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8" r:id="rId2"/>
  </p:sldMasterIdLst>
  <p:notesMasterIdLst>
    <p:notesMasterId r:id="rId20"/>
  </p:notesMasterIdLst>
  <p:sldIdLst>
    <p:sldId id="256" r:id="rId3"/>
    <p:sldId id="7295" r:id="rId4"/>
    <p:sldId id="2902" r:id="rId5"/>
    <p:sldId id="4715" r:id="rId6"/>
    <p:sldId id="7311" r:id="rId7"/>
    <p:sldId id="7318" r:id="rId8"/>
    <p:sldId id="7312" r:id="rId9"/>
    <p:sldId id="7313" r:id="rId10"/>
    <p:sldId id="7319" r:id="rId11"/>
    <p:sldId id="7314" r:id="rId12"/>
    <p:sldId id="7315" r:id="rId13"/>
    <p:sldId id="7320" r:id="rId14"/>
    <p:sldId id="7316" r:id="rId15"/>
    <p:sldId id="7317" r:id="rId16"/>
    <p:sldId id="7321" r:id="rId17"/>
    <p:sldId id="1126" r:id="rId18"/>
    <p:sldId id="7322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68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6900"/>
    <a:srgbClr val="F9F8F9"/>
    <a:srgbClr val="DB536A"/>
    <a:srgbClr val="602320"/>
    <a:srgbClr val="E0301E"/>
    <a:srgbClr val="4472C4"/>
    <a:srgbClr val="336699"/>
    <a:srgbClr val="003399"/>
    <a:srgbClr val="FFB13F"/>
    <a:srgbClr val="FFD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3667" autoAdjust="0"/>
  </p:normalViewPr>
  <p:slideViewPr>
    <p:cSldViewPr snapToGrid="0" showGuides="1">
      <p:cViewPr varScale="1">
        <p:scale>
          <a:sx n="91" d="100"/>
          <a:sy n="91" d="100"/>
        </p:scale>
        <p:origin x="432" y="78"/>
      </p:cViewPr>
      <p:guideLst>
        <p:guide pos="304"/>
        <p:guide pos="7368"/>
        <p:guide orient="horz" pos="550"/>
        <p:guide orient="horz" pos="4056"/>
        <p:guide orient="horz" pos="399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BA55D-93C1-4BEE-9CCB-919D51AEC98C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28010-74B6-478A-8E21-00EB4B9C6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0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28010-74B6-478A-8E21-00EB4B9C6C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36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3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24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18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81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22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28010-74B6-478A-8E21-00EB4B9C6C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55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3A1A9-C8A6-421E-8262-D1599E1ACE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06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49A26-9428-4685-9371-64C8DF3F8FC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82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937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87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45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912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4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59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09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55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85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59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35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17852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904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</p:sldLayoutIdLst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881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9.jpe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notesSlide" Target="../notesSlides/notesSlide14.xml"/><Relationship Id="rId2" Type="http://schemas.openxmlformats.org/officeDocument/2006/relationships/tags" Target="../tags/tag5.xml"/><Relationship Id="rId16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A69AD6-0622-D66E-112C-C4FA0DB611B0}"/>
              </a:ext>
            </a:extLst>
          </p:cNvPr>
          <p:cNvSpPr/>
          <p:nvPr/>
        </p:nvSpPr>
        <p:spPr>
          <a:xfrm rot="10800000">
            <a:off x="7969009" y="5801708"/>
            <a:ext cx="2563317" cy="1009522"/>
          </a:xfrm>
          <a:custGeom>
            <a:avLst/>
            <a:gdLst>
              <a:gd name="connsiteX0" fmla="*/ 26845 w 2563317"/>
              <a:gd name="connsiteY0" fmla="*/ 86132 h 1009522"/>
              <a:gd name="connsiteX1" fmla="*/ 271 w 2563317"/>
              <a:gd name="connsiteY1" fmla="*/ 57860 h 1009522"/>
              <a:gd name="connsiteX2" fmla="*/ 30426 w 2563317"/>
              <a:gd name="connsiteY2" fmla="*/ 29403 h 1009522"/>
              <a:gd name="connsiteX3" fmla="*/ 57566 w 2563317"/>
              <a:gd name="connsiteY3" fmla="*/ 58050 h 1009522"/>
              <a:gd name="connsiteX4" fmla="*/ 26845 w 2563317"/>
              <a:gd name="connsiteY4" fmla="*/ 86132 h 1009522"/>
              <a:gd name="connsiteX5" fmla="*/ 259415 w 2563317"/>
              <a:gd name="connsiteY5" fmla="*/ 89523 h 1009522"/>
              <a:gd name="connsiteX6" fmla="*/ 226999 w 2563317"/>
              <a:gd name="connsiteY6" fmla="*/ 58614 h 1009522"/>
              <a:gd name="connsiteX7" fmla="*/ 257908 w 2563317"/>
              <a:gd name="connsiteY7" fmla="*/ 26009 h 1009522"/>
              <a:gd name="connsiteX8" fmla="*/ 291268 w 2563317"/>
              <a:gd name="connsiteY8" fmla="*/ 54091 h 1009522"/>
              <a:gd name="connsiteX9" fmla="*/ 259415 w 2563317"/>
              <a:gd name="connsiteY9" fmla="*/ 89523 h 1009522"/>
              <a:gd name="connsiteX10" fmla="*/ 478608 w 2563317"/>
              <a:gd name="connsiteY10" fmla="*/ 94988 h 1009522"/>
              <a:gd name="connsiteX11" fmla="*/ 443928 w 2563317"/>
              <a:gd name="connsiteY11" fmla="*/ 54655 h 1009522"/>
              <a:gd name="connsiteX12" fmla="*/ 481245 w 2563317"/>
              <a:gd name="connsiteY12" fmla="*/ 20730 h 1009522"/>
              <a:gd name="connsiteX13" fmla="*/ 518939 w 2563317"/>
              <a:gd name="connsiteY13" fmla="*/ 58990 h 1009522"/>
              <a:gd name="connsiteX14" fmla="*/ 478608 w 2563317"/>
              <a:gd name="connsiteY14" fmla="*/ 94988 h 1009522"/>
              <a:gd name="connsiteX15" fmla="*/ 703262 w 2563317"/>
              <a:gd name="connsiteY15" fmla="*/ 97440 h 1009522"/>
              <a:gd name="connsiteX16" fmla="*/ 663684 w 2563317"/>
              <a:gd name="connsiteY16" fmla="*/ 57860 h 1009522"/>
              <a:gd name="connsiteX17" fmla="*/ 703262 w 2563317"/>
              <a:gd name="connsiteY17" fmla="*/ 18283 h 1009522"/>
              <a:gd name="connsiteX18" fmla="*/ 743595 w 2563317"/>
              <a:gd name="connsiteY18" fmla="*/ 57860 h 1009522"/>
              <a:gd name="connsiteX19" fmla="*/ 703262 w 2563317"/>
              <a:gd name="connsiteY19" fmla="*/ 97440 h 1009522"/>
              <a:gd name="connsiteX20" fmla="*/ 929991 w 2563317"/>
              <a:gd name="connsiteY20" fmla="*/ 99702 h 1009522"/>
              <a:gd name="connsiteX21" fmla="*/ 890789 w 2563317"/>
              <a:gd name="connsiteY21" fmla="*/ 54469 h 1009522"/>
              <a:gd name="connsiteX22" fmla="*/ 936588 w 2563317"/>
              <a:gd name="connsiteY22" fmla="*/ 15833 h 1009522"/>
              <a:gd name="connsiteX23" fmla="*/ 975224 w 2563317"/>
              <a:gd name="connsiteY23" fmla="*/ 61066 h 1009522"/>
              <a:gd name="connsiteX24" fmla="*/ 929991 w 2563317"/>
              <a:gd name="connsiteY24" fmla="*/ 99702 h 1009522"/>
              <a:gd name="connsiteX25" fmla="*/ 1155779 w 2563317"/>
              <a:gd name="connsiteY25" fmla="*/ 104223 h 1009522"/>
              <a:gd name="connsiteX26" fmla="*/ 1109038 w 2563317"/>
              <a:gd name="connsiteY26" fmla="*/ 57106 h 1009522"/>
              <a:gd name="connsiteX27" fmla="*/ 1153327 w 2563317"/>
              <a:gd name="connsiteY27" fmla="*/ 11308 h 1009522"/>
              <a:gd name="connsiteX28" fmla="*/ 1203083 w 2563317"/>
              <a:gd name="connsiteY28" fmla="*/ 56540 h 1009522"/>
              <a:gd name="connsiteX29" fmla="*/ 1155779 w 2563317"/>
              <a:gd name="connsiteY29" fmla="*/ 104223 h 1009522"/>
              <a:gd name="connsiteX30" fmla="*/ 1378173 w 2563317"/>
              <a:gd name="connsiteY30" fmla="*/ 106486 h 1009522"/>
              <a:gd name="connsiteX31" fmla="*/ 1329359 w 2563317"/>
              <a:gd name="connsiteY31" fmla="*/ 56165 h 1009522"/>
              <a:gd name="connsiteX32" fmla="*/ 1377419 w 2563317"/>
              <a:gd name="connsiteY32" fmla="*/ 9236 h 1009522"/>
              <a:gd name="connsiteX33" fmla="*/ 1426419 w 2563317"/>
              <a:gd name="connsiteY33" fmla="*/ 59368 h 1009522"/>
              <a:gd name="connsiteX34" fmla="*/ 1378173 w 2563317"/>
              <a:gd name="connsiteY34" fmla="*/ 106486 h 1009522"/>
              <a:gd name="connsiteX35" fmla="*/ 1599435 w 2563317"/>
              <a:gd name="connsiteY35" fmla="*/ 108370 h 1009522"/>
              <a:gd name="connsiteX36" fmla="*/ 1549679 w 2563317"/>
              <a:gd name="connsiteY36" fmla="*/ 58424 h 1009522"/>
              <a:gd name="connsiteX37" fmla="*/ 1602263 w 2563317"/>
              <a:gd name="connsiteY37" fmla="*/ 7726 h 1009522"/>
              <a:gd name="connsiteX38" fmla="*/ 1649945 w 2563317"/>
              <a:gd name="connsiteY38" fmla="*/ 59178 h 1009522"/>
              <a:gd name="connsiteX39" fmla="*/ 1599435 w 2563317"/>
              <a:gd name="connsiteY39" fmla="*/ 108370 h 1009522"/>
              <a:gd name="connsiteX40" fmla="*/ 1829556 w 2563317"/>
              <a:gd name="connsiteY40" fmla="*/ 112140 h 1009522"/>
              <a:gd name="connsiteX41" fmla="*/ 1775841 w 2563317"/>
              <a:gd name="connsiteY41" fmla="*/ 55223 h 1009522"/>
              <a:gd name="connsiteX42" fmla="*/ 1830876 w 2563317"/>
              <a:gd name="connsiteY42" fmla="*/ 3581 h 1009522"/>
              <a:gd name="connsiteX43" fmla="*/ 1884589 w 2563317"/>
              <a:gd name="connsiteY43" fmla="*/ 60500 h 1009522"/>
              <a:gd name="connsiteX44" fmla="*/ 1829556 w 2563317"/>
              <a:gd name="connsiteY44" fmla="*/ 112140 h 1009522"/>
              <a:gd name="connsiteX45" fmla="*/ 2049688 w 2563317"/>
              <a:gd name="connsiteY45" fmla="*/ 113647 h 1009522"/>
              <a:gd name="connsiteX46" fmla="*/ 1996729 w 2563317"/>
              <a:gd name="connsiteY46" fmla="*/ 55977 h 1009522"/>
              <a:gd name="connsiteX47" fmla="*/ 2053270 w 2563317"/>
              <a:gd name="connsiteY47" fmla="*/ 2073 h 1009522"/>
              <a:gd name="connsiteX48" fmla="*/ 2108301 w 2563317"/>
              <a:gd name="connsiteY48" fmla="*/ 57672 h 1009522"/>
              <a:gd name="connsiteX49" fmla="*/ 2049688 w 2563317"/>
              <a:gd name="connsiteY49" fmla="*/ 113647 h 1009522"/>
              <a:gd name="connsiteX50" fmla="*/ 2274346 w 2563317"/>
              <a:gd name="connsiteY50" fmla="*/ 114589 h 1009522"/>
              <a:gd name="connsiteX51" fmla="*/ 2217805 w 2563317"/>
              <a:gd name="connsiteY51" fmla="*/ 57296 h 1009522"/>
              <a:gd name="connsiteX52" fmla="*/ 2275100 w 2563317"/>
              <a:gd name="connsiteY52" fmla="*/ 755 h 1009522"/>
              <a:gd name="connsiteX53" fmla="*/ 2331641 w 2563317"/>
              <a:gd name="connsiteY53" fmla="*/ 58048 h 1009522"/>
              <a:gd name="connsiteX54" fmla="*/ 2274346 w 2563317"/>
              <a:gd name="connsiteY54" fmla="*/ 114589 h 1009522"/>
              <a:gd name="connsiteX55" fmla="*/ 2503145 w 2563317"/>
              <a:gd name="connsiteY55" fmla="*/ 115533 h 1009522"/>
              <a:gd name="connsiteX56" fmla="*/ 2447170 w 2563317"/>
              <a:gd name="connsiteY56" fmla="*/ 56918 h 1009522"/>
              <a:gd name="connsiteX57" fmla="*/ 2504843 w 2563317"/>
              <a:gd name="connsiteY57" fmla="*/ 2 h 1009522"/>
              <a:gd name="connsiteX58" fmla="*/ 2562702 w 2563317"/>
              <a:gd name="connsiteY58" fmla="*/ 56542 h 1009522"/>
              <a:gd name="connsiteX59" fmla="*/ 2503145 w 2563317"/>
              <a:gd name="connsiteY59" fmla="*/ 115533 h 1009522"/>
              <a:gd name="connsiteX60" fmla="*/ 25525 w 2563317"/>
              <a:gd name="connsiteY60" fmla="*/ 308336 h 1009522"/>
              <a:gd name="connsiteX61" fmla="*/ 81 w 2563317"/>
              <a:gd name="connsiteY61" fmla="*/ 278935 h 1009522"/>
              <a:gd name="connsiteX62" fmla="*/ 31556 w 2563317"/>
              <a:gd name="connsiteY62" fmla="*/ 251795 h 1009522"/>
              <a:gd name="connsiteX63" fmla="*/ 57564 w 2563317"/>
              <a:gd name="connsiteY63" fmla="*/ 281008 h 1009522"/>
              <a:gd name="connsiteX64" fmla="*/ 25525 w 2563317"/>
              <a:gd name="connsiteY64" fmla="*/ 308336 h 1009522"/>
              <a:gd name="connsiteX65" fmla="*/ 259415 w 2563317"/>
              <a:gd name="connsiteY65" fmla="*/ 311729 h 1009522"/>
              <a:gd name="connsiteX66" fmla="*/ 226999 w 2563317"/>
              <a:gd name="connsiteY66" fmla="*/ 280820 h 1009522"/>
              <a:gd name="connsiteX67" fmla="*/ 257908 w 2563317"/>
              <a:gd name="connsiteY67" fmla="*/ 248216 h 1009522"/>
              <a:gd name="connsiteX68" fmla="*/ 291268 w 2563317"/>
              <a:gd name="connsiteY68" fmla="*/ 276297 h 1009522"/>
              <a:gd name="connsiteX69" fmla="*/ 259415 w 2563317"/>
              <a:gd name="connsiteY69" fmla="*/ 311729 h 1009522"/>
              <a:gd name="connsiteX70" fmla="*/ 479738 w 2563317"/>
              <a:gd name="connsiteY70" fmla="*/ 318136 h 1009522"/>
              <a:gd name="connsiteX71" fmla="*/ 443928 w 2563317"/>
              <a:gd name="connsiteY71" fmla="*/ 277615 h 1009522"/>
              <a:gd name="connsiteX72" fmla="*/ 484449 w 2563317"/>
              <a:gd name="connsiteY72" fmla="*/ 243124 h 1009522"/>
              <a:gd name="connsiteX73" fmla="*/ 517996 w 2563317"/>
              <a:gd name="connsiteY73" fmla="*/ 280630 h 1009522"/>
              <a:gd name="connsiteX74" fmla="*/ 479738 w 2563317"/>
              <a:gd name="connsiteY74" fmla="*/ 318136 h 1009522"/>
              <a:gd name="connsiteX75" fmla="*/ 701566 w 2563317"/>
              <a:gd name="connsiteY75" fmla="*/ 319456 h 1009522"/>
              <a:gd name="connsiteX76" fmla="*/ 663684 w 2563317"/>
              <a:gd name="connsiteY76" fmla="*/ 278369 h 1009522"/>
              <a:gd name="connsiteX77" fmla="*/ 704959 w 2563317"/>
              <a:gd name="connsiteY77" fmla="*/ 239733 h 1009522"/>
              <a:gd name="connsiteX78" fmla="*/ 742653 w 2563317"/>
              <a:gd name="connsiteY78" fmla="*/ 281574 h 1009522"/>
              <a:gd name="connsiteX79" fmla="*/ 701566 w 2563317"/>
              <a:gd name="connsiteY79" fmla="*/ 319456 h 1009522"/>
              <a:gd name="connsiteX80" fmla="*/ 930179 w 2563317"/>
              <a:gd name="connsiteY80" fmla="*/ 323601 h 1009522"/>
              <a:gd name="connsiteX81" fmla="*/ 889660 w 2563317"/>
              <a:gd name="connsiteY81" fmla="*/ 278935 h 1009522"/>
              <a:gd name="connsiteX82" fmla="*/ 936400 w 2563317"/>
              <a:gd name="connsiteY82" fmla="*/ 236528 h 1009522"/>
              <a:gd name="connsiteX83" fmla="*/ 977673 w 2563317"/>
              <a:gd name="connsiteY83" fmla="*/ 280818 h 1009522"/>
              <a:gd name="connsiteX84" fmla="*/ 930179 w 2563317"/>
              <a:gd name="connsiteY84" fmla="*/ 323601 h 1009522"/>
              <a:gd name="connsiteX85" fmla="*/ 1154647 w 2563317"/>
              <a:gd name="connsiteY85" fmla="*/ 326617 h 1009522"/>
              <a:gd name="connsiteX86" fmla="*/ 1109036 w 2563317"/>
              <a:gd name="connsiteY86" fmla="*/ 278181 h 1009522"/>
              <a:gd name="connsiteX87" fmla="*/ 1154457 w 2563317"/>
              <a:gd name="connsiteY87" fmla="*/ 233512 h 1009522"/>
              <a:gd name="connsiteX88" fmla="*/ 1203083 w 2563317"/>
              <a:gd name="connsiteY88" fmla="*/ 280064 h 1009522"/>
              <a:gd name="connsiteX89" fmla="*/ 1154647 w 2563317"/>
              <a:gd name="connsiteY89" fmla="*/ 326617 h 1009522"/>
              <a:gd name="connsiteX90" fmla="*/ 1375533 w 2563317"/>
              <a:gd name="connsiteY90" fmla="*/ 328503 h 1009522"/>
              <a:gd name="connsiteX91" fmla="*/ 1329359 w 2563317"/>
              <a:gd name="connsiteY91" fmla="*/ 279689 h 1009522"/>
              <a:gd name="connsiteX92" fmla="*/ 1380056 w 2563317"/>
              <a:gd name="connsiteY92" fmla="*/ 231440 h 1009522"/>
              <a:gd name="connsiteX93" fmla="*/ 1426421 w 2563317"/>
              <a:gd name="connsiteY93" fmla="*/ 274977 h 1009522"/>
              <a:gd name="connsiteX94" fmla="*/ 1375533 w 2563317"/>
              <a:gd name="connsiteY94" fmla="*/ 328503 h 1009522"/>
              <a:gd name="connsiteX95" fmla="*/ 1598491 w 2563317"/>
              <a:gd name="connsiteY95" fmla="*/ 332648 h 1009522"/>
              <a:gd name="connsiteX96" fmla="*/ 1547416 w 2563317"/>
              <a:gd name="connsiteY96" fmla="*/ 277615 h 1009522"/>
              <a:gd name="connsiteX97" fmla="*/ 1603392 w 2563317"/>
              <a:gd name="connsiteY97" fmla="*/ 227859 h 1009522"/>
              <a:gd name="connsiteX98" fmla="*/ 1652204 w 2563317"/>
              <a:gd name="connsiteY98" fmla="*/ 280442 h 1009522"/>
              <a:gd name="connsiteX99" fmla="*/ 1598491 w 2563317"/>
              <a:gd name="connsiteY99" fmla="*/ 332648 h 1009522"/>
              <a:gd name="connsiteX100" fmla="*/ 1828614 w 2563317"/>
              <a:gd name="connsiteY100" fmla="*/ 334534 h 1009522"/>
              <a:gd name="connsiteX101" fmla="*/ 1775843 w 2563317"/>
              <a:gd name="connsiteY101" fmla="*/ 281196 h 1009522"/>
              <a:gd name="connsiteX102" fmla="*/ 1830122 w 2563317"/>
              <a:gd name="connsiteY102" fmla="*/ 225221 h 1009522"/>
              <a:gd name="connsiteX103" fmla="*/ 1885155 w 2563317"/>
              <a:gd name="connsiteY103" fmla="*/ 280820 h 1009522"/>
              <a:gd name="connsiteX104" fmla="*/ 1828614 w 2563317"/>
              <a:gd name="connsiteY104" fmla="*/ 334534 h 1009522"/>
              <a:gd name="connsiteX105" fmla="*/ 2054968 w 2563317"/>
              <a:gd name="connsiteY105" fmla="*/ 335853 h 1009522"/>
              <a:gd name="connsiteX106" fmla="*/ 1996731 w 2563317"/>
              <a:gd name="connsiteY106" fmla="*/ 279691 h 1009522"/>
              <a:gd name="connsiteX107" fmla="*/ 2051952 w 2563317"/>
              <a:gd name="connsiteY107" fmla="*/ 224279 h 1009522"/>
              <a:gd name="connsiteX108" fmla="*/ 2108115 w 2563317"/>
              <a:gd name="connsiteY108" fmla="*/ 278559 h 1009522"/>
              <a:gd name="connsiteX109" fmla="*/ 2054968 w 2563317"/>
              <a:gd name="connsiteY109" fmla="*/ 335853 h 1009522"/>
              <a:gd name="connsiteX110" fmla="*/ 2273778 w 2563317"/>
              <a:gd name="connsiteY110" fmla="*/ 336795 h 1009522"/>
              <a:gd name="connsiteX111" fmla="*/ 2217991 w 2563317"/>
              <a:gd name="connsiteY111" fmla="*/ 278935 h 1009522"/>
              <a:gd name="connsiteX112" fmla="*/ 2275852 w 2563317"/>
              <a:gd name="connsiteY112" fmla="*/ 223148 h 1009522"/>
              <a:gd name="connsiteX113" fmla="*/ 2331639 w 2563317"/>
              <a:gd name="connsiteY113" fmla="*/ 281008 h 1009522"/>
              <a:gd name="connsiteX114" fmla="*/ 2273778 w 2563317"/>
              <a:gd name="connsiteY114" fmla="*/ 336795 h 1009522"/>
              <a:gd name="connsiteX115" fmla="*/ 2505407 w 2563317"/>
              <a:gd name="connsiteY115" fmla="*/ 338303 h 1009522"/>
              <a:gd name="connsiteX116" fmla="*/ 2446604 w 2563317"/>
              <a:gd name="connsiteY116" fmla="*/ 278559 h 1009522"/>
              <a:gd name="connsiteX117" fmla="*/ 2504465 w 2563317"/>
              <a:gd name="connsiteY117" fmla="*/ 221640 h 1009522"/>
              <a:gd name="connsiteX118" fmla="*/ 2563267 w 2563317"/>
              <a:gd name="connsiteY118" fmla="*/ 277427 h 1009522"/>
              <a:gd name="connsiteX119" fmla="*/ 2505407 w 2563317"/>
              <a:gd name="connsiteY119" fmla="*/ 338303 h 1009522"/>
              <a:gd name="connsiteX120" fmla="*/ 31746 w 2563317"/>
              <a:gd name="connsiteY120" fmla="*/ 538459 h 1009522"/>
              <a:gd name="connsiteX121" fmla="*/ 83 w 2563317"/>
              <a:gd name="connsiteY121" fmla="*/ 511507 h 1009522"/>
              <a:gd name="connsiteX122" fmla="*/ 25339 w 2563317"/>
              <a:gd name="connsiteY122" fmla="*/ 481918 h 1009522"/>
              <a:gd name="connsiteX123" fmla="*/ 57566 w 2563317"/>
              <a:gd name="connsiteY123" fmla="*/ 509058 h 1009522"/>
              <a:gd name="connsiteX124" fmla="*/ 31746 w 2563317"/>
              <a:gd name="connsiteY124" fmla="*/ 538459 h 1009522"/>
              <a:gd name="connsiteX125" fmla="*/ 259415 w 2563317"/>
              <a:gd name="connsiteY125" fmla="*/ 541850 h 1009522"/>
              <a:gd name="connsiteX126" fmla="*/ 226999 w 2563317"/>
              <a:gd name="connsiteY126" fmla="*/ 510941 h 1009522"/>
              <a:gd name="connsiteX127" fmla="*/ 257908 w 2563317"/>
              <a:gd name="connsiteY127" fmla="*/ 478525 h 1009522"/>
              <a:gd name="connsiteX128" fmla="*/ 290890 w 2563317"/>
              <a:gd name="connsiteY128" fmla="*/ 509244 h 1009522"/>
              <a:gd name="connsiteX129" fmla="*/ 259415 w 2563317"/>
              <a:gd name="connsiteY129" fmla="*/ 541850 h 1009522"/>
              <a:gd name="connsiteX130" fmla="*/ 479738 w 2563317"/>
              <a:gd name="connsiteY130" fmla="*/ 547127 h 1009522"/>
              <a:gd name="connsiteX131" fmla="*/ 445057 w 2563317"/>
              <a:gd name="connsiteY131" fmla="*/ 506796 h 1009522"/>
              <a:gd name="connsiteX132" fmla="*/ 482563 w 2563317"/>
              <a:gd name="connsiteY132" fmla="*/ 474001 h 1009522"/>
              <a:gd name="connsiteX133" fmla="*/ 517054 w 2563317"/>
              <a:gd name="connsiteY133" fmla="*/ 513581 h 1009522"/>
              <a:gd name="connsiteX134" fmla="*/ 479738 w 2563317"/>
              <a:gd name="connsiteY134" fmla="*/ 547127 h 1009522"/>
              <a:gd name="connsiteX135" fmla="*/ 702320 w 2563317"/>
              <a:gd name="connsiteY135" fmla="*/ 549767 h 1009522"/>
              <a:gd name="connsiteX136" fmla="*/ 663684 w 2563317"/>
              <a:gd name="connsiteY136" fmla="*/ 509434 h 1009522"/>
              <a:gd name="connsiteX137" fmla="*/ 704016 w 2563317"/>
              <a:gd name="connsiteY137" fmla="*/ 470610 h 1009522"/>
              <a:gd name="connsiteX138" fmla="*/ 743407 w 2563317"/>
              <a:gd name="connsiteY138" fmla="*/ 511129 h 1009522"/>
              <a:gd name="connsiteX139" fmla="*/ 702320 w 2563317"/>
              <a:gd name="connsiteY139" fmla="*/ 549767 h 1009522"/>
              <a:gd name="connsiteX140" fmla="*/ 933007 w 2563317"/>
              <a:gd name="connsiteY140" fmla="*/ 552593 h 1009522"/>
              <a:gd name="connsiteX141" fmla="*/ 891355 w 2563317"/>
              <a:gd name="connsiteY141" fmla="*/ 509809 h 1009522"/>
              <a:gd name="connsiteX142" fmla="*/ 933572 w 2563317"/>
              <a:gd name="connsiteY142" fmla="*/ 468158 h 1009522"/>
              <a:gd name="connsiteX143" fmla="*/ 975224 w 2563317"/>
              <a:gd name="connsiteY143" fmla="*/ 510375 h 1009522"/>
              <a:gd name="connsiteX144" fmla="*/ 933007 w 2563317"/>
              <a:gd name="connsiteY144" fmla="*/ 552593 h 1009522"/>
              <a:gd name="connsiteX145" fmla="*/ 1154457 w 2563317"/>
              <a:gd name="connsiteY145" fmla="*/ 556174 h 1009522"/>
              <a:gd name="connsiteX146" fmla="*/ 1109602 w 2563317"/>
              <a:gd name="connsiteY146" fmla="*/ 510941 h 1009522"/>
              <a:gd name="connsiteX147" fmla="*/ 1156718 w 2563317"/>
              <a:gd name="connsiteY147" fmla="*/ 464201 h 1009522"/>
              <a:gd name="connsiteX148" fmla="*/ 1202705 w 2563317"/>
              <a:gd name="connsiteY148" fmla="*/ 509809 h 1009522"/>
              <a:gd name="connsiteX149" fmla="*/ 1154457 w 2563317"/>
              <a:gd name="connsiteY149" fmla="*/ 556174 h 1009522"/>
              <a:gd name="connsiteX150" fmla="*/ 1379115 w 2563317"/>
              <a:gd name="connsiteY150" fmla="*/ 558246 h 1009522"/>
              <a:gd name="connsiteX151" fmla="*/ 1329735 w 2563317"/>
              <a:gd name="connsiteY151" fmla="*/ 509434 h 1009522"/>
              <a:gd name="connsiteX152" fmla="*/ 1380622 w 2563317"/>
              <a:gd name="connsiteY152" fmla="*/ 461939 h 1009522"/>
              <a:gd name="connsiteX153" fmla="*/ 1426043 w 2563317"/>
              <a:gd name="connsiteY153" fmla="*/ 516216 h 1009522"/>
              <a:gd name="connsiteX154" fmla="*/ 1379115 w 2563317"/>
              <a:gd name="connsiteY154" fmla="*/ 558246 h 1009522"/>
              <a:gd name="connsiteX155" fmla="*/ 1598493 w 2563317"/>
              <a:gd name="connsiteY155" fmla="*/ 560321 h 1009522"/>
              <a:gd name="connsiteX156" fmla="*/ 1550057 w 2563317"/>
              <a:gd name="connsiteY156" fmla="*/ 509622 h 1009522"/>
              <a:gd name="connsiteX157" fmla="*/ 1599813 w 2563317"/>
              <a:gd name="connsiteY157" fmla="*/ 459678 h 1009522"/>
              <a:gd name="connsiteX158" fmla="*/ 1650323 w 2563317"/>
              <a:gd name="connsiteY158" fmla="*/ 508868 h 1009522"/>
              <a:gd name="connsiteX159" fmla="*/ 1598493 w 2563317"/>
              <a:gd name="connsiteY159" fmla="*/ 560321 h 1009522"/>
              <a:gd name="connsiteX160" fmla="*/ 1828804 w 2563317"/>
              <a:gd name="connsiteY160" fmla="*/ 564655 h 1009522"/>
              <a:gd name="connsiteX161" fmla="*/ 1775843 w 2563317"/>
              <a:gd name="connsiteY161" fmla="*/ 510753 h 1009522"/>
              <a:gd name="connsiteX162" fmla="*/ 1831630 w 2563317"/>
              <a:gd name="connsiteY162" fmla="*/ 455908 h 1009522"/>
              <a:gd name="connsiteX163" fmla="*/ 1884589 w 2563317"/>
              <a:gd name="connsiteY163" fmla="*/ 509811 h 1009522"/>
              <a:gd name="connsiteX164" fmla="*/ 1828804 w 2563317"/>
              <a:gd name="connsiteY164" fmla="*/ 564655 h 1009522"/>
              <a:gd name="connsiteX165" fmla="*/ 2049310 w 2563317"/>
              <a:gd name="connsiteY165" fmla="*/ 565596 h 1009522"/>
              <a:gd name="connsiteX166" fmla="*/ 1996917 w 2563317"/>
              <a:gd name="connsiteY166" fmla="*/ 506982 h 1009522"/>
              <a:gd name="connsiteX167" fmla="*/ 2055532 w 2563317"/>
              <a:gd name="connsiteY167" fmla="*/ 454588 h 1009522"/>
              <a:gd name="connsiteX168" fmla="*/ 2107925 w 2563317"/>
              <a:gd name="connsiteY168" fmla="*/ 513203 h 1009522"/>
              <a:gd name="connsiteX169" fmla="*/ 2049310 w 2563317"/>
              <a:gd name="connsiteY169" fmla="*/ 565596 h 1009522"/>
              <a:gd name="connsiteX170" fmla="*/ 2271518 w 2563317"/>
              <a:gd name="connsiteY170" fmla="*/ 566916 h 1009522"/>
              <a:gd name="connsiteX171" fmla="*/ 2218369 w 2563317"/>
              <a:gd name="connsiteY171" fmla="*/ 506230 h 1009522"/>
              <a:gd name="connsiteX172" fmla="*/ 2276042 w 2563317"/>
              <a:gd name="connsiteY172" fmla="*/ 453834 h 1009522"/>
              <a:gd name="connsiteX173" fmla="*/ 2331263 w 2563317"/>
              <a:gd name="connsiteY173" fmla="*/ 512449 h 1009522"/>
              <a:gd name="connsiteX174" fmla="*/ 2271518 w 2563317"/>
              <a:gd name="connsiteY174" fmla="*/ 566916 h 1009522"/>
              <a:gd name="connsiteX175" fmla="*/ 2504655 w 2563317"/>
              <a:gd name="connsiteY175" fmla="*/ 567106 h 1009522"/>
              <a:gd name="connsiteX176" fmla="*/ 2448114 w 2563317"/>
              <a:gd name="connsiteY176" fmla="*/ 509811 h 1009522"/>
              <a:gd name="connsiteX177" fmla="*/ 2505407 w 2563317"/>
              <a:gd name="connsiteY177" fmla="*/ 453271 h 1009522"/>
              <a:gd name="connsiteX178" fmla="*/ 2561948 w 2563317"/>
              <a:gd name="connsiteY178" fmla="*/ 510565 h 1009522"/>
              <a:gd name="connsiteX179" fmla="*/ 2504655 w 2563317"/>
              <a:gd name="connsiteY179" fmla="*/ 567106 h 1009522"/>
              <a:gd name="connsiteX180" fmla="*/ 27033 w 2563317"/>
              <a:gd name="connsiteY180" fmla="*/ 758403 h 1009522"/>
              <a:gd name="connsiteX181" fmla="*/ 2721 w 2563317"/>
              <a:gd name="connsiteY181" fmla="*/ 732960 h 1009522"/>
              <a:gd name="connsiteX182" fmla="*/ 30048 w 2563317"/>
              <a:gd name="connsiteY182" fmla="*/ 706762 h 1009522"/>
              <a:gd name="connsiteX183" fmla="*/ 54172 w 2563317"/>
              <a:gd name="connsiteY183" fmla="*/ 735975 h 1009522"/>
              <a:gd name="connsiteX184" fmla="*/ 27033 w 2563317"/>
              <a:gd name="connsiteY184" fmla="*/ 758403 h 1009522"/>
              <a:gd name="connsiteX185" fmla="*/ 258475 w 2563317"/>
              <a:gd name="connsiteY185" fmla="*/ 764244 h 1009522"/>
              <a:gd name="connsiteX186" fmla="*/ 227564 w 2563317"/>
              <a:gd name="connsiteY186" fmla="*/ 730508 h 1009522"/>
              <a:gd name="connsiteX187" fmla="*/ 258475 w 2563317"/>
              <a:gd name="connsiteY187" fmla="*/ 701295 h 1009522"/>
              <a:gd name="connsiteX188" fmla="*/ 289760 w 2563317"/>
              <a:gd name="connsiteY188" fmla="*/ 734277 h 1009522"/>
              <a:gd name="connsiteX189" fmla="*/ 258475 w 2563317"/>
              <a:gd name="connsiteY189" fmla="*/ 764244 h 1009522"/>
              <a:gd name="connsiteX190" fmla="*/ 478606 w 2563317"/>
              <a:gd name="connsiteY190" fmla="*/ 768392 h 1009522"/>
              <a:gd name="connsiteX191" fmla="*/ 444683 w 2563317"/>
              <a:gd name="connsiteY191" fmla="*/ 732016 h 1009522"/>
              <a:gd name="connsiteX192" fmla="*/ 483129 w 2563317"/>
              <a:gd name="connsiteY192" fmla="*/ 696207 h 1009522"/>
              <a:gd name="connsiteX193" fmla="*/ 517808 w 2563317"/>
              <a:gd name="connsiteY193" fmla="*/ 732770 h 1009522"/>
              <a:gd name="connsiteX194" fmla="*/ 478606 w 2563317"/>
              <a:gd name="connsiteY194" fmla="*/ 768392 h 1009522"/>
              <a:gd name="connsiteX195" fmla="*/ 702886 w 2563317"/>
              <a:gd name="connsiteY195" fmla="*/ 772537 h 1009522"/>
              <a:gd name="connsiteX196" fmla="*/ 664060 w 2563317"/>
              <a:gd name="connsiteY196" fmla="*/ 731262 h 1009522"/>
              <a:gd name="connsiteX197" fmla="*/ 705335 w 2563317"/>
              <a:gd name="connsiteY197" fmla="*/ 693380 h 1009522"/>
              <a:gd name="connsiteX198" fmla="*/ 742275 w 2563317"/>
              <a:gd name="connsiteY198" fmla="*/ 731640 h 1009522"/>
              <a:gd name="connsiteX199" fmla="*/ 702886 w 2563317"/>
              <a:gd name="connsiteY199" fmla="*/ 772537 h 1009522"/>
              <a:gd name="connsiteX200" fmla="*/ 933007 w 2563317"/>
              <a:gd name="connsiteY200" fmla="*/ 773667 h 1009522"/>
              <a:gd name="connsiteX201" fmla="*/ 892109 w 2563317"/>
              <a:gd name="connsiteY201" fmla="*/ 731074 h 1009522"/>
              <a:gd name="connsiteX202" fmla="*/ 931687 w 2563317"/>
              <a:gd name="connsiteY202" fmla="*/ 691118 h 1009522"/>
              <a:gd name="connsiteX203" fmla="*/ 975224 w 2563317"/>
              <a:gd name="connsiteY203" fmla="*/ 730320 h 1009522"/>
              <a:gd name="connsiteX204" fmla="*/ 933007 w 2563317"/>
              <a:gd name="connsiteY204" fmla="*/ 773667 h 1009522"/>
              <a:gd name="connsiteX205" fmla="*/ 1155211 w 2563317"/>
              <a:gd name="connsiteY205" fmla="*/ 778944 h 1009522"/>
              <a:gd name="connsiteX206" fmla="*/ 1109790 w 2563317"/>
              <a:gd name="connsiteY206" fmla="*/ 733146 h 1009522"/>
              <a:gd name="connsiteX207" fmla="*/ 1157850 w 2563317"/>
              <a:gd name="connsiteY207" fmla="*/ 686783 h 1009522"/>
              <a:gd name="connsiteX208" fmla="*/ 1201009 w 2563317"/>
              <a:gd name="connsiteY208" fmla="*/ 733899 h 1009522"/>
              <a:gd name="connsiteX209" fmla="*/ 1155211 w 2563317"/>
              <a:gd name="connsiteY209" fmla="*/ 778944 h 1009522"/>
              <a:gd name="connsiteX210" fmla="*/ 1376663 w 2563317"/>
              <a:gd name="connsiteY210" fmla="*/ 780076 h 1009522"/>
              <a:gd name="connsiteX211" fmla="*/ 1330300 w 2563317"/>
              <a:gd name="connsiteY211" fmla="*/ 732394 h 1009522"/>
              <a:gd name="connsiteX212" fmla="*/ 1376475 w 2563317"/>
              <a:gd name="connsiteY212" fmla="*/ 683957 h 1009522"/>
              <a:gd name="connsiteX213" fmla="*/ 1425289 w 2563317"/>
              <a:gd name="connsiteY213" fmla="*/ 730510 h 1009522"/>
              <a:gd name="connsiteX214" fmla="*/ 1376663 w 2563317"/>
              <a:gd name="connsiteY214" fmla="*/ 780076 h 1009522"/>
              <a:gd name="connsiteX215" fmla="*/ 1598491 w 2563317"/>
              <a:gd name="connsiteY215" fmla="*/ 781584 h 1009522"/>
              <a:gd name="connsiteX216" fmla="*/ 1550997 w 2563317"/>
              <a:gd name="connsiteY216" fmla="*/ 733901 h 1009522"/>
              <a:gd name="connsiteX217" fmla="*/ 1604712 w 2563317"/>
              <a:gd name="connsiteY217" fmla="*/ 683391 h 1009522"/>
              <a:gd name="connsiteX218" fmla="*/ 1649001 w 2563317"/>
              <a:gd name="connsiteY218" fmla="*/ 733147 h 1009522"/>
              <a:gd name="connsiteX219" fmla="*/ 1598491 w 2563317"/>
              <a:gd name="connsiteY219" fmla="*/ 781584 h 1009522"/>
              <a:gd name="connsiteX220" fmla="*/ 1829180 w 2563317"/>
              <a:gd name="connsiteY220" fmla="*/ 785731 h 1009522"/>
              <a:gd name="connsiteX221" fmla="*/ 1776974 w 2563317"/>
              <a:gd name="connsiteY221" fmla="*/ 731452 h 1009522"/>
              <a:gd name="connsiteX222" fmla="*/ 1831252 w 2563317"/>
              <a:gd name="connsiteY222" fmla="*/ 679244 h 1009522"/>
              <a:gd name="connsiteX223" fmla="*/ 1883459 w 2563317"/>
              <a:gd name="connsiteY223" fmla="*/ 733523 h 1009522"/>
              <a:gd name="connsiteX224" fmla="*/ 1829180 w 2563317"/>
              <a:gd name="connsiteY224" fmla="*/ 785731 h 1009522"/>
              <a:gd name="connsiteX225" fmla="*/ 2051572 w 2563317"/>
              <a:gd name="connsiteY225" fmla="*/ 787239 h 1009522"/>
              <a:gd name="connsiteX226" fmla="*/ 1997859 w 2563317"/>
              <a:gd name="connsiteY226" fmla="*/ 730698 h 1009522"/>
              <a:gd name="connsiteX227" fmla="*/ 2051196 w 2563317"/>
              <a:gd name="connsiteY227" fmla="*/ 677926 h 1009522"/>
              <a:gd name="connsiteX228" fmla="*/ 2107171 w 2563317"/>
              <a:gd name="connsiteY228" fmla="*/ 732206 h 1009522"/>
              <a:gd name="connsiteX229" fmla="*/ 2051572 w 2563317"/>
              <a:gd name="connsiteY229" fmla="*/ 787239 h 1009522"/>
              <a:gd name="connsiteX230" fmla="*/ 2274344 w 2563317"/>
              <a:gd name="connsiteY230" fmla="*/ 787993 h 1009522"/>
              <a:gd name="connsiteX231" fmla="*/ 2219123 w 2563317"/>
              <a:gd name="connsiteY231" fmla="*/ 732206 h 1009522"/>
              <a:gd name="connsiteX232" fmla="*/ 2274910 w 2563317"/>
              <a:gd name="connsiteY232" fmla="*/ 676985 h 1009522"/>
              <a:gd name="connsiteX233" fmla="*/ 2330131 w 2563317"/>
              <a:gd name="connsiteY233" fmla="*/ 732770 h 1009522"/>
              <a:gd name="connsiteX234" fmla="*/ 2274344 w 2563317"/>
              <a:gd name="connsiteY234" fmla="*/ 787993 h 1009522"/>
              <a:gd name="connsiteX235" fmla="*/ 2498248 w 2563317"/>
              <a:gd name="connsiteY235" fmla="*/ 788181 h 1009522"/>
              <a:gd name="connsiteX236" fmla="*/ 2441141 w 2563317"/>
              <a:gd name="connsiteY236" fmla="*/ 730886 h 1009522"/>
              <a:gd name="connsiteX237" fmla="*/ 2497494 w 2563317"/>
              <a:gd name="connsiteY237" fmla="*/ 676607 h 1009522"/>
              <a:gd name="connsiteX238" fmla="*/ 2552527 w 2563317"/>
              <a:gd name="connsiteY238" fmla="*/ 732018 h 1009522"/>
              <a:gd name="connsiteX239" fmla="*/ 2498248 w 2563317"/>
              <a:gd name="connsiteY239" fmla="*/ 788181 h 1009522"/>
              <a:gd name="connsiteX240" fmla="*/ 30992 w 2563317"/>
              <a:gd name="connsiteY240" fmla="*/ 979666 h 1009522"/>
              <a:gd name="connsiteX241" fmla="*/ 3852 w 2563317"/>
              <a:gd name="connsiteY241" fmla="*/ 956673 h 1009522"/>
              <a:gd name="connsiteX242" fmla="*/ 29484 w 2563317"/>
              <a:gd name="connsiteY242" fmla="*/ 929910 h 1009522"/>
              <a:gd name="connsiteX243" fmla="*/ 53420 w 2563317"/>
              <a:gd name="connsiteY243" fmla="*/ 954600 h 1009522"/>
              <a:gd name="connsiteX244" fmla="*/ 30992 w 2563317"/>
              <a:gd name="connsiteY244" fmla="*/ 979666 h 1009522"/>
              <a:gd name="connsiteX245" fmla="*/ 257344 w 2563317"/>
              <a:gd name="connsiteY245" fmla="*/ 984943 h 1009522"/>
              <a:gd name="connsiteX246" fmla="*/ 228318 w 2563317"/>
              <a:gd name="connsiteY246" fmla="*/ 954222 h 1009522"/>
              <a:gd name="connsiteX247" fmla="*/ 256590 w 2563317"/>
              <a:gd name="connsiteY247" fmla="*/ 923313 h 1009522"/>
              <a:gd name="connsiteX248" fmla="*/ 289194 w 2563317"/>
              <a:gd name="connsiteY248" fmla="*/ 953092 h 1009522"/>
              <a:gd name="connsiteX249" fmla="*/ 257344 w 2563317"/>
              <a:gd name="connsiteY249" fmla="*/ 984943 h 1009522"/>
              <a:gd name="connsiteX250" fmla="*/ 479926 w 2563317"/>
              <a:gd name="connsiteY250" fmla="*/ 988524 h 1009522"/>
              <a:gd name="connsiteX251" fmla="*/ 447321 w 2563317"/>
              <a:gd name="connsiteY251" fmla="*/ 952526 h 1009522"/>
              <a:gd name="connsiteX252" fmla="*/ 480302 w 2563317"/>
              <a:gd name="connsiteY252" fmla="*/ 920863 h 1009522"/>
              <a:gd name="connsiteX253" fmla="*/ 515358 w 2563317"/>
              <a:gd name="connsiteY253" fmla="*/ 954978 h 1009522"/>
              <a:gd name="connsiteX254" fmla="*/ 479926 w 2563317"/>
              <a:gd name="connsiteY254" fmla="*/ 988524 h 1009522"/>
              <a:gd name="connsiteX255" fmla="*/ 701754 w 2563317"/>
              <a:gd name="connsiteY255" fmla="*/ 992480 h 1009522"/>
              <a:gd name="connsiteX256" fmla="*/ 665192 w 2563317"/>
              <a:gd name="connsiteY256" fmla="*/ 954410 h 1009522"/>
              <a:gd name="connsiteX257" fmla="*/ 702510 w 2563317"/>
              <a:gd name="connsiteY257" fmla="*/ 915962 h 1009522"/>
              <a:gd name="connsiteX258" fmla="*/ 740958 w 2563317"/>
              <a:gd name="connsiteY258" fmla="*/ 953090 h 1009522"/>
              <a:gd name="connsiteX259" fmla="*/ 701754 w 2563317"/>
              <a:gd name="connsiteY259" fmla="*/ 992480 h 1009522"/>
              <a:gd name="connsiteX260" fmla="*/ 934324 w 2563317"/>
              <a:gd name="connsiteY260" fmla="*/ 995307 h 1009522"/>
              <a:gd name="connsiteX261" fmla="*/ 892673 w 2563317"/>
              <a:gd name="connsiteY261" fmla="*/ 953656 h 1009522"/>
              <a:gd name="connsiteX262" fmla="*/ 932629 w 2563317"/>
              <a:gd name="connsiteY262" fmla="*/ 913512 h 1009522"/>
              <a:gd name="connsiteX263" fmla="*/ 974092 w 2563317"/>
              <a:gd name="connsiteY263" fmla="*/ 955730 h 1009522"/>
              <a:gd name="connsiteX264" fmla="*/ 934324 w 2563317"/>
              <a:gd name="connsiteY264" fmla="*/ 995307 h 1009522"/>
              <a:gd name="connsiteX265" fmla="*/ 1158038 w 2563317"/>
              <a:gd name="connsiteY265" fmla="*/ 998513 h 1009522"/>
              <a:gd name="connsiteX266" fmla="*/ 1111864 w 2563317"/>
              <a:gd name="connsiteY266" fmla="*/ 955354 h 1009522"/>
              <a:gd name="connsiteX267" fmla="*/ 1156908 w 2563317"/>
              <a:gd name="connsiteY267" fmla="*/ 911063 h 1009522"/>
              <a:gd name="connsiteX268" fmla="*/ 1200068 w 2563317"/>
              <a:gd name="connsiteY268" fmla="*/ 954600 h 1009522"/>
              <a:gd name="connsiteX269" fmla="*/ 1158038 w 2563317"/>
              <a:gd name="connsiteY269" fmla="*/ 998513 h 1009522"/>
              <a:gd name="connsiteX270" fmla="*/ 1376663 w 2563317"/>
              <a:gd name="connsiteY270" fmla="*/ 1002280 h 1009522"/>
              <a:gd name="connsiteX271" fmla="*/ 1331242 w 2563317"/>
              <a:gd name="connsiteY271" fmla="*/ 952712 h 1009522"/>
              <a:gd name="connsiteX272" fmla="*/ 1380810 w 2563317"/>
              <a:gd name="connsiteY272" fmla="*/ 908235 h 1009522"/>
              <a:gd name="connsiteX273" fmla="*/ 1424347 w 2563317"/>
              <a:gd name="connsiteY273" fmla="*/ 954786 h 1009522"/>
              <a:gd name="connsiteX274" fmla="*/ 1376663 w 2563317"/>
              <a:gd name="connsiteY274" fmla="*/ 1002280 h 1009522"/>
              <a:gd name="connsiteX275" fmla="*/ 1600755 w 2563317"/>
              <a:gd name="connsiteY275" fmla="*/ 1002846 h 1009522"/>
              <a:gd name="connsiteX276" fmla="*/ 1551943 w 2563317"/>
              <a:gd name="connsiteY276" fmla="*/ 953468 h 1009522"/>
              <a:gd name="connsiteX277" fmla="*/ 1603394 w 2563317"/>
              <a:gd name="connsiteY277" fmla="*/ 906728 h 1009522"/>
              <a:gd name="connsiteX278" fmla="*/ 1648815 w 2563317"/>
              <a:gd name="connsiteY278" fmla="*/ 956671 h 1009522"/>
              <a:gd name="connsiteX279" fmla="*/ 1600755 w 2563317"/>
              <a:gd name="connsiteY279" fmla="*/ 1002846 h 1009522"/>
              <a:gd name="connsiteX280" fmla="*/ 1832196 w 2563317"/>
              <a:gd name="connsiteY280" fmla="*/ 1003978 h 1009522"/>
              <a:gd name="connsiteX281" fmla="*/ 1780932 w 2563317"/>
              <a:gd name="connsiteY281" fmla="*/ 956671 h 1009522"/>
              <a:gd name="connsiteX282" fmla="*/ 1828238 w 2563317"/>
              <a:gd name="connsiteY282" fmla="*/ 904654 h 1009522"/>
              <a:gd name="connsiteX283" fmla="*/ 1879690 w 2563317"/>
              <a:gd name="connsiteY283" fmla="*/ 952714 h 1009522"/>
              <a:gd name="connsiteX284" fmla="*/ 1832196 w 2563317"/>
              <a:gd name="connsiteY284" fmla="*/ 1003978 h 1009522"/>
              <a:gd name="connsiteX285" fmla="*/ 2053458 w 2563317"/>
              <a:gd name="connsiteY285" fmla="*/ 1007937 h 1009522"/>
              <a:gd name="connsiteX286" fmla="*/ 1999178 w 2563317"/>
              <a:gd name="connsiteY286" fmla="*/ 955730 h 1009522"/>
              <a:gd name="connsiteX287" fmla="*/ 2051386 w 2563317"/>
              <a:gd name="connsiteY287" fmla="*/ 901450 h 1009522"/>
              <a:gd name="connsiteX288" fmla="*/ 2105663 w 2563317"/>
              <a:gd name="connsiteY288" fmla="*/ 953658 h 1009522"/>
              <a:gd name="connsiteX289" fmla="*/ 2053458 w 2563317"/>
              <a:gd name="connsiteY289" fmla="*/ 1007937 h 1009522"/>
              <a:gd name="connsiteX290" fmla="*/ 2273024 w 2563317"/>
              <a:gd name="connsiteY290" fmla="*/ 1009067 h 1009522"/>
              <a:gd name="connsiteX291" fmla="*/ 2220441 w 2563317"/>
              <a:gd name="connsiteY291" fmla="*/ 954976 h 1009522"/>
              <a:gd name="connsiteX292" fmla="*/ 2276418 w 2563317"/>
              <a:gd name="connsiteY292" fmla="*/ 900321 h 1009522"/>
              <a:gd name="connsiteX293" fmla="*/ 2329001 w 2563317"/>
              <a:gd name="connsiteY293" fmla="*/ 954410 h 1009522"/>
              <a:gd name="connsiteX294" fmla="*/ 2273024 w 2563317"/>
              <a:gd name="connsiteY294" fmla="*/ 1009067 h 1009522"/>
              <a:gd name="connsiteX295" fmla="*/ 2494289 w 2563317"/>
              <a:gd name="connsiteY295" fmla="*/ 1009443 h 1009522"/>
              <a:gd name="connsiteX296" fmla="*/ 2442647 w 2563317"/>
              <a:gd name="connsiteY296" fmla="*/ 950830 h 1009522"/>
              <a:gd name="connsiteX297" fmla="*/ 2497870 w 2563317"/>
              <a:gd name="connsiteY297" fmla="*/ 900133 h 1009522"/>
              <a:gd name="connsiteX298" fmla="*/ 2551961 w 2563317"/>
              <a:gd name="connsiteY298" fmla="*/ 956484 h 1009522"/>
              <a:gd name="connsiteX299" fmla="*/ 2494289 w 2563317"/>
              <a:gd name="connsiteY299" fmla="*/ 1009443 h 100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2563317" h="1009522">
                <a:moveTo>
                  <a:pt x="26845" y="86132"/>
                </a:moveTo>
                <a:cubicBezTo>
                  <a:pt x="10825" y="85190"/>
                  <a:pt x="-107" y="74070"/>
                  <a:pt x="271" y="57860"/>
                </a:cubicBezTo>
                <a:cubicBezTo>
                  <a:pt x="459" y="39767"/>
                  <a:pt x="12333" y="28459"/>
                  <a:pt x="30426" y="29403"/>
                </a:cubicBezTo>
                <a:cubicBezTo>
                  <a:pt x="46446" y="30157"/>
                  <a:pt x="55492" y="41465"/>
                  <a:pt x="57566" y="58050"/>
                </a:cubicBezTo>
                <a:cubicBezTo>
                  <a:pt x="54926" y="75389"/>
                  <a:pt x="45126" y="87074"/>
                  <a:pt x="26845" y="86132"/>
                </a:cubicBezTo>
                <a:close/>
                <a:moveTo>
                  <a:pt x="259415" y="89523"/>
                </a:moveTo>
                <a:cubicBezTo>
                  <a:pt x="239626" y="89901"/>
                  <a:pt x="227564" y="78593"/>
                  <a:pt x="226999" y="58614"/>
                </a:cubicBezTo>
                <a:cubicBezTo>
                  <a:pt x="226435" y="38637"/>
                  <a:pt x="237931" y="26951"/>
                  <a:pt x="257908" y="26009"/>
                </a:cubicBezTo>
                <a:cubicBezTo>
                  <a:pt x="278640" y="25068"/>
                  <a:pt x="287309" y="38825"/>
                  <a:pt x="291268" y="54091"/>
                </a:cubicBezTo>
                <a:cubicBezTo>
                  <a:pt x="289382" y="76519"/>
                  <a:pt x="279582" y="89147"/>
                  <a:pt x="259415" y="89523"/>
                </a:cubicBezTo>
                <a:close/>
                <a:moveTo>
                  <a:pt x="478608" y="94988"/>
                </a:moveTo>
                <a:cubicBezTo>
                  <a:pt x="456368" y="93293"/>
                  <a:pt x="441856" y="77837"/>
                  <a:pt x="443928" y="54655"/>
                </a:cubicBezTo>
                <a:cubicBezTo>
                  <a:pt x="445813" y="34112"/>
                  <a:pt x="460137" y="20166"/>
                  <a:pt x="481245" y="20730"/>
                </a:cubicBezTo>
                <a:cubicBezTo>
                  <a:pt x="504238" y="21108"/>
                  <a:pt x="516112" y="36562"/>
                  <a:pt x="518939" y="58990"/>
                </a:cubicBezTo>
                <a:cubicBezTo>
                  <a:pt x="514416" y="81418"/>
                  <a:pt x="501600" y="96684"/>
                  <a:pt x="478608" y="94988"/>
                </a:cubicBezTo>
                <a:close/>
                <a:moveTo>
                  <a:pt x="703262" y="97440"/>
                </a:moveTo>
                <a:cubicBezTo>
                  <a:pt x="678384" y="97252"/>
                  <a:pt x="663684" y="82738"/>
                  <a:pt x="663684" y="57860"/>
                </a:cubicBezTo>
                <a:cubicBezTo>
                  <a:pt x="663684" y="32982"/>
                  <a:pt x="678384" y="18471"/>
                  <a:pt x="703262" y="18283"/>
                </a:cubicBezTo>
                <a:cubicBezTo>
                  <a:pt x="728330" y="18095"/>
                  <a:pt x="740768" y="33548"/>
                  <a:pt x="743595" y="57860"/>
                </a:cubicBezTo>
                <a:cubicBezTo>
                  <a:pt x="740768" y="82172"/>
                  <a:pt x="728330" y="97628"/>
                  <a:pt x="703262" y="97440"/>
                </a:cubicBezTo>
                <a:close/>
                <a:moveTo>
                  <a:pt x="929991" y="99702"/>
                </a:moveTo>
                <a:cubicBezTo>
                  <a:pt x="902851" y="98006"/>
                  <a:pt x="891167" y="80667"/>
                  <a:pt x="890789" y="54469"/>
                </a:cubicBezTo>
                <a:cubicBezTo>
                  <a:pt x="894559" y="27705"/>
                  <a:pt x="910200" y="14135"/>
                  <a:pt x="936588" y="15833"/>
                </a:cubicBezTo>
                <a:cubicBezTo>
                  <a:pt x="963728" y="17717"/>
                  <a:pt x="976920" y="34868"/>
                  <a:pt x="975224" y="61066"/>
                </a:cubicBezTo>
                <a:cubicBezTo>
                  <a:pt x="973528" y="88205"/>
                  <a:pt x="956187" y="101397"/>
                  <a:pt x="929991" y="99702"/>
                </a:cubicBezTo>
                <a:close/>
                <a:moveTo>
                  <a:pt x="1155779" y="104223"/>
                </a:moveTo>
                <a:cubicBezTo>
                  <a:pt x="1126753" y="104411"/>
                  <a:pt x="1108848" y="86130"/>
                  <a:pt x="1109038" y="57106"/>
                </a:cubicBezTo>
                <a:cubicBezTo>
                  <a:pt x="1109038" y="29967"/>
                  <a:pt x="1126377" y="12438"/>
                  <a:pt x="1153327" y="11308"/>
                </a:cubicBezTo>
                <a:cubicBezTo>
                  <a:pt x="1182728" y="9988"/>
                  <a:pt x="1198372" y="28269"/>
                  <a:pt x="1203083" y="56540"/>
                </a:cubicBezTo>
                <a:cubicBezTo>
                  <a:pt x="1199880" y="85000"/>
                  <a:pt x="1185180" y="104223"/>
                  <a:pt x="1155779" y="104223"/>
                </a:cubicBezTo>
                <a:close/>
                <a:moveTo>
                  <a:pt x="1378173" y="106486"/>
                </a:moveTo>
                <a:cubicBezTo>
                  <a:pt x="1349337" y="106674"/>
                  <a:pt x="1327663" y="85000"/>
                  <a:pt x="1329359" y="56165"/>
                </a:cubicBezTo>
                <a:cubicBezTo>
                  <a:pt x="1331054" y="26385"/>
                  <a:pt x="1347640" y="10178"/>
                  <a:pt x="1377419" y="9236"/>
                </a:cubicBezTo>
                <a:cubicBezTo>
                  <a:pt x="1406254" y="8292"/>
                  <a:pt x="1427363" y="30533"/>
                  <a:pt x="1426419" y="59368"/>
                </a:cubicBezTo>
                <a:cubicBezTo>
                  <a:pt x="1425667" y="86508"/>
                  <a:pt x="1405312" y="106296"/>
                  <a:pt x="1378173" y="106486"/>
                </a:cubicBezTo>
                <a:close/>
                <a:moveTo>
                  <a:pt x="1599435" y="108370"/>
                </a:moveTo>
                <a:cubicBezTo>
                  <a:pt x="1568526" y="105919"/>
                  <a:pt x="1550811" y="89899"/>
                  <a:pt x="1549679" y="58424"/>
                </a:cubicBezTo>
                <a:cubicBezTo>
                  <a:pt x="1548547" y="28269"/>
                  <a:pt x="1571920" y="5465"/>
                  <a:pt x="1602263" y="7726"/>
                </a:cubicBezTo>
                <a:cubicBezTo>
                  <a:pt x="1633548" y="9988"/>
                  <a:pt x="1650699" y="28081"/>
                  <a:pt x="1649945" y="59178"/>
                </a:cubicBezTo>
                <a:cubicBezTo>
                  <a:pt x="1649381" y="90653"/>
                  <a:pt x="1630534" y="106296"/>
                  <a:pt x="1599435" y="108370"/>
                </a:cubicBezTo>
                <a:close/>
                <a:moveTo>
                  <a:pt x="1829556" y="112140"/>
                </a:moveTo>
                <a:cubicBezTo>
                  <a:pt x="1800343" y="111764"/>
                  <a:pt x="1774147" y="84058"/>
                  <a:pt x="1775841" y="55223"/>
                </a:cubicBezTo>
                <a:cubicBezTo>
                  <a:pt x="1777538" y="27517"/>
                  <a:pt x="1803358" y="3205"/>
                  <a:pt x="1830876" y="3581"/>
                </a:cubicBezTo>
                <a:cubicBezTo>
                  <a:pt x="1860087" y="3959"/>
                  <a:pt x="1886285" y="31663"/>
                  <a:pt x="1884589" y="60500"/>
                </a:cubicBezTo>
                <a:cubicBezTo>
                  <a:pt x="1882893" y="88015"/>
                  <a:pt x="1857074" y="112517"/>
                  <a:pt x="1829556" y="112140"/>
                </a:cubicBezTo>
                <a:close/>
                <a:moveTo>
                  <a:pt x="2049688" y="113647"/>
                </a:moveTo>
                <a:cubicBezTo>
                  <a:pt x="2019721" y="112140"/>
                  <a:pt x="1995785" y="86132"/>
                  <a:pt x="1996729" y="55977"/>
                </a:cubicBezTo>
                <a:cubicBezTo>
                  <a:pt x="1997671" y="25819"/>
                  <a:pt x="2022925" y="1507"/>
                  <a:pt x="2053270" y="2073"/>
                </a:cubicBezTo>
                <a:cubicBezTo>
                  <a:pt x="2083613" y="2451"/>
                  <a:pt x="2108301" y="27329"/>
                  <a:pt x="2108301" y="57672"/>
                </a:cubicBezTo>
                <a:cubicBezTo>
                  <a:pt x="2108301" y="89523"/>
                  <a:pt x="2081539" y="115155"/>
                  <a:pt x="2049688" y="113647"/>
                </a:cubicBezTo>
                <a:close/>
                <a:moveTo>
                  <a:pt x="2274346" y="114589"/>
                </a:moveTo>
                <a:cubicBezTo>
                  <a:pt x="2241363" y="114401"/>
                  <a:pt x="2217615" y="90277"/>
                  <a:pt x="2217805" y="57296"/>
                </a:cubicBezTo>
                <a:cubicBezTo>
                  <a:pt x="2217993" y="24314"/>
                  <a:pt x="2242117" y="566"/>
                  <a:pt x="2275100" y="755"/>
                </a:cubicBezTo>
                <a:cubicBezTo>
                  <a:pt x="2308083" y="943"/>
                  <a:pt x="2331829" y="25068"/>
                  <a:pt x="2331641" y="58048"/>
                </a:cubicBezTo>
                <a:cubicBezTo>
                  <a:pt x="2331453" y="91031"/>
                  <a:pt x="2307327" y="114779"/>
                  <a:pt x="2274346" y="114589"/>
                </a:cubicBezTo>
                <a:close/>
                <a:moveTo>
                  <a:pt x="2503145" y="115533"/>
                </a:moveTo>
                <a:cubicBezTo>
                  <a:pt x="2470162" y="114589"/>
                  <a:pt x="2446794" y="90089"/>
                  <a:pt x="2447170" y="56918"/>
                </a:cubicBezTo>
                <a:cubicBezTo>
                  <a:pt x="2447546" y="23936"/>
                  <a:pt x="2471482" y="190"/>
                  <a:pt x="2504843" y="2"/>
                </a:cubicBezTo>
                <a:cubicBezTo>
                  <a:pt x="2537825" y="-188"/>
                  <a:pt x="2562138" y="23560"/>
                  <a:pt x="2562702" y="56542"/>
                </a:cubicBezTo>
                <a:cubicBezTo>
                  <a:pt x="2563267" y="91409"/>
                  <a:pt x="2537825" y="116475"/>
                  <a:pt x="2503145" y="115533"/>
                </a:cubicBezTo>
                <a:close/>
                <a:moveTo>
                  <a:pt x="25525" y="308336"/>
                </a:moveTo>
                <a:cubicBezTo>
                  <a:pt x="9694" y="306638"/>
                  <a:pt x="-1049" y="295332"/>
                  <a:pt x="81" y="278935"/>
                </a:cubicBezTo>
                <a:cubicBezTo>
                  <a:pt x="1401" y="261030"/>
                  <a:pt x="13275" y="249909"/>
                  <a:pt x="31556" y="251795"/>
                </a:cubicBezTo>
                <a:cubicBezTo>
                  <a:pt x="47575" y="253303"/>
                  <a:pt x="56246" y="264799"/>
                  <a:pt x="57564" y="281008"/>
                </a:cubicBezTo>
                <a:cubicBezTo>
                  <a:pt x="53984" y="298911"/>
                  <a:pt x="43806" y="310220"/>
                  <a:pt x="25525" y="308336"/>
                </a:cubicBezTo>
                <a:close/>
                <a:moveTo>
                  <a:pt x="259415" y="311729"/>
                </a:moveTo>
                <a:cubicBezTo>
                  <a:pt x="239626" y="312107"/>
                  <a:pt x="227564" y="300799"/>
                  <a:pt x="226999" y="280820"/>
                </a:cubicBezTo>
                <a:cubicBezTo>
                  <a:pt x="226435" y="260844"/>
                  <a:pt x="237931" y="249157"/>
                  <a:pt x="257908" y="248216"/>
                </a:cubicBezTo>
                <a:cubicBezTo>
                  <a:pt x="278640" y="247274"/>
                  <a:pt x="287309" y="261032"/>
                  <a:pt x="291268" y="276297"/>
                </a:cubicBezTo>
                <a:cubicBezTo>
                  <a:pt x="289382" y="298725"/>
                  <a:pt x="279582" y="311353"/>
                  <a:pt x="259415" y="311729"/>
                </a:cubicBezTo>
                <a:close/>
                <a:moveTo>
                  <a:pt x="479738" y="318136"/>
                </a:moveTo>
                <a:cubicBezTo>
                  <a:pt x="457121" y="313425"/>
                  <a:pt x="442044" y="300609"/>
                  <a:pt x="443928" y="277615"/>
                </a:cubicBezTo>
                <a:cubicBezTo>
                  <a:pt x="445813" y="255187"/>
                  <a:pt x="461267" y="240863"/>
                  <a:pt x="484449" y="243124"/>
                </a:cubicBezTo>
                <a:cubicBezTo>
                  <a:pt x="504992" y="245010"/>
                  <a:pt x="518751" y="259522"/>
                  <a:pt x="517996" y="280630"/>
                </a:cubicBezTo>
                <a:cubicBezTo>
                  <a:pt x="517244" y="303623"/>
                  <a:pt x="501976" y="315497"/>
                  <a:pt x="479738" y="318136"/>
                </a:cubicBezTo>
                <a:close/>
                <a:moveTo>
                  <a:pt x="701566" y="319456"/>
                </a:moveTo>
                <a:cubicBezTo>
                  <a:pt x="676876" y="318512"/>
                  <a:pt x="662742" y="303059"/>
                  <a:pt x="663684" y="278369"/>
                </a:cubicBezTo>
                <a:cubicBezTo>
                  <a:pt x="664628" y="253491"/>
                  <a:pt x="680457" y="241429"/>
                  <a:pt x="704959" y="239733"/>
                </a:cubicBezTo>
                <a:cubicBezTo>
                  <a:pt x="728896" y="243502"/>
                  <a:pt x="743785" y="256506"/>
                  <a:pt x="742653" y="281574"/>
                </a:cubicBezTo>
                <a:cubicBezTo>
                  <a:pt x="741523" y="306262"/>
                  <a:pt x="726258" y="320398"/>
                  <a:pt x="701566" y="319456"/>
                </a:cubicBezTo>
                <a:close/>
                <a:moveTo>
                  <a:pt x="930179" y="323601"/>
                </a:moveTo>
                <a:cubicBezTo>
                  <a:pt x="904925" y="322094"/>
                  <a:pt x="888528" y="304567"/>
                  <a:pt x="889660" y="278935"/>
                </a:cubicBezTo>
                <a:cubicBezTo>
                  <a:pt x="890789" y="251607"/>
                  <a:pt x="908882" y="234832"/>
                  <a:pt x="936400" y="236528"/>
                </a:cubicBezTo>
                <a:cubicBezTo>
                  <a:pt x="961844" y="238037"/>
                  <a:pt x="975412" y="255564"/>
                  <a:pt x="977673" y="280818"/>
                </a:cubicBezTo>
                <a:cubicBezTo>
                  <a:pt x="973340" y="308336"/>
                  <a:pt x="957885" y="325297"/>
                  <a:pt x="930179" y="323601"/>
                </a:cubicBezTo>
                <a:close/>
                <a:moveTo>
                  <a:pt x="1154647" y="326617"/>
                </a:moveTo>
                <a:cubicBezTo>
                  <a:pt x="1125622" y="325863"/>
                  <a:pt x="1108094" y="307204"/>
                  <a:pt x="1109036" y="278181"/>
                </a:cubicBezTo>
                <a:cubicBezTo>
                  <a:pt x="1109790" y="251229"/>
                  <a:pt x="1127317" y="233890"/>
                  <a:pt x="1154457" y="233512"/>
                </a:cubicBezTo>
                <a:cubicBezTo>
                  <a:pt x="1183858" y="232948"/>
                  <a:pt x="1199126" y="251417"/>
                  <a:pt x="1203083" y="280064"/>
                </a:cubicBezTo>
                <a:cubicBezTo>
                  <a:pt x="1199126" y="308524"/>
                  <a:pt x="1184048" y="327371"/>
                  <a:pt x="1154647" y="326617"/>
                </a:cubicBezTo>
                <a:close/>
                <a:moveTo>
                  <a:pt x="1375533" y="328503"/>
                </a:moveTo>
                <a:cubicBezTo>
                  <a:pt x="1345944" y="326241"/>
                  <a:pt x="1329924" y="309468"/>
                  <a:pt x="1329359" y="279689"/>
                </a:cubicBezTo>
                <a:cubicBezTo>
                  <a:pt x="1328793" y="251041"/>
                  <a:pt x="1351409" y="229557"/>
                  <a:pt x="1380056" y="231440"/>
                </a:cubicBezTo>
                <a:cubicBezTo>
                  <a:pt x="1410024" y="233514"/>
                  <a:pt x="1424535" y="251229"/>
                  <a:pt x="1426421" y="274977"/>
                </a:cubicBezTo>
                <a:cubicBezTo>
                  <a:pt x="1426231" y="308902"/>
                  <a:pt x="1404180" y="330576"/>
                  <a:pt x="1375533" y="328503"/>
                </a:cubicBezTo>
                <a:close/>
                <a:moveTo>
                  <a:pt x="1598491" y="332648"/>
                </a:moveTo>
                <a:cubicBezTo>
                  <a:pt x="1570410" y="331706"/>
                  <a:pt x="1545910" y="305508"/>
                  <a:pt x="1547416" y="277615"/>
                </a:cubicBezTo>
                <a:cubicBezTo>
                  <a:pt x="1548925" y="249533"/>
                  <a:pt x="1575875" y="224467"/>
                  <a:pt x="1603392" y="227859"/>
                </a:cubicBezTo>
                <a:cubicBezTo>
                  <a:pt x="1633358" y="231628"/>
                  <a:pt x="1650887" y="250099"/>
                  <a:pt x="1652204" y="280442"/>
                </a:cubicBezTo>
                <a:cubicBezTo>
                  <a:pt x="1653524" y="308524"/>
                  <a:pt x="1626573" y="333402"/>
                  <a:pt x="1598491" y="332648"/>
                </a:cubicBezTo>
                <a:close/>
                <a:moveTo>
                  <a:pt x="1828614" y="334534"/>
                </a:moveTo>
                <a:cubicBezTo>
                  <a:pt x="1797139" y="331518"/>
                  <a:pt x="1778292" y="312859"/>
                  <a:pt x="1775843" y="281196"/>
                </a:cubicBezTo>
                <a:cubicBezTo>
                  <a:pt x="1773393" y="252361"/>
                  <a:pt x="1800908" y="225409"/>
                  <a:pt x="1830122" y="225221"/>
                </a:cubicBezTo>
                <a:cubicBezTo>
                  <a:pt x="1859147" y="225221"/>
                  <a:pt x="1885531" y="251795"/>
                  <a:pt x="1885155" y="280820"/>
                </a:cubicBezTo>
                <a:cubicBezTo>
                  <a:pt x="1884589" y="309844"/>
                  <a:pt x="1857262" y="337171"/>
                  <a:pt x="1828614" y="334534"/>
                </a:cubicBezTo>
                <a:close/>
                <a:moveTo>
                  <a:pt x="2054968" y="335853"/>
                </a:moveTo>
                <a:cubicBezTo>
                  <a:pt x="2023303" y="337361"/>
                  <a:pt x="1996541" y="311541"/>
                  <a:pt x="1996731" y="279691"/>
                </a:cubicBezTo>
                <a:cubicBezTo>
                  <a:pt x="1996919" y="249347"/>
                  <a:pt x="2021609" y="224657"/>
                  <a:pt x="2051952" y="224279"/>
                </a:cubicBezTo>
                <a:cubicBezTo>
                  <a:pt x="2082105" y="223904"/>
                  <a:pt x="2107361" y="248216"/>
                  <a:pt x="2108115" y="278559"/>
                </a:cubicBezTo>
                <a:cubicBezTo>
                  <a:pt x="2109059" y="308714"/>
                  <a:pt x="2085123" y="334534"/>
                  <a:pt x="2054968" y="335853"/>
                </a:cubicBezTo>
                <a:close/>
                <a:moveTo>
                  <a:pt x="2273778" y="336795"/>
                </a:moveTo>
                <a:cubicBezTo>
                  <a:pt x="2240985" y="336229"/>
                  <a:pt x="2217427" y="311917"/>
                  <a:pt x="2217991" y="278935"/>
                </a:cubicBezTo>
                <a:cubicBezTo>
                  <a:pt x="2218557" y="246142"/>
                  <a:pt x="2242869" y="222582"/>
                  <a:pt x="2275852" y="223148"/>
                </a:cubicBezTo>
                <a:cubicBezTo>
                  <a:pt x="2308644" y="223714"/>
                  <a:pt x="2332205" y="248026"/>
                  <a:pt x="2331639" y="281008"/>
                </a:cubicBezTo>
                <a:cubicBezTo>
                  <a:pt x="2331073" y="313801"/>
                  <a:pt x="2306761" y="337361"/>
                  <a:pt x="2273778" y="336795"/>
                </a:cubicBezTo>
                <a:close/>
                <a:moveTo>
                  <a:pt x="2505407" y="338303"/>
                </a:moveTo>
                <a:cubicBezTo>
                  <a:pt x="2471106" y="338679"/>
                  <a:pt x="2445852" y="313047"/>
                  <a:pt x="2446604" y="278559"/>
                </a:cubicBezTo>
                <a:cubicBezTo>
                  <a:pt x="2447170" y="245764"/>
                  <a:pt x="2471482" y="222018"/>
                  <a:pt x="2504465" y="221640"/>
                </a:cubicBezTo>
                <a:cubicBezTo>
                  <a:pt x="2537260" y="221264"/>
                  <a:pt x="2562138" y="244822"/>
                  <a:pt x="2563267" y="277427"/>
                </a:cubicBezTo>
                <a:cubicBezTo>
                  <a:pt x="2564587" y="311917"/>
                  <a:pt x="2539709" y="338115"/>
                  <a:pt x="2505407" y="338303"/>
                </a:cubicBezTo>
                <a:close/>
                <a:moveTo>
                  <a:pt x="31746" y="538459"/>
                </a:moveTo>
                <a:cubicBezTo>
                  <a:pt x="13465" y="540343"/>
                  <a:pt x="1403" y="529412"/>
                  <a:pt x="83" y="511507"/>
                </a:cubicBezTo>
                <a:cubicBezTo>
                  <a:pt x="-1049" y="495110"/>
                  <a:pt x="9506" y="483614"/>
                  <a:pt x="25339" y="481918"/>
                </a:cubicBezTo>
                <a:cubicBezTo>
                  <a:pt x="43620" y="479844"/>
                  <a:pt x="53796" y="491340"/>
                  <a:pt x="57566" y="509058"/>
                </a:cubicBezTo>
                <a:cubicBezTo>
                  <a:pt x="56246" y="525265"/>
                  <a:pt x="47765" y="536763"/>
                  <a:pt x="31746" y="538459"/>
                </a:cubicBezTo>
                <a:close/>
                <a:moveTo>
                  <a:pt x="259415" y="541850"/>
                </a:moveTo>
                <a:cubicBezTo>
                  <a:pt x="239626" y="542226"/>
                  <a:pt x="227564" y="530918"/>
                  <a:pt x="226999" y="510941"/>
                </a:cubicBezTo>
                <a:cubicBezTo>
                  <a:pt x="226435" y="491152"/>
                  <a:pt x="237931" y="479090"/>
                  <a:pt x="257908" y="478525"/>
                </a:cubicBezTo>
                <a:cubicBezTo>
                  <a:pt x="278074" y="477959"/>
                  <a:pt x="288441" y="490021"/>
                  <a:pt x="290890" y="509244"/>
                </a:cubicBezTo>
                <a:cubicBezTo>
                  <a:pt x="289382" y="528846"/>
                  <a:pt x="279582" y="541472"/>
                  <a:pt x="259415" y="541850"/>
                </a:cubicBezTo>
                <a:close/>
                <a:moveTo>
                  <a:pt x="479738" y="547127"/>
                </a:moveTo>
                <a:cubicBezTo>
                  <a:pt x="457309" y="542792"/>
                  <a:pt x="442986" y="529976"/>
                  <a:pt x="445057" y="506796"/>
                </a:cubicBezTo>
                <a:cubicBezTo>
                  <a:pt x="446943" y="486063"/>
                  <a:pt x="461455" y="472681"/>
                  <a:pt x="482563" y="474001"/>
                </a:cubicBezTo>
                <a:cubicBezTo>
                  <a:pt x="505180" y="475509"/>
                  <a:pt x="519127" y="490399"/>
                  <a:pt x="517054" y="513581"/>
                </a:cubicBezTo>
                <a:cubicBezTo>
                  <a:pt x="515170" y="534499"/>
                  <a:pt x="500468" y="545432"/>
                  <a:pt x="479738" y="547127"/>
                </a:cubicBezTo>
                <a:close/>
                <a:moveTo>
                  <a:pt x="702320" y="549767"/>
                </a:moveTo>
                <a:cubicBezTo>
                  <a:pt x="677630" y="549201"/>
                  <a:pt x="663118" y="534124"/>
                  <a:pt x="663684" y="509434"/>
                </a:cubicBezTo>
                <a:cubicBezTo>
                  <a:pt x="664250" y="484556"/>
                  <a:pt x="679140" y="470232"/>
                  <a:pt x="704016" y="470610"/>
                </a:cubicBezTo>
                <a:cubicBezTo>
                  <a:pt x="729084" y="470986"/>
                  <a:pt x="741146" y="486629"/>
                  <a:pt x="743407" y="511129"/>
                </a:cubicBezTo>
                <a:cubicBezTo>
                  <a:pt x="740204" y="535253"/>
                  <a:pt x="727388" y="550333"/>
                  <a:pt x="702320" y="549767"/>
                </a:cubicBezTo>
                <a:close/>
                <a:moveTo>
                  <a:pt x="933007" y="552593"/>
                </a:moveTo>
                <a:cubicBezTo>
                  <a:pt x="906433" y="550519"/>
                  <a:pt x="891167" y="536761"/>
                  <a:pt x="891355" y="509809"/>
                </a:cubicBezTo>
                <a:cubicBezTo>
                  <a:pt x="891543" y="483048"/>
                  <a:pt x="906809" y="467970"/>
                  <a:pt x="933572" y="468158"/>
                </a:cubicBezTo>
                <a:cubicBezTo>
                  <a:pt x="960336" y="468346"/>
                  <a:pt x="975224" y="483612"/>
                  <a:pt x="975224" y="510375"/>
                </a:cubicBezTo>
                <a:cubicBezTo>
                  <a:pt x="975224" y="537327"/>
                  <a:pt x="959580" y="550897"/>
                  <a:pt x="933007" y="552593"/>
                </a:cubicBezTo>
                <a:close/>
                <a:moveTo>
                  <a:pt x="1154457" y="556174"/>
                </a:moveTo>
                <a:cubicBezTo>
                  <a:pt x="1127507" y="555608"/>
                  <a:pt x="1109790" y="538081"/>
                  <a:pt x="1109602" y="510941"/>
                </a:cubicBezTo>
                <a:cubicBezTo>
                  <a:pt x="1109412" y="481916"/>
                  <a:pt x="1127695" y="463823"/>
                  <a:pt x="1156718" y="464201"/>
                </a:cubicBezTo>
                <a:cubicBezTo>
                  <a:pt x="1183858" y="464389"/>
                  <a:pt x="1198560" y="482670"/>
                  <a:pt x="1202705" y="509809"/>
                </a:cubicBezTo>
                <a:cubicBezTo>
                  <a:pt x="1198936" y="537893"/>
                  <a:pt x="1183670" y="556740"/>
                  <a:pt x="1154457" y="556174"/>
                </a:cubicBezTo>
                <a:close/>
                <a:moveTo>
                  <a:pt x="1379115" y="558246"/>
                </a:moveTo>
                <a:cubicBezTo>
                  <a:pt x="1351033" y="559565"/>
                  <a:pt x="1329359" y="537515"/>
                  <a:pt x="1329735" y="509434"/>
                </a:cubicBezTo>
                <a:cubicBezTo>
                  <a:pt x="1330112" y="481350"/>
                  <a:pt x="1352541" y="460431"/>
                  <a:pt x="1380622" y="461939"/>
                </a:cubicBezTo>
                <a:cubicBezTo>
                  <a:pt x="1406820" y="463257"/>
                  <a:pt x="1426421" y="484368"/>
                  <a:pt x="1426043" y="516216"/>
                </a:cubicBezTo>
                <a:cubicBezTo>
                  <a:pt x="1423406" y="539589"/>
                  <a:pt x="1408704" y="556928"/>
                  <a:pt x="1379115" y="558246"/>
                </a:cubicBezTo>
                <a:close/>
                <a:moveTo>
                  <a:pt x="1598493" y="560321"/>
                </a:moveTo>
                <a:cubicBezTo>
                  <a:pt x="1567208" y="558624"/>
                  <a:pt x="1549867" y="540720"/>
                  <a:pt x="1550057" y="509622"/>
                </a:cubicBezTo>
                <a:cubicBezTo>
                  <a:pt x="1550433" y="478149"/>
                  <a:pt x="1568904" y="462127"/>
                  <a:pt x="1599813" y="459678"/>
                </a:cubicBezTo>
                <a:cubicBezTo>
                  <a:pt x="1630722" y="461751"/>
                  <a:pt x="1648815" y="477395"/>
                  <a:pt x="1650323" y="508868"/>
                </a:cubicBezTo>
                <a:cubicBezTo>
                  <a:pt x="1651831" y="539213"/>
                  <a:pt x="1628836" y="562017"/>
                  <a:pt x="1598493" y="560321"/>
                </a:cubicBezTo>
                <a:close/>
                <a:moveTo>
                  <a:pt x="1828804" y="564655"/>
                </a:moveTo>
                <a:cubicBezTo>
                  <a:pt x="1801098" y="563713"/>
                  <a:pt x="1776220" y="538459"/>
                  <a:pt x="1775843" y="510753"/>
                </a:cubicBezTo>
                <a:cubicBezTo>
                  <a:pt x="1775467" y="481728"/>
                  <a:pt x="1802606" y="454966"/>
                  <a:pt x="1831630" y="455908"/>
                </a:cubicBezTo>
                <a:cubicBezTo>
                  <a:pt x="1859335" y="456662"/>
                  <a:pt x="1884213" y="482106"/>
                  <a:pt x="1884589" y="509811"/>
                </a:cubicBezTo>
                <a:cubicBezTo>
                  <a:pt x="1884967" y="538835"/>
                  <a:pt x="1857827" y="565598"/>
                  <a:pt x="1828804" y="564655"/>
                </a:cubicBezTo>
                <a:close/>
                <a:moveTo>
                  <a:pt x="2049310" y="565596"/>
                </a:moveTo>
                <a:cubicBezTo>
                  <a:pt x="2019721" y="563901"/>
                  <a:pt x="1995221" y="536573"/>
                  <a:pt x="1996917" y="506982"/>
                </a:cubicBezTo>
                <a:cubicBezTo>
                  <a:pt x="1998613" y="477393"/>
                  <a:pt x="2025940" y="452893"/>
                  <a:pt x="2055532" y="454588"/>
                </a:cubicBezTo>
                <a:cubicBezTo>
                  <a:pt x="2085309" y="456284"/>
                  <a:pt x="2109811" y="483802"/>
                  <a:pt x="2107925" y="513203"/>
                </a:cubicBezTo>
                <a:cubicBezTo>
                  <a:pt x="2106229" y="542792"/>
                  <a:pt x="2078902" y="567294"/>
                  <a:pt x="2049310" y="565596"/>
                </a:cubicBezTo>
                <a:close/>
                <a:moveTo>
                  <a:pt x="2271518" y="566916"/>
                </a:moveTo>
                <a:cubicBezTo>
                  <a:pt x="2239100" y="565221"/>
                  <a:pt x="2216295" y="539025"/>
                  <a:pt x="2218369" y="506230"/>
                </a:cubicBezTo>
                <a:cubicBezTo>
                  <a:pt x="2220443" y="475321"/>
                  <a:pt x="2244755" y="453271"/>
                  <a:pt x="2276042" y="453834"/>
                </a:cubicBezTo>
                <a:cubicBezTo>
                  <a:pt x="2308646" y="454400"/>
                  <a:pt x="2332393" y="479468"/>
                  <a:pt x="2331263" y="512449"/>
                </a:cubicBezTo>
                <a:cubicBezTo>
                  <a:pt x="2330131" y="544866"/>
                  <a:pt x="2304311" y="568236"/>
                  <a:pt x="2271518" y="566916"/>
                </a:cubicBezTo>
                <a:close/>
                <a:moveTo>
                  <a:pt x="2504655" y="567106"/>
                </a:moveTo>
                <a:cubicBezTo>
                  <a:pt x="2471672" y="566916"/>
                  <a:pt x="2447924" y="542792"/>
                  <a:pt x="2448114" y="509811"/>
                </a:cubicBezTo>
                <a:cubicBezTo>
                  <a:pt x="2448114" y="477017"/>
                  <a:pt x="2472236" y="453083"/>
                  <a:pt x="2505407" y="453271"/>
                </a:cubicBezTo>
                <a:cubicBezTo>
                  <a:pt x="2538389" y="453459"/>
                  <a:pt x="2562138" y="477583"/>
                  <a:pt x="2561948" y="510565"/>
                </a:cubicBezTo>
                <a:cubicBezTo>
                  <a:pt x="2561760" y="543546"/>
                  <a:pt x="2537636" y="567294"/>
                  <a:pt x="2504655" y="567106"/>
                </a:cubicBezTo>
                <a:close/>
                <a:moveTo>
                  <a:pt x="27033" y="758403"/>
                </a:moveTo>
                <a:cubicBezTo>
                  <a:pt x="11577" y="756896"/>
                  <a:pt x="2721" y="748413"/>
                  <a:pt x="2721" y="732960"/>
                </a:cubicBezTo>
                <a:cubicBezTo>
                  <a:pt x="2721" y="715432"/>
                  <a:pt x="12709" y="706008"/>
                  <a:pt x="30048" y="706762"/>
                </a:cubicBezTo>
                <a:cubicBezTo>
                  <a:pt x="47765" y="707704"/>
                  <a:pt x="55870" y="719202"/>
                  <a:pt x="54172" y="735975"/>
                </a:cubicBezTo>
                <a:cubicBezTo>
                  <a:pt x="52665" y="751429"/>
                  <a:pt x="42298" y="758403"/>
                  <a:pt x="27033" y="758403"/>
                </a:cubicBezTo>
                <a:close/>
                <a:moveTo>
                  <a:pt x="258475" y="764244"/>
                </a:moveTo>
                <a:cubicBezTo>
                  <a:pt x="239063" y="761417"/>
                  <a:pt x="226435" y="750863"/>
                  <a:pt x="227564" y="730508"/>
                </a:cubicBezTo>
                <a:cubicBezTo>
                  <a:pt x="228318" y="712415"/>
                  <a:pt x="240192" y="701107"/>
                  <a:pt x="258475" y="701295"/>
                </a:cubicBezTo>
                <a:cubicBezTo>
                  <a:pt x="278640" y="701673"/>
                  <a:pt x="290702" y="714111"/>
                  <a:pt x="289760" y="734277"/>
                </a:cubicBezTo>
                <a:cubicBezTo>
                  <a:pt x="289006" y="752558"/>
                  <a:pt x="276756" y="761983"/>
                  <a:pt x="258475" y="764244"/>
                </a:cubicBezTo>
                <a:close/>
                <a:moveTo>
                  <a:pt x="478606" y="768392"/>
                </a:moveTo>
                <a:cubicBezTo>
                  <a:pt x="457875" y="767260"/>
                  <a:pt x="444115" y="753124"/>
                  <a:pt x="444683" y="732016"/>
                </a:cubicBezTo>
                <a:cubicBezTo>
                  <a:pt x="445247" y="709211"/>
                  <a:pt x="460325" y="695076"/>
                  <a:pt x="483129" y="696207"/>
                </a:cubicBezTo>
                <a:cubicBezTo>
                  <a:pt x="504050" y="697337"/>
                  <a:pt x="515546" y="711661"/>
                  <a:pt x="517808" y="732770"/>
                </a:cubicBezTo>
                <a:cubicBezTo>
                  <a:pt x="514416" y="755198"/>
                  <a:pt x="501600" y="769710"/>
                  <a:pt x="478606" y="768392"/>
                </a:cubicBezTo>
                <a:close/>
                <a:moveTo>
                  <a:pt x="702886" y="772537"/>
                </a:moveTo>
                <a:cubicBezTo>
                  <a:pt x="678762" y="768956"/>
                  <a:pt x="663118" y="756140"/>
                  <a:pt x="664060" y="731262"/>
                </a:cubicBezTo>
                <a:cubicBezTo>
                  <a:pt x="665004" y="706762"/>
                  <a:pt x="680645" y="692250"/>
                  <a:pt x="705335" y="693380"/>
                </a:cubicBezTo>
                <a:cubicBezTo>
                  <a:pt x="727952" y="694322"/>
                  <a:pt x="742087" y="708833"/>
                  <a:pt x="742275" y="731640"/>
                </a:cubicBezTo>
                <a:cubicBezTo>
                  <a:pt x="742465" y="756706"/>
                  <a:pt x="727010" y="769146"/>
                  <a:pt x="702886" y="772537"/>
                </a:cubicBezTo>
                <a:close/>
                <a:moveTo>
                  <a:pt x="933007" y="773667"/>
                </a:moveTo>
                <a:cubicBezTo>
                  <a:pt x="905867" y="773479"/>
                  <a:pt x="891543" y="757836"/>
                  <a:pt x="892109" y="731074"/>
                </a:cubicBezTo>
                <a:cubicBezTo>
                  <a:pt x="892485" y="706196"/>
                  <a:pt x="906621" y="692060"/>
                  <a:pt x="931687" y="691118"/>
                </a:cubicBezTo>
                <a:cubicBezTo>
                  <a:pt x="959016" y="690174"/>
                  <a:pt x="972586" y="705442"/>
                  <a:pt x="975224" y="730320"/>
                </a:cubicBezTo>
                <a:cubicBezTo>
                  <a:pt x="973528" y="758401"/>
                  <a:pt x="960146" y="773855"/>
                  <a:pt x="933007" y="773667"/>
                </a:cubicBezTo>
                <a:close/>
                <a:moveTo>
                  <a:pt x="1155211" y="778944"/>
                </a:moveTo>
                <a:cubicBezTo>
                  <a:pt x="1128449" y="774987"/>
                  <a:pt x="1111674" y="760475"/>
                  <a:pt x="1109790" y="733146"/>
                </a:cubicBezTo>
                <a:cubicBezTo>
                  <a:pt x="1107906" y="708645"/>
                  <a:pt x="1133726" y="683767"/>
                  <a:pt x="1157850" y="686783"/>
                </a:cubicBezTo>
                <a:cubicBezTo>
                  <a:pt x="1184800" y="689986"/>
                  <a:pt x="1201953" y="706572"/>
                  <a:pt x="1201009" y="733899"/>
                </a:cubicBezTo>
                <a:cubicBezTo>
                  <a:pt x="1200068" y="761039"/>
                  <a:pt x="1181974" y="775363"/>
                  <a:pt x="1155211" y="778944"/>
                </a:cubicBezTo>
                <a:close/>
                <a:moveTo>
                  <a:pt x="1376663" y="780076"/>
                </a:moveTo>
                <a:cubicBezTo>
                  <a:pt x="1347450" y="778380"/>
                  <a:pt x="1330488" y="761795"/>
                  <a:pt x="1330300" y="732394"/>
                </a:cubicBezTo>
                <a:cubicBezTo>
                  <a:pt x="1330300" y="702616"/>
                  <a:pt x="1348394" y="687915"/>
                  <a:pt x="1376475" y="683957"/>
                </a:cubicBezTo>
                <a:cubicBezTo>
                  <a:pt x="1405500" y="686595"/>
                  <a:pt x="1423216" y="700919"/>
                  <a:pt x="1425289" y="730510"/>
                </a:cubicBezTo>
                <a:cubicBezTo>
                  <a:pt x="1427361" y="758403"/>
                  <a:pt x="1404558" y="781584"/>
                  <a:pt x="1376663" y="780076"/>
                </a:cubicBezTo>
                <a:close/>
                <a:moveTo>
                  <a:pt x="1598491" y="781584"/>
                </a:moveTo>
                <a:cubicBezTo>
                  <a:pt x="1568902" y="779888"/>
                  <a:pt x="1552505" y="763303"/>
                  <a:pt x="1550997" y="733901"/>
                </a:cubicBezTo>
                <a:cubicBezTo>
                  <a:pt x="1549677" y="705066"/>
                  <a:pt x="1570976" y="683579"/>
                  <a:pt x="1604712" y="683391"/>
                </a:cubicBezTo>
                <a:cubicBezTo>
                  <a:pt x="1630532" y="685653"/>
                  <a:pt x="1648437" y="701297"/>
                  <a:pt x="1649001" y="733147"/>
                </a:cubicBezTo>
                <a:cubicBezTo>
                  <a:pt x="1649567" y="761983"/>
                  <a:pt x="1627328" y="783091"/>
                  <a:pt x="1598491" y="781584"/>
                </a:cubicBezTo>
                <a:close/>
                <a:moveTo>
                  <a:pt x="1829180" y="785731"/>
                </a:moveTo>
                <a:cubicBezTo>
                  <a:pt x="1801286" y="785165"/>
                  <a:pt x="1776408" y="759155"/>
                  <a:pt x="1776974" y="731452"/>
                </a:cubicBezTo>
                <a:cubicBezTo>
                  <a:pt x="1777538" y="703556"/>
                  <a:pt x="1803548" y="678490"/>
                  <a:pt x="1831252" y="679244"/>
                </a:cubicBezTo>
                <a:cubicBezTo>
                  <a:pt x="1859147" y="679810"/>
                  <a:pt x="1884025" y="705820"/>
                  <a:pt x="1883459" y="733523"/>
                </a:cubicBezTo>
                <a:cubicBezTo>
                  <a:pt x="1882893" y="761417"/>
                  <a:pt x="1856886" y="786295"/>
                  <a:pt x="1829180" y="785731"/>
                </a:cubicBezTo>
                <a:close/>
                <a:moveTo>
                  <a:pt x="2051572" y="787239"/>
                </a:moveTo>
                <a:cubicBezTo>
                  <a:pt x="2022549" y="786673"/>
                  <a:pt x="1995221" y="759345"/>
                  <a:pt x="1997859" y="730698"/>
                </a:cubicBezTo>
                <a:cubicBezTo>
                  <a:pt x="2000874" y="699223"/>
                  <a:pt x="2019533" y="680376"/>
                  <a:pt x="2051196" y="677926"/>
                </a:cubicBezTo>
                <a:cubicBezTo>
                  <a:pt x="2080032" y="675665"/>
                  <a:pt x="2107171" y="703180"/>
                  <a:pt x="2107171" y="732206"/>
                </a:cubicBezTo>
                <a:cubicBezTo>
                  <a:pt x="2107171" y="761229"/>
                  <a:pt x="2080597" y="787615"/>
                  <a:pt x="2051572" y="787239"/>
                </a:cubicBezTo>
                <a:close/>
                <a:moveTo>
                  <a:pt x="2274344" y="787993"/>
                </a:moveTo>
                <a:cubicBezTo>
                  <a:pt x="2244567" y="787803"/>
                  <a:pt x="2218933" y="761983"/>
                  <a:pt x="2219123" y="732206"/>
                </a:cubicBezTo>
                <a:cubicBezTo>
                  <a:pt x="2219311" y="702426"/>
                  <a:pt x="2245131" y="676795"/>
                  <a:pt x="2274910" y="676985"/>
                </a:cubicBezTo>
                <a:cubicBezTo>
                  <a:pt x="2304687" y="677172"/>
                  <a:pt x="2330319" y="702992"/>
                  <a:pt x="2330131" y="732770"/>
                </a:cubicBezTo>
                <a:cubicBezTo>
                  <a:pt x="2329943" y="762549"/>
                  <a:pt x="2304121" y="788181"/>
                  <a:pt x="2274344" y="787993"/>
                </a:cubicBezTo>
                <a:close/>
                <a:moveTo>
                  <a:pt x="2498248" y="788181"/>
                </a:moveTo>
                <a:cubicBezTo>
                  <a:pt x="2466395" y="788934"/>
                  <a:pt x="2440387" y="762737"/>
                  <a:pt x="2441141" y="730886"/>
                </a:cubicBezTo>
                <a:cubicBezTo>
                  <a:pt x="2441895" y="700731"/>
                  <a:pt x="2467151" y="676231"/>
                  <a:pt x="2497494" y="676607"/>
                </a:cubicBezTo>
                <a:cubicBezTo>
                  <a:pt x="2527837" y="676985"/>
                  <a:pt x="2552527" y="701675"/>
                  <a:pt x="2552527" y="732018"/>
                </a:cubicBezTo>
                <a:cubicBezTo>
                  <a:pt x="2552903" y="762173"/>
                  <a:pt x="2528403" y="787427"/>
                  <a:pt x="2498248" y="788181"/>
                </a:cubicBezTo>
                <a:close/>
                <a:moveTo>
                  <a:pt x="30992" y="979666"/>
                </a:moveTo>
                <a:cubicBezTo>
                  <a:pt x="14407" y="979290"/>
                  <a:pt x="4606" y="972127"/>
                  <a:pt x="3852" y="956673"/>
                </a:cubicBezTo>
                <a:cubicBezTo>
                  <a:pt x="2911" y="939522"/>
                  <a:pt x="11955" y="929534"/>
                  <a:pt x="29484" y="929910"/>
                </a:cubicBezTo>
                <a:cubicBezTo>
                  <a:pt x="44938" y="930100"/>
                  <a:pt x="53231" y="939144"/>
                  <a:pt x="53420" y="954600"/>
                </a:cubicBezTo>
                <a:cubicBezTo>
                  <a:pt x="53420" y="970243"/>
                  <a:pt x="44750" y="978158"/>
                  <a:pt x="30992" y="979666"/>
                </a:cubicBezTo>
                <a:close/>
                <a:moveTo>
                  <a:pt x="257344" y="984943"/>
                </a:moveTo>
                <a:cubicBezTo>
                  <a:pt x="239438" y="984377"/>
                  <a:pt x="228318" y="972315"/>
                  <a:pt x="228318" y="954222"/>
                </a:cubicBezTo>
                <a:cubicBezTo>
                  <a:pt x="228318" y="935753"/>
                  <a:pt x="241134" y="927082"/>
                  <a:pt x="256590" y="923313"/>
                </a:cubicBezTo>
                <a:cubicBezTo>
                  <a:pt x="276191" y="925574"/>
                  <a:pt x="288629" y="934997"/>
                  <a:pt x="289194" y="953092"/>
                </a:cubicBezTo>
                <a:cubicBezTo>
                  <a:pt x="289760" y="973069"/>
                  <a:pt x="277320" y="985509"/>
                  <a:pt x="257344" y="984943"/>
                </a:cubicBezTo>
                <a:close/>
                <a:moveTo>
                  <a:pt x="479926" y="988524"/>
                </a:moveTo>
                <a:cubicBezTo>
                  <a:pt x="458063" y="987770"/>
                  <a:pt x="446379" y="974201"/>
                  <a:pt x="447321" y="952526"/>
                </a:cubicBezTo>
                <a:cubicBezTo>
                  <a:pt x="448263" y="932737"/>
                  <a:pt x="460513" y="921051"/>
                  <a:pt x="480302" y="920863"/>
                </a:cubicBezTo>
                <a:cubicBezTo>
                  <a:pt x="502166" y="920675"/>
                  <a:pt x="513474" y="933303"/>
                  <a:pt x="515358" y="954978"/>
                </a:cubicBezTo>
                <a:cubicBezTo>
                  <a:pt x="513284" y="976650"/>
                  <a:pt x="501788" y="989278"/>
                  <a:pt x="479926" y="988524"/>
                </a:cubicBezTo>
                <a:close/>
                <a:moveTo>
                  <a:pt x="701754" y="992480"/>
                </a:moveTo>
                <a:cubicBezTo>
                  <a:pt x="679516" y="992104"/>
                  <a:pt x="665004" y="977026"/>
                  <a:pt x="665192" y="954410"/>
                </a:cubicBezTo>
                <a:cubicBezTo>
                  <a:pt x="665380" y="931793"/>
                  <a:pt x="680457" y="919543"/>
                  <a:pt x="702510" y="915962"/>
                </a:cubicBezTo>
                <a:cubicBezTo>
                  <a:pt x="724748" y="918790"/>
                  <a:pt x="740392" y="930662"/>
                  <a:pt x="740958" y="953090"/>
                </a:cubicBezTo>
                <a:cubicBezTo>
                  <a:pt x="741523" y="977402"/>
                  <a:pt x="726068" y="993046"/>
                  <a:pt x="701754" y="992480"/>
                </a:cubicBezTo>
                <a:close/>
                <a:moveTo>
                  <a:pt x="934324" y="995307"/>
                </a:moveTo>
                <a:cubicBezTo>
                  <a:pt x="907185" y="995685"/>
                  <a:pt x="892485" y="980796"/>
                  <a:pt x="892673" y="953656"/>
                </a:cubicBezTo>
                <a:cubicBezTo>
                  <a:pt x="892861" y="928402"/>
                  <a:pt x="907751" y="915586"/>
                  <a:pt x="932629" y="913512"/>
                </a:cubicBezTo>
                <a:cubicBezTo>
                  <a:pt x="959202" y="915020"/>
                  <a:pt x="974470" y="928402"/>
                  <a:pt x="974092" y="955730"/>
                </a:cubicBezTo>
                <a:cubicBezTo>
                  <a:pt x="973714" y="980796"/>
                  <a:pt x="959392" y="994931"/>
                  <a:pt x="934324" y="995307"/>
                </a:cubicBezTo>
                <a:close/>
                <a:moveTo>
                  <a:pt x="1158038" y="998513"/>
                </a:moveTo>
                <a:cubicBezTo>
                  <a:pt x="1130523" y="999831"/>
                  <a:pt x="1112242" y="982869"/>
                  <a:pt x="1111864" y="955354"/>
                </a:cubicBezTo>
                <a:cubicBezTo>
                  <a:pt x="1111486" y="927836"/>
                  <a:pt x="1129391" y="910497"/>
                  <a:pt x="1156908" y="911063"/>
                </a:cubicBezTo>
                <a:cubicBezTo>
                  <a:pt x="1182540" y="911629"/>
                  <a:pt x="1196674" y="928590"/>
                  <a:pt x="1200068" y="954600"/>
                </a:cubicBezTo>
                <a:cubicBezTo>
                  <a:pt x="1197430" y="979854"/>
                  <a:pt x="1183482" y="997381"/>
                  <a:pt x="1158038" y="998513"/>
                </a:cubicBezTo>
                <a:close/>
                <a:moveTo>
                  <a:pt x="1376663" y="1002280"/>
                </a:moveTo>
                <a:cubicBezTo>
                  <a:pt x="1348394" y="997569"/>
                  <a:pt x="1329735" y="982113"/>
                  <a:pt x="1331242" y="952712"/>
                </a:cubicBezTo>
                <a:cubicBezTo>
                  <a:pt x="1332750" y="923877"/>
                  <a:pt x="1351785" y="906538"/>
                  <a:pt x="1380810" y="908235"/>
                </a:cubicBezTo>
                <a:cubicBezTo>
                  <a:pt x="1407572" y="909743"/>
                  <a:pt x="1424723" y="927458"/>
                  <a:pt x="1424347" y="954786"/>
                </a:cubicBezTo>
                <a:cubicBezTo>
                  <a:pt x="1424157" y="984187"/>
                  <a:pt x="1405310" y="998889"/>
                  <a:pt x="1376663" y="1002280"/>
                </a:cubicBezTo>
                <a:close/>
                <a:moveTo>
                  <a:pt x="1600755" y="1002846"/>
                </a:moveTo>
                <a:cubicBezTo>
                  <a:pt x="1572673" y="1003790"/>
                  <a:pt x="1551187" y="981549"/>
                  <a:pt x="1551943" y="953468"/>
                </a:cubicBezTo>
                <a:cubicBezTo>
                  <a:pt x="1552697" y="925574"/>
                  <a:pt x="1575501" y="904090"/>
                  <a:pt x="1603394" y="906728"/>
                </a:cubicBezTo>
                <a:cubicBezTo>
                  <a:pt x="1632606" y="909367"/>
                  <a:pt x="1646741" y="927270"/>
                  <a:pt x="1648815" y="956671"/>
                </a:cubicBezTo>
                <a:cubicBezTo>
                  <a:pt x="1645234" y="984565"/>
                  <a:pt x="1630344" y="1001716"/>
                  <a:pt x="1600755" y="1002846"/>
                </a:cubicBezTo>
                <a:close/>
                <a:moveTo>
                  <a:pt x="1832196" y="1003978"/>
                </a:moveTo>
                <a:cubicBezTo>
                  <a:pt x="1800910" y="1005108"/>
                  <a:pt x="1782064" y="988146"/>
                  <a:pt x="1780932" y="956671"/>
                </a:cubicBezTo>
                <a:cubicBezTo>
                  <a:pt x="1779802" y="925197"/>
                  <a:pt x="1797329" y="908235"/>
                  <a:pt x="1828238" y="904654"/>
                </a:cubicBezTo>
                <a:cubicBezTo>
                  <a:pt x="1859335" y="906162"/>
                  <a:pt x="1878748" y="921051"/>
                  <a:pt x="1879690" y="952714"/>
                </a:cubicBezTo>
                <a:cubicBezTo>
                  <a:pt x="1880634" y="983999"/>
                  <a:pt x="1863670" y="1002846"/>
                  <a:pt x="1832196" y="1003978"/>
                </a:cubicBezTo>
                <a:close/>
                <a:moveTo>
                  <a:pt x="2053458" y="1007937"/>
                </a:moveTo>
                <a:cubicBezTo>
                  <a:pt x="2025752" y="1008691"/>
                  <a:pt x="1999744" y="983625"/>
                  <a:pt x="1999178" y="955730"/>
                </a:cubicBezTo>
                <a:cubicBezTo>
                  <a:pt x="1998427" y="928026"/>
                  <a:pt x="2023491" y="902016"/>
                  <a:pt x="2051386" y="901450"/>
                </a:cubicBezTo>
                <a:cubicBezTo>
                  <a:pt x="2079090" y="900698"/>
                  <a:pt x="2105100" y="925764"/>
                  <a:pt x="2105663" y="953658"/>
                </a:cubicBezTo>
                <a:cubicBezTo>
                  <a:pt x="2106419" y="981363"/>
                  <a:pt x="2081351" y="1007371"/>
                  <a:pt x="2053458" y="1007937"/>
                </a:cubicBezTo>
                <a:close/>
                <a:moveTo>
                  <a:pt x="2273024" y="1009067"/>
                </a:moveTo>
                <a:cubicBezTo>
                  <a:pt x="2245321" y="1008125"/>
                  <a:pt x="2220631" y="982493"/>
                  <a:pt x="2220441" y="954976"/>
                </a:cubicBezTo>
                <a:cubicBezTo>
                  <a:pt x="2220253" y="925762"/>
                  <a:pt x="2247392" y="899189"/>
                  <a:pt x="2276418" y="900321"/>
                </a:cubicBezTo>
                <a:cubicBezTo>
                  <a:pt x="2304123" y="901450"/>
                  <a:pt x="2328811" y="926894"/>
                  <a:pt x="2329001" y="954410"/>
                </a:cubicBezTo>
                <a:cubicBezTo>
                  <a:pt x="2329189" y="983623"/>
                  <a:pt x="2302050" y="1010199"/>
                  <a:pt x="2273024" y="1009067"/>
                </a:cubicBezTo>
                <a:close/>
                <a:moveTo>
                  <a:pt x="2494289" y="1009443"/>
                </a:moveTo>
                <a:cubicBezTo>
                  <a:pt x="2465263" y="1007559"/>
                  <a:pt x="2438879" y="979100"/>
                  <a:pt x="2442647" y="950830"/>
                </a:cubicBezTo>
                <a:cubicBezTo>
                  <a:pt x="2446794" y="919731"/>
                  <a:pt x="2466019" y="901262"/>
                  <a:pt x="2497870" y="900133"/>
                </a:cubicBezTo>
                <a:cubicBezTo>
                  <a:pt x="2526705" y="899189"/>
                  <a:pt x="2552903" y="927648"/>
                  <a:pt x="2551961" y="956484"/>
                </a:cubicBezTo>
                <a:cubicBezTo>
                  <a:pt x="2550829" y="985509"/>
                  <a:pt x="2522936" y="1011141"/>
                  <a:pt x="2494289" y="1009443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07A2636-44E7-E741-C85A-E987B0C9D34B}"/>
              </a:ext>
            </a:extLst>
          </p:cNvPr>
          <p:cNvSpPr/>
          <p:nvPr/>
        </p:nvSpPr>
        <p:spPr>
          <a:xfrm rot="10800000">
            <a:off x="0" y="-1"/>
            <a:ext cx="1566867" cy="3179250"/>
          </a:xfrm>
          <a:custGeom>
            <a:avLst/>
            <a:gdLst>
              <a:gd name="connsiteX0" fmla="*/ 1377419 w 1566867"/>
              <a:gd name="connsiteY0" fmla="*/ 34754 h 3179250"/>
              <a:gd name="connsiteX1" fmla="*/ 1360267 w 1566867"/>
              <a:gd name="connsiteY1" fmla="*/ 17793 h 3179250"/>
              <a:gd name="connsiteX2" fmla="*/ 1376289 w 1566867"/>
              <a:gd name="connsiteY2" fmla="*/ 76 h 3179250"/>
              <a:gd name="connsiteX3" fmla="*/ 1395136 w 1566867"/>
              <a:gd name="connsiteY3" fmla="*/ 14965 h 3179250"/>
              <a:gd name="connsiteX4" fmla="*/ 1377419 w 1566867"/>
              <a:gd name="connsiteY4" fmla="*/ 34754 h 3179250"/>
              <a:gd name="connsiteX5" fmla="*/ 931499 w 1566867"/>
              <a:gd name="connsiteY5" fmla="*/ 256019 h 3179250"/>
              <a:gd name="connsiteX6" fmla="*/ 917363 w 1566867"/>
              <a:gd name="connsiteY6" fmla="*/ 236982 h 3179250"/>
              <a:gd name="connsiteX7" fmla="*/ 936966 w 1566867"/>
              <a:gd name="connsiteY7" fmla="*/ 223978 h 3179250"/>
              <a:gd name="connsiteX8" fmla="*/ 949404 w 1566867"/>
              <a:gd name="connsiteY8" fmla="*/ 240563 h 3179250"/>
              <a:gd name="connsiteX9" fmla="*/ 931499 w 1566867"/>
              <a:gd name="connsiteY9" fmla="*/ 256019 h 3179250"/>
              <a:gd name="connsiteX10" fmla="*/ 1154647 w 1566867"/>
              <a:gd name="connsiteY10" fmla="*/ 261669 h 3179250"/>
              <a:gd name="connsiteX11" fmla="*/ 1133538 w 1566867"/>
              <a:gd name="connsiteY11" fmla="*/ 238677 h 3179250"/>
              <a:gd name="connsiteX12" fmla="*/ 1156530 w 1566867"/>
              <a:gd name="connsiteY12" fmla="*/ 217568 h 3179250"/>
              <a:gd name="connsiteX13" fmla="*/ 1178205 w 1566867"/>
              <a:gd name="connsiteY13" fmla="*/ 240373 h 3179250"/>
              <a:gd name="connsiteX14" fmla="*/ 1154647 w 1566867"/>
              <a:gd name="connsiteY14" fmla="*/ 261669 h 3179250"/>
              <a:gd name="connsiteX15" fmla="*/ 1375911 w 1566867"/>
              <a:gd name="connsiteY15" fmla="*/ 263367 h 3179250"/>
              <a:gd name="connsiteX16" fmla="*/ 1353860 w 1566867"/>
              <a:gd name="connsiteY16" fmla="*/ 236791 h 3179250"/>
              <a:gd name="connsiteX17" fmla="*/ 1377607 w 1566867"/>
              <a:gd name="connsiteY17" fmla="*/ 215495 h 3179250"/>
              <a:gd name="connsiteX18" fmla="*/ 1402109 w 1566867"/>
              <a:gd name="connsiteY18" fmla="*/ 237923 h 3179250"/>
              <a:gd name="connsiteX19" fmla="*/ 1375911 w 1566867"/>
              <a:gd name="connsiteY19" fmla="*/ 263367 h 3179250"/>
              <a:gd name="connsiteX20" fmla="*/ 703261 w 1566867"/>
              <a:gd name="connsiteY20" fmla="*/ 487079 h 3179250"/>
              <a:gd name="connsiteX21" fmla="*/ 685922 w 1566867"/>
              <a:gd name="connsiteY21" fmla="*/ 466914 h 3179250"/>
              <a:gd name="connsiteX22" fmla="*/ 704959 w 1566867"/>
              <a:gd name="connsiteY22" fmla="*/ 452401 h 3179250"/>
              <a:gd name="connsiteX23" fmla="*/ 720601 w 1566867"/>
              <a:gd name="connsiteY23" fmla="*/ 470494 h 3179250"/>
              <a:gd name="connsiteX24" fmla="*/ 703261 w 1566867"/>
              <a:gd name="connsiteY24" fmla="*/ 487079 h 3179250"/>
              <a:gd name="connsiteX25" fmla="*/ 936966 w 1566867"/>
              <a:gd name="connsiteY25" fmla="*/ 492546 h 3179250"/>
              <a:gd name="connsiteX26" fmla="*/ 910390 w 1566867"/>
              <a:gd name="connsiteY26" fmla="*/ 471438 h 3179250"/>
              <a:gd name="connsiteX27" fmla="*/ 933572 w 1566867"/>
              <a:gd name="connsiteY27" fmla="*/ 446560 h 3179250"/>
              <a:gd name="connsiteX28" fmla="*/ 956942 w 1566867"/>
              <a:gd name="connsiteY28" fmla="*/ 465785 h 3179250"/>
              <a:gd name="connsiteX29" fmla="*/ 936966 w 1566867"/>
              <a:gd name="connsiteY29" fmla="*/ 492546 h 3179250"/>
              <a:gd name="connsiteX30" fmla="*/ 1154081 w 1566867"/>
              <a:gd name="connsiteY30" fmla="*/ 495372 h 3179250"/>
              <a:gd name="connsiteX31" fmla="*/ 1129769 w 1566867"/>
              <a:gd name="connsiteY31" fmla="*/ 470118 h 3179250"/>
              <a:gd name="connsiteX32" fmla="*/ 1156908 w 1566867"/>
              <a:gd name="connsiteY32" fmla="*/ 443920 h 3179250"/>
              <a:gd name="connsiteX33" fmla="*/ 1181598 w 1566867"/>
              <a:gd name="connsiteY33" fmla="*/ 469742 h 3179250"/>
              <a:gd name="connsiteX34" fmla="*/ 1154081 w 1566867"/>
              <a:gd name="connsiteY34" fmla="*/ 495372 h 3179250"/>
              <a:gd name="connsiteX35" fmla="*/ 1375157 w 1566867"/>
              <a:gd name="connsiteY35" fmla="*/ 499331 h 3179250"/>
              <a:gd name="connsiteX36" fmla="*/ 1348205 w 1566867"/>
              <a:gd name="connsiteY36" fmla="*/ 470118 h 3179250"/>
              <a:gd name="connsiteX37" fmla="*/ 1378172 w 1566867"/>
              <a:gd name="connsiteY37" fmla="*/ 439587 h 3179250"/>
              <a:gd name="connsiteX38" fmla="*/ 1407196 w 1566867"/>
              <a:gd name="connsiteY38" fmla="*/ 471438 h 3179250"/>
              <a:gd name="connsiteX39" fmla="*/ 1375157 w 1566867"/>
              <a:gd name="connsiteY39" fmla="*/ 499331 h 3179250"/>
              <a:gd name="connsiteX40" fmla="*/ 1566867 w 1566867"/>
              <a:gd name="connsiteY40" fmla="*/ 696912 h 3179250"/>
              <a:gd name="connsiteX41" fmla="*/ 1565322 w 1566867"/>
              <a:gd name="connsiteY41" fmla="*/ 693078 h 3179250"/>
              <a:gd name="connsiteX42" fmla="*/ 1566867 w 1566867"/>
              <a:gd name="connsiteY42" fmla="*/ 688504 h 3179250"/>
              <a:gd name="connsiteX43" fmla="*/ 477476 w 1566867"/>
              <a:gd name="connsiteY43" fmla="*/ 709098 h 3179250"/>
              <a:gd name="connsiteX44" fmla="*/ 463528 w 1566867"/>
              <a:gd name="connsiteY44" fmla="*/ 689496 h 3179250"/>
              <a:gd name="connsiteX45" fmla="*/ 482375 w 1566867"/>
              <a:gd name="connsiteY45" fmla="*/ 674419 h 3179250"/>
              <a:gd name="connsiteX46" fmla="*/ 498207 w 1566867"/>
              <a:gd name="connsiteY46" fmla="*/ 692512 h 3179250"/>
              <a:gd name="connsiteX47" fmla="*/ 477476 w 1566867"/>
              <a:gd name="connsiteY47" fmla="*/ 709098 h 3179250"/>
              <a:gd name="connsiteX48" fmla="*/ 702320 w 1566867"/>
              <a:gd name="connsiteY48" fmla="*/ 715882 h 3179250"/>
              <a:gd name="connsiteX49" fmla="*/ 678384 w 1566867"/>
              <a:gd name="connsiteY49" fmla="*/ 691946 h 3179250"/>
              <a:gd name="connsiteX50" fmla="*/ 705711 w 1566867"/>
              <a:gd name="connsiteY50" fmla="*/ 668010 h 3179250"/>
              <a:gd name="connsiteX51" fmla="*/ 726820 w 1566867"/>
              <a:gd name="connsiteY51" fmla="*/ 695527 h 3179250"/>
              <a:gd name="connsiteX52" fmla="*/ 702320 w 1566867"/>
              <a:gd name="connsiteY52" fmla="*/ 715882 h 3179250"/>
              <a:gd name="connsiteX53" fmla="*/ 934702 w 1566867"/>
              <a:gd name="connsiteY53" fmla="*/ 720972 h 3179250"/>
              <a:gd name="connsiteX54" fmla="*/ 905301 w 1566867"/>
              <a:gd name="connsiteY54" fmla="*/ 695718 h 3179250"/>
              <a:gd name="connsiteX55" fmla="*/ 931687 w 1566867"/>
              <a:gd name="connsiteY55" fmla="*/ 663677 h 3179250"/>
              <a:gd name="connsiteX56" fmla="*/ 961842 w 1566867"/>
              <a:gd name="connsiteY56" fmla="*/ 692136 h 3179250"/>
              <a:gd name="connsiteX57" fmla="*/ 934702 w 1566867"/>
              <a:gd name="connsiteY57" fmla="*/ 720972 h 3179250"/>
              <a:gd name="connsiteX58" fmla="*/ 1154647 w 1566867"/>
              <a:gd name="connsiteY58" fmla="*/ 722479 h 3179250"/>
              <a:gd name="connsiteX59" fmla="*/ 1125433 w 1566867"/>
              <a:gd name="connsiteY59" fmla="*/ 688367 h 3179250"/>
              <a:gd name="connsiteX60" fmla="*/ 1158416 w 1566867"/>
              <a:gd name="connsiteY60" fmla="*/ 661603 h 3179250"/>
              <a:gd name="connsiteX61" fmla="*/ 1186873 w 1566867"/>
              <a:gd name="connsiteY61" fmla="*/ 692702 h 3179250"/>
              <a:gd name="connsiteX62" fmla="*/ 1154647 w 1566867"/>
              <a:gd name="connsiteY62" fmla="*/ 722479 h 3179250"/>
              <a:gd name="connsiteX63" fmla="*/ 1374779 w 1566867"/>
              <a:gd name="connsiteY63" fmla="*/ 724177 h 3179250"/>
              <a:gd name="connsiteX64" fmla="*/ 1345566 w 1566867"/>
              <a:gd name="connsiteY64" fmla="*/ 689686 h 3179250"/>
              <a:gd name="connsiteX65" fmla="*/ 1379302 w 1566867"/>
              <a:gd name="connsiteY65" fmla="*/ 658965 h 3179250"/>
              <a:gd name="connsiteX66" fmla="*/ 1410211 w 1566867"/>
              <a:gd name="connsiteY66" fmla="*/ 692136 h 3179250"/>
              <a:gd name="connsiteX67" fmla="*/ 1374779 w 1566867"/>
              <a:gd name="connsiteY67" fmla="*/ 724177 h 3179250"/>
              <a:gd name="connsiteX68" fmla="*/ 1566867 w 1566867"/>
              <a:gd name="connsiteY68" fmla="*/ 927508 h 3179250"/>
              <a:gd name="connsiteX69" fmla="*/ 1561551 w 1566867"/>
              <a:gd name="connsiteY69" fmla="*/ 913399 h 3179250"/>
              <a:gd name="connsiteX70" fmla="*/ 1566867 w 1566867"/>
              <a:gd name="connsiteY70" fmla="*/ 899489 h 3179250"/>
              <a:gd name="connsiteX71" fmla="*/ 261113 w 1566867"/>
              <a:gd name="connsiteY71" fmla="*/ 931491 h 3179250"/>
              <a:gd name="connsiteX72" fmla="*/ 241324 w 1566867"/>
              <a:gd name="connsiteY72" fmla="*/ 913776 h 3179250"/>
              <a:gd name="connsiteX73" fmla="*/ 258285 w 1566867"/>
              <a:gd name="connsiteY73" fmla="*/ 896625 h 3179250"/>
              <a:gd name="connsiteX74" fmla="*/ 276002 w 1566867"/>
              <a:gd name="connsiteY74" fmla="*/ 912645 h 3179250"/>
              <a:gd name="connsiteX75" fmla="*/ 261113 w 1566867"/>
              <a:gd name="connsiteY75" fmla="*/ 931491 h 3179250"/>
              <a:gd name="connsiteX76" fmla="*/ 478796 w 1566867"/>
              <a:gd name="connsiteY76" fmla="*/ 937334 h 3179250"/>
              <a:gd name="connsiteX77" fmla="*/ 457873 w 1566867"/>
              <a:gd name="connsiteY77" fmla="*/ 914152 h 3179250"/>
              <a:gd name="connsiteX78" fmla="*/ 483129 w 1566867"/>
              <a:gd name="connsiteY78" fmla="*/ 891158 h 3179250"/>
              <a:gd name="connsiteX79" fmla="*/ 504804 w 1566867"/>
              <a:gd name="connsiteY79" fmla="*/ 912833 h 3179250"/>
              <a:gd name="connsiteX80" fmla="*/ 478796 w 1566867"/>
              <a:gd name="connsiteY80" fmla="*/ 937334 h 3179250"/>
              <a:gd name="connsiteX81" fmla="*/ 702320 w 1566867"/>
              <a:gd name="connsiteY81" fmla="*/ 943178 h 3179250"/>
              <a:gd name="connsiteX82" fmla="*/ 674804 w 1566867"/>
              <a:gd name="connsiteY82" fmla="*/ 911515 h 3179250"/>
              <a:gd name="connsiteX83" fmla="*/ 704015 w 1566867"/>
              <a:gd name="connsiteY83" fmla="*/ 885883 h 3179250"/>
              <a:gd name="connsiteX84" fmla="*/ 731533 w 1566867"/>
              <a:gd name="connsiteY84" fmla="*/ 916980 h 3179250"/>
              <a:gd name="connsiteX85" fmla="*/ 702320 w 1566867"/>
              <a:gd name="connsiteY85" fmla="*/ 943178 h 3179250"/>
              <a:gd name="connsiteX86" fmla="*/ 933758 w 1566867"/>
              <a:gd name="connsiteY86" fmla="*/ 945252 h 3179250"/>
              <a:gd name="connsiteX87" fmla="*/ 902095 w 1566867"/>
              <a:gd name="connsiteY87" fmla="*/ 912647 h 3179250"/>
              <a:gd name="connsiteX88" fmla="*/ 930745 w 1566867"/>
              <a:gd name="connsiteY88" fmla="*/ 881925 h 3179250"/>
              <a:gd name="connsiteX89" fmla="*/ 964479 w 1566867"/>
              <a:gd name="connsiteY89" fmla="*/ 915662 h 3179250"/>
              <a:gd name="connsiteX90" fmla="*/ 933758 w 1566867"/>
              <a:gd name="connsiteY90" fmla="*/ 945252 h 3179250"/>
              <a:gd name="connsiteX91" fmla="*/ 1152951 w 1566867"/>
              <a:gd name="connsiteY91" fmla="*/ 947889 h 3179250"/>
              <a:gd name="connsiteX92" fmla="*/ 1121854 w 1566867"/>
              <a:gd name="connsiteY92" fmla="*/ 914343 h 3179250"/>
              <a:gd name="connsiteX93" fmla="*/ 1156156 w 1566867"/>
              <a:gd name="connsiteY93" fmla="*/ 879852 h 3179250"/>
              <a:gd name="connsiteX94" fmla="*/ 1189325 w 1566867"/>
              <a:gd name="connsiteY94" fmla="*/ 915850 h 3179250"/>
              <a:gd name="connsiteX95" fmla="*/ 1152951 w 1566867"/>
              <a:gd name="connsiteY95" fmla="*/ 947889 h 3179250"/>
              <a:gd name="connsiteX96" fmla="*/ 1375533 w 1566867"/>
              <a:gd name="connsiteY96" fmla="*/ 951281 h 3179250"/>
              <a:gd name="connsiteX97" fmla="*/ 1340667 w 1566867"/>
              <a:gd name="connsiteY97" fmla="*/ 914906 h 3179250"/>
              <a:gd name="connsiteX98" fmla="*/ 1376853 w 1566867"/>
              <a:gd name="connsiteY98" fmla="*/ 875892 h 3179250"/>
              <a:gd name="connsiteX99" fmla="*/ 1414923 w 1566867"/>
              <a:gd name="connsiteY99" fmla="*/ 915472 h 3179250"/>
              <a:gd name="connsiteX100" fmla="*/ 1375533 w 1566867"/>
              <a:gd name="connsiteY100" fmla="*/ 951281 h 3179250"/>
              <a:gd name="connsiteX101" fmla="*/ 1566867 w 1566867"/>
              <a:gd name="connsiteY101" fmla="*/ 1156206 h 3179250"/>
              <a:gd name="connsiteX102" fmla="*/ 1559855 w 1566867"/>
              <a:gd name="connsiteY102" fmla="*/ 1137300 h 3179250"/>
              <a:gd name="connsiteX103" fmla="*/ 1566867 w 1566867"/>
              <a:gd name="connsiteY103" fmla="*/ 1116265 h 3179250"/>
              <a:gd name="connsiteX104" fmla="*/ 259793 w 1566867"/>
              <a:gd name="connsiteY104" fmla="*/ 1159541 h 3179250"/>
              <a:gd name="connsiteX105" fmla="*/ 236799 w 1566867"/>
              <a:gd name="connsiteY105" fmla="*/ 1135604 h 3179250"/>
              <a:gd name="connsiteX106" fmla="*/ 259793 w 1566867"/>
              <a:gd name="connsiteY106" fmla="*/ 1114496 h 3179250"/>
              <a:gd name="connsiteX107" fmla="*/ 280902 w 1566867"/>
              <a:gd name="connsiteY107" fmla="*/ 1137490 h 3179250"/>
              <a:gd name="connsiteX108" fmla="*/ 259793 w 1566867"/>
              <a:gd name="connsiteY108" fmla="*/ 1159541 h 3179250"/>
              <a:gd name="connsiteX109" fmla="*/ 479548 w 1566867"/>
              <a:gd name="connsiteY109" fmla="*/ 1162178 h 3179250"/>
              <a:gd name="connsiteX110" fmla="*/ 455236 w 1566867"/>
              <a:gd name="connsiteY110" fmla="*/ 1133153 h 3179250"/>
              <a:gd name="connsiteX111" fmla="*/ 480679 w 1566867"/>
              <a:gd name="connsiteY111" fmla="*/ 1110349 h 3179250"/>
              <a:gd name="connsiteX112" fmla="*/ 506687 w 1566867"/>
              <a:gd name="connsiteY112" fmla="*/ 1135980 h 3179250"/>
              <a:gd name="connsiteX113" fmla="*/ 479548 w 1566867"/>
              <a:gd name="connsiteY113" fmla="*/ 1162178 h 3179250"/>
              <a:gd name="connsiteX114" fmla="*/ 704203 w 1566867"/>
              <a:gd name="connsiteY114" fmla="*/ 1167645 h 3179250"/>
              <a:gd name="connsiteX115" fmla="*/ 671976 w 1566867"/>
              <a:gd name="connsiteY115" fmla="*/ 1135605 h 3179250"/>
              <a:gd name="connsiteX116" fmla="*/ 699870 w 1566867"/>
              <a:gd name="connsiteY116" fmla="*/ 1104508 h 3179250"/>
              <a:gd name="connsiteX117" fmla="*/ 734360 w 1566867"/>
              <a:gd name="connsiteY117" fmla="*/ 1137490 h 3179250"/>
              <a:gd name="connsiteX118" fmla="*/ 704203 w 1566867"/>
              <a:gd name="connsiteY118" fmla="*/ 1167645 h 3179250"/>
              <a:gd name="connsiteX119" fmla="*/ 930555 w 1566867"/>
              <a:gd name="connsiteY119" fmla="*/ 1170283 h 3179250"/>
              <a:gd name="connsiteX120" fmla="*/ 899458 w 1566867"/>
              <a:gd name="connsiteY120" fmla="*/ 1136736 h 3179250"/>
              <a:gd name="connsiteX121" fmla="*/ 933760 w 1566867"/>
              <a:gd name="connsiteY121" fmla="*/ 1102246 h 3179250"/>
              <a:gd name="connsiteX122" fmla="*/ 966931 w 1566867"/>
              <a:gd name="connsiteY122" fmla="*/ 1138244 h 3179250"/>
              <a:gd name="connsiteX123" fmla="*/ 930555 w 1566867"/>
              <a:gd name="connsiteY123" fmla="*/ 1170283 h 3179250"/>
              <a:gd name="connsiteX124" fmla="*/ 1156154 w 1566867"/>
              <a:gd name="connsiteY124" fmla="*/ 1173487 h 3179250"/>
              <a:gd name="connsiteX125" fmla="*/ 1118460 w 1566867"/>
              <a:gd name="connsiteY125" fmla="*/ 1135983 h 3179250"/>
              <a:gd name="connsiteX126" fmla="*/ 1153139 w 1566867"/>
              <a:gd name="connsiteY126" fmla="*/ 1099418 h 3179250"/>
              <a:gd name="connsiteX127" fmla="*/ 1193660 w 1566867"/>
              <a:gd name="connsiteY127" fmla="*/ 1135227 h 3179250"/>
              <a:gd name="connsiteX128" fmla="*/ 1156154 w 1566867"/>
              <a:gd name="connsiteY128" fmla="*/ 1173487 h 3179250"/>
              <a:gd name="connsiteX129" fmla="*/ 1377229 w 1566867"/>
              <a:gd name="connsiteY129" fmla="*/ 1175560 h 3179250"/>
              <a:gd name="connsiteX130" fmla="*/ 1338781 w 1566867"/>
              <a:gd name="connsiteY130" fmla="*/ 1134851 h 3179250"/>
              <a:gd name="connsiteX131" fmla="*/ 1376475 w 1566867"/>
              <a:gd name="connsiteY131" fmla="*/ 1097345 h 3179250"/>
              <a:gd name="connsiteX132" fmla="*/ 1417938 w 1566867"/>
              <a:gd name="connsiteY132" fmla="*/ 1136171 h 3179250"/>
              <a:gd name="connsiteX133" fmla="*/ 1377229 w 1566867"/>
              <a:gd name="connsiteY133" fmla="*/ 1175560 h 3179250"/>
              <a:gd name="connsiteX134" fmla="*/ 31556 w 1566867"/>
              <a:gd name="connsiteY134" fmla="*/ 1386834 h 3179250"/>
              <a:gd name="connsiteX135" fmla="*/ 8186 w 1566867"/>
              <a:gd name="connsiteY135" fmla="*/ 1366857 h 3179250"/>
              <a:gd name="connsiteX136" fmla="*/ 27598 w 1566867"/>
              <a:gd name="connsiteY136" fmla="*/ 1345937 h 3179250"/>
              <a:gd name="connsiteX137" fmla="*/ 48707 w 1566867"/>
              <a:gd name="connsiteY137" fmla="*/ 1364596 h 3179250"/>
              <a:gd name="connsiteX138" fmla="*/ 31556 w 1566867"/>
              <a:gd name="connsiteY138" fmla="*/ 1386834 h 3179250"/>
              <a:gd name="connsiteX139" fmla="*/ 256590 w 1566867"/>
              <a:gd name="connsiteY139" fmla="*/ 1391357 h 3179250"/>
              <a:gd name="connsiteX140" fmla="*/ 233973 w 1566867"/>
              <a:gd name="connsiteY140" fmla="*/ 1365537 h 3179250"/>
              <a:gd name="connsiteX141" fmla="*/ 258851 w 1566867"/>
              <a:gd name="connsiteY141" fmla="*/ 1341601 h 3179250"/>
              <a:gd name="connsiteX142" fmla="*/ 283539 w 1566867"/>
              <a:gd name="connsiteY142" fmla="*/ 1365913 h 3179250"/>
              <a:gd name="connsiteX143" fmla="*/ 256590 w 1566867"/>
              <a:gd name="connsiteY143" fmla="*/ 1391357 h 3179250"/>
              <a:gd name="connsiteX144" fmla="*/ 481811 w 1566867"/>
              <a:gd name="connsiteY144" fmla="*/ 1396824 h 3179250"/>
              <a:gd name="connsiteX145" fmla="*/ 450526 w 1566867"/>
              <a:gd name="connsiteY145" fmla="*/ 1364596 h 3179250"/>
              <a:gd name="connsiteX146" fmla="*/ 481811 w 1566867"/>
              <a:gd name="connsiteY146" fmla="*/ 1336136 h 3179250"/>
              <a:gd name="connsiteX147" fmla="*/ 511966 w 1566867"/>
              <a:gd name="connsiteY147" fmla="*/ 1366479 h 3179250"/>
              <a:gd name="connsiteX148" fmla="*/ 481811 w 1566867"/>
              <a:gd name="connsiteY148" fmla="*/ 1396824 h 3179250"/>
              <a:gd name="connsiteX149" fmla="*/ 1566867 w 1566867"/>
              <a:gd name="connsiteY149" fmla="*/ 1397028 h 3179250"/>
              <a:gd name="connsiteX150" fmla="*/ 1566829 w 1566867"/>
              <a:gd name="connsiteY150" fmla="*/ 1397012 h 3179250"/>
              <a:gd name="connsiteX151" fmla="*/ 1556274 w 1566867"/>
              <a:gd name="connsiteY151" fmla="*/ 1365726 h 3179250"/>
              <a:gd name="connsiteX152" fmla="*/ 1566867 w 1566867"/>
              <a:gd name="connsiteY152" fmla="*/ 1340043 h 3179250"/>
              <a:gd name="connsiteX153" fmla="*/ 701378 w 1566867"/>
              <a:gd name="connsiteY153" fmla="*/ 1398896 h 3179250"/>
              <a:gd name="connsiteX154" fmla="*/ 670847 w 1566867"/>
              <a:gd name="connsiteY154" fmla="*/ 1365914 h 3179250"/>
              <a:gd name="connsiteX155" fmla="*/ 703074 w 1566867"/>
              <a:gd name="connsiteY155" fmla="*/ 1333875 h 3179250"/>
              <a:gd name="connsiteX156" fmla="*/ 735490 w 1566867"/>
              <a:gd name="connsiteY156" fmla="*/ 1365538 h 3179250"/>
              <a:gd name="connsiteX157" fmla="*/ 701378 w 1566867"/>
              <a:gd name="connsiteY157" fmla="*/ 1398896 h 3179250"/>
              <a:gd name="connsiteX158" fmla="*/ 933572 w 1566867"/>
              <a:gd name="connsiteY158" fmla="*/ 1403797 h 3179250"/>
              <a:gd name="connsiteX159" fmla="*/ 896254 w 1566867"/>
              <a:gd name="connsiteY159" fmla="*/ 1365916 h 3179250"/>
              <a:gd name="connsiteX160" fmla="*/ 931309 w 1566867"/>
              <a:gd name="connsiteY160" fmla="*/ 1329541 h 3179250"/>
              <a:gd name="connsiteX161" fmla="*/ 971454 w 1566867"/>
              <a:gd name="connsiteY161" fmla="*/ 1365916 h 3179250"/>
              <a:gd name="connsiteX162" fmla="*/ 933572 w 1566867"/>
              <a:gd name="connsiteY162" fmla="*/ 1403797 h 3179250"/>
              <a:gd name="connsiteX163" fmla="*/ 1156154 w 1566867"/>
              <a:gd name="connsiteY163" fmla="*/ 1405683 h 3179250"/>
              <a:gd name="connsiteX164" fmla="*/ 1116387 w 1566867"/>
              <a:gd name="connsiteY164" fmla="*/ 1366291 h 3179250"/>
              <a:gd name="connsiteX165" fmla="*/ 1152949 w 1566867"/>
              <a:gd name="connsiteY165" fmla="*/ 1327468 h 3179250"/>
              <a:gd name="connsiteX166" fmla="*/ 1195732 w 1566867"/>
              <a:gd name="connsiteY166" fmla="*/ 1362522 h 3179250"/>
              <a:gd name="connsiteX167" fmla="*/ 1156154 w 1566867"/>
              <a:gd name="connsiteY167" fmla="*/ 1405683 h 3179250"/>
              <a:gd name="connsiteX168" fmla="*/ 1376099 w 1566867"/>
              <a:gd name="connsiteY168" fmla="*/ 1407189 h 3179250"/>
              <a:gd name="connsiteX169" fmla="*/ 1337273 w 1566867"/>
              <a:gd name="connsiteY169" fmla="*/ 1362900 h 3179250"/>
              <a:gd name="connsiteX170" fmla="*/ 1380244 w 1566867"/>
              <a:gd name="connsiteY170" fmla="*/ 1325394 h 3179250"/>
              <a:gd name="connsiteX171" fmla="*/ 1418504 w 1566867"/>
              <a:gd name="connsiteY171" fmla="*/ 1366291 h 3179250"/>
              <a:gd name="connsiteX172" fmla="*/ 1376099 w 1566867"/>
              <a:gd name="connsiteY172" fmla="*/ 1407189 h 3179250"/>
              <a:gd name="connsiteX173" fmla="*/ 25903 w 1566867"/>
              <a:gd name="connsiteY173" fmla="*/ 1612056 h 3179250"/>
              <a:gd name="connsiteX174" fmla="*/ 5548 w 1566867"/>
              <a:gd name="connsiteY174" fmla="*/ 1588120 h 3179250"/>
              <a:gd name="connsiteX175" fmla="*/ 31368 w 1566867"/>
              <a:gd name="connsiteY175" fmla="*/ 1565881 h 3179250"/>
              <a:gd name="connsiteX176" fmla="*/ 52289 w 1566867"/>
              <a:gd name="connsiteY176" fmla="*/ 1590193 h 3179250"/>
              <a:gd name="connsiteX177" fmla="*/ 25903 w 1566867"/>
              <a:gd name="connsiteY177" fmla="*/ 1612056 h 3179250"/>
              <a:gd name="connsiteX178" fmla="*/ 261867 w 1566867"/>
              <a:gd name="connsiteY178" fmla="*/ 1617145 h 3179250"/>
              <a:gd name="connsiteX179" fmla="*/ 230204 w 1566867"/>
              <a:gd name="connsiteY179" fmla="*/ 1590193 h 3179250"/>
              <a:gd name="connsiteX180" fmla="*/ 255458 w 1566867"/>
              <a:gd name="connsiteY180" fmla="*/ 1560604 h 3179250"/>
              <a:gd name="connsiteX181" fmla="*/ 287687 w 1566867"/>
              <a:gd name="connsiteY181" fmla="*/ 1587744 h 3179250"/>
              <a:gd name="connsiteX182" fmla="*/ 261867 w 1566867"/>
              <a:gd name="connsiteY182" fmla="*/ 1617145 h 3179250"/>
              <a:gd name="connsiteX183" fmla="*/ 479170 w 1566867"/>
              <a:gd name="connsiteY183" fmla="*/ 1620536 h 3179250"/>
              <a:gd name="connsiteX184" fmla="*/ 449204 w 1566867"/>
              <a:gd name="connsiteY184" fmla="*/ 1587176 h 3179250"/>
              <a:gd name="connsiteX185" fmla="*/ 482751 w 1566867"/>
              <a:gd name="connsiteY185" fmla="*/ 1556645 h 3179250"/>
              <a:gd name="connsiteX186" fmla="*/ 512530 w 1566867"/>
              <a:gd name="connsiteY186" fmla="*/ 1590569 h 3179250"/>
              <a:gd name="connsiteX187" fmla="*/ 479170 w 1566867"/>
              <a:gd name="connsiteY187" fmla="*/ 1620536 h 3179250"/>
              <a:gd name="connsiteX188" fmla="*/ 1566867 w 1566867"/>
              <a:gd name="connsiteY188" fmla="*/ 1621863 h 3179250"/>
              <a:gd name="connsiteX189" fmla="*/ 1565463 w 1566867"/>
              <a:gd name="connsiteY189" fmla="*/ 1621268 h 3179250"/>
              <a:gd name="connsiteX190" fmla="*/ 1554014 w 1566867"/>
              <a:gd name="connsiteY190" fmla="*/ 1588310 h 3179250"/>
              <a:gd name="connsiteX191" fmla="*/ 1566867 w 1566867"/>
              <a:gd name="connsiteY191" fmla="*/ 1556650 h 3179250"/>
              <a:gd name="connsiteX192" fmla="*/ 706655 w 1566867"/>
              <a:gd name="connsiteY192" fmla="*/ 1624872 h 3179250"/>
              <a:gd name="connsiteX193" fmla="*/ 667077 w 1566867"/>
              <a:gd name="connsiteY193" fmla="*/ 1590381 h 3179250"/>
              <a:gd name="connsiteX194" fmla="*/ 703639 w 1566867"/>
              <a:gd name="connsiteY194" fmla="*/ 1552687 h 3179250"/>
              <a:gd name="connsiteX195" fmla="*/ 740203 w 1566867"/>
              <a:gd name="connsiteY195" fmla="*/ 1587932 h 3179250"/>
              <a:gd name="connsiteX196" fmla="*/ 706655 w 1566867"/>
              <a:gd name="connsiteY196" fmla="*/ 1624872 h 3179250"/>
              <a:gd name="connsiteX197" fmla="*/ 931123 w 1566867"/>
              <a:gd name="connsiteY197" fmla="*/ 1628077 h 3179250"/>
              <a:gd name="connsiteX198" fmla="*/ 894183 w 1566867"/>
              <a:gd name="connsiteY198" fmla="*/ 1589629 h 3179250"/>
              <a:gd name="connsiteX199" fmla="*/ 933574 w 1566867"/>
              <a:gd name="connsiteY199" fmla="*/ 1549862 h 3179250"/>
              <a:gd name="connsiteX200" fmla="*/ 973340 w 1566867"/>
              <a:gd name="connsiteY200" fmla="*/ 1590383 h 3179250"/>
              <a:gd name="connsiteX201" fmla="*/ 931123 w 1566867"/>
              <a:gd name="connsiteY201" fmla="*/ 1628077 h 3179250"/>
              <a:gd name="connsiteX202" fmla="*/ 1155023 w 1566867"/>
              <a:gd name="connsiteY202" fmla="*/ 1629583 h 3179250"/>
              <a:gd name="connsiteX203" fmla="*/ 1114879 w 1566867"/>
              <a:gd name="connsiteY203" fmla="*/ 1590381 h 3179250"/>
              <a:gd name="connsiteX204" fmla="*/ 1155964 w 1566867"/>
              <a:gd name="connsiteY204" fmla="*/ 1548164 h 3179250"/>
              <a:gd name="connsiteX205" fmla="*/ 1196674 w 1566867"/>
              <a:gd name="connsiteY205" fmla="*/ 1587366 h 3179250"/>
              <a:gd name="connsiteX206" fmla="*/ 1155023 w 1566867"/>
              <a:gd name="connsiteY206" fmla="*/ 1629583 h 3179250"/>
              <a:gd name="connsiteX207" fmla="*/ 1375157 w 1566867"/>
              <a:gd name="connsiteY207" fmla="*/ 1632599 h 3179250"/>
              <a:gd name="connsiteX208" fmla="*/ 1334070 w 1566867"/>
              <a:gd name="connsiteY208" fmla="*/ 1588310 h 3179250"/>
              <a:gd name="connsiteX209" fmla="*/ 1380244 w 1566867"/>
              <a:gd name="connsiteY209" fmla="*/ 1545149 h 3179250"/>
              <a:gd name="connsiteX210" fmla="*/ 1422085 w 1566867"/>
              <a:gd name="connsiteY210" fmla="*/ 1589627 h 3179250"/>
              <a:gd name="connsiteX211" fmla="*/ 1375157 w 1566867"/>
              <a:gd name="connsiteY211" fmla="*/ 1632599 h 3179250"/>
              <a:gd name="connsiteX212" fmla="*/ 28352 w 1566867"/>
              <a:gd name="connsiteY212" fmla="*/ 1835392 h 3179250"/>
              <a:gd name="connsiteX213" fmla="*/ 4604 w 1566867"/>
              <a:gd name="connsiteY213" fmla="*/ 1809948 h 3179250"/>
              <a:gd name="connsiteX214" fmla="*/ 30614 w 1566867"/>
              <a:gd name="connsiteY214" fmla="*/ 1787144 h 3179250"/>
              <a:gd name="connsiteX215" fmla="*/ 52477 w 1566867"/>
              <a:gd name="connsiteY215" fmla="*/ 1810326 h 3179250"/>
              <a:gd name="connsiteX216" fmla="*/ 28352 w 1566867"/>
              <a:gd name="connsiteY216" fmla="*/ 1835392 h 3179250"/>
              <a:gd name="connsiteX217" fmla="*/ 258851 w 1566867"/>
              <a:gd name="connsiteY217" fmla="*/ 1841425 h 3179250"/>
              <a:gd name="connsiteX218" fmla="*/ 228508 w 1566867"/>
              <a:gd name="connsiteY218" fmla="*/ 1808064 h 3179250"/>
              <a:gd name="connsiteX219" fmla="*/ 260737 w 1566867"/>
              <a:gd name="connsiteY219" fmla="*/ 1780549 h 3179250"/>
              <a:gd name="connsiteX220" fmla="*/ 290326 w 1566867"/>
              <a:gd name="connsiteY220" fmla="*/ 1810328 h 3179250"/>
              <a:gd name="connsiteX221" fmla="*/ 258851 w 1566867"/>
              <a:gd name="connsiteY221" fmla="*/ 1841425 h 3179250"/>
              <a:gd name="connsiteX222" fmla="*/ 484071 w 1566867"/>
              <a:gd name="connsiteY222" fmla="*/ 1844816 h 3179250"/>
              <a:gd name="connsiteX223" fmla="*/ 447131 w 1566867"/>
              <a:gd name="connsiteY223" fmla="*/ 1813341 h 3179250"/>
              <a:gd name="connsiteX224" fmla="*/ 480113 w 1566867"/>
              <a:gd name="connsiteY224" fmla="*/ 1776967 h 3179250"/>
              <a:gd name="connsiteX225" fmla="*/ 514792 w 1566867"/>
              <a:gd name="connsiteY225" fmla="*/ 1810892 h 3179250"/>
              <a:gd name="connsiteX226" fmla="*/ 484071 w 1566867"/>
              <a:gd name="connsiteY226" fmla="*/ 1844816 h 3179250"/>
              <a:gd name="connsiteX227" fmla="*/ 1566867 w 1566867"/>
              <a:gd name="connsiteY227" fmla="*/ 1845830 h 3179250"/>
              <a:gd name="connsiteX228" fmla="*/ 1552504 w 1566867"/>
              <a:gd name="connsiteY228" fmla="*/ 1813529 h 3179250"/>
              <a:gd name="connsiteX229" fmla="*/ 1565227 w 1566867"/>
              <a:gd name="connsiteY229" fmla="*/ 1777508 h 3179250"/>
              <a:gd name="connsiteX230" fmla="*/ 1566867 w 1566867"/>
              <a:gd name="connsiteY230" fmla="*/ 1776388 h 3179250"/>
              <a:gd name="connsiteX231" fmla="*/ 702885 w 1566867"/>
              <a:gd name="connsiteY231" fmla="*/ 1849904 h 3179250"/>
              <a:gd name="connsiteX232" fmla="*/ 665380 w 1566867"/>
              <a:gd name="connsiteY232" fmla="*/ 1811834 h 3179250"/>
              <a:gd name="connsiteX233" fmla="*/ 705523 w 1566867"/>
              <a:gd name="connsiteY233" fmla="*/ 1773386 h 3179250"/>
              <a:gd name="connsiteX234" fmla="*/ 741145 w 1566867"/>
              <a:gd name="connsiteY234" fmla="*/ 1812398 h 3179250"/>
              <a:gd name="connsiteX235" fmla="*/ 702885 w 1566867"/>
              <a:gd name="connsiteY235" fmla="*/ 1849904 h 3179250"/>
              <a:gd name="connsiteX236" fmla="*/ 934326 w 1566867"/>
              <a:gd name="connsiteY236" fmla="*/ 1851789 h 3179250"/>
              <a:gd name="connsiteX237" fmla="*/ 893241 w 1566867"/>
              <a:gd name="connsiteY237" fmla="*/ 1812776 h 3179250"/>
              <a:gd name="connsiteX238" fmla="*/ 934516 w 1566867"/>
              <a:gd name="connsiteY238" fmla="*/ 1770934 h 3179250"/>
              <a:gd name="connsiteX239" fmla="*/ 973528 w 1566867"/>
              <a:gd name="connsiteY239" fmla="*/ 1811268 h 3179250"/>
              <a:gd name="connsiteX240" fmla="*/ 934326 w 1566867"/>
              <a:gd name="connsiteY240" fmla="*/ 1851789 h 3179250"/>
              <a:gd name="connsiteX241" fmla="*/ 1155213 w 1566867"/>
              <a:gd name="connsiteY241" fmla="*/ 1852919 h 3179250"/>
              <a:gd name="connsiteX242" fmla="*/ 1113561 w 1566867"/>
              <a:gd name="connsiteY242" fmla="*/ 1810702 h 3179250"/>
              <a:gd name="connsiteX243" fmla="*/ 1155778 w 1566867"/>
              <a:gd name="connsiteY243" fmla="*/ 1769051 h 3179250"/>
              <a:gd name="connsiteX244" fmla="*/ 1197996 w 1566867"/>
              <a:gd name="connsiteY244" fmla="*/ 1809760 h 3179250"/>
              <a:gd name="connsiteX245" fmla="*/ 1155213 w 1566867"/>
              <a:gd name="connsiteY245" fmla="*/ 1852919 h 3179250"/>
              <a:gd name="connsiteX246" fmla="*/ 1377229 w 1566867"/>
              <a:gd name="connsiteY246" fmla="*/ 1857066 h 3179250"/>
              <a:gd name="connsiteX247" fmla="*/ 1331806 w 1566867"/>
              <a:gd name="connsiteY247" fmla="*/ 1812400 h 3179250"/>
              <a:gd name="connsiteX248" fmla="*/ 1378361 w 1566867"/>
              <a:gd name="connsiteY248" fmla="*/ 1765093 h 3179250"/>
              <a:gd name="connsiteX249" fmla="*/ 1424911 w 1566867"/>
              <a:gd name="connsiteY249" fmla="*/ 1810138 h 3179250"/>
              <a:gd name="connsiteX250" fmla="*/ 1377229 w 1566867"/>
              <a:gd name="connsiteY250" fmla="*/ 1857066 h 3179250"/>
              <a:gd name="connsiteX251" fmla="*/ 29860 w 1566867"/>
              <a:gd name="connsiteY251" fmla="*/ 2066079 h 3179250"/>
              <a:gd name="connsiteX252" fmla="*/ 3850 w 1566867"/>
              <a:gd name="connsiteY252" fmla="*/ 2039693 h 3179250"/>
              <a:gd name="connsiteX253" fmla="*/ 29104 w 1566867"/>
              <a:gd name="connsiteY253" fmla="*/ 2016513 h 3179250"/>
              <a:gd name="connsiteX254" fmla="*/ 53606 w 1566867"/>
              <a:gd name="connsiteY254" fmla="*/ 2041201 h 3179250"/>
              <a:gd name="connsiteX255" fmla="*/ 29860 w 1566867"/>
              <a:gd name="connsiteY255" fmla="*/ 2066079 h 3179250"/>
              <a:gd name="connsiteX256" fmla="*/ 257719 w 1566867"/>
              <a:gd name="connsiteY256" fmla="*/ 2072488 h 3179250"/>
              <a:gd name="connsiteX257" fmla="*/ 227564 w 1566867"/>
              <a:gd name="connsiteY257" fmla="*/ 2042332 h 3179250"/>
              <a:gd name="connsiteX258" fmla="*/ 259605 w 1566867"/>
              <a:gd name="connsiteY258" fmla="*/ 2010104 h 3179250"/>
              <a:gd name="connsiteX259" fmla="*/ 290702 w 1566867"/>
              <a:gd name="connsiteY259" fmla="*/ 2037997 h 3179250"/>
              <a:gd name="connsiteX260" fmla="*/ 257719 w 1566867"/>
              <a:gd name="connsiteY260" fmla="*/ 2072488 h 3179250"/>
              <a:gd name="connsiteX261" fmla="*/ 481999 w 1566867"/>
              <a:gd name="connsiteY261" fmla="*/ 2076257 h 3179250"/>
              <a:gd name="connsiteX262" fmla="*/ 446001 w 1566867"/>
              <a:gd name="connsiteY262" fmla="*/ 2042520 h 3179250"/>
              <a:gd name="connsiteX263" fmla="*/ 479738 w 1566867"/>
              <a:gd name="connsiteY263" fmla="*/ 2006522 h 3179250"/>
              <a:gd name="connsiteX264" fmla="*/ 516112 w 1566867"/>
              <a:gd name="connsiteY264" fmla="*/ 2040635 h 3179250"/>
              <a:gd name="connsiteX265" fmla="*/ 481999 w 1566867"/>
              <a:gd name="connsiteY265" fmla="*/ 2076257 h 3179250"/>
              <a:gd name="connsiteX266" fmla="*/ 1566867 w 1566867"/>
              <a:gd name="connsiteY266" fmla="*/ 2077319 h 3179250"/>
              <a:gd name="connsiteX267" fmla="*/ 1563014 w 1566867"/>
              <a:gd name="connsiteY267" fmla="*/ 2074513 h 3179250"/>
              <a:gd name="connsiteX268" fmla="*/ 1550999 w 1566867"/>
              <a:gd name="connsiteY268" fmla="*/ 2038185 h 3179250"/>
              <a:gd name="connsiteX269" fmla="*/ 1565322 w 1566867"/>
              <a:gd name="connsiteY269" fmla="*/ 2004449 h 3179250"/>
              <a:gd name="connsiteX270" fmla="*/ 1566867 w 1566867"/>
              <a:gd name="connsiteY270" fmla="*/ 2003904 h 3179250"/>
              <a:gd name="connsiteX271" fmla="*/ 699492 w 1566867"/>
              <a:gd name="connsiteY271" fmla="*/ 2079648 h 3179250"/>
              <a:gd name="connsiteX272" fmla="*/ 664816 w 1566867"/>
              <a:gd name="connsiteY272" fmla="*/ 2039505 h 3179250"/>
              <a:gd name="connsiteX273" fmla="*/ 707033 w 1566867"/>
              <a:gd name="connsiteY273" fmla="*/ 2002943 h 3179250"/>
              <a:gd name="connsiteX274" fmla="*/ 742653 w 1566867"/>
              <a:gd name="connsiteY274" fmla="*/ 2043462 h 3179250"/>
              <a:gd name="connsiteX275" fmla="*/ 699492 w 1566867"/>
              <a:gd name="connsiteY275" fmla="*/ 2079648 h 3179250"/>
              <a:gd name="connsiteX276" fmla="*/ 933194 w 1566867"/>
              <a:gd name="connsiteY276" fmla="*/ 2081722 h 3179250"/>
              <a:gd name="connsiteX277" fmla="*/ 892673 w 1566867"/>
              <a:gd name="connsiteY277" fmla="*/ 2042896 h 3179250"/>
              <a:gd name="connsiteX278" fmla="*/ 933572 w 1566867"/>
              <a:gd name="connsiteY278" fmla="*/ 2000491 h 3179250"/>
              <a:gd name="connsiteX279" fmla="*/ 974658 w 1566867"/>
              <a:gd name="connsiteY279" fmla="*/ 2039127 h 3179250"/>
              <a:gd name="connsiteX280" fmla="*/ 933194 w 1566867"/>
              <a:gd name="connsiteY280" fmla="*/ 2081722 h 3179250"/>
              <a:gd name="connsiteX281" fmla="*/ 1155023 w 1566867"/>
              <a:gd name="connsiteY281" fmla="*/ 2085679 h 3179250"/>
              <a:gd name="connsiteX282" fmla="*/ 1111110 w 1566867"/>
              <a:gd name="connsiteY282" fmla="*/ 2039693 h 3179250"/>
              <a:gd name="connsiteX283" fmla="*/ 1154269 w 1566867"/>
              <a:gd name="connsiteY283" fmla="*/ 1996722 h 3179250"/>
              <a:gd name="connsiteX284" fmla="*/ 1201009 w 1566867"/>
              <a:gd name="connsiteY284" fmla="*/ 2040259 h 3179250"/>
              <a:gd name="connsiteX285" fmla="*/ 1155023 w 1566867"/>
              <a:gd name="connsiteY285" fmla="*/ 2085679 h 3179250"/>
              <a:gd name="connsiteX286" fmla="*/ 1376663 w 1566867"/>
              <a:gd name="connsiteY286" fmla="*/ 2088129 h 3179250"/>
              <a:gd name="connsiteX287" fmla="*/ 1330866 w 1566867"/>
              <a:gd name="connsiteY287" fmla="*/ 2040071 h 3179250"/>
              <a:gd name="connsiteX288" fmla="*/ 1378924 w 1566867"/>
              <a:gd name="connsiteY288" fmla="*/ 1994272 h 3179250"/>
              <a:gd name="connsiteX289" fmla="*/ 1425855 w 1566867"/>
              <a:gd name="connsiteY289" fmla="*/ 2042332 h 3179250"/>
              <a:gd name="connsiteX290" fmla="*/ 1376663 w 1566867"/>
              <a:gd name="connsiteY290" fmla="*/ 2088129 h 3179250"/>
              <a:gd name="connsiteX291" fmla="*/ 27976 w 1566867"/>
              <a:gd name="connsiteY291" fmla="*/ 2289605 h 3179250"/>
              <a:gd name="connsiteX292" fmla="*/ 2722 w 1566867"/>
              <a:gd name="connsiteY292" fmla="*/ 2261145 h 3179250"/>
              <a:gd name="connsiteX293" fmla="*/ 28918 w 1566867"/>
              <a:gd name="connsiteY293" fmla="*/ 2237775 h 3179250"/>
              <a:gd name="connsiteX294" fmla="*/ 54174 w 1566867"/>
              <a:gd name="connsiteY294" fmla="*/ 2266046 h 3179250"/>
              <a:gd name="connsiteX295" fmla="*/ 27976 w 1566867"/>
              <a:gd name="connsiteY295" fmla="*/ 2289605 h 3179250"/>
              <a:gd name="connsiteX296" fmla="*/ 257343 w 1566867"/>
              <a:gd name="connsiteY296" fmla="*/ 2295824 h 3179250"/>
              <a:gd name="connsiteX297" fmla="*/ 226998 w 1566867"/>
              <a:gd name="connsiteY297" fmla="*/ 2262275 h 3179250"/>
              <a:gd name="connsiteX298" fmla="*/ 259981 w 1566867"/>
              <a:gd name="connsiteY298" fmla="*/ 2231744 h 3179250"/>
              <a:gd name="connsiteX299" fmla="*/ 290512 w 1566867"/>
              <a:gd name="connsiteY299" fmla="*/ 2264727 h 3179250"/>
              <a:gd name="connsiteX300" fmla="*/ 257343 w 1566867"/>
              <a:gd name="connsiteY300" fmla="*/ 2295824 h 3179250"/>
              <a:gd name="connsiteX301" fmla="*/ 479735 w 1566867"/>
              <a:gd name="connsiteY301" fmla="*/ 2299593 h 3179250"/>
              <a:gd name="connsiteX302" fmla="*/ 444115 w 1566867"/>
              <a:gd name="connsiteY302" fmla="*/ 2263973 h 3179250"/>
              <a:gd name="connsiteX303" fmla="*/ 478228 w 1566867"/>
              <a:gd name="connsiteY303" fmla="*/ 2227409 h 3179250"/>
              <a:gd name="connsiteX304" fmla="*/ 517053 w 1566867"/>
              <a:gd name="connsiteY304" fmla="*/ 2262653 h 3179250"/>
              <a:gd name="connsiteX305" fmla="*/ 479735 w 1566867"/>
              <a:gd name="connsiteY305" fmla="*/ 2299593 h 3179250"/>
              <a:gd name="connsiteX306" fmla="*/ 1566867 w 1566867"/>
              <a:gd name="connsiteY306" fmla="*/ 2300766 h 3179250"/>
              <a:gd name="connsiteX307" fmla="*/ 1563179 w 1566867"/>
              <a:gd name="connsiteY307" fmla="*/ 2299405 h 3179250"/>
              <a:gd name="connsiteX308" fmla="*/ 1550811 w 1566867"/>
              <a:gd name="connsiteY308" fmla="*/ 2262841 h 3179250"/>
              <a:gd name="connsiteX309" fmla="*/ 1564121 w 1566867"/>
              <a:gd name="connsiteY309" fmla="*/ 2226655 h 3179250"/>
              <a:gd name="connsiteX310" fmla="*/ 1566867 w 1566867"/>
              <a:gd name="connsiteY310" fmla="*/ 2225723 h 3179250"/>
              <a:gd name="connsiteX311" fmla="*/ 704959 w 1566867"/>
              <a:gd name="connsiteY311" fmla="*/ 2303550 h 3179250"/>
              <a:gd name="connsiteX312" fmla="*/ 664248 w 1566867"/>
              <a:gd name="connsiteY312" fmla="*/ 2264161 h 3179250"/>
              <a:gd name="connsiteX313" fmla="*/ 703639 w 1566867"/>
              <a:gd name="connsiteY313" fmla="*/ 2224393 h 3179250"/>
              <a:gd name="connsiteX314" fmla="*/ 742275 w 1566867"/>
              <a:gd name="connsiteY314" fmla="*/ 2260955 h 3179250"/>
              <a:gd name="connsiteX315" fmla="*/ 704959 w 1566867"/>
              <a:gd name="connsiteY315" fmla="*/ 2303550 h 3179250"/>
              <a:gd name="connsiteX316" fmla="*/ 932440 w 1566867"/>
              <a:gd name="connsiteY316" fmla="*/ 2305436 h 3179250"/>
              <a:gd name="connsiteX317" fmla="*/ 891355 w 1566867"/>
              <a:gd name="connsiteY317" fmla="*/ 2262653 h 3179250"/>
              <a:gd name="connsiteX318" fmla="*/ 934138 w 1566867"/>
              <a:gd name="connsiteY318" fmla="*/ 2221002 h 3179250"/>
              <a:gd name="connsiteX319" fmla="*/ 975224 w 1566867"/>
              <a:gd name="connsiteY319" fmla="*/ 2264351 h 3179250"/>
              <a:gd name="connsiteX320" fmla="*/ 932440 w 1566867"/>
              <a:gd name="connsiteY320" fmla="*/ 2305436 h 3179250"/>
              <a:gd name="connsiteX321" fmla="*/ 1156908 w 1566867"/>
              <a:gd name="connsiteY321" fmla="*/ 2309393 h 3179250"/>
              <a:gd name="connsiteX322" fmla="*/ 1109602 w 1566867"/>
              <a:gd name="connsiteY322" fmla="*/ 2262841 h 3179250"/>
              <a:gd name="connsiteX323" fmla="*/ 1154647 w 1566867"/>
              <a:gd name="connsiteY323" fmla="*/ 2216288 h 3179250"/>
              <a:gd name="connsiteX324" fmla="*/ 1201575 w 1566867"/>
              <a:gd name="connsiteY324" fmla="*/ 2263971 h 3179250"/>
              <a:gd name="connsiteX325" fmla="*/ 1156908 w 1566867"/>
              <a:gd name="connsiteY325" fmla="*/ 2309393 h 3179250"/>
              <a:gd name="connsiteX326" fmla="*/ 1379490 w 1566867"/>
              <a:gd name="connsiteY326" fmla="*/ 2311467 h 3179250"/>
              <a:gd name="connsiteX327" fmla="*/ 1329546 w 1566867"/>
              <a:gd name="connsiteY327" fmla="*/ 2263219 h 3179250"/>
              <a:gd name="connsiteX328" fmla="*/ 1380056 w 1566867"/>
              <a:gd name="connsiteY328" fmla="*/ 2215349 h 3179250"/>
              <a:gd name="connsiteX329" fmla="*/ 1426609 w 1566867"/>
              <a:gd name="connsiteY329" fmla="*/ 2263785 h 3179250"/>
              <a:gd name="connsiteX330" fmla="*/ 1379490 w 1566867"/>
              <a:gd name="connsiteY330" fmla="*/ 2311467 h 3179250"/>
              <a:gd name="connsiteX331" fmla="*/ 26844 w 1566867"/>
              <a:gd name="connsiteY331" fmla="*/ 2514072 h 3179250"/>
              <a:gd name="connsiteX332" fmla="*/ 271 w 1566867"/>
              <a:gd name="connsiteY332" fmla="*/ 2485801 h 3179250"/>
              <a:gd name="connsiteX333" fmla="*/ 30426 w 1566867"/>
              <a:gd name="connsiteY333" fmla="*/ 2457344 h 3179250"/>
              <a:gd name="connsiteX334" fmla="*/ 57566 w 1566867"/>
              <a:gd name="connsiteY334" fmla="*/ 2485991 h 3179250"/>
              <a:gd name="connsiteX335" fmla="*/ 26844 w 1566867"/>
              <a:gd name="connsiteY335" fmla="*/ 2514072 h 3179250"/>
              <a:gd name="connsiteX336" fmla="*/ 259415 w 1566867"/>
              <a:gd name="connsiteY336" fmla="*/ 2517464 h 3179250"/>
              <a:gd name="connsiteX337" fmla="*/ 226998 w 1566867"/>
              <a:gd name="connsiteY337" fmla="*/ 2486555 h 3179250"/>
              <a:gd name="connsiteX338" fmla="*/ 257907 w 1566867"/>
              <a:gd name="connsiteY338" fmla="*/ 2453950 h 3179250"/>
              <a:gd name="connsiteX339" fmla="*/ 291268 w 1566867"/>
              <a:gd name="connsiteY339" fmla="*/ 2482032 h 3179250"/>
              <a:gd name="connsiteX340" fmla="*/ 259415 w 1566867"/>
              <a:gd name="connsiteY340" fmla="*/ 2517464 h 3179250"/>
              <a:gd name="connsiteX341" fmla="*/ 478608 w 1566867"/>
              <a:gd name="connsiteY341" fmla="*/ 2522929 h 3179250"/>
              <a:gd name="connsiteX342" fmla="*/ 443927 w 1566867"/>
              <a:gd name="connsiteY342" fmla="*/ 2482596 h 3179250"/>
              <a:gd name="connsiteX343" fmla="*/ 481245 w 1566867"/>
              <a:gd name="connsiteY343" fmla="*/ 2448671 h 3179250"/>
              <a:gd name="connsiteX344" fmla="*/ 518939 w 1566867"/>
              <a:gd name="connsiteY344" fmla="*/ 2486931 h 3179250"/>
              <a:gd name="connsiteX345" fmla="*/ 478608 w 1566867"/>
              <a:gd name="connsiteY345" fmla="*/ 2522929 h 3179250"/>
              <a:gd name="connsiteX346" fmla="*/ 1566867 w 1566867"/>
              <a:gd name="connsiteY346" fmla="*/ 2523581 h 3179250"/>
              <a:gd name="connsiteX347" fmla="*/ 1563390 w 1566867"/>
              <a:gd name="connsiteY347" fmla="*/ 2522222 h 3179250"/>
              <a:gd name="connsiteX348" fmla="*/ 1549679 w 1566867"/>
              <a:gd name="connsiteY348" fmla="*/ 2486365 h 3179250"/>
              <a:gd name="connsiteX349" fmla="*/ 1564168 w 1566867"/>
              <a:gd name="connsiteY349" fmla="*/ 2448860 h 3179250"/>
              <a:gd name="connsiteX350" fmla="*/ 1566867 w 1566867"/>
              <a:gd name="connsiteY350" fmla="*/ 2447190 h 3179250"/>
              <a:gd name="connsiteX351" fmla="*/ 703261 w 1566867"/>
              <a:gd name="connsiteY351" fmla="*/ 2525381 h 3179250"/>
              <a:gd name="connsiteX352" fmla="*/ 663684 w 1566867"/>
              <a:gd name="connsiteY352" fmla="*/ 2485801 h 3179250"/>
              <a:gd name="connsiteX353" fmla="*/ 703261 w 1566867"/>
              <a:gd name="connsiteY353" fmla="*/ 2446223 h 3179250"/>
              <a:gd name="connsiteX354" fmla="*/ 743595 w 1566867"/>
              <a:gd name="connsiteY354" fmla="*/ 2485801 h 3179250"/>
              <a:gd name="connsiteX355" fmla="*/ 703261 w 1566867"/>
              <a:gd name="connsiteY355" fmla="*/ 2525381 h 3179250"/>
              <a:gd name="connsiteX356" fmla="*/ 929991 w 1566867"/>
              <a:gd name="connsiteY356" fmla="*/ 2527642 h 3179250"/>
              <a:gd name="connsiteX357" fmla="*/ 890789 w 1566867"/>
              <a:gd name="connsiteY357" fmla="*/ 2482410 h 3179250"/>
              <a:gd name="connsiteX358" fmla="*/ 936588 w 1566867"/>
              <a:gd name="connsiteY358" fmla="*/ 2443774 h 3179250"/>
              <a:gd name="connsiteX359" fmla="*/ 975224 w 1566867"/>
              <a:gd name="connsiteY359" fmla="*/ 2489006 h 3179250"/>
              <a:gd name="connsiteX360" fmla="*/ 929991 w 1566867"/>
              <a:gd name="connsiteY360" fmla="*/ 2527642 h 3179250"/>
              <a:gd name="connsiteX361" fmla="*/ 1155778 w 1566867"/>
              <a:gd name="connsiteY361" fmla="*/ 2532164 h 3179250"/>
              <a:gd name="connsiteX362" fmla="*/ 1109038 w 1566867"/>
              <a:gd name="connsiteY362" fmla="*/ 2485047 h 3179250"/>
              <a:gd name="connsiteX363" fmla="*/ 1153327 w 1566867"/>
              <a:gd name="connsiteY363" fmla="*/ 2439249 h 3179250"/>
              <a:gd name="connsiteX364" fmla="*/ 1203083 w 1566867"/>
              <a:gd name="connsiteY364" fmla="*/ 2484481 h 3179250"/>
              <a:gd name="connsiteX365" fmla="*/ 1155778 w 1566867"/>
              <a:gd name="connsiteY365" fmla="*/ 2532164 h 3179250"/>
              <a:gd name="connsiteX366" fmla="*/ 1378172 w 1566867"/>
              <a:gd name="connsiteY366" fmla="*/ 2534427 h 3179250"/>
              <a:gd name="connsiteX367" fmla="*/ 1329358 w 1566867"/>
              <a:gd name="connsiteY367" fmla="*/ 2484105 h 3179250"/>
              <a:gd name="connsiteX368" fmla="*/ 1377419 w 1566867"/>
              <a:gd name="connsiteY368" fmla="*/ 2437177 h 3179250"/>
              <a:gd name="connsiteX369" fmla="*/ 1426419 w 1566867"/>
              <a:gd name="connsiteY369" fmla="*/ 2487309 h 3179250"/>
              <a:gd name="connsiteX370" fmla="*/ 1378172 w 1566867"/>
              <a:gd name="connsiteY370" fmla="*/ 2534427 h 3179250"/>
              <a:gd name="connsiteX371" fmla="*/ 25525 w 1566867"/>
              <a:gd name="connsiteY371" fmla="*/ 2736277 h 3179250"/>
              <a:gd name="connsiteX372" fmla="*/ 81 w 1566867"/>
              <a:gd name="connsiteY372" fmla="*/ 2706875 h 3179250"/>
              <a:gd name="connsiteX373" fmla="*/ 31556 w 1566867"/>
              <a:gd name="connsiteY373" fmla="*/ 2679736 h 3179250"/>
              <a:gd name="connsiteX374" fmla="*/ 57564 w 1566867"/>
              <a:gd name="connsiteY374" fmla="*/ 2708949 h 3179250"/>
              <a:gd name="connsiteX375" fmla="*/ 25525 w 1566867"/>
              <a:gd name="connsiteY375" fmla="*/ 2736277 h 3179250"/>
              <a:gd name="connsiteX376" fmla="*/ 259415 w 1566867"/>
              <a:gd name="connsiteY376" fmla="*/ 2739670 h 3179250"/>
              <a:gd name="connsiteX377" fmla="*/ 226998 w 1566867"/>
              <a:gd name="connsiteY377" fmla="*/ 2708761 h 3179250"/>
              <a:gd name="connsiteX378" fmla="*/ 257907 w 1566867"/>
              <a:gd name="connsiteY378" fmla="*/ 2676156 h 3179250"/>
              <a:gd name="connsiteX379" fmla="*/ 291268 w 1566867"/>
              <a:gd name="connsiteY379" fmla="*/ 2704238 h 3179250"/>
              <a:gd name="connsiteX380" fmla="*/ 259415 w 1566867"/>
              <a:gd name="connsiteY380" fmla="*/ 2739670 h 3179250"/>
              <a:gd name="connsiteX381" fmla="*/ 479738 w 1566867"/>
              <a:gd name="connsiteY381" fmla="*/ 2746077 h 3179250"/>
              <a:gd name="connsiteX382" fmla="*/ 443927 w 1566867"/>
              <a:gd name="connsiteY382" fmla="*/ 2705556 h 3179250"/>
              <a:gd name="connsiteX383" fmla="*/ 484449 w 1566867"/>
              <a:gd name="connsiteY383" fmla="*/ 2671065 h 3179250"/>
              <a:gd name="connsiteX384" fmla="*/ 517995 w 1566867"/>
              <a:gd name="connsiteY384" fmla="*/ 2708571 h 3179250"/>
              <a:gd name="connsiteX385" fmla="*/ 479738 w 1566867"/>
              <a:gd name="connsiteY385" fmla="*/ 2746077 h 3179250"/>
              <a:gd name="connsiteX386" fmla="*/ 1566867 w 1566867"/>
              <a:gd name="connsiteY386" fmla="*/ 2746903 h 3179250"/>
              <a:gd name="connsiteX387" fmla="*/ 1561858 w 1566867"/>
              <a:gd name="connsiteY387" fmla="*/ 2743179 h 3179250"/>
              <a:gd name="connsiteX388" fmla="*/ 1547415 w 1566867"/>
              <a:gd name="connsiteY388" fmla="*/ 2705556 h 3179250"/>
              <a:gd name="connsiteX389" fmla="*/ 1565651 w 1566867"/>
              <a:gd name="connsiteY389" fmla="*/ 2668875 h 3179250"/>
              <a:gd name="connsiteX390" fmla="*/ 1566867 w 1566867"/>
              <a:gd name="connsiteY390" fmla="*/ 2668137 h 3179250"/>
              <a:gd name="connsiteX391" fmla="*/ 701566 w 1566867"/>
              <a:gd name="connsiteY391" fmla="*/ 2747397 h 3179250"/>
              <a:gd name="connsiteX392" fmla="*/ 663684 w 1566867"/>
              <a:gd name="connsiteY392" fmla="*/ 2706310 h 3179250"/>
              <a:gd name="connsiteX393" fmla="*/ 704959 w 1566867"/>
              <a:gd name="connsiteY393" fmla="*/ 2667674 h 3179250"/>
              <a:gd name="connsiteX394" fmla="*/ 742653 w 1566867"/>
              <a:gd name="connsiteY394" fmla="*/ 2709515 h 3179250"/>
              <a:gd name="connsiteX395" fmla="*/ 701566 w 1566867"/>
              <a:gd name="connsiteY395" fmla="*/ 2747397 h 3179250"/>
              <a:gd name="connsiteX396" fmla="*/ 930179 w 1566867"/>
              <a:gd name="connsiteY396" fmla="*/ 2751542 h 3179250"/>
              <a:gd name="connsiteX397" fmla="*/ 889659 w 1566867"/>
              <a:gd name="connsiteY397" fmla="*/ 2706875 h 3179250"/>
              <a:gd name="connsiteX398" fmla="*/ 936400 w 1566867"/>
              <a:gd name="connsiteY398" fmla="*/ 2664468 h 3179250"/>
              <a:gd name="connsiteX399" fmla="*/ 977673 w 1566867"/>
              <a:gd name="connsiteY399" fmla="*/ 2708759 h 3179250"/>
              <a:gd name="connsiteX400" fmla="*/ 930179 w 1566867"/>
              <a:gd name="connsiteY400" fmla="*/ 2751542 h 3179250"/>
              <a:gd name="connsiteX401" fmla="*/ 1154647 w 1566867"/>
              <a:gd name="connsiteY401" fmla="*/ 2754558 h 3179250"/>
              <a:gd name="connsiteX402" fmla="*/ 1109036 w 1566867"/>
              <a:gd name="connsiteY402" fmla="*/ 2706122 h 3179250"/>
              <a:gd name="connsiteX403" fmla="*/ 1154457 w 1566867"/>
              <a:gd name="connsiteY403" fmla="*/ 2661453 h 3179250"/>
              <a:gd name="connsiteX404" fmla="*/ 1203083 w 1566867"/>
              <a:gd name="connsiteY404" fmla="*/ 2708005 h 3179250"/>
              <a:gd name="connsiteX405" fmla="*/ 1154647 w 1566867"/>
              <a:gd name="connsiteY405" fmla="*/ 2754558 h 3179250"/>
              <a:gd name="connsiteX406" fmla="*/ 1375533 w 1566867"/>
              <a:gd name="connsiteY406" fmla="*/ 2756443 h 3179250"/>
              <a:gd name="connsiteX407" fmla="*/ 1329358 w 1566867"/>
              <a:gd name="connsiteY407" fmla="*/ 2707629 h 3179250"/>
              <a:gd name="connsiteX408" fmla="*/ 1380056 w 1566867"/>
              <a:gd name="connsiteY408" fmla="*/ 2659381 h 3179250"/>
              <a:gd name="connsiteX409" fmla="*/ 1426421 w 1566867"/>
              <a:gd name="connsiteY409" fmla="*/ 2702918 h 3179250"/>
              <a:gd name="connsiteX410" fmla="*/ 1375533 w 1566867"/>
              <a:gd name="connsiteY410" fmla="*/ 2756443 h 3179250"/>
              <a:gd name="connsiteX411" fmla="*/ 31746 w 1566867"/>
              <a:gd name="connsiteY411" fmla="*/ 2966400 h 3179250"/>
              <a:gd name="connsiteX412" fmla="*/ 83 w 1566867"/>
              <a:gd name="connsiteY412" fmla="*/ 2939448 h 3179250"/>
              <a:gd name="connsiteX413" fmla="*/ 25339 w 1566867"/>
              <a:gd name="connsiteY413" fmla="*/ 2909859 h 3179250"/>
              <a:gd name="connsiteX414" fmla="*/ 57566 w 1566867"/>
              <a:gd name="connsiteY414" fmla="*/ 2936998 h 3179250"/>
              <a:gd name="connsiteX415" fmla="*/ 31746 w 1566867"/>
              <a:gd name="connsiteY415" fmla="*/ 2966400 h 3179250"/>
              <a:gd name="connsiteX416" fmla="*/ 259415 w 1566867"/>
              <a:gd name="connsiteY416" fmla="*/ 2969791 h 3179250"/>
              <a:gd name="connsiteX417" fmla="*/ 226998 w 1566867"/>
              <a:gd name="connsiteY417" fmla="*/ 2938882 h 3179250"/>
              <a:gd name="connsiteX418" fmla="*/ 257907 w 1566867"/>
              <a:gd name="connsiteY418" fmla="*/ 2906465 h 3179250"/>
              <a:gd name="connsiteX419" fmla="*/ 290890 w 1566867"/>
              <a:gd name="connsiteY419" fmla="*/ 2937184 h 3179250"/>
              <a:gd name="connsiteX420" fmla="*/ 259415 w 1566867"/>
              <a:gd name="connsiteY420" fmla="*/ 2969791 h 3179250"/>
              <a:gd name="connsiteX421" fmla="*/ 479738 w 1566867"/>
              <a:gd name="connsiteY421" fmla="*/ 2975068 h 3179250"/>
              <a:gd name="connsiteX422" fmla="*/ 445057 w 1566867"/>
              <a:gd name="connsiteY422" fmla="*/ 2934737 h 3179250"/>
              <a:gd name="connsiteX423" fmla="*/ 482563 w 1566867"/>
              <a:gd name="connsiteY423" fmla="*/ 2901942 h 3179250"/>
              <a:gd name="connsiteX424" fmla="*/ 517053 w 1566867"/>
              <a:gd name="connsiteY424" fmla="*/ 2941522 h 3179250"/>
              <a:gd name="connsiteX425" fmla="*/ 479738 w 1566867"/>
              <a:gd name="connsiteY425" fmla="*/ 2975068 h 3179250"/>
              <a:gd name="connsiteX426" fmla="*/ 1566867 w 1566867"/>
              <a:gd name="connsiteY426" fmla="*/ 2975685 h 3179250"/>
              <a:gd name="connsiteX427" fmla="*/ 1562472 w 1566867"/>
              <a:gd name="connsiteY427" fmla="*/ 2973938 h 3179250"/>
              <a:gd name="connsiteX428" fmla="*/ 1550057 w 1566867"/>
              <a:gd name="connsiteY428" fmla="*/ 2937562 h 3179250"/>
              <a:gd name="connsiteX429" fmla="*/ 1563485 w 1566867"/>
              <a:gd name="connsiteY429" fmla="*/ 2901707 h 3179250"/>
              <a:gd name="connsiteX430" fmla="*/ 1566867 w 1566867"/>
              <a:gd name="connsiteY430" fmla="*/ 2900395 h 3179250"/>
              <a:gd name="connsiteX431" fmla="*/ 702320 w 1566867"/>
              <a:gd name="connsiteY431" fmla="*/ 2977708 h 3179250"/>
              <a:gd name="connsiteX432" fmla="*/ 663684 w 1566867"/>
              <a:gd name="connsiteY432" fmla="*/ 2937374 h 3179250"/>
              <a:gd name="connsiteX433" fmla="*/ 704015 w 1566867"/>
              <a:gd name="connsiteY433" fmla="*/ 2898551 h 3179250"/>
              <a:gd name="connsiteX434" fmla="*/ 743407 w 1566867"/>
              <a:gd name="connsiteY434" fmla="*/ 2939070 h 3179250"/>
              <a:gd name="connsiteX435" fmla="*/ 702320 w 1566867"/>
              <a:gd name="connsiteY435" fmla="*/ 2977708 h 3179250"/>
              <a:gd name="connsiteX436" fmla="*/ 933006 w 1566867"/>
              <a:gd name="connsiteY436" fmla="*/ 2980533 h 3179250"/>
              <a:gd name="connsiteX437" fmla="*/ 891355 w 1566867"/>
              <a:gd name="connsiteY437" fmla="*/ 2937750 h 3179250"/>
              <a:gd name="connsiteX438" fmla="*/ 933572 w 1566867"/>
              <a:gd name="connsiteY438" fmla="*/ 2896099 h 3179250"/>
              <a:gd name="connsiteX439" fmla="*/ 975224 w 1566867"/>
              <a:gd name="connsiteY439" fmla="*/ 2938316 h 3179250"/>
              <a:gd name="connsiteX440" fmla="*/ 933006 w 1566867"/>
              <a:gd name="connsiteY440" fmla="*/ 2980533 h 3179250"/>
              <a:gd name="connsiteX441" fmla="*/ 1154457 w 1566867"/>
              <a:gd name="connsiteY441" fmla="*/ 2984115 h 3179250"/>
              <a:gd name="connsiteX442" fmla="*/ 1109602 w 1566867"/>
              <a:gd name="connsiteY442" fmla="*/ 2938882 h 3179250"/>
              <a:gd name="connsiteX443" fmla="*/ 1156718 w 1566867"/>
              <a:gd name="connsiteY443" fmla="*/ 2892142 h 3179250"/>
              <a:gd name="connsiteX444" fmla="*/ 1202705 w 1566867"/>
              <a:gd name="connsiteY444" fmla="*/ 2937750 h 3179250"/>
              <a:gd name="connsiteX445" fmla="*/ 1154457 w 1566867"/>
              <a:gd name="connsiteY445" fmla="*/ 2984115 h 3179250"/>
              <a:gd name="connsiteX446" fmla="*/ 1379114 w 1566867"/>
              <a:gd name="connsiteY446" fmla="*/ 2986186 h 3179250"/>
              <a:gd name="connsiteX447" fmla="*/ 1329734 w 1566867"/>
              <a:gd name="connsiteY447" fmla="*/ 2937374 h 3179250"/>
              <a:gd name="connsiteX448" fmla="*/ 1380622 w 1566867"/>
              <a:gd name="connsiteY448" fmla="*/ 2889880 h 3179250"/>
              <a:gd name="connsiteX449" fmla="*/ 1426043 w 1566867"/>
              <a:gd name="connsiteY449" fmla="*/ 2944157 h 3179250"/>
              <a:gd name="connsiteX450" fmla="*/ 1379114 w 1566867"/>
              <a:gd name="connsiteY450" fmla="*/ 2986186 h 3179250"/>
              <a:gd name="connsiteX451" fmla="*/ 46590 w 1566867"/>
              <a:gd name="connsiteY451" fmla="*/ 3179250 h 3179250"/>
              <a:gd name="connsiteX452" fmla="*/ 10034 w 1566867"/>
              <a:gd name="connsiteY452" fmla="*/ 3179250 h 3179250"/>
              <a:gd name="connsiteX453" fmla="*/ 9081 w 1566867"/>
              <a:gd name="connsiteY453" fmla="*/ 3178852 h 3179250"/>
              <a:gd name="connsiteX454" fmla="*/ 2720 w 1566867"/>
              <a:gd name="connsiteY454" fmla="*/ 3160900 h 3179250"/>
              <a:gd name="connsiteX455" fmla="*/ 30048 w 1566867"/>
              <a:gd name="connsiteY455" fmla="*/ 3134702 h 3179250"/>
              <a:gd name="connsiteX456" fmla="*/ 54172 w 1566867"/>
              <a:gd name="connsiteY456" fmla="*/ 3163916 h 3179250"/>
              <a:gd name="connsiteX457" fmla="*/ 282401 w 1566867"/>
              <a:gd name="connsiteY457" fmla="*/ 3179250 h 3179250"/>
              <a:gd name="connsiteX458" fmla="*/ 234443 w 1566867"/>
              <a:gd name="connsiteY458" fmla="*/ 3179250 h 3179250"/>
              <a:gd name="connsiteX459" fmla="*/ 227564 w 1566867"/>
              <a:gd name="connsiteY459" fmla="*/ 3158449 h 3179250"/>
              <a:gd name="connsiteX460" fmla="*/ 258475 w 1566867"/>
              <a:gd name="connsiteY460" fmla="*/ 3129235 h 3179250"/>
              <a:gd name="connsiteX461" fmla="*/ 289760 w 1566867"/>
              <a:gd name="connsiteY461" fmla="*/ 3162218 h 3179250"/>
              <a:gd name="connsiteX462" fmla="*/ 509307 w 1566867"/>
              <a:gd name="connsiteY462" fmla="*/ 3179250 h 3179250"/>
              <a:gd name="connsiteX463" fmla="*/ 451426 w 1566867"/>
              <a:gd name="connsiteY463" fmla="*/ 3179250 h 3179250"/>
              <a:gd name="connsiteX464" fmla="*/ 444683 w 1566867"/>
              <a:gd name="connsiteY464" fmla="*/ 3159956 h 3179250"/>
              <a:gd name="connsiteX465" fmla="*/ 483129 w 1566867"/>
              <a:gd name="connsiteY465" fmla="*/ 3124148 h 3179250"/>
              <a:gd name="connsiteX466" fmla="*/ 517807 w 1566867"/>
              <a:gd name="connsiteY466" fmla="*/ 3160710 h 3179250"/>
              <a:gd name="connsiteX467" fmla="*/ 734995 w 1566867"/>
              <a:gd name="connsiteY467" fmla="*/ 3179250 h 3179250"/>
              <a:gd name="connsiteX468" fmla="*/ 671073 w 1566867"/>
              <a:gd name="connsiteY468" fmla="*/ 3179250 h 3179250"/>
              <a:gd name="connsiteX469" fmla="*/ 664060 w 1566867"/>
              <a:gd name="connsiteY469" fmla="*/ 3159203 h 3179250"/>
              <a:gd name="connsiteX470" fmla="*/ 705335 w 1566867"/>
              <a:gd name="connsiteY470" fmla="*/ 3121321 h 3179250"/>
              <a:gd name="connsiteX471" fmla="*/ 742275 w 1566867"/>
              <a:gd name="connsiteY471" fmla="*/ 3159580 h 3179250"/>
              <a:gd name="connsiteX472" fmla="*/ 967701 w 1566867"/>
              <a:gd name="connsiteY472" fmla="*/ 3179250 h 3179250"/>
              <a:gd name="connsiteX473" fmla="*/ 898620 w 1566867"/>
              <a:gd name="connsiteY473" fmla="*/ 3179250 h 3179250"/>
              <a:gd name="connsiteX474" fmla="*/ 892109 w 1566867"/>
              <a:gd name="connsiteY474" fmla="*/ 3159015 h 3179250"/>
              <a:gd name="connsiteX475" fmla="*/ 931687 w 1566867"/>
              <a:gd name="connsiteY475" fmla="*/ 3119059 h 3179250"/>
              <a:gd name="connsiteX476" fmla="*/ 975224 w 1566867"/>
              <a:gd name="connsiteY476" fmla="*/ 3158261 h 3179250"/>
              <a:gd name="connsiteX477" fmla="*/ 1193671 w 1566867"/>
              <a:gd name="connsiteY477" fmla="*/ 3179250 h 3179250"/>
              <a:gd name="connsiteX478" fmla="*/ 1117466 w 1566867"/>
              <a:gd name="connsiteY478" fmla="*/ 3179250 h 3179250"/>
              <a:gd name="connsiteX479" fmla="*/ 1109790 w 1566867"/>
              <a:gd name="connsiteY479" fmla="*/ 3161086 h 3179250"/>
              <a:gd name="connsiteX480" fmla="*/ 1157850 w 1566867"/>
              <a:gd name="connsiteY480" fmla="*/ 3114724 h 3179250"/>
              <a:gd name="connsiteX481" fmla="*/ 1201009 w 1566867"/>
              <a:gd name="connsiteY481" fmla="*/ 3161840 h 3179250"/>
              <a:gd name="connsiteX482" fmla="*/ 1417694 w 1566867"/>
              <a:gd name="connsiteY482" fmla="*/ 3179250 h 3179250"/>
              <a:gd name="connsiteX483" fmla="*/ 1337095 w 1566867"/>
              <a:gd name="connsiteY483" fmla="*/ 3179250 h 3179250"/>
              <a:gd name="connsiteX484" fmla="*/ 1330300 w 1566867"/>
              <a:gd name="connsiteY484" fmla="*/ 3160334 h 3179250"/>
              <a:gd name="connsiteX485" fmla="*/ 1376475 w 1566867"/>
              <a:gd name="connsiteY485" fmla="*/ 3111898 h 3179250"/>
              <a:gd name="connsiteX486" fmla="*/ 1425289 w 1566867"/>
              <a:gd name="connsiteY486" fmla="*/ 3158451 h 3179250"/>
              <a:gd name="connsiteX487" fmla="*/ 1566867 w 1566867"/>
              <a:gd name="connsiteY487" fmla="*/ 3179250 h 3179250"/>
              <a:gd name="connsiteX488" fmla="*/ 1557718 w 1566867"/>
              <a:gd name="connsiteY488" fmla="*/ 3179250 h 3179250"/>
              <a:gd name="connsiteX489" fmla="*/ 1550997 w 1566867"/>
              <a:gd name="connsiteY489" fmla="*/ 3161842 h 3179250"/>
              <a:gd name="connsiteX490" fmla="*/ 1564708 w 1566867"/>
              <a:gd name="connsiteY490" fmla="*/ 3125844 h 3179250"/>
              <a:gd name="connsiteX491" fmla="*/ 1566867 w 1566867"/>
              <a:gd name="connsiteY491" fmla="*/ 3124514 h 317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566867" h="3179250">
                <a:moveTo>
                  <a:pt x="1377419" y="34754"/>
                </a:moveTo>
                <a:cubicBezTo>
                  <a:pt x="1366676" y="34566"/>
                  <a:pt x="1361209" y="28535"/>
                  <a:pt x="1360267" y="17793"/>
                </a:cubicBezTo>
                <a:cubicBezTo>
                  <a:pt x="1360456" y="7239"/>
                  <a:pt x="1365735" y="829"/>
                  <a:pt x="1376289" y="76"/>
                </a:cubicBezTo>
                <a:cubicBezTo>
                  <a:pt x="1386843" y="-678"/>
                  <a:pt x="1394192" y="4223"/>
                  <a:pt x="1395136" y="14965"/>
                </a:cubicBezTo>
                <a:cubicBezTo>
                  <a:pt x="1396078" y="27027"/>
                  <a:pt x="1390423" y="34942"/>
                  <a:pt x="1377419" y="34754"/>
                </a:cubicBezTo>
                <a:close/>
                <a:moveTo>
                  <a:pt x="931499" y="256019"/>
                </a:moveTo>
                <a:cubicBezTo>
                  <a:pt x="920380" y="254323"/>
                  <a:pt x="915857" y="247160"/>
                  <a:pt x="917363" y="236982"/>
                </a:cubicBezTo>
                <a:cubicBezTo>
                  <a:pt x="918871" y="226239"/>
                  <a:pt x="926787" y="222094"/>
                  <a:pt x="936966" y="223978"/>
                </a:cubicBezTo>
                <a:cubicBezTo>
                  <a:pt x="945634" y="225485"/>
                  <a:pt x="949970" y="231704"/>
                  <a:pt x="949404" y="240563"/>
                </a:cubicBezTo>
                <a:cubicBezTo>
                  <a:pt x="948650" y="251495"/>
                  <a:pt x="942053" y="256019"/>
                  <a:pt x="931499" y="256019"/>
                </a:cubicBezTo>
                <a:close/>
                <a:moveTo>
                  <a:pt x="1154647" y="261669"/>
                </a:moveTo>
                <a:cubicBezTo>
                  <a:pt x="1141453" y="260916"/>
                  <a:pt x="1132784" y="252059"/>
                  <a:pt x="1133538" y="238677"/>
                </a:cubicBezTo>
                <a:cubicBezTo>
                  <a:pt x="1134292" y="225483"/>
                  <a:pt x="1143150" y="216815"/>
                  <a:pt x="1156530" y="217568"/>
                </a:cubicBezTo>
                <a:cubicBezTo>
                  <a:pt x="1169912" y="218135"/>
                  <a:pt x="1176885" y="227369"/>
                  <a:pt x="1178205" y="240373"/>
                </a:cubicBezTo>
                <a:cubicBezTo>
                  <a:pt x="1175377" y="253377"/>
                  <a:pt x="1168217" y="262425"/>
                  <a:pt x="1154647" y="261669"/>
                </a:cubicBezTo>
                <a:close/>
                <a:moveTo>
                  <a:pt x="1375911" y="263367"/>
                </a:moveTo>
                <a:cubicBezTo>
                  <a:pt x="1360077" y="262424"/>
                  <a:pt x="1352541" y="252059"/>
                  <a:pt x="1353860" y="236791"/>
                </a:cubicBezTo>
                <a:cubicBezTo>
                  <a:pt x="1354990" y="223034"/>
                  <a:pt x="1363849" y="215495"/>
                  <a:pt x="1377607" y="215495"/>
                </a:cubicBezTo>
                <a:cubicBezTo>
                  <a:pt x="1393816" y="215495"/>
                  <a:pt x="1400789" y="225295"/>
                  <a:pt x="1402109" y="237923"/>
                </a:cubicBezTo>
                <a:cubicBezTo>
                  <a:pt x="1400223" y="255828"/>
                  <a:pt x="1391555" y="264309"/>
                  <a:pt x="1375911" y="263367"/>
                </a:cubicBezTo>
                <a:close/>
                <a:moveTo>
                  <a:pt x="703261" y="487079"/>
                </a:moveTo>
                <a:cubicBezTo>
                  <a:pt x="690258" y="486891"/>
                  <a:pt x="684792" y="478977"/>
                  <a:pt x="685922" y="466914"/>
                </a:cubicBezTo>
                <a:cubicBezTo>
                  <a:pt x="687054" y="456172"/>
                  <a:pt x="694591" y="451459"/>
                  <a:pt x="704959" y="452401"/>
                </a:cubicBezTo>
                <a:cubicBezTo>
                  <a:pt x="715700" y="453344"/>
                  <a:pt x="720789" y="459940"/>
                  <a:pt x="720601" y="470494"/>
                </a:cubicBezTo>
                <a:cubicBezTo>
                  <a:pt x="719659" y="481050"/>
                  <a:pt x="714004" y="487269"/>
                  <a:pt x="703261" y="487079"/>
                </a:cubicBezTo>
                <a:close/>
                <a:moveTo>
                  <a:pt x="936966" y="492546"/>
                </a:moveTo>
                <a:cubicBezTo>
                  <a:pt x="921886" y="494808"/>
                  <a:pt x="911520" y="486515"/>
                  <a:pt x="910390" y="471438"/>
                </a:cubicBezTo>
                <a:cubicBezTo>
                  <a:pt x="909258" y="456172"/>
                  <a:pt x="918305" y="446938"/>
                  <a:pt x="933572" y="446560"/>
                </a:cubicBezTo>
                <a:cubicBezTo>
                  <a:pt x="947330" y="446184"/>
                  <a:pt x="953737" y="455796"/>
                  <a:pt x="956942" y="465785"/>
                </a:cubicBezTo>
                <a:cubicBezTo>
                  <a:pt x="956755" y="481428"/>
                  <a:pt x="949970" y="490663"/>
                  <a:pt x="936966" y="492546"/>
                </a:cubicBezTo>
                <a:close/>
                <a:moveTo>
                  <a:pt x="1154081" y="495372"/>
                </a:moveTo>
                <a:cubicBezTo>
                  <a:pt x="1138627" y="494808"/>
                  <a:pt x="1129769" y="485573"/>
                  <a:pt x="1129769" y="470118"/>
                </a:cubicBezTo>
                <a:cubicBezTo>
                  <a:pt x="1129581" y="452591"/>
                  <a:pt x="1139571" y="443356"/>
                  <a:pt x="1156908" y="443920"/>
                </a:cubicBezTo>
                <a:cubicBezTo>
                  <a:pt x="1172552" y="444486"/>
                  <a:pt x="1180468" y="453720"/>
                  <a:pt x="1181598" y="469742"/>
                </a:cubicBezTo>
                <a:cubicBezTo>
                  <a:pt x="1180468" y="486327"/>
                  <a:pt x="1171610" y="495938"/>
                  <a:pt x="1154081" y="495372"/>
                </a:cubicBezTo>
                <a:close/>
                <a:moveTo>
                  <a:pt x="1375157" y="499331"/>
                </a:moveTo>
                <a:cubicBezTo>
                  <a:pt x="1359136" y="498014"/>
                  <a:pt x="1348017" y="486705"/>
                  <a:pt x="1348205" y="470118"/>
                </a:cubicBezTo>
                <a:cubicBezTo>
                  <a:pt x="1348393" y="451649"/>
                  <a:pt x="1360456" y="442036"/>
                  <a:pt x="1378172" y="439587"/>
                </a:cubicBezTo>
                <a:cubicBezTo>
                  <a:pt x="1396266" y="442978"/>
                  <a:pt x="1408516" y="452969"/>
                  <a:pt x="1407196" y="471438"/>
                </a:cubicBezTo>
                <a:cubicBezTo>
                  <a:pt x="1406064" y="489343"/>
                  <a:pt x="1393626" y="500839"/>
                  <a:pt x="1375157" y="499331"/>
                </a:cubicBezTo>
                <a:close/>
                <a:moveTo>
                  <a:pt x="1566867" y="696912"/>
                </a:moveTo>
                <a:lnTo>
                  <a:pt x="1565322" y="693078"/>
                </a:lnTo>
                <a:lnTo>
                  <a:pt x="1566867" y="688504"/>
                </a:lnTo>
                <a:close/>
                <a:moveTo>
                  <a:pt x="477476" y="709098"/>
                </a:moveTo>
                <a:cubicBezTo>
                  <a:pt x="466732" y="707778"/>
                  <a:pt x="462398" y="699673"/>
                  <a:pt x="463528" y="689496"/>
                </a:cubicBezTo>
                <a:cubicBezTo>
                  <a:pt x="464846" y="678754"/>
                  <a:pt x="472009" y="674231"/>
                  <a:pt x="482375" y="674419"/>
                </a:cubicBezTo>
                <a:cubicBezTo>
                  <a:pt x="492930" y="675927"/>
                  <a:pt x="498773" y="681770"/>
                  <a:pt x="498207" y="692512"/>
                </a:cubicBezTo>
                <a:cubicBezTo>
                  <a:pt x="497641" y="705516"/>
                  <a:pt x="489348" y="710793"/>
                  <a:pt x="477476" y="709098"/>
                </a:cubicBezTo>
                <a:close/>
                <a:moveTo>
                  <a:pt x="702320" y="715882"/>
                </a:moveTo>
                <a:cubicBezTo>
                  <a:pt x="686298" y="715317"/>
                  <a:pt x="679703" y="705328"/>
                  <a:pt x="678384" y="691946"/>
                </a:cubicBezTo>
                <a:cubicBezTo>
                  <a:pt x="681023" y="674419"/>
                  <a:pt x="690258" y="666502"/>
                  <a:pt x="705711" y="668010"/>
                </a:cubicBezTo>
                <a:cubicBezTo>
                  <a:pt x="721545" y="669520"/>
                  <a:pt x="728705" y="680262"/>
                  <a:pt x="726820" y="695527"/>
                </a:cubicBezTo>
                <a:cubicBezTo>
                  <a:pt x="725124" y="709286"/>
                  <a:pt x="716077" y="716448"/>
                  <a:pt x="702320" y="715882"/>
                </a:cubicBezTo>
                <a:close/>
                <a:moveTo>
                  <a:pt x="934702" y="720972"/>
                </a:moveTo>
                <a:cubicBezTo>
                  <a:pt x="918871" y="720029"/>
                  <a:pt x="907375" y="711737"/>
                  <a:pt x="905301" y="695718"/>
                </a:cubicBezTo>
                <a:cubicBezTo>
                  <a:pt x="903039" y="677247"/>
                  <a:pt x="913970" y="664996"/>
                  <a:pt x="931687" y="663677"/>
                </a:cubicBezTo>
                <a:cubicBezTo>
                  <a:pt x="949780" y="662359"/>
                  <a:pt x="961466" y="674043"/>
                  <a:pt x="961842" y="692136"/>
                </a:cubicBezTo>
                <a:cubicBezTo>
                  <a:pt x="962030" y="708345"/>
                  <a:pt x="951100" y="717768"/>
                  <a:pt x="934702" y="720972"/>
                </a:cubicBezTo>
                <a:close/>
                <a:moveTo>
                  <a:pt x="1154647" y="722479"/>
                </a:moveTo>
                <a:cubicBezTo>
                  <a:pt x="1135044" y="721349"/>
                  <a:pt x="1122984" y="708343"/>
                  <a:pt x="1125433" y="688367"/>
                </a:cubicBezTo>
                <a:cubicBezTo>
                  <a:pt x="1127507" y="670649"/>
                  <a:pt x="1140133" y="659719"/>
                  <a:pt x="1158416" y="661603"/>
                </a:cubicBezTo>
                <a:cubicBezTo>
                  <a:pt x="1176319" y="663301"/>
                  <a:pt x="1184990" y="676115"/>
                  <a:pt x="1186873" y="692702"/>
                </a:cubicBezTo>
                <a:cubicBezTo>
                  <a:pt x="1182728" y="711359"/>
                  <a:pt x="1172928" y="723611"/>
                  <a:pt x="1154647" y="722479"/>
                </a:cubicBezTo>
                <a:close/>
                <a:moveTo>
                  <a:pt x="1374779" y="724177"/>
                </a:moveTo>
                <a:cubicBezTo>
                  <a:pt x="1354800" y="722669"/>
                  <a:pt x="1344436" y="709475"/>
                  <a:pt x="1345566" y="689686"/>
                </a:cubicBezTo>
                <a:cubicBezTo>
                  <a:pt x="1346698" y="669708"/>
                  <a:pt x="1359324" y="660097"/>
                  <a:pt x="1379302" y="658965"/>
                </a:cubicBezTo>
                <a:cubicBezTo>
                  <a:pt x="1398715" y="661415"/>
                  <a:pt x="1410589" y="671969"/>
                  <a:pt x="1410211" y="692136"/>
                </a:cubicBezTo>
                <a:cubicBezTo>
                  <a:pt x="1409833" y="714376"/>
                  <a:pt x="1396454" y="725873"/>
                  <a:pt x="1374779" y="724177"/>
                </a:cubicBezTo>
                <a:close/>
                <a:moveTo>
                  <a:pt x="1566867" y="927508"/>
                </a:moveTo>
                <a:lnTo>
                  <a:pt x="1561551" y="913399"/>
                </a:lnTo>
                <a:lnTo>
                  <a:pt x="1566867" y="899489"/>
                </a:lnTo>
                <a:close/>
                <a:moveTo>
                  <a:pt x="261113" y="931491"/>
                </a:moveTo>
                <a:cubicBezTo>
                  <a:pt x="249051" y="932434"/>
                  <a:pt x="241134" y="926781"/>
                  <a:pt x="241324" y="913776"/>
                </a:cubicBezTo>
                <a:cubicBezTo>
                  <a:pt x="241324" y="903032"/>
                  <a:pt x="247543" y="897567"/>
                  <a:pt x="258285" y="896625"/>
                </a:cubicBezTo>
                <a:cubicBezTo>
                  <a:pt x="268840" y="896813"/>
                  <a:pt x="275249" y="902090"/>
                  <a:pt x="276002" y="912645"/>
                </a:cubicBezTo>
                <a:cubicBezTo>
                  <a:pt x="276756" y="923199"/>
                  <a:pt x="271855" y="930550"/>
                  <a:pt x="261113" y="931491"/>
                </a:cubicBezTo>
                <a:close/>
                <a:moveTo>
                  <a:pt x="478796" y="937334"/>
                </a:moveTo>
                <a:cubicBezTo>
                  <a:pt x="465790" y="936391"/>
                  <a:pt x="457309" y="927532"/>
                  <a:pt x="457873" y="914152"/>
                </a:cubicBezTo>
                <a:cubicBezTo>
                  <a:pt x="458439" y="898885"/>
                  <a:pt x="467864" y="890216"/>
                  <a:pt x="483129" y="891158"/>
                </a:cubicBezTo>
                <a:cubicBezTo>
                  <a:pt x="496511" y="891912"/>
                  <a:pt x="502542" y="901713"/>
                  <a:pt x="504804" y="912833"/>
                </a:cubicBezTo>
                <a:cubicBezTo>
                  <a:pt x="502354" y="929418"/>
                  <a:pt x="494061" y="938652"/>
                  <a:pt x="478796" y="937334"/>
                </a:cubicBezTo>
                <a:close/>
                <a:moveTo>
                  <a:pt x="702320" y="943178"/>
                </a:moveTo>
                <a:cubicBezTo>
                  <a:pt x="684604" y="939974"/>
                  <a:pt x="673108" y="929608"/>
                  <a:pt x="674804" y="911515"/>
                </a:cubicBezTo>
                <a:cubicBezTo>
                  <a:pt x="676312" y="895684"/>
                  <a:pt x="687618" y="884941"/>
                  <a:pt x="704015" y="885883"/>
                </a:cubicBezTo>
                <a:cubicBezTo>
                  <a:pt x="721921" y="886825"/>
                  <a:pt x="733041" y="898887"/>
                  <a:pt x="731533" y="916980"/>
                </a:cubicBezTo>
                <a:cubicBezTo>
                  <a:pt x="730213" y="932811"/>
                  <a:pt x="718717" y="941670"/>
                  <a:pt x="702320" y="943178"/>
                </a:cubicBezTo>
                <a:close/>
                <a:moveTo>
                  <a:pt x="933758" y="945252"/>
                </a:moveTo>
                <a:cubicBezTo>
                  <a:pt x="913406" y="945252"/>
                  <a:pt x="901719" y="932813"/>
                  <a:pt x="902095" y="912647"/>
                </a:cubicBezTo>
                <a:cubicBezTo>
                  <a:pt x="902661" y="893988"/>
                  <a:pt x="915855" y="885695"/>
                  <a:pt x="930745" y="881925"/>
                </a:cubicBezTo>
                <a:cubicBezTo>
                  <a:pt x="952605" y="884753"/>
                  <a:pt x="965235" y="895308"/>
                  <a:pt x="964479" y="915662"/>
                </a:cubicBezTo>
                <a:cubicBezTo>
                  <a:pt x="963725" y="933755"/>
                  <a:pt x="952041" y="945252"/>
                  <a:pt x="933758" y="945252"/>
                </a:cubicBezTo>
                <a:close/>
                <a:moveTo>
                  <a:pt x="1152951" y="947889"/>
                </a:moveTo>
                <a:cubicBezTo>
                  <a:pt x="1133162" y="946759"/>
                  <a:pt x="1121854" y="934131"/>
                  <a:pt x="1121854" y="914343"/>
                </a:cubicBezTo>
                <a:cubicBezTo>
                  <a:pt x="1121854" y="892480"/>
                  <a:pt x="1134858" y="881360"/>
                  <a:pt x="1156156" y="879852"/>
                </a:cubicBezTo>
                <a:cubicBezTo>
                  <a:pt x="1178017" y="882114"/>
                  <a:pt x="1190269" y="894176"/>
                  <a:pt x="1189325" y="915850"/>
                </a:cubicBezTo>
                <a:cubicBezTo>
                  <a:pt x="1188383" y="937713"/>
                  <a:pt x="1174437" y="949209"/>
                  <a:pt x="1152951" y="947889"/>
                </a:cubicBezTo>
                <a:close/>
                <a:moveTo>
                  <a:pt x="1375533" y="951281"/>
                </a:moveTo>
                <a:cubicBezTo>
                  <a:pt x="1354802" y="950150"/>
                  <a:pt x="1340854" y="936015"/>
                  <a:pt x="1340667" y="914906"/>
                </a:cubicBezTo>
                <a:cubicBezTo>
                  <a:pt x="1340479" y="891536"/>
                  <a:pt x="1356310" y="880228"/>
                  <a:pt x="1376853" y="875892"/>
                </a:cubicBezTo>
                <a:cubicBezTo>
                  <a:pt x="1400599" y="880040"/>
                  <a:pt x="1415866" y="892478"/>
                  <a:pt x="1414923" y="915472"/>
                </a:cubicBezTo>
                <a:cubicBezTo>
                  <a:pt x="1413793" y="938089"/>
                  <a:pt x="1398527" y="952600"/>
                  <a:pt x="1375533" y="951281"/>
                </a:cubicBezTo>
                <a:close/>
                <a:moveTo>
                  <a:pt x="1566867" y="1156206"/>
                </a:moveTo>
                <a:lnTo>
                  <a:pt x="1559855" y="1137300"/>
                </a:lnTo>
                <a:lnTo>
                  <a:pt x="1566867" y="1116265"/>
                </a:lnTo>
                <a:close/>
                <a:moveTo>
                  <a:pt x="259793" y="1159541"/>
                </a:moveTo>
                <a:cubicBezTo>
                  <a:pt x="245092" y="1156337"/>
                  <a:pt x="236045" y="1149174"/>
                  <a:pt x="236799" y="1135604"/>
                </a:cubicBezTo>
                <a:cubicBezTo>
                  <a:pt x="237553" y="1122413"/>
                  <a:pt x="246411" y="1113742"/>
                  <a:pt x="259793" y="1114496"/>
                </a:cubicBezTo>
                <a:cubicBezTo>
                  <a:pt x="272797" y="1115250"/>
                  <a:pt x="281466" y="1123920"/>
                  <a:pt x="280902" y="1137490"/>
                </a:cubicBezTo>
                <a:cubicBezTo>
                  <a:pt x="280336" y="1151060"/>
                  <a:pt x="270347" y="1156901"/>
                  <a:pt x="259793" y="1159541"/>
                </a:cubicBezTo>
                <a:close/>
                <a:moveTo>
                  <a:pt x="479548" y="1162178"/>
                </a:moveTo>
                <a:cubicBezTo>
                  <a:pt x="461644" y="1161424"/>
                  <a:pt x="453728" y="1149928"/>
                  <a:pt x="455236" y="1133153"/>
                </a:cubicBezTo>
                <a:cubicBezTo>
                  <a:pt x="456743" y="1117511"/>
                  <a:pt x="467298" y="1110725"/>
                  <a:pt x="480679" y="1110349"/>
                </a:cubicBezTo>
                <a:cubicBezTo>
                  <a:pt x="497829" y="1112044"/>
                  <a:pt x="506687" y="1120527"/>
                  <a:pt x="506687" y="1135980"/>
                </a:cubicBezTo>
                <a:cubicBezTo>
                  <a:pt x="506877" y="1153508"/>
                  <a:pt x="496887" y="1162932"/>
                  <a:pt x="479548" y="1162178"/>
                </a:cubicBezTo>
                <a:close/>
                <a:moveTo>
                  <a:pt x="704203" y="1167645"/>
                </a:moveTo>
                <a:cubicBezTo>
                  <a:pt x="684039" y="1168021"/>
                  <a:pt x="671976" y="1155959"/>
                  <a:pt x="671976" y="1135605"/>
                </a:cubicBezTo>
                <a:cubicBezTo>
                  <a:pt x="671976" y="1116758"/>
                  <a:pt x="685168" y="1108465"/>
                  <a:pt x="699870" y="1104508"/>
                </a:cubicBezTo>
                <a:cubicBezTo>
                  <a:pt x="721921" y="1106957"/>
                  <a:pt x="734736" y="1116948"/>
                  <a:pt x="734360" y="1137490"/>
                </a:cubicBezTo>
                <a:cubicBezTo>
                  <a:pt x="733983" y="1155583"/>
                  <a:pt x="722486" y="1167268"/>
                  <a:pt x="704203" y="1167645"/>
                </a:cubicBezTo>
                <a:close/>
                <a:moveTo>
                  <a:pt x="930555" y="1170283"/>
                </a:moveTo>
                <a:cubicBezTo>
                  <a:pt x="910766" y="1169153"/>
                  <a:pt x="899458" y="1156525"/>
                  <a:pt x="899458" y="1136736"/>
                </a:cubicBezTo>
                <a:cubicBezTo>
                  <a:pt x="899646" y="1114686"/>
                  <a:pt x="912462" y="1103566"/>
                  <a:pt x="933760" y="1102246"/>
                </a:cubicBezTo>
                <a:cubicBezTo>
                  <a:pt x="955623" y="1104508"/>
                  <a:pt x="968061" y="1116570"/>
                  <a:pt x="966931" y="1138244"/>
                </a:cubicBezTo>
                <a:cubicBezTo>
                  <a:pt x="965989" y="1160107"/>
                  <a:pt x="952041" y="1171603"/>
                  <a:pt x="930555" y="1170283"/>
                </a:cubicBezTo>
                <a:close/>
                <a:moveTo>
                  <a:pt x="1156154" y="1173487"/>
                </a:moveTo>
                <a:cubicBezTo>
                  <a:pt x="1133350" y="1173864"/>
                  <a:pt x="1118648" y="1158787"/>
                  <a:pt x="1118460" y="1135983"/>
                </a:cubicBezTo>
                <a:cubicBezTo>
                  <a:pt x="1118460" y="1115062"/>
                  <a:pt x="1132596" y="1100738"/>
                  <a:pt x="1153139" y="1099418"/>
                </a:cubicBezTo>
                <a:cubicBezTo>
                  <a:pt x="1176131" y="1097911"/>
                  <a:pt x="1188947" y="1112800"/>
                  <a:pt x="1193660" y="1135227"/>
                </a:cubicBezTo>
                <a:cubicBezTo>
                  <a:pt x="1191021" y="1157467"/>
                  <a:pt x="1178959" y="1173299"/>
                  <a:pt x="1156154" y="1173487"/>
                </a:cubicBezTo>
                <a:close/>
                <a:moveTo>
                  <a:pt x="1377229" y="1175560"/>
                </a:moveTo>
                <a:cubicBezTo>
                  <a:pt x="1352539" y="1174994"/>
                  <a:pt x="1338027" y="1159541"/>
                  <a:pt x="1338781" y="1134851"/>
                </a:cubicBezTo>
                <a:cubicBezTo>
                  <a:pt x="1339347" y="1112234"/>
                  <a:pt x="1353858" y="1097911"/>
                  <a:pt x="1376475" y="1097345"/>
                </a:cubicBezTo>
                <a:cubicBezTo>
                  <a:pt x="1401353" y="1096591"/>
                  <a:pt x="1414169" y="1112046"/>
                  <a:pt x="1417938" y="1136171"/>
                </a:cubicBezTo>
                <a:cubicBezTo>
                  <a:pt x="1414735" y="1160295"/>
                  <a:pt x="1402107" y="1176126"/>
                  <a:pt x="1377229" y="1175560"/>
                </a:cubicBezTo>
                <a:close/>
                <a:moveTo>
                  <a:pt x="31556" y="1386834"/>
                </a:moveTo>
                <a:cubicBezTo>
                  <a:pt x="17986" y="1388720"/>
                  <a:pt x="8752" y="1380427"/>
                  <a:pt x="8186" y="1366857"/>
                </a:cubicBezTo>
                <a:cubicBezTo>
                  <a:pt x="7620" y="1354983"/>
                  <a:pt x="15912" y="1348386"/>
                  <a:pt x="27598" y="1345937"/>
                </a:cubicBezTo>
                <a:cubicBezTo>
                  <a:pt x="39095" y="1346690"/>
                  <a:pt x="47199" y="1353287"/>
                  <a:pt x="48707" y="1364596"/>
                </a:cubicBezTo>
                <a:cubicBezTo>
                  <a:pt x="50403" y="1376468"/>
                  <a:pt x="42864" y="1385138"/>
                  <a:pt x="31556" y="1386834"/>
                </a:cubicBezTo>
                <a:close/>
                <a:moveTo>
                  <a:pt x="256590" y="1391357"/>
                </a:moveTo>
                <a:cubicBezTo>
                  <a:pt x="241134" y="1390603"/>
                  <a:pt x="233407" y="1380803"/>
                  <a:pt x="233973" y="1365537"/>
                </a:cubicBezTo>
                <a:cubicBezTo>
                  <a:pt x="234539" y="1349894"/>
                  <a:pt x="243584" y="1342355"/>
                  <a:pt x="258851" y="1341601"/>
                </a:cubicBezTo>
                <a:cubicBezTo>
                  <a:pt x="274305" y="1342543"/>
                  <a:pt x="283353" y="1350460"/>
                  <a:pt x="283539" y="1365913"/>
                </a:cubicBezTo>
                <a:cubicBezTo>
                  <a:pt x="283729" y="1383443"/>
                  <a:pt x="273741" y="1392299"/>
                  <a:pt x="256590" y="1391357"/>
                </a:cubicBezTo>
                <a:close/>
                <a:moveTo>
                  <a:pt x="481811" y="1396824"/>
                </a:moveTo>
                <a:cubicBezTo>
                  <a:pt x="461832" y="1397200"/>
                  <a:pt x="449582" y="1384572"/>
                  <a:pt x="450526" y="1364596"/>
                </a:cubicBezTo>
                <a:cubicBezTo>
                  <a:pt x="451468" y="1346878"/>
                  <a:pt x="463530" y="1335572"/>
                  <a:pt x="481811" y="1336136"/>
                </a:cubicBezTo>
                <a:cubicBezTo>
                  <a:pt x="500092" y="1336702"/>
                  <a:pt x="509517" y="1348952"/>
                  <a:pt x="511966" y="1366479"/>
                </a:cubicBezTo>
                <a:cubicBezTo>
                  <a:pt x="509517" y="1384197"/>
                  <a:pt x="499904" y="1396634"/>
                  <a:pt x="481811" y="1396824"/>
                </a:cubicBezTo>
                <a:close/>
                <a:moveTo>
                  <a:pt x="1566867" y="1397028"/>
                </a:moveTo>
                <a:lnTo>
                  <a:pt x="1566829" y="1397012"/>
                </a:lnTo>
                <a:cubicBezTo>
                  <a:pt x="1559667" y="1389284"/>
                  <a:pt x="1555803" y="1378542"/>
                  <a:pt x="1556274" y="1365726"/>
                </a:cubicBezTo>
                <a:lnTo>
                  <a:pt x="1566867" y="1340043"/>
                </a:lnTo>
                <a:close/>
                <a:moveTo>
                  <a:pt x="701378" y="1398896"/>
                </a:moveTo>
                <a:cubicBezTo>
                  <a:pt x="681401" y="1398142"/>
                  <a:pt x="670469" y="1385892"/>
                  <a:pt x="670847" y="1365914"/>
                </a:cubicBezTo>
                <a:cubicBezTo>
                  <a:pt x="671223" y="1345749"/>
                  <a:pt x="683285" y="1335570"/>
                  <a:pt x="703074" y="1333875"/>
                </a:cubicBezTo>
                <a:cubicBezTo>
                  <a:pt x="722676" y="1335382"/>
                  <a:pt x="735114" y="1345371"/>
                  <a:pt x="735490" y="1365538"/>
                </a:cubicBezTo>
                <a:cubicBezTo>
                  <a:pt x="735868" y="1387400"/>
                  <a:pt x="723240" y="1399650"/>
                  <a:pt x="701378" y="1398896"/>
                </a:cubicBezTo>
                <a:close/>
                <a:moveTo>
                  <a:pt x="933572" y="1403797"/>
                </a:moveTo>
                <a:cubicBezTo>
                  <a:pt x="910766" y="1403797"/>
                  <a:pt x="896066" y="1388720"/>
                  <a:pt x="896254" y="1365916"/>
                </a:cubicBezTo>
                <a:cubicBezTo>
                  <a:pt x="896442" y="1344807"/>
                  <a:pt x="910578" y="1330671"/>
                  <a:pt x="931309" y="1329541"/>
                </a:cubicBezTo>
                <a:cubicBezTo>
                  <a:pt x="954303" y="1328222"/>
                  <a:pt x="966931" y="1343299"/>
                  <a:pt x="971454" y="1365916"/>
                </a:cubicBezTo>
                <a:cubicBezTo>
                  <a:pt x="968439" y="1388154"/>
                  <a:pt x="956565" y="1403797"/>
                  <a:pt x="933572" y="1403797"/>
                </a:cubicBezTo>
                <a:close/>
                <a:moveTo>
                  <a:pt x="1156154" y="1405683"/>
                </a:moveTo>
                <a:cubicBezTo>
                  <a:pt x="1131464" y="1406059"/>
                  <a:pt x="1116575" y="1390981"/>
                  <a:pt x="1116387" y="1366291"/>
                </a:cubicBezTo>
                <a:cubicBezTo>
                  <a:pt x="1116199" y="1343487"/>
                  <a:pt x="1130523" y="1329163"/>
                  <a:pt x="1152949" y="1327468"/>
                </a:cubicBezTo>
                <a:cubicBezTo>
                  <a:pt x="1178205" y="1325582"/>
                  <a:pt x="1190267" y="1341979"/>
                  <a:pt x="1195732" y="1362522"/>
                </a:cubicBezTo>
                <a:cubicBezTo>
                  <a:pt x="1193094" y="1389286"/>
                  <a:pt x="1181032" y="1405305"/>
                  <a:pt x="1156154" y="1405683"/>
                </a:cubicBezTo>
                <a:close/>
                <a:moveTo>
                  <a:pt x="1376099" y="1407189"/>
                </a:moveTo>
                <a:cubicBezTo>
                  <a:pt x="1348581" y="1406247"/>
                  <a:pt x="1335577" y="1389474"/>
                  <a:pt x="1337273" y="1362900"/>
                </a:cubicBezTo>
                <a:cubicBezTo>
                  <a:pt x="1338969" y="1337456"/>
                  <a:pt x="1354990" y="1326148"/>
                  <a:pt x="1380244" y="1325394"/>
                </a:cubicBezTo>
                <a:cubicBezTo>
                  <a:pt x="1404368" y="1327844"/>
                  <a:pt x="1418692" y="1341038"/>
                  <a:pt x="1418504" y="1366291"/>
                </a:cubicBezTo>
                <a:cubicBezTo>
                  <a:pt x="1418316" y="1393619"/>
                  <a:pt x="1403049" y="1408133"/>
                  <a:pt x="1376099" y="1407189"/>
                </a:cubicBezTo>
                <a:close/>
                <a:moveTo>
                  <a:pt x="25903" y="1612056"/>
                </a:moveTo>
                <a:cubicBezTo>
                  <a:pt x="13087" y="1610548"/>
                  <a:pt x="4606" y="1601689"/>
                  <a:pt x="5548" y="1588120"/>
                </a:cubicBezTo>
                <a:cubicBezTo>
                  <a:pt x="6492" y="1572854"/>
                  <a:pt x="16290" y="1564373"/>
                  <a:pt x="31368" y="1565881"/>
                </a:cubicBezTo>
                <a:cubicBezTo>
                  <a:pt x="44186" y="1567201"/>
                  <a:pt x="51347" y="1576247"/>
                  <a:pt x="52289" y="1590193"/>
                </a:cubicBezTo>
                <a:cubicBezTo>
                  <a:pt x="49651" y="1604705"/>
                  <a:pt x="41168" y="1613751"/>
                  <a:pt x="25903" y="1612056"/>
                </a:cubicBezTo>
                <a:close/>
                <a:moveTo>
                  <a:pt x="261867" y="1617145"/>
                </a:moveTo>
                <a:cubicBezTo>
                  <a:pt x="243584" y="1619029"/>
                  <a:pt x="231524" y="1608098"/>
                  <a:pt x="230204" y="1590193"/>
                </a:cubicBezTo>
                <a:cubicBezTo>
                  <a:pt x="229072" y="1573796"/>
                  <a:pt x="239626" y="1562300"/>
                  <a:pt x="255458" y="1560604"/>
                </a:cubicBezTo>
                <a:cubicBezTo>
                  <a:pt x="273741" y="1558530"/>
                  <a:pt x="284105" y="1570027"/>
                  <a:pt x="287687" y="1587744"/>
                </a:cubicBezTo>
                <a:cubicBezTo>
                  <a:pt x="286367" y="1603951"/>
                  <a:pt x="277886" y="1615447"/>
                  <a:pt x="261867" y="1617145"/>
                </a:cubicBezTo>
                <a:close/>
                <a:moveTo>
                  <a:pt x="479170" y="1620536"/>
                </a:moveTo>
                <a:cubicBezTo>
                  <a:pt x="459381" y="1619405"/>
                  <a:pt x="448263" y="1606967"/>
                  <a:pt x="449204" y="1587176"/>
                </a:cubicBezTo>
                <a:cubicBezTo>
                  <a:pt x="450146" y="1567199"/>
                  <a:pt x="462962" y="1557587"/>
                  <a:pt x="482751" y="1556645"/>
                </a:cubicBezTo>
                <a:cubicBezTo>
                  <a:pt x="501788" y="1559848"/>
                  <a:pt x="513660" y="1570593"/>
                  <a:pt x="512530" y="1590569"/>
                </a:cubicBezTo>
                <a:cubicBezTo>
                  <a:pt x="511399" y="1610358"/>
                  <a:pt x="499148" y="1621478"/>
                  <a:pt x="479170" y="1620536"/>
                </a:cubicBezTo>
                <a:close/>
                <a:moveTo>
                  <a:pt x="1566867" y="1621863"/>
                </a:moveTo>
                <a:lnTo>
                  <a:pt x="1565463" y="1621268"/>
                </a:lnTo>
                <a:cubicBezTo>
                  <a:pt x="1557830" y="1613188"/>
                  <a:pt x="1553636" y="1601879"/>
                  <a:pt x="1554014" y="1588310"/>
                </a:cubicBezTo>
                <a:lnTo>
                  <a:pt x="1566867" y="1556650"/>
                </a:lnTo>
                <a:close/>
                <a:moveTo>
                  <a:pt x="706655" y="1624872"/>
                </a:moveTo>
                <a:cubicBezTo>
                  <a:pt x="683473" y="1626943"/>
                  <a:pt x="668207" y="1612998"/>
                  <a:pt x="667077" y="1590381"/>
                </a:cubicBezTo>
                <a:cubicBezTo>
                  <a:pt x="665946" y="1567577"/>
                  <a:pt x="680647" y="1552875"/>
                  <a:pt x="703639" y="1552687"/>
                </a:cubicBezTo>
                <a:cubicBezTo>
                  <a:pt x="724560" y="1552499"/>
                  <a:pt x="736434" y="1566633"/>
                  <a:pt x="740203" y="1587932"/>
                </a:cubicBezTo>
                <a:cubicBezTo>
                  <a:pt x="738318" y="1608287"/>
                  <a:pt x="727575" y="1622986"/>
                  <a:pt x="706655" y="1624872"/>
                </a:cubicBezTo>
                <a:close/>
                <a:moveTo>
                  <a:pt x="931123" y="1628077"/>
                </a:moveTo>
                <a:cubicBezTo>
                  <a:pt x="908506" y="1626757"/>
                  <a:pt x="894183" y="1612434"/>
                  <a:pt x="894183" y="1589629"/>
                </a:cubicBezTo>
                <a:cubicBezTo>
                  <a:pt x="894183" y="1564939"/>
                  <a:pt x="908882" y="1549862"/>
                  <a:pt x="933574" y="1549862"/>
                </a:cubicBezTo>
                <a:cubicBezTo>
                  <a:pt x="958450" y="1549862"/>
                  <a:pt x="970700" y="1565881"/>
                  <a:pt x="973340" y="1590383"/>
                </a:cubicBezTo>
                <a:cubicBezTo>
                  <a:pt x="969193" y="1614130"/>
                  <a:pt x="956001" y="1629397"/>
                  <a:pt x="931123" y="1628077"/>
                </a:cubicBezTo>
                <a:close/>
                <a:moveTo>
                  <a:pt x="1155023" y="1629583"/>
                </a:moveTo>
                <a:cubicBezTo>
                  <a:pt x="1129957" y="1629395"/>
                  <a:pt x="1115445" y="1615447"/>
                  <a:pt x="1114879" y="1590381"/>
                </a:cubicBezTo>
                <a:cubicBezTo>
                  <a:pt x="1114313" y="1563430"/>
                  <a:pt x="1128825" y="1548164"/>
                  <a:pt x="1155964" y="1548164"/>
                </a:cubicBezTo>
                <a:cubicBezTo>
                  <a:pt x="1181220" y="1547976"/>
                  <a:pt x="1194224" y="1562676"/>
                  <a:pt x="1196674" y="1587366"/>
                </a:cubicBezTo>
                <a:cubicBezTo>
                  <a:pt x="1195354" y="1613940"/>
                  <a:pt x="1182350" y="1629771"/>
                  <a:pt x="1155023" y="1629583"/>
                </a:cubicBezTo>
                <a:close/>
                <a:moveTo>
                  <a:pt x="1375157" y="1632599"/>
                </a:moveTo>
                <a:cubicBezTo>
                  <a:pt x="1349901" y="1631281"/>
                  <a:pt x="1333316" y="1613940"/>
                  <a:pt x="1334070" y="1588310"/>
                </a:cubicBezTo>
                <a:cubicBezTo>
                  <a:pt x="1334824" y="1560792"/>
                  <a:pt x="1352729" y="1543829"/>
                  <a:pt x="1380244" y="1545149"/>
                </a:cubicBezTo>
                <a:cubicBezTo>
                  <a:pt x="1405688" y="1546468"/>
                  <a:pt x="1419636" y="1563808"/>
                  <a:pt x="1422085" y="1589627"/>
                </a:cubicBezTo>
                <a:cubicBezTo>
                  <a:pt x="1418128" y="1616767"/>
                  <a:pt x="1402673" y="1633918"/>
                  <a:pt x="1375157" y="1632599"/>
                </a:cubicBezTo>
                <a:close/>
                <a:moveTo>
                  <a:pt x="28352" y="1835392"/>
                </a:moveTo>
                <a:cubicBezTo>
                  <a:pt x="12709" y="1834072"/>
                  <a:pt x="3852" y="1825779"/>
                  <a:pt x="4604" y="1809948"/>
                </a:cubicBezTo>
                <a:cubicBezTo>
                  <a:pt x="5360" y="1794116"/>
                  <a:pt x="15159" y="1786202"/>
                  <a:pt x="30614" y="1787144"/>
                </a:cubicBezTo>
                <a:cubicBezTo>
                  <a:pt x="44372" y="1788085"/>
                  <a:pt x="52289" y="1796568"/>
                  <a:pt x="52477" y="1810326"/>
                </a:cubicBezTo>
                <a:cubicBezTo>
                  <a:pt x="52853" y="1826157"/>
                  <a:pt x="43996" y="1834262"/>
                  <a:pt x="28352" y="1835392"/>
                </a:cubicBezTo>
                <a:close/>
                <a:moveTo>
                  <a:pt x="258851" y="1841425"/>
                </a:moveTo>
                <a:cubicBezTo>
                  <a:pt x="238874" y="1840859"/>
                  <a:pt x="226812" y="1828043"/>
                  <a:pt x="228508" y="1808064"/>
                </a:cubicBezTo>
                <a:cubicBezTo>
                  <a:pt x="230016" y="1790537"/>
                  <a:pt x="242454" y="1779417"/>
                  <a:pt x="260737" y="1780549"/>
                </a:cubicBezTo>
                <a:cubicBezTo>
                  <a:pt x="278830" y="1781868"/>
                  <a:pt x="287311" y="1794684"/>
                  <a:pt x="290326" y="1810328"/>
                </a:cubicBezTo>
                <a:cubicBezTo>
                  <a:pt x="286745" y="1829739"/>
                  <a:pt x="276944" y="1841801"/>
                  <a:pt x="258851" y="1841425"/>
                </a:cubicBezTo>
                <a:close/>
                <a:moveTo>
                  <a:pt x="484071" y="1844816"/>
                </a:moveTo>
                <a:cubicBezTo>
                  <a:pt x="462398" y="1846324"/>
                  <a:pt x="448451" y="1835204"/>
                  <a:pt x="447131" y="1813341"/>
                </a:cubicBezTo>
                <a:cubicBezTo>
                  <a:pt x="445813" y="1791667"/>
                  <a:pt x="458061" y="1779417"/>
                  <a:pt x="480113" y="1776967"/>
                </a:cubicBezTo>
                <a:cubicBezTo>
                  <a:pt x="501222" y="1778097"/>
                  <a:pt x="514414" y="1788841"/>
                  <a:pt x="514792" y="1810892"/>
                </a:cubicBezTo>
                <a:cubicBezTo>
                  <a:pt x="514980" y="1830681"/>
                  <a:pt x="503860" y="1843308"/>
                  <a:pt x="484071" y="1844816"/>
                </a:cubicBezTo>
                <a:close/>
                <a:moveTo>
                  <a:pt x="1566867" y="1845830"/>
                </a:moveTo>
                <a:lnTo>
                  <a:pt x="1552504" y="1813529"/>
                </a:lnTo>
                <a:cubicBezTo>
                  <a:pt x="1551375" y="1799583"/>
                  <a:pt x="1556416" y="1786720"/>
                  <a:pt x="1565227" y="1777508"/>
                </a:cubicBezTo>
                <a:lnTo>
                  <a:pt x="1566867" y="1776388"/>
                </a:lnTo>
                <a:close/>
                <a:moveTo>
                  <a:pt x="702885" y="1849904"/>
                </a:moveTo>
                <a:cubicBezTo>
                  <a:pt x="680835" y="1846512"/>
                  <a:pt x="665380" y="1834450"/>
                  <a:pt x="665380" y="1811834"/>
                </a:cubicBezTo>
                <a:cubicBezTo>
                  <a:pt x="665380" y="1787520"/>
                  <a:pt x="681211" y="1772066"/>
                  <a:pt x="705523" y="1773386"/>
                </a:cubicBezTo>
                <a:cubicBezTo>
                  <a:pt x="727573" y="1774516"/>
                  <a:pt x="741897" y="1789781"/>
                  <a:pt x="741145" y="1812398"/>
                </a:cubicBezTo>
                <a:cubicBezTo>
                  <a:pt x="740203" y="1834826"/>
                  <a:pt x="725124" y="1846888"/>
                  <a:pt x="702885" y="1849904"/>
                </a:cubicBezTo>
                <a:close/>
                <a:moveTo>
                  <a:pt x="934326" y="1851789"/>
                </a:moveTo>
                <a:cubicBezTo>
                  <a:pt x="909448" y="1850094"/>
                  <a:pt x="893805" y="1838031"/>
                  <a:pt x="893241" y="1812776"/>
                </a:cubicBezTo>
                <a:cubicBezTo>
                  <a:pt x="892485" y="1785824"/>
                  <a:pt x="907376" y="1770558"/>
                  <a:pt x="934516" y="1770934"/>
                </a:cubicBezTo>
                <a:cubicBezTo>
                  <a:pt x="959580" y="1771500"/>
                  <a:pt x="973528" y="1786202"/>
                  <a:pt x="973528" y="1811268"/>
                </a:cubicBezTo>
                <a:cubicBezTo>
                  <a:pt x="973528" y="1836524"/>
                  <a:pt x="958828" y="1849338"/>
                  <a:pt x="934326" y="1851789"/>
                </a:cubicBezTo>
                <a:close/>
                <a:moveTo>
                  <a:pt x="1155213" y="1852919"/>
                </a:moveTo>
                <a:cubicBezTo>
                  <a:pt x="1128449" y="1852731"/>
                  <a:pt x="1113373" y="1837466"/>
                  <a:pt x="1113561" y="1810702"/>
                </a:cubicBezTo>
                <a:cubicBezTo>
                  <a:pt x="1113749" y="1783940"/>
                  <a:pt x="1129015" y="1769051"/>
                  <a:pt x="1155778" y="1769051"/>
                </a:cubicBezTo>
                <a:cubicBezTo>
                  <a:pt x="1183106" y="1769051"/>
                  <a:pt x="1196110" y="1785070"/>
                  <a:pt x="1197996" y="1809760"/>
                </a:cubicBezTo>
                <a:cubicBezTo>
                  <a:pt x="1195922" y="1837841"/>
                  <a:pt x="1182162" y="1853107"/>
                  <a:pt x="1155213" y="1852919"/>
                </a:cubicBezTo>
                <a:close/>
                <a:moveTo>
                  <a:pt x="1377229" y="1857066"/>
                </a:moveTo>
                <a:cubicBezTo>
                  <a:pt x="1350089" y="1856878"/>
                  <a:pt x="1332374" y="1839351"/>
                  <a:pt x="1331806" y="1812400"/>
                </a:cubicBezTo>
                <a:cubicBezTo>
                  <a:pt x="1331242" y="1783374"/>
                  <a:pt x="1349335" y="1765093"/>
                  <a:pt x="1378361" y="1765093"/>
                </a:cubicBezTo>
                <a:cubicBezTo>
                  <a:pt x="1405688" y="1765093"/>
                  <a:pt x="1420388" y="1783186"/>
                  <a:pt x="1424911" y="1810138"/>
                </a:cubicBezTo>
                <a:cubicBezTo>
                  <a:pt x="1421520" y="1838219"/>
                  <a:pt x="1406442" y="1857254"/>
                  <a:pt x="1377229" y="1857066"/>
                </a:cubicBezTo>
                <a:close/>
                <a:moveTo>
                  <a:pt x="29860" y="2066079"/>
                </a:moveTo>
                <a:cubicBezTo>
                  <a:pt x="12519" y="2066457"/>
                  <a:pt x="3097" y="2057032"/>
                  <a:pt x="3850" y="2039693"/>
                </a:cubicBezTo>
                <a:cubicBezTo>
                  <a:pt x="4416" y="2024239"/>
                  <a:pt x="13839" y="2016323"/>
                  <a:pt x="29104" y="2016513"/>
                </a:cubicBezTo>
                <a:cubicBezTo>
                  <a:pt x="44748" y="2016701"/>
                  <a:pt x="52477" y="2025557"/>
                  <a:pt x="53606" y="2041201"/>
                </a:cubicBezTo>
                <a:cubicBezTo>
                  <a:pt x="52853" y="2056278"/>
                  <a:pt x="45314" y="2065703"/>
                  <a:pt x="29860" y="2066079"/>
                </a:cubicBezTo>
                <a:close/>
                <a:moveTo>
                  <a:pt x="257719" y="2072488"/>
                </a:moveTo>
                <a:cubicBezTo>
                  <a:pt x="239626" y="2072110"/>
                  <a:pt x="227942" y="2060614"/>
                  <a:pt x="227564" y="2042332"/>
                </a:cubicBezTo>
                <a:cubicBezTo>
                  <a:pt x="227188" y="2022166"/>
                  <a:pt x="239250" y="2010104"/>
                  <a:pt x="259605" y="2010104"/>
                </a:cubicBezTo>
                <a:cubicBezTo>
                  <a:pt x="278452" y="2010104"/>
                  <a:pt x="286745" y="2023298"/>
                  <a:pt x="290702" y="2037997"/>
                </a:cubicBezTo>
                <a:cubicBezTo>
                  <a:pt x="288253" y="2060048"/>
                  <a:pt x="278264" y="2072864"/>
                  <a:pt x="257719" y="2072488"/>
                </a:cubicBezTo>
                <a:close/>
                <a:moveTo>
                  <a:pt x="481999" y="2076257"/>
                </a:moveTo>
                <a:cubicBezTo>
                  <a:pt x="460325" y="2076821"/>
                  <a:pt x="446757" y="2064195"/>
                  <a:pt x="446001" y="2042520"/>
                </a:cubicBezTo>
                <a:cubicBezTo>
                  <a:pt x="445437" y="2020846"/>
                  <a:pt x="458063" y="2007276"/>
                  <a:pt x="479738" y="2006522"/>
                </a:cubicBezTo>
                <a:cubicBezTo>
                  <a:pt x="501412" y="2005768"/>
                  <a:pt x="513474" y="2018584"/>
                  <a:pt x="516112" y="2040635"/>
                </a:cubicBezTo>
                <a:cubicBezTo>
                  <a:pt x="514794" y="2061743"/>
                  <a:pt x="503674" y="2075501"/>
                  <a:pt x="481999" y="2076257"/>
                </a:cubicBezTo>
                <a:close/>
                <a:moveTo>
                  <a:pt x="1566867" y="2077319"/>
                </a:moveTo>
                <a:lnTo>
                  <a:pt x="1563014" y="2074513"/>
                </a:lnTo>
                <a:cubicBezTo>
                  <a:pt x="1554533" y="2065184"/>
                  <a:pt x="1549868" y="2052415"/>
                  <a:pt x="1550999" y="2038185"/>
                </a:cubicBezTo>
                <a:cubicBezTo>
                  <a:pt x="1552224" y="2023485"/>
                  <a:pt x="1557077" y="2012176"/>
                  <a:pt x="1565322" y="2004449"/>
                </a:cubicBezTo>
                <a:lnTo>
                  <a:pt x="1566867" y="2003904"/>
                </a:lnTo>
                <a:close/>
                <a:moveTo>
                  <a:pt x="699492" y="2079648"/>
                </a:moveTo>
                <a:cubicBezTo>
                  <a:pt x="677442" y="2077387"/>
                  <a:pt x="663118" y="2062309"/>
                  <a:pt x="664816" y="2039505"/>
                </a:cubicBezTo>
                <a:cubicBezTo>
                  <a:pt x="666511" y="2015193"/>
                  <a:pt x="682343" y="2000679"/>
                  <a:pt x="707033" y="2002943"/>
                </a:cubicBezTo>
                <a:cubicBezTo>
                  <a:pt x="729271" y="2005014"/>
                  <a:pt x="740767" y="2020658"/>
                  <a:pt x="742653" y="2043462"/>
                </a:cubicBezTo>
                <a:cubicBezTo>
                  <a:pt x="737564" y="2066645"/>
                  <a:pt x="724370" y="2082100"/>
                  <a:pt x="699492" y="2079648"/>
                </a:cubicBezTo>
                <a:close/>
                <a:moveTo>
                  <a:pt x="933194" y="2081722"/>
                </a:moveTo>
                <a:cubicBezTo>
                  <a:pt x="908128" y="2081722"/>
                  <a:pt x="893427" y="2067962"/>
                  <a:pt x="892673" y="2042896"/>
                </a:cubicBezTo>
                <a:cubicBezTo>
                  <a:pt x="891919" y="2015945"/>
                  <a:pt x="906433" y="2000679"/>
                  <a:pt x="933572" y="2000491"/>
                </a:cubicBezTo>
                <a:cubicBezTo>
                  <a:pt x="958826" y="2000303"/>
                  <a:pt x="971830" y="2014815"/>
                  <a:pt x="974658" y="2039127"/>
                </a:cubicBezTo>
                <a:cubicBezTo>
                  <a:pt x="973528" y="2065891"/>
                  <a:pt x="960710" y="2081722"/>
                  <a:pt x="933194" y="2081722"/>
                </a:cubicBezTo>
                <a:close/>
                <a:moveTo>
                  <a:pt x="1155023" y="2085679"/>
                </a:moveTo>
                <a:cubicBezTo>
                  <a:pt x="1127695" y="2085304"/>
                  <a:pt x="1110356" y="2067210"/>
                  <a:pt x="1111110" y="2039693"/>
                </a:cubicBezTo>
                <a:cubicBezTo>
                  <a:pt x="1111864" y="2014251"/>
                  <a:pt x="1128825" y="1997288"/>
                  <a:pt x="1154269" y="1996722"/>
                </a:cubicBezTo>
                <a:cubicBezTo>
                  <a:pt x="1181974" y="1995968"/>
                  <a:pt x="1196674" y="2014063"/>
                  <a:pt x="1201009" y="2040259"/>
                </a:cubicBezTo>
                <a:cubicBezTo>
                  <a:pt x="1197430" y="2067964"/>
                  <a:pt x="1182540" y="2086057"/>
                  <a:pt x="1155023" y="2085679"/>
                </a:cubicBezTo>
                <a:close/>
                <a:moveTo>
                  <a:pt x="1376663" y="2088129"/>
                </a:moveTo>
                <a:cubicBezTo>
                  <a:pt x="1347639" y="2087375"/>
                  <a:pt x="1330112" y="2069094"/>
                  <a:pt x="1330866" y="2040071"/>
                </a:cubicBezTo>
                <a:cubicBezTo>
                  <a:pt x="1331620" y="2011233"/>
                  <a:pt x="1349901" y="1993706"/>
                  <a:pt x="1378924" y="1994272"/>
                </a:cubicBezTo>
                <a:cubicBezTo>
                  <a:pt x="1408326" y="1994836"/>
                  <a:pt x="1422839" y="2013873"/>
                  <a:pt x="1425855" y="2042332"/>
                </a:cubicBezTo>
                <a:cubicBezTo>
                  <a:pt x="1421332" y="2070602"/>
                  <a:pt x="1406064" y="2089071"/>
                  <a:pt x="1376663" y="2088129"/>
                </a:cubicBezTo>
                <a:close/>
                <a:moveTo>
                  <a:pt x="27976" y="2289605"/>
                </a:moveTo>
                <a:cubicBezTo>
                  <a:pt x="10259" y="2288285"/>
                  <a:pt x="1591" y="2278296"/>
                  <a:pt x="2722" y="2261145"/>
                </a:cubicBezTo>
                <a:cubicBezTo>
                  <a:pt x="3664" y="2245504"/>
                  <a:pt x="13465" y="2237399"/>
                  <a:pt x="28918" y="2237775"/>
                </a:cubicBezTo>
                <a:cubicBezTo>
                  <a:pt x="46633" y="2238341"/>
                  <a:pt x="55304" y="2248895"/>
                  <a:pt x="54174" y="2266046"/>
                </a:cubicBezTo>
                <a:cubicBezTo>
                  <a:pt x="53230" y="2281500"/>
                  <a:pt x="43242" y="2289039"/>
                  <a:pt x="27976" y="2289605"/>
                </a:cubicBezTo>
                <a:close/>
                <a:moveTo>
                  <a:pt x="257343" y="2295824"/>
                </a:moveTo>
                <a:cubicBezTo>
                  <a:pt x="238119" y="2292808"/>
                  <a:pt x="226056" y="2282442"/>
                  <a:pt x="226998" y="2262275"/>
                </a:cubicBezTo>
                <a:cubicBezTo>
                  <a:pt x="227942" y="2242298"/>
                  <a:pt x="240002" y="2230990"/>
                  <a:pt x="259981" y="2231744"/>
                </a:cubicBezTo>
                <a:cubicBezTo>
                  <a:pt x="279958" y="2232498"/>
                  <a:pt x="291268" y="2244748"/>
                  <a:pt x="290512" y="2264727"/>
                </a:cubicBezTo>
                <a:cubicBezTo>
                  <a:pt x="289758" y="2284703"/>
                  <a:pt x="277132" y="2294504"/>
                  <a:pt x="257343" y="2295824"/>
                </a:cubicBezTo>
                <a:close/>
                <a:moveTo>
                  <a:pt x="479735" y="2299593"/>
                </a:moveTo>
                <a:cubicBezTo>
                  <a:pt x="458817" y="2299217"/>
                  <a:pt x="447131" y="2285081"/>
                  <a:pt x="444115" y="2263973"/>
                </a:cubicBezTo>
                <a:cubicBezTo>
                  <a:pt x="446189" y="2243428"/>
                  <a:pt x="457497" y="2228728"/>
                  <a:pt x="478228" y="2227409"/>
                </a:cubicBezTo>
                <a:cubicBezTo>
                  <a:pt x="501034" y="2225901"/>
                  <a:pt x="516487" y="2239849"/>
                  <a:pt x="517053" y="2262653"/>
                </a:cubicBezTo>
                <a:cubicBezTo>
                  <a:pt x="517429" y="2285457"/>
                  <a:pt x="502730" y="2299969"/>
                  <a:pt x="479735" y="2299593"/>
                </a:cubicBezTo>
                <a:close/>
                <a:moveTo>
                  <a:pt x="1566867" y="2300766"/>
                </a:moveTo>
                <a:lnTo>
                  <a:pt x="1563179" y="2299405"/>
                </a:lnTo>
                <a:cubicBezTo>
                  <a:pt x="1554909" y="2290876"/>
                  <a:pt x="1550622" y="2278484"/>
                  <a:pt x="1550811" y="2262841"/>
                </a:cubicBezTo>
                <a:cubicBezTo>
                  <a:pt x="1550999" y="2247105"/>
                  <a:pt x="1555616" y="2234901"/>
                  <a:pt x="1564121" y="2226655"/>
                </a:cubicBezTo>
                <a:lnTo>
                  <a:pt x="1566867" y="2225723"/>
                </a:lnTo>
                <a:close/>
                <a:moveTo>
                  <a:pt x="704959" y="2303550"/>
                </a:moveTo>
                <a:cubicBezTo>
                  <a:pt x="680645" y="2301099"/>
                  <a:pt x="664438" y="2289039"/>
                  <a:pt x="664248" y="2264161"/>
                </a:cubicBezTo>
                <a:cubicBezTo>
                  <a:pt x="663872" y="2239471"/>
                  <a:pt x="678949" y="2224581"/>
                  <a:pt x="703639" y="2224393"/>
                </a:cubicBezTo>
                <a:cubicBezTo>
                  <a:pt x="726444" y="2224205"/>
                  <a:pt x="740767" y="2238529"/>
                  <a:pt x="742275" y="2260955"/>
                </a:cubicBezTo>
                <a:cubicBezTo>
                  <a:pt x="743783" y="2285833"/>
                  <a:pt x="728517" y="2299027"/>
                  <a:pt x="704959" y="2303550"/>
                </a:cubicBezTo>
                <a:close/>
                <a:moveTo>
                  <a:pt x="932440" y="2305436"/>
                </a:moveTo>
                <a:cubicBezTo>
                  <a:pt x="905489" y="2305060"/>
                  <a:pt x="890979" y="2289417"/>
                  <a:pt x="891355" y="2262653"/>
                </a:cubicBezTo>
                <a:cubicBezTo>
                  <a:pt x="891921" y="2235513"/>
                  <a:pt x="907750" y="2222509"/>
                  <a:pt x="934138" y="2221002"/>
                </a:cubicBezTo>
                <a:cubicBezTo>
                  <a:pt x="960712" y="2223263"/>
                  <a:pt x="975790" y="2237587"/>
                  <a:pt x="975224" y="2264351"/>
                </a:cubicBezTo>
                <a:cubicBezTo>
                  <a:pt x="974846" y="2291300"/>
                  <a:pt x="959016" y="2306002"/>
                  <a:pt x="932440" y="2305436"/>
                </a:cubicBezTo>
                <a:close/>
                <a:moveTo>
                  <a:pt x="1156908" y="2309393"/>
                </a:moveTo>
                <a:cubicBezTo>
                  <a:pt x="1127885" y="2309957"/>
                  <a:pt x="1109602" y="2291864"/>
                  <a:pt x="1109602" y="2262841"/>
                </a:cubicBezTo>
                <a:cubicBezTo>
                  <a:pt x="1109602" y="2235701"/>
                  <a:pt x="1127695" y="2221000"/>
                  <a:pt x="1154647" y="2216288"/>
                </a:cubicBezTo>
                <a:cubicBezTo>
                  <a:pt x="1182728" y="2219682"/>
                  <a:pt x="1201763" y="2234759"/>
                  <a:pt x="1201575" y="2263971"/>
                </a:cubicBezTo>
                <a:cubicBezTo>
                  <a:pt x="1201387" y="2291110"/>
                  <a:pt x="1183860" y="2308828"/>
                  <a:pt x="1156908" y="2309393"/>
                </a:cubicBezTo>
                <a:close/>
                <a:moveTo>
                  <a:pt x="1379490" y="2311467"/>
                </a:moveTo>
                <a:cubicBezTo>
                  <a:pt x="1351221" y="2313163"/>
                  <a:pt x="1329358" y="2291300"/>
                  <a:pt x="1329546" y="2263219"/>
                </a:cubicBezTo>
                <a:cubicBezTo>
                  <a:pt x="1329734" y="2235137"/>
                  <a:pt x="1351973" y="2213463"/>
                  <a:pt x="1380056" y="2215349"/>
                </a:cubicBezTo>
                <a:cubicBezTo>
                  <a:pt x="1409458" y="2217420"/>
                  <a:pt x="1423969" y="2235137"/>
                  <a:pt x="1426609" y="2263785"/>
                </a:cubicBezTo>
                <a:cubicBezTo>
                  <a:pt x="1423593" y="2292244"/>
                  <a:pt x="1409079" y="2309771"/>
                  <a:pt x="1379490" y="2311467"/>
                </a:cubicBezTo>
                <a:close/>
                <a:moveTo>
                  <a:pt x="26844" y="2514072"/>
                </a:moveTo>
                <a:cubicBezTo>
                  <a:pt x="10825" y="2513131"/>
                  <a:pt x="-107" y="2502010"/>
                  <a:pt x="271" y="2485801"/>
                </a:cubicBezTo>
                <a:cubicBezTo>
                  <a:pt x="459" y="2467708"/>
                  <a:pt x="12333" y="2456400"/>
                  <a:pt x="30426" y="2457344"/>
                </a:cubicBezTo>
                <a:cubicBezTo>
                  <a:pt x="46445" y="2458097"/>
                  <a:pt x="55492" y="2469406"/>
                  <a:pt x="57566" y="2485991"/>
                </a:cubicBezTo>
                <a:cubicBezTo>
                  <a:pt x="54926" y="2503330"/>
                  <a:pt x="45126" y="2515014"/>
                  <a:pt x="26844" y="2514072"/>
                </a:cubicBezTo>
                <a:close/>
                <a:moveTo>
                  <a:pt x="259415" y="2517464"/>
                </a:moveTo>
                <a:cubicBezTo>
                  <a:pt x="239626" y="2517842"/>
                  <a:pt x="227564" y="2506534"/>
                  <a:pt x="226998" y="2486555"/>
                </a:cubicBezTo>
                <a:cubicBezTo>
                  <a:pt x="226434" y="2466578"/>
                  <a:pt x="237930" y="2454892"/>
                  <a:pt x="257907" y="2453950"/>
                </a:cubicBezTo>
                <a:cubicBezTo>
                  <a:pt x="278640" y="2453008"/>
                  <a:pt x="287309" y="2466766"/>
                  <a:pt x="291268" y="2482032"/>
                </a:cubicBezTo>
                <a:cubicBezTo>
                  <a:pt x="289382" y="2504460"/>
                  <a:pt x="279582" y="2517088"/>
                  <a:pt x="259415" y="2517464"/>
                </a:cubicBezTo>
                <a:close/>
                <a:moveTo>
                  <a:pt x="478608" y="2522929"/>
                </a:moveTo>
                <a:cubicBezTo>
                  <a:pt x="456367" y="2521233"/>
                  <a:pt x="441856" y="2505778"/>
                  <a:pt x="443927" y="2482596"/>
                </a:cubicBezTo>
                <a:cubicBezTo>
                  <a:pt x="445813" y="2462053"/>
                  <a:pt x="460137" y="2448107"/>
                  <a:pt x="481245" y="2448671"/>
                </a:cubicBezTo>
                <a:cubicBezTo>
                  <a:pt x="504238" y="2449049"/>
                  <a:pt x="516112" y="2464502"/>
                  <a:pt x="518939" y="2486931"/>
                </a:cubicBezTo>
                <a:cubicBezTo>
                  <a:pt x="514416" y="2509359"/>
                  <a:pt x="501600" y="2524625"/>
                  <a:pt x="478608" y="2522929"/>
                </a:cubicBezTo>
                <a:close/>
                <a:moveTo>
                  <a:pt x="1566867" y="2523581"/>
                </a:moveTo>
                <a:lnTo>
                  <a:pt x="1563390" y="2522222"/>
                </a:lnTo>
                <a:cubicBezTo>
                  <a:pt x="1554957" y="2513976"/>
                  <a:pt x="1550245" y="2502102"/>
                  <a:pt x="1549679" y="2486365"/>
                </a:cubicBezTo>
                <a:cubicBezTo>
                  <a:pt x="1549113" y="2471287"/>
                  <a:pt x="1554673" y="2458048"/>
                  <a:pt x="1564168" y="2448860"/>
                </a:cubicBezTo>
                <a:lnTo>
                  <a:pt x="1566867" y="2447190"/>
                </a:lnTo>
                <a:close/>
                <a:moveTo>
                  <a:pt x="703261" y="2525381"/>
                </a:moveTo>
                <a:cubicBezTo>
                  <a:pt x="678383" y="2525193"/>
                  <a:pt x="663684" y="2510679"/>
                  <a:pt x="663684" y="2485801"/>
                </a:cubicBezTo>
                <a:cubicBezTo>
                  <a:pt x="663684" y="2460923"/>
                  <a:pt x="678383" y="2446411"/>
                  <a:pt x="703261" y="2446223"/>
                </a:cubicBezTo>
                <a:cubicBezTo>
                  <a:pt x="728329" y="2446035"/>
                  <a:pt x="740767" y="2461489"/>
                  <a:pt x="743595" y="2485801"/>
                </a:cubicBezTo>
                <a:cubicBezTo>
                  <a:pt x="740767" y="2510113"/>
                  <a:pt x="728329" y="2525569"/>
                  <a:pt x="703261" y="2525381"/>
                </a:cubicBezTo>
                <a:close/>
                <a:moveTo>
                  <a:pt x="929991" y="2527642"/>
                </a:moveTo>
                <a:cubicBezTo>
                  <a:pt x="902851" y="2525947"/>
                  <a:pt x="891167" y="2508607"/>
                  <a:pt x="890789" y="2482410"/>
                </a:cubicBezTo>
                <a:cubicBezTo>
                  <a:pt x="894559" y="2455646"/>
                  <a:pt x="910200" y="2442076"/>
                  <a:pt x="936588" y="2443774"/>
                </a:cubicBezTo>
                <a:cubicBezTo>
                  <a:pt x="963727" y="2445657"/>
                  <a:pt x="976919" y="2462809"/>
                  <a:pt x="975224" y="2489006"/>
                </a:cubicBezTo>
                <a:cubicBezTo>
                  <a:pt x="973528" y="2516146"/>
                  <a:pt x="956187" y="2529338"/>
                  <a:pt x="929991" y="2527642"/>
                </a:cubicBezTo>
                <a:close/>
                <a:moveTo>
                  <a:pt x="1155778" y="2532164"/>
                </a:moveTo>
                <a:cubicBezTo>
                  <a:pt x="1126753" y="2532352"/>
                  <a:pt x="1108848" y="2514070"/>
                  <a:pt x="1109038" y="2485047"/>
                </a:cubicBezTo>
                <a:cubicBezTo>
                  <a:pt x="1109038" y="2457908"/>
                  <a:pt x="1126377" y="2440378"/>
                  <a:pt x="1153327" y="2439249"/>
                </a:cubicBezTo>
                <a:cubicBezTo>
                  <a:pt x="1182728" y="2437929"/>
                  <a:pt x="1198372" y="2456210"/>
                  <a:pt x="1203083" y="2484481"/>
                </a:cubicBezTo>
                <a:cubicBezTo>
                  <a:pt x="1199879" y="2512941"/>
                  <a:pt x="1185180" y="2532164"/>
                  <a:pt x="1155778" y="2532164"/>
                </a:cubicBezTo>
                <a:close/>
                <a:moveTo>
                  <a:pt x="1378172" y="2534427"/>
                </a:moveTo>
                <a:cubicBezTo>
                  <a:pt x="1349337" y="2534615"/>
                  <a:pt x="1327663" y="2512941"/>
                  <a:pt x="1329358" y="2484105"/>
                </a:cubicBezTo>
                <a:cubicBezTo>
                  <a:pt x="1331054" y="2454326"/>
                  <a:pt x="1347639" y="2438119"/>
                  <a:pt x="1377419" y="2437177"/>
                </a:cubicBezTo>
                <a:cubicBezTo>
                  <a:pt x="1406254" y="2436233"/>
                  <a:pt x="1427363" y="2458473"/>
                  <a:pt x="1426419" y="2487309"/>
                </a:cubicBezTo>
                <a:cubicBezTo>
                  <a:pt x="1425667" y="2514448"/>
                  <a:pt x="1405312" y="2534237"/>
                  <a:pt x="1378172" y="2534427"/>
                </a:cubicBezTo>
                <a:close/>
                <a:moveTo>
                  <a:pt x="25525" y="2736277"/>
                </a:moveTo>
                <a:cubicBezTo>
                  <a:pt x="9693" y="2734579"/>
                  <a:pt x="-1049" y="2723273"/>
                  <a:pt x="81" y="2706875"/>
                </a:cubicBezTo>
                <a:cubicBezTo>
                  <a:pt x="1401" y="2688970"/>
                  <a:pt x="13275" y="2677850"/>
                  <a:pt x="31556" y="2679736"/>
                </a:cubicBezTo>
                <a:cubicBezTo>
                  <a:pt x="47575" y="2681244"/>
                  <a:pt x="56246" y="2692740"/>
                  <a:pt x="57564" y="2708949"/>
                </a:cubicBezTo>
                <a:cubicBezTo>
                  <a:pt x="53984" y="2726852"/>
                  <a:pt x="43806" y="2738160"/>
                  <a:pt x="25525" y="2736277"/>
                </a:cubicBezTo>
                <a:close/>
                <a:moveTo>
                  <a:pt x="259415" y="2739670"/>
                </a:moveTo>
                <a:cubicBezTo>
                  <a:pt x="239626" y="2740048"/>
                  <a:pt x="227564" y="2728740"/>
                  <a:pt x="226998" y="2708761"/>
                </a:cubicBezTo>
                <a:cubicBezTo>
                  <a:pt x="226434" y="2688784"/>
                  <a:pt x="237930" y="2677098"/>
                  <a:pt x="257907" y="2676156"/>
                </a:cubicBezTo>
                <a:cubicBezTo>
                  <a:pt x="278640" y="2675214"/>
                  <a:pt x="287309" y="2688972"/>
                  <a:pt x="291268" y="2704238"/>
                </a:cubicBezTo>
                <a:cubicBezTo>
                  <a:pt x="289382" y="2726666"/>
                  <a:pt x="279582" y="2739294"/>
                  <a:pt x="259415" y="2739670"/>
                </a:cubicBezTo>
                <a:close/>
                <a:moveTo>
                  <a:pt x="479738" y="2746077"/>
                </a:moveTo>
                <a:cubicBezTo>
                  <a:pt x="457121" y="2741366"/>
                  <a:pt x="442043" y="2728550"/>
                  <a:pt x="443927" y="2705556"/>
                </a:cubicBezTo>
                <a:cubicBezTo>
                  <a:pt x="445813" y="2683127"/>
                  <a:pt x="461267" y="2668804"/>
                  <a:pt x="484449" y="2671065"/>
                </a:cubicBezTo>
                <a:cubicBezTo>
                  <a:pt x="504991" y="2672951"/>
                  <a:pt x="518751" y="2687463"/>
                  <a:pt x="517995" y="2708571"/>
                </a:cubicBezTo>
                <a:cubicBezTo>
                  <a:pt x="517243" y="2731563"/>
                  <a:pt x="501976" y="2743438"/>
                  <a:pt x="479738" y="2746077"/>
                </a:cubicBezTo>
                <a:close/>
                <a:moveTo>
                  <a:pt x="1566867" y="2746903"/>
                </a:moveTo>
                <a:lnTo>
                  <a:pt x="1561858" y="2743179"/>
                </a:lnTo>
                <a:cubicBezTo>
                  <a:pt x="1552411" y="2733025"/>
                  <a:pt x="1546662" y="2719502"/>
                  <a:pt x="1547415" y="2705556"/>
                </a:cubicBezTo>
                <a:cubicBezTo>
                  <a:pt x="1548170" y="2691515"/>
                  <a:pt x="1555285" y="2678228"/>
                  <a:pt x="1565651" y="2668875"/>
                </a:cubicBezTo>
                <a:lnTo>
                  <a:pt x="1566867" y="2668137"/>
                </a:lnTo>
                <a:close/>
                <a:moveTo>
                  <a:pt x="701566" y="2747397"/>
                </a:moveTo>
                <a:cubicBezTo>
                  <a:pt x="676876" y="2746453"/>
                  <a:pt x="662742" y="2731000"/>
                  <a:pt x="663684" y="2706310"/>
                </a:cubicBezTo>
                <a:cubicBezTo>
                  <a:pt x="664628" y="2681432"/>
                  <a:pt x="680457" y="2669369"/>
                  <a:pt x="704959" y="2667674"/>
                </a:cubicBezTo>
                <a:cubicBezTo>
                  <a:pt x="728895" y="2671443"/>
                  <a:pt x="743785" y="2684447"/>
                  <a:pt x="742653" y="2709515"/>
                </a:cubicBezTo>
                <a:cubicBezTo>
                  <a:pt x="741523" y="2734203"/>
                  <a:pt x="726258" y="2748339"/>
                  <a:pt x="701566" y="2747397"/>
                </a:cubicBezTo>
                <a:close/>
                <a:moveTo>
                  <a:pt x="930179" y="2751542"/>
                </a:moveTo>
                <a:cubicBezTo>
                  <a:pt x="904925" y="2750034"/>
                  <a:pt x="888528" y="2732507"/>
                  <a:pt x="889659" y="2706875"/>
                </a:cubicBezTo>
                <a:cubicBezTo>
                  <a:pt x="890789" y="2679548"/>
                  <a:pt x="908882" y="2662773"/>
                  <a:pt x="936400" y="2664468"/>
                </a:cubicBezTo>
                <a:cubicBezTo>
                  <a:pt x="961844" y="2665978"/>
                  <a:pt x="975411" y="2683505"/>
                  <a:pt x="977673" y="2708759"/>
                </a:cubicBezTo>
                <a:cubicBezTo>
                  <a:pt x="973340" y="2736277"/>
                  <a:pt x="957884" y="2753238"/>
                  <a:pt x="930179" y="2751542"/>
                </a:cubicBezTo>
                <a:close/>
                <a:moveTo>
                  <a:pt x="1154647" y="2754558"/>
                </a:moveTo>
                <a:cubicBezTo>
                  <a:pt x="1125621" y="2753804"/>
                  <a:pt x="1108094" y="2735145"/>
                  <a:pt x="1109036" y="2706122"/>
                </a:cubicBezTo>
                <a:cubicBezTo>
                  <a:pt x="1109790" y="2679170"/>
                  <a:pt x="1127317" y="2661831"/>
                  <a:pt x="1154457" y="2661453"/>
                </a:cubicBezTo>
                <a:cubicBezTo>
                  <a:pt x="1183858" y="2660889"/>
                  <a:pt x="1199125" y="2679358"/>
                  <a:pt x="1203083" y="2708005"/>
                </a:cubicBezTo>
                <a:cubicBezTo>
                  <a:pt x="1199125" y="2736465"/>
                  <a:pt x="1184048" y="2755312"/>
                  <a:pt x="1154647" y="2754558"/>
                </a:cubicBezTo>
                <a:close/>
                <a:moveTo>
                  <a:pt x="1375533" y="2756443"/>
                </a:moveTo>
                <a:cubicBezTo>
                  <a:pt x="1345944" y="2754182"/>
                  <a:pt x="1329924" y="2737408"/>
                  <a:pt x="1329358" y="2707629"/>
                </a:cubicBezTo>
                <a:cubicBezTo>
                  <a:pt x="1328792" y="2678982"/>
                  <a:pt x="1351409" y="2657497"/>
                  <a:pt x="1380056" y="2659381"/>
                </a:cubicBezTo>
                <a:cubicBezTo>
                  <a:pt x="1410023" y="2661455"/>
                  <a:pt x="1424535" y="2679170"/>
                  <a:pt x="1426421" y="2702918"/>
                </a:cubicBezTo>
                <a:cubicBezTo>
                  <a:pt x="1426231" y="2736843"/>
                  <a:pt x="1404180" y="2758517"/>
                  <a:pt x="1375533" y="2756443"/>
                </a:cubicBezTo>
                <a:close/>
                <a:moveTo>
                  <a:pt x="31746" y="2966400"/>
                </a:moveTo>
                <a:cubicBezTo>
                  <a:pt x="13465" y="2968283"/>
                  <a:pt x="1403" y="2957353"/>
                  <a:pt x="83" y="2939448"/>
                </a:cubicBezTo>
                <a:cubicBezTo>
                  <a:pt x="-1049" y="2923051"/>
                  <a:pt x="9505" y="2911554"/>
                  <a:pt x="25339" y="2909859"/>
                </a:cubicBezTo>
                <a:cubicBezTo>
                  <a:pt x="43620" y="2907785"/>
                  <a:pt x="53796" y="2919281"/>
                  <a:pt x="57566" y="2936998"/>
                </a:cubicBezTo>
                <a:cubicBezTo>
                  <a:pt x="56246" y="2953206"/>
                  <a:pt x="47765" y="2964704"/>
                  <a:pt x="31746" y="2966400"/>
                </a:cubicBezTo>
                <a:close/>
                <a:moveTo>
                  <a:pt x="259415" y="2969791"/>
                </a:moveTo>
                <a:cubicBezTo>
                  <a:pt x="239626" y="2970167"/>
                  <a:pt x="227564" y="2958859"/>
                  <a:pt x="226998" y="2938882"/>
                </a:cubicBezTo>
                <a:cubicBezTo>
                  <a:pt x="226434" y="2919093"/>
                  <a:pt x="237930" y="2907031"/>
                  <a:pt x="257907" y="2906465"/>
                </a:cubicBezTo>
                <a:cubicBezTo>
                  <a:pt x="278074" y="2905899"/>
                  <a:pt x="288440" y="2917961"/>
                  <a:pt x="290890" y="2937184"/>
                </a:cubicBezTo>
                <a:cubicBezTo>
                  <a:pt x="289382" y="2956787"/>
                  <a:pt x="279582" y="2969413"/>
                  <a:pt x="259415" y="2969791"/>
                </a:cubicBezTo>
                <a:close/>
                <a:moveTo>
                  <a:pt x="479738" y="2975068"/>
                </a:moveTo>
                <a:cubicBezTo>
                  <a:pt x="457309" y="2970733"/>
                  <a:pt x="442985" y="2957917"/>
                  <a:pt x="445057" y="2934737"/>
                </a:cubicBezTo>
                <a:cubicBezTo>
                  <a:pt x="446943" y="2914004"/>
                  <a:pt x="461454" y="2900622"/>
                  <a:pt x="482563" y="2901942"/>
                </a:cubicBezTo>
                <a:cubicBezTo>
                  <a:pt x="505179" y="2903450"/>
                  <a:pt x="519127" y="2918339"/>
                  <a:pt x="517053" y="2941522"/>
                </a:cubicBezTo>
                <a:cubicBezTo>
                  <a:pt x="515170" y="2962440"/>
                  <a:pt x="500468" y="2973372"/>
                  <a:pt x="479738" y="2975068"/>
                </a:cubicBezTo>
                <a:close/>
                <a:moveTo>
                  <a:pt x="1566867" y="2975685"/>
                </a:moveTo>
                <a:lnTo>
                  <a:pt x="1562472" y="2973938"/>
                </a:lnTo>
                <a:cubicBezTo>
                  <a:pt x="1554250" y="2965362"/>
                  <a:pt x="1549962" y="2953112"/>
                  <a:pt x="1550057" y="2937562"/>
                </a:cubicBezTo>
                <a:cubicBezTo>
                  <a:pt x="1550245" y="2921826"/>
                  <a:pt x="1554957" y="2909952"/>
                  <a:pt x="1563485" y="2901707"/>
                </a:cubicBezTo>
                <a:lnTo>
                  <a:pt x="1566867" y="2900395"/>
                </a:lnTo>
                <a:close/>
                <a:moveTo>
                  <a:pt x="702320" y="2977708"/>
                </a:moveTo>
                <a:cubicBezTo>
                  <a:pt x="677630" y="2977142"/>
                  <a:pt x="663118" y="2962064"/>
                  <a:pt x="663684" y="2937374"/>
                </a:cubicBezTo>
                <a:cubicBezTo>
                  <a:pt x="664250" y="2912496"/>
                  <a:pt x="679139" y="2898173"/>
                  <a:pt x="704015" y="2898551"/>
                </a:cubicBezTo>
                <a:cubicBezTo>
                  <a:pt x="729083" y="2898926"/>
                  <a:pt x="741145" y="2914570"/>
                  <a:pt x="743407" y="2939070"/>
                </a:cubicBezTo>
                <a:cubicBezTo>
                  <a:pt x="740203" y="2963194"/>
                  <a:pt x="727388" y="2978274"/>
                  <a:pt x="702320" y="2977708"/>
                </a:cubicBezTo>
                <a:close/>
                <a:moveTo>
                  <a:pt x="933006" y="2980533"/>
                </a:moveTo>
                <a:cubicBezTo>
                  <a:pt x="906433" y="2978460"/>
                  <a:pt x="891167" y="2964702"/>
                  <a:pt x="891355" y="2937750"/>
                </a:cubicBezTo>
                <a:cubicBezTo>
                  <a:pt x="891543" y="2910989"/>
                  <a:pt x="906809" y="2895911"/>
                  <a:pt x="933572" y="2896099"/>
                </a:cubicBezTo>
                <a:cubicBezTo>
                  <a:pt x="960336" y="2896287"/>
                  <a:pt x="975224" y="2911552"/>
                  <a:pt x="975224" y="2938316"/>
                </a:cubicBezTo>
                <a:cubicBezTo>
                  <a:pt x="975224" y="2965268"/>
                  <a:pt x="959580" y="2978838"/>
                  <a:pt x="933006" y="2980533"/>
                </a:cubicBezTo>
                <a:close/>
                <a:moveTo>
                  <a:pt x="1154457" y="2984115"/>
                </a:moveTo>
                <a:cubicBezTo>
                  <a:pt x="1127507" y="2983549"/>
                  <a:pt x="1109790" y="2966022"/>
                  <a:pt x="1109602" y="2938882"/>
                </a:cubicBezTo>
                <a:cubicBezTo>
                  <a:pt x="1109412" y="2909857"/>
                  <a:pt x="1127695" y="2891764"/>
                  <a:pt x="1156718" y="2892142"/>
                </a:cubicBezTo>
                <a:cubicBezTo>
                  <a:pt x="1183858" y="2892330"/>
                  <a:pt x="1198559" y="2910611"/>
                  <a:pt x="1202705" y="2937750"/>
                </a:cubicBezTo>
                <a:cubicBezTo>
                  <a:pt x="1198935" y="2965834"/>
                  <a:pt x="1183670" y="2984681"/>
                  <a:pt x="1154457" y="2984115"/>
                </a:cubicBezTo>
                <a:close/>
                <a:moveTo>
                  <a:pt x="1379114" y="2986186"/>
                </a:moveTo>
                <a:cubicBezTo>
                  <a:pt x="1351033" y="2987506"/>
                  <a:pt x="1329358" y="2965456"/>
                  <a:pt x="1329734" y="2937374"/>
                </a:cubicBezTo>
                <a:cubicBezTo>
                  <a:pt x="1330112" y="2909291"/>
                  <a:pt x="1352541" y="2888372"/>
                  <a:pt x="1380622" y="2889880"/>
                </a:cubicBezTo>
                <a:cubicBezTo>
                  <a:pt x="1406820" y="2891198"/>
                  <a:pt x="1426421" y="2912308"/>
                  <a:pt x="1426043" y="2944157"/>
                </a:cubicBezTo>
                <a:cubicBezTo>
                  <a:pt x="1423405" y="2967529"/>
                  <a:pt x="1408704" y="2984869"/>
                  <a:pt x="1379114" y="2986186"/>
                </a:cubicBezTo>
                <a:close/>
                <a:moveTo>
                  <a:pt x="46590" y="3179250"/>
                </a:moveTo>
                <a:lnTo>
                  <a:pt x="10034" y="3179250"/>
                </a:lnTo>
                <a:lnTo>
                  <a:pt x="9081" y="3178852"/>
                </a:lnTo>
                <a:cubicBezTo>
                  <a:pt x="4935" y="3174611"/>
                  <a:pt x="2720" y="3168627"/>
                  <a:pt x="2720" y="3160900"/>
                </a:cubicBezTo>
                <a:cubicBezTo>
                  <a:pt x="2720" y="3143373"/>
                  <a:pt x="12709" y="3133949"/>
                  <a:pt x="30048" y="3134702"/>
                </a:cubicBezTo>
                <a:cubicBezTo>
                  <a:pt x="47765" y="3135644"/>
                  <a:pt x="55870" y="3147142"/>
                  <a:pt x="54172" y="3163916"/>
                </a:cubicBezTo>
                <a:close/>
                <a:moveTo>
                  <a:pt x="282401" y="3179250"/>
                </a:moveTo>
                <a:lnTo>
                  <a:pt x="234443" y="3179250"/>
                </a:lnTo>
                <a:lnTo>
                  <a:pt x="227564" y="3158449"/>
                </a:lnTo>
                <a:cubicBezTo>
                  <a:pt x="228318" y="3140356"/>
                  <a:pt x="240192" y="3129047"/>
                  <a:pt x="258475" y="3129235"/>
                </a:cubicBezTo>
                <a:cubicBezTo>
                  <a:pt x="278640" y="3129613"/>
                  <a:pt x="290702" y="3142051"/>
                  <a:pt x="289760" y="3162218"/>
                </a:cubicBezTo>
                <a:close/>
                <a:moveTo>
                  <a:pt x="509307" y="3179250"/>
                </a:moveTo>
                <a:lnTo>
                  <a:pt x="451426" y="3179250"/>
                </a:lnTo>
                <a:lnTo>
                  <a:pt x="444683" y="3159956"/>
                </a:lnTo>
                <a:cubicBezTo>
                  <a:pt x="445247" y="3137152"/>
                  <a:pt x="460325" y="3123016"/>
                  <a:pt x="483129" y="3124148"/>
                </a:cubicBezTo>
                <a:cubicBezTo>
                  <a:pt x="504049" y="3125278"/>
                  <a:pt x="515546" y="3139602"/>
                  <a:pt x="517807" y="3160710"/>
                </a:cubicBezTo>
                <a:close/>
                <a:moveTo>
                  <a:pt x="734995" y="3179250"/>
                </a:moveTo>
                <a:lnTo>
                  <a:pt x="671073" y="3179250"/>
                </a:lnTo>
                <a:lnTo>
                  <a:pt x="664060" y="3159203"/>
                </a:lnTo>
                <a:cubicBezTo>
                  <a:pt x="665004" y="3134702"/>
                  <a:pt x="680645" y="3120191"/>
                  <a:pt x="705335" y="3121321"/>
                </a:cubicBezTo>
                <a:cubicBezTo>
                  <a:pt x="727952" y="3122262"/>
                  <a:pt x="742087" y="3136774"/>
                  <a:pt x="742275" y="3159580"/>
                </a:cubicBezTo>
                <a:close/>
                <a:moveTo>
                  <a:pt x="967701" y="3179250"/>
                </a:moveTo>
                <a:lnTo>
                  <a:pt x="898620" y="3179250"/>
                </a:lnTo>
                <a:lnTo>
                  <a:pt x="892109" y="3159015"/>
                </a:lnTo>
                <a:cubicBezTo>
                  <a:pt x="892485" y="3134137"/>
                  <a:pt x="906621" y="3120001"/>
                  <a:pt x="931687" y="3119059"/>
                </a:cubicBezTo>
                <a:cubicBezTo>
                  <a:pt x="959016" y="3118115"/>
                  <a:pt x="972586" y="3133383"/>
                  <a:pt x="975224" y="3158261"/>
                </a:cubicBezTo>
                <a:close/>
                <a:moveTo>
                  <a:pt x="1193671" y="3179250"/>
                </a:moveTo>
                <a:lnTo>
                  <a:pt x="1117466" y="3179250"/>
                </a:lnTo>
                <a:lnTo>
                  <a:pt x="1109790" y="3161086"/>
                </a:lnTo>
                <a:cubicBezTo>
                  <a:pt x="1107906" y="3136586"/>
                  <a:pt x="1133726" y="3111708"/>
                  <a:pt x="1157850" y="3114724"/>
                </a:cubicBezTo>
                <a:cubicBezTo>
                  <a:pt x="1184800" y="3117927"/>
                  <a:pt x="1201953" y="3134513"/>
                  <a:pt x="1201009" y="3161840"/>
                </a:cubicBezTo>
                <a:close/>
                <a:moveTo>
                  <a:pt x="1417694" y="3179250"/>
                </a:moveTo>
                <a:lnTo>
                  <a:pt x="1337095" y="3179250"/>
                </a:lnTo>
                <a:lnTo>
                  <a:pt x="1330300" y="3160334"/>
                </a:lnTo>
                <a:cubicBezTo>
                  <a:pt x="1330300" y="3130557"/>
                  <a:pt x="1348393" y="3115856"/>
                  <a:pt x="1376475" y="3111898"/>
                </a:cubicBezTo>
                <a:cubicBezTo>
                  <a:pt x="1405500" y="3114536"/>
                  <a:pt x="1423215" y="3128859"/>
                  <a:pt x="1425289" y="3158451"/>
                </a:cubicBezTo>
                <a:close/>
                <a:moveTo>
                  <a:pt x="1566867" y="3179250"/>
                </a:moveTo>
                <a:lnTo>
                  <a:pt x="1557718" y="3179250"/>
                </a:lnTo>
                <a:lnTo>
                  <a:pt x="1550997" y="3161842"/>
                </a:lnTo>
                <a:cubicBezTo>
                  <a:pt x="1550337" y="3147424"/>
                  <a:pt x="1555332" y="3134844"/>
                  <a:pt x="1564708" y="3125844"/>
                </a:cubicBezTo>
                <a:lnTo>
                  <a:pt x="1566867" y="3124514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7BAE727-5175-6A01-9035-A7726F88278F}"/>
              </a:ext>
            </a:extLst>
          </p:cNvPr>
          <p:cNvSpPr/>
          <p:nvPr/>
        </p:nvSpPr>
        <p:spPr>
          <a:xfrm>
            <a:off x="7969009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4796CC-DB54-47C5-9272-57CE003357D4}"/>
              </a:ext>
            </a:extLst>
          </p:cNvPr>
          <p:cNvSpPr/>
          <p:nvPr/>
        </p:nvSpPr>
        <p:spPr>
          <a:xfrm>
            <a:off x="1" y="786249"/>
            <a:ext cx="7510889" cy="4904596"/>
          </a:xfrm>
          <a:custGeom>
            <a:avLst/>
            <a:gdLst>
              <a:gd name="connsiteX0" fmla="*/ 0 w 7510889"/>
              <a:gd name="connsiteY0" fmla="*/ 0 h 4904596"/>
              <a:gd name="connsiteX1" fmla="*/ 5058591 w 7510889"/>
              <a:gd name="connsiteY1" fmla="*/ 0 h 4904596"/>
              <a:gd name="connsiteX2" fmla="*/ 7510889 w 7510889"/>
              <a:gd name="connsiteY2" fmla="*/ 2452298 h 4904596"/>
              <a:gd name="connsiteX3" fmla="*/ 7510888 w 7510889"/>
              <a:gd name="connsiteY3" fmla="*/ 2452298 h 4904596"/>
              <a:gd name="connsiteX4" fmla="*/ 5058590 w 7510889"/>
              <a:gd name="connsiteY4" fmla="*/ 4904596 h 4904596"/>
              <a:gd name="connsiteX5" fmla="*/ 0 w 7510889"/>
              <a:gd name="connsiteY5" fmla="*/ 4904595 h 490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0889" h="4904596">
                <a:moveTo>
                  <a:pt x="0" y="0"/>
                </a:moveTo>
                <a:lnTo>
                  <a:pt x="5058591" y="0"/>
                </a:lnTo>
                <a:cubicBezTo>
                  <a:pt x="6412958" y="0"/>
                  <a:pt x="7510889" y="1097931"/>
                  <a:pt x="7510889" y="2452298"/>
                </a:cubicBezTo>
                <a:lnTo>
                  <a:pt x="7510888" y="2452298"/>
                </a:lnTo>
                <a:cubicBezTo>
                  <a:pt x="7510888" y="3806665"/>
                  <a:pt x="6412957" y="4904596"/>
                  <a:pt x="5058590" y="4904596"/>
                </a:cubicBezTo>
                <a:lnTo>
                  <a:pt x="0" y="490459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C213A14-3036-788E-7B17-6819A1F4C86B}"/>
              </a:ext>
            </a:extLst>
          </p:cNvPr>
          <p:cNvSpPr/>
          <p:nvPr/>
        </p:nvSpPr>
        <p:spPr>
          <a:xfrm>
            <a:off x="0" y="999843"/>
            <a:ext cx="7241629" cy="4477408"/>
          </a:xfrm>
          <a:custGeom>
            <a:avLst/>
            <a:gdLst>
              <a:gd name="connsiteX0" fmla="*/ 0 w 7241629"/>
              <a:gd name="connsiteY0" fmla="*/ 0 h 4477408"/>
              <a:gd name="connsiteX1" fmla="*/ 5002925 w 7241629"/>
              <a:gd name="connsiteY1" fmla="*/ 0 h 4477408"/>
              <a:gd name="connsiteX2" fmla="*/ 7241629 w 7241629"/>
              <a:gd name="connsiteY2" fmla="*/ 2238704 h 4477408"/>
              <a:gd name="connsiteX3" fmla="*/ 7241628 w 7241629"/>
              <a:gd name="connsiteY3" fmla="*/ 2238704 h 4477408"/>
              <a:gd name="connsiteX4" fmla="*/ 5002924 w 7241629"/>
              <a:gd name="connsiteY4" fmla="*/ 4477408 h 4477408"/>
              <a:gd name="connsiteX5" fmla="*/ 0 w 7241629"/>
              <a:gd name="connsiteY5" fmla="*/ 4477407 h 447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1629" h="4477408">
                <a:moveTo>
                  <a:pt x="0" y="0"/>
                </a:moveTo>
                <a:lnTo>
                  <a:pt x="5002925" y="0"/>
                </a:lnTo>
                <a:cubicBezTo>
                  <a:pt x="6239327" y="0"/>
                  <a:pt x="7241629" y="1002302"/>
                  <a:pt x="7241629" y="2238704"/>
                </a:cubicBezTo>
                <a:lnTo>
                  <a:pt x="7241628" y="2238704"/>
                </a:lnTo>
                <a:cubicBezTo>
                  <a:pt x="7241628" y="3475106"/>
                  <a:pt x="6239326" y="4477408"/>
                  <a:pt x="5002924" y="4477408"/>
                </a:cubicBezTo>
                <a:lnTo>
                  <a:pt x="0" y="447740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031EBC5-18DF-8336-D81C-920DB44E18F6}"/>
              </a:ext>
            </a:extLst>
          </p:cNvPr>
          <p:cNvGrpSpPr/>
          <p:nvPr/>
        </p:nvGrpSpPr>
        <p:grpSpPr>
          <a:xfrm>
            <a:off x="332496" y="1499712"/>
            <a:ext cx="6639231" cy="3477671"/>
            <a:chOff x="332496" y="1561898"/>
            <a:chExt cx="6639231" cy="3477671"/>
          </a:xfrm>
        </p:grpSpPr>
        <p:sp>
          <p:nvSpPr>
            <p:cNvPr id="35" name="TextBox 10">
              <a:extLst>
                <a:ext uri="{FF2B5EF4-FFF2-40B4-BE49-F238E27FC236}">
                  <a16:creationId xmlns:a16="http://schemas.microsoft.com/office/drawing/2014/main" id="{CA9AA408-5F63-4792-AB9A-AC588C56A45A}"/>
                </a:ext>
              </a:extLst>
            </p:cNvPr>
            <p:cNvSpPr txBox="1"/>
            <p:nvPr/>
          </p:nvSpPr>
          <p:spPr>
            <a:xfrm>
              <a:off x="332496" y="2559537"/>
              <a:ext cx="6639231" cy="972562"/>
            </a:xfrm>
            <a:prstGeom prst="rect">
              <a:avLst/>
            </a:prstGeom>
            <a:noFill/>
          </p:spPr>
          <p:txBody>
            <a:bodyPr wrap="none" lIns="48757" tIns="24378" rIns="48757" bIns="24378">
              <a:spAutoFit/>
            </a:bodyPr>
            <a:lstStyle/>
            <a:p>
              <a:r>
                <a:rPr lang="zh-CN" altLang="en-US" sz="6000" b="1" spc="213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企业宣传介绍模板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D7E5AD2-C4A2-4C40-9D8E-029E7ECCB878}"/>
                </a:ext>
              </a:extLst>
            </p:cNvPr>
            <p:cNvSpPr/>
            <p:nvPr/>
          </p:nvSpPr>
          <p:spPr>
            <a:xfrm>
              <a:off x="332496" y="4040075"/>
              <a:ext cx="4212016" cy="545522"/>
            </a:xfrm>
            <a:prstGeom prst="rect">
              <a:avLst/>
            </a:prstGeom>
          </p:spPr>
          <p:txBody>
            <a:bodyPr wrap="square" lIns="48757" tIns="24378" rIns="48757" bIns="24378">
              <a:spAutoFit/>
            </a:bodyPr>
            <a:lstStyle/>
            <a:p>
              <a:pPr>
                <a:lnSpc>
                  <a:spcPct val="141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单击此处输入你的正文，文字是您思想的提炼请尽量言简意赅的阐述观点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4EC7B12-C346-4D87-91D8-8C895A27EF69}"/>
                </a:ext>
              </a:extLst>
            </p:cNvPr>
            <p:cNvSpPr/>
            <p:nvPr/>
          </p:nvSpPr>
          <p:spPr>
            <a:xfrm>
              <a:off x="332496" y="3467148"/>
              <a:ext cx="5533732" cy="268075"/>
            </a:xfrm>
            <a:prstGeom prst="rect">
              <a:avLst/>
            </a:prstGeom>
          </p:spPr>
          <p:txBody>
            <a:bodyPr wrap="square" lIns="48757" tIns="24378" rIns="48757" bIns="24378">
              <a:spAutoFit/>
            </a:bodyPr>
            <a:lstStyle/>
            <a:p>
              <a:r>
                <a:rPr lang="en-US" altLang="zh-CN" sz="1422" b="1" spc="427" dirty="0">
                  <a:solidFill>
                    <a:schemeClr val="bg1"/>
                  </a:solidFill>
                  <a:cs typeface="+mn-ea"/>
                  <a:sym typeface="+mn-lt"/>
                </a:rPr>
                <a:t>Corporate Pitch Presentation Template</a:t>
              </a:r>
              <a:endParaRPr lang="zh-CN" altLang="en-US" sz="1422" b="1" spc="42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D90D6B9-0030-44FB-BF3C-359922E0BEAA}"/>
                </a:ext>
              </a:extLst>
            </p:cNvPr>
            <p:cNvSpPr/>
            <p:nvPr/>
          </p:nvSpPr>
          <p:spPr>
            <a:xfrm>
              <a:off x="332496" y="4771494"/>
              <a:ext cx="4212016" cy="268075"/>
            </a:xfrm>
            <a:prstGeom prst="rect">
              <a:avLst/>
            </a:prstGeom>
          </p:spPr>
          <p:txBody>
            <a:bodyPr wrap="square" lIns="48757" tIns="24378" rIns="48757" bIns="24378">
              <a:spAutoFit/>
            </a:bodyPr>
            <a:lstStyle/>
            <a:p>
              <a:r>
                <a:rPr lang="zh-CN" altLang="en-US" sz="1422" b="1" spc="427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22" b="1" spc="427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</a:p>
          </p:txBody>
        </p:sp>
        <p:sp>
          <p:nvSpPr>
            <p:cNvPr id="39" name="TextBox 10">
              <a:extLst>
                <a:ext uri="{FF2B5EF4-FFF2-40B4-BE49-F238E27FC236}">
                  <a16:creationId xmlns:a16="http://schemas.microsoft.com/office/drawing/2014/main" id="{78B50124-6CC7-44BC-A3E3-FA6DC45F2458}"/>
                </a:ext>
              </a:extLst>
            </p:cNvPr>
            <p:cNvSpPr txBox="1"/>
            <p:nvPr/>
          </p:nvSpPr>
          <p:spPr>
            <a:xfrm>
              <a:off x="332496" y="1561898"/>
              <a:ext cx="2381399" cy="1157228"/>
            </a:xfrm>
            <a:prstGeom prst="rect">
              <a:avLst/>
            </a:prstGeom>
            <a:noFill/>
          </p:spPr>
          <p:txBody>
            <a:bodyPr wrap="none" lIns="48757" tIns="24378" rIns="48757" bIns="24378">
              <a:spAutoFit/>
            </a:bodyPr>
            <a:lstStyle/>
            <a:p>
              <a:r>
                <a:rPr lang="en-US" altLang="zh-CN" sz="7200" b="1" spc="213" dirty="0">
                  <a:ln w="22225">
                    <a:solidFill>
                      <a:schemeClr val="bg1"/>
                    </a:solidFill>
                  </a:ln>
                  <a:noFill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2025</a:t>
              </a:r>
              <a:endParaRPr lang="zh-CN" altLang="en-US" sz="7200" b="1" spc="213" dirty="0">
                <a:ln w="22225">
                  <a:solidFill>
                    <a:schemeClr val="bg1"/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27" name="图片 26" descr="电脑的人&#10;&#10;中度可信度描述已自动生成">
            <a:extLst>
              <a:ext uri="{FF2B5EF4-FFF2-40B4-BE49-F238E27FC236}">
                <a16:creationId xmlns:a16="http://schemas.microsoft.com/office/drawing/2014/main" id="{11EDF8B2-B005-1B23-C357-82D0499A3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6740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3927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9943415-88BB-2253-A980-75BB4C7FF6D5}"/>
              </a:ext>
            </a:extLst>
          </p:cNvPr>
          <p:cNvGrpSpPr/>
          <p:nvPr/>
        </p:nvGrpSpPr>
        <p:grpSpPr>
          <a:xfrm>
            <a:off x="549158" y="1654558"/>
            <a:ext cx="11093684" cy="4313902"/>
            <a:chOff x="1561354" y="1519706"/>
            <a:chExt cx="11580164" cy="4503075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ED450D6-0060-ABC0-EEE0-8A0B001A4FC4}"/>
                </a:ext>
              </a:extLst>
            </p:cNvPr>
            <p:cNvGrpSpPr/>
            <p:nvPr/>
          </p:nvGrpSpPr>
          <p:grpSpPr>
            <a:xfrm>
              <a:off x="8622989" y="4137135"/>
              <a:ext cx="4518529" cy="1780910"/>
              <a:chOff x="2728354" y="1583898"/>
              <a:chExt cx="4518529" cy="1780910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75A5C4A4-3D4D-EA33-2CFD-67F9B97B67A8}"/>
                  </a:ext>
                </a:extLst>
              </p:cNvPr>
              <p:cNvSpPr/>
              <p:nvPr/>
            </p:nvSpPr>
            <p:spPr>
              <a:xfrm>
                <a:off x="2728354" y="1583898"/>
                <a:ext cx="4518529" cy="1780910"/>
              </a:xfrm>
              <a:prstGeom prst="roundRect">
                <a:avLst>
                  <a:gd name="adj" fmla="val 6634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DD412C8A-9BD7-E7EE-63E0-483732B9DA5F}"/>
                  </a:ext>
                </a:extLst>
              </p:cNvPr>
              <p:cNvGrpSpPr/>
              <p:nvPr/>
            </p:nvGrpSpPr>
            <p:grpSpPr>
              <a:xfrm>
                <a:off x="3518378" y="1713304"/>
                <a:ext cx="3557251" cy="1522099"/>
                <a:chOff x="3518378" y="1617152"/>
                <a:chExt cx="3557251" cy="1522099"/>
              </a:xfrm>
            </p:grpSpPr>
            <p:sp>
              <p:nvSpPr>
                <p:cNvPr id="53" name="Rectangle 39">
                  <a:extLst>
                    <a:ext uri="{FF2B5EF4-FFF2-40B4-BE49-F238E27FC236}">
                      <a16:creationId xmlns:a16="http://schemas.microsoft.com/office/drawing/2014/main" id="{726AF17B-74DD-4695-C57E-8246944A4749}"/>
                    </a:ext>
                  </a:extLst>
                </p:cNvPr>
                <p:cNvSpPr/>
                <p:nvPr/>
              </p:nvSpPr>
              <p:spPr>
                <a:xfrm>
                  <a:off x="3518378" y="2109546"/>
                  <a:ext cx="3557251" cy="10297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50000"/>
                    </a:lnSpc>
                    <a:spcBef>
                      <a:spcPts val="1800"/>
                    </a:spcBef>
                    <a:spcAft>
                      <a:spcPts val="18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单击此处输入你的正文，文字是您思想的提炼，为了最终演示发布的良好效果，请尽量言简意赅的阐述观点</a:t>
                  </a:r>
                  <a:endParaRPr kumimoji="0" lang="id-ID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Rectangle 40">
                  <a:extLst>
                    <a:ext uri="{FF2B5EF4-FFF2-40B4-BE49-F238E27FC236}">
                      <a16:creationId xmlns:a16="http://schemas.microsoft.com/office/drawing/2014/main" id="{6BBF1366-914D-83FB-90B9-F58164BDC883}"/>
                    </a:ext>
                  </a:extLst>
                </p:cNvPr>
                <p:cNvSpPr/>
                <p:nvPr/>
              </p:nvSpPr>
              <p:spPr>
                <a:xfrm>
                  <a:off x="3518379" y="1617152"/>
                  <a:ext cx="2031325" cy="4805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accent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accent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B951FD2-ECF2-B420-80B3-B888372CCF83}"/>
                </a:ext>
              </a:extLst>
            </p:cNvPr>
            <p:cNvGrpSpPr/>
            <p:nvPr/>
          </p:nvGrpSpPr>
          <p:grpSpPr>
            <a:xfrm>
              <a:off x="2728354" y="4137135"/>
              <a:ext cx="4518529" cy="1780910"/>
              <a:chOff x="2728354" y="1583898"/>
              <a:chExt cx="4518529" cy="1780910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208CB746-6FBE-5C66-7290-EE19F4CEC344}"/>
                  </a:ext>
                </a:extLst>
              </p:cNvPr>
              <p:cNvSpPr/>
              <p:nvPr/>
            </p:nvSpPr>
            <p:spPr>
              <a:xfrm>
                <a:off x="2728354" y="1583898"/>
                <a:ext cx="4518529" cy="1780910"/>
              </a:xfrm>
              <a:prstGeom prst="roundRect">
                <a:avLst>
                  <a:gd name="adj" fmla="val 6634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8C1AD017-32A6-9FD7-A3A3-7612C25CC398}"/>
                  </a:ext>
                </a:extLst>
              </p:cNvPr>
              <p:cNvGrpSpPr/>
              <p:nvPr/>
            </p:nvGrpSpPr>
            <p:grpSpPr>
              <a:xfrm>
                <a:off x="3518378" y="1713304"/>
                <a:ext cx="3557251" cy="1522099"/>
                <a:chOff x="3518378" y="1617152"/>
                <a:chExt cx="3557251" cy="1522099"/>
              </a:xfrm>
            </p:grpSpPr>
            <p:sp>
              <p:nvSpPr>
                <p:cNvPr id="58" name="Rectangle 39">
                  <a:extLst>
                    <a:ext uri="{FF2B5EF4-FFF2-40B4-BE49-F238E27FC236}">
                      <a16:creationId xmlns:a16="http://schemas.microsoft.com/office/drawing/2014/main" id="{BFB982E3-343C-6397-608D-174260819474}"/>
                    </a:ext>
                  </a:extLst>
                </p:cNvPr>
                <p:cNvSpPr/>
                <p:nvPr/>
              </p:nvSpPr>
              <p:spPr>
                <a:xfrm>
                  <a:off x="3518378" y="2109546"/>
                  <a:ext cx="3557251" cy="10297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50000"/>
                    </a:lnSpc>
                    <a:spcBef>
                      <a:spcPts val="1800"/>
                    </a:spcBef>
                    <a:spcAft>
                      <a:spcPts val="18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单击此处输入你的正文，文字是您思想的提炼，为了最终演示发布的良好效果，请尽量言简意赅的阐述观点</a:t>
                  </a:r>
                  <a:endParaRPr kumimoji="0" lang="id-ID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Rectangle 40">
                  <a:extLst>
                    <a:ext uri="{FF2B5EF4-FFF2-40B4-BE49-F238E27FC236}">
                      <a16:creationId xmlns:a16="http://schemas.microsoft.com/office/drawing/2014/main" id="{049773ED-FEDB-92F9-00C4-6E1F1DE32A26}"/>
                    </a:ext>
                  </a:extLst>
                </p:cNvPr>
                <p:cNvSpPr/>
                <p:nvPr/>
              </p:nvSpPr>
              <p:spPr>
                <a:xfrm>
                  <a:off x="3518379" y="1617152"/>
                  <a:ext cx="2031325" cy="4805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accent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accent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78BCC52-6CCC-4FD8-892D-E3E018339672}"/>
                </a:ext>
              </a:extLst>
            </p:cNvPr>
            <p:cNvGrpSpPr/>
            <p:nvPr/>
          </p:nvGrpSpPr>
          <p:grpSpPr>
            <a:xfrm>
              <a:off x="8622989" y="1583898"/>
              <a:ext cx="4518529" cy="1780910"/>
              <a:chOff x="2728354" y="1583898"/>
              <a:chExt cx="4518529" cy="1780910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4DA3FDEB-E641-2291-99F9-12D2E29817CD}"/>
                  </a:ext>
                </a:extLst>
              </p:cNvPr>
              <p:cNvSpPr/>
              <p:nvPr/>
            </p:nvSpPr>
            <p:spPr>
              <a:xfrm>
                <a:off x="2728354" y="1583898"/>
                <a:ext cx="4518529" cy="1780910"/>
              </a:xfrm>
              <a:prstGeom prst="roundRect">
                <a:avLst>
                  <a:gd name="adj" fmla="val 6634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5B68FE03-60BD-77C1-87BF-811C25D1E564}"/>
                  </a:ext>
                </a:extLst>
              </p:cNvPr>
              <p:cNvGrpSpPr/>
              <p:nvPr/>
            </p:nvGrpSpPr>
            <p:grpSpPr>
              <a:xfrm>
                <a:off x="3518378" y="1713304"/>
                <a:ext cx="3557251" cy="1522099"/>
                <a:chOff x="3518378" y="1617152"/>
                <a:chExt cx="3557251" cy="1522099"/>
              </a:xfrm>
            </p:grpSpPr>
            <p:sp>
              <p:nvSpPr>
                <p:cNvPr id="48" name="Rectangle 39">
                  <a:extLst>
                    <a:ext uri="{FF2B5EF4-FFF2-40B4-BE49-F238E27FC236}">
                      <a16:creationId xmlns:a16="http://schemas.microsoft.com/office/drawing/2014/main" id="{47FAD0C2-84F8-F610-E10A-3CBD2B6A890F}"/>
                    </a:ext>
                  </a:extLst>
                </p:cNvPr>
                <p:cNvSpPr/>
                <p:nvPr/>
              </p:nvSpPr>
              <p:spPr>
                <a:xfrm>
                  <a:off x="3518378" y="2109546"/>
                  <a:ext cx="3557251" cy="10297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50000"/>
                    </a:lnSpc>
                    <a:spcBef>
                      <a:spcPts val="1800"/>
                    </a:spcBef>
                    <a:spcAft>
                      <a:spcPts val="18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单击此处输入你的正文，文字是您思想的提炼，为了最终演示发布的良好效果，请尽量言简意赅的阐述观点</a:t>
                  </a:r>
                  <a:endParaRPr kumimoji="0" lang="id-ID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Rectangle 40">
                  <a:extLst>
                    <a:ext uri="{FF2B5EF4-FFF2-40B4-BE49-F238E27FC236}">
                      <a16:creationId xmlns:a16="http://schemas.microsoft.com/office/drawing/2014/main" id="{F4711BEC-178C-9928-0D6C-352EC7F923AC}"/>
                    </a:ext>
                  </a:extLst>
                </p:cNvPr>
                <p:cNvSpPr/>
                <p:nvPr/>
              </p:nvSpPr>
              <p:spPr>
                <a:xfrm>
                  <a:off x="3518379" y="1617152"/>
                  <a:ext cx="2031325" cy="4805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accent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accent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43FFF97-B00E-D3CD-8082-0749FC073550}"/>
                </a:ext>
              </a:extLst>
            </p:cNvPr>
            <p:cNvGrpSpPr/>
            <p:nvPr/>
          </p:nvGrpSpPr>
          <p:grpSpPr>
            <a:xfrm>
              <a:off x="2728354" y="1583898"/>
              <a:ext cx="4518529" cy="1780910"/>
              <a:chOff x="2728354" y="1583898"/>
              <a:chExt cx="4518529" cy="1780910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04735002-864C-6099-93E8-34092691977E}"/>
                  </a:ext>
                </a:extLst>
              </p:cNvPr>
              <p:cNvSpPr/>
              <p:nvPr/>
            </p:nvSpPr>
            <p:spPr>
              <a:xfrm>
                <a:off x="2728354" y="1583898"/>
                <a:ext cx="4518529" cy="1780910"/>
              </a:xfrm>
              <a:prstGeom prst="roundRect">
                <a:avLst>
                  <a:gd name="adj" fmla="val 6634"/>
                </a:avLst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E445712D-150F-DC51-62CE-D5AE7DE6C8C5}"/>
                  </a:ext>
                </a:extLst>
              </p:cNvPr>
              <p:cNvGrpSpPr/>
              <p:nvPr/>
            </p:nvGrpSpPr>
            <p:grpSpPr>
              <a:xfrm>
                <a:off x="3518378" y="1713304"/>
                <a:ext cx="3557251" cy="1522099"/>
                <a:chOff x="3518378" y="1617152"/>
                <a:chExt cx="3557251" cy="1522099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AA2BEA3C-9842-CC87-7945-C4C82CB65FD9}"/>
                    </a:ext>
                  </a:extLst>
                </p:cNvPr>
                <p:cNvSpPr/>
                <p:nvPr/>
              </p:nvSpPr>
              <p:spPr>
                <a:xfrm>
                  <a:off x="3518378" y="2109546"/>
                  <a:ext cx="3557251" cy="10297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just" defTabSz="914400" rtl="0" eaLnBrk="1" fontAlgn="auto" latinLnBrk="0" hangingPunct="1">
                    <a:lnSpc>
                      <a:spcPct val="150000"/>
                    </a:lnSpc>
                    <a:spcBef>
                      <a:spcPts val="1800"/>
                    </a:spcBef>
                    <a:spcAft>
                      <a:spcPts val="18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ea"/>
                      <a:sym typeface="+mn-lt"/>
                    </a:rPr>
                    <a:t>单击此处输入你的正文，文字是您思想的提炼，为了最终演示发布的良好效果，请尽量言简意赅的阐述观点</a:t>
                  </a:r>
                  <a:endParaRPr kumimoji="0" lang="id-ID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E636C1EE-F76F-B026-E4E4-5AF5DA02D2EA}"/>
                    </a:ext>
                  </a:extLst>
                </p:cNvPr>
                <p:cNvSpPr/>
                <p:nvPr/>
              </p:nvSpPr>
              <p:spPr>
                <a:xfrm>
                  <a:off x="3518379" y="1617152"/>
                  <a:ext cx="2031325" cy="48051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accent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accent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543D776-F02C-B1E0-9146-F8661B9E9ECE}"/>
                </a:ext>
              </a:extLst>
            </p:cNvPr>
            <p:cNvGrpSpPr/>
            <p:nvPr/>
          </p:nvGrpSpPr>
          <p:grpSpPr>
            <a:xfrm>
              <a:off x="1561354" y="1519706"/>
              <a:ext cx="1909294" cy="1909294"/>
              <a:chOff x="1455178" y="2095501"/>
              <a:chExt cx="1909294" cy="1909294"/>
            </a:xfrm>
          </p:grpSpPr>
          <p:sp>
            <p:nvSpPr>
              <p:cNvPr id="2" name="BackShape">
                <a:extLst>
                  <a:ext uri="{FF2B5EF4-FFF2-40B4-BE49-F238E27FC236}">
                    <a16:creationId xmlns:a16="http://schemas.microsoft.com/office/drawing/2014/main" id="{93FC3441-B173-24B2-46BD-B2A6BE65CC87}"/>
                  </a:ext>
                </a:extLst>
              </p:cNvPr>
              <p:cNvSpPr/>
              <p:nvPr/>
            </p:nvSpPr>
            <p:spPr>
              <a:xfrm>
                <a:off x="1493606" y="2159693"/>
                <a:ext cx="1780909" cy="178091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" name="ValueShape">
                <a:extLst>
                  <a:ext uri="{FF2B5EF4-FFF2-40B4-BE49-F238E27FC236}">
                    <a16:creationId xmlns:a16="http://schemas.microsoft.com/office/drawing/2014/main" id="{67146450-97A5-2E6C-BB98-CA71586BB28A}"/>
                  </a:ext>
                </a:extLst>
              </p:cNvPr>
              <p:cNvSpPr/>
              <p:nvPr/>
            </p:nvSpPr>
            <p:spPr>
              <a:xfrm>
                <a:off x="1455178" y="2095501"/>
                <a:ext cx="1909294" cy="1909294"/>
              </a:xfrm>
              <a:prstGeom prst="pie">
                <a:avLst>
                  <a:gd name="adj1" fmla="val 16200000"/>
                  <a:gd name="adj2" fmla="val 7776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" name="ValueBack">
                <a:extLst>
                  <a:ext uri="{FF2B5EF4-FFF2-40B4-BE49-F238E27FC236}">
                    <a16:creationId xmlns:a16="http://schemas.microsoft.com/office/drawing/2014/main" id="{0D33E6CF-9EF9-100F-82B1-7545904C95E3}"/>
                  </a:ext>
                </a:extLst>
              </p:cNvPr>
              <p:cNvSpPr/>
              <p:nvPr/>
            </p:nvSpPr>
            <p:spPr>
              <a:xfrm>
                <a:off x="1794988" y="2464507"/>
                <a:ext cx="1171282" cy="1171282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1">
                    <a:lumMod val="85000"/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" name="ValueText">
                <a:extLst>
                  <a:ext uri="{FF2B5EF4-FFF2-40B4-BE49-F238E27FC236}">
                    <a16:creationId xmlns:a16="http://schemas.microsoft.com/office/drawing/2014/main" id="{A6D33EF1-1B31-20E1-2902-C1D18B9B3EB4}"/>
                  </a:ext>
                </a:extLst>
              </p:cNvPr>
              <p:cNvSpPr/>
              <p:nvPr/>
            </p:nvSpPr>
            <p:spPr>
              <a:xfrm>
                <a:off x="2197469" y="2890881"/>
                <a:ext cx="424709" cy="31853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55000" lnSpcReduction="20000"/>
              </a:bodyPr>
              <a:lstStyle/>
              <a:p>
                <a:pPr lvl="0" algn="ctr"/>
                <a:r>
                  <a:rPr lang="en-US" altLang="zh-CN" sz="2800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63%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53C3F54-68E6-047E-454C-C7EB5ECCBBF9}"/>
                </a:ext>
              </a:extLst>
            </p:cNvPr>
            <p:cNvGrpSpPr/>
            <p:nvPr/>
          </p:nvGrpSpPr>
          <p:grpSpPr>
            <a:xfrm>
              <a:off x="1561354" y="4113487"/>
              <a:ext cx="1909294" cy="1909294"/>
              <a:chOff x="3912628" y="2095501"/>
              <a:chExt cx="1909294" cy="1909294"/>
            </a:xfrm>
          </p:grpSpPr>
          <p:sp>
            <p:nvSpPr>
              <p:cNvPr id="7" name="BackShape">
                <a:extLst>
                  <a:ext uri="{FF2B5EF4-FFF2-40B4-BE49-F238E27FC236}">
                    <a16:creationId xmlns:a16="http://schemas.microsoft.com/office/drawing/2014/main" id="{23508871-EAB8-090B-10DA-B40363BBB395}"/>
                  </a:ext>
                </a:extLst>
              </p:cNvPr>
              <p:cNvSpPr/>
              <p:nvPr/>
            </p:nvSpPr>
            <p:spPr>
              <a:xfrm>
                <a:off x="3951056" y="2159693"/>
                <a:ext cx="1780909" cy="178091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" name="ValueShape">
                <a:extLst>
                  <a:ext uri="{FF2B5EF4-FFF2-40B4-BE49-F238E27FC236}">
                    <a16:creationId xmlns:a16="http://schemas.microsoft.com/office/drawing/2014/main" id="{2EF62BD3-705C-6203-CCD5-1D5A8C3E55C6}"/>
                  </a:ext>
                </a:extLst>
              </p:cNvPr>
              <p:cNvSpPr/>
              <p:nvPr/>
            </p:nvSpPr>
            <p:spPr>
              <a:xfrm>
                <a:off x="3912628" y="2095501"/>
                <a:ext cx="1909294" cy="1909294"/>
              </a:xfrm>
              <a:prstGeom prst="pie">
                <a:avLst>
                  <a:gd name="adj1" fmla="val 16200000"/>
                  <a:gd name="adj2" fmla="val 3672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ValueBack">
                <a:extLst>
                  <a:ext uri="{FF2B5EF4-FFF2-40B4-BE49-F238E27FC236}">
                    <a16:creationId xmlns:a16="http://schemas.microsoft.com/office/drawing/2014/main" id="{2FA75FA3-5E21-4BC2-5804-154B69D07421}"/>
                  </a:ext>
                </a:extLst>
              </p:cNvPr>
              <p:cNvSpPr/>
              <p:nvPr/>
            </p:nvSpPr>
            <p:spPr>
              <a:xfrm>
                <a:off x="4252438" y="2464507"/>
                <a:ext cx="1171282" cy="1171282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1">
                    <a:lumMod val="85000"/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ValueText">
                <a:extLst>
                  <a:ext uri="{FF2B5EF4-FFF2-40B4-BE49-F238E27FC236}">
                    <a16:creationId xmlns:a16="http://schemas.microsoft.com/office/drawing/2014/main" id="{D0DAC1AA-F036-7DDF-92D3-1088C241F1A2}"/>
                  </a:ext>
                </a:extLst>
              </p:cNvPr>
              <p:cNvSpPr/>
              <p:nvPr/>
            </p:nvSpPr>
            <p:spPr>
              <a:xfrm>
                <a:off x="4654919" y="2890881"/>
                <a:ext cx="424709" cy="31853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55000" lnSpcReduction="20000"/>
              </a:bodyPr>
              <a:lstStyle/>
              <a:p>
                <a:pPr lvl="0" algn="ctr"/>
                <a:r>
                  <a:rPr lang="en-US" altLang="zh-CN" sz="280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42%</a:t>
                </a:r>
                <a:endParaRPr lang="en-US" altLang="zh-CN" sz="28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5B326A0-1F2E-FDC2-9489-A67B6C7075BF}"/>
                </a:ext>
              </a:extLst>
            </p:cNvPr>
            <p:cNvGrpSpPr/>
            <p:nvPr/>
          </p:nvGrpSpPr>
          <p:grpSpPr>
            <a:xfrm>
              <a:off x="7455989" y="1519706"/>
              <a:ext cx="1909294" cy="1909294"/>
              <a:chOff x="6370078" y="2095501"/>
              <a:chExt cx="1909294" cy="1909294"/>
            </a:xfrm>
          </p:grpSpPr>
          <p:sp>
            <p:nvSpPr>
              <p:cNvPr id="12" name="BackShape">
                <a:extLst>
                  <a:ext uri="{FF2B5EF4-FFF2-40B4-BE49-F238E27FC236}">
                    <a16:creationId xmlns:a16="http://schemas.microsoft.com/office/drawing/2014/main" id="{874EF9BD-CB56-654A-6CE2-4A2571049801}"/>
                  </a:ext>
                </a:extLst>
              </p:cNvPr>
              <p:cNvSpPr/>
              <p:nvPr/>
            </p:nvSpPr>
            <p:spPr>
              <a:xfrm>
                <a:off x="6408506" y="2159693"/>
                <a:ext cx="1780909" cy="178091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ValueShape">
                <a:extLst>
                  <a:ext uri="{FF2B5EF4-FFF2-40B4-BE49-F238E27FC236}">
                    <a16:creationId xmlns:a16="http://schemas.microsoft.com/office/drawing/2014/main" id="{3BD54508-E7E9-F3D2-8442-180B696EB20B}"/>
                  </a:ext>
                </a:extLst>
              </p:cNvPr>
              <p:cNvSpPr/>
              <p:nvPr/>
            </p:nvSpPr>
            <p:spPr>
              <a:xfrm>
                <a:off x="6370078" y="2095501"/>
                <a:ext cx="1909294" cy="1909294"/>
              </a:xfrm>
              <a:prstGeom prst="pie">
                <a:avLst>
                  <a:gd name="adj1" fmla="val 16200000"/>
                  <a:gd name="adj2" fmla="val 1188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ValueBack">
                <a:extLst>
                  <a:ext uri="{FF2B5EF4-FFF2-40B4-BE49-F238E27FC236}">
                    <a16:creationId xmlns:a16="http://schemas.microsoft.com/office/drawing/2014/main" id="{F09D03A9-F0CC-A6E2-AAAB-5E403EE1D254}"/>
                  </a:ext>
                </a:extLst>
              </p:cNvPr>
              <p:cNvSpPr/>
              <p:nvPr/>
            </p:nvSpPr>
            <p:spPr>
              <a:xfrm>
                <a:off x="6709888" y="2464507"/>
                <a:ext cx="1171282" cy="1171282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1">
                    <a:lumMod val="85000"/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ValueText">
                <a:extLst>
                  <a:ext uri="{FF2B5EF4-FFF2-40B4-BE49-F238E27FC236}">
                    <a16:creationId xmlns:a16="http://schemas.microsoft.com/office/drawing/2014/main" id="{84F6E17E-AF6D-E183-1A0F-729B315913DB}"/>
                  </a:ext>
                </a:extLst>
              </p:cNvPr>
              <p:cNvSpPr/>
              <p:nvPr/>
            </p:nvSpPr>
            <p:spPr>
              <a:xfrm>
                <a:off x="7112369" y="2890881"/>
                <a:ext cx="424709" cy="31853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55000" lnSpcReduction="20000"/>
              </a:bodyPr>
              <a:lstStyle/>
              <a:p>
                <a:pPr lvl="0" algn="ctr"/>
                <a:r>
                  <a:rPr lang="en-US" altLang="zh-CN" sz="280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80%</a:t>
                </a:r>
                <a:endParaRPr lang="en-US" altLang="zh-CN" sz="28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413EDA0-5991-575E-E79F-60CB497746F2}"/>
                </a:ext>
              </a:extLst>
            </p:cNvPr>
            <p:cNvGrpSpPr/>
            <p:nvPr/>
          </p:nvGrpSpPr>
          <p:grpSpPr>
            <a:xfrm>
              <a:off x="7455989" y="4113487"/>
              <a:ext cx="1909294" cy="1909294"/>
              <a:chOff x="8827528" y="2095501"/>
              <a:chExt cx="1909294" cy="1909294"/>
            </a:xfrm>
          </p:grpSpPr>
          <p:sp>
            <p:nvSpPr>
              <p:cNvPr id="17" name="BackShape">
                <a:extLst>
                  <a:ext uri="{FF2B5EF4-FFF2-40B4-BE49-F238E27FC236}">
                    <a16:creationId xmlns:a16="http://schemas.microsoft.com/office/drawing/2014/main" id="{477E4936-F230-B78F-C51E-1FA564147D63}"/>
                  </a:ext>
                </a:extLst>
              </p:cNvPr>
              <p:cNvSpPr/>
              <p:nvPr/>
            </p:nvSpPr>
            <p:spPr>
              <a:xfrm>
                <a:off x="8865956" y="2159693"/>
                <a:ext cx="1780909" cy="178091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ValueShape">
                <a:extLst>
                  <a:ext uri="{FF2B5EF4-FFF2-40B4-BE49-F238E27FC236}">
                    <a16:creationId xmlns:a16="http://schemas.microsoft.com/office/drawing/2014/main" id="{EF1E1906-1145-BBE6-B7C9-72327A24984E}"/>
                  </a:ext>
                </a:extLst>
              </p:cNvPr>
              <p:cNvSpPr/>
              <p:nvPr/>
            </p:nvSpPr>
            <p:spPr>
              <a:xfrm>
                <a:off x="8827528" y="2095501"/>
                <a:ext cx="1909294" cy="1909294"/>
              </a:xfrm>
              <a:prstGeom prst="pie">
                <a:avLst>
                  <a:gd name="adj1" fmla="val 16200000"/>
                  <a:gd name="adj2" fmla="val 13608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ValueBack">
                <a:extLst>
                  <a:ext uri="{FF2B5EF4-FFF2-40B4-BE49-F238E27FC236}">
                    <a16:creationId xmlns:a16="http://schemas.microsoft.com/office/drawing/2014/main" id="{A4F51D9F-3C1E-59B6-CC64-9DFB900CC94C}"/>
                  </a:ext>
                </a:extLst>
              </p:cNvPr>
              <p:cNvSpPr/>
              <p:nvPr/>
            </p:nvSpPr>
            <p:spPr>
              <a:xfrm>
                <a:off x="9167338" y="2464507"/>
                <a:ext cx="1171282" cy="1171282"/>
              </a:xfrm>
              <a:prstGeom prst="ellipse">
                <a:avLst/>
              </a:prstGeom>
              <a:solidFill>
                <a:schemeClr val="bg1"/>
              </a:solidFill>
              <a:ln w="127000">
                <a:solidFill>
                  <a:schemeClr val="bg1">
                    <a:lumMod val="85000"/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ValueText">
                <a:extLst>
                  <a:ext uri="{FF2B5EF4-FFF2-40B4-BE49-F238E27FC236}">
                    <a16:creationId xmlns:a16="http://schemas.microsoft.com/office/drawing/2014/main" id="{965E6ED8-FA0F-6DAE-B069-43263A569B20}"/>
                  </a:ext>
                </a:extLst>
              </p:cNvPr>
              <p:cNvSpPr/>
              <p:nvPr/>
            </p:nvSpPr>
            <p:spPr>
              <a:xfrm>
                <a:off x="9569819" y="2890881"/>
                <a:ext cx="424709" cy="31853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normAutofit fontScale="55000" lnSpcReduction="20000"/>
              </a:bodyPr>
              <a:lstStyle/>
              <a:p>
                <a:pPr lvl="0" algn="ctr"/>
                <a:r>
                  <a:rPr lang="en-US" altLang="zh-CN" sz="280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88%</a:t>
                </a:r>
                <a:endParaRPr lang="en-US" altLang="zh-CN" sz="28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528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0B33F22-4E72-0284-AA5E-8093D36ADF74}"/>
              </a:ext>
            </a:extLst>
          </p:cNvPr>
          <p:cNvSpPr/>
          <p:nvPr/>
        </p:nvSpPr>
        <p:spPr>
          <a:xfrm>
            <a:off x="2553997" y="459467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C5BA1AC-EFCC-7492-4BDF-232A81ACA916}"/>
              </a:ext>
            </a:extLst>
          </p:cNvPr>
          <p:cNvSpPr/>
          <p:nvPr/>
        </p:nvSpPr>
        <p:spPr>
          <a:xfrm>
            <a:off x="5611620" y="459467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9E4759A6-B3D7-81BC-C6A5-18AF624081B7}"/>
              </a:ext>
            </a:extLst>
          </p:cNvPr>
          <p:cNvSpPr/>
          <p:nvPr/>
        </p:nvSpPr>
        <p:spPr>
          <a:xfrm>
            <a:off x="8672539" y="459467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B3FB1E33-6862-5038-6283-32567FF3C3BF}"/>
              </a:ext>
            </a:extLst>
          </p:cNvPr>
          <p:cNvSpPr/>
          <p:nvPr/>
        </p:nvSpPr>
        <p:spPr>
          <a:xfrm>
            <a:off x="1024808" y="135151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D909FF5-E209-8ACF-7D74-4C24FC1E7106}"/>
              </a:ext>
            </a:extLst>
          </p:cNvPr>
          <p:cNvSpPr/>
          <p:nvPr/>
        </p:nvSpPr>
        <p:spPr>
          <a:xfrm>
            <a:off x="4082429" y="135151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ED86C57-0264-1450-B0B4-9942FF57C2FD}"/>
              </a:ext>
            </a:extLst>
          </p:cNvPr>
          <p:cNvSpPr/>
          <p:nvPr/>
        </p:nvSpPr>
        <p:spPr>
          <a:xfrm>
            <a:off x="7143349" y="1351516"/>
            <a:ext cx="2558760" cy="1248139"/>
          </a:xfrm>
          <a:prstGeom prst="roundRect">
            <a:avLst>
              <a:gd name="adj" fmla="val 10582"/>
            </a:avLst>
          </a:prstGeom>
          <a:solidFill>
            <a:schemeClr val="accent1">
              <a:lumMod val="0"/>
              <a:lumOff val="100000"/>
              <a:alpha val="90000"/>
            </a:schemeClr>
          </a:solidFill>
          <a:ln w="12700" cap="flat" cmpd="sng" algn="in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100000"/>
                  <a:alpha val="90000"/>
                </a:schemeClr>
              </a:solidFill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03428E4F-BD00-8964-ED40-6D066930129D}"/>
              </a:ext>
            </a:extLst>
          </p:cNvPr>
          <p:cNvSpPr/>
          <p:nvPr/>
        </p:nvSpPr>
        <p:spPr bwMode="auto">
          <a:xfrm>
            <a:off x="8171139" y="2905407"/>
            <a:ext cx="501403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81C3C253-2401-71A2-7E23-9729BDB981DE}"/>
              </a:ext>
            </a:extLst>
          </p:cNvPr>
          <p:cNvSpPr/>
          <p:nvPr/>
        </p:nvSpPr>
        <p:spPr bwMode="auto">
          <a:xfrm>
            <a:off x="6641949" y="2905407"/>
            <a:ext cx="501403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9C82F135-D5CA-6237-4DC7-95B8F1B6123B}"/>
              </a:ext>
            </a:extLst>
          </p:cNvPr>
          <p:cNvSpPr/>
          <p:nvPr/>
        </p:nvSpPr>
        <p:spPr bwMode="auto">
          <a:xfrm>
            <a:off x="5112760" y="2905407"/>
            <a:ext cx="499617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A2EC1A21-895D-4985-F53A-4D9FAB334804}"/>
              </a:ext>
            </a:extLst>
          </p:cNvPr>
          <p:cNvSpPr/>
          <p:nvPr/>
        </p:nvSpPr>
        <p:spPr bwMode="auto">
          <a:xfrm>
            <a:off x="3583570" y="2905407"/>
            <a:ext cx="499617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36365F33-9C02-D5ED-D217-D970A2A6182B}"/>
              </a:ext>
            </a:extLst>
          </p:cNvPr>
          <p:cNvSpPr/>
          <p:nvPr/>
        </p:nvSpPr>
        <p:spPr bwMode="auto">
          <a:xfrm>
            <a:off x="2054381" y="2905407"/>
            <a:ext cx="499617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3115F023-D2A0-FE23-2C45-7E20745F110C}"/>
              </a:ext>
            </a:extLst>
          </p:cNvPr>
          <p:cNvSpPr/>
          <p:nvPr/>
        </p:nvSpPr>
        <p:spPr bwMode="auto">
          <a:xfrm>
            <a:off x="10201731" y="3080343"/>
            <a:ext cx="1100944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230815EC-F11F-9034-1DED-0672BA7B28A0}"/>
              </a:ext>
            </a:extLst>
          </p:cNvPr>
          <p:cNvSpPr/>
          <p:nvPr/>
        </p:nvSpPr>
        <p:spPr bwMode="auto">
          <a:xfrm>
            <a:off x="1024809" y="2905408"/>
            <a:ext cx="1029571" cy="1350033"/>
          </a:xfrm>
          <a:custGeom>
            <a:avLst/>
            <a:gdLst>
              <a:gd name="T0" fmla="*/ 577 w 577"/>
              <a:gd name="T1" fmla="*/ 0 h 1119"/>
              <a:gd name="T2" fmla="*/ 577 w 577"/>
              <a:gd name="T3" fmla="*/ 1119 h 1119"/>
              <a:gd name="T4" fmla="*/ 288 w 577"/>
              <a:gd name="T5" fmla="*/ 840 h 1119"/>
              <a:gd name="T6" fmla="*/ 0 w 577"/>
              <a:gd name="T7" fmla="*/ 1118 h 1119"/>
              <a:gd name="T8" fmla="*/ 0 w 577"/>
              <a:gd name="T9" fmla="*/ 0 h 1119"/>
              <a:gd name="T10" fmla="*/ 577 w 577"/>
              <a:gd name="T11" fmla="*/ 0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" h="1119">
                <a:moveTo>
                  <a:pt x="577" y="0"/>
                </a:moveTo>
                <a:lnTo>
                  <a:pt x="577" y="1119"/>
                </a:lnTo>
                <a:lnTo>
                  <a:pt x="288" y="840"/>
                </a:lnTo>
                <a:lnTo>
                  <a:pt x="0" y="1118"/>
                </a:lnTo>
                <a:lnTo>
                  <a:pt x="0" y="0"/>
                </a:lnTo>
                <a:lnTo>
                  <a:pt x="57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DF5C71DE-FBA1-FB14-1199-7AE84BE47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999" y="2905407"/>
            <a:ext cx="1029571" cy="13548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A997A8DF-A9B8-1524-BD4B-977AB9006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3188" y="2905407"/>
            <a:ext cx="1029571" cy="1354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7A25A280-CD4A-174B-531D-3DDC71A94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2379" y="2905407"/>
            <a:ext cx="1029571" cy="13548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420D0FD6-6A1A-F3D6-6DB3-CB0FE7A1A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351" y="2905407"/>
            <a:ext cx="1027787" cy="13548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54D6EFE2-03C4-DD55-7ABE-12953C8CF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2541" y="2905407"/>
            <a:ext cx="1029571" cy="13548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5" name="Text Placeholder 59">
            <a:extLst>
              <a:ext uri="{FF2B5EF4-FFF2-40B4-BE49-F238E27FC236}">
                <a16:creationId xmlns:a16="http://schemas.microsoft.com/office/drawing/2014/main" id="{0757D95A-F21A-3920-144A-A0A746BF2936}"/>
              </a:ext>
            </a:extLst>
          </p:cNvPr>
          <p:cNvSpPr txBox="1"/>
          <p:nvPr/>
        </p:nvSpPr>
        <p:spPr>
          <a:xfrm>
            <a:off x="2553997" y="459467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cxnSp>
        <p:nvCxnSpPr>
          <p:cNvPr id="16" name="Straight Connector 54">
            <a:extLst>
              <a:ext uri="{FF2B5EF4-FFF2-40B4-BE49-F238E27FC236}">
                <a16:creationId xmlns:a16="http://schemas.microsoft.com/office/drawing/2014/main" id="{AE0FB429-A36B-D934-1078-A281C7891D2C}"/>
              </a:ext>
            </a:extLst>
          </p:cNvPr>
          <p:cNvCxnSpPr/>
          <p:nvPr/>
        </p:nvCxnSpPr>
        <p:spPr>
          <a:xfrm>
            <a:off x="2553999" y="4253126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59">
            <a:extLst>
              <a:ext uri="{FF2B5EF4-FFF2-40B4-BE49-F238E27FC236}">
                <a16:creationId xmlns:a16="http://schemas.microsoft.com/office/drawing/2014/main" id="{2DD59773-9655-3DF7-7D46-8A9A002A9CF3}"/>
              </a:ext>
            </a:extLst>
          </p:cNvPr>
          <p:cNvSpPr txBox="1"/>
          <p:nvPr/>
        </p:nvSpPr>
        <p:spPr>
          <a:xfrm>
            <a:off x="5611620" y="459467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cxnSp>
        <p:nvCxnSpPr>
          <p:cNvPr id="18" name="Straight Connector 56">
            <a:extLst>
              <a:ext uri="{FF2B5EF4-FFF2-40B4-BE49-F238E27FC236}">
                <a16:creationId xmlns:a16="http://schemas.microsoft.com/office/drawing/2014/main" id="{B576EC2B-BC21-23C4-2856-1ADE0BC3414C}"/>
              </a:ext>
            </a:extLst>
          </p:cNvPr>
          <p:cNvCxnSpPr/>
          <p:nvPr/>
        </p:nvCxnSpPr>
        <p:spPr>
          <a:xfrm>
            <a:off x="5611620" y="4253126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9">
            <a:extLst>
              <a:ext uri="{FF2B5EF4-FFF2-40B4-BE49-F238E27FC236}">
                <a16:creationId xmlns:a16="http://schemas.microsoft.com/office/drawing/2014/main" id="{F35C9F48-AD24-A786-9B5A-A00ECBDF627D}"/>
              </a:ext>
            </a:extLst>
          </p:cNvPr>
          <p:cNvSpPr txBox="1"/>
          <p:nvPr/>
        </p:nvSpPr>
        <p:spPr>
          <a:xfrm>
            <a:off x="8672539" y="459467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cxnSp>
        <p:nvCxnSpPr>
          <p:cNvPr id="20" name="Straight Connector 58">
            <a:extLst>
              <a:ext uri="{FF2B5EF4-FFF2-40B4-BE49-F238E27FC236}">
                <a16:creationId xmlns:a16="http://schemas.microsoft.com/office/drawing/2014/main" id="{790A8639-3EA6-8538-9804-05A8F392AAEA}"/>
              </a:ext>
            </a:extLst>
          </p:cNvPr>
          <p:cNvCxnSpPr/>
          <p:nvPr/>
        </p:nvCxnSpPr>
        <p:spPr>
          <a:xfrm>
            <a:off x="8672541" y="4253126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59">
            <a:extLst>
              <a:ext uri="{FF2B5EF4-FFF2-40B4-BE49-F238E27FC236}">
                <a16:creationId xmlns:a16="http://schemas.microsoft.com/office/drawing/2014/main" id="{C7487133-DBB7-4364-23F0-01309A2E7D3B}"/>
              </a:ext>
            </a:extLst>
          </p:cNvPr>
          <p:cNvSpPr txBox="1"/>
          <p:nvPr/>
        </p:nvSpPr>
        <p:spPr>
          <a:xfrm>
            <a:off x="1024808" y="135151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7CB40880-7839-C267-1661-6E00918060C7}"/>
              </a:ext>
            </a:extLst>
          </p:cNvPr>
          <p:cNvSpPr txBox="1"/>
          <p:nvPr/>
        </p:nvSpPr>
        <p:spPr>
          <a:xfrm>
            <a:off x="4082429" y="135151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sp>
        <p:nvSpPr>
          <p:cNvPr id="23" name="Text Placeholder 59">
            <a:extLst>
              <a:ext uri="{FF2B5EF4-FFF2-40B4-BE49-F238E27FC236}">
                <a16:creationId xmlns:a16="http://schemas.microsoft.com/office/drawing/2014/main" id="{A141C414-8796-4E50-00C5-9155AC587757}"/>
              </a:ext>
            </a:extLst>
          </p:cNvPr>
          <p:cNvSpPr txBox="1"/>
          <p:nvPr/>
        </p:nvSpPr>
        <p:spPr>
          <a:xfrm>
            <a:off x="7143349" y="1351516"/>
            <a:ext cx="2558760" cy="1248139"/>
          </a:xfrm>
          <a:prstGeom prst="rect">
            <a:avLst/>
          </a:prstGeom>
        </p:spPr>
        <p:txBody>
          <a:bodyPr lIns="121907" tIns="60953" rIns="121907" bIns="60953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</a:p>
        </p:txBody>
      </p:sp>
      <p:cxnSp>
        <p:nvCxnSpPr>
          <p:cNvPr id="24" name="Straight Connector 62">
            <a:extLst>
              <a:ext uri="{FF2B5EF4-FFF2-40B4-BE49-F238E27FC236}">
                <a16:creationId xmlns:a16="http://schemas.microsoft.com/office/drawing/2014/main" id="{1B16F02D-5355-B893-B888-C47E6AB5A4F5}"/>
              </a:ext>
            </a:extLst>
          </p:cNvPr>
          <p:cNvCxnSpPr/>
          <p:nvPr/>
        </p:nvCxnSpPr>
        <p:spPr>
          <a:xfrm>
            <a:off x="1035351" y="1447528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63">
            <a:extLst>
              <a:ext uri="{FF2B5EF4-FFF2-40B4-BE49-F238E27FC236}">
                <a16:creationId xmlns:a16="http://schemas.microsoft.com/office/drawing/2014/main" id="{0EB7C6CE-11D8-4183-9868-94276D9EA244}"/>
              </a:ext>
            </a:extLst>
          </p:cNvPr>
          <p:cNvCxnSpPr/>
          <p:nvPr/>
        </p:nvCxnSpPr>
        <p:spPr>
          <a:xfrm>
            <a:off x="4092539" y="1447528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4">
            <a:extLst>
              <a:ext uri="{FF2B5EF4-FFF2-40B4-BE49-F238E27FC236}">
                <a16:creationId xmlns:a16="http://schemas.microsoft.com/office/drawing/2014/main" id="{7A10622D-1DEC-518E-2F37-F95E16D482A1}"/>
              </a:ext>
            </a:extLst>
          </p:cNvPr>
          <p:cNvCxnSpPr/>
          <p:nvPr/>
        </p:nvCxnSpPr>
        <p:spPr>
          <a:xfrm>
            <a:off x="7147759" y="1447528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5">
            <a:extLst>
              <a:ext uri="{FF2B5EF4-FFF2-40B4-BE49-F238E27FC236}">
                <a16:creationId xmlns:a16="http://schemas.microsoft.com/office/drawing/2014/main" id="{3D6DEAE5-5B34-5369-C380-DC24F9736BBF}"/>
              </a:ext>
            </a:extLst>
          </p:cNvPr>
          <p:cNvSpPr/>
          <p:nvPr/>
        </p:nvSpPr>
        <p:spPr bwMode="auto">
          <a:xfrm>
            <a:off x="9702113" y="2905406"/>
            <a:ext cx="499617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7" tIns="60953" rIns="121907" bIns="60953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0" name="Text Placeholder 59">
            <a:extLst>
              <a:ext uri="{FF2B5EF4-FFF2-40B4-BE49-F238E27FC236}">
                <a16:creationId xmlns:a16="http://schemas.microsoft.com/office/drawing/2014/main" id="{FC1453B5-DA47-1837-868A-63B370AF8E94}"/>
              </a:ext>
            </a:extLst>
          </p:cNvPr>
          <p:cNvSpPr txBox="1"/>
          <p:nvPr/>
        </p:nvSpPr>
        <p:spPr>
          <a:xfrm>
            <a:off x="912124" y="3067409"/>
            <a:ext cx="1279381" cy="90308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latin typeface="+mn-lt"/>
                <a:ea typeface="+mn-ea"/>
                <a:cs typeface="+mn-ea"/>
                <a:sym typeface="+mn-lt"/>
              </a:rPr>
              <a:t>2019</a:t>
            </a:r>
          </a:p>
        </p:txBody>
      </p:sp>
      <p:sp>
        <p:nvSpPr>
          <p:cNvPr id="31" name="Text Placeholder 59">
            <a:extLst>
              <a:ext uri="{FF2B5EF4-FFF2-40B4-BE49-F238E27FC236}">
                <a16:creationId xmlns:a16="http://schemas.microsoft.com/office/drawing/2014/main" id="{E53C0A1E-C502-F41F-88CF-74319E994445}"/>
              </a:ext>
            </a:extLst>
          </p:cNvPr>
          <p:cNvSpPr txBox="1"/>
          <p:nvPr/>
        </p:nvSpPr>
        <p:spPr>
          <a:xfrm>
            <a:off x="2441314" y="3067408"/>
            <a:ext cx="1279381" cy="9030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latin typeface="+mn-lt"/>
                <a:ea typeface="+mn-ea"/>
                <a:cs typeface="+mn-ea"/>
                <a:sym typeface="+mn-lt"/>
              </a:rPr>
              <a:t>2020</a:t>
            </a:r>
          </a:p>
        </p:txBody>
      </p:sp>
      <p:sp>
        <p:nvSpPr>
          <p:cNvPr id="32" name="Text Placeholder 59">
            <a:extLst>
              <a:ext uri="{FF2B5EF4-FFF2-40B4-BE49-F238E27FC236}">
                <a16:creationId xmlns:a16="http://schemas.microsoft.com/office/drawing/2014/main" id="{6A09FF47-A97A-03A4-C291-3EEFB0BEEF65}"/>
              </a:ext>
            </a:extLst>
          </p:cNvPr>
          <p:cNvSpPr txBox="1"/>
          <p:nvPr/>
        </p:nvSpPr>
        <p:spPr>
          <a:xfrm>
            <a:off x="3970503" y="3067408"/>
            <a:ext cx="1279381" cy="9030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latin typeface="+mn-lt"/>
                <a:ea typeface="+mn-ea"/>
                <a:cs typeface="+mn-ea"/>
                <a:sym typeface="+mn-lt"/>
              </a:rPr>
              <a:t>2021</a:t>
            </a:r>
          </a:p>
        </p:txBody>
      </p:sp>
      <p:sp>
        <p:nvSpPr>
          <p:cNvPr id="33" name="Text Placeholder 59">
            <a:extLst>
              <a:ext uri="{FF2B5EF4-FFF2-40B4-BE49-F238E27FC236}">
                <a16:creationId xmlns:a16="http://schemas.microsoft.com/office/drawing/2014/main" id="{3FD89F1C-3264-20A3-6F73-6024DEF0C107}"/>
              </a:ext>
            </a:extLst>
          </p:cNvPr>
          <p:cNvSpPr txBox="1"/>
          <p:nvPr/>
        </p:nvSpPr>
        <p:spPr>
          <a:xfrm>
            <a:off x="5499694" y="3067408"/>
            <a:ext cx="1279381" cy="9030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5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</a:p>
        </p:txBody>
      </p:sp>
      <p:sp>
        <p:nvSpPr>
          <p:cNvPr id="34" name="Text Placeholder 59">
            <a:extLst>
              <a:ext uri="{FF2B5EF4-FFF2-40B4-BE49-F238E27FC236}">
                <a16:creationId xmlns:a16="http://schemas.microsoft.com/office/drawing/2014/main" id="{5FEBA86D-8304-6E0E-5463-58EE9DFE9E36}"/>
              </a:ext>
            </a:extLst>
          </p:cNvPr>
          <p:cNvSpPr txBox="1"/>
          <p:nvPr/>
        </p:nvSpPr>
        <p:spPr>
          <a:xfrm>
            <a:off x="7025520" y="3067408"/>
            <a:ext cx="1279381" cy="9030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latin typeface="+mn-lt"/>
                <a:ea typeface="+mn-ea"/>
                <a:cs typeface="+mn-ea"/>
                <a:sym typeface="+mn-lt"/>
              </a:rPr>
              <a:t>2023</a:t>
            </a:r>
          </a:p>
        </p:txBody>
      </p:sp>
      <p:sp>
        <p:nvSpPr>
          <p:cNvPr id="35" name="Text Placeholder 59">
            <a:extLst>
              <a:ext uri="{FF2B5EF4-FFF2-40B4-BE49-F238E27FC236}">
                <a16:creationId xmlns:a16="http://schemas.microsoft.com/office/drawing/2014/main" id="{F7F88B6E-3BE1-46E7-7FA4-09FE1F755F30}"/>
              </a:ext>
            </a:extLst>
          </p:cNvPr>
          <p:cNvSpPr txBox="1"/>
          <p:nvPr/>
        </p:nvSpPr>
        <p:spPr>
          <a:xfrm>
            <a:off x="8559856" y="3067408"/>
            <a:ext cx="1279381" cy="9030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67" dirty="0">
                <a:latin typeface="+mn-lt"/>
                <a:ea typeface="+mn-ea"/>
                <a:cs typeface="+mn-ea"/>
                <a:sym typeface="+mn-lt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34567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EFC2851-E88D-658F-A5E7-025A1E3CA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7200 w 12192000"/>
              <a:gd name="connsiteY0" fmla="*/ 0 h 6858000"/>
              <a:gd name="connsiteX1" fmla="*/ 11685479 w 12192000"/>
              <a:gd name="connsiteY1" fmla="*/ 0 h 6858000"/>
              <a:gd name="connsiteX2" fmla="*/ 11817615 w 12192000"/>
              <a:gd name="connsiteY2" fmla="*/ 209411 h 6858000"/>
              <a:gd name="connsiteX3" fmla="*/ 12026579 w 12192000"/>
              <a:gd name="connsiteY3" fmla="*/ 595321 h 6858000"/>
              <a:gd name="connsiteX4" fmla="*/ 12192000 w 12192000"/>
              <a:gd name="connsiteY4" fmla="*/ 956799 h 6858000"/>
              <a:gd name="connsiteX5" fmla="*/ 12192000 w 12192000"/>
              <a:gd name="connsiteY5" fmla="*/ 6088435 h 6858000"/>
              <a:gd name="connsiteX6" fmla="*/ 12129858 w 12192000"/>
              <a:gd name="connsiteY6" fmla="*/ 6237307 h 6858000"/>
              <a:gd name="connsiteX7" fmla="*/ 11953492 w 12192000"/>
              <a:gd name="connsiteY7" fmla="*/ 6596252 h 6858000"/>
              <a:gd name="connsiteX8" fmla="*/ 11804481 w 12192000"/>
              <a:gd name="connsiteY8" fmla="*/ 6858000 h 6858000"/>
              <a:gd name="connsiteX9" fmla="*/ 387861 w 12192000"/>
              <a:gd name="connsiteY9" fmla="*/ 6858000 h 6858000"/>
              <a:gd name="connsiteX10" fmla="*/ 219924 w 12192000"/>
              <a:gd name="connsiteY10" fmla="*/ 6560912 h 6858000"/>
              <a:gd name="connsiteX11" fmla="*/ 29437 w 12192000"/>
              <a:gd name="connsiteY11" fmla="*/ 6164074 h 6858000"/>
              <a:gd name="connsiteX12" fmla="*/ 0 w 12192000"/>
              <a:gd name="connsiteY12" fmla="*/ 6090381 h 6858000"/>
              <a:gd name="connsiteX13" fmla="*/ 0 w 12192000"/>
              <a:gd name="connsiteY13" fmla="*/ 963430 h 6858000"/>
              <a:gd name="connsiteX14" fmla="*/ 130143 w 12192000"/>
              <a:gd name="connsiteY14" fmla="*/ 667117 h 6858000"/>
              <a:gd name="connsiteX15" fmla="*/ 354363 w 12192000"/>
              <a:gd name="connsiteY15" fmla="*/ 2438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507200" y="0"/>
                </a:moveTo>
                <a:lnTo>
                  <a:pt x="11685479" y="0"/>
                </a:lnTo>
                <a:lnTo>
                  <a:pt x="11817615" y="209411"/>
                </a:lnTo>
                <a:cubicBezTo>
                  <a:pt x="11891408" y="335449"/>
                  <a:pt x="11961123" y="464145"/>
                  <a:pt x="12026579" y="595321"/>
                </a:cubicBezTo>
                <a:lnTo>
                  <a:pt x="12192000" y="956799"/>
                </a:lnTo>
                <a:lnTo>
                  <a:pt x="12192000" y="6088435"/>
                </a:lnTo>
                <a:lnTo>
                  <a:pt x="12129858" y="6237307"/>
                </a:lnTo>
                <a:cubicBezTo>
                  <a:pt x="12074625" y="6358969"/>
                  <a:pt x="12015791" y="6478662"/>
                  <a:pt x="11953492" y="6596252"/>
                </a:cubicBezTo>
                <a:lnTo>
                  <a:pt x="11804481" y="6858000"/>
                </a:lnTo>
                <a:lnTo>
                  <a:pt x="387861" y="6858000"/>
                </a:lnTo>
                <a:lnTo>
                  <a:pt x="219924" y="6560912"/>
                </a:lnTo>
                <a:cubicBezTo>
                  <a:pt x="152159" y="6431102"/>
                  <a:pt x="88603" y="6298763"/>
                  <a:pt x="29437" y="6164074"/>
                </a:cubicBezTo>
                <a:lnTo>
                  <a:pt x="0" y="6090381"/>
                </a:lnTo>
                <a:lnTo>
                  <a:pt x="0" y="963430"/>
                </a:lnTo>
                <a:lnTo>
                  <a:pt x="130143" y="667117"/>
                </a:lnTo>
                <a:cubicBezTo>
                  <a:pt x="199853" y="523038"/>
                  <a:pt x="274671" y="381872"/>
                  <a:pt x="354363" y="24385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8" name="图片 37" descr="电脑的人&#10;&#10;中度可信度描述已自动生成">
            <a:extLst>
              <a:ext uri="{FF2B5EF4-FFF2-40B4-BE49-F238E27FC236}">
                <a16:creationId xmlns:a16="http://schemas.microsoft.com/office/drawing/2014/main" id="{E344952B-C3DC-7154-390D-B98BEFF20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740672 w 12192000"/>
              <a:gd name="connsiteY0" fmla="*/ 0 h 6858000"/>
              <a:gd name="connsiteX1" fmla="*/ 11451546 w 12192000"/>
              <a:gd name="connsiteY1" fmla="*/ 0 h 6858000"/>
              <a:gd name="connsiteX2" fmla="*/ 11644978 w 12192000"/>
              <a:gd name="connsiteY2" fmla="*/ 306555 h 6858000"/>
              <a:gd name="connsiteX3" fmla="*/ 12177560 w 12192000"/>
              <a:gd name="connsiteY3" fmla="*/ 1471598 h 6858000"/>
              <a:gd name="connsiteX4" fmla="*/ 12192000 w 12192000"/>
              <a:gd name="connsiteY4" fmla="*/ 1519408 h 6858000"/>
              <a:gd name="connsiteX5" fmla="*/ 12192000 w 12192000"/>
              <a:gd name="connsiteY5" fmla="*/ 5521538 h 6858000"/>
              <a:gd name="connsiteX6" fmla="*/ 12097891 w 12192000"/>
              <a:gd name="connsiteY6" fmla="*/ 5793007 h 6858000"/>
              <a:gd name="connsiteX7" fmla="*/ 11585544 w 12192000"/>
              <a:gd name="connsiteY7" fmla="*/ 6836567 h 6858000"/>
              <a:gd name="connsiteX8" fmla="*/ 11571747 w 12192000"/>
              <a:gd name="connsiteY8" fmla="*/ 6858000 h 6858000"/>
              <a:gd name="connsiteX9" fmla="*/ 620251 w 12192000"/>
              <a:gd name="connsiteY9" fmla="*/ 6858000 h 6858000"/>
              <a:gd name="connsiteX10" fmla="*/ 606454 w 12192000"/>
              <a:gd name="connsiteY10" fmla="*/ 6836567 h 6858000"/>
              <a:gd name="connsiteX11" fmla="*/ 53283 w 12192000"/>
              <a:gd name="connsiteY11" fmla="*/ 5683019 h 6858000"/>
              <a:gd name="connsiteX12" fmla="*/ 0 w 12192000"/>
              <a:gd name="connsiteY12" fmla="*/ 5517804 h 6858000"/>
              <a:gd name="connsiteX13" fmla="*/ 0 w 12192000"/>
              <a:gd name="connsiteY13" fmla="*/ 1524080 h 6858000"/>
              <a:gd name="connsiteX14" fmla="*/ 122410 w 12192000"/>
              <a:gd name="connsiteY14" fmla="*/ 1177892 h 6858000"/>
              <a:gd name="connsiteX15" fmla="*/ 527600 w 12192000"/>
              <a:gd name="connsiteY15" fmla="*/ 3399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740672" y="0"/>
                </a:moveTo>
                <a:lnTo>
                  <a:pt x="11451546" y="0"/>
                </a:lnTo>
                <a:lnTo>
                  <a:pt x="11644978" y="306555"/>
                </a:lnTo>
                <a:cubicBezTo>
                  <a:pt x="11859679" y="673259"/>
                  <a:pt x="12038779" y="1063173"/>
                  <a:pt x="12177560" y="1471598"/>
                </a:cubicBezTo>
                <a:lnTo>
                  <a:pt x="12192000" y="1519408"/>
                </a:lnTo>
                <a:lnTo>
                  <a:pt x="12192000" y="5521538"/>
                </a:lnTo>
                <a:lnTo>
                  <a:pt x="12097891" y="5793007"/>
                </a:lnTo>
                <a:cubicBezTo>
                  <a:pt x="11958540" y="6158042"/>
                  <a:pt x="11786576" y="6507072"/>
                  <a:pt x="11585544" y="6836567"/>
                </a:cubicBezTo>
                <a:lnTo>
                  <a:pt x="11571747" y="6858000"/>
                </a:lnTo>
                <a:lnTo>
                  <a:pt x="620251" y="6858000"/>
                </a:lnTo>
                <a:lnTo>
                  <a:pt x="606454" y="6836567"/>
                </a:lnTo>
                <a:cubicBezTo>
                  <a:pt x="385319" y="6474122"/>
                  <a:pt x="199356" y="6088040"/>
                  <a:pt x="53283" y="5683019"/>
                </a:cubicBezTo>
                <a:lnTo>
                  <a:pt x="0" y="5517804"/>
                </a:lnTo>
                <a:lnTo>
                  <a:pt x="0" y="1524080"/>
                </a:lnTo>
                <a:lnTo>
                  <a:pt x="122410" y="1177892"/>
                </a:lnTo>
                <a:cubicBezTo>
                  <a:pt x="237357" y="887584"/>
                  <a:pt x="373025" y="607669"/>
                  <a:pt x="527600" y="339955"/>
                </a:cubicBez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2867C9-7FD1-D574-3252-BA79768AA17C}"/>
              </a:ext>
            </a:extLst>
          </p:cNvPr>
          <p:cNvGrpSpPr/>
          <p:nvPr/>
        </p:nvGrpSpPr>
        <p:grpSpPr>
          <a:xfrm>
            <a:off x="4012105" y="1108954"/>
            <a:ext cx="4167790" cy="4167790"/>
            <a:chOff x="3147849" y="480849"/>
            <a:chExt cx="5896303" cy="589630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A5BFA0-B78C-6A3E-B2AA-59150623E596}"/>
                </a:ext>
              </a:extLst>
            </p:cNvPr>
            <p:cNvSpPr/>
            <p:nvPr/>
          </p:nvSpPr>
          <p:spPr>
            <a:xfrm>
              <a:off x="3147849" y="480849"/>
              <a:ext cx="5896303" cy="5896303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C4DBC82-6A36-65C5-DD8F-550556CE3631}"/>
                </a:ext>
              </a:extLst>
            </p:cNvPr>
            <p:cNvSpPr/>
            <p:nvPr/>
          </p:nvSpPr>
          <p:spPr>
            <a:xfrm>
              <a:off x="3369879" y="702879"/>
              <a:ext cx="5452242" cy="5452242"/>
            </a:xfrm>
            <a:prstGeom prst="ellipse">
              <a:avLst/>
            </a:prstGeom>
            <a:noFill/>
            <a:ln w="22225">
              <a:solidFill>
                <a:schemeClr val="accent2">
                  <a:lumMod val="20000"/>
                  <a:lumOff val="8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296F478C-50E2-4609-84F0-B1FFB14958FD}"/>
              </a:ext>
            </a:extLst>
          </p:cNvPr>
          <p:cNvSpPr txBox="1"/>
          <p:nvPr/>
        </p:nvSpPr>
        <p:spPr>
          <a:xfrm>
            <a:off x="4876361" y="1450475"/>
            <a:ext cx="2439278" cy="21789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6A87B6-9E22-5DFC-C454-972FE700F095}"/>
              </a:ext>
            </a:extLst>
          </p:cNvPr>
          <p:cNvSpPr txBox="1">
            <a:spLocks/>
          </p:cNvSpPr>
          <p:nvPr/>
        </p:nvSpPr>
        <p:spPr>
          <a:xfrm>
            <a:off x="4773025" y="3548689"/>
            <a:ext cx="2645951" cy="76944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0D9A76A-57A8-98DA-0CE7-ABC9A83CDEDF}"/>
              </a:ext>
            </a:extLst>
          </p:cNvPr>
          <p:cNvCxnSpPr>
            <a:cxnSpLocks/>
          </p:cNvCxnSpPr>
          <p:nvPr/>
        </p:nvCxnSpPr>
        <p:spPr>
          <a:xfrm>
            <a:off x="5872655" y="3486254"/>
            <a:ext cx="446690" cy="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6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EA25723-5EFD-EA56-868F-A05381D53A53}"/>
              </a:ext>
            </a:extLst>
          </p:cNvPr>
          <p:cNvSpPr/>
          <p:nvPr/>
        </p:nvSpPr>
        <p:spPr>
          <a:xfrm>
            <a:off x="823393" y="1500222"/>
            <a:ext cx="5132387" cy="2092871"/>
          </a:xfrm>
          <a:prstGeom prst="roundRect">
            <a:avLst>
              <a:gd name="adj" fmla="val 7747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8">
            <a:extLst>
              <a:ext uri="{FF2B5EF4-FFF2-40B4-BE49-F238E27FC236}">
                <a16:creationId xmlns:a16="http://schemas.microsoft.com/office/drawing/2014/main" id="{E09C17DD-EA94-79AE-D7B3-0CA0A297E2FE}"/>
              </a:ext>
            </a:extLst>
          </p:cNvPr>
          <p:cNvSpPr/>
          <p:nvPr/>
        </p:nvSpPr>
        <p:spPr>
          <a:xfrm>
            <a:off x="5034731" y="1652558"/>
            <a:ext cx="586015" cy="514075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56573A9-00BF-ABA3-42B2-83E8813C9BE0}"/>
              </a:ext>
            </a:extLst>
          </p:cNvPr>
          <p:cNvGrpSpPr/>
          <p:nvPr/>
        </p:nvGrpSpPr>
        <p:grpSpPr>
          <a:xfrm>
            <a:off x="1093479" y="1652558"/>
            <a:ext cx="4592215" cy="1788198"/>
            <a:chOff x="1503785" y="2191386"/>
            <a:chExt cx="4592215" cy="1788198"/>
          </a:xfrm>
        </p:grpSpPr>
        <p:sp>
          <p:nvSpPr>
            <p:cNvPr id="32" name="Rectangle 39">
              <a:extLst>
                <a:ext uri="{FF2B5EF4-FFF2-40B4-BE49-F238E27FC236}">
                  <a16:creationId xmlns:a16="http://schemas.microsoft.com/office/drawing/2014/main" id="{5F3DD3CE-F7B5-0307-D1C7-95B2371650D6}"/>
                </a:ext>
              </a:extLst>
            </p:cNvPr>
            <p:cNvSpPr/>
            <p:nvPr/>
          </p:nvSpPr>
          <p:spPr>
            <a:xfrm>
              <a:off x="1503785" y="2683780"/>
              <a:ext cx="4592215" cy="1295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33" name="Rectangle 40">
              <a:extLst>
                <a:ext uri="{FF2B5EF4-FFF2-40B4-BE49-F238E27FC236}">
                  <a16:creationId xmlns:a16="http://schemas.microsoft.com/office/drawing/2014/main" id="{2AB073E2-F8C8-A9AC-5454-165321D1C6B6}"/>
                </a:ext>
              </a:extLst>
            </p:cNvPr>
            <p:cNvSpPr/>
            <p:nvPr/>
          </p:nvSpPr>
          <p:spPr>
            <a:xfrm>
              <a:off x="1503786" y="2191386"/>
              <a:ext cx="2646878" cy="606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A3682832-2861-EEA2-0C7A-D2E3A170428E}"/>
              </a:ext>
            </a:extLst>
          </p:cNvPr>
          <p:cNvSpPr/>
          <p:nvPr/>
        </p:nvSpPr>
        <p:spPr>
          <a:xfrm>
            <a:off x="6236220" y="1500222"/>
            <a:ext cx="5132387" cy="2092871"/>
          </a:xfrm>
          <a:prstGeom prst="roundRect">
            <a:avLst>
              <a:gd name="adj" fmla="val 7747"/>
            </a:avLst>
          </a:prstGeom>
          <a:solidFill>
            <a:schemeClr val="accent1">
              <a:lumMod val="0"/>
              <a:lumOff val="100000"/>
              <a:alpha val="85000"/>
            </a:schemeClr>
          </a:solidFill>
          <a:ln w="12700" cap="flat" cmpd="sng" algn="ctr">
            <a:solidFill>
              <a:schemeClr val="accent1"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1">
                  <a:lumMod val="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椭圆 8">
            <a:extLst>
              <a:ext uri="{FF2B5EF4-FFF2-40B4-BE49-F238E27FC236}">
                <a16:creationId xmlns:a16="http://schemas.microsoft.com/office/drawing/2014/main" id="{9DF447A5-1834-636D-A034-13EF1DF41BD1}"/>
              </a:ext>
            </a:extLst>
          </p:cNvPr>
          <p:cNvSpPr/>
          <p:nvPr/>
        </p:nvSpPr>
        <p:spPr>
          <a:xfrm>
            <a:off x="10447558" y="1629263"/>
            <a:ext cx="586015" cy="560665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2982B1F-7684-A68B-F49F-592B7E07745E}"/>
              </a:ext>
            </a:extLst>
          </p:cNvPr>
          <p:cNvGrpSpPr/>
          <p:nvPr/>
        </p:nvGrpSpPr>
        <p:grpSpPr>
          <a:xfrm>
            <a:off x="6506306" y="1652558"/>
            <a:ext cx="4592215" cy="1788198"/>
            <a:chOff x="1503785" y="2191386"/>
            <a:chExt cx="4592215" cy="1788198"/>
          </a:xfrm>
        </p:grpSpPr>
        <p:sp>
          <p:nvSpPr>
            <p:cNvPr id="43" name="Rectangle 39">
              <a:extLst>
                <a:ext uri="{FF2B5EF4-FFF2-40B4-BE49-F238E27FC236}">
                  <a16:creationId xmlns:a16="http://schemas.microsoft.com/office/drawing/2014/main" id="{A8E49648-2A1F-7C29-09F1-B78E09168B42}"/>
                </a:ext>
              </a:extLst>
            </p:cNvPr>
            <p:cNvSpPr/>
            <p:nvPr/>
          </p:nvSpPr>
          <p:spPr>
            <a:xfrm>
              <a:off x="1503785" y="2683780"/>
              <a:ext cx="4592215" cy="1295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44" name="Rectangle 40">
              <a:extLst>
                <a:ext uri="{FF2B5EF4-FFF2-40B4-BE49-F238E27FC236}">
                  <a16:creationId xmlns:a16="http://schemas.microsoft.com/office/drawing/2014/main" id="{95104AC2-AE86-40BF-5C4B-C41AE4C56D2A}"/>
                </a:ext>
              </a:extLst>
            </p:cNvPr>
            <p:cNvSpPr/>
            <p:nvPr/>
          </p:nvSpPr>
          <p:spPr>
            <a:xfrm>
              <a:off x="1503786" y="2191386"/>
              <a:ext cx="2646878" cy="606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3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C69286B4-91F2-C8D4-B95A-6380562E6F7E}"/>
              </a:ext>
            </a:extLst>
          </p:cNvPr>
          <p:cNvSpPr/>
          <p:nvPr/>
        </p:nvSpPr>
        <p:spPr>
          <a:xfrm>
            <a:off x="823393" y="3833518"/>
            <a:ext cx="5132387" cy="2092871"/>
          </a:xfrm>
          <a:prstGeom prst="roundRect">
            <a:avLst>
              <a:gd name="adj" fmla="val 7747"/>
            </a:avLst>
          </a:prstGeom>
          <a:solidFill>
            <a:schemeClr val="accent1">
              <a:lumMod val="0"/>
              <a:lumOff val="100000"/>
              <a:alpha val="85000"/>
            </a:schemeClr>
          </a:solidFill>
          <a:ln w="12700" cap="flat" cmpd="sng" algn="ctr">
            <a:solidFill>
              <a:schemeClr val="accent1"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1">
                  <a:lumMod val="0"/>
                  <a:alpha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椭圆 8">
            <a:extLst>
              <a:ext uri="{FF2B5EF4-FFF2-40B4-BE49-F238E27FC236}">
                <a16:creationId xmlns:a16="http://schemas.microsoft.com/office/drawing/2014/main" id="{C35BC0D2-8AB3-5311-0722-F2DF945DE5E7}"/>
              </a:ext>
            </a:extLst>
          </p:cNvPr>
          <p:cNvSpPr/>
          <p:nvPr/>
        </p:nvSpPr>
        <p:spPr>
          <a:xfrm>
            <a:off x="5034731" y="3962559"/>
            <a:ext cx="586015" cy="560665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8E4CCC-AFAC-49D1-E4D9-89F7960B0A21}"/>
              </a:ext>
            </a:extLst>
          </p:cNvPr>
          <p:cNvGrpSpPr/>
          <p:nvPr/>
        </p:nvGrpSpPr>
        <p:grpSpPr>
          <a:xfrm>
            <a:off x="1093479" y="3985854"/>
            <a:ext cx="4592215" cy="1788198"/>
            <a:chOff x="1503785" y="2191386"/>
            <a:chExt cx="4592215" cy="1788198"/>
          </a:xfrm>
        </p:grpSpPr>
        <p:sp>
          <p:nvSpPr>
            <p:cNvPr id="50" name="Rectangle 39">
              <a:extLst>
                <a:ext uri="{FF2B5EF4-FFF2-40B4-BE49-F238E27FC236}">
                  <a16:creationId xmlns:a16="http://schemas.microsoft.com/office/drawing/2014/main" id="{A069A076-4D3C-DCD1-05CE-A229F27AE9C4}"/>
                </a:ext>
              </a:extLst>
            </p:cNvPr>
            <p:cNvSpPr/>
            <p:nvPr/>
          </p:nvSpPr>
          <p:spPr>
            <a:xfrm>
              <a:off x="1503785" y="2683780"/>
              <a:ext cx="4592215" cy="1295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1" name="Rectangle 40">
              <a:extLst>
                <a:ext uri="{FF2B5EF4-FFF2-40B4-BE49-F238E27FC236}">
                  <a16:creationId xmlns:a16="http://schemas.microsoft.com/office/drawing/2014/main" id="{92C5D2E7-EA0A-1D48-5CEA-619EEE52FEB5}"/>
                </a:ext>
              </a:extLst>
            </p:cNvPr>
            <p:cNvSpPr/>
            <p:nvPr/>
          </p:nvSpPr>
          <p:spPr>
            <a:xfrm>
              <a:off x="1503786" y="2191386"/>
              <a:ext cx="2646878" cy="606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32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A2A7BF61-CAA9-9945-DB5B-991F640D6A24}"/>
              </a:ext>
            </a:extLst>
          </p:cNvPr>
          <p:cNvSpPr/>
          <p:nvPr/>
        </p:nvSpPr>
        <p:spPr>
          <a:xfrm>
            <a:off x="6236220" y="3833518"/>
            <a:ext cx="5132387" cy="2092871"/>
          </a:xfrm>
          <a:prstGeom prst="roundRect">
            <a:avLst>
              <a:gd name="adj" fmla="val 7747"/>
            </a:avLst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8">
            <a:extLst>
              <a:ext uri="{FF2B5EF4-FFF2-40B4-BE49-F238E27FC236}">
                <a16:creationId xmlns:a16="http://schemas.microsoft.com/office/drawing/2014/main" id="{29BC7F89-661C-29F1-CD6E-56324F7BEEE9}"/>
              </a:ext>
            </a:extLst>
          </p:cNvPr>
          <p:cNvSpPr/>
          <p:nvPr/>
        </p:nvSpPr>
        <p:spPr>
          <a:xfrm>
            <a:off x="10447558" y="3956881"/>
            <a:ext cx="586015" cy="572020"/>
          </a:xfrm>
          <a:custGeom>
            <a:avLst/>
            <a:gdLst>
              <a:gd name="connsiteX0" fmla="*/ 164103 w 608697"/>
              <a:gd name="connsiteY0" fmla="*/ 478100 h 594161"/>
              <a:gd name="connsiteX1" fmla="*/ 150453 w 608697"/>
              <a:gd name="connsiteY1" fmla="*/ 491732 h 594161"/>
              <a:gd name="connsiteX2" fmla="*/ 150453 w 608697"/>
              <a:gd name="connsiteY2" fmla="*/ 532704 h 594161"/>
              <a:gd name="connsiteX3" fmla="*/ 164103 w 608697"/>
              <a:gd name="connsiteY3" fmla="*/ 546411 h 594161"/>
              <a:gd name="connsiteX4" fmla="*/ 218854 w 608697"/>
              <a:gd name="connsiteY4" fmla="*/ 546411 h 594161"/>
              <a:gd name="connsiteX5" fmla="*/ 232505 w 608697"/>
              <a:gd name="connsiteY5" fmla="*/ 532704 h 594161"/>
              <a:gd name="connsiteX6" fmla="*/ 232505 w 608697"/>
              <a:gd name="connsiteY6" fmla="*/ 491732 h 594161"/>
              <a:gd name="connsiteX7" fmla="*/ 218854 w 608697"/>
              <a:gd name="connsiteY7" fmla="*/ 478100 h 594161"/>
              <a:gd name="connsiteX8" fmla="*/ 54676 w 608697"/>
              <a:gd name="connsiteY8" fmla="*/ 478100 h 594161"/>
              <a:gd name="connsiteX9" fmla="*/ 41026 w 608697"/>
              <a:gd name="connsiteY9" fmla="*/ 491732 h 594161"/>
              <a:gd name="connsiteX10" fmla="*/ 41026 w 608697"/>
              <a:gd name="connsiteY10" fmla="*/ 532704 h 594161"/>
              <a:gd name="connsiteX11" fmla="*/ 54676 w 608697"/>
              <a:gd name="connsiteY11" fmla="*/ 546411 h 594161"/>
              <a:gd name="connsiteX12" fmla="*/ 109427 w 608697"/>
              <a:gd name="connsiteY12" fmla="*/ 546411 h 594161"/>
              <a:gd name="connsiteX13" fmla="*/ 123078 w 608697"/>
              <a:gd name="connsiteY13" fmla="*/ 532704 h 594161"/>
              <a:gd name="connsiteX14" fmla="*/ 123078 w 608697"/>
              <a:gd name="connsiteY14" fmla="*/ 491732 h 594161"/>
              <a:gd name="connsiteX15" fmla="*/ 109427 w 608697"/>
              <a:gd name="connsiteY15" fmla="*/ 478100 h 594161"/>
              <a:gd name="connsiteX16" fmla="*/ 273531 w 608697"/>
              <a:gd name="connsiteY16" fmla="*/ 382450 h 594161"/>
              <a:gd name="connsiteX17" fmla="*/ 259880 w 608697"/>
              <a:gd name="connsiteY17" fmla="*/ 396082 h 594161"/>
              <a:gd name="connsiteX18" fmla="*/ 259880 w 608697"/>
              <a:gd name="connsiteY18" fmla="*/ 532704 h 594161"/>
              <a:gd name="connsiteX19" fmla="*/ 273531 w 608697"/>
              <a:gd name="connsiteY19" fmla="*/ 546411 h 594161"/>
              <a:gd name="connsiteX20" fmla="*/ 328282 w 608697"/>
              <a:gd name="connsiteY20" fmla="*/ 546411 h 594161"/>
              <a:gd name="connsiteX21" fmla="*/ 341932 w 608697"/>
              <a:gd name="connsiteY21" fmla="*/ 532704 h 594161"/>
              <a:gd name="connsiteX22" fmla="*/ 341932 w 608697"/>
              <a:gd name="connsiteY22" fmla="*/ 396082 h 594161"/>
              <a:gd name="connsiteX23" fmla="*/ 328282 w 608697"/>
              <a:gd name="connsiteY23" fmla="*/ 382450 h 594161"/>
              <a:gd name="connsiteX24" fmla="*/ 164103 w 608697"/>
              <a:gd name="connsiteY24" fmla="*/ 382450 h 594161"/>
              <a:gd name="connsiteX25" fmla="*/ 150453 w 608697"/>
              <a:gd name="connsiteY25" fmla="*/ 396082 h 594161"/>
              <a:gd name="connsiteX26" fmla="*/ 150453 w 608697"/>
              <a:gd name="connsiteY26" fmla="*/ 437128 h 594161"/>
              <a:gd name="connsiteX27" fmla="*/ 164103 w 608697"/>
              <a:gd name="connsiteY27" fmla="*/ 450761 h 594161"/>
              <a:gd name="connsiteX28" fmla="*/ 218854 w 608697"/>
              <a:gd name="connsiteY28" fmla="*/ 450761 h 594161"/>
              <a:gd name="connsiteX29" fmla="*/ 232505 w 608697"/>
              <a:gd name="connsiteY29" fmla="*/ 437128 h 594161"/>
              <a:gd name="connsiteX30" fmla="*/ 232505 w 608697"/>
              <a:gd name="connsiteY30" fmla="*/ 396082 h 594161"/>
              <a:gd name="connsiteX31" fmla="*/ 218854 w 608697"/>
              <a:gd name="connsiteY31" fmla="*/ 382450 h 594161"/>
              <a:gd name="connsiteX32" fmla="*/ 54676 w 608697"/>
              <a:gd name="connsiteY32" fmla="*/ 382450 h 594161"/>
              <a:gd name="connsiteX33" fmla="*/ 41026 w 608697"/>
              <a:gd name="connsiteY33" fmla="*/ 396082 h 594161"/>
              <a:gd name="connsiteX34" fmla="*/ 41026 w 608697"/>
              <a:gd name="connsiteY34" fmla="*/ 437128 h 594161"/>
              <a:gd name="connsiteX35" fmla="*/ 54676 w 608697"/>
              <a:gd name="connsiteY35" fmla="*/ 450761 h 594161"/>
              <a:gd name="connsiteX36" fmla="*/ 109427 w 608697"/>
              <a:gd name="connsiteY36" fmla="*/ 450761 h 594161"/>
              <a:gd name="connsiteX37" fmla="*/ 123078 w 608697"/>
              <a:gd name="connsiteY37" fmla="*/ 437128 h 594161"/>
              <a:gd name="connsiteX38" fmla="*/ 123078 w 608697"/>
              <a:gd name="connsiteY38" fmla="*/ 396082 h 594161"/>
              <a:gd name="connsiteX39" fmla="*/ 109427 w 608697"/>
              <a:gd name="connsiteY39" fmla="*/ 382450 h 594161"/>
              <a:gd name="connsiteX40" fmla="*/ 273531 w 608697"/>
              <a:gd name="connsiteY40" fmla="*/ 286800 h 594161"/>
              <a:gd name="connsiteX41" fmla="*/ 259880 w 608697"/>
              <a:gd name="connsiteY41" fmla="*/ 300507 h 594161"/>
              <a:gd name="connsiteX42" fmla="*/ 259880 w 608697"/>
              <a:gd name="connsiteY42" fmla="*/ 341479 h 594161"/>
              <a:gd name="connsiteX43" fmla="*/ 273531 w 608697"/>
              <a:gd name="connsiteY43" fmla="*/ 355111 h 594161"/>
              <a:gd name="connsiteX44" fmla="*/ 328282 w 608697"/>
              <a:gd name="connsiteY44" fmla="*/ 355111 h 594161"/>
              <a:gd name="connsiteX45" fmla="*/ 341932 w 608697"/>
              <a:gd name="connsiteY45" fmla="*/ 341479 h 594161"/>
              <a:gd name="connsiteX46" fmla="*/ 341932 w 608697"/>
              <a:gd name="connsiteY46" fmla="*/ 300507 h 594161"/>
              <a:gd name="connsiteX47" fmla="*/ 328282 w 608697"/>
              <a:gd name="connsiteY47" fmla="*/ 286800 h 594161"/>
              <a:gd name="connsiteX48" fmla="*/ 164103 w 608697"/>
              <a:gd name="connsiteY48" fmla="*/ 286800 h 594161"/>
              <a:gd name="connsiteX49" fmla="*/ 150453 w 608697"/>
              <a:gd name="connsiteY49" fmla="*/ 300507 h 594161"/>
              <a:gd name="connsiteX50" fmla="*/ 150453 w 608697"/>
              <a:gd name="connsiteY50" fmla="*/ 341479 h 594161"/>
              <a:gd name="connsiteX51" fmla="*/ 164103 w 608697"/>
              <a:gd name="connsiteY51" fmla="*/ 355111 h 594161"/>
              <a:gd name="connsiteX52" fmla="*/ 218854 w 608697"/>
              <a:gd name="connsiteY52" fmla="*/ 355111 h 594161"/>
              <a:gd name="connsiteX53" fmla="*/ 232505 w 608697"/>
              <a:gd name="connsiteY53" fmla="*/ 341479 h 594161"/>
              <a:gd name="connsiteX54" fmla="*/ 232505 w 608697"/>
              <a:gd name="connsiteY54" fmla="*/ 300507 h 594161"/>
              <a:gd name="connsiteX55" fmla="*/ 218854 w 608697"/>
              <a:gd name="connsiteY55" fmla="*/ 286800 h 594161"/>
              <a:gd name="connsiteX56" fmla="*/ 54676 w 608697"/>
              <a:gd name="connsiteY56" fmla="*/ 286800 h 594161"/>
              <a:gd name="connsiteX57" fmla="*/ 41026 w 608697"/>
              <a:gd name="connsiteY57" fmla="*/ 300507 h 594161"/>
              <a:gd name="connsiteX58" fmla="*/ 41026 w 608697"/>
              <a:gd name="connsiteY58" fmla="*/ 341479 h 594161"/>
              <a:gd name="connsiteX59" fmla="*/ 54676 w 608697"/>
              <a:gd name="connsiteY59" fmla="*/ 355111 h 594161"/>
              <a:gd name="connsiteX60" fmla="*/ 109427 w 608697"/>
              <a:gd name="connsiteY60" fmla="*/ 355111 h 594161"/>
              <a:gd name="connsiteX61" fmla="*/ 123078 w 608697"/>
              <a:gd name="connsiteY61" fmla="*/ 341479 h 594161"/>
              <a:gd name="connsiteX62" fmla="*/ 123078 w 608697"/>
              <a:gd name="connsiteY62" fmla="*/ 300507 h 594161"/>
              <a:gd name="connsiteX63" fmla="*/ 109427 w 608697"/>
              <a:gd name="connsiteY63" fmla="*/ 286800 h 594161"/>
              <a:gd name="connsiteX64" fmla="*/ 273531 w 608697"/>
              <a:gd name="connsiteY64" fmla="*/ 191225 h 594161"/>
              <a:gd name="connsiteX65" fmla="*/ 259880 w 608697"/>
              <a:gd name="connsiteY65" fmla="*/ 204857 h 594161"/>
              <a:gd name="connsiteX66" fmla="*/ 259880 w 608697"/>
              <a:gd name="connsiteY66" fmla="*/ 245829 h 594161"/>
              <a:gd name="connsiteX67" fmla="*/ 273531 w 608697"/>
              <a:gd name="connsiteY67" fmla="*/ 259536 h 594161"/>
              <a:gd name="connsiteX68" fmla="*/ 328282 w 608697"/>
              <a:gd name="connsiteY68" fmla="*/ 259536 h 594161"/>
              <a:gd name="connsiteX69" fmla="*/ 341932 w 608697"/>
              <a:gd name="connsiteY69" fmla="*/ 245829 h 594161"/>
              <a:gd name="connsiteX70" fmla="*/ 341932 w 608697"/>
              <a:gd name="connsiteY70" fmla="*/ 204857 h 594161"/>
              <a:gd name="connsiteX71" fmla="*/ 328282 w 608697"/>
              <a:gd name="connsiteY71" fmla="*/ 191225 h 594161"/>
              <a:gd name="connsiteX72" fmla="*/ 164103 w 608697"/>
              <a:gd name="connsiteY72" fmla="*/ 191225 h 594161"/>
              <a:gd name="connsiteX73" fmla="*/ 150453 w 608697"/>
              <a:gd name="connsiteY73" fmla="*/ 204857 h 594161"/>
              <a:gd name="connsiteX74" fmla="*/ 150453 w 608697"/>
              <a:gd name="connsiteY74" fmla="*/ 245829 h 594161"/>
              <a:gd name="connsiteX75" fmla="*/ 164103 w 608697"/>
              <a:gd name="connsiteY75" fmla="*/ 259536 h 594161"/>
              <a:gd name="connsiteX76" fmla="*/ 218854 w 608697"/>
              <a:gd name="connsiteY76" fmla="*/ 259536 h 594161"/>
              <a:gd name="connsiteX77" fmla="*/ 232505 w 608697"/>
              <a:gd name="connsiteY77" fmla="*/ 245829 h 594161"/>
              <a:gd name="connsiteX78" fmla="*/ 232505 w 608697"/>
              <a:gd name="connsiteY78" fmla="*/ 204857 h 594161"/>
              <a:gd name="connsiteX79" fmla="*/ 218854 w 608697"/>
              <a:gd name="connsiteY79" fmla="*/ 191225 h 594161"/>
              <a:gd name="connsiteX80" fmla="*/ 54676 w 608697"/>
              <a:gd name="connsiteY80" fmla="*/ 191225 h 594161"/>
              <a:gd name="connsiteX81" fmla="*/ 41026 w 608697"/>
              <a:gd name="connsiteY81" fmla="*/ 204857 h 594161"/>
              <a:gd name="connsiteX82" fmla="*/ 41026 w 608697"/>
              <a:gd name="connsiteY82" fmla="*/ 245829 h 594161"/>
              <a:gd name="connsiteX83" fmla="*/ 54676 w 608697"/>
              <a:gd name="connsiteY83" fmla="*/ 259536 h 594161"/>
              <a:gd name="connsiteX84" fmla="*/ 109427 w 608697"/>
              <a:gd name="connsiteY84" fmla="*/ 259536 h 594161"/>
              <a:gd name="connsiteX85" fmla="*/ 123078 w 608697"/>
              <a:gd name="connsiteY85" fmla="*/ 245829 h 594161"/>
              <a:gd name="connsiteX86" fmla="*/ 123078 w 608697"/>
              <a:gd name="connsiteY86" fmla="*/ 204857 h 594161"/>
              <a:gd name="connsiteX87" fmla="*/ 109427 w 608697"/>
              <a:gd name="connsiteY87" fmla="*/ 191225 h 594161"/>
              <a:gd name="connsiteX88" fmla="*/ 546705 w 608697"/>
              <a:gd name="connsiteY88" fmla="*/ 170716 h 594161"/>
              <a:gd name="connsiteX89" fmla="*/ 540290 w 608697"/>
              <a:gd name="connsiteY89" fmla="*/ 177121 h 594161"/>
              <a:gd name="connsiteX90" fmla="*/ 540290 w 608697"/>
              <a:gd name="connsiteY90" fmla="*/ 212127 h 594161"/>
              <a:gd name="connsiteX91" fmla="*/ 546705 w 608697"/>
              <a:gd name="connsiteY91" fmla="*/ 218532 h 594161"/>
              <a:gd name="connsiteX92" fmla="*/ 581767 w 608697"/>
              <a:gd name="connsiteY92" fmla="*/ 218532 h 594161"/>
              <a:gd name="connsiteX93" fmla="*/ 588182 w 608697"/>
              <a:gd name="connsiteY93" fmla="*/ 212127 h 594161"/>
              <a:gd name="connsiteX94" fmla="*/ 588182 w 608697"/>
              <a:gd name="connsiteY94" fmla="*/ 177121 h 594161"/>
              <a:gd name="connsiteX95" fmla="*/ 581767 w 608697"/>
              <a:gd name="connsiteY95" fmla="*/ 170716 h 594161"/>
              <a:gd name="connsiteX96" fmla="*/ 410338 w 608697"/>
              <a:gd name="connsiteY96" fmla="*/ 150234 h 594161"/>
              <a:gd name="connsiteX97" fmla="*/ 608697 w 608697"/>
              <a:gd name="connsiteY97" fmla="*/ 150234 h 594161"/>
              <a:gd name="connsiteX98" fmla="*/ 608697 w 608697"/>
              <a:gd name="connsiteY98" fmla="*/ 293609 h 594161"/>
              <a:gd name="connsiteX99" fmla="*/ 595045 w 608697"/>
              <a:gd name="connsiteY99" fmla="*/ 307313 h 594161"/>
              <a:gd name="connsiteX100" fmla="*/ 410338 w 608697"/>
              <a:gd name="connsiteY100" fmla="*/ 307313 h 594161"/>
              <a:gd name="connsiteX101" fmla="*/ 410338 w 608697"/>
              <a:gd name="connsiteY101" fmla="*/ 61462 h 594161"/>
              <a:gd name="connsiteX102" fmla="*/ 595045 w 608697"/>
              <a:gd name="connsiteY102" fmla="*/ 61462 h 594161"/>
              <a:gd name="connsiteX103" fmla="*/ 608697 w 608697"/>
              <a:gd name="connsiteY103" fmla="*/ 75099 h 594161"/>
              <a:gd name="connsiteX104" fmla="*/ 608697 w 608697"/>
              <a:gd name="connsiteY104" fmla="*/ 109305 h 594161"/>
              <a:gd name="connsiteX105" fmla="*/ 410338 w 608697"/>
              <a:gd name="connsiteY105" fmla="*/ 109305 h 594161"/>
              <a:gd name="connsiteX106" fmla="*/ 54676 w 608697"/>
              <a:gd name="connsiteY106" fmla="*/ 47750 h 594161"/>
              <a:gd name="connsiteX107" fmla="*/ 41026 w 608697"/>
              <a:gd name="connsiteY107" fmla="*/ 61457 h 594161"/>
              <a:gd name="connsiteX108" fmla="*/ 41026 w 608697"/>
              <a:gd name="connsiteY108" fmla="*/ 136547 h 594161"/>
              <a:gd name="connsiteX109" fmla="*/ 54676 w 608697"/>
              <a:gd name="connsiteY109" fmla="*/ 150254 h 594161"/>
              <a:gd name="connsiteX110" fmla="*/ 328282 w 608697"/>
              <a:gd name="connsiteY110" fmla="*/ 150254 h 594161"/>
              <a:gd name="connsiteX111" fmla="*/ 341932 w 608697"/>
              <a:gd name="connsiteY111" fmla="*/ 136547 h 594161"/>
              <a:gd name="connsiteX112" fmla="*/ 341932 w 608697"/>
              <a:gd name="connsiteY112" fmla="*/ 61457 h 594161"/>
              <a:gd name="connsiteX113" fmla="*/ 328282 w 608697"/>
              <a:gd name="connsiteY113" fmla="*/ 47750 h 594161"/>
              <a:gd name="connsiteX114" fmla="*/ 41026 w 608697"/>
              <a:gd name="connsiteY114" fmla="*/ 0 h 594161"/>
              <a:gd name="connsiteX115" fmla="*/ 341932 w 608697"/>
              <a:gd name="connsiteY115" fmla="*/ 0 h 594161"/>
              <a:gd name="connsiteX116" fmla="*/ 382958 w 608697"/>
              <a:gd name="connsiteY116" fmla="*/ 40971 h 594161"/>
              <a:gd name="connsiteX117" fmla="*/ 382958 w 608697"/>
              <a:gd name="connsiteY117" fmla="*/ 553190 h 594161"/>
              <a:gd name="connsiteX118" fmla="*/ 341932 w 608697"/>
              <a:gd name="connsiteY118" fmla="*/ 594161 h 594161"/>
              <a:gd name="connsiteX119" fmla="*/ 41026 w 608697"/>
              <a:gd name="connsiteY119" fmla="*/ 594161 h 594161"/>
              <a:gd name="connsiteX120" fmla="*/ 0 w 608697"/>
              <a:gd name="connsiteY120" fmla="*/ 553190 h 594161"/>
              <a:gd name="connsiteX121" fmla="*/ 0 w 608697"/>
              <a:gd name="connsiteY121" fmla="*/ 40971 h 594161"/>
              <a:gd name="connsiteX122" fmla="*/ 41026 w 608697"/>
              <a:gd name="connsiteY122" fmla="*/ 0 h 59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608697" h="594161">
                <a:moveTo>
                  <a:pt x="164103" y="478100"/>
                </a:moveTo>
                <a:cubicBezTo>
                  <a:pt x="156570" y="478100"/>
                  <a:pt x="150453" y="484208"/>
                  <a:pt x="150453" y="491732"/>
                </a:cubicBezTo>
                <a:lnTo>
                  <a:pt x="150453" y="532704"/>
                </a:lnTo>
                <a:cubicBezTo>
                  <a:pt x="150453" y="540228"/>
                  <a:pt x="156570" y="546411"/>
                  <a:pt x="164103" y="546411"/>
                </a:cubicBezTo>
                <a:lnTo>
                  <a:pt x="218854" y="546411"/>
                </a:lnTo>
                <a:cubicBezTo>
                  <a:pt x="226388" y="546411"/>
                  <a:pt x="232505" y="540228"/>
                  <a:pt x="232505" y="532704"/>
                </a:cubicBezTo>
                <a:lnTo>
                  <a:pt x="232505" y="491732"/>
                </a:lnTo>
                <a:cubicBezTo>
                  <a:pt x="232505" y="484208"/>
                  <a:pt x="226388" y="478100"/>
                  <a:pt x="218854" y="478100"/>
                </a:cubicBezTo>
                <a:close/>
                <a:moveTo>
                  <a:pt x="54676" y="478100"/>
                </a:moveTo>
                <a:cubicBezTo>
                  <a:pt x="47142" y="478100"/>
                  <a:pt x="41026" y="484208"/>
                  <a:pt x="41026" y="491732"/>
                </a:cubicBezTo>
                <a:lnTo>
                  <a:pt x="41026" y="532704"/>
                </a:lnTo>
                <a:cubicBezTo>
                  <a:pt x="41026" y="540228"/>
                  <a:pt x="47142" y="546411"/>
                  <a:pt x="54676" y="546411"/>
                </a:cubicBezTo>
                <a:lnTo>
                  <a:pt x="109427" y="546411"/>
                </a:lnTo>
                <a:cubicBezTo>
                  <a:pt x="116961" y="546411"/>
                  <a:pt x="123078" y="540228"/>
                  <a:pt x="123078" y="532704"/>
                </a:cubicBezTo>
                <a:lnTo>
                  <a:pt x="123078" y="491732"/>
                </a:lnTo>
                <a:cubicBezTo>
                  <a:pt x="123078" y="484208"/>
                  <a:pt x="116961" y="478100"/>
                  <a:pt x="109427" y="478100"/>
                </a:cubicBezTo>
                <a:close/>
                <a:moveTo>
                  <a:pt x="273531" y="382450"/>
                </a:moveTo>
                <a:cubicBezTo>
                  <a:pt x="265997" y="382450"/>
                  <a:pt x="259880" y="388559"/>
                  <a:pt x="259880" y="396082"/>
                </a:cubicBezTo>
                <a:lnTo>
                  <a:pt x="259880" y="532704"/>
                </a:lnTo>
                <a:cubicBezTo>
                  <a:pt x="259880" y="540228"/>
                  <a:pt x="265997" y="546411"/>
                  <a:pt x="273531" y="546411"/>
                </a:cubicBezTo>
                <a:lnTo>
                  <a:pt x="328282" y="546411"/>
                </a:lnTo>
                <a:cubicBezTo>
                  <a:pt x="335815" y="546411"/>
                  <a:pt x="341932" y="540228"/>
                  <a:pt x="341932" y="532704"/>
                </a:cubicBezTo>
                <a:lnTo>
                  <a:pt x="341932" y="396082"/>
                </a:lnTo>
                <a:cubicBezTo>
                  <a:pt x="341932" y="388559"/>
                  <a:pt x="335815" y="382450"/>
                  <a:pt x="328282" y="382450"/>
                </a:cubicBezTo>
                <a:close/>
                <a:moveTo>
                  <a:pt x="164103" y="382450"/>
                </a:moveTo>
                <a:cubicBezTo>
                  <a:pt x="156570" y="382450"/>
                  <a:pt x="150453" y="388559"/>
                  <a:pt x="150453" y="396082"/>
                </a:cubicBezTo>
                <a:lnTo>
                  <a:pt x="150453" y="437128"/>
                </a:lnTo>
                <a:cubicBezTo>
                  <a:pt x="150453" y="444652"/>
                  <a:pt x="156570" y="450761"/>
                  <a:pt x="164103" y="450761"/>
                </a:cubicBezTo>
                <a:lnTo>
                  <a:pt x="218854" y="450761"/>
                </a:lnTo>
                <a:cubicBezTo>
                  <a:pt x="226388" y="450761"/>
                  <a:pt x="232505" y="444652"/>
                  <a:pt x="232505" y="437128"/>
                </a:cubicBezTo>
                <a:lnTo>
                  <a:pt x="232505" y="396082"/>
                </a:lnTo>
                <a:cubicBezTo>
                  <a:pt x="232505" y="388559"/>
                  <a:pt x="226388" y="382450"/>
                  <a:pt x="218854" y="382450"/>
                </a:cubicBezTo>
                <a:close/>
                <a:moveTo>
                  <a:pt x="54676" y="382450"/>
                </a:moveTo>
                <a:cubicBezTo>
                  <a:pt x="47142" y="382450"/>
                  <a:pt x="41026" y="388559"/>
                  <a:pt x="41026" y="396082"/>
                </a:cubicBezTo>
                <a:lnTo>
                  <a:pt x="41026" y="437128"/>
                </a:lnTo>
                <a:cubicBezTo>
                  <a:pt x="41026" y="444652"/>
                  <a:pt x="47142" y="450761"/>
                  <a:pt x="54676" y="450761"/>
                </a:cubicBezTo>
                <a:lnTo>
                  <a:pt x="109427" y="450761"/>
                </a:lnTo>
                <a:cubicBezTo>
                  <a:pt x="116961" y="450761"/>
                  <a:pt x="123078" y="444652"/>
                  <a:pt x="123078" y="437128"/>
                </a:cubicBezTo>
                <a:lnTo>
                  <a:pt x="123078" y="396082"/>
                </a:lnTo>
                <a:cubicBezTo>
                  <a:pt x="123078" y="388559"/>
                  <a:pt x="116961" y="382450"/>
                  <a:pt x="109427" y="382450"/>
                </a:cubicBezTo>
                <a:close/>
                <a:moveTo>
                  <a:pt x="273531" y="286800"/>
                </a:moveTo>
                <a:cubicBezTo>
                  <a:pt x="265997" y="286800"/>
                  <a:pt x="259880" y="292983"/>
                  <a:pt x="259880" y="300507"/>
                </a:cubicBezTo>
                <a:lnTo>
                  <a:pt x="259880" y="341479"/>
                </a:lnTo>
                <a:cubicBezTo>
                  <a:pt x="259880" y="349003"/>
                  <a:pt x="265997" y="355111"/>
                  <a:pt x="273531" y="355111"/>
                </a:cubicBezTo>
                <a:lnTo>
                  <a:pt x="328282" y="355111"/>
                </a:lnTo>
                <a:cubicBezTo>
                  <a:pt x="335815" y="355111"/>
                  <a:pt x="341932" y="349003"/>
                  <a:pt x="341932" y="341479"/>
                </a:cubicBezTo>
                <a:lnTo>
                  <a:pt x="341932" y="300507"/>
                </a:lnTo>
                <a:cubicBezTo>
                  <a:pt x="341932" y="292983"/>
                  <a:pt x="335815" y="286800"/>
                  <a:pt x="328282" y="286800"/>
                </a:cubicBezTo>
                <a:close/>
                <a:moveTo>
                  <a:pt x="164103" y="286800"/>
                </a:moveTo>
                <a:cubicBezTo>
                  <a:pt x="156570" y="286800"/>
                  <a:pt x="150453" y="292983"/>
                  <a:pt x="150453" y="300507"/>
                </a:cubicBezTo>
                <a:lnTo>
                  <a:pt x="150453" y="341479"/>
                </a:lnTo>
                <a:cubicBezTo>
                  <a:pt x="150453" y="349003"/>
                  <a:pt x="156570" y="355111"/>
                  <a:pt x="164103" y="355111"/>
                </a:cubicBezTo>
                <a:lnTo>
                  <a:pt x="218854" y="355111"/>
                </a:lnTo>
                <a:cubicBezTo>
                  <a:pt x="226388" y="355111"/>
                  <a:pt x="232505" y="349003"/>
                  <a:pt x="232505" y="341479"/>
                </a:cubicBezTo>
                <a:lnTo>
                  <a:pt x="232505" y="300507"/>
                </a:lnTo>
                <a:cubicBezTo>
                  <a:pt x="232505" y="292983"/>
                  <a:pt x="226388" y="286800"/>
                  <a:pt x="218854" y="286800"/>
                </a:cubicBezTo>
                <a:close/>
                <a:moveTo>
                  <a:pt x="54676" y="286800"/>
                </a:moveTo>
                <a:cubicBezTo>
                  <a:pt x="47142" y="286800"/>
                  <a:pt x="41026" y="292983"/>
                  <a:pt x="41026" y="300507"/>
                </a:cubicBezTo>
                <a:lnTo>
                  <a:pt x="41026" y="341479"/>
                </a:lnTo>
                <a:cubicBezTo>
                  <a:pt x="41026" y="349003"/>
                  <a:pt x="47142" y="355111"/>
                  <a:pt x="54676" y="355111"/>
                </a:cubicBezTo>
                <a:lnTo>
                  <a:pt x="109427" y="355111"/>
                </a:lnTo>
                <a:cubicBezTo>
                  <a:pt x="116961" y="355111"/>
                  <a:pt x="123078" y="349003"/>
                  <a:pt x="123078" y="341479"/>
                </a:cubicBezTo>
                <a:lnTo>
                  <a:pt x="123078" y="300507"/>
                </a:lnTo>
                <a:cubicBezTo>
                  <a:pt x="123078" y="292983"/>
                  <a:pt x="116961" y="286800"/>
                  <a:pt x="109427" y="286800"/>
                </a:cubicBezTo>
                <a:close/>
                <a:moveTo>
                  <a:pt x="273531" y="191225"/>
                </a:moveTo>
                <a:cubicBezTo>
                  <a:pt x="265997" y="191225"/>
                  <a:pt x="259880" y="197334"/>
                  <a:pt x="259880" y="204857"/>
                </a:cubicBezTo>
                <a:lnTo>
                  <a:pt x="259880" y="245829"/>
                </a:lnTo>
                <a:cubicBezTo>
                  <a:pt x="259880" y="253427"/>
                  <a:pt x="265997" y="259536"/>
                  <a:pt x="273531" y="259536"/>
                </a:cubicBezTo>
                <a:lnTo>
                  <a:pt x="328282" y="259536"/>
                </a:lnTo>
                <a:cubicBezTo>
                  <a:pt x="335815" y="259536"/>
                  <a:pt x="341932" y="253427"/>
                  <a:pt x="341932" y="245829"/>
                </a:cubicBezTo>
                <a:lnTo>
                  <a:pt x="341932" y="204857"/>
                </a:lnTo>
                <a:cubicBezTo>
                  <a:pt x="341932" y="197334"/>
                  <a:pt x="335815" y="191225"/>
                  <a:pt x="328282" y="191225"/>
                </a:cubicBezTo>
                <a:close/>
                <a:moveTo>
                  <a:pt x="164103" y="191225"/>
                </a:moveTo>
                <a:cubicBezTo>
                  <a:pt x="156570" y="191225"/>
                  <a:pt x="150453" y="197334"/>
                  <a:pt x="150453" y="204857"/>
                </a:cubicBezTo>
                <a:lnTo>
                  <a:pt x="150453" y="245829"/>
                </a:lnTo>
                <a:cubicBezTo>
                  <a:pt x="150453" y="253427"/>
                  <a:pt x="156570" y="259536"/>
                  <a:pt x="164103" y="259536"/>
                </a:cubicBezTo>
                <a:lnTo>
                  <a:pt x="218854" y="259536"/>
                </a:lnTo>
                <a:cubicBezTo>
                  <a:pt x="226388" y="259536"/>
                  <a:pt x="232505" y="253427"/>
                  <a:pt x="232505" y="245829"/>
                </a:cubicBezTo>
                <a:lnTo>
                  <a:pt x="232505" y="204857"/>
                </a:lnTo>
                <a:cubicBezTo>
                  <a:pt x="232505" y="197334"/>
                  <a:pt x="226388" y="191225"/>
                  <a:pt x="218854" y="191225"/>
                </a:cubicBezTo>
                <a:close/>
                <a:moveTo>
                  <a:pt x="54676" y="191225"/>
                </a:moveTo>
                <a:cubicBezTo>
                  <a:pt x="47142" y="191225"/>
                  <a:pt x="41026" y="197334"/>
                  <a:pt x="41026" y="204857"/>
                </a:cubicBezTo>
                <a:lnTo>
                  <a:pt x="41026" y="245829"/>
                </a:lnTo>
                <a:cubicBezTo>
                  <a:pt x="41026" y="253427"/>
                  <a:pt x="47142" y="259536"/>
                  <a:pt x="54676" y="259536"/>
                </a:cubicBezTo>
                <a:lnTo>
                  <a:pt x="109427" y="259536"/>
                </a:lnTo>
                <a:cubicBezTo>
                  <a:pt x="116961" y="259536"/>
                  <a:pt x="123078" y="253427"/>
                  <a:pt x="123078" y="245829"/>
                </a:cubicBezTo>
                <a:lnTo>
                  <a:pt x="123078" y="204857"/>
                </a:lnTo>
                <a:cubicBezTo>
                  <a:pt x="123078" y="197334"/>
                  <a:pt x="116961" y="191225"/>
                  <a:pt x="109427" y="191225"/>
                </a:cubicBezTo>
                <a:close/>
                <a:moveTo>
                  <a:pt x="546705" y="170716"/>
                </a:moveTo>
                <a:cubicBezTo>
                  <a:pt x="543199" y="170716"/>
                  <a:pt x="540290" y="173546"/>
                  <a:pt x="540290" y="177121"/>
                </a:cubicBezTo>
                <a:lnTo>
                  <a:pt x="540290" y="212127"/>
                </a:lnTo>
                <a:cubicBezTo>
                  <a:pt x="540290" y="215628"/>
                  <a:pt x="543199" y="218532"/>
                  <a:pt x="546705" y="218532"/>
                </a:cubicBezTo>
                <a:lnTo>
                  <a:pt x="581767" y="218532"/>
                </a:lnTo>
                <a:cubicBezTo>
                  <a:pt x="585273" y="218532"/>
                  <a:pt x="588182" y="215628"/>
                  <a:pt x="588182" y="212127"/>
                </a:cubicBezTo>
                <a:lnTo>
                  <a:pt x="588182" y="177121"/>
                </a:lnTo>
                <a:cubicBezTo>
                  <a:pt x="588182" y="173546"/>
                  <a:pt x="585273" y="170716"/>
                  <a:pt x="581767" y="170716"/>
                </a:cubicBezTo>
                <a:close/>
                <a:moveTo>
                  <a:pt x="410338" y="150234"/>
                </a:moveTo>
                <a:lnTo>
                  <a:pt x="608697" y="150234"/>
                </a:lnTo>
                <a:lnTo>
                  <a:pt x="608697" y="293609"/>
                </a:lnTo>
                <a:cubicBezTo>
                  <a:pt x="608697" y="301131"/>
                  <a:pt x="602580" y="307313"/>
                  <a:pt x="595045" y="307313"/>
                </a:cubicBezTo>
                <a:lnTo>
                  <a:pt x="410338" y="307313"/>
                </a:lnTo>
                <a:close/>
                <a:moveTo>
                  <a:pt x="410338" y="61462"/>
                </a:moveTo>
                <a:lnTo>
                  <a:pt x="595045" y="61462"/>
                </a:lnTo>
                <a:cubicBezTo>
                  <a:pt x="602580" y="61462"/>
                  <a:pt x="608697" y="67573"/>
                  <a:pt x="608697" y="75099"/>
                </a:cubicBezTo>
                <a:lnTo>
                  <a:pt x="608697" y="109305"/>
                </a:lnTo>
                <a:lnTo>
                  <a:pt x="410338" y="109305"/>
                </a:lnTo>
                <a:close/>
                <a:moveTo>
                  <a:pt x="54676" y="47750"/>
                </a:moveTo>
                <a:cubicBezTo>
                  <a:pt x="47142" y="47750"/>
                  <a:pt x="41026" y="53933"/>
                  <a:pt x="41026" y="61457"/>
                </a:cubicBezTo>
                <a:lnTo>
                  <a:pt x="41026" y="136547"/>
                </a:lnTo>
                <a:cubicBezTo>
                  <a:pt x="41026" y="144145"/>
                  <a:pt x="47142" y="150254"/>
                  <a:pt x="54676" y="150254"/>
                </a:cubicBezTo>
                <a:lnTo>
                  <a:pt x="328282" y="150254"/>
                </a:lnTo>
                <a:cubicBezTo>
                  <a:pt x="335815" y="150254"/>
                  <a:pt x="341932" y="144145"/>
                  <a:pt x="341932" y="136547"/>
                </a:cubicBezTo>
                <a:lnTo>
                  <a:pt x="341932" y="61457"/>
                </a:lnTo>
                <a:cubicBezTo>
                  <a:pt x="341932" y="53933"/>
                  <a:pt x="335815" y="47750"/>
                  <a:pt x="328282" y="47750"/>
                </a:cubicBezTo>
                <a:close/>
                <a:moveTo>
                  <a:pt x="41026" y="0"/>
                </a:moveTo>
                <a:lnTo>
                  <a:pt x="341932" y="0"/>
                </a:lnTo>
                <a:cubicBezTo>
                  <a:pt x="364608" y="0"/>
                  <a:pt x="382958" y="18325"/>
                  <a:pt x="382958" y="40971"/>
                </a:cubicBezTo>
                <a:lnTo>
                  <a:pt x="382958" y="553190"/>
                </a:lnTo>
                <a:cubicBezTo>
                  <a:pt x="382958" y="575836"/>
                  <a:pt x="364608" y="594161"/>
                  <a:pt x="341932" y="594161"/>
                </a:cubicBezTo>
                <a:lnTo>
                  <a:pt x="41026" y="594161"/>
                </a:lnTo>
                <a:cubicBezTo>
                  <a:pt x="18350" y="594161"/>
                  <a:pt x="0" y="575836"/>
                  <a:pt x="0" y="553190"/>
                </a:cubicBezTo>
                <a:lnTo>
                  <a:pt x="0" y="40971"/>
                </a:lnTo>
                <a:cubicBezTo>
                  <a:pt x="0" y="18325"/>
                  <a:pt x="18350" y="0"/>
                  <a:pt x="410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9233E1F-8983-A3C1-BA1F-4D5F96382F6F}"/>
              </a:ext>
            </a:extLst>
          </p:cNvPr>
          <p:cNvGrpSpPr/>
          <p:nvPr/>
        </p:nvGrpSpPr>
        <p:grpSpPr>
          <a:xfrm>
            <a:off x="6506306" y="3985854"/>
            <a:ext cx="4592215" cy="1788198"/>
            <a:chOff x="1503785" y="2191386"/>
            <a:chExt cx="4592215" cy="1788198"/>
          </a:xfrm>
        </p:grpSpPr>
        <p:sp>
          <p:nvSpPr>
            <p:cNvPr id="57" name="Rectangle 39">
              <a:extLst>
                <a:ext uri="{FF2B5EF4-FFF2-40B4-BE49-F238E27FC236}">
                  <a16:creationId xmlns:a16="http://schemas.microsoft.com/office/drawing/2014/main" id="{4A400D6C-95B2-A929-87F4-8401A642B964}"/>
                </a:ext>
              </a:extLst>
            </p:cNvPr>
            <p:cNvSpPr/>
            <p:nvPr/>
          </p:nvSpPr>
          <p:spPr>
            <a:xfrm>
              <a:off x="1503785" y="2683780"/>
              <a:ext cx="4592215" cy="1295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8" name="Rectangle 40">
              <a:extLst>
                <a:ext uri="{FF2B5EF4-FFF2-40B4-BE49-F238E27FC236}">
                  <a16:creationId xmlns:a16="http://schemas.microsoft.com/office/drawing/2014/main" id="{07C5320D-58BE-FD4F-9704-1ED27AA62471}"/>
                </a:ext>
              </a:extLst>
            </p:cNvPr>
            <p:cNvSpPr/>
            <p:nvPr/>
          </p:nvSpPr>
          <p:spPr>
            <a:xfrm>
              <a:off x="1503786" y="2191386"/>
              <a:ext cx="2646878" cy="606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4950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16DD3A3-ED78-0D4E-59B5-D4608321C0AC}"/>
              </a:ext>
            </a:extLst>
          </p:cNvPr>
          <p:cNvGrpSpPr/>
          <p:nvPr/>
        </p:nvGrpSpPr>
        <p:grpSpPr>
          <a:xfrm>
            <a:off x="2448353" y="1755933"/>
            <a:ext cx="7295294" cy="4594428"/>
            <a:chOff x="2448353" y="1755933"/>
            <a:chExt cx="7295294" cy="4594428"/>
          </a:xfrm>
        </p:grpSpPr>
        <p:pic>
          <p:nvPicPr>
            <p:cNvPr id="63" name="图片 62" descr="图片包含 人, 女人, 男人, 躺&#10;&#10;描述已自动生成">
              <a:extLst>
                <a:ext uri="{FF2B5EF4-FFF2-40B4-BE49-F238E27FC236}">
                  <a16:creationId xmlns:a16="http://schemas.microsoft.com/office/drawing/2014/main" id="{C61A9523-8B7A-1B27-60F2-CDAE847C1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485374" y="3259017"/>
              <a:ext cx="3123810" cy="3091344"/>
            </a:xfrm>
            <a:custGeom>
              <a:avLst/>
              <a:gdLst>
                <a:gd name="connsiteX0" fmla="*/ 1561905 w 3123810"/>
                <a:gd name="connsiteY0" fmla="*/ 0 h 3091344"/>
                <a:gd name="connsiteX1" fmla="*/ 3123810 w 3123810"/>
                <a:gd name="connsiteY1" fmla="*/ 1545672 h 3091344"/>
                <a:gd name="connsiteX2" fmla="*/ 1561905 w 3123810"/>
                <a:gd name="connsiteY2" fmla="*/ 3091344 h 3091344"/>
                <a:gd name="connsiteX3" fmla="*/ 0 w 3123810"/>
                <a:gd name="connsiteY3" fmla="*/ 1545672 h 3091344"/>
                <a:gd name="connsiteX4" fmla="*/ 1561905 w 3123810"/>
                <a:gd name="connsiteY4" fmla="*/ 0 h 309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3810" h="3091344">
                  <a:moveTo>
                    <a:pt x="1561905" y="0"/>
                  </a:moveTo>
                  <a:cubicBezTo>
                    <a:pt x="2424521" y="0"/>
                    <a:pt x="3123810" y="692021"/>
                    <a:pt x="3123810" y="1545672"/>
                  </a:cubicBezTo>
                  <a:cubicBezTo>
                    <a:pt x="3123810" y="2399323"/>
                    <a:pt x="2424521" y="3091344"/>
                    <a:pt x="1561905" y="3091344"/>
                  </a:cubicBezTo>
                  <a:cubicBezTo>
                    <a:pt x="699289" y="3091344"/>
                    <a:pt x="0" y="2399323"/>
                    <a:pt x="0" y="1545672"/>
                  </a:cubicBezTo>
                  <a:cubicBezTo>
                    <a:pt x="0" y="692021"/>
                    <a:pt x="699289" y="0"/>
                    <a:pt x="1561905" y="0"/>
                  </a:cubicBezTo>
                  <a:close/>
                </a:path>
              </a:pathLst>
            </a:custGeom>
          </p:spPr>
        </p:pic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0389B19-241F-1105-E3DB-B59C996C6304}"/>
                </a:ext>
              </a:extLst>
            </p:cNvPr>
            <p:cNvGrpSpPr/>
            <p:nvPr/>
          </p:nvGrpSpPr>
          <p:grpSpPr>
            <a:xfrm>
              <a:off x="2448353" y="1755933"/>
              <a:ext cx="7295294" cy="4194396"/>
              <a:chOff x="3395073" y="1755933"/>
              <a:chExt cx="5304413" cy="3049748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A3F948C0-294F-6959-22AF-7BF1816F0845}"/>
                  </a:ext>
                </a:extLst>
              </p:cNvPr>
              <p:cNvSpPr/>
              <p:nvPr/>
            </p:nvSpPr>
            <p:spPr>
              <a:xfrm>
                <a:off x="7199181" y="2387892"/>
                <a:ext cx="836837" cy="8370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C3535"/>
                  </a:gs>
                  <a:gs pos="70000">
                    <a:srgbClr val="A3202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E510B720-9EF0-D3B4-0AE2-E7B4DAEC8F86}"/>
                  </a:ext>
                </a:extLst>
              </p:cNvPr>
              <p:cNvSpPr/>
              <p:nvPr/>
            </p:nvSpPr>
            <p:spPr>
              <a:xfrm>
                <a:off x="7862649" y="3966959"/>
                <a:ext cx="836837" cy="83872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C3535"/>
                  </a:gs>
                  <a:gs pos="70000">
                    <a:srgbClr val="A3202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千图PPT彼岸天：ID 8661124Freeform: Shape 66">
                <a:extLst>
                  <a:ext uri="{FF2B5EF4-FFF2-40B4-BE49-F238E27FC236}">
                    <a16:creationId xmlns:a16="http://schemas.microsoft.com/office/drawing/2014/main" id="{426AADB4-65BF-8D81-06D0-3C43A10F62FD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7199181" y="2387892"/>
                <a:ext cx="836837" cy="837055"/>
              </a:xfrm>
              <a:custGeom>
                <a:avLst/>
                <a:gdLst>
                  <a:gd name="T0" fmla="*/ 106 w 212"/>
                  <a:gd name="T1" fmla="*/ 212 h 212"/>
                  <a:gd name="T2" fmla="*/ 0 w 212"/>
                  <a:gd name="T3" fmla="*/ 106 h 212"/>
                  <a:gd name="T4" fmla="*/ 106 w 212"/>
                  <a:gd name="T5" fmla="*/ 0 h 212"/>
                  <a:gd name="T6" fmla="*/ 212 w 212"/>
                  <a:gd name="T7" fmla="*/ 106 h 212"/>
                  <a:gd name="T8" fmla="*/ 106 w 212"/>
                  <a:gd name="T9" fmla="*/ 212 h 212"/>
                  <a:gd name="T10" fmla="*/ 106 w 212"/>
                  <a:gd name="T11" fmla="*/ 20 h 212"/>
                  <a:gd name="T12" fmla="*/ 20 w 212"/>
                  <a:gd name="T13" fmla="*/ 106 h 212"/>
                  <a:gd name="T14" fmla="*/ 106 w 212"/>
                  <a:gd name="T15" fmla="*/ 192 h 212"/>
                  <a:gd name="T16" fmla="*/ 192 w 212"/>
                  <a:gd name="T17" fmla="*/ 106 h 212"/>
                  <a:gd name="T18" fmla="*/ 106 w 212"/>
                  <a:gd name="T19" fmla="*/ 2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06" y="212"/>
                    </a:moveTo>
                    <a:cubicBezTo>
                      <a:pt x="48" y="212"/>
                      <a:pt x="0" y="165"/>
                      <a:pt x="0" y="106"/>
                    </a:cubicBezTo>
                    <a:cubicBezTo>
                      <a:pt x="0" y="48"/>
                      <a:pt x="48" y="0"/>
                      <a:pt x="106" y="0"/>
                    </a:cubicBezTo>
                    <a:cubicBezTo>
                      <a:pt x="165" y="0"/>
                      <a:pt x="212" y="48"/>
                      <a:pt x="212" y="106"/>
                    </a:cubicBezTo>
                    <a:cubicBezTo>
                      <a:pt x="212" y="165"/>
                      <a:pt x="165" y="212"/>
                      <a:pt x="106" y="212"/>
                    </a:cubicBezTo>
                    <a:close/>
                    <a:moveTo>
                      <a:pt x="106" y="20"/>
                    </a:moveTo>
                    <a:cubicBezTo>
                      <a:pt x="59" y="20"/>
                      <a:pt x="20" y="59"/>
                      <a:pt x="20" y="106"/>
                    </a:cubicBezTo>
                    <a:cubicBezTo>
                      <a:pt x="20" y="154"/>
                      <a:pt x="59" y="192"/>
                      <a:pt x="106" y="192"/>
                    </a:cubicBezTo>
                    <a:cubicBezTo>
                      <a:pt x="154" y="192"/>
                      <a:pt x="192" y="154"/>
                      <a:pt x="192" y="106"/>
                    </a:cubicBezTo>
                    <a:cubicBezTo>
                      <a:pt x="192" y="59"/>
                      <a:pt x="154" y="20"/>
                      <a:pt x="106" y="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EA8585"/>
                  </a:gs>
                  <a:gs pos="70000">
                    <a:srgbClr val="E06161"/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AE9E1274-3C5C-98C2-0554-76481907CFF2}"/>
                  </a:ext>
                </a:extLst>
              </p:cNvPr>
              <p:cNvSpPr/>
              <p:nvPr/>
            </p:nvSpPr>
            <p:spPr>
              <a:xfrm>
                <a:off x="5628861" y="1755933"/>
                <a:ext cx="836837" cy="8370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C3535"/>
                  </a:gs>
                  <a:gs pos="70000">
                    <a:srgbClr val="A3202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8F9A5B96-0F3C-5133-24B9-1EC0C7B30C72}"/>
                  </a:ext>
                </a:extLst>
              </p:cNvPr>
              <p:cNvSpPr/>
              <p:nvPr/>
            </p:nvSpPr>
            <p:spPr>
              <a:xfrm>
                <a:off x="4056874" y="2387892"/>
                <a:ext cx="836837" cy="83705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C3535"/>
                  </a:gs>
                  <a:gs pos="70000">
                    <a:srgbClr val="A3202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014DB2CB-AEBF-CDAB-9360-92F8525EDA3D}"/>
                  </a:ext>
                </a:extLst>
              </p:cNvPr>
              <p:cNvSpPr/>
              <p:nvPr/>
            </p:nvSpPr>
            <p:spPr>
              <a:xfrm>
                <a:off x="3395073" y="3966959"/>
                <a:ext cx="836837" cy="83872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C3535"/>
                  </a:gs>
                  <a:gs pos="70000">
                    <a:srgbClr val="A32020"/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千图PPT彼岸天：ID 8661124Freeform: Shape 3">
                <a:extLst>
                  <a:ext uri="{FF2B5EF4-FFF2-40B4-BE49-F238E27FC236}">
                    <a16:creationId xmlns:a16="http://schemas.microsoft.com/office/drawing/2014/main" id="{38641EFC-DA54-9867-3C44-988E9C62C5B6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820159" y="3121566"/>
                <a:ext cx="411751" cy="830385"/>
              </a:xfrm>
              <a:custGeom>
                <a:avLst/>
                <a:gdLst>
                  <a:gd name="T0" fmla="*/ 88 w 104"/>
                  <a:gd name="T1" fmla="*/ 0 h 210"/>
                  <a:gd name="T2" fmla="*/ 0 w 104"/>
                  <a:gd name="T3" fmla="*/ 208 h 210"/>
                  <a:gd name="T4" fmla="*/ 20 w 104"/>
                  <a:gd name="T5" fmla="*/ 210 h 210"/>
                  <a:gd name="T6" fmla="*/ 104 w 104"/>
                  <a:gd name="T7" fmla="*/ 13 h 210"/>
                  <a:gd name="T8" fmla="*/ 88 w 104"/>
                  <a:gd name="T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0">
                    <a:moveTo>
                      <a:pt x="88" y="0"/>
                    </a:moveTo>
                    <a:cubicBezTo>
                      <a:pt x="46" y="62"/>
                      <a:pt x="16" y="133"/>
                      <a:pt x="0" y="208"/>
                    </a:cubicBezTo>
                    <a:cubicBezTo>
                      <a:pt x="7" y="208"/>
                      <a:pt x="14" y="209"/>
                      <a:pt x="20" y="210"/>
                    </a:cubicBezTo>
                    <a:cubicBezTo>
                      <a:pt x="35" y="139"/>
                      <a:pt x="64" y="72"/>
                      <a:pt x="104" y="13"/>
                    </a:cubicBezTo>
                    <a:cubicBezTo>
                      <a:pt x="98" y="9"/>
                      <a:pt x="93" y="5"/>
                      <a:pt x="88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千图PPT彼岸天：ID 8661124Freeform: Shape 4">
                <a:extLst>
                  <a:ext uri="{FF2B5EF4-FFF2-40B4-BE49-F238E27FC236}">
                    <a16:creationId xmlns:a16="http://schemas.microsoft.com/office/drawing/2014/main" id="{B845F926-B8BE-6839-8EBD-1BFD926742A7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7865983" y="3121566"/>
                <a:ext cx="410083" cy="830385"/>
              </a:xfrm>
              <a:custGeom>
                <a:avLst/>
                <a:gdLst>
                  <a:gd name="T0" fmla="*/ 104 w 104"/>
                  <a:gd name="T1" fmla="*/ 208 h 210"/>
                  <a:gd name="T2" fmla="*/ 16 w 104"/>
                  <a:gd name="T3" fmla="*/ 0 h 210"/>
                  <a:gd name="T4" fmla="*/ 0 w 104"/>
                  <a:gd name="T5" fmla="*/ 13 h 210"/>
                  <a:gd name="T6" fmla="*/ 84 w 104"/>
                  <a:gd name="T7" fmla="*/ 210 h 210"/>
                  <a:gd name="T8" fmla="*/ 104 w 104"/>
                  <a:gd name="T9" fmla="*/ 20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0">
                    <a:moveTo>
                      <a:pt x="104" y="208"/>
                    </a:moveTo>
                    <a:cubicBezTo>
                      <a:pt x="88" y="133"/>
                      <a:pt x="58" y="62"/>
                      <a:pt x="16" y="0"/>
                    </a:cubicBezTo>
                    <a:cubicBezTo>
                      <a:pt x="11" y="5"/>
                      <a:pt x="6" y="9"/>
                      <a:pt x="0" y="13"/>
                    </a:cubicBezTo>
                    <a:cubicBezTo>
                      <a:pt x="40" y="72"/>
                      <a:pt x="69" y="139"/>
                      <a:pt x="84" y="210"/>
                    </a:cubicBezTo>
                    <a:cubicBezTo>
                      <a:pt x="90" y="209"/>
                      <a:pt x="97" y="208"/>
                      <a:pt x="104" y="20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千图PPT彼岸天：ID 8661124Freeform: Shape 5">
                <a:extLst>
                  <a:ext uri="{FF2B5EF4-FFF2-40B4-BE49-F238E27FC236}">
                    <a16:creationId xmlns:a16="http://schemas.microsoft.com/office/drawing/2014/main" id="{29A59111-A85A-78DB-C519-26637F816E32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6484035" y="2169458"/>
                <a:ext cx="813499" cy="395183"/>
              </a:xfrm>
              <a:custGeom>
                <a:avLst/>
                <a:gdLst>
                  <a:gd name="T0" fmla="*/ 194 w 206"/>
                  <a:gd name="T1" fmla="*/ 100 h 100"/>
                  <a:gd name="T2" fmla="*/ 206 w 206"/>
                  <a:gd name="T3" fmla="*/ 84 h 100"/>
                  <a:gd name="T4" fmla="*/ 1 w 206"/>
                  <a:gd name="T5" fmla="*/ 0 h 100"/>
                  <a:gd name="T6" fmla="*/ 1 w 206"/>
                  <a:gd name="T7" fmla="*/ 1 h 100"/>
                  <a:gd name="T8" fmla="*/ 0 w 206"/>
                  <a:gd name="T9" fmla="*/ 20 h 100"/>
                  <a:gd name="T10" fmla="*/ 194 w 206"/>
                  <a:gd name="T1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100">
                    <a:moveTo>
                      <a:pt x="194" y="100"/>
                    </a:moveTo>
                    <a:cubicBezTo>
                      <a:pt x="197" y="94"/>
                      <a:pt x="202" y="89"/>
                      <a:pt x="206" y="84"/>
                    </a:cubicBezTo>
                    <a:cubicBezTo>
                      <a:pt x="145" y="44"/>
                      <a:pt x="76" y="15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8"/>
                      <a:pt x="1" y="14"/>
                      <a:pt x="0" y="20"/>
                    </a:cubicBezTo>
                    <a:cubicBezTo>
                      <a:pt x="70" y="34"/>
                      <a:pt x="136" y="62"/>
                      <a:pt x="194" y="10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千图PPT彼岸天：ID 8661124Freeform: Shape 6">
                <a:extLst>
                  <a:ext uri="{FF2B5EF4-FFF2-40B4-BE49-F238E27FC236}">
                    <a16:creationId xmlns:a16="http://schemas.microsoft.com/office/drawing/2014/main" id="{DB33C41C-DDBA-116F-D843-8BB4B0F4D425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795357" y="2169458"/>
                <a:ext cx="816833" cy="395183"/>
              </a:xfrm>
              <a:custGeom>
                <a:avLst/>
                <a:gdLst>
                  <a:gd name="T0" fmla="*/ 205 w 207"/>
                  <a:gd name="T1" fmla="*/ 1 h 100"/>
                  <a:gd name="T2" fmla="*/ 205 w 207"/>
                  <a:gd name="T3" fmla="*/ 0 h 100"/>
                  <a:gd name="T4" fmla="*/ 0 w 207"/>
                  <a:gd name="T5" fmla="*/ 84 h 100"/>
                  <a:gd name="T6" fmla="*/ 13 w 207"/>
                  <a:gd name="T7" fmla="*/ 100 h 100"/>
                  <a:gd name="T8" fmla="*/ 207 w 207"/>
                  <a:gd name="T9" fmla="*/ 20 h 100"/>
                  <a:gd name="T10" fmla="*/ 205 w 207"/>
                  <a:gd name="T11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100">
                    <a:moveTo>
                      <a:pt x="205" y="1"/>
                    </a:moveTo>
                    <a:cubicBezTo>
                      <a:pt x="205" y="1"/>
                      <a:pt x="205" y="0"/>
                      <a:pt x="205" y="0"/>
                    </a:cubicBezTo>
                    <a:cubicBezTo>
                      <a:pt x="131" y="15"/>
                      <a:pt x="62" y="44"/>
                      <a:pt x="0" y="84"/>
                    </a:cubicBezTo>
                    <a:cubicBezTo>
                      <a:pt x="5" y="89"/>
                      <a:pt x="9" y="94"/>
                      <a:pt x="13" y="100"/>
                    </a:cubicBezTo>
                    <a:cubicBezTo>
                      <a:pt x="71" y="62"/>
                      <a:pt x="137" y="34"/>
                      <a:pt x="207" y="20"/>
                    </a:cubicBezTo>
                    <a:cubicBezTo>
                      <a:pt x="206" y="14"/>
                      <a:pt x="205" y="8"/>
                      <a:pt x="205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千图PPT彼岸天：ID 8661124Freeform: Shape 8">
                <a:extLst>
                  <a:ext uri="{FF2B5EF4-FFF2-40B4-BE49-F238E27FC236}">
                    <a16:creationId xmlns:a16="http://schemas.microsoft.com/office/drawing/2014/main" id="{B457D4DB-3EFA-D052-BFF2-D07147FFD79E}"/>
                  </a:ext>
                </a:extLst>
              </p:cNvPr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628861" y="1755933"/>
                <a:ext cx="836837" cy="837055"/>
              </a:xfrm>
              <a:custGeom>
                <a:avLst/>
                <a:gdLst>
                  <a:gd name="T0" fmla="*/ 106 w 212"/>
                  <a:gd name="T1" fmla="*/ 212 h 212"/>
                  <a:gd name="T2" fmla="*/ 0 w 212"/>
                  <a:gd name="T3" fmla="*/ 106 h 212"/>
                  <a:gd name="T4" fmla="*/ 106 w 212"/>
                  <a:gd name="T5" fmla="*/ 0 h 212"/>
                  <a:gd name="T6" fmla="*/ 212 w 212"/>
                  <a:gd name="T7" fmla="*/ 106 h 212"/>
                  <a:gd name="T8" fmla="*/ 106 w 212"/>
                  <a:gd name="T9" fmla="*/ 212 h 212"/>
                  <a:gd name="T10" fmla="*/ 106 w 212"/>
                  <a:gd name="T11" fmla="*/ 20 h 212"/>
                  <a:gd name="T12" fmla="*/ 20 w 212"/>
                  <a:gd name="T13" fmla="*/ 106 h 212"/>
                  <a:gd name="T14" fmla="*/ 106 w 212"/>
                  <a:gd name="T15" fmla="*/ 192 h 212"/>
                  <a:gd name="T16" fmla="*/ 192 w 212"/>
                  <a:gd name="T17" fmla="*/ 106 h 212"/>
                  <a:gd name="T18" fmla="*/ 106 w 212"/>
                  <a:gd name="T19" fmla="*/ 2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06" y="212"/>
                    </a:moveTo>
                    <a:cubicBezTo>
                      <a:pt x="48" y="212"/>
                      <a:pt x="0" y="165"/>
                      <a:pt x="0" y="106"/>
                    </a:cubicBezTo>
                    <a:cubicBezTo>
                      <a:pt x="0" y="48"/>
                      <a:pt x="48" y="0"/>
                      <a:pt x="106" y="0"/>
                    </a:cubicBezTo>
                    <a:cubicBezTo>
                      <a:pt x="165" y="0"/>
                      <a:pt x="212" y="48"/>
                      <a:pt x="212" y="106"/>
                    </a:cubicBezTo>
                    <a:cubicBezTo>
                      <a:pt x="212" y="165"/>
                      <a:pt x="165" y="212"/>
                      <a:pt x="106" y="212"/>
                    </a:cubicBezTo>
                    <a:close/>
                    <a:moveTo>
                      <a:pt x="106" y="20"/>
                    </a:moveTo>
                    <a:cubicBezTo>
                      <a:pt x="59" y="20"/>
                      <a:pt x="20" y="59"/>
                      <a:pt x="20" y="106"/>
                    </a:cubicBezTo>
                    <a:cubicBezTo>
                      <a:pt x="20" y="154"/>
                      <a:pt x="59" y="192"/>
                      <a:pt x="106" y="192"/>
                    </a:cubicBezTo>
                    <a:cubicBezTo>
                      <a:pt x="154" y="192"/>
                      <a:pt x="192" y="154"/>
                      <a:pt x="192" y="106"/>
                    </a:cubicBezTo>
                    <a:cubicBezTo>
                      <a:pt x="192" y="59"/>
                      <a:pt x="154" y="20"/>
                      <a:pt x="106" y="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千图PPT彼岸天：ID 8661124Freeform: Shape 10">
                <a:extLst>
                  <a:ext uri="{FF2B5EF4-FFF2-40B4-BE49-F238E27FC236}">
                    <a16:creationId xmlns:a16="http://schemas.microsoft.com/office/drawing/2014/main" id="{27C11B27-C1D6-ABE2-1015-EB77624FBFA2}"/>
                  </a:ext>
                </a:extLst>
              </p:cNvPr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924372" y="1988277"/>
                <a:ext cx="251693" cy="360658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千图PPT彼岸天：ID 8661124Freeform: Shape 11">
                <a:extLst>
                  <a:ext uri="{FF2B5EF4-FFF2-40B4-BE49-F238E27FC236}">
                    <a16:creationId xmlns:a16="http://schemas.microsoft.com/office/drawing/2014/main" id="{C80DC472-6879-42AF-B583-D20B6E8DEA99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5981734" y="2044483"/>
                <a:ext cx="74922" cy="73771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千图PPT彼岸天：ID 8661124Freeform: Shape 60">
                <a:extLst>
                  <a:ext uri="{FF2B5EF4-FFF2-40B4-BE49-F238E27FC236}">
                    <a16:creationId xmlns:a16="http://schemas.microsoft.com/office/drawing/2014/main" id="{86B334F3-823F-4C05-76A7-F529A2DAAB8E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395073" y="3966959"/>
                <a:ext cx="836837" cy="838722"/>
              </a:xfrm>
              <a:custGeom>
                <a:avLst/>
                <a:gdLst>
                  <a:gd name="T0" fmla="*/ 106 w 212"/>
                  <a:gd name="T1" fmla="*/ 212 h 212"/>
                  <a:gd name="T2" fmla="*/ 0 w 212"/>
                  <a:gd name="T3" fmla="*/ 106 h 212"/>
                  <a:gd name="T4" fmla="*/ 106 w 212"/>
                  <a:gd name="T5" fmla="*/ 0 h 212"/>
                  <a:gd name="T6" fmla="*/ 212 w 212"/>
                  <a:gd name="T7" fmla="*/ 106 h 212"/>
                  <a:gd name="T8" fmla="*/ 106 w 212"/>
                  <a:gd name="T9" fmla="*/ 212 h 212"/>
                  <a:gd name="T10" fmla="*/ 106 w 212"/>
                  <a:gd name="T11" fmla="*/ 20 h 212"/>
                  <a:gd name="T12" fmla="*/ 20 w 212"/>
                  <a:gd name="T13" fmla="*/ 106 h 212"/>
                  <a:gd name="T14" fmla="*/ 106 w 212"/>
                  <a:gd name="T15" fmla="*/ 192 h 212"/>
                  <a:gd name="T16" fmla="*/ 192 w 212"/>
                  <a:gd name="T17" fmla="*/ 106 h 212"/>
                  <a:gd name="T18" fmla="*/ 106 w 212"/>
                  <a:gd name="T19" fmla="*/ 2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06" y="212"/>
                    </a:moveTo>
                    <a:cubicBezTo>
                      <a:pt x="48" y="212"/>
                      <a:pt x="0" y="165"/>
                      <a:pt x="0" y="106"/>
                    </a:cubicBezTo>
                    <a:cubicBezTo>
                      <a:pt x="0" y="48"/>
                      <a:pt x="48" y="0"/>
                      <a:pt x="106" y="0"/>
                    </a:cubicBezTo>
                    <a:cubicBezTo>
                      <a:pt x="165" y="0"/>
                      <a:pt x="212" y="48"/>
                      <a:pt x="212" y="106"/>
                    </a:cubicBezTo>
                    <a:cubicBezTo>
                      <a:pt x="212" y="165"/>
                      <a:pt x="165" y="212"/>
                      <a:pt x="106" y="212"/>
                    </a:cubicBezTo>
                    <a:close/>
                    <a:moveTo>
                      <a:pt x="106" y="20"/>
                    </a:moveTo>
                    <a:cubicBezTo>
                      <a:pt x="59" y="20"/>
                      <a:pt x="20" y="59"/>
                      <a:pt x="20" y="106"/>
                    </a:cubicBezTo>
                    <a:cubicBezTo>
                      <a:pt x="20" y="154"/>
                      <a:pt x="59" y="192"/>
                      <a:pt x="106" y="192"/>
                    </a:cubicBezTo>
                    <a:cubicBezTo>
                      <a:pt x="154" y="192"/>
                      <a:pt x="192" y="154"/>
                      <a:pt x="192" y="106"/>
                    </a:cubicBezTo>
                    <a:cubicBezTo>
                      <a:pt x="192" y="59"/>
                      <a:pt x="154" y="20"/>
                      <a:pt x="106" y="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千图PPT彼岸天：ID 8661124Freeform: Shape 61">
                <a:extLst>
                  <a:ext uri="{FF2B5EF4-FFF2-40B4-BE49-F238E27FC236}">
                    <a16:creationId xmlns:a16="http://schemas.microsoft.com/office/drawing/2014/main" id="{FAD36C4A-92B4-B4BD-23C2-BC5A366D2130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664763" y="4234188"/>
                <a:ext cx="286636" cy="286711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千图PPT彼岸天：ID 8661124Freeform: Shape 63">
                <a:extLst>
                  <a:ext uri="{FF2B5EF4-FFF2-40B4-BE49-F238E27FC236}">
                    <a16:creationId xmlns:a16="http://schemas.microsoft.com/office/drawing/2014/main" id="{26965F6A-D403-F61C-8788-E71D2925BACB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056874" y="2387892"/>
                <a:ext cx="836837" cy="837055"/>
              </a:xfrm>
              <a:custGeom>
                <a:avLst/>
                <a:gdLst>
                  <a:gd name="T0" fmla="*/ 106 w 212"/>
                  <a:gd name="T1" fmla="*/ 212 h 212"/>
                  <a:gd name="T2" fmla="*/ 0 w 212"/>
                  <a:gd name="T3" fmla="*/ 106 h 212"/>
                  <a:gd name="T4" fmla="*/ 106 w 212"/>
                  <a:gd name="T5" fmla="*/ 0 h 212"/>
                  <a:gd name="T6" fmla="*/ 212 w 212"/>
                  <a:gd name="T7" fmla="*/ 106 h 212"/>
                  <a:gd name="T8" fmla="*/ 106 w 212"/>
                  <a:gd name="T9" fmla="*/ 212 h 212"/>
                  <a:gd name="T10" fmla="*/ 106 w 212"/>
                  <a:gd name="T11" fmla="*/ 20 h 212"/>
                  <a:gd name="T12" fmla="*/ 20 w 212"/>
                  <a:gd name="T13" fmla="*/ 106 h 212"/>
                  <a:gd name="T14" fmla="*/ 106 w 212"/>
                  <a:gd name="T15" fmla="*/ 192 h 212"/>
                  <a:gd name="T16" fmla="*/ 192 w 212"/>
                  <a:gd name="T17" fmla="*/ 106 h 212"/>
                  <a:gd name="T18" fmla="*/ 106 w 212"/>
                  <a:gd name="T19" fmla="*/ 2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06" y="212"/>
                    </a:moveTo>
                    <a:cubicBezTo>
                      <a:pt x="48" y="212"/>
                      <a:pt x="0" y="165"/>
                      <a:pt x="0" y="106"/>
                    </a:cubicBezTo>
                    <a:cubicBezTo>
                      <a:pt x="0" y="48"/>
                      <a:pt x="48" y="0"/>
                      <a:pt x="106" y="0"/>
                    </a:cubicBezTo>
                    <a:cubicBezTo>
                      <a:pt x="165" y="0"/>
                      <a:pt x="212" y="48"/>
                      <a:pt x="212" y="106"/>
                    </a:cubicBezTo>
                    <a:cubicBezTo>
                      <a:pt x="212" y="165"/>
                      <a:pt x="165" y="212"/>
                      <a:pt x="106" y="212"/>
                    </a:cubicBezTo>
                    <a:close/>
                    <a:moveTo>
                      <a:pt x="106" y="20"/>
                    </a:moveTo>
                    <a:cubicBezTo>
                      <a:pt x="59" y="20"/>
                      <a:pt x="20" y="59"/>
                      <a:pt x="20" y="106"/>
                    </a:cubicBezTo>
                    <a:cubicBezTo>
                      <a:pt x="20" y="154"/>
                      <a:pt x="59" y="192"/>
                      <a:pt x="106" y="192"/>
                    </a:cubicBezTo>
                    <a:cubicBezTo>
                      <a:pt x="154" y="192"/>
                      <a:pt x="192" y="154"/>
                      <a:pt x="192" y="106"/>
                    </a:cubicBezTo>
                    <a:cubicBezTo>
                      <a:pt x="192" y="59"/>
                      <a:pt x="154" y="20"/>
                      <a:pt x="106" y="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千图PPT彼岸天：ID 8661124Freeform: Shape 64">
                <a:extLst>
                  <a:ext uri="{FF2B5EF4-FFF2-40B4-BE49-F238E27FC236}">
                    <a16:creationId xmlns:a16="http://schemas.microsoft.com/office/drawing/2014/main" id="{DA230292-94BD-D2D2-3549-D05CBB220B95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325024" y="2658113"/>
                <a:ext cx="296882" cy="2957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87" y="2580"/>
                    </a:moveTo>
                    <a:cubicBezTo>
                      <a:pt x="20419" y="2580"/>
                      <a:pt x="20793" y="2735"/>
                      <a:pt x="21116" y="3052"/>
                    </a:cubicBezTo>
                    <a:cubicBezTo>
                      <a:pt x="21438" y="3372"/>
                      <a:pt x="21599" y="3743"/>
                      <a:pt x="21599" y="4175"/>
                    </a:cubicBezTo>
                    <a:lnTo>
                      <a:pt x="21599" y="19987"/>
                    </a:lnTo>
                    <a:cubicBezTo>
                      <a:pt x="21599" y="20419"/>
                      <a:pt x="21438" y="20796"/>
                      <a:pt x="21116" y="21116"/>
                    </a:cubicBezTo>
                    <a:cubicBezTo>
                      <a:pt x="20793" y="21438"/>
                      <a:pt x="20419" y="21599"/>
                      <a:pt x="19987" y="21599"/>
                    </a:cubicBezTo>
                    <a:lnTo>
                      <a:pt x="1612" y="21599"/>
                    </a:lnTo>
                    <a:cubicBezTo>
                      <a:pt x="1180" y="21599"/>
                      <a:pt x="806" y="21438"/>
                      <a:pt x="483" y="21116"/>
                    </a:cubicBezTo>
                    <a:cubicBezTo>
                      <a:pt x="161" y="20796"/>
                      <a:pt x="0" y="20419"/>
                      <a:pt x="0" y="19987"/>
                    </a:cubicBezTo>
                    <a:lnTo>
                      <a:pt x="0" y="4175"/>
                    </a:lnTo>
                    <a:cubicBezTo>
                      <a:pt x="0" y="3743"/>
                      <a:pt x="161" y="3372"/>
                      <a:pt x="483" y="3052"/>
                    </a:cubicBezTo>
                    <a:cubicBezTo>
                      <a:pt x="806" y="2735"/>
                      <a:pt x="1180" y="2580"/>
                      <a:pt x="1612" y="2580"/>
                    </a:cubicBezTo>
                    <a:lnTo>
                      <a:pt x="2150" y="2580"/>
                    </a:lnTo>
                    <a:lnTo>
                      <a:pt x="2150" y="2401"/>
                    </a:lnTo>
                    <a:cubicBezTo>
                      <a:pt x="2150" y="2116"/>
                      <a:pt x="2196" y="1828"/>
                      <a:pt x="2288" y="1540"/>
                    </a:cubicBezTo>
                    <a:cubicBezTo>
                      <a:pt x="2381" y="1249"/>
                      <a:pt x="2530" y="990"/>
                      <a:pt x="2738" y="766"/>
                    </a:cubicBezTo>
                    <a:cubicBezTo>
                      <a:pt x="2942" y="541"/>
                      <a:pt x="3216" y="360"/>
                      <a:pt x="3555" y="213"/>
                    </a:cubicBezTo>
                    <a:cubicBezTo>
                      <a:pt x="3895" y="75"/>
                      <a:pt x="4310" y="0"/>
                      <a:pt x="4796" y="0"/>
                    </a:cubicBezTo>
                    <a:cubicBezTo>
                      <a:pt x="5283" y="0"/>
                      <a:pt x="5698" y="75"/>
                      <a:pt x="6037" y="213"/>
                    </a:cubicBezTo>
                    <a:cubicBezTo>
                      <a:pt x="6377" y="360"/>
                      <a:pt x="6651" y="541"/>
                      <a:pt x="6858" y="766"/>
                    </a:cubicBezTo>
                    <a:cubicBezTo>
                      <a:pt x="7062" y="990"/>
                      <a:pt x="7215" y="1255"/>
                      <a:pt x="7313" y="1546"/>
                    </a:cubicBezTo>
                    <a:cubicBezTo>
                      <a:pt x="7411" y="1840"/>
                      <a:pt x="7457" y="2125"/>
                      <a:pt x="7457" y="2401"/>
                    </a:cubicBezTo>
                    <a:lnTo>
                      <a:pt x="7457" y="2580"/>
                    </a:lnTo>
                    <a:lnTo>
                      <a:pt x="8133" y="2580"/>
                    </a:lnTo>
                    <a:lnTo>
                      <a:pt x="8133" y="2401"/>
                    </a:lnTo>
                    <a:cubicBezTo>
                      <a:pt x="8133" y="2116"/>
                      <a:pt x="8179" y="1828"/>
                      <a:pt x="8269" y="1540"/>
                    </a:cubicBezTo>
                    <a:cubicBezTo>
                      <a:pt x="8364" y="1249"/>
                      <a:pt x="8511" y="990"/>
                      <a:pt x="8718" y="766"/>
                    </a:cubicBezTo>
                    <a:cubicBezTo>
                      <a:pt x="8925" y="541"/>
                      <a:pt x="9199" y="360"/>
                      <a:pt x="9538" y="213"/>
                    </a:cubicBezTo>
                    <a:cubicBezTo>
                      <a:pt x="9878" y="74"/>
                      <a:pt x="10293" y="0"/>
                      <a:pt x="10779" y="0"/>
                    </a:cubicBezTo>
                    <a:cubicBezTo>
                      <a:pt x="11266" y="0"/>
                      <a:pt x="11678" y="74"/>
                      <a:pt x="12020" y="213"/>
                    </a:cubicBezTo>
                    <a:cubicBezTo>
                      <a:pt x="12360" y="360"/>
                      <a:pt x="12636" y="541"/>
                      <a:pt x="12852" y="766"/>
                    </a:cubicBezTo>
                    <a:cubicBezTo>
                      <a:pt x="13068" y="990"/>
                      <a:pt x="13227" y="1255"/>
                      <a:pt x="13322" y="1546"/>
                    </a:cubicBezTo>
                    <a:cubicBezTo>
                      <a:pt x="13417" y="1840"/>
                      <a:pt x="13469" y="2125"/>
                      <a:pt x="13469" y="2401"/>
                    </a:cubicBezTo>
                    <a:lnTo>
                      <a:pt x="13469" y="2580"/>
                    </a:lnTo>
                    <a:lnTo>
                      <a:pt x="14142" y="2580"/>
                    </a:lnTo>
                    <a:lnTo>
                      <a:pt x="14142" y="2401"/>
                    </a:lnTo>
                    <a:cubicBezTo>
                      <a:pt x="14142" y="2116"/>
                      <a:pt x="14191" y="1828"/>
                      <a:pt x="14286" y="1540"/>
                    </a:cubicBezTo>
                    <a:cubicBezTo>
                      <a:pt x="14384" y="1249"/>
                      <a:pt x="14534" y="990"/>
                      <a:pt x="14741" y="765"/>
                    </a:cubicBezTo>
                    <a:cubicBezTo>
                      <a:pt x="14948" y="541"/>
                      <a:pt x="15219" y="359"/>
                      <a:pt x="15556" y="213"/>
                    </a:cubicBezTo>
                    <a:cubicBezTo>
                      <a:pt x="15890" y="74"/>
                      <a:pt x="16305" y="0"/>
                      <a:pt x="16803" y="0"/>
                    </a:cubicBezTo>
                    <a:cubicBezTo>
                      <a:pt x="17289" y="0"/>
                      <a:pt x="17704" y="74"/>
                      <a:pt x="18044" y="213"/>
                    </a:cubicBezTo>
                    <a:cubicBezTo>
                      <a:pt x="18383" y="359"/>
                      <a:pt x="18657" y="541"/>
                      <a:pt x="18864" y="765"/>
                    </a:cubicBezTo>
                    <a:cubicBezTo>
                      <a:pt x="19069" y="990"/>
                      <a:pt x="19218" y="1255"/>
                      <a:pt x="19311" y="1546"/>
                    </a:cubicBezTo>
                    <a:cubicBezTo>
                      <a:pt x="19403" y="1839"/>
                      <a:pt x="19449" y="2125"/>
                      <a:pt x="19449" y="2401"/>
                    </a:cubicBezTo>
                    <a:lnTo>
                      <a:pt x="19449" y="2580"/>
                    </a:lnTo>
                    <a:lnTo>
                      <a:pt x="19987" y="2580"/>
                    </a:lnTo>
                    <a:close/>
                    <a:moveTo>
                      <a:pt x="6066" y="7968"/>
                    </a:moveTo>
                    <a:lnTo>
                      <a:pt x="2179" y="7968"/>
                    </a:lnTo>
                    <a:lnTo>
                      <a:pt x="2179" y="11443"/>
                    </a:lnTo>
                    <a:lnTo>
                      <a:pt x="6066" y="11443"/>
                    </a:lnTo>
                    <a:lnTo>
                      <a:pt x="6066" y="7968"/>
                    </a:lnTo>
                    <a:close/>
                    <a:moveTo>
                      <a:pt x="6066" y="11976"/>
                    </a:moveTo>
                    <a:lnTo>
                      <a:pt x="2179" y="11976"/>
                    </a:lnTo>
                    <a:lnTo>
                      <a:pt x="2179" y="15452"/>
                    </a:lnTo>
                    <a:lnTo>
                      <a:pt x="6066" y="15452"/>
                    </a:lnTo>
                    <a:lnTo>
                      <a:pt x="6066" y="11976"/>
                    </a:lnTo>
                    <a:close/>
                    <a:moveTo>
                      <a:pt x="6066" y="15976"/>
                    </a:moveTo>
                    <a:lnTo>
                      <a:pt x="2179" y="15976"/>
                    </a:lnTo>
                    <a:lnTo>
                      <a:pt x="2179" y="19422"/>
                    </a:lnTo>
                    <a:lnTo>
                      <a:pt x="6066" y="19422"/>
                    </a:lnTo>
                    <a:lnTo>
                      <a:pt x="6066" y="15976"/>
                    </a:lnTo>
                    <a:close/>
                    <a:moveTo>
                      <a:pt x="3754" y="5543"/>
                    </a:moveTo>
                    <a:cubicBezTo>
                      <a:pt x="3754" y="6067"/>
                      <a:pt x="4102" y="6323"/>
                      <a:pt x="4799" y="6323"/>
                    </a:cubicBezTo>
                    <a:cubicBezTo>
                      <a:pt x="5499" y="6323"/>
                      <a:pt x="5847" y="6067"/>
                      <a:pt x="5847" y="5543"/>
                    </a:cubicBezTo>
                    <a:lnTo>
                      <a:pt x="5847" y="2398"/>
                    </a:lnTo>
                    <a:cubicBezTo>
                      <a:pt x="5847" y="1877"/>
                      <a:pt x="5499" y="1612"/>
                      <a:pt x="4799" y="1612"/>
                    </a:cubicBezTo>
                    <a:cubicBezTo>
                      <a:pt x="4102" y="1612"/>
                      <a:pt x="3754" y="1877"/>
                      <a:pt x="3754" y="2398"/>
                    </a:cubicBezTo>
                    <a:lnTo>
                      <a:pt x="3754" y="5543"/>
                    </a:lnTo>
                    <a:close/>
                    <a:moveTo>
                      <a:pt x="10535" y="7968"/>
                    </a:moveTo>
                    <a:lnTo>
                      <a:pt x="6607" y="7968"/>
                    </a:lnTo>
                    <a:lnTo>
                      <a:pt x="6607" y="11443"/>
                    </a:lnTo>
                    <a:lnTo>
                      <a:pt x="10535" y="11443"/>
                    </a:lnTo>
                    <a:lnTo>
                      <a:pt x="10535" y="7968"/>
                    </a:lnTo>
                    <a:close/>
                    <a:moveTo>
                      <a:pt x="10535" y="11976"/>
                    </a:moveTo>
                    <a:lnTo>
                      <a:pt x="6607" y="11976"/>
                    </a:lnTo>
                    <a:lnTo>
                      <a:pt x="6607" y="15452"/>
                    </a:lnTo>
                    <a:lnTo>
                      <a:pt x="10535" y="15452"/>
                    </a:lnTo>
                    <a:lnTo>
                      <a:pt x="10535" y="11976"/>
                    </a:lnTo>
                    <a:close/>
                    <a:moveTo>
                      <a:pt x="10535" y="15976"/>
                    </a:moveTo>
                    <a:lnTo>
                      <a:pt x="6607" y="15976"/>
                    </a:lnTo>
                    <a:lnTo>
                      <a:pt x="6607" y="19422"/>
                    </a:lnTo>
                    <a:lnTo>
                      <a:pt x="10535" y="19422"/>
                    </a:lnTo>
                    <a:lnTo>
                      <a:pt x="10535" y="15976"/>
                    </a:lnTo>
                    <a:close/>
                    <a:moveTo>
                      <a:pt x="9774" y="5543"/>
                    </a:moveTo>
                    <a:cubicBezTo>
                      <a:pt x="9774" y="5825"/>
                      <a:pt x="9849" y="6027"/>
                      <a:pt x="9996" y="6145"/>
                    </a:cubicBezTo>
                    <a:cubicBezTo>
                      <a:pt x="10143" y="6269"/>
                      <a:pt x="10405" y="6323"/>
                      <a:pt x="10782" y="6323"/>
                    </a:cubicBezTo>
                    <a:cubicBezTo>
                      <a:pt x="11159" y="6323"/>
                      <a:pt x="11427" y="6263"/>
                      <a:pt x="11588" y="6139"/>
                    </a:cubicBezTo>
                    <a:cubicBezTo>
                      <a:pt x="11750" y="6015"/>
                      <a:pt x="11830" y="5819"/>
                      <a:pt x="11830" y="5543"/>
                    </a:cubicBezTo>
                    <a:lnTo>
                      <a:pt x="11830" y="2398"/>
                    </a:lnTo>
                    <a:cubicBezTo>
                      <a:pt x="11830" y="2128"/>
                      <a:pt x="11750" y="1932"/>
                      <a:pt x="11588" y="1802"/>
                    </a:cubicBezTo>
                    <a:cubicBezTo>
                      <a:pt x="11427" y="1673"/>
                      <a:pt x="11159" y="1612"/>
                      <a:pt x="10782" y="1612"/>
                    </a:cubicBezTo>
                    <a:cubicBezTo>
                      <a:pt x="10405" y="1612"/>
                      <a:pt x="10143" y="1679"/>
                      <a:pt x="9996" y="1814"/>
                    </a:cubicBezTo>
                    <a:cubicBezTo>
                      <a:pt x="9849" y="1944"/>
                      <a:pt x="9774" y="2139"/>
                      <a:pt x="9774" y="2398"/>
                    </a:cubicBezTo>
                    <a:lnTo>
                      <a:pt x="9774" y="5543"/>
                    </a:lnTo>
                    <a:close/>
                    <a:moveTo>
                      <a:pt x="14986" y="7968"/>
                    </a:moveTo>
                    <a:lnTo>
                      <a:pt x="11073" y="7968"/>
                    </a:lnTo>
                    <a:lnTo>
                      <a:pt x="11073" y="11443"/>
                    </a:lnTo>
                    <a:lnTo>
                      <a:pt x="14986" y="11443"/>
                    </a:lnTo>
                    <a:lnTo>
                      <a:pt x="14986" y="7968"/>
                    </a:lnTo>
                    <a:close/>
                    <a:moveTo>
                      <a:pt x="14986" y="11976"/>
                    </a:moveTo>
                    <a:lnTo>
                      <a:pt x="11073" y="11976"/>
                    </a:lnTo>
                    <a:lnTo>
                      <a:pt x="11073" y="15452"/>
                    </a:lnTo>
                    <a:lnTo>
                      <a:pt x="14986" y="15452"/>
                    </a:lnTo>
                    <a:lnTo>
                      <a:pt x="14986" y="11976"/>
                    </a:lnTo>
                    <a:close/>
                    <a:moveTo>
                      <a:pt x="14986" y="15976"/>
                    </a:moveTo>
                    <a:lnTo>
                      <a:pt x="11073" y="15976"/>
                    </a:lnTo>
                    <a:lnTo>
                      <a:pt x="11073" y="19422"/>
                    </a:lnTo>
                    <a:lnTo>
                      <a:pt x="14986" y="19422"/>
                    </a:lnTo>
                    <a:lnTo>
                      <a:pt x="14986" y="15976"/>
                    </a:lnTo>
                    <a:close/>
                    <a:moveTo>
                      <a:pt x="19423" y="7968"/>
                    </a:moveTo>
                    <a:lnTo>
                      <a:pt x="15521" y="7968"/>
                    </a:lnTo>
                    <a:lnTo>
                      <a:pt x="15521" y="11443"/>
                    </a:lnTo>
                    <a:lnTo>
                      <a:pt x="19423" y="11443"/>
                    </a:lnTo>
                    <a:lnTo>
                      <a:pt x="19423" y="7968"/>
                    </a:lnTo>
                    <a:close/>
                    <a:moveTo>
                      <a:pt x="19423" y="11976"/>
                    </a:moveTo>
                    <a:lnTo>
                      <a:pt x="15521" y="11976"/>
                    </a:lnTo>
                    <a:lnTo>
                      <a:pt x="15521" y="15452"/>
                    </a:lnTo>
                    <a:lnTo>
                      <a:pt x="19423" y="15452"/>
                    </a:lnTo>
                    <a:lnTo>
                      <a:pt x="19423" y="11976"/>
                    </a:lnTo>
                    <a:close/>
                    <a:moveTo>
                      <a:pt x="19423" y="15976"/>
                    </a:moveTo>
                    <a:lnTo>
                      <a:pt x="15521" y="15976"/>
                    </a:lnTo>
                    <a:lnTo>
                      <a:pt x="15521" y="19422"/>
                    </a:lnTo>
                    <a:lnTo>
                      <a:pt x="19423" y="19422"/>
                    </a:lnTo>
                    <a:lnTo>
                      <a:pt x="19423" y="15976"/>
                    </a:lnTo>
                    <a:close/>
                    <a:moveTo>
                      <a:pt x="15758" y="5543"/>
                    </a:moveTo>
                    <a:cubicBezTo>
                      <a:pt x="15758" y="6067"/>
                      <a:pt x="16106" y="6323"/>
                      <a:pt x="16806" y="6323"/>
                    </a:cubicBezTo>
                    <a:cubicBezTo>
                      <a:pt x="17502" y="6323"/>
                      <a:pt x="17848" y="6067"/>
                      <a:pt x="17839" y="5543"/>
                    </a:cubicBezTo>
                    <a:lnTo>
                      <a:pt x="17839" y="2398"/>
                    </a:lnTo>
                    <a:cubicBezTo>
                      <a:pt x="17839" y="1877"/>
                      <a:pt x="17494" y="1612"/>
                      <a:pt x="16806" y="1612"/>
                    </a:cubicBezTo>
                    <a:cubicBezTo>
                      <a:pt x="16106" y="1612"/>
                      <a:pt x="15758" y="1877"/>
                      <a:pt x="15758" y="2398"/>
                    </a:cubicBezTo>
                    <a:lnTo>
                      <a:pt x="15758" y="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千图PPT彼岸天：ID 8661124Freeform: Shape 67">
                <a:extLst>
                  <a:ext uri="{FF2B5EF4-FFF2-40B4-BE49-F238E27FC236}">
                    <a16:creationId xmlns:a16="http://schemas.microsoft.com/office/drawing/2014/main" id="{89952512-A0AF-0828-23EF-71AFC2ABD809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7470194" y="2669062"/>
                <a:ext cx="298016" cy="266366"/>
              </a:xfrm>
              <a:custGeom>
                <a:avLst/>
                <a:gdLst>
                  <a:gd name="T0" fmla="*/ 80 w 498"/>
                  <a:gd name="T1" fmla="*/ 151 h 445"/>
                  <a:gd name="T2" fmla="*/ 80 w 498"/>
                  <a:gd name="T3" fmla="*/ 151 h 445"/>
                  <a:gd name="T4" fmla="*/ 142 w 498"/>
                  <a:gd name="T5" fmla="*/ 169 h 445"/>
                  <a:gd name="T6" fmla="*/ 151 w 498"/>
                  <a:gd name="T7" fmla="*/ 169 h 445"/>
                  <a:gd name="T8" fmla="*/ 195 w 498"/>
                  <a:gd name="T9" fmla="*/ 134 h 445"/>
                  <a:gd name="T10" fmla="*/ 195 w 498"/>
                  <a:gd name="T11" fmla="*/ 125 h 445"/>
                  <a:gd name="T12" fmla="*/ 178 w 498"/>
                  <a:gd name="T13" fmla="*/ 107 h 445"/>
                  <a:gd name="T14" fmla="*/ 275 w 498"/>
                  <a:gd name="T15" fmla="*/ 10 h 445"/>
                  <a:gd name="T16" fmla="*/ 195 w 498"/>
                  <a:gd name="T17" fmla="*/ 0 h 445"/>
                  <a:gd name="T18" fmla="*/ 107 w 498"/>
                  <a:gd name="T19" fmla="*/ 54 h 445"/>
                  <a:gd name="T20" fmla="*/ 72 w 498"/>
                  <a:gd name="T21" fmla="*/ 81 h 445"/>
                  <a:gd name="T22" fmla="*/ 53 w 498"/>
                  <a:gd name="T23" fmla="*/ 116 h 445"/>
                  <a:gd name="T24" fmla="*/ 18 w 498"/>
                  <a:gd name="T25" fmla="*/ 125 h 445"/>
                  <a:gd name="T26" fmla="*/ 0 w 498"/>
                  <a:gd name="T27" fmla="*/ 143 h 445"/>
                  <a:gd name="T28" fmla="*/ 0 w 498"/>
                  <a:gd name="T29" fmla="*/ 151 h 445"/>
                  <a:gd name="T30" fmla="*/ 36 w 498"/>
                  <a:gd name="T31" fmla="*/ 187 h 445"/>
                  <a:gd name="T32" fmla="*/ 53 w 498"/>
                  <a:gd name="T33" fmla="*/ 196 h 445"/>
                  <a:gd name="T34" fmla="*/ 72 w 498"/>
                  <a:gd name="T35" fmla="*/ 178 h 445"/>
                  <a:gd name="T36" fmla="*/ 80 w 498"/>
                  <a:gd name="T37" fmla="*/ 151 h 445"/>
                  <a:gd name="T38" fmla="*/ 222 w 498"/>
                  <a:gd name="T39" fmla="*/ 160 h 445"/>
                  <a:gd name="T40" fmla="*/ 222 w 498"/>
                  <a:gd name="T41" fmla="*/ 160 h 445"/>
                  <a:gd name="T42" fmla="*/ 213 w 498"/>
                  <a:gd name="T43" fmla="*/ 160 h 445"/>
                  <a:gd name="T44" fmla="*/ 178 w 498"/>
                  <a:gd name="T45" fmla="*/ 187 h 445"/>
                  <a:gd name="T46" fmla="*/ 169 w 498"/>
                  <a:gd name="T47" fmla="*/ 204 h 445"/>
                  <a:gd name="T48" fmla="*/ 381 w 498"/>
                  <a:gd name="T49" fmla="*/ 435 h 445"/>
                  <a:gd name="T50" fmla="*/ 399 w 498"/>
                  <a:gd name="T51" fmla="*/ 435 h 445"/>
                  <a:gd name="T52" fmla="*/ 426 w 498"/>
                  <a:gd name="T53" fmla="*/ 417 h 445"/>
                  <a:gd name="T54" fmla="*/ 426 w 498"/>
                  <a:gd name="T55" fmla="*/ 400 h 445"/>
                  <a:gd name="T56" fmla="*/ 222 w 498"/>
                  <a:gd name="T57" fmla="*/ 160 h 445"/>
                  <a:gd name="T58" fmla="*/ 497 w 498"/>
                  <a:gd name="T59" fmla="*/ 63 h 445"/>
                  <a:gd name="T60" fmla="*/ 497 w 498"/>
                  <a:gd name="T61" fmla="*/ 63 h 445"/>
                  <a:gd name="T62" fmla="*/ 479 w 498"/>
                  <a:gd name="T63" fmla="*/ 54 h 445"/>
                  <a:gd name="T64" fmla="*/ 461 w 498"/>
                  <a:gd name="T65" fmla="*/ 89 h 445"/>
                  <a:gd name="T66" fmla="*/ 408 w 498"/>
                  <a:gd name="T67" fmla="*/ 107 h 445"/>
                  <a:gd name="T68" fmla="*/ 399 w 498"/>
                  <a:gd name="T69" fmla="*/ 63 h 445"/>
                  <a:gd name="T70" fmla="*/ 417 w 498"/>
                  <a:gd name="T71" fmla="*/ 19 h 445"/>
                  <a:gd name="T72" fmla="*/ 408 w 498"/>
                  <a:gd name="T73" fmla="*/ 10 h 445"/>
                  <a:gd name="T74" fmla="*/ 337 w 498"/>
                  <a:gd name="T75" fmla="*/ 72 h 445"/>
                  <a:gd name="T76" fmla="*/ 319 w 498"/>
                  <a:gd name="T77" fmla="*/ 151 h 445"/>
                  <a:gd name="T78" fmla="*/ 284 w 498"/>
                  <a:gd name="T79" fmla="*/ 187 h 445"/>
                  <a:gd name="T80" fmla="*/ 319 w 498"/>
                  <a:gd name="T81" fmla="*/ 231 h 445"/>
                  <a:gd name="T82" fmla="*/ 364 w 498"/>
                  <a:gd name="T83" fmla="*/ 187 h 445"/>
                  <a:gd name="T84" fmla="*/ 408 w 498"/>
                  <a:gd name="T85" fmla="*/ 178 h 445"/>
                  <a:gd name="T86" fmla="*/ 488 w 498"/>
                  <a:gd name="T87" fmla="*/ 143 h 445"/>
                  <a:gd name="T88" fmla="*/ 497 w 498"/>
                  <a:gd name="T89" fmla="*/ 63 h 445"/>
                  <a:gd name="T90" fmla="*/ 72 w 498"/>
                  <a:gd name="T91" fmla="*/ 400 h 445"/>
                  <a:gd name="T92" fmla="*/ 72 w 498"/>
                  <a:gd name="T93" fmla="*/ 400 h 445"/>
                  <a:gd name="T94" fmla="*/ 72 w 498"/>
                  <a:gd name="T95" fmla="*/ 417 h 445"/>
                  <a:gd name="T96" fmla="*/ 89 w 498"/>
                  <a:gd name="T97" fmla="*/ 444 h 445"/>
                  <a:gd name="T98" fmla="*/ 107 w 498"/>
                  <a:gd name="T99" fmla="*/ 435 h 445"/>
                  <a:gd name="T100" fmla="*/ 231 w 498"/>
                  <a:gd name="T101" fmla="*/ 320 h 445"/>
                  <a:gd name="T102" fmla="*/ 195 w 498"/>
                  <a:gd name="T103" fmla="*/ 275 h 445"/>
                  <a:gd name="T104" fmla="*/ 72 w 498"/>
                  <a:gd name="T105" fmla="*/ 40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千图PPT彼岸天：ID 8661124Freeform: Shape 69">
                <a:extLst>
                  <a:ext uri="{FF2B5EF4-FFF2-40B4-BE49-F238E27FC236}">
                    <a16:creationId xmlns:a16="http://schemas.microsoft.com/office/drawing/2014/main" id="{0A2ACCA0-5F7A-8D30-87B7-9B20C11D988F}"/>
                  </a:ext>
                </a:extLst>
              </p:cNvPr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7862649" y="3966959"/>
                <a:ext cx="836837" cy="838722"/>
              </a:xfrm>
              <a:custGeom>
                <a:avLst/>
                <a:gdLst>
                  <a:gd name="T0" fmla="*/ 106 w 212"/>
                  <a:gd name="T1" fmla="*/ 212 h 212"/>
                  <a:gd name="T2" fmla="*/ 0 w 212"/>
                  <a:gd name="T3" fmla="*/ 106 h 212"/>
                  <a:gd name="T4" fmla="*/ 106 w 212"/>
                  <a:gd name="T5" fmla="*/ 0 h 212"/>
                  <a:gd name="T6" fmla="*/ 212 w 212"/>
                  <a:gd name="T7" fmla="*/ 106 h 212"/>
                  <a:gd name="T8" fmla="*/ 106 w 212"/>
                  <a:gd name="T9" fmla="*/ 212 h 212"/>
                  <a:gd name="T10" fmla="*/ 106 w 212"/>
                  <a:gd name="T11" fmla="*/ 20 h 212"/>
                  <a:gd name="T12" fmla="*/ 20 w 212"/>
                  <a:gd name="T13" fmla="*/ 106 h 212"/>
                  <a:gd name="T14" fmla="*/ 106 w 212"/>
                  <a:gd name="T15" fmla="*/ 192 h 212"/>
                  <a:gd name="T16" fmla="*/ 192 w 212"/>
                  <a:gd name="T17" fmla="*/ 106 h 212"/>
                  <a:gd name="T18" fmla="*/ 106 w 212"/>
                  <a:gd name="T19" fmla="*/ 2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06" y="212"/>
                    </a:moveTo>
                    <a:cubicBezTo>
                      <a:pt x="48" y="212"/>
                      <a:pt x="0" y="165"/>
                      <a:pt x="0" y="106"/>
                    </a:cubicBezTo>
                    <a:cubicBezTo>
                      <a:pt x="0" y="48"/>
                      <a:pt x="48" y="0"/>
                      <a:pt x="106" y="0"/>
                    </a:cubicBezTo>
                    <a:cubicBezTo>
                      <a:pt x="165" y="0"/>
                      <a:pt x="212" y="48"/>
                      <a:pt x="212" y="106"/>
                    </a:cubicBezTo>
                    <a:cubicBezTo>
                      <a:pt x="212" y="165"/>
                      <a:pt x="165" y="212"/>
                      <a:pt x="106" y="212"/>
                    </a:cubicBezTo>
                    <a:close/>
                    <a:moveTo>
                      <a:pt x="106" y="20"/>
                    </a:moveTo>
                    <a:cubicBezTo>
                      <a:pt x="59" y="20"/>
                      <a:pt x="20" y="59"/>
                      <a:pt x="20" y="106"/>
                    </a:cubicBezTo>
                    <a:cubicBezTo>
                      <a:pt x="20" y="154"/>
                      <a:pt x="59" y="192"/>
                      <a:pt x="106" y="192"/>
                    </a:cubicBezTo>
                    <a:cubicBezTo>
                      <a:pt x="154" y="192"/>
                      <a:pt x="192" y="154"/>
                      <a:pt x="192" y="106"/>
                    </a:cubicBezTo>
                    <a:cubicBezTo>
                      <a:pt x="192" y="59"/>
                      <a:pt x="154" y="20"/>
                      <a:pt x="106" y="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千图PPT彼岸天：ID 8661124Freeform: Shape 70">
                <a:extLst>
                  <a:ext uri="{FF2B5EF4-FFF2-40B4-BE49-F238E27FC236}">
                    <a16:creationId xmlns:a16="http://schemas.microsoft.com/office/drawing/2014/main" id="{01086DF6-9374-90B8-158E-5269E1875605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8141297" y="4236597"/>
                <a:ext cx="285368" cy="28430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7" y="0"/>
                    </a:moveTo>
                    <a:cubicBezTo>
                      <a:pt x="12301" y="0"/>
                      <a:pt x="13705" y="282"/>
                      <a:pt x="15011" y="847"/>
                    </a:cubicBezTo>
                    <a:cubicBezTo>
                      <a:pt x="16319" y="1408"/>
                      <a:pt x="17463" y="2176"/>
                      <a:pt x="18449" y="3156"/>
                    </a:cubicBezTo>
                    <a:cubicBezTo>
                      <a:pt x="19432" y="4133"/>
                      <a:pt x="20201" y="5277"/>
                      <a:pt x="20760" y="6590"/>
                    </a:cubicBezTo>
                    <a:cubicBezTo>
                      <a:pt x="21317" y="7900"/>
                      <a:pt x="21599" y="9306"/>
                      <a:pt x="21599" y="10800"/>
                    </a:cubicBezTo>
                    <a:cubicBezTo>
                      <a:pt x="21599" y="12293"/>
                      <a:pt x="21317" y="13699"/>
                      <a:pt x="20760" y="15009"/>
                    </a:cubicBezTo>
                    <a:cubicBezTo>
                      <a:pt x="20201" y="16320"/>
                      <a:pt x="19430" y="17466"/>
                      <a:pt x="18449" y="18443"/>
                    </a:cubicBezTo>
                    <a:cubicBezTo>
                      <a:pt x="17463" y="19423"/>
                      <a:pt x="16319" y="20191"/>
                      <a:pt x="15011" y="20752"/>
                    </a:cubicBezTo>
                    <a:cubicBezTo>
                      <a:pt x="13705" y="21317"/>
                      <a:pt x="12301" y="21599"/>
                      <a:pt x="10807" y="21599"/>
                    </a:cubicBezTo>
                    <a:cubicBezTo>
                      <a:pt x="9309" y="21599"/>
                      <a:pt x="7905" y="21317"/>
                      <a:pt x="6594" y="20752"/>
                    </a:cubicBezTo>
                    <a:cubicBezTo>
                      <a:pt x="5280" y="20191"/>
                      <a:pt x="4136" y="19423"/>
                      <a:pt x="3158" y="18443"/>
                    </a:cubicBezTo>
                    <a:cubicBezTo>
                      <a:pt x="2178" y="17466"/>
                      <a:pt x="1409" y="16320"/>
                      <a:pt x="847" y="15009"/>
                    </a:cubicBezTo>
                    <a:cubicBezTo>
                      <a:pt x="282" y="13699"/>
                      <a:pt x="0" y="12293"/>
                      <a:pt x="0" y="10800"/>
                    </a:cubicBezTo>
                    <a:cubicBezTo>
                      <a:pt x="0" y="9306"/>
                      <a:pt x="282" y="7900"/>
                      <a:pt x="847" y="6590"/>
                    </a:cubicBezTo>
                    <a:cubicBezTo>
                      <a:pt x="1409" y="5277"/>
                      <a:pt x="2181" y="4133"/>
                      <a:pt x="3158" y="3156"/>
                    </a:cubicBezTo>
                    <a:cubicBezTo>
                      <a:pt x="4136" y="2176"/>
                      <a:pt x="5280" y="1408"/>
                      <a:pt x="6594" y="847"/>
                    </a:cubicBezTo>
                    <a:cubicBezTo>
                      <a:pt x="7902" y="282"/>
                      <a:pt x="9306" y="0"/>
                      <a:pt x="10807" y="0"/>
                    </a:cubicBezTo>
                    <a:moveTo>
                      <a:pt x="18164" y="8812"/>
                    </a:moveTo>
                    <a:cubicBezTo>
                      <a:pt x="18288" y="8688"/>
                      <a:pt x="18353" y="8532"/>
                      <a:pt x="18359" y="8354"/>
                    </a:cubicBezTo>
                    <a:cubicBezTo>
                      <a:pt x="18362" y="8171"/>
                      <a:pt x="18299" y="8021"/>
                      <a:pt x="18164" y="7894"/>
                    </a:cubicBezTo>
                    <a:lnTo>
                      <a:pt x="16757" y="6448"/>
                    </a:lnTo>
                    <a:cubicBezTo>
                      <a:pt x="16613" y="6321"/>
                      <a:pt x="16454" y="6259"/>
                      <a:pt x="16276" y="6259"/>
                    </a:cubicBezTo>
                    <a:cubicBezTo>
                      <a:pt x="16099" y="6259"/>
                      <a:pt x="15946" y="6321"/>
                      <a:pt x="15810" y="6448"/>
                    </a:cubicBezTo>
                    <a:lnTo>
                      <a:pt x="9696" y="12570"/>
                    </a:lnTo>
                    <a:cubicBezTo>
                      <a:pt x="9569" y="12697"/>
                      <a:pt x="9416" y="12759"/>
                      <a:pt x="9244" y="12759"/>
                    </a:cubicBezTo>
                    <a:cubicBezTo>
                      <a:pt x="9069" y="12759"/>
                      <a:pt x="8914" y="12697"/>
                      <a:pt x="8778" y="12570"/>
                    </a:cubicBezTo>
                    <a:lnTo>
                      <a:pt x="5786" y="9583"/>
                    </a:lnTo>
                    <a:cubicBezTo>
                      <a:pt x="5659" y="9458"/>
                      <a:pt x="5506" y="9393"/>
                      <a:pt x="5334" y="9393"/>
                    </a:cubicBezTo>
                    <a:cubicBezTo>
                      <a:pt x="5156" y="9393"/>
                      <a:pt x="4995" y="9458"/>
                      <a:pt x="4839" y="9583"/>
                    </a:cubicBezTo>
                    <a:lnTo>
                      <a:pt x="3432" y="11014"/>
                    </a:lnTo>
                    <a:cubicBezTo>
                      <a:pt x="3305" y="11141"/>
                      <a:pt x="3246" y="11297"/>
                      <a:pt x="3246" y="11474"/>
                    </a:cubicBezTo>
                    <a:cubicBezTo>
                      <a:pt x="3246" y="11655"/>
                      <a:pt x="3305" y="11810"/>
                      <a:pt x="3432" y="11935"/>
                    </a:cubicBezTo>
                    <a:lnTo>
                      <a:pt x="7747" y="16249"/>
                    </a:lnTo>
                    <a:cubicBezTo>
                      <a:pt x="7874" y="16373"/>
                      <a:pt x="8043" y="16483"/>
                      <a:pt x="8261" y="16579"/>
                    </a:cubicBezTo>
                    <a:cubicBezTo>
                      <a:pt x="8478" y="16673"/>
                      <a:pt x="8676" y="16720"/>
                      <a:pt x="8857" y="16720"/>
                    </a:cubicBezTo>
                    <a:lnTo>
                      <a:pt x="9617" y="16720"/>
                    </a:lnTo>
                    <a:cubicBezTo>
                      <a:pt x="9795" y="16720"/>
                      <a:pt x="9993" y="16675"/>
                      <a:pt x="10205" y="16585"/>
                    </a:cubicBezTo>
                    <a:cubicBezTo>
                      <a:pt x="10417" y="16495"/>
                      <a:pt x="10592" y="16382"/>
                      <a:pt x="10727" y="16249"/>
                    </a:cubicBezTo>
                    <a:lnTo>
                      <a:pt x="18164" y="88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7294A7E-5142-BBD4-C82B-A393A4C4EA58}"/>
              </a:ext>
            </a:extLst>
          </p:cNvPr>
          <p:cNvGrpSpPr/>
          <p:nvPr/>
        </p:nvGrpSpPr>
        <p:grpSpPr>
          <a:xfrm>
            <a:off x="401009" y="1432091"/>
            <a:ext cx="3484006" cy="1198934"/>
            <a:chOff x="401009" y="1432091"/>
            <a:chExt cx="3484006" cy="1198934"/>
          </a:xfrm>
        </p:grpSpPr>
        <p:sp>
          <p:nvSpPr>
            <p:cNvPr id="65" name="Rectangle 39">
              <a:extLst>
                <a:ext uri="{FF2B5EF4-FFF2-40B4-BE49-F238E27FC236}">
                  <a16:creationId xmlns:a16="http://schemas.microsoft.com/office/drawing/2014/main" id="{BB65BD65-A5F4-A2A7-9858-6C8C42AF14D6}"/>
                </a:ext>
              </a:extLst>
            </p:cNvPr>
            <p:cNvSpPr/>
            <p:nvPr/>
          </p:nvSpPr>
          <p:spPr>
            <a:xfrm>
              <a:off x="401009" y="1924485"/>
              <a:ext cx="3452476" cy="706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Rectangle 40">
              <a:extLst>
                <a:ext uri="{FF2B5EF4-FFF2-40B4-BE49-F238E27FC236}">
                  <a16:creationId xmlns:a16="http://schemas.microsoft.com/office/drawing/2014/main" id="{6A834048-C454-CA63-5D19-D0CA977FD934}"/>
                </a:ext>
              </a:extLst>
            </p:cNvPr>
            <p:cNvSpPr/>
            <p:nvPr/>
          </p:nvSpPr>
          <p:spPr>
            <a:xfrm>
              <a:off x="1853690" y="1432091"/>
              <a:ext cx="2031325" cy="48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5B8B1A3-AD9B-D06D-FDD5-C4E0B83A9B7E}"/>
              </a:ext>
            </a:extLst>
          </p:cNvPr>
          <p:cNvGrpSpPr/>
          <p:nvPr/>
        </p:nvGrpSpPr>
        <p:grpSpPr>
          <a:xfrm>
            <a:off x="8306984" y="1432091"/>
            <a:ext cx="3452476" cy="1198934"/>
            <a:chOff x="8902217" y="1650302"/>
            <a:chExt cx="3452476" cy="1198934"/>
          </a:xfrm>
        </p:grpSpPr>
        <p:sp>
          <p:nvSpPr>
            <p:cNvPr id="67" name="Rectangle 39">
              <a:extLst>
                <a:ext uri="{FF2B5EF4-FFF2-40B4-BE49-F238E27FC236}">
                  <a16:creationId xmlns:a16="http://schemas.microsoft.com/office/drawing/2014/main" id="{18A8DD7F-A58F-00A3-2B2B-A796ECA24568}"/>
                </a:ext>
              </a:extLst>
            </p:cNvPr>
            <p:cNvSpPr/>
            <p:nvPr/>
          </p:nvSpPr>
          <p:spPr>
            <a:xfrm>
              <a:off x="8902217" y="2142696"/>
              <a:ext cx="3452476" cy="706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Rectangle 40">
              <a:extLst>
                <a:ext uri="{FF2B5EF4-FFF2-40B4-BE49-F238E27FC236}">
                  <a16:creationId xmlns:a16="http://schemas.microsoft.com/office/drawing/2014/main" id="{F0CB8632-BEE7-4A6E-0BC4-07CDE41A93C2}"/>
                </a:ext>
              </a:extLst>
            </p:cNvPr>
            <p:cNvSpPr/>
            <p:nvPr/>
          </p:nvSpPr>
          <p:spPr>
            <a:xfrm>
              <a:off x="8902217" y="1650302"/>
              <a:ext cx="2031325" cy="48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Rectangle 39">
            <a:extLst>
              <a:ext uri="{FF2B5EF4-FFF2-40B4-BE49-F238E27FC236}">
                <a16:creationId xmlns:a16="http://schemas.microsoft.com/office/drawing/2014/main" id="{6721A66E-F11C-3FEB-0094-57D54D5528FD}"/>
              </a:ext>
            </a:extLst>
          </p:cNvPr>
          <p:cNvSpPr/>
          <p:nvPr/>
        </p:nvSpPr>
        <p:spPr>
          <a:xfrm>
            <a:off x="401009" y="3553995"/>
            <a:ext cx="2603613" cy="1028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Rectangle 40">
            <a:extLst>
              <a:ext uri="{FF2B5EF4-FFF2-40B4-BE49-F238E27FC236}">
                <a16:creationId xmlns:a16="http://schemas.microsoft.com/office/drawing/2014/main" id="{476BB9BF-67B3-93E9-F8DE-DA10165B583E}"/>
              </a:ext>
            </a:extLst>
          </p:cNvPr>
          <p:cNvSpPr/>
          <p:nvPr/>
        </p:nvSpPr>
        <p:spPr>
          <a:xfrm>
            <a:off x="973297" y="3061601"/>
            <a:ext cx="2031325" cy="477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74" name="Rectangle 39">
            <a:extLst>
              <a:ext uri="{FF2B5EF4-FFF2-40B4-BE49-F238E27FC236}">
                <a16:creationId xmlns:a16="http://schemas.microsoft.com/office/drawing/2014/main" id="{F423A860-28F3-96CE-48C0-221CBF410143}"/>
              </a:ext>
            </a:extLst>
          </p:cNvPr>
          <p:cNvSpPr/>
          <p:nvPr/>
        </p:nvSpPr>
        <p:spPr>
          <a:xfrm>
            <a:off x="9138998" y="3553995"/>
            <a:ext cx="2603613" cy="1028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Rectangle 40">
            <a:extLst>
              <a:ext uri="{FF2B5EF4-FFF2-40B4-BE49-F238E27FC236}">
                <a16:creationId xmlns:a16="http://schemas.microsoft.com/office/drawing/2014/main" id="{7DE7B7A9-A463-6A31-1AC2-55363E1EB309}"/>
              </a:ext>
            </a:extLst>
          </p:cNvPr>
          <p:cNvSpPr/>
          <p:nvPr/>
        </p:nvSpPr>
        <p:spPr>
          <a:xfrm>
            <a:off x="9138998" y="3061601"/>
            <a:ext cx="2031325" cy="477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324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A69AD6-0622-D66E-112C-C4FA0DB611B0}"/>
              </a:ext>
            </a:extLst>
          </p:cNvPr>
          <p:cNvSpPr/>
          <p:nvPr/>
        </p:nvSpPr>
        <p:spPr>
          <a:xfrm rot="10800000">
            <a:off x="7969009" y="5801708"/>
            <a:ext cx="2563317" cy="1009522"/>
          </a:xfrm>
          <a:custGeom>
            <a:avLst/>
            <a:gdLst>
              <a:gd name="connsiteX0" fmla="*/ 26845 w 2563317"/>
              <a:gd name="connsiteY0" fmla="*/ 86132 h 1009522"/>
              <a:gd name="connsiteX1" fmla="*/ 271 w 2563317"/>
              <a:gd name="connsiteY1" fmla="*/ 57860 h 1009522"/>
              <a:gd name="connsiteX2" fmla="*/ 30426 w 2563317"/>
              <a:gd name="connsiteY2" fmla="*/ 29403 h 1009522"/>
              <a:gd name="connsiteX3" fmla="*/ 57566 w 2563317"/>
              <a:gd name="connsiteY3" fmla="*/ 58050 h 1009522"/>
              <a:gd name="connsiteX4" fmla="*/ 26845 w 2563317"/>
              <a:gd name="connsiteY4" fmla="*/ 86132 h 1009522"/>
              <a:gd name="connsiteX5" fmla="*/ 259415 w 2563317"/>
              <a:gd name="connsiteY5" fmla="*/ 89523 h 1009522"/>
              <a:gd name="connsiteX6" fmla="*/ 226999 w 2563317"/>
              <a:gd name="connsiteY6" fmla="*/ 58614 h 1009522"/>
              <a:gd name="connsiteX7" fmla="*/ 257908 w 2563317"/>
              <a:gd name="connsiteY7" fmla="*/ 26009 h 1009522"/>
              <a:gd name="connsiteX8" fmla="*/ 291268 w 2563317"/>
              <a:gd name="connsiteY8" fmla="*/ 54091 h 1009522"/>
              <a:gd name="connsiteX9" fmla="*/ 259415 w 2563317"/>
              <a:gd name="connsiteY9" fmla="*/ 89523 h 1009522"/>
              <a:gd name="connsiteX10" fmla="*/ 478608 w 2563317"/>
              <a:gd name="connsiteY10" fmla="*/ 94988 h 1009522"/>
              <a:gd name="connsiteX11" fmla="*/ 443928 w 2563317"/>
              <a:gd name="connsiteY11" fmla="*/ 54655 h 1009522"/>
              <a:gd name="connsiteX12" fmla="*/ 481245 w 2563317"/>
              <a:gd name="connsiteY12" fmla="*/ 20730 h 1009522"/>
              <a:gd name="connsiteX13" fmla="*/ 518939 w 2563317"/>
              <a:gd name="connsiteY13" fmla="*/ 58990 h 1009522"/>
              <a:gd name="connsiteX14" fmla="*/ 478608 w 2563317"/>
              <a:gd name="connsiteY14" fmla="*/ 94988 h 1009522"/>
              <a:gd name="connsiteX15" fmla="*/ 703262 w 2563317"/>
              <a:gd name="connsiteY15" fmla="*/ 97440 h 1009522"/>
              <a:gd name="connsiteX16" fmla="*/ 663684 w 2563317"/>
              <a:gd name="connsiteY16" fmla="*/ 57860 h 1009522"/>
              <a:gd name="connsiteX17" fmla="*/ 703262 w 2563317"/>
              <a:gd name="connsiteY17" fmla="*/ 18283 h 1009522"/>
              <a:gd name="connsiteX18" fmla="*/ 743595 w 2563317"/>
              <a:gd name="connsiteY18" fmla="*/ 57860 h 1009522"/>
              <a:gd name="connsiteX19" fmla="*/ 703262 w 2563317"/>
              <a:gd name="connsiteY19" fmla="*/ 97440 h 1009522"/>
              <a:gd name="connsiteX20" fmla="*/ 929991 w 2563317"/>
              <a:gd name="connsiteY20" fmla="*/ 99702 h 1009522"/>
              <a:gd name="connsiteX21" fmla="*/ 890789 w 2563317"/>
              <a:gd name="connsiteY21" fmla="*/ 54469 h 1009522"/>
              <a:gd name="connsiteX22" fmla="*/ 936588 w 2563317"/>
              <a:gd name="connsiteY22" fmla="*/ 15833 h 1009522"/>
              <a:gd name="connsiteX23" fmla="*/ 975224 w 2563317"/>
              <a:gd name="connsiteY23" fmla="*/ 61066 h 1009522"/>
              <a:gd name="connsiteX24" fmla="*/ 929991 w 2563317"/>
              <a:gd name="connsiteY24" fmla="*/ 99702 h 1009522"/>
              <a:gd name="connsiteX25" fmla="*/ 1155779 w 2563317"/>
              <a:gd name="connsiteY25" fmla="*/ 104223 h 1009522"/>
              <a:gd name="connsiteX26" fmla="*/ 1109038 w 2563317"/>
              <a:gd name="connsiteY26" fmla="*/ 57106 h 1009522"/>
              <a:gd name="connsiteX27" fmla="*/ 1153327 w 2563317"/>
              <a:gd name="connsiteY27" fmla="*/ 11308 h 1009522"/>
              <a:gd name="connsiteX28" fmla="*/ 1203083 w 2563317"/>
              <a:gd name="connsiteY28" fmla="*/ 56540 h 1009522"/>
              <a:gd name="connsiteX29" fmla="*/ 1155779 w 2563317"/>
              <a:gd name="connsiteY29" fmla="*/ 104223 h 1009522"/>
              <a:gd name="connsiteX30" fmla="*/ 1378173 w 2563317"/>
              <a:gd name="connsiteY30" fmla="*/ 106486 h 1009522"/>
              <a:gd name="connsiteX31" fmla="*/ 1329359 w 2563317"/>
              <a:gd name="connsiteY31" fmla="*/ 56165 h 1009522"/>
              <a:gd name="connsiteX32" fmla="*/ 1377419 w 2563317"/>
              <a:gd name="connsiteY32" fmla="*/ 9236 h 1009522"/>
              <a:gd name="connsiteX33" fmla="*/ 1426419 w 2563317"/>
              <a:gd name="connsiteY33" fmla="*/ 59368 h 1009522"/>
              <a:gd name="connsiteX34" fmla="*/ 1378173 w 2563317"/>
              <a:gd name="connsiteY34" fmla="*/ 106486 h 1009522"/>
              <a:gd name="connsiteX35" fmla="*/ 1599435 w 2563317"/>
              <a:gd name="connsiteY35" fmla="*/ 108370 h 1009522"/>
              <a:gd name="connsiteX36" fmla="*/ 1549679 w 2563317"/>
              <a:gd name="connsiteY36" fmla="*/ 58424 h 1009522"/>
              <a:gd name="connsiteX37" fmla="*/ 1602263 w 2563317"/>
              <a:gd name="connsiteY37" fmla="*/ 7726 h 1009522"/>
              <a:gd name="connsiteX38" fmla="*/ 1649945 w 2563317"/>
              <a:gd name="connsiteY38" fmla="*/ 59178 h 1009522"/>
              <a:gd name="connsiteX39" fmla="*/ 1599435 w 2563317"/>
              <a:gd name="connsiteY39" fmla="*/ 108370 h 1009522"/>
              <a:gd name="connsiteX40" fmla="*/ 1829556 w 2563317"/>
              <a:gd name="connsiteY40" fmla="*/ 112140 h 1009522"/>
              <a:gd name="connsiteX41" fmla="*/ 1775841 w 2563317"/>
              <a:gd name="connsiteY41" fmla="*/ 55223 h 1009522"/>
              <a:gd name="connsiteX42" fmla="*/ 1830876 w 2563317"/>
              <a:gd name="connsiteY42" fmla="*/ 3581 h 1009522"/>
              <a:gd name="connsiteX43" fmla="*/ 1884589 w 2563317"/>
              <a:gd name="connsiteY43" fmla="*/ 60500 h 1009522"/>
              <a:gd name="connsiteX44" fmla="*/ 1829556 w 2563317"/>
              <a:gd name="connsiteY44" fmla="*/ 112140 h 1009522"/>
              <a:gd name="connsiteX45" fmla="*/ 2049688 w 2563317"/>
              <a:gd name="connsiteY45" fmla="*/ 113647 h 1009522"/>
              <a:gd name="connsiteX46" fmla="*/ 1996729 w 2563317"/>
              <a:gd name="connsiteY46" fmla="*/ 55977 h 1009522"/>
              <a:gd name="connsiteX47" fmla="*/ 2053270 w 2563317"/>
              <a:gd name="connsiteY47" fmla="*/ 2073 h 1009522"/>
              <a:gd name="connsiteX48" fmla="*/ 2108301 w 2563317"/>
              <a:gd name="connsiteY48" fmla="*/ 57672 h 1009522"/>
              <a:gd name="connsiteX49" fmla="*/ 2049688 w 2563317"/>
              <a:gd name="connsiteY49" fmla="*/ 113647 h 1009522"/>
              <a:gd name="connsiteX50" fmla="*/ 2274346 w 2563317"/>
              <a:gd name="connsiteY50" fmla="*/ 114589 h 1009522"/>
              <a:gd name="connsiteX51" fmla="*/ 2217805 w 2563317"/>
              <a:gd name="connsiteY51" fmla="*/ 57296 h 1009522"/>
              <a:gd name="connsiteX52" fmla="*/ 2275100 w 2563317"/>
              <a:gd name="connsiteY52" fmla="*/ 755 h 1009522"/>
              <a:gd name="connsiteX53" fmla="*/ 2331641 w 2563317"/>
              <a:gd name="connsiteY53" fmla="*/ 58048 h 1009522"/>
              <a:gd name="connsiteX54" fmla="*/ 2274346 w 2563317"/>
              <a:gd name="connsiteY54" fmla="*/ 114589 h 1009522"/>
              <a:gd name="connsiteX55" fmla="*/ 2503145 w 2563317"/>
              <a:gd name="connsiteY55" fmla="*/ 115533 h 1009522"/>
              <a:gd name="connsiteX56" fmla="*/ 2447170 w 2563317"/>
              <a:gd name="connsiteY56" fmla="*/ 56918 h 1009522"/>
              <a:gd name="connsiteX57" fmla="*/ 2504843 w 2563317"/>
              <a:gd name="connsiteY57" fmla="*/ 2 h 1009522"/>
              <a:gd name="connsiteX58" fmla="*/ 2562702 w 2563317"/>
              <a:gd name="connsiteY58" fmla="*/ 56542 h 1009522"/>
              <a:gd name="connsiteX59" fmla="*/ 2503145 w 2563317"/>
              <a:gd name="connsiteY59" fmla="*/ 115533 h 1009522"/>
              <a:gd name="connsiteX60" fmla="*/ 25525 w 2563317"/>
              <a:gd name="connsiteY60" fmla="*/ 308336 h 1009522"/>
              <a:gd name="connsiteX61" fmla="*/ 81 w 2563317"/>
              <a:gd name="connsiteY61" fmla="*/ 278935 h 1009522"/>
              <a:gd name="connsiteX62" fmla="*/ 31556 w 2563317"/>
              <a:gd name="connsiteY62" fmla="*/ 251795 h 1009522"/>
              <a:gd name="connsiteX63" fmla="*/ 57564 w 2563317"/>
              <a:gd name="connsiteY63" fmla="*/ 281008 h 1009522"/>
              <a:gd name="connsiteX64" fmla="*/ 25525 w 2563317"/>
              <a:gd name="connsiteY64" fmla="*/ 308336 h 1009522"/>
              <a:gd name="connsiteX65" fmla="*/ 259415 w 2563317"/>
              <a:gd name="connsiteY65" fmla="*/ 311729 h 1009522"/>
              <a:gd name="connsiteX66" fmla="*/ 226999 w 2563317"/>
              <a:gd name="connsiteY66" fmla="*/ 280820 h 1009522"/>
              <a:gd name="connsiteX67" fmla="*/ 257908 w 2563317"/>
              <a:gd name="connsiteY67" fmla="*/ 248216 h 1009522"/>
              <a:gd name="connsiteX68" fmla="*/ 291268 w 2563317"/>
              <a:gd name="connsiteY68" fmla="*/ 276297 h 1009522"/>
              <a:gd name="connsiteX69" fmla="*/ 259415 w 2563317"/>
              <a:gd name="connsiteY69" fmla="*/ 311729 h 1009522"/>
              <a:gd name="connsiteX70" fmla="*/ 479738 w 2563317"/>
              <a:gd name="connsiteY70" fmla="*/ 318136 h 1009522"/>
              <a:gd name="connsiteX71" fmla="*/ 443928 w 2563317"/>
              <a:gd name="connsiteY71" fmla="*/ 277615 h 1009522"/>
              <a:gd name="connsiteX72" fmla="*/ 484449 w 2563317"/>
              <a:gd name="connsiteY72" fmla="*/ 243124 h 1009522"/>
              <a:gd name="connsiteX73" fmla="*/ 517996 w 2563317"/>
              <a:gd name="connsiteY73" fmla="*/ 280630 h 1009522"/>
              <a:gd name="connsiteX74" fmla="*/ 479738 w 2563317"/>
              <a:gd name="connsiteY74" fmla="*/ 318136 h 1009522"/>
              <a:gd name="connsiteX75" fmla="*/ 701566 w 2563317"/>
              <a:gd name="connsiteY75" fmla="*/ 319456 h 1009522"/>
              <a:gd name="connsiteX76" fmla="*/ 663684 w 2563317"/>
              <a:gd name="connsiteY76" fmla="*/ 278369 h 1009522"/>
              <a:gd name="connsiteX77" fmla="*/ 704959 w 2563317"/>
              <a:gd name="connsiteY77" fmla="*/ 239733 h 1009522"/>
              <a:gd name="connsiteX78" fmla="*/ 742653 w 2563317"/>
              <a:gd name="connsiteY78" fmla="*/ 281574 h 1009522"/>
              <a:gd name="connsiteX79" fmla="*/ 701566 w 2563317"/>
              <a:gd name="connsiteY79" fmla="*/ 319456 h 1009522"/>
              <a:gd name="connsiteX80" fmla="*/ 930179 w 2563317"/>
              <a:gd name="connsiteY80" fmla="*/ 323601 h 1009522"/>
              <a:gd name="connsiteX81" fmla="*/ 889660 w 2563317"/>
              <a:gd name="connsiteY81" fmla="*/ 278935 h 1009522"/>
              <a:gd name="connsiteX82" fmla="*/ 936400 w 2563317"/>
              <a:gd name="connsiteY82" fmla="*/ 236528 h 1009522"/>
              <a:gd name="connsiteX83" fmla="*/ 977673 w 2563317"/>
              <a:gd name="connsiteY83" fmla="*/ 280818 h 1009522"/>
              <a:gd name="connsiteX84" fmla="*/ 930179 w 2563317"/>
              <a:gd name="connsiteY84" fmla="*/ 323601 h 1009522"/>
              <a:gd name="connsiteX85" fmla="*/ 1154647 w 2563317"/>
              <a:gd name="connsiteY85" fmla="*/ 326617 h 1009522"/>
              <a:gd name="connsiteX86" fmla="*/ 1109036 w 2563317"/>
              <a:gd name="connsiteY86" fmla="*/ 278181 h 1009522"/>
              <a:gd name="connsiteX87" fmla="*/ 1154457 w 2563317"/>
              <a:gd name="connsiteY87" fmla="*/ 233512 h 1009522"/>
              <a:gd name="connsiteX88" fmla="*/ 1203083 w 2563317"/>
              <a:gd name="connsiteY88" fmla="*/ 280064 h 1009522"/>
              <a:gd name="connsiteX89" fmla="*/ 1154647 w 2563317"/>
              <a:gd name="connsiteY89" fmla="*/ 326617 h 1009522"/>
              <a:gd name="connsiteX90" fmla="*/ 1375533 w 2563317"/>
              <a:gd name="connsiteY90" fmla="*/ 328503 h 1009522"/>
              <a:gd name="connsiteX91" fmla="*/ 1329359 w 2563317"/>
              <a:gd name="connsiteY91" fmla="*/ 279689 h 1009522"/>
              <a:gd name="connsiteX92" fmla="*/ 1380056 w 2563317"/>
              <a:gd name="connsiteY92" fmla="*/ 231440 h 1009522"/>
              <a:gd name="connsiteX93" fmla="*/ 1426421 w 2563317"/>
              <a:gd name="connsiteY93" fmla="*/ 274977 h 1009522"/>
              <a:gd name="connsiteX94" fmla="*/ 1375533 w 2563317"/>
              <a:gd name="connsiteY94" fmla="*/ 328503 h 1009522"/>
              <a:gd name="connsiteX95" fmla="*/ 1598491 w 2563317"/>
              <a:gd name="connsiteY95" fmla="*/ 332648 h 1009522"/>
              <a:gd name="connsiteX96" fmla="*/ 1547416 w 2563317"/>
              <a:gd name="connsiteY96" fmla="*/ 277615 h 1009522"/>
              <a:gd name="connsiteX97" fmla="*/ 1603392 w 2563317"/>
              <a:gd name="connsiteY97" fmla="*/ 227859 h 1009522"/>
              <a:gd name="connsiteX98" fmla="*/ 1652204 w 2563317"/>
              <a:gd name="connsiteY98" fmla="*/ 280442 h 1009522"/>
              <a:gd name="connsiteX99" fmla="*/ 1598491 w 2563317"/>
              <a:gd name="connsiteY99" fmla="*/ 332648 h 1009522"/>
              <a:gd name="connsiteX100" fmla="*/ 1828614 w 2563317"/>
              <a:gd name="connsiteY100" fmla="*/ 334534 h 1009522"/>
              <a:gd name="connsiteX101" fmla="*/ 1775843 w 2563317"/>
              <a:gd name="connsiteY101" fmla="*/ 281196 h 1009522"/>
              <a:gd name="connsiteX102" fmla="*/ 1830122 w 2563317"/>
              <a:gd name="connsiteY102" fmla="*/ 225221 h 1009522"/>
              <a:gd name="connsiteX103" fmla="*/ 1885155 w 2563317"/>
              <a:gd name="connsiteY103" fmla="*/ 280820 h 1009522"/>
              <a:gd name="connsiteX104" fmla="*/ 1828614 w 2563317"/>
              <a:gd name="connsiteY104" fmla="*/ 334534 h 1009522"/>
              <a:gd name="connsiteX105" fmla="*/ 2054968 w 2563317"/>
              <a:gd name="connsiteY105" fmla="*/ 335853 h 1009522"/>
              <a:gd name="connsiteX106" fmla="*/ 1996731 w 2563317"/>
              <a:gd name="connsiteY106" fmla="*/ 279691 h 1009522"/>
              <a:gd name="connsiteX107" fmla="*/ 2051952 w 2563317"/>
              <a:gd name="connsiteY107" fmla="*/ 224279 h 1009522"/>
              <a:gd name="connsiteX108" fmla="*/ 2108115 w 2563317"/>
              <a:gd name="connsiteY108" fmla="*/ 278559 h 1009522"/>
              <a:gd name="connsiteX109" fmla="*/ 2054968 w 2563317"/>
              <a:gd name="connsiteY109" fmla="*/ 335853 h 1009522"/>
              <a:gd name="connsiteX110" fmla="*/ 2273778 w 2563317"/>
              <a:gd name="connsiteY110" fmla="*/ 336795 h 1009522"/>
              <a:gd name="connsiteX111" fmla="*/ 2217991 w 2563317"/>
              <a:gd name="connsiteY111" fmla="*/ 278935 h 1009522"/>
              <a:gd name="connsiteX112" fmla="*/ 2275852 w 2563317"/>
              <a:gd name="connsiteY112" fmla="*/ 223148 h 1009522"/>
              <a:gd name="connsiteX113" fmla="*/ 2331639 w 2563317"/>
              <a:gd name="connsiteY113" fmla="*/ 281008 h 1009522"/>
              <a:gd name="connsiteX114" fmla="*/ 2273778 w 2563317"/>
              <a:gd name="connsiteY114" fmla="*/ 336795 h 1009522"/>
              <a:gd name="connsiteX115" fmla="*/ 2505407 w 2563317"/>
              <a:gd name="connsiteY115" fmla="*/ 338303 h 1009522"/>
              <a:gd name="connsiteX116" fmla="*/ 2446604 w 2563317"/>
              <a:gd name="connsiteY116" fmla="*/ 278559 h 1009522"/>
              <a:gd name="connsiteX117" fmla="*/ 2504465 w 2563317"/>
              <a:gd name="connsiteY117" fmla="*/ 221640 h 1009522"/>
              <a:gd name="connsiteX118" fmla="*/ 2563267 w 2563317"/>
              <a:gd name="connsiteY118" fmla="*/ 277427 h 1009522"/>
              <a:gd name="connsiteX119" fmla="*/ 2505407 w 2563317"/>
              <a:gd name="connsiteY119" fmla="*/ 338303 h 1009522"/>
              <a:gd name="connsiteX120" fmla="*/ 31746 w 2563317"/>
              <a:gd name="connsiteY120" fmla="*/ 538459 h 1009522"/>
              <a:gd name="connsiteX121" fmla="*/ 83 w 2563317"/>
              <a:gd name="connsiteY121" fmla="*/ 511507 h 1009522"/>
              <a:gd name="connsiteX122" fmla="*/ 25339 w 2563317"/>
              <a:gd name="connsiteY122" fmla="*/ 481918 h 1009522"/>
              <a:gd name="connsiteX123" fmla="*/ 57566 w 2563317"/>
              <a:gd name="connsiteY123" fmla="*/ 509058 h 1009522"/>
              <a:gd name="connsiteX124" fmla="*/ 31746 w 2563317"/>
              <a:gd name="connsiteY124" fmla="*/ 538459 h 1009522"/>
              <a:gd name="connsiteX125" fmla="*/ 259415 w 2563317"/>
              <a:gd name="connsiteY125" fmla="*/ 541850 h 1009522"/>
              <a:gd name="connsiteX126" fmla="*/ 226999 w 2563317"/>
              <a:gd name="connsiteY126" fmla="*/ 510941 h 1009522"/>
              <a:gd name="connsiteX127" fmla="*/ 257908 w 2563317"/>
              <a:gd name="connsiteY127" fmla="*/ 478525 h 1009522"/>
              <a:gd name="connsiteX128" fmla="*/ 290890 w 2563317"/>
              <a:gd name="connsiteY128" fmla="*/ 509244 h 1009522"/>
              <a:gd name="connsiteX129" fmla="*/ 259415 w 2563317"/>
              <a:gd name="connsiteY129" fmla="*/ 541850 h 1009522"/>
              <a:gd name="connsiteX130" fmla="*/ 479738 w 2563317"/>
              <a:gd name="connsiteY130" fmla="*/ 547127 h 1009522"/>
              <a:gd name="connsiteX131" fmla="*/ 445057 w 2563317"/>
              <a:gd name="connsiteY131" fmla="*/ 506796 h 1009522"/>
              <a:gd name="connsiteX132" fmla="*/ 482563 w 2563317"/>
              <a:gd name="connsiteY132" fmla="*/ 474001 h 1009522"/>
              <a:gd name="connsiteX133" fmla="*/ 517054 w 2563317"/>
              <a:gd name="connsiteY133" fmla="*/ 513581 h 1009522"/>
              <a:gd name="connsiteX134" fmla="*/ 479738 w 2563317"/>
              <a:gd name="connsiteY134" fmla="*/ 547127 h 1009522"/>
              <a:gd name="connsiteX135" fmla="*/ 702320 w 2563317"/>
              <a:gd name="connsiteY135" fmla="*/ 549767 h 1009522"/>
              <a:gd name="connsiteX136" fmla="*/ 663684 w 2563317"/>
              <a:gd name="connsiteY136" fmla="*/ 509434 h 1009522"/>
              <a:gd name="connsiteX137" fmla="*/ 704016 w 2563317"/>
              <a:gd name="connsiteY137" fmla="*/ 470610 h 1009522"/>
              <a:gd name="connsiteX138" fmla="*/ 743407 w 2563317"/>
              <a:gd name="connsiteY138" fmla="*/ 511129 h 1009522"/>
              <a:gd name="connsiteX139" fmla="*/ 702320 w 2563317"/>
              <a:gd name="connsiteY139" fmla="*/ 549767 h 1009522"/>
              <a:gd name="connsiteX140" fmla="*/ 933007 w 2563317"/>
              <a:gd name="connsiteY140" fmla="*/ 552593 h 1009522"/>
              <a:gd name="connsiteX141" fmla="*/ 891355 w 2563317"/>
              <a:gd name="connsiteY141" fmla="*/ 509809 h 1009522"/>
              <a:gd name="connsiteX142" fmla="*/ 933572 w 2563317"/>
              <a:gd name="connsiteY142" fmla="*/ 468158 h 1009522"/>
              <a:gd name="connsiteX143" fmla="*/ 975224 w 2563317"/>
              <a:gd name="connsiteY143" fmla="*/ 510375 h 1009522"/>
              <a:gd name="connsiteX144" fmla="*/ 933007 w 2563317"/>
              <a:gd name="connsiteY144" fmla="*/ 552593 h 1009522"/>
              <a:gd name="connsiteX145" fmla="*/ 1154457 w 2563317"/>
              <a:gd name="connsiteY145" fmla="*/ 556174 h 1009522"/>
              <a:gd name="connsiteX146" fmla="*/ 1109602 w 2563317"/>
              <a:gd name="connsiteY146" fmla="*/ 510941 h 1009522"/>
              <a:gd name="connsiteX147" fmla="*/ 1156718 w 2563317"/>
              <a:gd name="connsiteY147" fmla="*/ 464201 h 1009522"/>
              <a:gd name="connsiteX148" fmla="*/ 1202705 w 2563317"/>
              <a:gd name="connsiteY148" fmla="*/ 509809 h 1009522"/>
              <a:gd name="connsiteX149" fmla="*/ 1154457 w 2563317"/>
              <a:gd name="connsiteY149" fmla="*/ 556174 h 1009522"/>
              <a:gd name="connsiteX150" fmla="*/ 1379115 w 2563317"/>
              <a:gd name="connsiteY150" fmla="*/ 558246 h 1009522"/>
              <a:gd name="connsiteX151" fmla="*/ 1329735 w 2563317"/>
              <a:gd name="connsiteY151" fmla="*/ 509434 h 1009522"/>
              <a:gd name="connsiteX152" fmla="*/ 1380622 w 2563317"/>
              <a:gd name="connsiteY152" fmla="*/ 461939 h 1009522"/>
              <a:gd name="connsiteX153" fmla="*/ 1426043 w 2563317"/>
              <a:gd name="connsiteY153" fmla="*/ 516216 h 1009522"/>
              <a:gd name="connsiteX154" fmla="*/ 1379115 w 2563317"/>
              <a:gd name="connsiteY154" fmla="*/ 558246 h 1009522"/>
              <a:gd name="connsiteX155" fmla="*/ 1598493 w 2563317"/>
              <a:gd name="connsiteY155" fmla="*/ 560321 h 1009522"/>
              <a:gd name="connsiteX156" fmla="*/ 1550057 w 2563317"/>
              <a:gd name="connsiteY156" fmla="*/ 509622 h 1009522"/>
              <a:gd name="connsiteX157" fmla="*/ 1599813 w 2563317"/>
              <a:gd name="connsiteY157" fmla="*/ 459678 h 1009522"/>
              <a:gd name="connsiteX158" fmla="*/ 1650323 w 2563317"/>
              <a:gd name="connsiteY158" fmla="*/ 508868 h 1009522"/>
              <a:gd name="connsiteX159" fmla="*/ 1598493 w 2563317"/>
              <a:gd name="connsiteY159" fmla="*/ 560321 h 1009522"/>
              <a:gd name="connsiteX160" fmla="*/ 1828804 w 2563317"/>
              <a:gd name="connsiteY160" fmla="*/ 564655 h 1009522"/>
              <a:gd name="connsiteX161" fmla="*/ 1775843 w 2563317"/>
              <a:gd name="connsiteY161" fmla="*/ 510753 h 1009522"/>
              <a:gd name="connsiteX162" fmla="*/ 1831630 w 2563317"/>
              <a:gd name="connsiteY162" fmla="*/ 455908 h 1009522"/>
              <a:gd name="connsiteX163" fmla="*/ 1884589 w 2563317"/>
              <a:gd name="connsiteY163" fmla="*/ 509811 h 1009522"/>
              <a:gd name="connsiteX164" fmla="*/ 1828804 w 2563317"/>
              <a:gd name="connsiteY164" fmla="*/ 564655 h 1009522"/>
              <a:gd name="connsiteX165" fmla="*/ 2049310 w 2563317"/>
              <a:gd name="connsiteY165" fmla="*/ 565596 h 1009522"/>
              <a:gd name="connsiteX166" fmla="*/ 1996917 w 2563317"/>
              <a:gd name="connsiteY166" fmla="*/ 506982 h 1009522"/>
              <a:gd name="connsiteX167" fmla="*/ 2055532 w 2563317"/>
              <a:gd name="connsiteY167" fmla="*/ 454588 h 1009522"/>
              <a:gd name="connsiteX168" fmla="*/ 2107925 w 2563317"/>
              <a:gd name="connsiteY168" fmla="*/ 513203 h 1009522"/>
              <a:gd name="connsiteX169" fmla="*/ 2049310 w 2563317"/>
              <a:gd name="connsiteY169" fmla="*/ 565596 h 1009522"/>
              <a:gd name="connsiteX170" fmla="*/ 2271518 w 2563317"/>
              <a:gd name="connsiteY170" fmla="*/ 566916 h 1009522"/>
              <a:gd name="connsiteX171" fmla="*/ 2218369 w 2563317"/>
              <a:gd name="connsiteY171" fmla="*/ 506230 h 1009522"/>
              <a:gd name="connsiteX172" fmla="*/ 2276042 w 2563317"/>
              <a:gd name="connsiteY172" fmla="*/ 453834 h 1009522"/>
              <a:gd name="connsiteX173" fmla="*/ 2331263 w 2563317"/>
              <a:gd name="connsiteY173" fmla="*/ 512449 h 1009522"/>
              <a:gd name="connsiteX174" fmla="*/ 2271518 w 2563317"/>
              <a:gd name="connsiteY174" fmla="*/ 566916 h 1009522"/>
              <a:gd name="connsiteX175" fmla="*/ 2504655 w 2563317"/>
              <a:gd name="connsiteY175" fmla="*/ 567106 h 1009522"/>
              <a:gd name="connsiteX176" fmla="*/ 2448114 w 2563317"/>
              <a:gd name="connsiteY176" fmla="*/ 509811 h 1009522"/>
              <a:gd name="connsiteX177" fmla="*/ 2505407 w 2563317"/>
              <a:gd name="connsiteY177" fmla="*/ 453271 h 1009522"/>
              <a:gd name="connsiteX178" fmla="*/ 2561948 w 2563317"/>
              <a:gd name="connsiteY178" fmla="*/ 510565 h 1009522"/>
              <a:gd name="connsiteX179" fmla="*/ 2504655 w 2563317"/>
              <a:gd name="connsiteY179" fmla="*/ 567106 h 1009522"/>
              <a:gd name="connsiteX180" fmla="*/ 27033 w 2563317"/>
              <a:gd name="connsiteY180" fmla="*/ 758403 h 1009522"/>
              <a:gd name="connsiteX181" fmla="*/ 2721 w 2563317"/>
              <a:gd name="connsiteY181" fmla="*/ 732960 h 1009522"/>
              <a:gd name="connsiteX182" fmla="*/ 30048 w 2563317"/>
              <a:gd name="connsiteY182" fmla="*/ 706762 h 1009522"/>
              <a:gd name="connsiteX183" fmla="*/ 54172 w 2563317"/>
              <a:gd name="connsiteY183" fmla="*/ 735975 h 1009522"/>
              <a:gd name="connsiteX184" fmla="*/ 27033 w 2563317"/>
              <a:gd name="connsiteY184" fmla="*/ 758403 h 1009522"/>
              <a:gd name="connsiteX185" fmla="*/ 258475 w 2563317"/>
              <a:gd name="connsiteY185" fmla="*/ 764244 h 1009522"/>
              <a:gd name="connsiteX186" fmla="*/ 227564 w 2563317"/>
              <a:gd name="connsiteY186" fmla="*/ 730508 h 1009522"/>
              <a:gd name="connsiteX187" fmla="*/ 258475 w 2563317"/>
              <a:gd name="connsiteY187" fmla="*/ 701295 h 1009522"/>
              <a:gd name="connsiteX188" fmla="*/ 289760 w 2563317"/>
              <a:gd name="connsiteY188" fmla="*/ 734277 h 1009522"/>
              <a:gd name="connsiteX189" fmla="*/ 258475 w 2563317"/>
              <a:gd name="connsiteY189" fmla="*/ 764244 h 1009522"/>
              <a:gd name="connsiteX190" fmla="*/ 478606 w 2563317"/>
              <a:gd name="connsiteY190" fmla="*/ 768392 h 1009522"/>
              <a:gd name="connsiteX191" fmla="*/ 444683 w 2563317"/>
              <a:gd name="connsiteY191" fmla="*/ 732016 h 1009522"/>
              <a:gd name="connsiteX192" fmla="*/ 483129 w 2563317"/>
              <a:gd name="connsiteY192" fmla="*/ 696207 h 1009522"/>
              <a:gd name="connsiteX193" fmla="*/ 517808 w 2563317"/>
              <a:gd name="connsiteY193" fmla="*/ 732770 h 1009522"/>
              <a:gd name="connsiteX194" fmla="*/ 478606 w 2563317"/>
              <a:gd name="connsiteY194" fmla="*/ 768392 h 1009522"/>
              <a:gd name="connsiteX195" fmla="*/ 702886 w 2563317"/>
              <a:gd name="connsiteY195" fmla="*/ 772537 h 1009522"/>
              <a:gd name="connsiteX196" fmla="*/ 664060 w 2563317"/>
              <a:gd name="connsiteY196" fmla="*/ 731262 h 1009522"/>
              <a:gd name="connsiteX197" fmla="*/ 705335 w 2563317"/>
              <a:gd name="connsiteY197" fmla="*/ 693380 h 1009522"/>
              <a:gd name="connsiteX198" fmla="*/ 742275 w 2563317"/>
              <a:gd name="connsiteY198" fmla="*/ 731640 h 1009522"/>
              <a:gd name="connsiteX199" fmla="*/ 702886 w 2563317"/>
              <a:gd name="connsiteY199" fmla="*/ 772537 h 1009522"/>
              <a:gd name="connsiteX200" fmla="*/ 933007 w 2563317"/>
              <a:gd name="connsiteY200" fmla="*/ 773667 h 1009522"/>
              <a:gd name="connsiteX201" fmla="*/ 892109 w 2563317"/>
              <a:gd name="connsiteY201" fmla="*/ 731074 h 1009522"/>
              <a:gd name="connsiteX202" fmla="*/ 931687 w 2563317"/>
              <a:gd name="connsiteY202" fmla="*/ 691118 h 1009522"/>
              <a:gd name="connsiteX203" fmla="*/ 975224 w 2563317"/>
              <a:gd name="connsiteY203" fmla="*/ 730320 h 1009522"/>
              <a:gd name="connsiteX204" fmla="*/ 933007 w 2563317"/>
              <a:gd name="connsiteY204" fmla="*/ 773667 h 1009522"/>
              <a:gd name="connsiteX205" fmla="*/ 1155211 w 2563317"/>
              <a:gd name="connsiteY205" fmla="*/ 778944 h 1009522"/>
              <a:gd name="connsiteX206" fmla="*/ 1109790 w 2563317"/>
              <a:gd name="connsiteY206" fmla="*/ 733146 h 1009522"/>
              <a:gd name="connsiteX207" fmla="*/ 1157850 w 2563317"/>
              <a:gd name="connsiteY207" fmla="*/ 686783 h 1009522"/>
              <a:gd name="connsiteX208" fmla="*/ 1201009 w 2563317"/>
              <a:gd name="connsiteY208" fmla="*/ 733899 h 1009522"/>
              <a:gd name="connsiteX209" fmla="*/ 1155211 w 2563317"/>
              <a:gd name="connsiteY209" fmla="*/ 778944 h 1009522"/>
              <a:gd name="connsiteX210" fmla="*/ 1376663 w 2563317"/>
              <a:gd name="connsiteY210" fmla="*/ 780076 h 1009522"/>
              <a:gd name="connsiteX211" fmla="*/ 1330300 w 2563317"/>
              <a:gd name="connsiteY211" fmla="*/ 732394 h 1009522"/>
              <a:gd name="connsiteX212" fmla="*/ 1376475 w 2563317"/>
              <a:gd name="connsiteY212" fmla="*/ 683957 h 1009522"/>
              <a:gd name="connsiteX213" fmla="*/ 1425289 w 2563317"/>
              <a:gd name="connsiteY213" fmla="*/ 730510 h 1009522"/>
              <a:gd name="connsiteX214" fmla="*/ 1376663 w 2563317"/>
              <a:gd name="connsiteY214" fmla="*/ 780076 h 1009522"/>
              <a:gd name="connsiteX215" fmla="*/ 1598491 w 2563317"/>
              <a:gd name="connsiteY215" fmla="*/ 781584 h 1009522"/>
              <a:gd name="connsiteX216" fmla="*/ 1550997 w 2563317"/>
              <a:gd name="connsiteY216" fmla="*/ 733901 h 1009522"/>
              <a:gd name="connsiteX217" fmla="*/ 1604712 w 2563317"/>
              <a:gd name="connsiteY217" fmla="*/ 683391 h 1009522"/>
              <a:gd name="connsiteX218" fmla="*/ 1649001 w 2563317"/>
              <a:gd name="connsiteY218" fmla="*/ 733147 h 1009522"/>
              <a:gd name="connsiteX219" fmla="*/ 1598491 w 2563317"/>
              <a:gd name="connsiteY219" fmla="*/ 781584 h 1009522"/>
              <a:gd name="connsiteX220" fmla="*/ 1829180 w 2563317"/>
              <a:gd name="connsiteY220" fmla="*/ 785731 h 1009522"/>
              <a:gd name="connsiteX221" fmla="*/ 1776974 w 2563317"/>
              <a:gd name="connsiteY221" fmla="*/ 731452 h 1009522"/>
              <a:gd name="connsiteX222" fmla="*/ 1831252 w 2563317"/>
              <a:gd name="connsiteY222" fmla="*/ 679244 h 1009522"/>
              <a:gd name="connsiteX223" fmla="*/ 1883459 w 2563317"/>
              <a:gd name="connsiteY223" fmla="*/ 733523 h 1009522"/>
              <a:gd name="connsiteX224" fmla="*/ 1829180 w 2563317"/>
              <a:gd name="connsiteY224" fmla="*/ 785731 h 1009522"/>
              <a:gd name="connsiteX225" fmla="*/ 2051572 w 2563317"/>
              <a:gd name="connsiteY225" fmla="*/ 787239 h 1009522"/>
              <a:gd name="connsiteX226" fmla="*/ 1997859 w 2563317"/>
              <a:gd name="connsiteY226" fmla="*/ 730698 h 1009522"/>
              <a:gd name="connsiteX227" fmla="*/ 2051196 w 2563317"/>
              <a:gd name="connsiteY227" fmla="*/ 677926 h 1009522"/>
              <a:gd name="connsiteX228" fmla="*/ 2107171 w 2563317"/>
              <a:gd name="connsiteY228" fmla="*/ 732206 h 1009522"/>
              <a:gd name="connsiteX229" fmla="*/ 2051572 w 2563317"/>
              <a:gd name="connsiteY229" fmla="*/ 787239 h 1009522"/>
              <a:gd name="connsiteX230" fmla="*/ 2274344 w 2563317"/>
              <a:gd name="connsiteY230" fmla="*/ 787993 h 1009522"/>
              <a:gd name="connsiteX231" fmla="*/ 2219123 w 2563317"/>
              <a:gd name="connsiteY231" fmla="*/ 732206 h 1009522"/>
              <a:gd name="connsiteX232" fmla="*/ 2274910 w 2563317"/>
              <a:gd name="connsiteY232" fmla="*/ 676985 h 1009522"/>
              <a:gd name="connsiteX233" fmla="*/ 2330131 w 2563317"/>
              <a:gd name="connsiteY233" fmla="*/ 732770 h 1009522"/>
              <a:gd name="connsiteX234" fmla="*/ 2274344 w 2563317"/>
              <a:gd name="connsiteY234" fmla="*/ 787993 h 1009522"/>
              <a:gd name="connsiteX235" fmla="*/ 2498248 w 2563317"/>
              <a:gd name="connsiteY235" fmla="*/ 788181 h 1009522"/>
              <a:gd name="connsiteX236" fmla="*/ 2441141 w 2563317"/>
              <a:gd name="connsiteY236" fmla="*/ 730886 h 1009522"/>
              <a:gd name="connsiteX237" fmla="*/ 2497494 w 2563317"/>
              <a:gd name="connsiteY237" fmla="*/ 676607 h 1009522"/>
              <a:gd name="connsiteX238" fmla="*/ 2552527 w 2563317"/>
              <a:gd name="connsiteY238" fmla="*/ 732018 h 1009522"/>
              <a:gd name="connsiteX239" fmla="*/ 2498248 w 2563317"/>
              <a:gd name="connsiteY239" fmla="*/ 788181 h 1009522"/>
              <a:gd name="connsiteX240" fmla="*/ 30992 w 2563317"/>
              <a:gd name="connsiteY240" fmla="*/ 979666 h 1009522"/>
              <a:gd name="connsiteX241" fmla="*/ 3852 w 2563317"/>
              <a:gd name="connsiteY241" fmla="*/ 956673 h 1009522"/>
              <a:gd name="connsiteX242" fmla="*/ 29484 w 2563317"/>
              <a:gd name="connsiteY242" fmla="*/ 929910 h 1009522"/>
              <a:gd name="connsiteX243" fmla="*/ 53420 w 2563317"/>
              <a:gd name="connsiteY243" fmla="*/ 954600 h 1009522"/>
              <a:gd name="connsiteX244" fmla="*/ 30992 w 2563317"/>
              <a:gd name="connsiteY244" fmla="*/ 979666 h 1009522"/>
              <a:gd name="connsiteX245" fmla="*/ 257344 w 2563317"/>
              <a:gd name="connsiteY245" fmla="*/ 984943 h 1009522"/>
              <a:gd name="connsiteX246" fmla="*/ 228318 w 2563317"/>
              <a:gd name="connsiteY246" fmla="*/ 954222 h 1009522"/>
              <a:gd name="connsiteX247" fmla="*/ 256590 w 2563317"/>
              <a:gd name="connsiteY247" fmla="*/ 923313 h 1009522"/>
              <a:gd name="connsiteX248" fmla="*/ 289194 w 2563317"/>
              <a:gd name="connsiteY248" fmla="*/ 953092 h 1009522"/>
              <a:gd name="connsiteX249" fmla="*/ 257344 w 2563317"/>
              <a:gd name="connsiteY249" fmla="*/ 984943 h 1009522"/>
              <a:gd name="connsiteX250" fmla="*/ 479926 w 2563317"/>
              <a:gd name="connsiteY250" fmla="*/ 988524 h 1009522"/>
              <a:gd name="connsiteX251" fmla="*/ 447321 w 2563317"/>
              <a:gd name="connsiteY251" fmla="*/ 952526 h 1009522"/>
              <a:gd name="connsiteX252" fmla="*/ 480302 w 2563317"/>
              <a:gd name="connsiteY252" fmla="*/ 920863 h 1009522"/>
              <a:gd name="connsiteX253" fmla="*/ 515358 w 2563317"/>
              <a:gd name="connsiteY253" fmla="*/ 954978 h 1009522"/>
              <a:gd name="connsiteX254" fmla="*/ 479926 w 2563317"/>
              <a:gd name="connsiteY254" fmla="*/ 988524 h 1009522"/>
              <a:gd name="connsiteX255" fmla="*/ 701754 w 2563317"/>
              <a:gd name="connsiteY255" fmla="*/ 992480 h 1009522"/>
              <a:gd name="connsiteX256" fmla="*/ 665192 w 2563317"/>
              <a:gd name="connsiteY256" fmla="*/ 954410 h 1009522"/>
              <a:gd name="connsiteX257" fmla="*/ 702510 w 2563317"/>
              <a:gd name="connsiteY257" fmla="*/ 915962 h 1009522"/>
              <a:gd name="connsiteX258" fmla="*/ 740958 w 2563317"/>
              <a:gd name="connsiteY258" fmla="*/ 953090 h 1009522"/>
              <a:gd name="connsiteX259" fmla="*/ 701754 w 2563317"/>
              <a:gd name="connsiteY259" fmla="*/ 992480 h 1009522"/>
              <a:gd name="connsiteX260" fmla="*/ 934324 w 2563317"/>
              <a:gd name="connsiteY260" fmla="*/ 995307 h 1009522"/>
              <a:gd name="connsiteX261" fmla="*/ 892673 w 2563317"/>
              <a:gd name="connsiteY261" fmla="*/ 953656 h 1009522"/>
              <a:gd name="connsiteX262" fmla="*/ 932629 w 2563317"/>
              <a:gd name="connsiteY262" fmla="*/ 913512 h 1009522"/>
              <a:gd name="connsiteX263" fmla="*/ 974092 w 2563317"/>
              <a:gd name="connsiteY263" fmla="*/ 955730 h 1009522"/>
              <a:gd name="connsiteX264" fmla="*/ 934324 w 2563317"/>
              <a:gd name="connsiteY264" fmla="*/ 995307 h 1009522"/>
              <a:gd name="connsiteX265" fmla="*/ 1158038 w 2563317"/>
              <a:gd name="connsiteY265" fmla="*/ 998513 h 1009522"/>
              <a:gd name="connsiteX266" fmla="*/ 1111864 w 2563317"/>
              <a:gd name="connsiteY266" fmla="*/ 955354 h 1009522"/>
              <a:gd name="connsiteX267" fmla="*/ 1156908 w 2563317"/>
              <a:gd name="connsiteY267" fmla="*/ 911063 h 1009522"/>
              <a:gd name="connsiteX268" fmla="*/ 1200068 w 2563317"/>
              <a:gd name="connsiteY268" fmla="*/ 954600 h 1009522"/>
              <a:gd name="connsiteX269" fmla="*/ 1158038 w 2563317"/>
              <a:gd name="connsiteY269" fmla="*/ 998513 h 1009522"/>
              <a:gd name="connsiteX270" fmla="*/ 1376663 w 2563317"/>
              <a:gd name="connsiteY270" fmla="*/ 1002280 h 1009522"/>
              <a:gd name="connsiteX271" fmla="*/ 1331242 w 2563317"/>
              <a:gd name="connsiteY271" fmla="*/ 952712 h 1009522"/>
              <a:gd name="connsiteX272" fmla="*/ 1380810 w 2563317"/>
              <a:gd name="connsiteY272" fmla="*/ 908235 h 1009522"/>
              <a:gd name="connsiteX273" fmla="*/ 1424347 w 2563317"/>
              <a:gd name="connsiteY273" fmla="*/ 954786 h 1009522"/>
              <a:gd name="connsiteX274" fmla="*/ 1376663 w 2563317"/>
              <a:gd name="connsiteY274" fmla="*/ 1002280 h 1009522"/>
              <a:gd name="connsiteX275" fmla="*/ 1600755 w 2563317"/>
              <a:gd name="connsiteY275" fmla="*/ 1002846 h 1009522"/>
              <a:gd name="connsiteX276" fmla="*/ 1551943 w 2563317"/>
              <a:gd name="connsiteY276" fmla="*/ 953468 h 1009522"/>
              <a:gd name="connsiteX277" fmla="*/ 1603394 w 2563317"/>
              <a:gd name="connsiteY277" fmla="*/ 906728 h 1009522"/>
              <a:gd name="connsiteX278" fmla="*/ 1648815 w 2563317"/>
              <a:gd name="connsiteY278" fmla="*/ 956671 h 1009522"/>
              <a:gd name="connsiteX279" fmla="*/ 1600755 w 2563317"/>
              <a:gd name="connsiteY279" fmla="*/ 1002846 h 1009522"/>
              <a:gd name="connsiteX280" fmla="*/ 1832196 w 2563317"/>
              <a:gd name="connsiteY280" fmla="*/ 1003978 h 1009522"/>
              <a:gd name="connsiteX281" fmla="*/ 1780932 w 2563317"/>
              <a:gd name="connsiteY281" fmla="*/ 956671 h 1009522"/>
              <a:gd name="connsiteX282" fmla="*/ 1828238 w 2563317"/>
              <a:gd name="connsiteY282" fmla="*/ 904654 h 1009522"/>
              <a:gd name="connsiteX283" fmla="*/ 1879690 w 2563317"/>
              <a:gd name="connsiteY283" fmla="*/ 952714 h 1009522"/>
              <a:gd name="connsiteX284" fmla="*/ 1832196 w 2563317"/>
              <a:gd name="connsiteY284" fmla="*/ 1003978 h 1009522"/>
              <a:gd name="connsiteX285" fmla="*/ 2053458 w 2563317"/>
              <a:gd name="connsiteY285" fmla="*/ 1007937 h 1009522"/>
              <a:gd name="connsiteX286" fmla="*/ 1999178 w 2563317"/>
              <a:gd name="connsiteY286" fmla="*/ 955730 h 1009522"/>
              <a:gd name="connsiteX287" fmla="*/ 2051386 w 2563317"/>
              <a:gd name="connsiteY287" fmla="*/ 901450 h 1009522"/>
              <a:gd name="connsiteX288" fmla="*/ 2105663 w 2563317"/>
              <a:gd name="connsiteY288" fmla="*/ 953658 h 1009522"/>
              <a:gd name="connsiteX289" fmla="*/ 2053458 w 2563317"/>
              <a:gd name="connsiteY289" fmla="*/ 1007937 h 1009522"/>
              <a:gd name="connsiteX290" fmla="*/ 2273024 w 2563317"/>
              <a:gd name="connsiteY290" fmla="*/ 1009067 h 1009522"/>
              <a:gd name="connsiteX291" fmla="*/ 2220441 w 2563317"/>
              <a:gd name="connsiteY291" fmla="*/ 954976 h 1009522"/>
              <a:gd name="connsiteX292" fmla="*/ 2276418 w 2563317"/>
              <a:gd name="connsiteY292" fmla="*/ 900321 h 1009522"/>
              <a:gd name="connsiteX293" fmla="*/ 2329001 w 2563317"/>
              <a:gd name="connsiteY293" fmla="*/ 954410 h 1009522"/>
              <a:gd name="connsiteX294" fmla="*/ 2273024 w 2563317"/>
              <a:gd name="connsiteY294" fmla="*/ 1009067 h 1009522"/>
              <a:gd name="connsiteX295" fmla="*/ 2494289 w 2563317"/>
              <a:gd name="connsiteY295" fmla="*/ 1009443 h 1009522"/>
              <a:gd name="connsiteX296" fmla="*/ 2442647 w 2563317"/>
              <a:gd name="connsiteY296" fmla="*/ 950830 h 1009522"/>
              <a:gd name="connsiteX297" fmla="*/ 2497870 w 2563317"/>
              <a:gd name="connsiteY297" fmla="*/ 900133 h 1009522"/>
              <a:gd name="connsiteX298" fmla="*/ 2551961 w 2563317"/>
              <a:gd name="connsiteY298" fmla="*/ 956484 h 1009522"/>
              <a:gd name="connsiteX299" fmla="*/ 2494289 w 2563317"/>
              <a:gd name="connsiteY299" fmla="*/ 1009443 h 100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2563317" h="1009522">
                <a:moveTo>
                  <a:pt x="26845" y="86132"/>
                </a:moveTo>
                <a:cubicBezTo>
                  <a:pt x="10825" y="85190"/>
                  <a:pt x="-107" y="74070"/>
                  <a:pt x="271" y="57860"/>
                </a:cubicBezTo>
                <a:cubicBezTo>
                  <a:pt x="459" y="39767"/>
                  <a:pt x="12333" y="28459"/>
                  <a:pt x="30426" y="29403"/>
                </a:cubicBezTo>
                <a:cubicBezTo>
                  <a:pt x="46446" y="30157"/>
                  <a:pt x="55492" y="41465"/>
                  <a:pt x="57566" y="58050"/>
                </a:cubicBezTo>
                <a:cubicBezTo>
                  <a:pt x="54926" y="75389"/>
                  <a:pt x="45126" y="87074"/>
                  <a:pt x="26845" y="86132"/>
                </a:cubicBezTo>
                <a:close/>
                <a:moveTo>
                  <a:pt x="259415" y="89523"/>
                </a:moveTo>
                <a:cubicBezTo>
                  <a:pt x="239626" y="89901"/>
                  <a:pt x="227564" y="78593"/>
                  <a:pt x="226999" y="58614"/>
                </a:cubicBezTo>
                <a:cubicBezTo>
                  <a:pt x="226435" y="38637"/>
                  <a:pt x="237931" y="26951"/>
                  <a:pt x="257908" y="26009"/>
                </a:cubicBezTo>
                <a:cubicBezTo>
                  <a:pt x="278640" y="25068"/>
                  <a:pt x="287309" y="38825"/>
                  <a:pt x="291268" y="54091"/>
                </a:cubicBezTo>
                <a:cubicBezTo>
                  <a:pt x="289382" y="76519"/>
                  <a:pt x="279582" y="89147"/>
                  <a:pt x="259415" y="89523"/>
                </a:cubicBezTo>
                <a:close/>
                <a:moveTo>
                  <a:pt x="478608" y="94988"/>
                </a:moveTo>
                <a:cubicBezTo>
                  <a:pt x="456368" y="93293"/>
                  <a:pt x="441856" y="77837"/>
                  <a:pt x="443928" y="54655"/>
                </a:cubicBezTo>
                <a:cubicBezTo>
                  <a:pt x="445813" y="34112"/>
                  <a:pt x="460137" y="20166"/>
                  <a:pt x="481245" y="20730"/>
                </a:cubicBezTo>
                <a:cubicBezTo>
                  <a:pt x="504238" y="21108"/>
                  <a:pt x="516112" y="36562"/>
                  <a:pt x="518939" y="58990"/>
                </a:cubicBezTo>
                <a:cubicBezTo>
                  <a:pt x="514416" y="81418"/>
                  <a:pt x="501600" y="96684"/>
                  <a:pt x="478608" y="94988"/>
                </a:cubicBezTo>
                <a:close/>
                <a:moveTo>
                  <a:pt x="703262" y="97440"/>
                </a:moveTo>
                <a:cubicBezTo>
                  <a:pt x="678384" y="97252"/>
                  <a:pt x="663684" y="82738"/>
                  <a:pt x="663684" y="57860"/>
                </a:cubicBezTo>
                <a:cubicBezTo>
                  <a:pt x="663684" y="32982"/>
                  <a:pt x="678384" y="18471"/>
                  <a:pt x="703262" y="18283"/>
                </a:cubicBezTo>
                <a:cubicBezTo>
                  <a:pt x="728330" y="18095"/>
                  <a:pt x="740768" y="33548"/>
                  <a:pt x="743595" y="57860"/>
                </a:cubicBezTo>
                <a:cubicBezTo>
                  <a:pt x="740768" y="82172"/>
                  <a:pt x="728330" y="97628"/>
                  <a:pt x="703262" y="97440"/>
                </a:cubicBezTo>
                <a:close/>
                <a:moveTo>
                  <a:pt x="929991" y="99702"/>
                </a:moveTo>
                <a:cubicBezTo>
                  <a:pt x="902851" y="98006"/>
                  <a:pt x="891167" y="80667"/>
                  <a:pt x="890789" y="54469"/>
                </a:cubicBezTo>
                <a:cubicBezTo>
                  <a:pt x="894559" y="27705"/>
                  <a:pt x="910200" y="14135"/>
                  <a:pt x="936588" y="15833"/>
                </a:cubicBezTo>
                <a:cubicBezTo>
                  <a:pt x="963728" y="17717"/>
                  <a:pt x="976920" y="34868"/>
                  <a:pt x="975224" y="61066"/>
                </a:cubicBezTo>
                <a:cubicBezTo>
                  <a:pt x="973528" y="88205"/>
                  <a:pt x="956187" y="101397"/>
                  <a:pt x="929991" y="99702"/>
                </a:cubicBezTo>
                <a:close/>
                <a:moveTo>
                  <a:pt x="1155779" y="104223"/>
                </a:moveTo>
                <a:cubicBezTo>
                  <a:pt x="1126753" y="104411"/>
                  <a:pt x="1108848" y="86130"/>
                  <a:pt x="1109038" y="57106"/>
                </a:cubicBezTo>
                <a:cubicBezTo>
                  <a:pt x="1109038" y="29967"/>
                  <a:pt x="1126377" y="12438"/>
                  <a:pt x="1153327" y="11308"/>
                </a:cubicBezTo>
                <a:cubicBezTo>
                  <a:pt x="1182728" y="9988"/>
                  <a:pt x="1198372" y="28269"/>
                  <a:pt x="1203083" y="56540"/>
                </a:cubicBezTo>
                <a:cubicBezTo>
                  <a:pt x="1199880" y="85000"/>
                  <a:pt x="1185180" y="104223"/>
                  <a:pt x="1155779" y="104223"/>
                </a:cubicBezTo>
                <a:close/>
                <a:moveTo>
                  <a:pt x="1378173" y="106486"/>
                </a:moveTo>
                <a:cubicBezTo>
                  <a:pt x="1349337" y="106674"/>
                  <a:pt x="1327663" y="85000"/>
                  <a:pt x="1329359" y="56165"/>
                </a:cubicBezTo>
                <a:cubicBezTo>
                  <a:pt x="1331054" y="26385"/>
                  <a:pt x="1347640" y="10178"/>
                  <a:pt x="1377419" y="9236"/>
                </a:cubicBezTo>
                <a:cubicBezTo>
                  <a:pt x="1406254" y="8292"/>
                  <a:pt x="1427363" y="30533"/>
                  <a:pt x="1426419" y="59368"/>
                </a:cubicBezTo>
                <a:cubicBezTo>
                  <a:pt x="1425667" y="86508"/>
                  <a:pt x="1405312" y="106296"/>
                  <a:pt x="1378173" y="106486"/>
                </a:cubicBezTo>
                <a:close/>
                <a:moveTo>
                  <a:pt x="1599435" y="108370"/>
                </a:moveTo>
                <a:cubicBezTo>
                  <a:pt x="1568526" y="105919"/>
                  <a:pt x="1550811" y="89899"/>
                  <a:pt x="1549679" y="58424"/>
                </a:cubicBezTo>
                <a:cubicBezTo>
                  <a:pt x="1548547" y="28269"/>
                  <a:pt x="1571920" y="5465"/>
                  <a:pt x="1602263" y="7726"/>
                </a:cubicBezTo>
                <a:cubicBezTo>
                  <a:pt x="1633548" y="9988"/>
                  <a:pt x="1650699" y="28081"/>
                  <a:pt x="1649945" y="59178"/>
                </a:cubicBezTo>
                <a:cubicBezTo>
                  <a:pt x="1649381" y="90653"/>
                  <a:pt x="1630534" y="106296"/>
                  <a:pt x="1599435" y="108370"/>
                </a:cubicBezTo>
                <a:close/>
                <a:moveTo>
                  <a:pt x="1829556" y="112140"/>
                </a:moveTo>
                <a:cubicBezTo>
                  <a:pt x="1800343" y="111764"/>
                  <a:pt x="1774147" y="84058"/>
                  <a:pt x="1775841" y="55223"/>
                </a:cubicBezTo>
                <a:cubicBezTo>
                  <a:pt x="1777538" y="27517"/>
                  <a:pt x="1803358" y="3205"/>
                  <a:pt x="1830876" y="3581"/>
                </a:cubicBezTo>
                <a:cubicBezTo>
                  <a:pt x="1860087" y="3959"/>
                  <a:pt x="1886285" y="31663"/>
                  <a:pt x="1884589" y="60500"/>
                </a:cubicBezTo>
                <a:cubicBezTo>
                  <a:pt x="1882893" y="88015"/>
                  <a:pt x="1857074" y="112517"/>
                  <a:pt x="1829556" y="112140"/>
                </a:cubicBezTo>
                <a:close/>
                <a:moveTo>
                  <a:pt x="2049688" y="113647"/>
                </a:moveTo>
                <a:cubicBezTo>
                  <a:pt x="2019721" y="112140"/>
                  <a:pt x="1995785" y="86132"/>
                  <a:pt x="1996729" y="55977"/>
                </a:cubicBezTo>
                <a:cubicBezTo>
                  <a:pt x="1997671" y="25819"/>
                  <a:pt x="2022925" y="1507"/>
                  <a:pt x="2053270" y="2073"/>
                </a:cubicBezTo>
                <a:cubicBezTo>
                  <a:pt x="2083613" y="2451"/>
                  <a:pt x="2108301" y="27329"/>
                  <a:pt x="2108301" y="57672"/>
                </a:cubicBezTo>
                <a:cubicBezTo>
                  <a:pt x="2108301" y="89523"/>
                  <a:pt x="2081539" y="115155"/>
                  <a:pt x="2049688" y="113647"/>
                </a:cubicBezTo>
                <a:close/>
                <a:moveTo>
                  <a:pt x="2274346" y="114589"/>
                </a:moveTo>
                <a:cubicBezTo>
                  <a:pt x="2241363" y="114401"/>
                  <a:pt x="2217615" y="90277"/>
                  <a:pt x="2217805" y="57296"/>
                </a:cubicBezTo>
                <a:cubicBezTo>
                  <a:pt x="2217993" y="24314"/>
                  <a:pt x="2242117" y="566"/>
                  <a:pt x="2275100" y="755"/>
                </a:cubicBezTo>
                <a:cubicBezTo>
                  <a:pt x="2308083" y="943"/>
                  <a:pt x="2331829" y="25068"/>
                  <a:pt x="2331641" y="58048"/>
                </a:cubicBezTo>
                <a:cubicBezTo>
                  <a:pt x="2331453" y="91031"/>
                  <a:pt x="2307327" y="114779"/>
                  <a:pt x="2274346" y="114589"/>
                </a:cubicBezTo>
                <a:close/>
                <a:moveTo>
                  <a:pt x="2503145" y="115533"/>
                </a:moveTo>
                <a:cubicBezTo>
                  <a:pt x="2470162" y="114589"/>
                  <a:pt x="2446794" y="90089"/>
                  <a:pt x="2447170" y="56918"/>
                </a:cubicBezTo>
                <a:cubicBezTo>
                  <a:pt x="2447546" y="23936"/>
                  <a:pt x="2471482" y="190"/>
                  <a:pt x="2504843" y="2"/>
                </a:cubicBezTo>
                <a:cubicBezTo>
                  <a:pt x="2537825" y="-188"/>
                  <a:pt x="2562138" y="23560"/>
                  <a:pt x="2562702" y="56542"/>
                </a:cubicBezTo>
                <a:cubicBezTo>
                  <a:pt x="2563267" y="91409"/>
                  <a:pt x="2537825" y="116475"/>
                  <a:pt x="2503145" y="115533"/>
                </a:cubicBezTo>
                <a:close/>
                <a:moveTo>
                  <a:pt x="25525" y="308336"/>
                </a:moveTo>
                <a:cubicBezTo>
                  <a:pt x="9694" y="306638"/>
                  <a:pt x="-1049" y="295332"/>
                  <a:pt x="81" y="278935"/>
                </a:cubicBezTo>
                <a:cubicBezTo>
                  <a:pt x="1401" y="261030"/>
                  <a:pt x="13275" y="249909"/>
                  <a:pt x="31556" y="251795"/>
                </a:cubicBezTo>
                <a:cubicBezTo>
                  <a:pt x="47575" y="253303"/>
                  <a:pt x="56246" y="264799"/>
                  <a:pt x="57564" y="281008"/>
                </a:cubicBezTo>
                <a:cubicBezTo>
                  <a:pt x="53984" y="298911"/>
                  <a:pt x="43806" y="310220"/>
                  <a:pt x="25525" y="308336"/>
                </a:cubicBezTo>
                <a:close/>
                <a:moveTo>
                  <a:pt x="259415" y="311729"/>
                </a:moveTo>
                <a:cubicBezTo>
                  <a:pt x="239626" y="312107"/>
                  <a:pt x="227564" y="300799"/>
                  <a:pt x="226999" y="280820"/>
                </a:cubicBezTo>
                <a:cubicBezTo>
                  <a:pt x="226435" y="260844"/>
                  <a:pt x="237931" y="249157"/>
                  <a:pt x="257908" y="248216"/>
                </a:cubicBezTo>
                <a:cubicBezTo>
                  <a:pt x="278640" y="247274"/>
                  <a:pt x="287309" y="261032"/>
                  <a:pt x="291268" y="276297"/>
                </a:cubicBezTo>
                <a:cubicBezTo>
                  <a:pt x="289382" y="298725"/>
                  <a:pt x="279582" y="311353"/>
                  <a:pt x="259415" y="311729"/>
                </a:cubicBezTo>
                <a:close/>
                <a:moveTo>
                  <a:pt x="479738" y="318136"/>
                </a:moveTo>
                <a:cubicBezTo>
                  <a:pt x="457121" y="313425"/>
                  <a:pt x="442044" y="300609"/>
                  <a:pt x="443928" y="277615"/>
                </a:cubicBezTo>
                <a:cubicBezTo>
                  <a:pt x="445813" y="255187"/>
                  <a:pt x="461267" y="240863"/>
                  <a:pt x="484449" y="243124"/>
                </a:cubicBezTo>
                <a:cubicBezTo>
                  <a:pt x="504992" y="245010"/>
                  <a:pt x="518751" y="259522"/>
                  <a:pt x="517996" y="280630"/>
                </a:cubicBezTo>
                <a:cubicBezTo>
                  <a:pt x="517244" y="303623"/>
                  <a:pt x="501976" y="315497"/>
                  <a:pt x="479738" y="318136"/>
                </a:cubicBezTo>
                <a:close/>
                <a:moveTo>
                  <a:pt x="701566" y="319456"/>
                </a:moveTo>
                <a:cubicBezTo>
                  <a:pt x="676876" y="318512"/>
                  <a:pt x="662742" y="303059"/>
                  <a:pt x="663684" y="278369"/>
                </a:cubicBezTo>
                <a:cubicBezTo>
                  <a:pt x="664628" y="253491"/>
                  <a:pt x="680457" y="241429"/>
                  <a:pt x="704959" y="239733"/>
                </a:cubicBezTo>
                <a:cubicBezTo>
                  <a:pt x="728896" y="243502"/>
                  <a:pt x="743785" y="256506"/>
                  <a:pt x="742653" y="281574"/>
                </a:cubicBezTo>
                <a:cubicBezTo>
                  <a:pt x="741523" y="306262"/>
                  <a:pt x="726258" y="320398"/>
                  <a:pt x="701566" y="319456"/>
                </a:cubicBezTo>
                <a:close/>
                <a:moveTo>
                  <a:pt x="930179" y="323601"/>
                </a:moveTo>
                <a:cubicBezTo>
                  <a:pt x="904925" y="322094"/>
                  <a:pt x="888528" y="304567"/>
                  <a:pt x="889660" y="278935"/>
                </a:cubicBezTo>
                <a:cubicBezTo>
                  <a:pt x="890789" y="251607"/>
                  <a:pt x="908882" y="234832"/>
                  <a:pt x="936400" y="236528"/>
                </a:cubicBezTo>
                <a:cubicBezTo>
                  <a:pt x="961844" y="238037"/>
                  <a:pt x="975412" y="255564"/>
                  <a:pt x="977673" y="280818"/>
                </a:cubicBezTo>
                <a:cubicBezTo>
                  <a:pt x="973340" y="308336"/>
                  <a:pt x="957885" y="325297"/>
                  <a:pt x="930179" y="323601"/>
                </a:cubicBezTo>
                <a:close/>
                <a:moveTo>
                  <a:pt x="1154647" y="326617"/>
                </a:moveTo>
                <a:cubicBezTo>
                  <a:pt x="1125622" y="325863"/>
                  <a:pt x="1108094" y="307204"/>
                  <a:pt x="1109036" y="278181"/>
                </a:cubicBezTo>
                <a:cubicBezTo>
                  <a:pt x="1109790" y="251229"/>
                  <a:pt x="1127317" y="233890"/>
                  <a:pt x="1154457" y="233512"/>
                </a:cubicBezTo>
                <a:cubicBezTo>
                  <a:pt x="1183858" y="232948"/>
                  <a:pt x="1199126" y="251417"/>
                  <a:pt x="1203083" y="280064"/>
                </a:cubicBezTo>
                <a:cubicBezTo>
                  <a:pt x="1199126" y="308524"/>
                  <a:pt x="1184048" y="327371"/>
                  <a:pt x="1154647" y="326617"/>
                </a:cubicBezTo>
                <a:close/>
                <a:moveTo>
                  <a:pt x="1375533" y="328503"/>
                </a:moveTo>
                <a:cubicBezTo>
                  <a:pt x="1345944" y="326241"/>
                  <a:pt x="1329924" y="309468"/>
                  <a:pt x="1329359" y="279689"/>
                </a:cubicBezTo>
                <a:cubicBezTo>
                  <a:pt x="1328793" y="251041"/>
                  <a:pt x="1351409" y="229557"/>
                  <a:pt x="1380056" y="231440"/>
                </a:cubicBezTo>
                <a:cubicBezTo>
                  <a:pt x="1410024" y="233514"/>
                  <a:pt x="1424535" y="251229"/>
                  <a:pt x="1426421" y="274977"/>
                </a:cubicBezTo>
                <a:cubicBezTo>
                  <a:pt x="1426231" y="308902"/>
                  <a:pt x="1404180" y="330576"/>
                  <a:pt x="1375533" y="328503"/>
                </a:cubicBezTo>
                <a:close/>
                <a:moveTo>
                  <a:pt x="1598491" y="332648"/>
                </a:moveTo>
                <a:cubicBezTo>
                  <a:pt x="1570410" y="331706"/>
                  <a:pt x="1545910" y="305508"/>
                  <a:pt x="1547416" y="277615"/>
                </a:cubicBezTo>
                <a:cubicBezTo>
                  <a:pt x="1548925" y="249533"/>
                  <a:pt x="1575875" y="224467"/>
                  <a:pt x="1603392" y="227859"/>
                </a:cubicBezTo>
                <a:cubicBezTo>
                  <a:pt x="1633358" y="231628"/>
                  <a:pt x="1650887" y="250099"/>
                  <a:pt x="1652204" y="280442"/>
                </a:cubicBezTo>
                <a:cubicBezTo>
                  <a:pt x="1653524" y="308524"/>
                  <a:pt x="1626573" y="333402"/>
                  <a:pt x="1598491" y="332648"/>
                </a:cubicBezTo>
                <a:close/>
                <a:moveTo>
                  <a:pt x="1828614" y="334534"/>
                </a:moveTo>
                <a:cubicBezTo>
                  <a:pt x="1797139" y="331518"/>
                  <a:pt x="1778292" y="312859"/>
                  <a:pt x="1775843" y="281196"/>
                </a:cubicBezTo>
                <a:cubicBezTo>
                  <a:pt x="1773393" y="252361"/>
                  <a:pt x="1800908" y="225409"/>
                  <a:pt x="1830122" y="225221"/>
                </a:cubicBezTo>
                <a:cubicBezTo>
                  <a:pt x="1859147" y="225221"/>
                  <a:pt x="1885531" y="251795"/>
                  <a:pt x="1885155" y="280820"/>
                </a:cubicBezTo>
                <a:cubicBezTo>
                  <a:pt x="1884589" y="309844"/>
                  <a:pt x="1857262" y="337171"/>
                  <a:pt x="1828614" y="334534"/>
                </a:cubicBezTo>
                <a:close/>
                <a:moveTo>
                  <a:pt x="2054968" y="335853"/>
                </a:moveTo>
                <a:cubicBezTo>
                  <a:pt x="2023303" y="337361"/>
                  <a:pt x="1996541" y="311541"/>
                  <a:pt x="1996731" y="279691"/>
                </a:cubicBezTo>
                <a:cubicBezTo>
                  <a:pt x="1996919" y="249347"/>
                  <a:pt x="2021609" y="224657"/>
                  <a:pt x="2051952" y="224279"/>
                </a:cubicBezTo>
                <a:cubicBezTo>
                  <a:pt x="2082105" y="223904"/>
                  <a:pt x="2107361" y="248216"/>
                  <a:pt x="2108115" y="278559"/>
                </a:cubicBezTo>
                <a:cubicBezTo>
                  <a:pt x="2109059" y="308714"/>
                  <a:pt x="2085123" y="334534"/>
                  <a:pt x="2054968" y="335853"/>
                </a:cubicBezTo>
                <a:close/>
                <a:moveTo>
                  <a:pt x="2273778" y="336795"/>
                </a:moveTo>
                <a:cubicBezTo>
                  <a:pt x="2240985" y="336229"/>
                  <a:pt x="2217427" y="311917"/>
                  <a:pt x="2217991" y="278935"/>
                </a:cubicBezTo>
                <a:cubicBezTo>
                  <a:pt x="2218557" y="246142"/>
                  <a:pt x="2242869" y="222582"/>
                  <a:pt x="2275852" y="223148"/>
                </a:cubicBezTo>
                <a:cubicBezTo>
                  <a:pt x="2308644" y="223714"/>
                  <a:pt x="2332205" y="248026"/>
                  <a:pt x="2331639" y="281008"/>
                </a:cubicBezTo>
                <a:cubicBezTo>
                  <a:pt x="2331073" y="313801"/>
                  <a:pt x="2306761" y="337361"/>
                  <a:pt x="2273778" y="336795"/>
                </a:cubicBezTo>
                <a:close/>
                <a:moveTo>
                  <a:pt x="2505407" y="338303"/>
                </a:moveTo>
                <a:cubicBezTo>
                  <a:pt x="2471106" y="338679"/>
                  <a:pt x="2445852" y="313047"/>
                  <a:pt x="2446604" y="278559"/>
                </a:cubicBezTo>
                <a:cubicBezTo>
                  <a:pt x="2447170" y="245764"/>
                  <a:pt x="2471482" y="222018"/>
                  <a:pt x="2504465" y="221640"/>
                </a:cubicBezTo>
                <a:cubicBezTo>
                  <a:pt x="2537260" y="221264"/>
                  <a:pt x="2562138" y="244822"/>
                  <a:pt x="2563267" y="277427"/>
                </a:cubicBezTo>
                <a:cubicBezTo>
                  <a:pt x="2564587" y="311917"/>
                  <a:pt x="2539709" y="338115"/>
                  <a:pt x="2505407" y="338303"/>
                </a:cubicBezTo>
                <a:close/>
                <a:moveTo>
                  <a:pt x="31746" y="538459"/>
                </a:moveTo>
                <a:cubicBezTo>
                  <a:pt x="13465" y="540343"/>
                  <a:pt x="1403" y="529412"/>
                  <a:pt x="83" y="511507"/>
                </a:cubicBezTo>
                <a:cubicBezTo>
                  <a:pt x="-1049" y="495110"/>
                  <a:pt x="9506" y="483614"/>
                  <a:pt x="25339" y="481918"/>
                </a:cubicBezTo>
                <a:cubicBezTo>
                  <a:pt x="43620" y="479844"/>
                  <a:pt x="53796" y="491340"/>
                  <a:pt x="57566" y="509058"/>
                </a:cubicBezTo>
                <a:cubicBezTo>
                  <a:pt x="56246" y="525265"/>
                  <a:pt x="47765" y="536763"/>
                  <a:pt x="31746" y="538459"/>
                </a:cubicBezTo>
                <a:close/>
                <a:moveTo>
                  <a:pt x="259415" y="541850"/>
                </a:moveTo>
                <a:cubicBezTo>
                  <a:pt x="239626" y="542226"/>
                  <a:pt x="227564" y="530918"/>
                  <a:pt x="226999" y="510941"/>
                </a:cubicBezTo>
                <a:cubicBezTo>
                  <a:pt x="226435" y="491152"/>
                  <a:pt x="237931" y="479090"/>
                  <a:pt x="257908" y="478525"/>
                </a:cubicBezTo>
                <a:cubicBezTo>
                  <a:pt x="278074" y="477959"/>
                  <a:pt x="288441" y="490021"/>
                  <a:pt x="290890" y="509244"/>
                </a:cubicBezTo>
                <a:cubicBezTo>
                  <a:pt x="289382" y="528846"/>
                  <a:pt x="279582" y="541472"/>
                  <a:pt x="259415" y="541850"/>
                </a:cubicBezTo>
                <a:close/>
                <a:moveTo>
                  <a:pt x="479738" y="547127"/>
                </a:moveTo>
                <a:cubicBezTo>
                  <a:pt x="457309" y="542792"/>
                  <a:pt x="442986" y="529976"/>
                  <a:pt x="445057" y="506796"/>
                </a:cubicBezTo>
                <a:cubicBezTo>
                  <a:pt x="446943" y="486063"/>
                  <a:pt x="461455" y="472681"/>
                  <a:pt x="482563" y="474001"/>
                </a:cubicBezTo>
                <a:cubicBezTo>
                  <a:pt x="505180" y="475509"/>
                  <a:pt x="519127" y="490399"/>
                  <a:pt x="517054" y="513581"/>
                </a:cubicBezTo>
                <a:cubicBezTo>
                  <a:pt x="515170" y="534499"/>
                  <a:pt x="500468" y="545432"/>
                  <a:pt x="479738" y="547127"/>
                </a:cubicBezTo>
                <a:close/>
                <a:moveTo>
                  <a:pt x="702320" y="549767"/>
                </a:moveTo>
                <a:cubicBezTo>
                  <a:pt x="677630" y="549201"/>
                  <a:pt x="663118" y="534124"/>
                  <a:pt x="663684" y="509434"/>
                </a:cubicBezTo>
                <a:cubicBezTo>
                  <a:pt x="664250" y="484556"/>
                  <a:pt x="679140" y="470232"/>
                  <a:pt x="704016" y="470610"/>
                </a:cubicBezTo>
                <a:cubicBezTo>
                  <a:pt x="729084" y="470986"/>
                  <a:pt x="741146" y="486629"/>
                  <a:pt x="743407" y="511129"/>
                </a:cubicBezTo>
                <a:cubicBezTo>
                  <a:pt x="740204" y="535253"/>
                  <a:pt x="727388" y="550333"/>
                  <a:pt x="702320" y="549767"/>
                </a:cubicBezTo>
                <a:close/>
                <a:moveTo>
                  <a:pt x="933007" y="552593"/>
                </a:moveTo>
                <a:cubicBezTo>
                  <a:pt x="906433" y="550519"/>
                  <a:pt x="891167" y="536761"/>
                  <a:pt x="891355" y="509809"/>
                </a:cubicBezTo>
                <a:cubicBezTo>
                  <a:pt x="891543" y="483048"/>
                  <a:pt x="906809" y="467970"/>
                  <a:pt x="933572" y="468158"/>
                </a:cubicBezTo>
                <a:cubicBezTo>
                  <a:pt x="960336" y="468346"/>
                  <a:pt x="975224" y="483612"/>
                  <a:pt x="975224" y="510375"/>
                </a:cubicBezTo>
                <a:cubicBezTo>
                  <a:pt x="975224" y="537327"/>
                  <a:pt x="959580" y="550897"/>
                  <a:pt x="933007" y="552593"/>
                </a:cubicBezTo>
                <a:close/>
                <a:moveTo>
                  <a:pt x="1154457" y="556174"/>
                </a:moveTo>
                <a:cubicBezTo>
                  <a:pt x="1127507" y="555608"/>
                  <a:pt x="1109790" y="538081"/>
                  <a:pt x="1109602" y="510941"/>
                </a:cubicBezTo>
                <a:cubicBezTo>
                  <a:pt x="1109412" y="481916"/>
                  <a:pt x="1127695" y="463823"/>
                  <a:pt x="1156718" y="464201"/>
                </a:cubicBezTo>
                <a:cubicBezTo>
                  <a:pt x="1183858" y="464389"/>
                  <a:pt x="1198560" y="482670"/>
                  <a:pt x="1202705" y="509809"/>
                </a:cubicBezTo>
                <a:cubicBezTo>
                  <a:pt x="1198936" y="537893"/>
                  <a:pt x="1183670" y="556740"/>
                  <a:pt x="1154457" y="556174"/>
                </a:cubicBezTo>
                <a:close/>
                <a:moveTo>
                  <a:pt x="1379115" y="558246"/>
                </a:moveTo>
                <a:cubicBezTo>
                  <a:pt x="1351033" y="559565"/>
                  <a:pt x="1329359" y="537515"/>
                  <a:pt x="1329735" y="509434"/>
                </a:cubicBezTo>
                <a:cubicBezTo>
                  <a:pt x="1330112" y="481350"/>
                  <a:pt x="1352541" y="460431"/>
                  <a:pt x="1380622" y="461939"/>
                </a:cubicBezTo>
                <a:cubicBezTo>
                  <a:pt x="1406820" y="463257"/>
                  <a:pt x="1426421" y="484368"/>
                  <a:pt x="1426043" y="516216"/>
                </a:cubicBezTo>
                <a:cubicBezTo>
                  <a:pt x="1423406" y="539589"/>
                  <a:pt x="1408704" y="556928"/>
                  <a:pt x="1379115" y="558246"/>
                </a:cubicBezTo>
                <a:close/>
                <a:moveTo>
                  <a:pt x="1598493" y="560321"/>
                </a:moveTo>
                <a:cubicBezTo>
                  <a:pt x="1567208" y="558624"/>
                  <a:pt x="1549867" y="540720"/>
                  <a:pt x="1550057" y="509622"/>
                </a:cubicBezTo>
                <a:cubicBezTo>
                  <a:pt x="1550433" y="478149"/>
                  <a:pt x="1568904" y="462127"/>
                  <a:pt x="1599813" y="459678"/>
                </a:cubicBezTo>
                <a:cubicBezTo>
                  <a:pt x="1630722" y="461751"/>
                  <a:pt x="1648815" y="477395"/>
                  <a:pt x="1650323" y="508868"/>
                </a:cubicBezTo>
                <a:cubicBezTo>
                  <a:pt x="1651831" y="539213"/>
                  <a:pt x="1628836" y="562017"/>
                  <a:pt x="1598493" y="560321"/>
                </a:cubicBezTo>
                <a:close/>
                <a:moveTo>
                  <a:pt x="1828804" y="564655"/>
                </a:moveTo>
                <a:cubicBezTo>
                  <a:pt x="1801098" y="563713"/>
                  <a:pt x="1776220" y="538459"/>
                  <a:pt x="1775843" y="510753"/>
                </a:cubicBezTo>
                <a:cubicBezTo>
                  <a:pt x="1775467" y="481728"/>
                  <a:pt x="1802606" y="454966"/>
                  <a:pt x="1831630" y="455908"/>
                </a:cubicBezTo>
                <a:cubicBezTo>
                  <a:pt x="1859335" y="456662"/>
                  <a:pt x="1884213" y="482106"/>
                  <a:pt x="1884589" y="509811"/>
                </a:cubicBezTo>
                <a:cubicBezTo>
                  <a:pt x="1884967" y="538835"/>
                  <a:pt x="1857827" y="565598"/>
                  <a:pt x="1828804" y="564655"/>
                </a:cubicBezTo>
                <a:close/>
                <a:moveTo>
                  <a:pt x="2049310" y="565596"/>
                </a:moveTo>
                <a:cubicBezTo>
                  <a:pt x="2019721" y="563901"/>
                  <a:pt x="1995221" y="536573"/>
                  <a:pt x="1996917" y="506982"/>
                </a:cubicBezTo>
                <a:cubicBezTo>
                  <a:pt x="1998613" y="477393"/>
                  <a:pt x="2025940" y="452893"/>
                  <a:pt x="2055532" y="454588"/>
                </a:cubicBezTo>
                <a:cubicBezTo>
                  <a:pt x="2085309" y="456284"/>
                  <a:pt x="2109811" y="483802"/>
                  <a:pt x="2107925" y="513203"/>
                </a:cubicBezTo>
                <a:cubicBezTo>
                  <a:pt x="2106229" y="542792"/>
                  <a:pt x="2078902" y="567294"/>
                  <a:pt x="2049310" y="565596"/>
                </a:cubicBezTo>
                <a:close/>
                <a:moveTo>
                  <a:pt x="2271518" y="566916"/>
                </a:moveTo>
                <a:cubicBezTo>
                  <a:pt x="2239100" y="565221"/>
                  <a:pt x="2216295" y="539025"/>
                  <a:pt x="2218369" y="506230"/>
                </a:cubicBezTo>
                <a:cubicBezTo>
                  <a:pt x="2220443" y="475321"/>
                  <a:pt x="2244755" y="453271"/>
                  <a:pt x="2276042" y="453834"/>
                </a:cubicBezTo>
                <a:cubicBezTo>
                  <a:pt x="2308646" y="454400"/>
                  <a:pt x="2332393" y="479468"/>
                  <a:pt x="2331263" y="512449"/>
                </a:cubicBezTo>
                <a:cubicBezTo>
                  <a:pt x="2330131" y="544866"/>
                  <a:pt x="2304311" y="568236"/>
                  <a:pt x="2271518" y="566916"/>
                </a:cubicBezTo>
                <a:close/>
                <a:moveTo>
                  <a:pt x="2504655" y="567106"/>
                </a:moveTo>
                <a:cubicBezTo>
                  <a:pt x="2471672" y="566916"/>
                  <a:pt x="2447924" y="542792"/>
                  <a:pt x="2448114" y="509811"/>
                </a:cubicBezTo>
                <a:cubicBezTo>
                  <a:pt x="2448114" y="477017"/>
                  <a:pt x="2472236" y="453083"/>
                  <a:pt x="2505407" y="453271"/>
                </a:cubicBezTo>
                <a:cubicBezTo>
                  <a:pt x="2538389" y="453459"/>
                  <a:pt x="2562138" y="477583"/>
                  <a:pt x="2561948" y="510565"/>
                </a:cubicBezTo>
                <a:cubicBezTo>
                  <a:pt x="2561760" y="543546"/>
                  <a:pt x="2537636" y="567294"/>
                  <a:pt x="2504655" y="567106"/>
                </a:cubicBezTo>
                <a:close/>
                <a:moveTo>
                  <a:pt x="27033" y="758403"/>
                </a:moveTo>
                <a:cubicBezTo>
                  <a:pt x="11577" y="756896"/>
                  <a:pt x="2721" y="748413"/>
                  <a:pt x="2721" y="732960"/>
                </a:cubicBezTo>
                <a:cubicBezTo>
                  <a:pt x="2721" y="715432"/>
                  <a:pt x="12709" y="706008"/>
                  <a:pt x="30048" y="706762"/>
                </a:cubicBezTo>
                <a:cubicBezTo>
                  <a:pt x="47765" y="707704"/>
                  <a:pt x="55870" y="719202"/>
                  <a:pt x="54172" y="735975"/>
                </a:cubicBezTo>
                <a:cubicBezTo>
                  <a:pt x="52665" y="751429"/>
                  <a:pt x="42298" y="758403"/>
                  <a:pt x="27033" y="758403"/>
                </a:cubicBezTo>
                <a:close/>
                <a:moveTo>
                  <a:pt x="258475" y="764244"/>
                </a:moveTo>
                <a:cubicBezTo>
                  <a:pt x="239063" y="761417"/>
                  <a:pt x="226435" y="750863"/>
                  <a:pt x="227564" y="730508"/>
                </a:cubicBezTo>
                <a:cubicBezTo>
                  <a:pt x="228318" y="712415"/>
                  <a:pt x="240192" y="701107"/>
                  <a:pt x="258475" y="701295"/>
                </a:cubicBezTo>
                <a:cubicBezTo>
                  <a:pt x="278640" y="701673"/>
                  <a:pt x="290702" y="714111"/>
                  <a:pt x="289760" y="734277"/>
                </a:cubicBezTo>
                <a:cubicBezTo>
                  <a:pt x="289006" y="752558"/>
                  <a:pt x="276756" y="761983"/>
                  <a:pt x="258475" y="764244"/>
                </a:cubicBezTo>
                <a:close/>
                <a:moveTo>
                  <a:pt x="478606" y="768392"/>
                </a:moveTo>
                <a:cubicBezTo>
                  <a:pt x="457875" y="767260"/>
                  <a:pt x="444115" y="753124"/>
                  <a:pt x="444683" y="732016"/>
                </a:cubicBezTo>
                <a:cubicBezTo>
                  <a:pt x="445247" y="709211"/>
                  <a:pt x="460325" y="695076"/>
                  <a:pt x="483129" y="696207"/>
                </a:cubicBezTo>
                <a:cubicBezTo>
                  <a:pt x="504050" y="697337"/>
                  <a:pt x="515546" y="711661"/>
                  <a:pt x="517808" y="732770"/>
                </a:cubicBezTo>
                <a:cubicBezTo>
                  <a:pt x="514416" y="755198"/>
                  <a:pt x="501600" y="769710"/>
                  <a:pt x="478606" y="768392"/>
                </a:cubicBezTo>
                <a:close/>
                <a:moveTo>
                  <a:pt x="702886" y="772537"/>
                </a:moveTo>
                <a:cubicBezTo>
                  <a:pt x="678762" y="768956"/>
                  <a:pt x="663118" y="756140"/>
                  <a:pt x="664060" y="731262"/>
                </a:cubicBezTo>
                <a:cubicBezTo>
                  <a:pt x="665004" y="706762"/>
                  <a:pt x="680645" y="692250"/>
                  <a:pt x="705335" y="693380"/>
                </a:cubicBezTo>
                <a:cubicBezTo>
                  <a:pt x="727952" y="694322"/>
                  <a:pt x="742087" y="708833"/>
                  <a:pt x="742275" y="731640"/>
                </a:cubicBezTo>
                <a:cubicBezTo>
                  <a:pt x="742465" y="756706"/>
                  <a:pt x="727010" y="769146"/>
                  <a:pt x="702886" y="772537"/>
                </a:cubicBezTo>
                <a:close/>
                <a:moveTo>
                  <a:pt x="933007" y="773667"/>
                </a:moveTo>
                <a:cubicBezTo>
                  <a:pt x="905867" y="773479"/>
                  <a:pt x="891543" y="757836"/>
                  <a:pt x="892109" y="731074"/>
                </a:cubicBezTo>
                <a:cubicBezTo>
                  <a:pt x="892485" y="706196"/>
                  <a:pt x="906621" y="692060"/>
                  <a:pt x="931687" y="691118"/>
                </a:cubicBezTo>
                <a:cubicBezTo>
                  <a:pt x="959016" y="690174"/>
                  <a:pt x="972586" y="705442"/>
                  <a:pt x="975224" y="730320"/>
                </a:cubicBezTo>
                <a:cubicBezTo>
                  <a:pt x="973528" y="758401"/>
                  <a:pt x="960146" y="773855"/>
                  <a:pt x="933007" y="773667"/>
                </a:cubicBezTo>
                <a:close/>
                <a:moveTo>
                  <a:pt x="1155211" y="778944"/>
                </a:moveTo>
                <a:cubicBezTo>
                  <a:pt x="1128449" y="774987"/>
                  <a:pt x="1111674" y="760475"/>
                  <a:pt x="1109790" y="733146"/>
                </a:cubicBezTo>
                <a:cubicBezTo>
                  <a:pt x="1107906" y="708645"/>
                  <a:pt x="1133726" y="683767"/>
                  <a:pt x="1157850" y="686783"/>
                </a:cubicBezTo>
                <a:cubicBezTo>
                  <a:pt x="1184800" y="689986"/>
                  <a:pt x="1201953" y="706572"/>
                  <a:pt x="1201009" y="733899"/>
                </a:cubicBezTo>
                <a:cubicBezTo>
                  <a:pt x="1200068" y="761039"/>
                  <a:pt x="1181974" y="775363"/>
                  <a:pt x="1155211" y="778944"/>
                </a:cubicBezTo>
                <a:close/>
                <a:moveTo>
                  <a:pt x="1376663" y="780076"/>
                </a:moveTo>
                <a:cubicBezTo>
                  <a:pt x="1347450" y="778380"/>
                  <a:pt x="1330488" y="761795"/>
                  <a:pt x="1330300" y="732394"/>
                </a:cubicBezTo>
                <a:cubicBezTo>
                  <a:pt x="1330300" y="702616"/>
                  <a:pt x="1348394" y="687915"/>
                  <a:pt x="1376475" y="683957"/>
                </a:cubicBezTo>
                <a:cubicBezTo>
                  <a:pt x="1405500" y="686595"/>
                  <a:pt x="1423216" y="700919"/>
                  <a:pt x="1425289" y="730510"/>
                </a:cubicBezTo>
                <a:cubicBezTo>
                  <a:pt x="1427361" y="758403"/>
                  <a:pt x="1404558" y="781584"/>
                  <a:pt x="1376663" y="780076"/>
                </a:cubicBezTo>
                <a:close/>
                <a:moveTo>
                  <a:pt x="1598491" y="781584"/>
                </a:moveTo>
                <a:cubicBezTo>
                  <a:pt x="1568902" y="779888"/>
                  <a:pt x="1552505" y="763303"/>
                  <a:pt x="1550997" y="733901"/>
                </a:cubicBezTo>
                <a:cubicBezTo>
                  <a:pt x="1549677" y="705066"/>
                  <a:pt x="1570976" y="683579"/>
                  <a:pt x="1604712" y="683391"/>
                </a:cubicBezTo>
                <a:cubicBezTo>
                  <a:pt x="1630532" y="685653"/>
                  <a:pt x="1648437" y="701297"/>
                  <a:pt x="1649001" y="733147"/>
                </a:cubicBezTo>
                <a:cubicBezTo>
                  <a:pt x="1649567" y="761983"/>
                  <a:pt x="1627328" y="783091"/>
                  <a:pt x="1598491" y="781584"/>
                </a:cubicBezTo>
                <a:close/>
                <a:moveTo>
                  <a:pt x="1829180" y="785731"/>
                </a:moveTo>
                <a:cubicBezTo>
                  <a:pt x="1801286" y="785165"/>
                  <a:pt x="1776408" y="759155"/>
                  <a:pt x="1776974" y="731452"/>
                </a:cubicBezTo>
                <a:cubicBezTo>
                  <a:pt x="1777538" y="703556"/>
                  <a:pt x="1803548" y="678490"/>
                  <a:pt x="1831252" y="679244"/>
                </a:cubicBezTo>
                <a:cubicBezTo>
                  <a:pt x="1859147" y="679810"/>
                  <a:pt x="1884025" y="705820"/>
                  <a:pt x="1883459" y="733523"/>
                </a:cubicBezTo>
                <a:cubicBezTo>
                  <a:pt x="1882893" y="761417"/>
                  <a:pt x="1856886" y="786295"/>
                  <a:pt x="1829180" y="785731"/>
                </a:cubicBezTo>
                <a:close/>
                <a:moveTo>
                  <a:pt x="2051572" y="787239"/>
                </a:moveTo>
                <a:cubicBezTo>
                  <a:pt x="2022549" y="786673"/>
                  <a:pt x="1995221" y="759345"/>
                  <a:pt x="1997859" y="730698"/>
                </a:cubicBezTo>
                <a:cubicBezTo>
                  <a:pt x="2000874" y="699223"/>
                  <a:pt x="2019533" y="680376"/>
                  <a:pt x="2051196" y="677926"/>
                </a:cubicBezTo>
                <a:cubicBezTo>
                  <a:pt x="2080032" y="675665"/>
                  <a:pt x="2107171" y="703180"/>
                  <a:pt x="2107171" y="732206"/>
                </a:cubicBezTo>
                <a:cubicBezTo>
                  <a:pt x="2107171" y="761229"/>
                  <a:pt x="2080597" y="787615"/>
                  <a:pt x="2051572" y="787239"/>
                </a:cubicBezTo>
                <a:close/>
                <a:moveTo>
                  <a:pt x="2274344" y="787993"/>
                </a:moveTo>
                <a:cubicBezTo>
                  <a:pt x="2244567" y="787803"/>
                  <a:pt x="2218933" y="761983"/>
                  <a:pt x="2219123" y="732206"/>
                </a:cubicBezTo>
                <a:cubicBezTo>
                  <a:pt x="2219311" y="702426"/>
                  <a:pt x="2245131" y="676795"/>
                  <a:pt x="2274910" y="676985"/>
                </a:cubicBezTo>
                <a:cubicBezTo>
                  <a:pt x="2304687" y="677172"/>
                  <a:pt x="2330319" y="702992"/>
                  <a:pt x="2330131" y="732770"/>
                </a:cubicBezTo>
                <a:cubicBezTo>
                  <a:pt x="2329943" y="762549"/>
                  <a:pt x="2304121" y="788181"/>
                  <a:pt x="2274344" y="787993"/>
                </a:cubicBezTo>
                <a:close/>
                <a:moveTo>
                  <a:pt x="2498248" y="788181"/>
                </a:moveTo>
                <a:cubicBezTo>
                  <a:pt x="2466395" y="788934"/>
                  <a:pt x="2440387" y="762737"/>
                  <a:pt x="2441141" y="730886"/>
                </a:cubicBezTo>
                <a:cubicBezTo>
                  <a:pt x="2441895" y="700731"/>
                  <a:pt x="2467151" y="676231"/>
                  <a:pt x="2497494" y="676607"/>
                </a:cubicBezTo>
                <a:cubicBezTo>
                  <a:pt x="2527837" y="676985"/>
                  <a:pt x="2552527" y="701675"/>
                  <a:pt x="2552527" y="732018"/>
                </a:cubicBezTo>
                <a:cubicBezTo>
                  <a:pt x="2552903" y="762173"/>
                  <a:pt x="2528403" y="787427"/>
                  <a:pt x="2498248" y="788181"/>
                </a:cubicBezTo>
                <a:close/>
                <a:moveTo>
                  <a:pt x="30992" y="979666"/>
                </a:moveTo>
                <a:cubicBezTo>
                  <a:pt x="14407" y="979290"/>
                  <a:pt x="4606" y="972127"/>
                  <a:pt x="3852" y="956673"/>
                </a:cubicBezTo>
                <a:cubicBezTo>
                  <a:pt x="2911" y="939522"/>
                  <a:pt x="11955" y="929534"/>
                  <a:pt x="29484" y="929910"/>
                </a:cubicBezTo>
                <a:cubicBezTo>
                  <a:pt x="44938" y="930100"/>
                  <a:pt x="53231" y="939144"/>
                  <a:pt x="53420" y="954600"/>
                </a:cubicBezTo>
                <a:cubicBezTo>
                  <a:pt x="53420" y="970243"/>
                  <a:pt x="44750" y="978158"/>
                  <a:pt x="30992" y="979666"/>
                </a:cubicBezTo>
                <a:close/>
                <a:moveTo>
                  <a:pt x="257344" y="984943"/>
                </a:moveTo>
                <a:cubicBezTo>
                  <a:pt x="239438" y="984377"/>
                  <a:pt x="228318" y="972315"/>
                  <a:pt x="228318" y="954222"/>
                </a:cubicBezTo>
                <a:cubicBezTo>
                  <a:pt x="228318" y="935753"/>
                  <a:pt x="241134" y="927082"/>
                  <a:pt x="256590" y="923313"/>
                </a:cubicBezTo>
                <a:cubicBezTo>
                  <a:pt x="276191" y="925574"/>
                  <a:pt x="288629" y="934997"/>
                  <a:pt x="289194" y="953092"/>
                </a:cubicBezTo>
                <a:cubicBezTo>
                  <a:pt x="289760" y="973069"/>
                  <a:pt x="277320" y="985509"/>
                  <a:pt x="257344" y="984943"/>
                </a:cubicBezTo>
                <a:close/>
                <a:moveTo>
                  <a:pt x="479926" y="988524"/>
                </a:moveTo>
                <a:cubicBezTo>
                  <a:pt x="458063" y="987770"/>
                  <a:pt x="446379" y="974201"/>
                  <a:pt x="447321" y="952526"/>
                </a:cubicBezTo>
                <a:cubicBezTo>
                  <a:pt x="448263" y="932737"/>
                  <a:pt x="460513" y="921051"/>
                  <a:pt x="480302" y="920863"/>
                </a:cubicBezTo>
                <a:cubicBezTo>
                  <a:pt x="502166" y="920675"/>
                  <a:pt x="513474" y="933303"/>
                  <a:pt x="515358" y="954978"/>
                </a:cubicBezTo>
                <a:cubicBezTo>
                  <a:pt x="513284" y="976650"/>
                  <a:pt x="501788" y="989278"/>
                  <a:pt x="479926" y="988524"/>
                </a:cubicBezTo>
                <a:close/>
                <a:moveTo>
                  <a:pt x="701754" y="992480"/>
                </a:moveTo>
                <a:cubicBezTo>
                  <a:pt x="679516" y="992104"/>
                  <a:pt x="665004" y="977026"/>
                  <a:pt x="665192" y="954410"/>
                </a:cubicBezTo>
                <a:cubicBezTo>
                  <a:pt x="665380" y="931793"/>
                  <a:pt x="680457" y="919543"/>
                  <a:pt x="702510" y="915962"/>
                </a:cubicBezTo>
                <a:cubicBezTo>
                  <a:pt x="724748" y="918790"/>
                  <a:pt x="740392" y="930662"/>
                  <a:pt x="740958" y="953090"/>
                </a:cubicBezTo>
                <a:cubicBezTo>
                  <a:pt x="741523" y="977402"/>
                  <a:pt x="726068" y="993046"/>
                  <a:pt x="701754" y="992480"/>
                </a:cubicBezTo>
                <a:close/>
                <a:moveTo>
                  <a:pt x="934324" y="995307"/>
                </a:moveTo>
                <a:cubicBezTo>
                  <a:pt x="907185" y="995685"/>
                  <a:pt x="892485" y="980796"/>
                  <a:pt x="892673" y="953656"/>
                </a:cubicBezTo>
                <a:cubicBezTo>
                  <a:pt x="892861" y="928402"/>
                  <a:pt x="907751" y="915586"/>
                  <a:pt x="932629" y="913512"/>
                </a:cubicBezTo>
                <a:cubicBezTo>
                  <a:pt x="959202" y="915020"/>
                  <a:pt x="974470" y="928402"/>
                  <a:pt x="974092" y="955730"/>
                </a:cubicBezTo>
                <a:cubicBezTo>
                  <a:pt x="973714" y="980796"/>
                  <a:pt x="959392" y="994931"/>
                  <a:pt x="934324" y="995307"/>
                </a:cubicBezTo>
                <a:close/>
                <a:moveTo>
                  <a:pt x="1158038" y="998513"/>
                </a:moveTo>
                <a:cubicBezTo>
                  <a:pt x="1130523" y="999831"/>
                  <a:pt x="1112242" y="982869"/>
                  <a:pt x="1111864" y="955354"/>
                </a:cubicBezTo>
                <a:cubicBezTo>
                  <a:pt x="1111486" y="927836"/>
                  <a:pt x="1129391" y="910497"/>
                  <a:pt x="1156908" y="911063"/>
                </a:cubicBezTo>
                <a:cubicBezTo>
                  <a:pt x="1182540" y="911629"/>
                  <a:pt x="1196674" y="928590"/>
                  <a:pt x="1200068" y="954600"/>
                </a:cubicBezTo>
                <a:cubicBezTo>
                  <a:pt x="1197430" y="979854"/>
                  <a:pt x="1183482" y="997381"/>
                  <a:pt x="1158038" y="998513"/>
                </a:cubicBezTo>
                <a:close/>
                <a:moveTo>
                  <a:pt x="1376663" y="1002280"/>
                </a:moveTo>
                <a:cubicBezTo>
                  <a:pt x="1348394" y="997569"/>
                  <a:pt x="1329735" y="982113"/>
                  <a:pt x="1331242" y="952712"/>
                </a:cubicBezTo>
                <a:cubicBezTo>
                  <a:pt x="1332750" y="923877"/>
                  <a:pt x="1351785" y="906538"/>
                  <a:pt x="1380810" y="908235"/>
                </a:cubicBezTo>
                <a:cubicBezTo>
                  <a:pt x="1407572" y="909743"/>
                  <a:pt x="1424723" y="927458"/>
                  <a:pt x="1424347" y="954786"/>
                </a:cubicBezTo>
                <a:cubicBezTo>
                  <a:pt x="1424157" y="984187"/>
                  <a:pt x="1405310" y="998889"/>
                  <a:pt x="1376663" y="1002280"/>
                </a:cubicBezTo>
                <a:close/>
                <a:moveTo>
                  <a:pt x="1600755" y="1002846"/>
                </a:moveTo>
                <a:cubicBezTo>
                  <a:pt x="1572673" y="1003790"/>
                  <a:pt x="1551187" y="981549"/>
                  <a:pt x="1551943" y="953468"/>
                </a:cubicBezTo>
                <a:cubicBezTo>
                  <a:pt x="1552697" y="925574"/>
                  <a:pt x="1575501" y="904090"/>
                  <a:pt x="1603394" y="906728"/>
                </a:cubicBezTo>
                <a:cubicBezTo>
                  <a:pt x="1632606" y="909367"/>
                  <a:pt x="1646741" y="927270"/>
                  <a:pt x="1648815" y="956671"/>
                </a:cubicBezTo>
                <a:cubicBezTo>
                  <a:pt x="1645234" y="984565"/>
                  <a:pt x="1630344" y="1001716"/>
                  <a:pt x="1600755" y="1002846"/>
                </a:cubicBezTo>
                <a:close/>
                <a:moveTo>
                  <a:pt x="1832196" y="1003978"/>
                </a:moveTo>
                <a:cubicBezTo>
                  <a:pt x="1800910" y="1005108"/>
                  <a:pt x="1782064" y="988146"/>
                  <a:pt x="1780932" y="956671"/>
                </a:cubicBezTo>
                <a:cubicBezTo>
                  <a:pt x="1779802" y="925197"/>
                  <a:pt x="1797329" y="908235"/>
                  <a:pt x="1828238" y="904654"/>
                </a:cubicBezTo>
                <a:cubicBezTo>
                  <a:pt x="1859335" y="906162"/>
                  <a:pt x="1878748" y="921051"/>
                  <a:pt x="1879690" y="952714"/>
                </a:cubicBezTo>
                <a:cubicBezTo>
                  <a:pt x="1880634" y="983999"/>
                  <a:pt x="1863670" y="1002846"/>
                  <a:pt x="1832196" y="1003978"/>
                </a:cubicBezTo>
                <a:close/>
                <a:moveTo>
                  <a:pt x="2053458" y="1007937"/>
                </a:moveTo>
                <a:cubicBezTo>
                  <a:pt x="2025752" y="1008691"/>
                  <a:pt x="1999744" y="983625"/>
                  <a:pt x="1999178" y="955730"/>
                </a:cubicBezTo>
                <a:cubicBezTo>
                  <a:pt x="1998427" y="928026"/>
                  <a:pt x="2023491" y="902016"/>
                  <a:pt x="2051386" y="901450"/>
                </a:cubicBezTo>
                <a:cubicBezTo>
                  <a:pt x="2079090" y="900698"/>
                  <a:pt x="2105100" y="925764"/>
                  <a:pt x="2105663" y="953658"/>
                </a:cubicBezTo>
                <a:cubicBezTo>
                  <a:pt x="2106419" y="981363"/>
                  <a:pt x="2081351" y="1007371"/>
                  <a:pt x="2053458" y="1007937"/>
                </a:cubicBezTo>
                <a:close/>
                <a:moveTo>
                  <a:pt x="2273024" y="1009067"/>
                </a:moveTo>
                <a:cubicBezTo>
                  <a:pt x="2245321" y="1008125"/>
                  <a:pt x="2220631" y="982493"/>
                  <a:pt x="2220441" y="954976"/>
                </a:cubicBezTo>
                <a:cubicBezTo>
                  <a:pt x="2220253" y="925762"/>
                  <a:pt x="2247392" y="899189"/>
                  <a:pt x="2276418" y="900321"/>
                </a:cubicBezTo>
                <a:cubicBezTo>
                  <a:pt x="2304123" y="901450"/>
                  <a:pt x="2328811" y="926894"/>
                  <a:pt x="2329001" y="954410"/>
                </a:cubicBezTo>
                <a:cubicBezTo>
                  <a:pt x="2329189" y="983623"/>
                  <a:pt x="2302050" y="1010199"/>
                  <a:pt x="2273024" y="1009067"/>
                </a:cubicBezTo>
                <a:close/>
                <a:moveTo>
                  <a:pt x="2494289" y="1009443"/>
                </a:moveTo>
                <a:cubicBezTo>
                  <a:pt x="2465263" y="1007559"/>
                  <a:pt x="2438879" y="979100"/>
                  <a:pt x="2442647" y="950830"/>
                </a:cubicBezTo>
                <a:cubicBezTo>
                  <a:pt x="2446794" y="919731"/>
                  <a:pt x="2466019" y="901262"/>
                  <a:pt x="2497870" y="900133"/>
                </a:cubicBezTo>
                <a:cubicBezTo>
                  <a:pt x="2526705" y="899189"/>
                  <a:pt x="2552903" y="927648"/>
                  <a:pt x="2551961" y="956484"/>
                </a:cubicBezTo>
                <a:cubicBezTo>
                  <a:pt x="2550829" y="985509"/>
                  <a:pt x="2522936" y="1011141"/>
                  <a:pt x="2494289" y="1009443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07A2636-44E7-E741-C85A-E987B0C9D34B}"/>
              </a:ext>
            </a:extLst>
          </p:cNvPr>
          <p:cNvSpPr/>
          <p:nvPr/>
        </p:nvSpPr>
        <p:spPr>
          <a:xfrm rot="10800000">
            <a:off x="0" y="-1"/>
            <a:ext cx="1566867" cy="3179250"/>
          </a:xfrm>
          <a:custGeom>
            <a:avLst/>
            <a:gdLst>
              <a:gd name="connsiteX0" fmla="*/ 1377419 w 1566867"/>
              <a:gd name="connsiteY0" fmla="*/ 34754 h 3179250"/>
              <a:gd name="connsiteX1" fmla="*/ 1360267 w 1566867"/>
              <a:gd name="connsiteY1" fmla="*/ 17793 h 3179250"/>
              <a:gd name="connsiteX2" fmla="*/ 1376289 w 1566867"/>
              <a:gd name="connsiteY2" fmla="*/ 76 h 3179250"/>
              <a:gd name="connsiteX3" fmla="*/ 1395136 w 1566867"/>
              <a:gd name="connsiteY3" fmla="*/ 14965 h 3179250"/>
              <a:gd name="connsiteX4" fmla="*/ 1377419 w 1566867"/>
              <a:gd name="connsiteY4" fmla="*/ 34754 h 3179250"/>
              <a:gd name="connsiteX5" fmla="*/ 931499 w 1566867"/>
              <a:gd name="connsiteY5" fmla="*/ 256019 h 3179250"/>
              <a:gd name="connsiteX6" fmla="*/ 917363 w 1566867"/>
              <a:gd name="connsiteY6" fmla="*/ 236982 h 3179250"/>
              <a:gd name="connsiteX7" fmla="*/ 936966 w 1566867"/>
              <a:gd name="connsiteY7" fmla="*/ 223978 h 3179250"/>
              <a:gd name="connsiteX8" fmla="*/ 949404 w 1566867"/>
              <a:gd name="connsiteY8" fmla="*/ 240563 h 3179250"/>
              <a:gd name="connsiteX9" fmla="*/ 931499 w 1566867"/>
              <a:gd name="connsiteY9" fmla="*/ 256019 h 3179250"/>
              <a:gd name="connsiteX10" fmla="*/ 1154647 w 1566867"/>
              <a:gd name="connsiteY10" fmla="*/ 261669 h 3179250"/>
              <a:gd name="connsiteX11" fmla="*/ 1133538 w 1566867"/>
              <a:gd name="connsiteY11" fmla="*/ 238677 h 3179250"/>
              <a:gd name="connsiteX12" fmla="*/ 1156530 w 1566867"/>
              <a:gd name="connsiteY12" fmla="*/ 217568 h 3179250"/>
              <a:gd name="connsiteX13" fmla="*/ 1178205 w 1566867"/>
              <a:gd name="connsiteY13" fmla="*/ 240373 h 3179250"/>
              <a:gd name="connsiteX14" fmla="*/ 1154647 w 1566867"/>
              <a:gd name="connsiteY14" fmla="*/ 261669 h 3179250"/>
              <a:gd name="connsiteX15" fmla="*/ 1375911 w 1566867"/>
              <a:gd name="connsiteY15" fmla="*/ 263367 h 3179250"/>
              <a:gd name="connsiteX16" fmla="*/ 1353860 w 1566867"/>
              <a:gd name="connsiteY16" fmla="*/ 236791 h 3179250"/>
              <a:gd name="connsiteX17" fmla="*/ 1377607 w 1566867"/>
              <a:gd name="connsiteY17" fmla="*/ 215495 h 3179250"/>
              <a:gd name="connsiteX18" fmla="*/ 1402109 w 1566867"/>
              <a:gd name="connsiteY18" fmla="*/ 237923 h 3179250"/>
              <a:gd name="connsiteX19" fmla="*/ 1375911 w 1566867"/>
              <a:gd name="connsiteY19" fmla="*/ 263367 h 3179250"/>
              <a:gd name="connsiteX20" fmla="*/ 703261 w 1566867"/>
              <a:gd name="connsiteY20" fmla="*/ 487079 h 3179250"/>
              <a:gd name="connsiteX21" fmla="*/ 685922 w 1566867"/>
              <a:gd name="connsiteY21" fmla="*/ 466914 h 3179250"/>
              <a:gd name="connsiteX22" fmla="*/ 704959 w 1566867"/>
              <a:gd name="connsiteY22" fmla="*/ 452401 h 3179250"/>
              <a:gd name="connsiteX23" fmla="*/ 720601 w 1566867"/>
              <a:gd name="connsiteY23" fmla="*/ 470494 h 3179250"/>
              <a:gd name="connsiteX24" fmla="*/ 703261 w 1566867"/>
              <a:gd name="connsiteY24" fmla="*/ 487079 h 3179250"/>
              <a:gd name="connsiteX25" fmla="*/ 936966 w 1566867"/>
              <a:gd name="connsiteY25" fmla="*/ 492546 h 3179250"/>
              <a:gd name="connsiteX26" fmla="*/ 910390 w 1566867"/>
              <a:gd name="connsiteY26" fmla="*/ 471438 h 3179250"/>
              <a:gd name="connsiteX27" fmla="*/ 933572 w 1566867"/>
              <a:gd name="connsiteY27" fmla="*/ 446560 h 3179250"/>
              <a:gd name="connsiteX28" fmla="*/ 956942 w 1566867"/>
              <a:gd name="connsiteY28" fmla="*/ 465785 h 3179250"/>
              <a:gd name="connsiteX29" fmla="*/ 936966 w 1566867"/>
              <a:gd name="connsiteY29" fmla="*/ 492546 h 3179250"/>
              <a:gd name="connsiteX30" fmla="*/ 1154081 w 1566867"/>
              <a:gd name="connsiteY30" fmla="*/ 495372 h 3179250"/>
              <a:gd name="connsiteX31" fmla="*/ 1129769 w 1566867"/>
              <a:gd name="connsiteY31" fmla="*/ 470118 h 3179250"/>
              <a:gd name="connsiteX32" fmla="*/ 1156908 w 1566867"/>
              <a:gd name="connsiteY32" fmla="*/ 443920 h 3179250"/>
              <a:gd name="connsiteX33" fmla="*/ 1181598 w 1566867"/>
              <a:gd name="connsiteY33" fmla="*/ 469742 h 3179250"/>
              <a:gd name="connsiteX34" fmla="*/ 1154081 w 1566867"/>
              <a:gd name="connsiteY34" fmla="*/ 495372 h 3179250"/>
              <a:gd name="connsiteX35" fmla="*/ 1375157 w 1566867"/>
              <a:gd name="connsiteY35" fmla="*/ 499331 h 3179250"/>
              <a:gd name="connsiteX36" fmla="*/ 1348205 w 1566867"/>
              <a:gd name="connsiteY36" fmla="*/ 470118 h 3179250"/>
              <a:gd name="connsiteX37" fmla="*/ 1378172 w 1566867"/>
              <a:gd name="connsiteY37" fmla="*/ 439587 h 3179250"/>
              <a:gd name="connsiteX38" fmla="*/ 1407196 w 1566867"/>
              <a:gd name="connsiteY38" fmla="*/ 471438 h 3179250"/>
              <a:gd name="connsiteX39" fmla="*/ 1375157 w 1566867"/>
              <a:gd name="connsiteY39" fmla="*/ 499331 h 3179250"/>
              <a:gd name="connsiteX40" fmla="*/ 1566867 w 1566867"/>
              <a:gd name="connsiteY40" fmla="*/ 696912 h 3179250"/>
              <a:gd name="connsiteX41" fmla="*/ 1565322 w 1566867"/>
              <a:gd name="connsiteY41" fmla="*/ 693078 h 3179250"/>
              <a:gd name="connsiteX42" fmla="*/ 1566867 w 1566867"/>
              <a:gd name="connsiteY42" fmla="*/ 688504 h 3179250"/>
              <a:gd name="connsiteX43" fmla="*/ 477476 w 1566867"/>
              <a:gd name="connsiteY43" fmla="*/ 709098 h 3179250"/>
              <a:gd name="connsiteX44" fmla="*/ 463528 w 1566867"/>
              <a:gd name="connsiteY44" fmla="*/ 689496 h 3179250"/>
              <a:gd name="connsiteX45" fmla="*/ 482375 w 1566867"/>
              <a:gd name="connsiteY45" fmla="*/ 674419 h 3179250"/>
              <a:gd name="connsiteX46" fmla="*/ 498207 w 1566867"/>
              <a:gd name="connsiteY46" fmla="*/ 692512 h 3179250"/>
              <a:gd name="connsiteX47" fmla="*/ 477476 w 1566867"/>
              <a:gd name="connsiteY47" fmla="*/ 709098 h 3179250"/>
              <a:gd name="connsiteX48" fmla="*/ 702320 w 1566867"/>
              <a:gd name="connsiteY48" fmla="*/ 715882 h 3179250"/>
              <a:gd name="connsiteX49" fmla="*/ 678384 w 1566867"/>
              <a:gd name="connsiteY49" fmla="*/ 691946 h 3179250"/>
              <a:gd name="connsiteX50" fmla="*/ 705711 w 1566867"/>
              <a:gd name="connsiteY50" fmla="*/ 668010 h 3179250"/>
              <a:gd name="connsiteX51" fmla="*/ 726820 w 1566867"/>
              <a:gd name="connsiteY51" fmla="*/ 695527 h 3179250"/>
              <a:gd name="connsiteX52" fmla="*/ 702320 w 1566867"/>
              <a:gd name="connsiteY52" fmla="*/ 715882 h 3179250"/>
              <a:gd name="connsiteX53" fmla="*/ 934702 w 1566867"/>
              <a:gd name="connsiteY53" fmla="*/ 720972 h 3179250"/>
              <a:gd name="connsiteX54" fmla="*/ 905301 w 1566867"/>
              <a:gd name="connsiteY54" fmla="*/ 695718 h 3179250"/>
              <a:gd name="connsiteX55" fmla="*/ 931687 w 1566867"/>
              <a:gd name="connsiteY55" fmla="*/ 663677 h 3179250"/>
              <a:gd name="connsiteX56" fmla="*/ 961842 w 1566867"/>
              <a:gd name="connsiteY56" fmla="*/ 692136 h 3179250"/>
              <a:gd name="connsiteX57" fmla="*/ 934702 w 1566867"/>
              <a:gd name="connsiteY57" fmla="*/ 720972 h 3179250"/>
              <a:gd name="connsiteX58" fmla="*/ 1154647 w 1566867"/>
              <a:gd name="connsiteY58" fmla="*/ 722479 h 3179250"/>
              <a:gd name="connsiteX59" fmla="*/ 1125433 w 1566867"/>
              <a:gd name="connsiteY59" fmla="*/ 688367 h 3179250"/>
              <a:gd name="connsiteX60" fmla="*/ 1158416 w 1566867"/>
              <a:gd name="connsiteY60" fmla="*/ 661603 h 3179250"/>
              <a:gd name="connsiteX61" fmla="*/ 1186873 w 1566867"/>
              <a:gd name="connsiteY61" fmla="*/ 692702 h 3179250"/>
              <a:gd name="connsiteX62" fmla="*/ 1154647 w 1566867"/>
              <a:gd name="connsiteY62" fmla="*/ 722479 h 3179250"/>
              <a:gd name="connsiteX63" fmla="*/ 1374779 w 1566867"/>
              <a:gd name="connsiteY63" fmla="*/ 724177 h 3179250"/>
              <a:gd name="connsiteX64" fmla="*/ 1345566 w 1566867"/>
              <a:gd name="connsiteY64" fmla="*/ 689686 h 3179250"/>
              <a:gd name="connsiteX65" fmla="*/ 1379302 w 1566867"/>
              <a:gd name="connsiteY65" fmla="*/ 658965 h 3179250"/>
              <a:gd name="connsiteX66" fmla="*/ 1410211 w 1566867"/>
              <a:gd name="connsiteY66" fmla="*/ 692136 h 3179250"/>
              <a:gd name="connsiteX67" fmla="*/ 1374779 w 1566867"/>
              <a:gd name="connsiteY67" fmla="*/ 724177 h 3179250"/>
              <a:gd name="connsiteX68" fmla="*/ 1566867 w 1566867"/>
              <a:gd name="connsiteY68" fmla="*/ 927508 h 3179250"/>
              <a:gd name="connsiteX69" fmla="*/ 1561551 w 1566867"/>
              <a:gd name="connsiteY69" fmla="*/ 913399 h 3179250"/>
              <a:gd name="connsiteX70" fmla="*/ 1566867 w 1566867"/>
              <a:gd name="connsiteY70" fmla="*/ 899489 h 3179250"/>
              <a:gd name="connsiteX71" fmla="*/ 261113 w 1566867"/>
              <a:gd name="connsiteY71" fmla="*/ 931491 h 3179250"/>
              <a:gd name="connsiteX72" fmla="*/ 241324 w 1566867"/>
              <a:gd name="connsiteY72" fmla="*/ 913776 h 3179250"/>
              <a:gd name="connsiteX73" fmla="*/ 258285 w 1566867"/>
              <a:gd name="connsiteY73" fmla="*/ 896625 h 3179250"/>
              <a:gd name="connsiteX74" fmla="*/ 276002 w 1566867"/>
              <a:gd name="connsiteY74" fmla="*/ 912645 h 3179250"/>
              <a:gd name="connsiteX75" fmla="*/ 261113 w 1566867"/>
              <a:gd name="connsiteY75" fmla="*/ 931491 h 3179250"/>
              <a:gd name="connsiteX76" fmla="*/ 478796 w 1566867"/>
              <a:gd name="connsiteY76" fmla="*/ 937334 h 3179250"/>
              <a:gd name="connsiteX77" fmla="*/ 457873 w 1566867"/>
              <a:gd name="connsiteY77" fmla="*/ 914152 h 3179250"/>
              <a:gd name="connsiteX78" fmla="*/ 483129 w 1566867"/>
              <a:gd name="connsiteY78" fmla="*/ 891158 h 3179250"/>
              <a:gd name="connsiteX79" fmla="*/ 504804 w 1566867"/>
              <a:gd name="connsiteY79" fmla="*/ 912833 h 3179250"/>
              <a:gd name="connsiteX80" fmla="*/ 478796 w 1566867"/>
              <a:gd name="connsiteY80" fmla="*/ 937334 h 3179250"/>
              <a:gd name="connsiteX81" fmla="*/ 702320 w 1566867"/>
              <a:gd name="connsiteY81" fmla="*/ 943178 h 3179250"/>
              <a:gd name="connsiteX82" fmla="*/ 674804 w 1566867"/>
              <a:gd name="connsiteY82" fmla="*/ 911515 h 3179250"/>
              <a:gd name="connsiteX83" fmla="*/ 704015 w 1566867"/>
              <a:gd name="connsiteY83" fmla="*/ 885883 h 3179250"/>
              <a:gd name="connsiteX84" fmla="*/ 731533 w 1566867"/>
              <a:gd name="connsiteY84" fmla="*/ 916980 h 3179250"/>
              <a:gd name="connsiteX85" fmla="*/ 702320 w 1566867"/>
              <a:gd name="connsiteY85" fmla="*/ 943178 h 3179250"/>
              <a:gd name="connsiteX86" fmla="*/ 933758 w 1566867"/>
              <a:gd name="connsiteY86" fmla="*/ 945252 h 3179250"/>
              <a:gd name="connsiteX87" fmla="*/ 902095 w 1566867"/>
              <a:gd name="connsiteY87" fmla="*/ 912647 h 3179250"/>
              <a:gd name="connsiteX88" fmla="*/ 930745 w 1566867"/>
              <a:gd name="connsiteY88" fmla="*/ 881925 h 3179250"/>
              <a:gd name="connsiteX89" fmla="*/ 964479 w 1566867"/>
              <a:gd name="connsiteY89" fmla="*/ 915662 h 3179250"/>
              <a:gd name="connsiteX90" fmla="*/ 933758 w 1566867"/>
              <a:gd name="connsiteY90" fmla="*/ 945252 h 3179250"/>
              <a:gd name="connsiteX91" fmla="*/ 1152951 w 1566867"/>
              <a:gd name="connsiteY91" fmla="*/ 947889 h 3179250"/>
              <a:gd name="connsiteX92" fmla="*/ 1121854 w 1566867"/>
              <a:gd name="connsiteY92" fmla="*/ 914343 h 3179250"/>
              <a:gd name="connsiteX93" fmla="*/ 1156156 w 1566867"/>
              <a:gd name="connsiteY93" fmla="*/ 879852 h 3179250"/>
              <a:gd name="connsiteX94" fmla="*/ 1189325 w 1566867"/>
              <a:gd name="connsiteY94" fmla="*/ 915850 h 3179250"/>
              <a:gd name="connsiteX95" fmla="*/ 1152951 w 1566867"/>
              <a:gd name="connsiteY95" fmla="*/ 947889 h 3179250"/>
              <a:gd name="connsiteX96" fmla="*/ 1375533 w 1566867"/>
              <a:gd name="connsiteY96" fmla="*/ 951281 h 3179250"/>
              <a:gd name="connsiteX97" fmla="*/ 1340667 w 1566867"/>
              <a:gd name="connsiteY97" fmla="*/ 914906 h 3179250"/>
              <a:gd name="connsiteX98" fmla="*/ 1376853 w 1566867"/>
              <a:gd name="connsiteY98" fmla="*/ 875892 h 3179250"/>
              <a:gd name="connsiteX99" fmla="*/ 1414923 w 1566867"/>
              <a:gd name="connsiteY99" fmla="*/ 915472 h 3179250"/>
              <a:gd name="connsiteX100" fmla="*/ 1375533 w 1566867"/>
              <a:gd name="connsiteY100" fmla="*/ 951281 h 3179250"/>
              <a:gd name="connsiteX101" fmla="*/ 1566867 w 1566867"/>
              <a:gd name="connsiteY101" fmla="*/ 1156206 h 3179250"/>
              <a:gd name="connsiteX102" fmla="*/ 1559855 w 1566867"/>
              <a:gd name="connsiteY102" fmla="*/ 1137300 h 3179250"/>
              <a:gd name="connsiteX103" fmla="*/ 1566867 w 1566867"/>
              <a:gd name="connsiteY103" fmla="*/ 1116265 h 3179250"/>
              <a:gd name="connsiteX104" fmla="*/ 259793 w 1566867"/>
              <a:gd name="connsiteY104" fmla="*/ 1159541 h 3179250"/>
              <a:gd name="connsiteX105" fmla="*/ 236799 w 1566867"/>
              <a:gd name="connsiteY105" fmla="*/ 1135604 h 3179250"/>
              <a:gd name="connsiteX106" fmla="*/ 259793 w 1566867"/>
              <a:gd name="connsiteY106" fmla="*/ 1114496 h 3179250"/>
              <a:gd name="connsiteX107" fmla="*/ 280902 w 1566867"/>
              <a:gd name="connsiteY107" fmla="*/ 1137490 h 3179250"/>
              <a:gd name="connsiteX108" fmla="*/ 259793 w 1566867"/>
              <a:gd name="connsiteY108" fmla="*/ 1159541 h 3179250"/>
              <a:gd name="connsiteX109" fmla="*/ 479548 w 1566867"/>
              <a:gd name="connsiteY109" fmla="*/ 1162178 h 3179250"/>
              <a:gd name="connsiteX110" fmla="*/ 455236 w 1566867"/>
              <a:gd name="connsiteY110" fmla="*/ 1133153 h 3179250"/>
              <a:gd name="connsiteX111" fmla="*/ 480679 w 1566867"/>
              <a:gd name="connsiteY111" fmla="*/ 1110349 h 3179250"/>
              <a:gd name="connsiteX112" fmla="*/ 506687 w 1566867"/>
              <a:gd name="connsiteY112" fmla="*/ 1135980 h 3179250"/>
              <a:gd name="connsiteX113" fmla="*/ 479548 w 1566867"/>
              <a:gd name="connsiteY113" fmla="*/ 1162178 h 3179250"/>
              <a:gd name="connsiteX114" fmla="*/ 704203 w 1566867"/>
              <a:gd name="connsiteY114" fmla="*/ 1167645 h 3179250"/>
              <a:gd name="connsiteX115" fmla="*/ 671976 w 1566867"/>
              <a:gd name="connsiteY115" fmla="*/ 1135605 h 3179250"/>
              <a:gd name="connsiteX116" fmla="*/ 699870 w 1566867"/>
              <a:gd name="connsiteY116" fmla="*/ 1104508 h 3179250"/>
              <a:gd name="connsiteX117" fmla="*/ 734360 w 1566867"/>
              <a:gd name="connsiteY117" fmla="*/ 1137490 h 3179250"/>
              <a:gd name="connsiteX118" fmla="*/ 704203 w 1566867"/>
              <a:gd name="connsiteY118" fmla="*/ 1167645 h 3179250"/>
              <a:gd name="connsiteX119" fmla="*/ 930555 w 1566867"/>
              <a:gd name="connsiteY119" fmla="*/ 1170283 h 3179250"/>
              <a:gd name="connsiteX120" fmla="*/ 899458 w 1566867"/>
              <a:gd name="connsiteY120" fmla="*/ 1136736 h 3179250"/>
              <a:gd name="connsiteX121" fmla="*/ 933760 w 1566867"/>
              <a:gd name="connsiteY121" fmla="*/ 1102246 h 3179250"/>
              <a:gd name="connsiteX122" fmla="*/ 966931 w 1566867"/>
              <a:gd name="connsiteY122" fmla="*/ 1138244 h 3179250"/>
              <a:gd name="connsiteX123" fmla="*/ 930555 w 1566867"/>
              <a:gd name="connsiteY123" fmla="*/ 1170283 h 3179250"/>
              <a:gd name="connsiteX124" fmla="*/ 1156154 w 1566867"/>
              <a:gd name="connsiteY124" fmla="*/ 1173487 h 3179250"/>
              <a:gd name="connsiteX125" fmla="*/ 1118460 w 1566867"/>
              <a:gd name="connsiteY125" fmla="*/ 1135983 h 3179250"/>
              <a:gd name="connsiteX126" fmla="*/ 1153139 w 1566867"/>
              <a:gd name="connsiteY126" fmla="*/ 1099418 h 3179250"/>
              <a:gd name="connsiteX127" fmla="*/ 1193660 w 1566867"/>
              <a:gd name="connsiteY127" fmla="*/ 1135227 h 3179250"/>
              <a:gd name="connsiteX128" fmla="*/ 1156154 w 1566867"/>
              <a:gd name="connsiteY128" fmla="*/ 1173487 h 3179250"/>
              <a:gd name="connsiteX129" fmla="*/ 1377229 w 1566867"/>
              <a:gd name="connsiteY129" fmla="*/ 1175560 h 3179250"/>
              <a:gd name="connsiteX130" fmla="*/ 1338781 w 1566867"/>
              <a:gd name="connsiteY130" fmla="*/ 1134851 h 3179250"/>
              <a:gd name="connsiteX131" fmla="*/ 1376475 w 1566867"/>
              <a:gd name="connsiteY131" fmla="*/ 1097345 h 3179250"/>
              <a:gd name="connsiteX132" fmla="*/ 1417938 w 1566867"/>
              <a:gd name="connsiteY132" fmla="*/ 1136171 h 3179250"/>
              <a:gd name="connsiteX133" fmla="*/ 1377229 w 1566867"/>
              <a:gd name="connsiteY133" fmla="*/ 1175560 h 3179250"/>
              <a:gd name="connsiteX134" fmla="*/ 31556 w 1566867"/>
              <a:gd name="connsiteY134" fmla="*/ 1386834 h 3179250"/>
              <a:gd name="connsiteX135" fmla="*/ 8186 w 1566867"/>
              <a:gd name="connsiteY135" fmla="*/ 1366857 h 3179250"/>
              <a:gd name="connsiteX136" fmla="*/ 27598 w 1566867"/>
              <a:gd name="connsiteY136" fmla="*/ 1345937 h 3179250"/>
              <a:gd name="connsiteX137" fmla="*/ 48707 w 1566867"/>
              <a:gd name="connsiteY137" fmla="*/ 1364596 h 3179250"/>
              <a:gd name="connsiteX138" fmla="*/ 31556 w 1566867"/>
              <a:gd name="connsiteY138" fmla="*/ 1386834 h 3179250"/>
              <a:gd name="connsiteX139" fmla="*/ 256590 w 1566867"/>
              <a:gd name="connsiteY139" fmla="*/ 1391357 h 3179250"/>
              <a:gd name="connsiteX140" fmla="*/ 233973 w 1566867"/>
              <a:gd name="connsiteY140" fmla="*/ 1365537 h 3179250"/>
              <a:gd name="connsiteX141" fmla="*/ 258851 w 1566867"/>
              <a:gd name="connsiteY141" fmla="*/ 1341601 h 3179250"/>
              <a:gd name="connsiteX142" fmla="*/ 283539 w 1566867"/>
              <a:gd name="connsiteY142" fmla="*/ 1365913 h 3179250"/>
              <a:gd name="connsiteX143" fmla="*/ 256590 w 1566867"/>
              <a:gd name="connsiteY143" fmla="*/ 1391357 h 3179250"/>
              <a:gd name="connsiteX144" fmla="*/ 481811 w 1566867"/>
              <a:gd name="connsiteY144" fmla="*/ 1396824 h 3179250"/>
              <a:gd name="connsiteX145" fmla="*/ 450526 w 1566867"/>
              <a:gd name="connsiteY145" fmla="*/ 1364596 h 3179250"/>
              <a:gd name="connsiteX146" fmla="*/ 481811 w 1566867"/>
              <a:gd name="connsiteY146" fmla="*/ 1336136 h 3179250"/>
              <a:gd name="connsiteX147" fmla="*/ 511966 w 1566867"/>
              <a:gd name="connsiteY147" fmla="*/ 1366479 h 3179250"/>
              <a:gd name="connsiteX148" fmla="*/ 481811 w 1566867"/>
              <a:gd name="connsiteY148" fmla="*/ 1396824 h 3179250"/>
              <a:gd name="connsiteX149" fmla="*/ 1566867 w 1566867"/>
              <a:gd name="connsiteY149" fmla="*/ 1397028 h 3179250"/>
              <a:gd name="connsiteX150" fmla="*/ 1566829 w 1566867"/>
              <a:gd name="connsiteY150" fmla="*/ 1397012 h 3179250"/>
              <a:gd name="connsiteX151" fmla="*/ 1556274 w 1566867"/>
              <a:gd name="connsiteY151" fmla="*/ 1365726 h 3179250"/>
              <a:gd name="connsiteX152" fmla="*/ 1566867 w 1566867"/>
              <a:gd name="connsiteY152" fmla="*/ 1340043 h 3179250"/>
              <a:gd name="connsiteX153" fmla="*/ 701378 w 1566867"/>
              <a:gd name="connsiteY153" fmla="*/ 1398896 h 3179250"/>
              <a:gd name="connsiteX154" fmla="*/ 670847 w 1566867"/>
              <a:gd name="connsiteY154" fmla="*/ 1365914 h 3179250"/>
              <a:gd name="connsiteX155" fmla="*/ 703074 w 1566867"/>
              <a:gd name="connsiteY155" fmla="*/ 1333875 h 3179250"/>
              <a:gd name="connsiteX156" fmla="*/ 735490 w 1566867"/>
              <a:gd name="connsiteY156" fmla="*/ 1365538 h 3179250"/>
              <a:gd name="connsiteX157" fmla="*/ 701378 w 1566867"/>
              <a:gd name="connsiteY157" fmla="*/ 1398896 h 3179250"/>
              <a:gd name="connsiteX158" fmla="*/ 933572 w 1566867"/>
              <a:gd name="connsiteY158" fmla="*/ 1403797 h 3179250"/>
              <a:gd name="connsiteX159" fmla="*/ 896254 w 1566867"/>
              <a:gd name="connsiteY159" fmla="*/ 1365916 h 3179250"/>
              <a:gd name="connsiteX160" fmla="*/ 931309 w 1566867"/>
              <a:gd name="connsiteY160" fmla="*/ 1329541 h 3179250"/>
              <a:gd name="connsiteX161" fmla="*/ 971454 w 1566867"/>
              <a:gd name="connsiteY161" fmla="*/ 1365916 h 3179250"/>
              <a:gd name="connsiteX162" fmla="*/ 933572 w 1566867"/>
              <a:gd name="connsiteY162" fmla="*/ 1403797 h 3179250"/>
              <a:gd name="connsiteX163" fmla="*/ 1156154 w 1566867"/>
              <a:gd name="connsiteY163" fmla="*/ 1405683 h 3179250"/>
              <a:gd name="connsiteX164" fmla="*/ 1116387 w 1566867"/>
              <a:gd name="connsiteY164" fmla="*/ 1366291 h 3179250"/>
              <a:gd name="connsiteX165" fmla="*/ 1152949 w 1566867"/>
              <a:gd name="connsiteY165" fmla="*/ 1327468 h 3179250"/>
              <a:gd name="connsiteX166" fmla="*/ 1195732 w 1566867"/>
              <a:gd name="connsiteY166" fmla="*/ 1362522 h 3179250"/>
              <a:gd name="connsiteX167" fmla="*/ 1156154 w 1566867"/>
              <a:gd name="connsiteY167" fmla="*/ 1405683 h 3179250"/>
              <a:gd name="connsiteX168" fmla="*/ 1376099 w 1566867"/>
              <a:gd name="connsiteY168" fmla="*/ 1407189 h 3179250"/>
              <a:gd name="connsiteX169" fmla="*/ 1337273 w 1566867"/>
              <a:gd name="connsiteY169" fmla="*/ 1362900 h 3179250"/>
              <a:gd name="connsiteX170" fmla="*/ 1380244 w 1566867"/>
              <a:gd name="connsiteY170" fmla="*/ 1325394 h 3179250"/>
              <a:gd name="connsiteX171" fmla="*/ 1418504 w 1566867"/>
              <a:gd name="connsiteY171" fmla="*/ 1366291 h 3179250"/>
              <a:gd name="connsiteX172" fmla="*/ 1376099 w 1566867"/>
              <a:gd name="connsiteY172" fmla="*/ 1407189 h 3179250"/>
              <a:gd name="connsiteX173" fmla="*/ 25903 w 1566867"/>
              <a:gd name="connsiteY173" fmla="*/ 1612056 h 3179250"/>
              <a:gd name="connsiteX174" fmla="*/ 5548 w 1566867"/>
              <a:gd name="connsiteY174" fmla="*/ 1588120 h 3179250"/>
              <a:gd name="connsiteX175" fmla="*/ 31368 w 1566867"/>
              <a:gd name="connsiteY175" fmla="*/ 1565881 h 3179250"/>
              <a:gd name="connsiteX176" fmla="*/ 52289 w 1566867"/>
              <a:gd name="connsiteY176" fmla="*/ 1590193 h 3179250"/>
              <a:gd name="connsiteX177" fmla="*/ 25903 w 1566867"/>
              <a:gd name="connsiteY177" fmla="*/ 1612056 h 3179250"/>
              <a:gd name="connsiteX178" fmla="*/ 261867 w 1566867"/>
              <a:gd name="connsiteY178" fmla="*/ 1617145 h 3179250"/>
              <a:gd name="connsiteX179" fmla="*/ 230204 w 1566867"/>
              <a:gd name="connsiteY179" fmla="*/ 1590193 h 3179250"/>
              <a:gd name="connsiteX180" fmla="*/ 255458 w 1566867"/>
              <a:gd name="connsiteY180" fmla="*/ 1560604 h 3179250"/>
              <a:gd name="connsiteX181" fmla="*/ 287687 w 1566867"/>
              <a:gd name="connsiteY181" fmla="*/ 1587744 h 3179250"/>
              <a:gd name="connsiteX182" fmla="*/ 261867 w 1566867"/>
              <a:gd name="connsiteY182" fmla="*/ 1617145 h 3179250"/>
              <a:gd name="connsiteX183" fmla="*/ 479170 w 1566867"/>
              <a:gd name="connsiteY183" fmla="*/ 1620536 h 3179250"/>
              <a:gd name="connsiteX184" fmla="*/ 449204 w 1566867"/>
              <a:gd name="connsiteY184" fmla="*/ 1587176 h 3179250"/>
              <a:gd name="connsiteX185" fmla="*/ 482751 w 1566867"/>
              <a:gd name="connsiteY185" fmla="*/ 1556645 h 3179250"/>
              <a:gd name="connsiteX186" fmla="*/ 512530 w 1566867"/>
              <a:gd name="connsiteY186" fmla="*/ 1590569 h 3179250"/>
              <a:gd name="connsiteX187" fmla="*/ 479170 w 1566867"/>
              <a:gd name="connsiteY187" fmla="*/ 1620536 h 3179250"/>
              <a:gd name="connsiteX188" fmla="*/ 1566867 w 1566867"/>
              <a:gd name="connsiteY188" fmla="*/ 1621863 h 3179250"/>
              <a:gd name="connsiteX189" fmla="*/ 1565463 w 1566867"/>
              <a:gd name="connsiteY189" fmla="*/ 1621268 h 3179250"/>
              <a:gd name="connsiteX190" fmla="*/ 1554014 w 1566867"/>
              <a:gd name="connsiteY190" fmla="*/ 1588310 h 3179250"/>
              <a:gd name="connsiteX191" fmla="*/ 1566867 w 1566867"/>
              <a:gd name="connsiteY191" fmla="*/ 1556650 h 3179250"/>
              <a:gd name="connsiteX192" fmla="*/ 706655 w 1566867"/>
              <a:gd name="connsiteY192" fmla="*/ 1624872 h 3179250"/>
              <a:gd name="connsiteX193" fmla="*/ 667077 w 1566867"/>
              <a:gd name="connsiteY193" fmla="*/ 1590381 h 3179250"/>
              <a:gd name="connsiteX194" fmla="*/ 703639 w 1566867"/>
              <a:gd name="connsiteY194" fmla="*/ 1552687 h 3179250"/>
              <a:gd name="connsiteX195" fmla="*/ 740203 w 1566867"/>
              <a:gd name="connsiteY195" fmla="*/ 1587932 h 3179250"/>
              <a:gd name="connsiteX196" fmla="*/ 706655 w 1566867"/>
              <a:gd name="connsiteY196" fmla="*/ 1624872 h 3179250"/>
              <a:gd name="connsiteX197" fmla="*/ 931123 w 1566867"/>
              <a:gd name="connsiteY197" fmla="*/ 1628077 h 3179250"/>
              <a:gd name="connsiteX198" fmla="*/ 894183 w 1566867"/>
              <a:gd name="connsiteY198" fmla="*/ 1589629 h 3179250"/>
              <a:gd name="connsiteX199" fmla="*/ 933574 w 1566867"/>
              <a:gd name="connsiteY199" fmla="*/ 1549862 h 3179250"/>
              <a:gd name="connsiteX200" fmla="*/ 973340 w 1566867"/>
              <a:gd name="connsiteY200" fmla="*/ 1590383 h 3179250"/>
              <a:gd name="connsiteX201" fmla="*/ 931123 w 1566867"/>
              <a:gd name="connsiteY201" fmla="*/ 1628077 h 3179250"/>
              <a:gd name="connsiteX202" fmla="*/ 1155023 w 1566867"/>
              <a:gd name="connsiteY202" fmla="*/ 1629583 h 3179250"/>
              <a:gd name="connsiteX203" fmla="*/ 1114879 w 1566867"/>
              <a:gd name="connsiteY203" fmla="*/ 1590381 h 3179250"/>
              <a:gd name="connsiteX204" fmla="*/ 1155964 w 1566867"/>
              <a:gd name="connsiteY204" fmla="*/ 1548164 h 3179250"/>
              <a:gd name="connsiteX205" fmla="*/ 1196674 w 1566867"/>
              <a:gd name="connsiteY205" fmla="*/ 1587366 h 3179250"/>
              <a:gd name="connsiteX206" fmla="*/ 1155023 w 1566867"/>
              <a:gd name="connsiteY206" fmla="*/ 1629583 h 3179250"/>
              <a:gd name="connsiteX207" fmla="*/ 1375157 w 1566867"/>
              <a:gd name="connsiteY207" fmla="*/ 1632599 h 3179250"/>
              <a:gd name="connsiteX208" fmla="*/ 1334070 w 1566867"/>
              <a:gd name="connsiteY208" fmla="*/ 1588310 h 3179250"/>
              <a:gd name="connsiteX209" fmla="*/ 1380244 w 1566867"/>
              <a:gd name="connsiteY209" fmla="*/ 1545149 h 3179250"/>
              <a:gd name="connsiteX210" fmla="*/ 1422085 w 1566867"/>
              <a:gd name="connsiteY210" fmla="*/ 1589627 h 3179250"/>
              <a:gd name="connsiteX211" fmla="*/ 1375157 w 1566867"/>
              <a:gd name="connsiteY211" fmla="*/ 1632599 h 3179250"/>
              <a:gd name="connsiteX212" fmla="*/ 28352 w 1566867"/>
              <a:gd name="connsiteY212" fmla="*/ 1835392 h 3179250"/>
              <a:gd name="connsiteX213" fmla="*/ 4604 w 1566867"/>
              <a:gd name="connsiteY213" fmla="*/ 1809948 h 3179250"/>
              <a:gd name="connsiteX214" fmla="*/ 30614 w 1566867"/>
              <a:gd name="connsiteY214" fmla="*/ 1787144 h 3179250"/>
              <a:gd name="connsiteX215" fmla="*/ 52477 w 1566867"/>
              <a:gd name="connsiteY215" fmla="*/ 1810326 h 3179250"/>
              <a:gd name="connsiteX216" fmla="*/ 28352 w 1566867"/>
              <a:gd name="connsiteY216" fmla="*/ 1835392 h 3179250"/>
              <a:gd name="connsiteX217" fmla="*/ 258851 w 1566867"/>
              <a:gd name="connsiteY217" fmla="*/ 1841425 h 3179250"/>
              <a:gd name="connsiteX218" fmla="*/ 228508 w 1566867"/>
              <a:gd name="connsiteY218" fmla="*/ 1808064 h 3179250"/>
              <a:gd name="connsiteX219" fmla="*/ 260737 w 1566867"/>
              <a:gd name="connsiteY219" fmla="*/ 1780549 h 3179250"/>
              <a:gd name="connsiteX220" fmla="*/ 290326 w 1566867"/>
              <a:gd name="connsiteY220" fmla="*/ 1810328 h 3179250"/>
              <a:gd name="connsiteX221" fmla="*/ 258851 w 1566867"/>
              <a:gd name="connsiteY221" fmla="*/ 1841425 h 3179250"/>
              <a:gd name="connsiteX222" fmla="*/ 484071 w 1566867"/>
              <a:gd name="connsiteY222" fmla="*/ 1844816 h 3179250"/>
              <a:gd name="connsiteX223" fmla="*/ 447131 w 1566867"/>
              <a:gd name="connsiteY223" fmla="*/ 1813341 h 3179250"/>
              <a:gd name="connsiteX224" fmla="*/ 480113 w 1566867"/>
              <a:gd name="connsiteY224" fmla="*/ 1776967 h 3179250"/>
              <a:gd name="connsiteX225" fmla="*/ 514792 w 1566867"/>
              <a:gd name="connsiteY225" fmla="*/ 1810892 h 3179250"/>
              <a:gd name="connsiteX226" fmla="*/ 484071 w 1566867"/>
              <a:gd name="connsiteY226" fmla="*/ 1844816 h 3179250"/>
              <a:gd name="connsiteX227" fmla="*/ 1566867 w 1566867"/>
              <a:gd name="connsiteY227" fmla="*/ 1845830 h 3179250"/>
              <a:gd name="connsiteX228" fmla="*/ 1552504 w 1566867"/>
              <a:gd name="connsiteY228" fmla="*/ 1813529 h 3179250"/>
              <a:gd name="connsiteX229" fmla="*/ 1565227 w 1566867"/>
              <a:gd name="connsiteY229" fmla="*/ 1777508 h 3179250"/>
              <a:gd name="connsiteX230" fmla="*/ 1566867 w 1566867"/>
              <a:gd name="connsiteY230" fmla="*/ 1776388 h 3179250"/>
              <a:gd name="connsiteX231" fmla="*/ 702885 w 1566867"/>
              <a:gd name="connsiteY231" fmla="*/ 1849904 h 3179250"/>
              <a:gd name="connsiteX232" fmla="*/ 665380 w 1566867"/>
              <a:gd name="connsiteY232" fmla="*/ 1811834 h 3179250"/>
              <a:gd name="connsiteX233" fmla="*/ 705523 w 1566867"/>
              <a:gd name="connsiteY233" fmla="*/ 1773386 h 3179250"/>
              <a:gd name="connsiteX234" fmla="*/ 741145 w 1566867"/>
              <a:gd name="connsiteY234" fmla="*/ 1812398 h 3179250"/>
              <a:gd name="connsiteX235" fmla="*/ 702885 w 1566867"/>
              <a:gd name="connsiteY235" fmla="*/ 1849904 h 3179250"/>
              <a:gd name="connsiteX236" fmla="*/ 934326 w 1566867"/>
              <a:gd name="connsiteY236" fmla="*/ 1851789 h 3179250"/>
              <a:gd name="connsiteX237" fmla="*/ 893241 w 1566867"/>
              <a:gd name="connsiteY237" fmla="*/ 1812776 h 3179250"/>
              <a:gd name="connsiteX238" fmla="*/ 934516 w 1566867"/>
              <a:gd name="connsiteY238" fmla="*/ 1770934 h 3179250"/>
              <a:gd name="connsiteX239" fmla="*/ 973528 w 1566867"/>
              <a:gd name="connsiteY239" fmla="*/ 1811268 h 3179250"/>
              <a:gd name="connsiteX240" fmla="*/ 934326 w 1566867"/>
              <a:gd name="connsiteY240" fmla="*/ 1851789 h 3179250"/>
              <a:gd name="connsiteX241" fmla="*/ 1155213 w 1566867"/>
              <a:gd name="connsiteY241" fmla="*/ 1852919 h 3179250"/>
              <a:gd name="connsiteX242" fmla="*/ 1113561 w 1566867"/>
              <a:gd name="connsiteY242" fmla="*/ 1810702 h 3179250"/>
              <a:gd name="connsiteX243" fmla="*/ 1155778 w 1566867"/>
              <a:gd name="connsiteY243" fmla="*/ 1769051 h 3179250"/>
              <a:gd name="connsiteX244" fmla="*/ 1197996 w 1566867"/>
              <a:gd name="connsiteY244" fmla="*/ 1809760 h 3179250"/>
              <a:gd name="connsiteX245" fmla="*/ 1155213 w 1566867"/>
              <a:gd name="connsiteY245" fmla="*/ 1852919 h 3179250"/>
              <a:gd name="connsiteX246" fmla="*/ 1377229 w 1566867"/>
              <a:gd name="connsiteY246" fmla="*/ 1857066 h 3179250"/>
              <a:gd name="connsiteX247" fmla="*/ 1331806 w 1566867"/>
              <a:gd name="connsiteY247" fmla="*/ 1812400 h 3179250"/>
              <a:gd name="connsiteX248" fmla="*/ 1378361 w 1566867"/>
              <a:gd name="connsiteY248" fmla="*/ 1765093 h 3179250"/>
              <a:gd name="connsiteX249" fmla="*/ 1424911 w 1566867"/>
              <a:gd name="connsiteY249" fmla="*/ 1810138 h 3179250"/>
              <a:gd name="connsiteX250" fmla="*/ 1377229 w 1566867"/>
              <a:gd name="connsiteY250" fmla="*/ 1857066 h 3179250"/>
              <a:gd name="connsiteX251" fmla="*/ 29860 w 1566867"/>
              <a:gd name="connsiteY251" fmla="*/ 2066079 h 3179250"/>
              <a:gd name="connsiteX252" fmla="*/ 3850 w 1566867"/>
              <a:gd name="connsiteY252" fmla="*/ 2039693 h 3179250"/>
              <a:gd name="connsiteX253" fmla="*/ 29104 w 1566867"/>
              <a:gd name="connsiteY253" fmla="*/ 2016513 h 3179250"/>
              <a:gd name="connsiteX254" fmla="*/ 53606 w 1566867"/>
              <a:gd name="connsiteY254" fmla="*/ 2041201 h 3179250"/>
              <a:gd name="connsiteX255" fmla="*/ 29860 w 1566867"/>
              <a:gd name="connsiteY255" fmla="*/ 2066079 h 3179250"/>
              <a:gd name="connsiteX256" fmla="*/ 257719 w 1566867"/>
              <a:gd name="connsiteY256" fmla="*/ 2072488 h 3179250"/>
              <a:gd name="connsiteX257" fmla="*/ 227564 w 1566867"/>
              <a:gd name="connsiteY257" fmla="*/ 2042332 h 3179250"/>
              <a:gd name="connsiteX258" fmla="*/ 259605 w 1566867"/>
              <a:gd name="connsiteY258" fmla="*/ 2010104 h 3179250"/>
              <a:gd name="connsiteX259" fmla="*/ 290702 w 1566867"/>
              <a:gd name="connsiteY259" fmla="*/ 2037997 h 3179250"/>
              <a:gd name="connsiteX260" fmla="*/ 257719 w 1566867"/>
              <a:gd name="connsiteY260" fmla="*/ 2072488 h 3179250"/>
              <a:gd name="connsiteX261" fmla="*/ 481999 w 1566867"/>
              <a:gd name="connsiteY261" fmla="*/ 2076257 h 3179250"/>
              <a:gd name="connsiteX262" fmla="*/ 446001 w 1566867"/>
              <a:gd name="connsiteY262" fmla="*/ 2042520 h 3179250"/>
              <a:gd name="connsiteX263" fmla="*/ 479738 w 1566867"/>
              <a:gd name="connsiteY263" fmla="*/ 2006522 h 3179250"/>
              <a:gd name="connsiteX264" fmla="*/ 516112 w 1566867"/>
              <a:gd name="connsiteY264" fmla="*/ 2040635 h 3179250"/>
              <a:gd name="connsiteX265" fmla="*/ 481999 w 1566867"/>
              <a:gd name="connsiteY265" fmla="*/ 2076257 h 3179250"/>
              <a:gd name="connsiteX266" fmla="*/ 1566867 w 1566867"/>
              <a:gd name="connsiteY266" fmla="*/ 2077319 h 3179250"/>
              <a:gd name="connsiteX267" fmla="*/ 1563014 w 1566867"/>
              <a:gd name="connsiteY267" fmla="*/ 2074513 h 3179250"/>
              <a:gd name="connsiteX268" fmla="*/ 1550999 w 1566867"/>
              <a:gd name="connsiteY268" fmla="*/ 2038185 h 3179250"/>
              <a:gd name="connsiteX269" fmla="*/ 1565322 w 1566867"/>
              <a:gd name="connsiteY269" fmla="*/ 2004449 h 3179250"/>
              <a:gd name="connsiteX270" fmla="*/ 1566867 w 1566867"/>
              <a:gd name="connsiteY270" fmla="*/ 2003904 h 3179250"/>
              <a:gd name="connsiteX271" fmla="*/ 699492 w 1566867"/>
              <a:gd name="connsiteY271" fmla="*/ 2079648 h 3179250"/>
              <a:gd name="connsiteX272" fmla="*/ 664816 w 1566867"/>
              <a:gd name="connsiteY272" fmla="*/ 2039505 h 3179250"/>
              <a:gd name="connsiteX273" fmla="*/ 707033 w 1566867"/>
              <a:gd name="connsiteY273" fmla="*/ 2002943 h 3179250"/>
              <a:gd name="connsiteX274" fmla="*/ 742653 w 1566867"/>
              <a:gd name="connsiteY274" fmla="*/ 2043462 h 3179250"/>
              <a:gd name="connsiteX275" fmla="*/ 699492 w 1566867"/>
              <a:gd name="connsiteY275" fmla="*/ 2079648 h 3179250"/>
              <a:gd name="connsiteX276" fmla="*/ 933194 w 1566867"/>
              <a:gd name="connsiteY276" fmla="*/ 2081722 h 3179250"/>
              <a:gd name="connsiteX277" fmla="*/ 892673 w 1566867"/>
              <a:gd name="connsiteY277" fmla="*/ 2042896 h 3179250"/>
              <a:gd name="connsiteX278" fmla="*/ 933572 w 1566867"/>
              <a:gd name="connsiteY278" fmla="*/ 2000491 h 3179250"/>
              <a:gd name="connsiteX279" fmla="*/ 974658 w 1566867"/>
              <a:gd name="connsiteY279" fmla="*/ 2039127 h 3179250"/>
              <a:gd name="connsiteX280" fmla="*/ 933194 w 1566867"/>
              <a:gd name="connsiteY280" fmla="*/ 2081722 h 3179250"/>
              <a:gd name="connsiteX281" fmla="*/ 1155023 w 1566867"/>
              <a:gd name="connsiteY281" fmla="*/ 2085679 h 3179250"/>
              <a:gd name="connsiteX282" fmla="*/ 1111110 w 1566867"/>
              <a:gd name="connsiteY282" fmla="*/ 2039693 h 3179250"/>
              <a:gd name="connsiteX283" fmla="*/ 1154269 w 1566867"/>
              <a:gd name="connsiteY283" fmla="*/ 1996722 h 3179250"/>
              <a:gd name="connsiteX284" fmla="*/ 1201009 w 1566867"/>
              <a:gd name="connsiteY284" fmla="*/ 2040259 h 3179250"/>
              <a:gd name="connsiteX285" fmla="*/ 1155023 w 1566867"/>
              <a:gd name="connsiteY285" fmla="*/ 2085679 h 3179250"/>
              <a:gd name="connsiteX286" fmla="*/ 1376663 w 1566867"/>
              <a:gd name="connsiteY286" fmla="*/ 2088129 h 3179250"/>
              <a:gd name="connsiteX287" fmla="*/ 1330866 w 1566867"/>
              <a:gd name="connsiteY287" fmla="*/ 2040071 h 3179250"/>
              <a:gd name="connsiteX288" fmla="*/ 1378924 w 1566867"/>
              <a:gd name="connsiteY288" fmla="*/ 1994272 h 3179250"/>
              <a:gd name="connsiteX289" fmla="*/ 1425855 w 1566867"/>
              <a:gd name="connsiteY289" fmla="*/ 2042332 h 3179250"/>
              <a:gd name="connsiteX290" fmla="*/ 1376663 w 1566867"/>
              <a:gd name="connsiteY290" fmla="*/ 2088129 h 3179250"/>
              <a:gd name="connsiteX291" fmla="*/ 27976 w 1566867"/>
              <a:gd name="connsiteY291" fmla="*/ 2289605 h 3179250"/>
              <a:gd name="connsiteX292" fmla="*/ 2722 w 1566867"/>
              <a:gd name="connsiteY292" fmla="*/ 2261145 h 3179250"/>
              <a:gd name="connsiteX293" fmla="*/ 28918 w 1566867"/>
              <a:gd name="connsiteY293" fmla="*/ 2237775 h 3179250"/>
              <a:gd name="connsiteX294" fmla="*/ 54174 w 1566867"/>
              <a:gd name="connsiteY294" fmla="*/ 2266046 h 3179250"/>
              <a:gd name="connsiteX295" fmla="*/ 27976 w 1566867"/>
              <a:gd name="connsiteY295" fmla="*/ 2289605 h 3179250"/>
              <a:gd name="connsiteX296" fmla="*/ 257343 w 1566867"/>
              <a:gd name="connsiteY296" fmla="*/ 2295824 h 3179250"/>
              <a:gd name="connsiteX297" fmla="*/ 226998 w 1566867"/>
              <a:gd name="connsiteY297" fmla="*/ 2262275 h 3179250"/>
              <a:gd name="connsiteX298" fmla="*/ 259981 w 1566867"/>
              <a:gd name="connsiteY298" fmla="*/ 2231744 h 3179250"/>
              <a:gd name="connsiteX299" fmla="*/ 290512 w 1566867"/>
              <a:gd name="connsiteY299" fmla="*/ 2264727 h 3179250"/>
              <a:gd name="connsiteX300" fmla="*/ 257343 w 1566867"/>
              <a:gd name="connsiteY300" fmla="*/ 2295824 h 3179250"/>
              <a:gd name="connsiteX301" fmla="*/ 479735 w 1566867"/>
              <a:gd name="connsiteY301" fmla="*/ 2299593 h 3179250"/>
              <a:gd name="connsiteX302" fmla="*/ 444115 w 1566867"/>
              <a:gd name="connsiteY302" fmla="*/ 2263973 h 3179250"/>
              <a:gd name="connsiteX303" fmla="*/ 478228 w 1566867"/>
              <a:gd name="connsiteY303" fmla="*/ 2227409 h 3179250"/>
              <a:gd name="connsiteX304" fmla="*/ 517053 w 1566867"/>
              <a:gd name="connsiteY304" fmla="*/ 2262653 h 3179250"/>
              <a:gd name="connsiteX305" fmla="*/ 479735 w 1566867"/>
              <a:gd name="connsiteY305" fmla="*/ 2299593 h 3179250"/>
              <a:gd name="connsiteX306" fmla="*/ 1566867 w 1566867"/>
              <a:gd name="connsiteY306" fmla="*/ 2300766 h 3179250"/>
              <a:gd name="connsiteX307" fmla="*/ 1563179 w 1566867"/>
              <a:gd name="connsiteY307" fmla="*/ 2299405 h 3179250"/>
              <a:gd name="connsiteX308" fmla="*/ 1550811 w 1566867"/>
              <a:gd name="connsiteY308" fmla="*/ 2262841 h 3179250"/>
              <a:gd name="connsiteX309" fmla="*/ 1564121 w 1566867"/>
              <a:gd name="connsiteY309" fmla="*/ 2226655 h 3179250"/>
              <a:gd name="connsiteX310" fmla="*/ 1566867 w 1566867"/>
              <a:gd name="connsiteY310" fmla="*/ 2225723 h 3179250"/>
              <a:gd name="connsiteX311" fmla="*/ 704959 w 1566867"/>
              <a:gd name="connsiteY311" fmla="*/ 2303550 h 3179250"/>
              <a:gd name="connsiteX312" fmla="*/ 664248 w 1566867"/>
              <a:gd name="connsiteY312" fmla="*/ 2264161 h 3179250"/>
              <a:gd name="connsiteX313" fmla="*/ 703639 w 1566867"/>
              <a:gd name="connsiteY313" fmla="*/ 2224393 h 3179250"/>
              <a:gd name="connsiteX314" fmla="*/ 742275 w 1566867"/>
              <a:gd name="connsiteY314" fmla="*/ 2260955 h 3179250"/>
              <a:gd name="connsiteX315" fmla="*/ 704959 w 1566867"/>
              <a:gd name="connsiteY315" fmla="*/ 2303550 h 3179250"/>
              <a:gd name="connsiteX316" fmla="*/ 932440 w 1566867"/>
              <a:gd name="connsiteY316" fmla="*/ 2305436 h 3179250"/>
              <a:gd name="connsiteX317" fmla="*/ 891355 w 1566867"/>
              <a:gd name="connsiteY317" fmla="*/ 2262653 h 3179250"/>
              <a:gd name="connsiteX318" fmla="*/ 934138 w 1566867"/>
              <a:gd name="connsiteY318" fmla="*/ 2221002 h 3179250"/>
              <a:gd name="connsiteX319" fmla="*/ 975224 w 1566867"/>
              <a:gd name="connsiteY319" fmla="*/ 2264351 h 3179250"/>
              <a:gd name="connsiteX320" fmla="*/ 932440 w 1566867"/>
              <a:gd name="connsiteY320" fmla="*/ 2305436 h 3179250"/>
              <a:gd name="connsiteX321" fmla="*/ 1156908 w 1566867"/>
              <a:gd name="connsiteY321" fmla="*/ 2309393 h 3179250"/>
              <a:gd name="connsiteX322" fmla="*/ 1109602 w 1566867"/>
              <a:gd name="connsiteY322" fmla="*/ 2262841 h 3179250"/>
              <a:gd name="connsiteX323" fmla="*/ 1154647 w 1566867"/>
              <a:gd name="connsiteY323" fmla="*/ 2216288 h 3179250"/>
              <a:gd name="connsiteX324" fmla="*/ 1201575 w 1566867"/>
              <a:gd name="connsiteY324" fmla="*/ 2263971 h 3179250"/>
              <a:gd name="connsiteX325" fmla="*/ 1156908 w 1566867"/>
              <a:gd name="connsiteY325" fmla="*/ 2309393 h 3179250"/>
              <a:gd name="connsiteX326" fmla="*/ 1379490 w 1566867"/>
              <a:gd name="connsiteY326" fmla="*/ 2311467 h 3179250"/>
              <a:gd name="connsiteX327" fmla="*/ 1329546 w 1566867"/>
              <a:gd name="connsiteY327" fmla="*/ 2263219 h 3179250"/>
              <a:gd name="connsiteX328" fmla="*/ 1380056 w 1566867"/>
              <a:gd name="connsiteY328" fmla="*/ 2215349 h 3179250"/>
              <a:gd name="connsiteX329" fmla="*/ 1426609 w 1566867"/>
              <a:gd name="connsiteY329" fmla="*/ 2263785 h 3179250"/>
              <a:gd name="connsiteX330" fmla="*/ 1379490 w 1566867"/>
              <a:gd name="connsiteY330" fmla="*/ 2311467 h 3179250"/>
              <a:gd name="connsiteX331" fmla="*/ 26844 w 1566867"/>
              <a:gd name="connsiteY331" fmla="*/ 2514072 h 3179250"/>
              <a:gd name="connsiteX332" fmla="*/ 271 w 1566867"/>
              <a:gd name="connsiteY332" fmla="*/ 2485801 h 3179250"/>
              <a:gd name="connsiteX333" fmla="*/ 30426 w 1566867"/>
              <a:gd name="connsiteY333" fmla="*/ 2457344 h 3179250"/>
              <a:gd name="connsiteX334" fmla="*/ 57566 w 1566867"/>
              <a:gd name="connsiteY334" fmla="*/ 2485991 h 3179250"/>
              <a:gd name="connsiteX335" fmla="*/ 26844 w 1566867"/>
              <a:gd name="connsiteY335" fmla="*/ 2514072 h 3179250"/>
              <a:gd name="connsiteX336" fmla="*/ 259415 w 1566867"/>
              <a:gd name="connsiteY336" fmla="*/ 2517464 h 3179250"/>
              <a:gd name="connsiteX337" fmla="*/ 226998 w 1566867"/>
              <a:gd name="connsiteY337" fmla="*/ 2486555 h 3179250"/>
              <a:gd name="connsiteX338" fmla="*/ 257907 w 1566867"/>
              <a:gd name="connsiteY338" fmla="*/ 2453950 h 3179250"/>
              <a:gd name="connsiteX339" fmla="*/ 291268 w 1566867"/>
              <a:gd name="connsiteY339" fmla="*/ 2482032 h 3179250"/>
              <a:gd name="connsiteX340" fmla="*/ 259415 w 1566867"/>
              <a:gd name="connsiteY340" fmla="*/ 2517464 h 3179250"/>
              <a:gd name="connsiteX341" fmla="*/ 478608 w 1566867"/>
              <a:gd name="connsiteY341" fmla="*/ 2522929 h 3179250"/>
              <a:gd name="connsiteX342" fmla="*/ 443927 w 1566867"/>
              <a:gd name="connsiteY342" fmla="*/ 2482596 h 3179250"/>
              <a:gd name="connsiteX343" fmla="*/ 481245 w 1566867"/>
              <a:gd name="connsiteY343" fmla="*/ 2448671 h 3179250"/>
              <a:gd name="connsiteX344" fmla="*/ 518939 w 1566867"/>
              <a:gd name="connsiteY344" fmla="*/ 2486931 h 3179250"/>
              <a:gd name="connsiteX345" fmla="*/ 478608 w 1566867"/>
              <a:gd name="connsiteY345" fmla="*/ 2522929 h 3179250"/>
              <a:gd name="connsiteX346" fmla="*/ 1566867 w 1566867"/>
              <a:gd name="connsiteY346" fmla="*/ 2523581 h 3179250"/>
              <a:gd name="connsiteX347" fmla="*/ 1563390 w 1566867"/>
              <a:gd name="connsiteY347" fmla="*/ 2522222 h 3179250"/>
              <a:gd name="connsiteX348" fmla="*/ 1549679 w 1566867"/>
              <a:gd name="connsiteY348" fmla="*/ 2486365 h 3179250"/>
              <a:gd name="connsiteX349" fmla="*/ 1564168 w 1566867"/>
              <a:gd name="connsiteY349" fmla="*/ 2448860 h 3179250"/>
              <a:gd name="connsiteX350" fmla="*/ 1566867 w 1566867"/>
              <a:gd name="connsiteY350" fmla="*/ 2447190 h 3179250"/>
              <a:gd name="connsiteX351" fmla="*/ 703261 w 1566867"/>
              <a:gd name="connsiteY351" fmla="*/ 2525381 h 3179250"/>
              <a:gd name="connsiteX352" fmla="*/ 663684 w 1566867"/>
              <a:gd name="connsiteY352" fmla="*/ 2485801 h 3179250"/>
              <a:gd name="connsiteX353" fmla="*/ 703261 w 1566867"/>
              <a:gd name="connsiteY353" fmla="*/ 2446223 h 3179250"/>
              <a:gd name="connsiteX354" fmla="*/ 743595 w 1566867"/>
              <a:gd name="connsiteY354" fmla="*/ 2485801 h 3179250"/>
              <a:gd name="connsiteX355" fmla="*/ 703261 w 1566867"/>
              <a:gd name="connsiteY355" fmla="*/ 2525381 h 3179250"/>
              <a:gd name="connsiteX356" fmla="*/ 929991 w 1566867"/>
              <a:gd name="connsiteY356" fmla="*/ 2527642 h 3179250"/>
              <a:gd name="connsiteX357" fmla="*/ 890789 w 1566867"/>
              <a:gd name="connsiteY357" fmla="*/ 2482410 h 3179250"/>
              <a:gd name="connsiteX358" fmla="*/ 936588 w 1566867"/>
              <a:gd name="connsiteY358" fmla="*/ 2443774 h 3179250"/>
              <a:gd name="connsiteX359" fmla="*/ 975224 w 1566867"/>
              <a:gd name="connsiteY359" fmla="*/ 2489006 h 3179250"/>
              <a:gd name="connsiteX360" fmla="*/ 929991 w 1566867"/>
              <a:gd name="connsiteY360" fmla="*/ 2527642 h 3179250"/>
              <a:gd name="connsiteX361" fmla="*/ 1155778 w 1566867"/>
              <a:gd name="connsiteY361" fmla="*/ 2532164 h 3179250"/>
              <a:gd name="connsiteX362" fmla="*/ 1109038 w 1566867"/>
              <a:gd name="connsiteY362" fmla="*/ 2485047 h 3179250"/>
              <a:gd name="connsiteX363" fmla="*/ 1153327 w 1566867"/>
              <a:gd name="connsiteY363" fmla="*/ 2439249 h 3179250"/>
              <a:gd name="connsiteX364" fmla="*/ 1203083 w 1566867"/>
              <a:gd name="connsiteY364" fmla="*/ 2484481 h 3179250"/>
              <a:gd name="connsiteX365" fmla="*/ 1155778 w 1566867"/>
              <a:gd name="connsiteY365" fmla="*/ 2532164 h 3179250"/>
              <a:gd name="connsiteX366" fmla="*/ 1378172 w 1566867"/>
              <a:gd name="connsiteY366" fmla="*/ 2534427 h 3179250"/>
              <a:gd name="connsiteX367" fmla="*/ 1329358 w 1566867"/>
              <a:gd name="connsiteY367" fmla="*/ 2484105 h 3179250"/>
              <a:gd name="connsiteX368" fmla="*/ 1377419 w 1566867"/>
              <a:gd name="connsiteY368" fmla="*/ 2437177 h 3179250"/>
              <a:gd name="connsiteX369" fmla="*/ 1426419 w 1566867"/>
              <a:gd name="connsiteY369" fmla="*/ 2487309 h 3179250"/>
              <a:gd name="connsiteX370" fmla="*/ 1378172 w 1566867"/>
              <a:gd name="connsiteY370" fmla="*/ 2534427 h 3179250"/>
              <a:gd name="connsiteX371" fmla="*/ 25525 w 1566867"/>
              <a:gd name="connsiteY371" fmla="*/ 2736277 h 3179250"/>
              <a:gd name="connsiteX372" fmla="*/ 81 w 1566867"/>
              <a:gd name="connsiteY372" fmla="*/ 2706875 h 3179250"/>
              <a:gd name="connsiteX373" fmla="*/ 31556 w 1566867"/>
              <a:gd name="connsiteY373" fmla="*/ 2679736 h 3179250"/>
              <a:gd name="connsiteX374" fmla="*/ 57564 w 1566867"/>
              <a:gd name="connsiteY374" fmla="*/ 2708949 h 3179250"/>
              <a:gd name="connsiteX375" fmla="*/ 25525 w 1566867"/>
              <a:gd name="connsiteY375" fmla="*/ 2736277 h 3179250"/>
              <a:gd name="connsiteX376" fmla="*/ 259415 w 1566867"/>
              <a:gd name="connsiteY376" fmla="*/ 2739670 h 3179250"/>
              <a:gd name="connsiteX377" fmla="*/ 226998 w 1566867"/>
              <a:gd name="connsiteY377" fmla="*/ 2708761 h 3179250"/>
              <a:gd name="connsiteX378" fmla="*/ 257907 w 1566867"/>
              <a:gd name="connsiteY378" fmla="*/ 2676156 h 3179250"/>
              <a:gd name="connsiteX379" fmla="*/ 291268 w 1566867"/>
              <a:gd name="connsiteY379" fmla="*/ 2704238 h 3179250"/>
              <a:gd name="connsiteX380" fmla="*/ 259415 w 1566867"/>
              <a:gd name="connsiteY380" fmla="*/ 2739670 h 3179250"/>
              <a:gd name="connsiteX381" fmla="*/ 479738 w 1566867"/>
              <a:gd name="connsiteY381" fmla="*/ 2746077 h 3179250"/>
              <a:gd name="connsiteX382" fmla="*/ 443927 w 1566867"/>
              <a:gd name="connsiteY382" fmla="*/ 2705556 h 3179250"/>
              <a:gd name="connsiteX383" fmla="*/ 484449 w 1566867"/>
              <a:gd name="connsiteY383" fmla="*/ 2671065 h 3179250"/>
              <a:gd name="connsiteX384" fmla="*/ 517995 w 1566867"/>
              <a:gd name="connsiteY384" fmla="*/ 2708571 h 3179250"/>
              <a:gd name="connsiteX385" fmla="*/ 479738 w 1566867"/>
              <a:gd name="connsiteY385" fmla="*/ 2746077 h 3179250"/>
              <a:gd name="connsiteX386" fmla="*/ 1566867 w 1566867"/>
              <a:gd name="connsiteY386" fmla="*/ 2746903 h 3179250"/>
              <a:gd name="connsiteX387" fmla="*/ 1561858 w 1566867"/>
              <a:gd name="connsiteY387" fmla="*/ 2743179 h 3179250"/>
              <a:gd name="connsiteX388" fmla="*/ 1547415 w 1566867"/>
              <a:gd name="connsiteY388" fmla="*/ 2705556 h 3179250"/>
              <a:gd name="connsiteX389" fmla="*/ 1565651 w 1566867"/>
              <a:gd name="connsiteY389" fmla="*/ 2668875 h 3179250"/>
              <a:gd name="connsiteX390" fmla="*/ 1566867 w 1566867"/>
              <a:gd name="connsiteY390" fmla="*/ 2668137 h 3179250"/>
              <a:gd name="connsiteX391" fmla="*/ 701566 w 1566867"/>
              <a:gd name="connsiteY391" fmla="*/ 2747397 h 3179250"/>
              <a:gd name="connsiteX392" fmla="*/ 663684 w 1566867"/>
              <a:gd name="connsiteY392" fmla="*/ 2706310 h 3179250"/>
              <a:gd name="connsiteX393" fmla="*/ 704959 w 1566867"/>
              <a:gd name="connsiteY393" fmla="*/ 2667674 h 3179250"/>
              <a:gd name="connsiteX394" fmla="*/ 742653 w 1566867"/>
              <a:gd name="connsiteY394" fmla="*/ 2709515 h 3179250"/>
              <a:gd name="connsiteX395" fmla="*/ 701566 w 1566867"/>
              <a:gd name="connsiteY395" fmla="*/ 2747397 h 3179250"/>
              <a:gd name="connsiteX396" fmla="*/ 930179 w 1566867"/>
              <a:gd name="connsiteY396" fmla="*/ 2751542 h 3179250"/>
              <a:gd name="connsiteX397" fmla="*/ 889659 w 1566867"/>
              <a:gd name="connsiteY397" fmla="*/ 2706875 h 3179250"/>
              <a:gd name="connsiteX398" fmla="*/ 936400 w 1566867"/>
              <a:gd name="connsiteY398" fmla="*/ 2664468 h 3179250"/>
              <a:gd name="connsiteX399" fmla="*/ 977673 w 1566867"/>
              <a:gd name="connsiteY399" fmla="*/ 2708759 h 3179250"/>
              <a:gd name="connsiteX400" fmla="*/ 930179 w 1566867"/>
              <a:gd name="connsiteY400" fmla="*/ 2751542 h 3179250"/>
              <a:gd name="connsiteX401" fmla="*/ 1154647 w 1566867"/>
              <a:gd name="connsiteY401" fmla="*/ 2754558 h 3179250"/>
              <a:gd name="connsiteX402" fmla="*/ 1109036 w 1566867"/>
              <a:gd name="connsiteY402" fmla="*/ 2706122 h 3179250"/>
              <a:gd name="connsiteX403" fmla="*/ 1154457 w 1566867"/>
              <a:gd name="connsiteY403" fmla="*/ 2661453 h 3179250"/>
              <a:gd name="connsiteX404" fmla="*/ 1203083 w 1566867"/>
              <a:gd name="connsiteY404" fmla="*/ 2708005 h 3179250"/>
              <a:gd name="connsiteX405" fmla="*/ 1154647 w 1566867"/>
              <a:gd name="connsiteY405" fmla="*/ 2754558 h 3179250"/>
              <a:gd name="connsiteX406" fmla="*/ 1375533 w 1566867"/>
              <a:gd name="connsiteY406" fmla="*/ 2756443 h 3179250"/>
              <a:gd name="connsiteX407" fmla="*/ 1329358 w 1566867"/>
              <a:gd name="connsiteY407" fmla="*/ 2707629 h 3179250"/>
              <a:gd name="connsiteX408" fmla="*/ 1380056 w 1566867"/>
              <a:gd name="connsiteY408" fmla="*/ 2659381 h 3179250"/>
              <a:gd name="connsiteX409" fmla="*/ 1426421 w 1566867"/>
              <a:gd name="connsiteY409" fmla="*/ 2702918 h 3179250"/>
              <a:gd name="connsiteX410" fmla="*/ 1375533 w 1566867"/>
              <a:gd name="connsiteY410" fmla="*/ 2756443 h 3179250"/>
              <a:gd name="connsiteX411" fmla="*/ 31746 w 1566867"/>
              <a:gd name="connsiteY411" fmla="*/ 2966400 h 3179250"/>
              <a:gd name="connsiteX412" fmla="*/ 83 w 1566867"/>
              <a:gd name="connsiteY412" fmla="*/ 2939448 h 3179250"/>
              <a:gd name="connsiteX413" fmla="*/ 25339 w 1566867"/>
              <a:gd name="connsiteY413" fmla="*/ 2909859 h 3179250"/>
              <a:gd name="connsiteX414" fmla="*/ 57566 w 1566867"/>
              <a:gd name="connsiteY414" fmla="*/ 2936998 h 3179250"/>
              <a:gd name="connsiteX415" fmla="*/ 31746 w 1566867"/>
              <a:gd name="connsiteY415" fmla="*/ 2966400 h 3179250"/>
              <a:gd name="connsiteX416" fmla="*/ 259415 w 1566867"/>
              <a:gd name="connsiteY416" fmla="*/ 2969791 h 3179250"/>
              <a:gd name="connsiteX417" fmla="*/ 226998 w 1566867"/>
              <a:gd name="connsiteY417" fmla="*/ 2938882 h 3179250"/>
              <a:gd name="connsiteX418" fmla="*/ 257907 w 1566867"/>
              <a:gd name="connsiteY418" fmla="*/ 2906465 h 3179250"/>
              <a:gd name="connsiteX419" fmla="*/ 290890 w 1566867"/>
              <a:gd name="connsiteY419" fmla="*/ 2937184 h 3179250"/>
              <a:gd name="connsiteX420" fmla="*/ 259415 w 1566867"/>
              <a:gd name="connsiteY420" fmla="*/ 2969791 h 3179250"/>
              <a:gd name="connsiteX421" fmla="*/ 479738 w 1566867"/>
              <a:gd name="connsiteY421" fmla="*/ 2975068 h 3179250"/>
              <a:gd name="connsiteX422" fmla="*/ 445057 w 1566867"/>
              <a:gd name="connsiteY422" fmla="*/ 2934737 h 3179250"/>
              <a:gd name="connsiteX423" fmla="*/ 482563 w 1566867"/>
              <a:gd name="connsiteY423" fmla="*/ 2901942 h 3179250"/>
              <a:gd name="connsiteX424" fmla="*/ 517053 w 1566867"/>
              <a:gd name="connsiteY424" fmla="*/ 2941522 h 3179250"/>
              <a:gd name="connsiteX425" fmla="*/ 479738 w 1566867"/>
              <a:gd name="connsiteY425" fmla="*/ 2975068 h 3179250"/>
              <a:gd name="connsiteX426" fmla="*/ 1566867 w 1566867"/>
              <a:gd name="connsiteY426" fmla="*/ 2975685 h 3179250"/>
              <a:gd name="connsiteX427" fmla="*/ 1562472 w 1566867"/>
              <a:gd name="connsiteY427" fmla="*/ 2973938 h 3179250"/>
              <a:gd name="connsiteX428" fmla="*/ 1550057 w 1566867"/>
              <a:gd name="connsiteY428" fmla="*/ 2937562 h 3179250"/>
              <a:gd name="connsiteX429" fmla="*/ 1563485 w 1566867"/>
              <a:gd name="connsiteY429" fmla="*/ 2901707 h 3179250"/>
              <a:gd name="connsiteX430" fmla="*/ 1566867 w 1566867"/>
              <a:gd name="connsiteY430" fmla="*/ 2900395 h 3179250"/>
              <a:gd name="connsiteX431" fmla="*/ 702320 w 1566867"/>
              <a:gd name="connsiteY431" fmla="*/ 2977708 h 3179250"/>
              <a:gd name="connsiteX432" fmla="*/ 663684 w 1566867"/>
              <a:gd name="connsiteY432" fmla="*/ 2937374 h 3179250"/>
              <a:gd name="connsiteX433" fmla="*/ 704015 w 1566867"/>
              <a:gd name="connsiteY433" fmla="*/ 2898551 h 3179250"/>
              <a:gd name="connsiteX434" fmla="*/ 743407 w 1566867"/>
              <a:gd name="connsiteY434" fmla="*/ 2939070 h 3179250"/>
              <a:gd name="connsiteX435" fmla="*/ 702320 w 1566867"/>
              <a:gd name="connsiteY435" fmla="*/ 2977708 h 3179250"/>
              <a:gd name="connsiteX436" fmla="*/ 933006 w 1566867"/>
              <a:gd name="connsiteY436" fmla="*/ 2980533 h 3179250"/>
              <a:gd name="connsiteX437" fmla="*/ 891355 w 1566867"/>
              <a:gd name="connsiteY437" fmla="*/ 2937750 h 3179250"/>
              <a:gd name="connsiteX438" fmla="*/ 933572 w 1566867"/>
              <a:gd name="connsiteY438" fmla="*/ 2896099 h 3179250"/>
              <a:gd name="connsiteX439" fmla="*/ 975224 w 1566867"/>
              <a:gd name="connsiteY439" fmla="*/ 2938316 h 3179250"/>
              <a:gd name="connsiteX440" fmla="*/ 933006 w 1566867"/>
              <a:gd name="connsiteY440" fmla="*/ 2980533 h 3179250"/>
              <a:gd name="connsiteX441" fmla="*/ 1154457 w 1566867"/>
              <a:gd name="connsiteY441" fmla="*/ 2984115 h 3179250"/>
              <a:gd name="connsiteX442" fmla="*/ 1109602 w 1566867"/>
              <a:gd name="connsiteY442" fmla="*/ 2938882 h 3179250"/>
              <a:gd name="connsiteX443" fmla="*/ 1156718 w 1566867"/>
              <a:gd name="connsiteY443" fmla="*/ 2892142 h 3179250"/>
              <a:gd name="connsiteX444" fmla="*/ 1202705 w 1566867"/>
              <a:gd name="connsiteY444" fmla="*/ 2937750 h 3179250"/>
              <a:gd name="connsiteX445" fmla="*/ 1154457 w 1566867"/>
              <a:gd name="connsiteY445" fmla="*/ 2984115 h 3179250"/>
              <a:gd name="connsiteX446" fmla="*/ 1379114 w 1566867"/>
              <a:gd name="connsiteY446" fmla="*/ 2986186 h 3179250"/>
              <a:gd name="connsiteX447" fmla="*/ 1329734 w 1566867"/>
              <a:gd name="connsiteY447" fmla="*/ 2937374 h 3179250"/>
              <a:gd name="connsiteX448" fmla="*/ 1380622 w 1566867"/>
              <a:gd name="connsiteY448" fmla="*/ 2889880 h 3179250"/>
              <a:gd name="connsiteX449" fmla="*/ 1426043 w 1566867"/>
              <a:gd name="connsiteY449" fmla="*/ 2944157 h 3179250"/>
              <a:gd name="connsiteX450" fmla="*/ 1379114 w 1566867"/>
              <a:gd name="connsiteY450" fmla="*/ 2986186 h 3179250"/>
              <a:gd name="connsiteX451" fmla="*/ 46590 w 1566867"/>
              <a:gd name="connsiteY451" fmla="*/ 3179250 h 3179250"/>
              <a:gd name="connsiteX452" fmla="*/ 10034 w 1566867"/>
              <a:gd name="connsiteY452" fmla="*/ 3179250 h 3179250"/>
              <a:gd name="connsiteX453" fmla="*/ 9081 w 1566867"/>
              <a:gd name="connsiteY453" fmla="*/ 3178852 h 3179250"/>
              <a:gd name="connsiteX454" fmla="*/ 2720 w 1566867"/>
              <a:gd name="connsiteY454" fmla="*/ 3160900 h 3179250"/>
              <a:gd name="connsiteX455" fmla="*/ 30048 w 1566867"/>
              <a:gd name="connsiteY455" fmla="*/ 3134702 h 3179250"/>
              <a:gd name="connsiteX456" fmla="*/ 54172 w 1566867"/>
              <a:gd name="connsiteY456" fmla="*/ 3163916 h 3179250"/>
              <a:gd name="connsiteX457" fmla="*/ 282401 w 1566867"/>
              <a:gd name="connsiteY457" fmla="*/ 3179250 h 3179250"/>
              <a:gd name="connsiteX458" fmla="*/ 234443 w 1566867"/>
              <a:gd name="connsiteY458" fmla="*/ 3179250 h 3179250"/>
              <a:gd name="connsiteX459" fmla="*/ 227564 w 1566867"/>
              <a:gd name="connsiteY459" fmla="*/ 3158449 h 3179250"/>
              <a:gd name="connsiteX460" fmla="*/ 258475 w 1566867"/>
              <a:gd name="connsiteY460" fmla="*/ 3129235 h 3179250"/>
              <a:gd name="connsiteX461" fmla="*/ 289760 w 1566867"/>
              <a:gd name="connsiteY461" fmla="*/ 3162218 h 3179250"/>
              <a:gd name="connsiteX462" fmla="*/ 509307 w 1566867"/>
              <a:gd name="connsiteY462" fmla="*/ 3179250 h 3179250"/>
              <a:gd name="connsiteX463" fmla="*/ 451426 w 1566867"/>
              <a:gd name="connsiteY463" fmla="*/ 3179250 h 3179250"/>
              <a:gd name="connsiteX464" fmla="*/ 444683 w 1566867"/>
              <a:gd name="connsiteY464" fmla="*/ 3159956 h 3179250"/>
              <a:gd name="connsiteX465" fmla="*/ 483129 w 1566867"/>
              <a:gd name="connsiteY465" fmla="*/ 3124148 h 3179250"/>
              <a:gd name="connsiteX466" fmla="*/ 517807 w 1566867"/>
              <a:gd name="connsiteY466" fmla="*/ 3160710 h 3179250"/>
              <a:gd name="connsiteX467" fmla="*/ 734995 w 1566867"/>
              <a:gd name="connsiteY467" fmla="*/ 3179250 h 3179250"/>
              <a:gd name="connsiteX468" fmla="*/ 671073 w 1566867"/>
              <a:gd name="connsiteY468" fmla="*/ 3179250 h 3179250"/>
              <a:gd name="connsiteX469" fmla="*/ 664060 w 1566867"/>
              <a:gd name="connsiteY469" fmla="*/ 3159203 h 3179250"/>
              <a:gd name="connsiteX470" fmla="*/ 705335 w 1566867"/>
              <a:gd name="connsiteY470" fmla="*/ 3121321 h 3179250"/>
              <a:gd name="connsiteX471" fmla="*/ 742275 w 1566867"/>
              <a:gd name="connsiteY471" fmla="*/ 3159580 h 3179250"/>
              <a:gd name="connsiteX472" fmla="*/ 967701 w 1566867"/>
              <a:gd name="connsiteY472" fmla="*/ 3179250 h 3179250"/>
              <a:gd name="connsiteX473" fmla="*/ 898620 w 1566867"/>
              <a:gd name="connsiteY473" fmla="*/ 3179250 h 3179250"/>
              <a:gd name="connsiteX474" fmla="*/ 892109 w 1566867"/>
              <a:gd name="connsiteY474" fmla="*/ 3159015 h 3179250"/>
              <a:gd name="connsiteX475" fmla="*/ 931687 w 1566867"/>
              <a:gd name="connsiteY475" fmla="*/ 3119059 h 3179250"/>
              <a:gd name="connsiteX476" fmla="*/ 975224 w 1566867"/>
              <a:gd name="connsiteY476" fmla="*/ 3158261 h 3179250"/>
              <a:gd name="connsiteX477" fmla="*/ 1193671 w 1566867"/>
              <a:gd name="connsiteY477" fmla="*/ 3179250 h 3179250"/>
              <a:gd name="connsiteX478" fmla="*/ 1117466 w 1566867"/>
              <a:gd name="connsiteY478" fmla="*/ 3179250 h 3179250"/>
              <a:gd name="connsiteX479" fmla="*/ 1109790 w 1566867"/>
              <a:gd name="connsiteY479" fmla="*/ 3161086 h 3179250"/>
              <a:gd name="connsiteX480" fmla="*/ 1157850 w 1566867"/>
              <a:gd name="connsiteY480" fmla="*/ 3114724 h 3179250"/>
              <a:gd name="connsiteX481" fmla="*/ 1201009 w 1566867"/>
              <a:gd name="connsiteY481" fmla="*/ 3161840 h 3179250"/>
              <a:gd name="connsiteX482" fmla="*/ 1417694 w 1566867"/>
              <a:gd name="connsiteY482" fmla="*/ 3179250 h 3179250"/>
              <a:gd name="connsiteX483" fmla="*/ 1337095 w 1566867"/>
              <a:gd name="connsiteY483" fmla="*/ 3179250 h 3179250"/>
              <a:gd name="connsiteX484" fmla="*/ 1330300 w 1566867"/>
              <a:gd name="connsiteY484" fmla="*/ 3160334 h 3179250"/>
              <a:gd name="connsiteX485" fmla="*/ 1376475 w 1566867"/>
              <a:gd name="connsiteY485" fmla="*/ 3111898 h 3179250"/>
              <a:gd name="connsiteX486" fmla="*/ 1425289 w 1566867"/>
              <a:gd name="connsiteY486" fmla="*/ 3158451 h 3179250"/>
              <a:gd name="connsiteX487" fmla="*/ 1566867 w 1566867"/>
              <a:gd name="connsiteY487" fmla="*/ 3179250 h 3179250"/>
              <a:gd name="connsiteX488" fmla="*/ 1557718 w 1566867"/>
              <a:gd name="connsiteY488" fmla="*/ 3179250 h 3179250"/>
              <a:gd name="connsiteX489" fmla="*/ 1550997 w 1566867"/>
              <a:gd name="connsiteY489" fmla="*/ 3161842 h 3179250"/>
              <a:gd name="connsiteX490" fmla="*/ 1564708 w 1566867"/>
              <a:gd name="connsiteY490" fmla="*/ 3125844 h 3179250"/>
              <a:gd name="connsiteX491" fmla="*/ 1566867 w 1566867"/>
              <a:gd name="connsiteY491" fmla="*/ 3124514 h 317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566867" h="3179250">
                <a:moveTo>
                  <a:pt x="1377419" y="34754"/>
                </a:moveTo>
                <a:cubicBezTo>
                  <a:pt x="1366676" y="34566"/>
                  <a:pt x="1361209" y="28535"/>
                  <a:pt x="1360267" y="17793"/>
                </a:cubicBezTo>
                <a:cubicBezTo>
                  <a:pt x="1360456" y="7239"/>
                  <a:pt x="1365735" y="829"/>
                  <a:pt x="1376289" y="76"/>
                </a:cubicBezTo>
                <a:cubicBezTo>
                  <a:pt x="1386843" y="-678"/>
                  <a:pt x="1394192" y="4223"/>
                  <a:pt x="1395136" y="14965"/>
                </a:cubicBezTo>
                <a:cubicBezTo>
                  <a:pt x="1396078" y="27027"/>
                  <a:pt x="1390423" y="34942"/>
                  <a:pt x="1377419" y="34754"/>
                </a:cubicBezTo>
                <a:close/>
                <a:moveTo>
                  <a:pt x="931499" y="256019"/>
                </a:moveTo>
                <a:cubicBezTo>
                  <a:pt x="920380" y="254323"/>
                  <a:pt x="915857" y="247160"/>
                  <a:pt x="917363" y="236982"/>
                </a:cubicBezTo>
                <a:cubicBezTo>
                  <a:pt x="918871" y="226239"/>
                  <a:pt x="926787" y="222094"/>
                  <a:pt x="936966" y="223978"/>
                </a:cubicBezTo>
                <a:cubicBezTo>
                  <a:pt x="945634" y="225485"/>
                  <a:pt x="949970" y="231704"/>
                  <a:pt x="949404" y="240563"/>
                </a:cubicBezTo>
                <a:cubicBezTo>
                  <a:pt x="948650" y="251495"/>
                  <a:pt x="942053" y="256019"/>
                  <a:pt x="931499" y="256019"/>
                </a:cubicBezTo>
                <a:close/>
                <a:moveTo>
                  <a:pt x="1154647" y="261669"/>
                </a:moveTo>
                <a:cubicBezTo>
                  <a:pt x="1141453" y="260916"/>
                  <a:pt x="1132784" y="252059"/>
                  <a:pt x="1133538" y="238677"/>
                </a:cubicBezTo>
                <a:cubicBezTo>
                  <a:pt x="1134292" y="225483"/>
                  <a:pt x="1143150" y="216815"/>
                  <a:pt x="1156530" y="217568"/>
                </a:cubicBezTo>
                <a:cubicBezTo>
                  <a:pt x="1169912" y="218135"/>
                  <a:pt x="1176885" y="227369"/>
                  <a:pt x="1178205" y="240373"/>
                </a:cubicBezTo>
                <a:cubicBezTo>
                  <a:pt x="1175377" y="253377"/>
                  <a:pt x="1168217" y="262425"/>
                  <a:pt x="1154647" y="261669"/>
                </a:cubicBezTo>
                <a:close/>
                <a:moveTo>
                  <a:pt x="1375911" y="263367"/>
                </a:moveTo>
                <a:cubicBezTo>
                  <a:pt x="1360077" y="262424"/>
                  <a:pt x="1352541" y="252059"/>
                  <a:pt x="1353860" y="236791"/>
                </a:cubicBezTo>
                <a:cubicBezTo>
                  <a:pt x="1354990" y="223034"/>
                  <a:pt x="1363849" y="215495"/>
                  <a:pt x="1377607" y="215495"/>
                </a:cubicBezTo>
                <a:cubicBezTo>
                  <a:pt x="1393816" y="215495"/>
                  <a:pt x="1400789" y="225295"/>
                  <a:pt x="1402109" y="237923"/>
                </a:cubicBezTo>
                <a:cubicBezTo>
                  <a:pt x="1400223" y="255828"/>
                  <a:pt x="1391555" y="264309"/>
                  <a:pt x="1375911" y="263367"/>
                </a:cubicBezTo>
                <a:close/>
                <a:moveTo>
                  <a:pt x="703261" y="487079"/>
                </a:moveTo>
                <a:cubicBezTo>
                  <a:pt x="690258" y="486891"/>
                  <a:pt x="684792" y="478977"/>
                  <a:pt x="685922" y="466914"/>
                </a:cubicBezTo>
                <a:cubicBezTo>
                  <a:pt x="687054" y="456172"/>
                  <a:pt x="694591" y="451459"/>
                  <a:pt x="704959" y="452401"/>
                </a:cubicBezTo>
                <a:cubicBezTo>
                  <a:pt x="715700" y="453344"/>
                  <a:pt x="720789" y="459940"/>
                  <a:pt x="720601" y="470494"/>
                </a:cubicBezTo>
                <a:cubicBezTo>
                  <a:pt x="719659" y="481050"/>
                  <a:pt x="714004" y="487269"/>
                  <a:pt x="703261" y="487079"/>
                </a:cubicBezTo>
                <a:close/>
                <a:moveTo>
                  <a:pt x="936966" y="492546"/>
                </a:moveTo>
                <a:cubicBezTo>
                  <a:pt x="921886" y="494808"/>
                  <a:pt x="911520" y="486515"/>
                  <a:pt x="910390" y="471438"/>
                </a:cubicBezTo>
                <a:cubicBezTo>
                  <a:pt x="909258" y="456172"/>
                  <a:pt x="918305" y="446938"/>
                  <a:pt x="933572" y="446560"/>
                </a:cubicBezTo>
                <a:cubicBezTo>
                  <a:pt x="947330" y="446184"/>
                  <a:pt x="953737" y="455796"/>
                  <a:pt x="956942" y="465785"/>
                </a:cubicBezTo>
                <a:cubicBezTo>
                  <a:pt x="956755" y="481428"/>
                  <a:pt x="949970" y="490663"/>
                  <a:pt x="936966" y="492546"/>
                </a:cubicBezTo>
                <a:close/>
                <a:moveTo>
                  <a:pt x="1154081" y="495372"/>
                </a:moveTo>
                <a:cubicBezTo>
                  <a:pt x="1138627" y="494808"/>
                  <a:pt x="1129769" y="485573"/>
                  <a:pt x="1129769" y="470118"/>
                </a:cubicBezTo>
                <a:cubicBezTo>
                  <a:pt x="1129581" y="452591"/>
                  <a:pt x="1139571" y="443356"/>
                  <a:pt x="1156908" y="443920"/>
                </a:cubicBezTo>
                <a:cubicBezTo>
                  <a:pt x="1172552" y="444486"/>
                  <a:pt x="1180468" y="453720"/>
                  <a:pt x="1181598" y="469742"/>
                </a:cubicBezTo>
                <a:cubicBezTo>
                  <a:pt x="1180468" y="486327"/>
                  <a:pt x="1171610" y="495938"/>
                  <a:pt x="1154081" y="495372"/>
                </a:cubicBezTo>
                <a:close/>
                <a:moveTo>
                  <a:pt x="1375157" y="499331"/>
                </a:moveTo>
                <a:cubicBezTo>
                  <a:pt x="1359136" y="498014"/>
                  <a:pt x="1348017" y="486705"/>
                  <a:pt x="1348205" y="470118"/>
                </a:cubicBezTo>
                <a:cubicBezTo>
                  <a:pt x="1348393" y="451649"/>
                  <a:pt x="1360456" y="442036"/>
                  <a:pt x="1378172" y="439587"/>
                </a:cubicBezTo>
                <a:cubicBezTo>
                  <a:pt x="1396266" y="442978"/>
                  <a:pt x="1408516" y="452969"/>
                  <a:pt x="1407196" y="471438"/>
                </a:cubicBezTo>
                <a:cubicBezTo>
                  <a:pt x="1406064" y="489343"/>
                  <a:pt x="1393626" y="500839"/>
                  <a:pt x="1375157" y="499331"/>
                </a:cubicBezTo>
                <a:close/>
                <a:moveTo>
                  <a:pt x="1566867" y="696912"/>
                </a:moveTo>
                <a:lnTo>
                  <a:pt x="1565322" y="693078"/>
                </a:lnTo>
                <a:lnTo>
                  <a:pt x="1566867" y="688504"/>
                </a:lnTo>
                <a:close/>
                <a:moveTo>
                  <a:pt x="477476" y="709098"/>
                </a:moveTo>
                <a:cubicBezTo>
                  <a:pt x="466732" y="707778"/>
                  <a:pt x="462398" y="699673"/>
                  <a:pt x="463528" y="689496"/>
                </a:cubicBezTo>
                <a:cubicBezTo>
                  <a:pt x="464846" y="678754"/>
                  <a:pt x="472009" y="674231"/>
                  <a:pt x="482375" y="674419"/>
                </a:cubicBezTo>
                <a:cubicBezTo>
                  <a:pt x="492930" y="675927"/>
                  <a:pt x="498773" y="681770"/>
                  <a:pt x="498207" y="692512"/>
                </a:cubicBezTo>
                <a:cubicBezTo>
                  <a:pt x="497641" y="705516"/>
                  <a:pt x="489348" y="710793"/>
                  <a:pt x="477476" y="709098"/>
                </a:cubicBezTo>
                <a:close/>
                <a:moveTo>
                  <a:pt x="702320" y="715882"/>
                </a:moveTo>
                <a:cubicBezTo>
                  <a:pt x="686298" y="715317"/>
                  <a:pt x="679703" y="705328"/>
                  <a:pt x="678384" y="691946"/>
                </a:cubicBezTo>
                <a:cubicBezTo>
                  <a:pt x="681023" y="674419"/>
                  <a:pt x="690258" y="666502"/>
                  <a:pt x="705711" y="668010"/>
                </a:cubicBezTo>
                <a:cubicBezTo>
                  <a:pt x="721545" y="669520"/>
                  <a:pt x="728705" y="680262"/>
                  <a:pt x="726820" y="695527"/>
                </a:cubicBezTo>
                <a:cubicBezTo>
                  <a:pt x="725124" y="709286"/>
                  <a:pt x="716077" y="716448"/>
                  <a:pt x="702320" y="715882"/>
                </a:cubicBezTo>
                <a:close/>
                <a:moveTo>
                  <a:pt x="934702" y="720972"/>
                </a:moveTo>
                <a:cubicBezTo>
                  <a:pt x="918871" y="720029"/>
                  <a:pt x="907375" y="711737"/>
                  <a:pt x="905301" y="695718"/>
                </a:cubicBezTo>
                <a:cubicBezTo>
                  <a:pt x="903039" y="677247"/>
                  <a:pt x="913970" y="664996"/>
                  <a:pt x="931687" y="663677"/>
                </a:cubicBezTo>
                <a:cubicBezTo>
                  <a:pt x="949780" y="662359"/>
                  <a:pt x="961466" y="674043"/>
                  <a:pt x="961842" y="692136"/>
                </a:cubicBezTo>
                <a:cubicBezTo>
                  <a:pt x="962030" y="708345"/>
                  <a:pt x="951100" y="717768"/>
                  <a:pt x="934702" y="720972"/>
                </a:cubicBezTo>
                <a:close/>
                <a:moveTo>
                  <a:pt x="1154647" y="722479"/>
                </a:moveTo>
                <a:cubicBezTo>
                  <a:pt x="1135044" y="721349"/>
                  <a:pt x="1122984" y="708343"/>
                  <a:pt x="1125433" y="688367"/>
                </a:cubicBezTo>
                <a:cubicBezTo>
                  <a:pt x="1127507" y="670649"/>
                  <a:pt x="1140133" y="659719"/>
                  <a:pt x="1158416" y="661603"/>
                </a:cubicBezTo>
                <a:cubicBezTo>
                  <a:pt x="1176319" y="663301"/>
                  <a:pt x="1184990" y="676115"/>
                  <a:pt x="1186873" y="692702"/>
                </a:cubicBezTo>
                <a:cubicBezTo>
                  <a:pt x="1182728" y="711359"/>
                  <a:pt x="1172928" y="723611"/>
                  <a:pt x="1154647" y="722479"/>
                </a:cubicBezTo>
                <a:close/>
                <a:moveTo>
                  <a:pt x="1374779" y="724177"/>
                </a:moveTo>
                <a:cubicBezTo>
                  <a:pt x="1354800" y="722669"/>
                  <a:pt x="1344436" y="709475"/>
                  <a:pt x="1345566" y="689686"/>
                </a:cubicBezTo>
                <a:cubicBezTo>
                  <a:pt x="1346698" y="669708"/>
                  <a:pt x="1359324" y="660097"/>
                  <a:pt x="1379302" y="658965"/>
                </a:cubicBezTo>
                <a:cubicBezTo>
                  <a:pt x="1398715" y="661415"/>
                  <a:pt x="1410589" y="671969"/>
                  <a:pt x="1410211" y="692136"/>
                </a:cubicBezTo>
                <a:cubicBezTo>
                  <a:pt x="1409833" y="714376"/>
                  <a:pt x="1396454" y="725873"/>
                  <a:pt x="1374779" y="724177"/>
                </a:cubicBezTo>
                <a:close/>
                <a:moveTo>
                  <a:pt x="1566867" y="927508"/>
                </a:moveTo>
                <a:lnTo>
                  <a:pt x="1561551" y="913399"/>
                </a:lnTo>
                <a:lnTo>
                  <a:pt x="1566867" y="899489"/>
                </a:lnTo>
                <a:close/>
                <a:moveTo>
                  <a:pt x="261113" y="931491"/>
                </a:moveTo>
                <a:cubicBezTo>
                  <a:pt x="249051" y="932434"/>
                  <a:pt x="241134" y="926781"/>
                  <a:pt x="241324" y="913776"/>
                </a:cubicBezTo>
                <a:cubicBezTo>
                  <a:pt x="241324" y="903032"/>
                  <a:pt x="247543" y="897567"/>
                  <a:pt x="258285" y="896625"/>
                </a:cubicBezTo>
                <a:cubicBezTo>
                  <a:pt x="268840" y="896813"/>
                  <a:pt x="275249" y="902090"/>
                  <a:pt x="276002" y="912645"/>
                </a:cubicBezTo>
                <a:cubicBezTo>
                  <a:pt x="276756" y="923199"/>
                  <a:pt x="271855" y="930550"/>
                  <a:pt x="261113" y="931491"/>
                </a:cubicBezTo>
                <a:close/>
                <a:moveTo>
                  <a:pt x="478796" y="937334"/>
                </a:moveTo>
                <a:cubicBezTo>
                  <a:pt x="465790" y="936391"/>
                  <a:pt x="457309" y="927532"/>
                  <a:pt x="457873" y="914152"/>
                </a:cubicBezTo>
                <a:cubicBezTo>
                  <a:pt x="458439" y="898885"/>
                  <a:pt x="467864" y="890216"/>
                  <a:pt x="483129" y="891158"/>
                </a:cubicBezTo>
                <a:cubicBezTo>
                  <a:pt x="496511" y="891912"/>
                  <a:pt x="502542" y="901713"/>
                  <a:pt x="504804" y="912833"/>
                </a:cubicBezTo>
                <a:cubicBezTo>
                  <a:pt x="502354" y="929418"/>
                  <a:pt x="494061" y="938652"/>
                  <a:pt x="478796" y="937334"/>
                </a:cubicBezTo>
                <a:close/>
                <a:moveTo>
                  <a:pt x="702320" y="943178"/>
                </a:moveTo>
                <a:cubicBezTo>
                  <a:pt x="684604" y="939974"/>
                  <a:pt x="673108" y="929608"/>
                  <a:pt x="674804" y="911515"/>
                </a:cubicBezTo>
                <a:cubicBezTo>
                  <a:pt x="676312" y="895684"/>
                  <a:pt x="687618" y="884941"/>
                  <a:pt x="704015" y="885883"/>
                </a:cubicBezTo>
                <a:cubicBezTo>
                  <a:pt x="721921" y="886825"/>
                  <a:pt x="733041" y="898887"/>
                  <a:pt x="731533" y="916980"/>
                </a:cubicBezTo>
                <a:cubicBezTo>
                  <a:pt x="730213" y="932811"/>
                  <a:pt x="718717" y="941670"/>
                  <a:pt x="702320" y="943178"/>
                </a:cubicBezTo>
                <a:close/>
                <a:moveTo>
                  <a:pt x="933758" y="945252"/>
                </a:moveTo>
                <a:cubicBezTo>
                  <a:pt x="913406" y="945252"/>
                  <a:pt x="901719" y="932813"/>
                  <a:pt x="902095" y="912647"/>
                </a:cubicBezTo>
                <a:cubicBezTo>
                  <a:pt x="902661" y="893988"/>
                  <a:pt x="915855" y="885695"/>
                  <a:pt x="930745" y="881925"/>
                </a:cubicBezTo>
                <a:cubicBezTo>
                  <a:pt x="952605" y="884753"/>
                  <a:pt x="965235" y="895308"/>
                  <a:pt x="964479" y="915662"/>
                </a:cubicBezTo>
                <a:cubicBezTo>
                  <a:pt x="963725" y="933755"/>
                  <a:pt x="952041" y="945252"/>
                  <a:pt x="933758" y="945252"/>
                </a:cubicBezTo>
                <a:close/>
                <a:moveTo>
                  <a:pt x="1152951" y="947889"/>
                </a:moveTo>
                <a:cubicBezTo>
                  <a:pt x="1133162" y="946759"/>
                  <a:pt x="1121854" y="934131"/>
                  <a:pt x="1121854" y="914343"/>
                </a:cubicBezTo>
                <a:cubicBezTo>
                  <a:pt x="1121854" y="892480"/>
                  <a:pt x="1134858" y="881360"/>
                  <a:pt x="1156156" y="879852"/>
                </a:cubicBezTo>
                <a:cubicBezTo>
                  <a:pt x="1178017" y="882114"/>
                  <a:pt x="1190269" y="894176"/>
                  <a:pt x="1189325" y="915850"/>
                </a:cubicBezTo>
                <a:cubicBezTo>
                  <a:pt x="1188383" y="937713"/>
                  <a:pt x="1174437" y="949209"/>
                  <a:pt x="1152951" y="947889"/>
                </a:cubicBezTo>
                <a:close/>
                <a:moveTo>
                  <a:pt x="1375533" y="951281"/>
                </a:moveTo>
                <a:cubicBezTo>
                  <a:pt x="1354802" y="950150"/>
                  <a:pt x="1340854" y="936015"/>
                  <a:pt x="1340667" y="914906"/>
                </a:cubicBezTo>
                <a:cubicBezTo>
                  <a:pt x="1340479" y="891536"/>
                  <a:pt x="1356310" y="880228"/>
                  <a:pt x="1376853" y="875892"/>
                </a:cubicBezTo>
                <a:cubicBezTo>
                  <a:pt x="1400599" y="880040"/>
                  <a:pt x="1415866" y="892478"/>
                  <a:pt x="1414923" y="915472"/>
                </a:cubicBezTo>
                <a:cubicBezTo>
                  <a:pt x="1413793" y="938089"/>
                  <a:pt x="1398527" y="952600"/>
                  <a:pt x="1375533" y="951281"/>
                </a:cubicBezTo>
                <a:close/>
                <a:moveTo>
                  <a:pt x="1566867" y="1156206"/>
                </a:moveTo>
                <a:lnTo>
                  <a:pt x="1559855" y="1137300"/>
                </a:lnTo>
                <a:lnTo>
                  <a:pt x="1566867" y="1116265"/>
                </a:lnTo>
                <a:close/>
                <a:moveTo>
                  <a:pt x="259793" y="1159541"/>
                </a:moveTo>
                <a:cubicBezTo>
                  <a:pt x="245092" y="1156337"/>
                  <a:pt x="236045" y="1149174"/>
                  <a:pt x="236799" y="1135604"/>
                </a:cubicBezTo>
                <a:cubicBezTo>
                  <a:pt x="237553" y="1122413"/>
                  <a:pt x="246411" y="1113742"/>
                  <a:pt x="259793" y="1114496"/>
                </a:cubicBezTo>
                <a:cubicBezTo>
                  <a:pt x="272797" y="1115250"/>
                  <a:pt x="281466" y="1123920"/>
                  <a:pt x="280902" y="1137490"/>
                </a:cubicBezTo>
                <a:cubicBezTo>
                  <a:pt x="280336" y="1151060"/>
                  <a:pt x="270347" y="1156901"/>
                  <a:pt x="259793" y="1159541"/>
                </a:cubicBezTo>
                <a:close/>
                <a:moveTo>
                  <a:pt x="479548" y="1162178"/>
                </a:moveTo>
                <a:cubicBezTo>
                  <a:pt x="461644" y="1161424"/>
                  <a:pt x="453728" y="1149928"/>
                  <a:pt x="455236" y="1133153"/>
                </a:cubicBezTo>
                <a:cubicBezTo>
                  <a:pt x="456743" y="1117511"/>
                  <a:pt x="467298" y="1110725"/>
                  <a:pt x="480679" y="1110349"/>
                </a:cubicBezTo>
                <a:cubicBezTo>
                  <a:pt x="497829" y="1112044"/>
                  <a:pt x="506687" y="1120527"/>
                  <a:pt x="506687" y="1135980"/>
                </a:cubicBezTo>
                <a:cubicBezTo>
                  <a:pt x="506877" y="1153508"/>
                  <a:pt x="496887" y="1162932"/>
                  <a:pt x="479548" y="1162178"/>
                </a:cubicBezTo>
                <a:close/>
                <a:moveTo>
                  <a:pt x="704203" y="1167645"/>
                </a:moveTo>
                <a:cubicBezTo>
                  <a:pt x="684039" y="1168021"/>
                  <a:pt x="671976" y="1155959"/>
                  <a:pt x="671976" y="1135605"/>
                </a:cubicBezTo>
                <a:cubicBezTo>
                  <a:pt x="671976" y="1116758"/>
                  <a:pt x="685168" y="1108465"/>
                  <a:pt x="699870" y="1104508"/>
                </a:cubicBezTo>
                <a:cubicBezTo>
                  <a:pt x="721921" y="1106957"/>
                  <a:pt x="734736" y="1116948"/>
                  <a:pt x="734360" y="1137490"/>
                </a:cubicBezTo>
                <a:cubicBezTo>
                  <a:pt x="733983" y="1155583"/>
                  <a:pt x="722486" y="1167268"/>
                  <a:pt x="704203" y="1167645"/>
                </a:cubicBezTo>
                <a:close/>
                <a:moveTo>
                  <a:pt x="930555" y="1170283"/>
                </a:moveTo>
                <a:cubicBezTo>
                  <a:pt x="910766" y="1169153"/>
                  <a:pt x="899458" y="1156525"/>
                  <a:pt x="899458" y="1136736"/>
                </a:cubicBezTo>
                <a:cubicBezTo>
                  <a:pt x="899646" y="1114686"/>
                  <a:pt x="912462" y="1103566"/>
                  <a:pt x="933760" y="1102246"/>
                </a:cubicBezTo>
                <a:cubicBezTo>
                  <a:pt x="955623" y="1104508"/>
                  <a:pt x="968061" y="1116570"/>
                  <a:pt x="966931" y="1138244"/>
                </a:cubicBezTo>
                <a:cubicBezTo>
                  <a:pt x="965989" y="1160107"/>
                  <a:pt x="952041" y="1171603"/>
                  <a:pt x="930555" y="1170283"/>
                </a:cubicBezTo>
                <a:close/>
                <a:moveTo>
                  <a:pt x="1156154" y="1173487"/>
                </a:moveTo>
                <a:cubicBezTo>
                  <a:pt x="1133350" y="1173864"/>
                  <a:pt x="1118648" y="1158787"/>
                  <a:pt x="1118460" y="1135983"/>
                </a:cubicBezTo>
                <a:cubicBezTo>
                  <a:pt x="1118460" y="1115062"/>
                  <a:pt x="1132596" y="1100738"/>
                  <a:pt x="1153139" y="1099418"/>
                </a:cubicBezTo>
                <a:cubicBezTo>
                  <a:pt x="1176131" y="1097911"/>
                  <a:pt x="1188947" y="1112800"/>
                  <a:pt x="1193660" y="1135227"/>
                </a:cubicBezTo>
                <a:cubicBezTo>
                  <a:pt x="1191021" y="1157467"/>
                  <a:pt x="1178959" y="1173299"/>
                  <a:pt x="1156154" y="1173487"/>
                </a:cubicBezTo>
                <a:close/>
                <a:moveTo>
                  <a:pt x="1377229" y="1175560"/>
                </a:moveTo>
                <a:cubicBezTo>
                  <a:pt x="1352539" y="1174994"/>
                  <a:pt x="1338027" y="1159541"/>
                  <a:pt x="1338781" y="1134851"/>
                </a:cubicBezTo>
                <a:cubicBezTo>
                  <a:pt x="1339347" y="1112234"/>
                  <a:pt x="1353858" y="1097911"/>
                  <a:pt x="1376475" y="1097345"/>
                </a:cubicBezTo>
                <a:cubicBezTo>
                  <a:pt x="1401353" y="1096591"/>
                  <a:pt x="1414169" y="1112046"/>
                  <a:pt x="1417938" y="1136171"/>
                </a:cubicBezTo>
                <a:cubicBezTo>
                  <a:pt x="1414735" y="1160295"/>
                  <a:pt x="1402107" y="1176126"/>
                  <a:pt x="1377229" y="1175560"/>
                </a:cubicBezTo>
                <a:close/>
                <a:moveTo>
                  <a:pt x="31556" y="1386834"/>
                </a:moveTo>
                <a:cubicBezTo>
                  <a:pt x="17986" y="1388720"/>
                  <a:pt x="8752" y="1380427"/>
                  <a:pt x="8186" y="1366857"/>
                </a:cubicBezTo>
                <a:cubicBezTo>
                  <a:pt x="7620" y="1354983"/>
                  <a:pt x="15912" y="1348386"/>
                  <a:pt x="27598" y="1345937"/>
                </a:cubicBezTo>
                <a:cubicBezTo>
                  <a:pt x="39095" y="1346690"/>
                  <a:pt x="47199" y="1353287"/>
                  <a:pt x="48707" y="1364596"/>
                </a:cubicBezTo>
                <a:cubicBezTo>
                  <a:pt x="50403" y="1376468"/>
                  <a:pt x="42864" y="1385138"/>
                  <a:pt x="31556" y="1386834"/>
                </a:cubicBezTo>
                <a:close/>
                <a:moveTo>
                  <a:pt x="256590" y="1391357"/>
                </a:moveTo>
                <a:cubicBezTo>
                  <a:pt x="241134" y="1390603"/>
                  <a:pt x="233407" y="1380803"/>
                  <a:pt x="233973" y="1365537"/>
                </a:cubicBezTo>
                <a:cubicBezTo>
                  <a:pt x="234539" y="1349894"/>
                  <a:pt x="243584" y="1342355"/>
                  <a:pt x="258851" y="1341601"/>
                </a:cubicBezTo>
                <a:cubicBezTo>
                  <a:pt x="274305" y="1342543"/>
                  <a:pt x="283353" y="1350460"/>
                  <a:pt x="283539" y="1365913"/>
                </a:cubicBezTo>
                <a:cubicBezTo>
                  <a:pt x="283729" y="1383443"/>
                  <a:pt x="273741" y="1392299"/>
                  <a:pt x="256590" y="1391357"/>
                </a:cubicBezTo>
                <a:close/>
                <a:moveTo>
                  <a:pt x="481811" y="1396824"/>
                </a:moveTo>
                <a:cubicBezTo>
                  <a:pt x="461832" y="1397200"/>
                  <a:pt x="449582" y="1384572"/>
                  <a:pt x="450526" y="1364596"/>
                </a:cubicBezTo>
                <a:cubicBezTo>
                  <a:pt x="451468" y="1346878"/>
                  <a:pt x="463530" y="1335572"/>
                  <a:pt x="481811" y="1336136"/>
                </a:cubicBezTo>
                <a:cubicBezTo>
                  <a:pt x="500092" y="1336702"/>
                  <a:pt x="509517" y="1348952"/>
                  <a:pt x="511966" y="1366479"/>
                </a:cubicBezTo>
                <a:cubicBezTo>
                  <a:pt x="509517" y="1384197"/>
                  <a:pt x="499904" y="1396634"/>
                  <a:pt x="481811" y="1396824"/>
                </a:cubicBezTo>
                <a:close/>
                <a:moveTo>
                  <a:pt x="1566867" y="1397028"/>
                </a:moveTo>
                <a:lnTo>
                  <a:pt x="1566829" y="1397012"/>
                </a:lnTo>
                <a:cubicBezTo>
                  <a:pt x="1559667" y="1389284"/>
                  <a:pt x="1555803" y="1378542"/>
                  <a:pt x="1556274" y="1365726"/>
                </a:cubicBezTo>
                <a:lnTo>
                  <a:pt x="1566867" y="1340043"/>
                </a:lnTo>
                <a:close/>
                <a:moveTo>
                  <a:pt x="701378" y="1398896"/>
                </a:moveTo>
                <a:cubicBezTo>
                  <a:pt x="681401" y="1398142"/>
                  <a:pt x="670469" y="1385892"/>
                  <a:pt x="670847" y="1365914"/>
                </a:cubicBezTo>
                <a:cubicBezTo>
                  <a:pt x="671223" y="1345749"/>
                  <a:pt x="683285" y="1335570"/>
                  <a:pt x="703074" y="1333875"/>
                </a:cubicBezTo>
                <a:cubicBezTo>
                  <a:pt x="722676" y="1335382"/>
                  <a:pt x="735114" y="1345371"/>
                  <a:pt x="735490" y="1365538"/>
                </a:cubicBezTo>
                <a:cubicBezTo>
                  <a:pt x="735868" y="1387400"/>
                  <a:pt x="723240" y="1399650"/>
                  <a:pt x="701378" y="1398896"/>
                </a:cubicBezTo>
                <a:close/>
                <a:moveTo>
                  <a:pt x="933572" y="1403797"/>
                </a:moveTo>
                <a:cubicBezTo>
                  <a:pt x="910766" y="1403797"/>
                  <a:pt x="896066" y="1388720"/>
                  <a:pt x="896254" y="1365916"/>
                </a:cubicBezTo>
                <a:cubicBezTo>
                  <a:pt x="896442" y="1344807"/>
                  <a:pt x="910578" y="1330671"/>
                  <a:pt x="931309" y="1329541"/>
                </a:cubicBezTo>
                <a:cubicBezTo>
                  <a:pt x="954303" y="1328222"/>
                  <a:pt x="966931" y="1343299"/>
                  <a:pt x="971454" y="1365916"/>
                </a:cubicBezTo>
                <a:cubicBezTo>
                  <a:pt x="968439" y="1388154"/>
                  <a:pt x="956565" y="1403797"/>
                  <a:pt x="933572" y="1403797"/>
                </a:cubicBezTo>
                <a:close/>
                <a:moveTo>
                  <a:pt x="1156154" y="1405683"/>
                </a:moveTo>
                <a:cubicBezTo>
                  <a:pt x="1131464" y="1406059"/>
                  <a:pt x="1116575" y="1390981"/>
                  <a:pt x="1116387" y="1366291"/>
                </a:cubicBezTo>
                <a:cubicBezTo>
                  <a:pt x="1116199" y="1343487"/>
                  <a:pt x="1130523" y="1329163"/>
                  <a:pt x="1152949" y="1327468"/>
                </a:cubicBezTo>
                <a:cubicBezTo>
                  <a:pt x="1178205" y="1325582"/>
                  <a:pt x="1190267" y="1341979"/>
                  <a:pt x="1195732" y="1362522"/>
                </a:cubicBezTo>
                <a:cubicBezTo>
                  <a:pt x="1193094" y="1389286"/>
                  <a:pt x="1181032" y="1405305"/>
                  <a:pt x="1156154" y="1405683"/>
                </a:cubicBezTo>
                <a:close/>
                <a:moveTo>
                  <a:pt x="1376099" y="1407189"/>
                </a:moveTo>
                <a:cubicBezTo>
                  <a:pt x="1348581" y="1406247"/>
                  <a:pt x="1335577" y="1389474"/>
                  <a:pt x="1337273" y="1362900"/>
                </a:cubicBezTo>
                <a:cubicBezTo>
                  <a:pt x="1338969" y="1337456"/>
                  <a:pt x="1354990" y="1326148"/>
                  <a:pt x="1380244" y="1325394"/>
                </a:cubicBezTo>
                <a:cubicBezTo>
                  <a:pt x="1404368" y="1327844"/>
                  <a:pt x="1418692" y="1341038"/>
                  <a:pt x="1418504" y="1366291"/>
                </a:cubicBezTo>
                <a:cubicBezTo>
                  <a:pt x="1418316" y="1393619"/>
                  <a:pt x="1403049" y="1408133"/>
                  <a:pt x="1376099" y="1407189"/>
                </a:cubicBezTo>
                <a:close/>
                <a:moveTo>
                  <a:pt x="25903" y="1612056"/>
                </a:moveTo>
                <a:cubicBezTo>
                  <a:pt x="13087" y="1610548"/>
                  <a:pt x="4606" y="1601689"/>
                  <a:pt x="5548" y="1588120"/>
                </a:cubicBezTo>
                <a:cubicBezTo>
                  <a:pt x="6492" y="1572854"/>
                  <a:pt x="16290" y="1564373"/>
                  <a:pt x="31368" y="1565881"/>
                </a:cubicBezTo>
                <a:cubicBezTo>
                  <a:pt x="44186" y="1567201"/>
                  <a:pt x="51347" y="1576247"/>
                  <a:pt x="52289" y="1590193"/>
                </a:cubicBezTo>
                <a:cubicBezTo>
                  <a:pt x="49651" y="1604705"/>
                  <a:pt x="41168" y="1613751"/>
                  <a:pt x="25903" y="1612056"/>
                </a:cubicBezTo>
                <a:close/>
                <a:moveTo>
                  <a:pt x="261867" y="1617145"/>
                </a:moveTo>
                <a:cubicBezTo>
                  <a:pt x="243584" y="1619029"/>
                  <a:pt x="231524" y="1608098"/>
                  <a:pt x="230204" y="1590193"/>
                </a:cubicBezTo>
                <a:cubicBezTo>
                  <a:pt x="229072" y="1573796"/>
                  <a:pt x="239626" y="1562300"/>
                  <a:pt x="255458" y="1560604"/>
                </a:cubicBezTo>
                <a:cubicBezTo>
                  <a:pt x="273741" y="1558530"/>
                  <a:pt x="284105" y="1570027"/>
                  <a:pt x="287687" y="1587744"/>
                </a:cubicBezTo>
                <a:cubicBezTo>
                  <a:pt x="286367" y="1603951"/>
                  <a:pt x="277886" y="1615447"/>
                  <a:pt x="261867" y="1617145"/>
                </a:cubicBezTo>
                <a:close/>
                <a:moveTo>
                  <a:pt x="479170" y="1620536"/>
                </a:moveTo>
                <a:cubicBezTo>
                  <a:pt x="459381" y="1619405"/>
                  <a:pt x="448263" y="1606967"/>
                  <a:pt x="449204" y="1587176"/>
                </a:cubicBezTo>
                <a:cubicBezTo>
                  <a:pt x="450146" y="1567199"/>
                  <a:pt x="462962" y="1557587"/>
                  <a:pt x="482751" y="1556645"/>
                </a:cubicBezTo>
                <a:cubicBezTo>
                  <a:pt x="501788" y="1559848"/>
                  <a:pt x="513660" y="1570593"/>
                  <a:pt x="512530" y="1590569"/>
                </a:cubicBezTo>
                <a:cubicBezTo>
                  <a:pt x="511399" y="1610358"/>
                  <a:pt x="499148" y="1621478"/>
                  <a:pt x="479170" y="1620536"/>
                </a:cubicBezTo>
                <a:close/>
                <a:moveTo>
                  <a:pt x="1566867" y="1621863"/>
                </a:moveTo>
                <a:lnTo>
                  <a:pt x="1565463" y="1621268"/>
                </a:lnTo>
                <a:cubicBezTo>
                  <a:pt x="1557830" y="1613188"/>
                  <a:pt x="1553636" y="1601879"/>
                  <a:pt x="1554014" y="1588310"/>
                </a:cubicBezTo>
                <a:lnTo>
                  <a:pt x="1566867" y="1556650"/>
                </a:lnTo>
                <a:close/>
                <a:moveTo>
                  <a:pt x="706655" y="1624872"/>
                </a:moveTo>
                <a:cubicBezTo>
                  <a:pt x="683473" y="1626943"/>
                  <a:pt x="668207" y="1612998"/>
                  <a:pt x="667077" y="1590381"/>
                </a:cubicBezTo>
                <a:cubicBezTo>
                  <a:pt x="665946" y="1567577"/>
                  <a:pt x="680647" y="1552875"/>
                  <a:pt x="703639" y="1552687"/>
                </a:cubicBezTo>
                <a:cubicBezTo>
                  <a:pt x="724560" y="1552499"/>
                  <a:pt x="736434" y="1566633"/>
                  <a:pt x="740203" y="1587932"/>
                </a:cubicBezTo>
                <a:cubicBezTo>
                  <a:pt x="738318" y="1608287"/>
                  <a:pt x="727575" y="1622986"/>
                  <a:pt x="706655" y="1624872"/>
                </a:cubicBezTo>
                <a:close/>
                <a:moveTo>
                  <a:pt x="931123" y="1628077"/>
                </a:moveTo>
                <a:cubicBezTo>
                  <a:pt x="908506" y="1626757"/>
                  <a:pt x="894183" y="1612434"/>
                  <a:pt x="894183" y="1589629"/>
                </a:cubicBezTo>
                <a:cubicBezTo>
                  <a:pt x="894183" y="1564939"/>
                  <a:pt x="908882" y="1549862"/>
                  <a:pt x="933574" y="1549862"/>
                </a:cubicBezTo>
                <a:cubicBezTo>
                  <a:pt x="958450" y="1549862"/>
                  <a:pt x="970700" y="1565881"/>
                  <a:pt x="973340" y="1590383"/>
                </a:cubicBezTo>
                <a:cubicBezTo>
                  <a:pt x="969193" y="1614130"/>
                  <a:pt x="956001" y="1629397"/>
                  <a:pt x="931123" y="1628077"/>
                </a:cubicBezTo>
                <a:close/>
                <a:moveTo>
                  <a:pt x="1155023" y="1629583"/>
                </a:moveTo>
                <a:cubicBezTo>
                  <a:pt x="1129957" y="1629395"/>
                  <a:pt x="1115445" y="1615447"/>
                  <a:pt x="1114879" y="1590381"/>
                </a:cubicBezTo>
                <a:cubicBezTo>
                  <a:pt x="1114313" y="1563430"/>
                  <a:pt x="1128825" y="1548164"/>
                  <a:pt x="1155964" y="1548164"/>
                </a:cubicBezTo>
                <a:cubicBezTo>
                  <a:pt x="1181220" y="1547976"/>
                  <a:pt x="1194224" y="1562676"/>
                  <a:pt x="1196674" y="1587366"/>
                </a:cubicBezTo>
                <a:cubicBezTo>
                  <a:pt x="1195354" y="1613940"/>
                  <a:pt x="1182350" y="1629771"/>
                  <a:pt x="1155023" y="1629583"/>
                </a:cubicBezTo>
                <a:close/>
                <a:moveTo>
                  <a:pt x="1375157" y="1632599"/>
                </a:moveTo>
                <a:cubicBezTo>
                  <a:pt x="1349901" y="1631281"/>
                  <a:pt x="1333316" y="1613940"/>
                  <a:pt x="1334070" y="1588310"/>
                </a:cubicBezTo>
                <a:cubicBezTo>
                  <a:pt x="1334824" y="1560792"/>
                  <a:pt x="1352729" y="1543829"/>
                  <a:pt x="1380244" y="1545149"/>
                </a:cubicBezTo>
                <a:cubicBezTo>
                  <a:pt x="1405688" y="1546468"/>
                  <a:pt x="1419636" y="1563808"/>
                  <a:pt x="1422085" y="1589627"/>
                </a:cubicBezTo>
                <a:cubicBezTo>
                  <a:pt x="1418128" y="1616767"/>
                  <a:pt x="1402673" y="1633918"/>
                  <a:pt x="1375157" y="1632599"/>
                </a:cubicBezTo>
                <a:close/>
                <a:moveTo>
                  <a:pt x="28352" y="1835392"/>
                </a:moveTo>
                <a:cubicBezTo>
                  <a:pt x="12709" y="1834072"/>
                  <a:pt x="3852" y="1825779"/>
                  <a:pt x="4604" y="1809948"/>
                </a:cubicBezTo>
                <a:cubicBezTo>
                  <a:pt x="5360" y="1794116"/>
                  <a:pt x="15159" y="1786202"/>
                  <a:pt x="30614" y="1787144"/>
                </a:cubicBezTo>
                <a:cubicBezTo>
                  <a:pt x="44372" y="1788085"/>
                  <a:pt x="52289" y="1796568"/>
                  <a:pt x="52477" y="1810326"/>
                </a:cubicBezTo>
                <a:cubicBezTo>
                  <a:pt x="52853" y="1826157"/>
                  <a:pt x="43996" y="1834262"/>
                  <a:pt x="28352" y="1835392"/>
                </a:cubicBezTo>
                <a:close/>
                <a:moveTo>
                  <a:pt x="258851" y="1841425"/>
                </a:moveTo>
                <a:cubicBezTo>
                  <a:pt x="238874" y="1840859"/>
                  <a:pt x="226812" y="1828043"/>
                  <a:pt x="228508" y="1808064"/>
                </a:cubicBezTo>
                <a:cubicBezTo>
                  <a:pt x="230016" y="1790537"/>
                  <a:pt x="242454" y="1779417"/>
                  <a:pt x="260737" y="1780549"/>
                </a:cubicBezTo>
                <a:cubicBezTo>
                  <a:pt x="278830" y="1781868"/>
                  <a:pt x="287311" y="1794684"/>
                  <a:pt x="290326" y="1810328"/>
                </a:cubicBezTo>
                <a:cubicBezTo>
                  <a:pt x="286745" y="1829739"/>
                  <a:pt x="276944" y="1841801"/>
                  <a:pt x="258851" y="1841425"/>
                </a:cubicBezTo>
                <a:close/>
                <a:moveTo>
                  <a:pt x="484071" y="1844816"/>
                </a:moveTo>
                <a:cubicBezTo>
                  <a:pt x="462398" y="1846324"/>
                  <a:pt x="448451" y="1835204"/>
                  <a:pt x="447131" y="1813341"/>
                </a:cubicBezTo>
                <a:cubicBezTo>
                  <a:pt x="445813" y="1791667"/>
                  <a:pt x="458061" y="1779417"/>
                  <a:pt x="480113" y="1776967"/>
                </a:cubicBezTo>
                <a:cubicBezTo>
                  <a:pt x="501222" y="1778097"/>
                  <a:pt x="514414" y="1788841"/>
                  <a:pt x="514792" y="1810892"/>
                </a:cubicBezTo>
                <a:cubicBezTo>
                  <a:pt x="514980" y="1830681"/>
                  <a:pt x="503860" y="1843308"/>
                  <a:pt x="484071" y="1844816"/>
                </a:cubicBezTo>
                <a:close/>
                <a:moveTo>
                  <a:pt x="1566867" y="1845830"/>
                </a:moveTo>
                <a:lnTo>
                  <a:pt x="1552504" y="1813529"/>
                </a:lnTo>
                <a:cubicBezTo>
                  <a:pt x="1551375" y="1799583"/>
                  <a:pt x="1556416" y="1786720"/>
                  <a:pt x="1565227" y="1777508"/>
                </a:cubicBezTo>
                <a:lnTo>
                  <a:pt x="1566867" y="1776388"/>
                </a:lnTo>
                <a:close/>
                <a:moveTo>
                  <a:pt x="702885" y="1849904"/>
                </a:moveTo>
                <a:cubicBezTo>
                  <a:pt x="680835" y="1846512"/>
                  <a:pt x="665380" y="1834450"/>
                  <a:pt x="665380" y="1811834"/>
                </a:cubicBezTo>
                <a:cubicBezTo>
                  <a:pt x="665380" y="1787520"/>
                  <a:pt x="681211" y="1772066"/>
                  <a:pt x="705523" y="1773386"/>
                </a:cubicBezTo>
                <a:cubicBezTo>
                  <a:pt x="727573" y="1774516"/>
                  <a:pt x="741897" y="1789781"/>
                  <a:pt x="741145" y="1812398"/>
                </a:cubicBezTo>
                <a:cubicBezTo>
                  <a:pt x="740203" y="1834826"/>
                  <a:pt x="725124" y="1846888"/>
                  <a:pt x="702885" y="1849904"/>
                </a:cubicBezTo>
                <a:close/>
                <a:moveTo>
                  <a:pt x="934326" y="1851789"/>
                </a:moveTo>
                <a:cubicBezTo>
                  <a:pt x="909448" y="1850094"/>
                  <a:pt x="893805" y="1838031"/>
                  <a:pt x="893241" y="1812776"/>
                </a:cubicBezTo>
                <a:cubicBezTo>
                  <a:pt x="892485" y="1785824"/>
                  <a:pt x="907376" y="1770558"/>
                  <a:pt x="934516" y="1770934"/>
                </a:cubicBezTo>
                <a:cubicBezTo>
                  <a:pt x="959580" y="1771500"/>
                  <a:pt x="973528" y="1786202"/>
                  <a:pt x="973528" y="1811268"/>
                </a:cubicBezTo>
                <a:cubicBezTo>
                  <a:pt x="973528" y="1836524"/>
                  <a:pt x="958828" y="1849338"/>
                  <a:pt x="934326" y="1851789"/>
                </a:cubicBezTo>
                <a:close/>
                <a:moveTo>
                  <a:pt x="1155213" y="1852919"/>
                </a:moveTo>
                <a:cubicBezTo>
                  <a:pt x="1128449" y="1852731"/>
                  <a:pt x="1113373" y="1837466"/>
                  <a:pt x="1113561" y="1810702"/>
                </a:cubicBezTo>
                <a:cubicBezTo>
                  <a:pt x="1113749" y="1783940"/>
                  <a:pt x="1129015" y="1769051"/>
                  <a:pt x="1155778" y="1769051"/>
                </a:cubicBezTo>
                <a:cubicBezTo>
                  <a:pt x="1183106" y="1769051"/>
                  <a:pt x="1196110" y="1785070"/>
                  <a:pt x="1197996" y="1809760"/>
                </a:cubicBezTo>
                <a:cubicBezTo>
                  <a:pt x="1195922" y="1837841"/>
                  <a:pt x="1182162" y="1853107"/>
                  <a:pt x="1155213" y="1852919"/>
                </a:cubicBezTo>
                <a:close/>
                <a:moveTo>
                  <a:pt x="1377229" y="1857066"/>
                </a:moveTo>
                <a:cubicBezTo>
                  <a:pt x="1350089" y="1856878"/>
                  <a:pt x="1332374" y="1839351"/>
                  <a:pt x="1331806" y="1812400"/>
                </a:cubicBezTo>
                <a:cubicBezTo>
                  <a:pt x="1331242" y="1783374"/>
                  <a:pt x="1349335" y="1765093"/>
                  <a:pt x="1378361" y="1765093"/>
                </a:cubicBezTo>
                <a:cubicBezTo>
                  <a:pt x="1405688" y="1765093"/>
                  <a:pt x="1420388" y="1783186"/>
                  <a:pt x="1424911" y="1810138"/>
                </a:cubicBezTo>
                <a:cubicBezTo>
                  <a:pt x="1421520" y="1838219"/>
                  <a:pt x="1406442" y="1857254"/>
                  <a:pt x="1377229" y="1857066"/>
                </a:cubicBezTo>
                <a:close/>
                <a:moveTo>
                  <a:pt x="29860" y="2066079"/>
                </a:moveTo>
                <a:cubicBezTo>
                  <a:pt x="12519" y="2066457"/>
                  <a:pt x="3097" y="2057032"/>
                  <a:pt x="3850" y="2039693"/>
                </a:cubicBezTo>
                <a:cubicBezTo>
                  <a:pt x="4416" y="2024239"/>
                  <a:pt x="13839" y="2016323"/>
                  <a:pt x="29104" y="2016513"/>
                </a:cubicBezTo>
                <a:cubicBezTo>
                  <a:pt x="44748" y="2016701"/>
                  <a:pt x="52477" y="2025557"/>
                  <a:pt x="53606" y="2041201"/>
                </a:cubicBezTo>
                <a:cubicBezTo>
                  <a:pt x="52853" y="2056278"/>
                  <a:pt x="45314" y="2065703"/>
                  <a:pt x="29860" y="2066079"/>
                </a:cubicBezTo>
                <a:close/>
                <a:moveTo>
                  <a:pt x="257719" y="2072488"/>
                </a:moveTo>
                <a:cubicBezTo>
                  <a:pt x="239626" y="2072110"/>
                  <a:pt x="227942" y="2060614"/>
                  <a:pt x="227564" y="2042332"/>
                </a:cubicBezTo>
                <a:cubicBezTo>
                  <a:pt x="227188" y="2022166"/>
                  <a:pt x="239250" y="2010104"/>
                  <a:pt x="259605" y="2010104"/>
                </a:cubicBezTo>
                <a:cubicBezTo>
                  <a:pt x="278452" y="2010104"/>
                  <a:pt x="286745" y="2023298"/>
                  <a:pt x="290702" y="2037997"/>
                </a:cubicBezTo>
                <a:cubicBezTo>
                  <a:pt x="288253" y="2060048"/>
                  <a:pt x="278264" y="2072864"/>
                  <a:pt x="257719" y="2072488"/>
                </a:cubicBezTo>
                <a:close/>
                <a:moveTo>
                  <a:pt x="481999" y="2076257"/>
                </a:moveTo>
                <a:cubicBezTo>
                  <a:pt x="460325" y="2076821"/>
                  <a:pt x="446757" y="2064195"/>
                  <a:pt x="446001" y="2042520"/>
                </a:cubicBezTo>
                <a:cubicBezTo>
                  <a:pt x="445437" y="2020846"/>
                  <a:pt x="458063" y="2007276"/>
                  <a:pt x="479738" y="2006522"/>
                </a:cubicBezTo>
                <a:cubicBezTo>
                  <a:pt x="501412" y="2005768"/>
                  <a:pt x="513474" y="2018584"/>
                  <a:pt x="516112" y="2040635"/>
                </a:cubicBezTo>
                <a:cubicBezTo>
                  <a:pt x="514794" y="2061743"/>
                  <a:pt x="503674" y="2075501"/>
                  <a:pt x="481999" y="2076257"/>
                </a:cubicBezTo>
                <a:close/>
                <a:moveTo>
                  <a:pt x="1566867" y="2077319"/>
                </a:moveTo>
                <a:lnTo>
                  <a:pt x="1563014" y="2074513"/>
                </a:lnTo>
                <a:cubicBezTo>
                  <a:pt x="1554533" y="2065184"/>
                  <a:pt x="1549868" y="2052415"/>
                  <a:pt x="1550999" y="2038185"/>
                </a:cubicBezTo>
                <a:cubicBezTo>
                  <a:pt x="1552224" y="2023485"/>
                  <a:pt x="1557077" y="2012176"/>
                  <a:pt x="1565322" y="2004449"/>
                </a:cubicBezTo>
                <a:lnTo>
                  <a:pt x="1566867" y="2003904"/>
                </a:lnTo>
                <a:close/>
                <a:moveTo>
                  <a:pt x="699492" y="2079648"/>
                </a:moveTo>
                <a:cubicBezTo>
                  <a:pt x="677442" y="2077387"/>
                  <a:pt x="663118" y="2062309"/>
                  <a:pt x="664816" y="2039505"/>
                </a:cubicBezTo>
                <a:cubicBezTo>
                  <a:pt x="666511" y="2015193"/>
                  <a:pt x="682343" y="2000679"/>
                  <a:pt x="707033" y="2002943"/>
                </a:cubicBezTo>
                <a:cubicBezTo>
                  <a:pt x="729271" y="2005014"/>
                  <a:pt x="740767" y="2020658"/>
                  <a:pt x="742653" y="2043462"/>
                </a:cubicBezTo>
                <a:cubicBezTo>
                  <a:pt x="737564" y="2066645"/>
                  <a:pt x="724370" y="2082100"/>
                  <a:pt x="699492" y="2079648"/>
                </a:cubicBezTo>
                <a:close/>
                <a:moveTo>
                  <a:pt x="933194" y="2081722"/>
                </a:moveTo>
                <a:cubicBezTo>
                  <a:pt x="908128" y="2081722"/>
                  <a:pt x="893427" y="2067962"/>
                  <a:pt x="892673" y="2042896"/>
                </a:cubicBezTo>
                <a:cubicBezTo>
                  <a:pt x="891919" y="2015945"/>
                  <a:pt x="906433" y="2000679"/>
                  <a:pt x="933572" y="2000491"/>
                </a:cubicBezTo>
                <a:cubicBezTo>
                  <a:pt x="958826" y="2000303"/>
                  <a:pt x="971830" y="2014815"/>
                  <a:pt x="974658" y="2039127"/>
                </a:cubicBezTo>
                <a:cubicBezTo>
                  <a:pt x="973528" y="2065891"/>
                  <a:pt x="960710" y="2081722"/>
                  <a:pt x="933194" y="2081722"/>
                </a:cubicBezTo>
                <a:close/>
                <a:moveTo>
                  <a:pt x="1155023" y="2085679"/>
                </a:moveTo>
                <a:cubicBezTo>
                  <a:pt x="1127695" y="2085304"/>
                  <a:pt x="1110356" y="2067210"/>
                  <a:pt x="1111110" y="2039693"/>
                </a:cubicBezTo>
                <a:cubicBezTo>
                  <a:pt x="1111864" y="2014251"/>
                  <a:pt x="1128825" y="1997288"/>
                  <a:pt x="1154269" y="1996722"/>
                </a:cubicBezTo>
                <a:cubicBezTo>
                  <a:pt x="1181974" y="1995968"/>
                  <a:pt x="1196674" y="2014063"/>
                  <a:pt x="1201009" y="2040259"/>
                </a:cubicBezTo>
                <a:cubicBezTo>
                  <a:pt x="1197430" y="2067964"/>
                  <a:pt x="1182540" y="2086057"/>
                  <a:pt x="1155023" y="2085679"/>
                </a:cubicBezTo>
                <a:close/>
                <a:moveTo>
                  <a:pt x="1376663" y="2088129"/>
                </a:moveTo>
                <a:cubicBezTo>
                  <a:pt x="1347639" y="2087375"/>
                  <a:pt x="1330112" y="2069094"/>
                  <a:pt x="1330866" y="2040071"/>
                </a:cubicBezTo>
                <a:cubicBezTo>
                  <a:pt x="1331620" y="2011233"/>
                  <a:pt x="1349901" y="1993706"/>
                  <a:pt x="1378924" y="1994272"/>
                </a:cubicBezTo>
                <a:cubicBezTo>
                  <a:pt x="1408326" y="1994836"/>
                  <a:pt x="1422839" y="2013873"/>
                  <a:pt x="1425855" y="2042332"/>
                </a:cubicBezTo>
                <a:cubicBezTo>
                  <a:pt x="1421332" y="2070602"/>
                  <a:pt x="1406064" y="2089071"/>
                  <a:pt x="1376663" y="2088129"/>
                </a:cubicBezTo>
                <a:close/>
                <a:moveTo>
                  <a:pt x="27976" y="2289605"/>
                </a:moveTo>
                <a:cubicBezTo>
                  <a:pt x="10259" y="2288285"/>
                  <a:pt x="1591" y="2278296"/>
                  <a:pt x="2722" y="2261145"/>
                </a:cubicBezTo>
                <a:cubicBezTo>
                  <a:pt x="3664" y="2245504"/>
                  <a:pt x="13465" y="2237399"/>
                  <a:pt x="28918" y="2237775"/>
                </a:cubicBezTo>
                <a:cubicBezTo>
                  <a:pt x="46633" y="2238341"/>
                  <a:pt x="55304" y="2248895"/>
                  <a:pt x="54174" y="2266046"/>
                </a:cubicBezTo>
                <a:cubicBezTo>
                  <a:pt x="53230" y="2281500"/>
                  <a:pt x="43242" y="2289039"/>
                  <a:pt x="27976" y="2289605"/>
                </a:cubicBezTo>
                <a:close/>
                <a:moveTo>
                  <a:pt x="257343" y="2295824"/>
                </a:moveTo>
                <a:cubicBezTo>
                  <a:pt x="238119" y="2292808"/>
                  <a:pt x="226056" y="2282442"/>
                  <a:pt x="226998" y="2262275"/>
                </a:cubicBezTo>
                <a:cubicBezTo>
                  <a:pt x="227942" y="2242298"/>
                  <a:pt x="240002" y="2230990"/>
                  <a:pt x="259981" y="2231744"/>
                </a:cubicBezTo>
                <a:cubicBezTo>
                  <a:pt x="279958" y="2232498"/>
                  <a:pt x="291268" y="2244748"/>
                  <a:pt x="290512" y="2264727"/>
                </a:cubicBezTo>
                <a:cubicBezTo>
                  <a:pt x="289758" y="2284703"/>
                  <a:pt x="277132" y="2294504"/>
                  <a:pt x="257343" y="2295824"/>
                </a:cubicBezTo>
                <a:close/>
                <a:moveTo>
                  <a:pt x="479735" y="2299593"/>
                </a:moveTo>
                <a:cubicBezTo>
                  <a:pt x="458817" y="2299217"/>
                  <a:pt x="447131" y="2285081"/>
                  <a:pt x="444115" y="2263973"/>
                </a:cubicBezTo>
                <a:cubicBezTo>
                  <a:pt x="446189" y="2243428"/>
                  <a:pt x="457497" y="2228728"/>
                  <a:pt x="478228" y="2227409"/>
                </a:cubicBezTo>
                <a:cubicBezTo>
                  <a:pt x="501034" y="2225901"/>
                  <a:pt x="516487" y="2239849"/>
                  <a:pt x="517053" y="2262653"/>
                </a:cubicBezTo>
                <a:cubicBezTo>
                  <a:pt x="517429" y="2285457"/>
                  <a:pt x="502730" y="2299969"/>
                  <a:pt x="479735" y="2299593"/>
                </a:cubicBezTo>
                <a:close/>
                <a:moveTo>
                  <a:pt x="1566867" y="2300766"/>
                </a:moveTo>
                <a:lnTo>
                  <a:pt x="1563179" y="2299405"/>
                </a:lnTo>
                <a:cubicBezTo>
                  <a:pt x="1554909" y="2290876"/>
                  <a:pt x="1550622" y="2278484"/>
                  <a:pt x="1550811" y="2262841"/>
                </a:cubicBezTo>
                <a:cubicBezTo>
                  <a:pt x="1550999" y="2247105"/>
                  <a:pt x="1555616" y="2234901"/>
                  <a:pt x="1564121" y="2226655"/>
                </a:cubicBezTo>
                <a:lnTo>
                  <a:pt x="1566867" y="2225723"/>
                </a:lnTo>
                <a:close/>
                <a:moveTo>
                  <a:pt x="704959" y="2303550"/>
                </a:moveTo>
                <a:cubicBezTo>
                  <a:pt x="680645" y="2301099"/>
                  <a:pt x="664438" y="2289039"/>
                  <a:pt x="664248" y="2264161"/>
                </a:cubicBezTo>
                <a:cubicBezTo>
                  <a:pt x="663872" y="2239471"/>
                  <a:pt x="678949" y="2224581"/>
                  <a:pt x="703639" y="2224393"/>
                </a:cubicBezTo>
                <a:cubicBezTo>
                  <a:pt x="726444" y="2224205"/>
                  <a:pt x="740767" y="2238529"/>
                  <a:pt x="742275" y="2260955"/>
                </a:cubicBezTo>
                <a:cubicBezTo>
                  <a:pt x="743783" y="2285833"/>
                  <a:pt x="728517" y="2299027"/>
                  <a:pt x="704959" y="2303550"/>
                </a:cubicBezTo>
                <a:close/>
                <a:moveTo>
                  <a:pt x="932440" y="2305436"/>
                </a:moveTo>
                <a:cubicBezTo>
                  <a:pt x="905489" y="2305060"/>
                  <a:pt x="890979" y="2289417"/>
                  <a:pt x="891355" y="2262653"/>
                </a:cubicBezTo>
                <a:cubicBezTo>
                  <a:pt x="891921" y="2235513"/>
                  <a:pt x="907750" y="2222509"/>
                  <a:pt x="934138" y="2221002"/>
                </a:cubicBezTo>
                <a:cubicBezTo>
                  <a:pt x="960712" y="2223263"/>
                  <a:pt x="975790" y="2237587"/>
                  <a:pt x="975224" y="2264351"/>
                </a:cubicBezTo>
                <a:cubicBezTo>
                  <a:pt x="974846" y="2291300"/>
                  <a:pt x="959016" y="2306002"/>
                  <a:pt x="932440" y="2305436"/>
                </a:cubicBezTo>
                <a:close/>
                <a:moveTo>
                  <a:pt x="1156908" y="2309393"/>
                </a:moveTo>
                <a:cubicBezTo>
                  <a:pt x="1127885" y="2309957"/>
                  <a:pt x="1109602" y="2291864"/>
                  <a:pt x="1109602" y="2262841"/>
                </a:cubicBezTo>
                <a:cubicBezTo>
                  <a:pt x="1109602" y="2235701"/>
                  <a:pt x="1127695" y="2221000"/>
                  <a:pt x="1154647" y="2216288"/>
                </a:cubicBezTo>
                <a:cubicBezTo>
                  <a:pt x="1182728" y="2219682"/>
                  <a:pt x="1201763" y="2234759"/>
                  <a:pt x="1201575" y="2263971"/>
                </a:cubicBezTo>
                <a:cubicBezTo>
                  <a:pt x="1201387" y="2291110"/>
                  <a:pt x="1183860" y="2308828"/>
                  <a:pt x="1156908" y="2309393"/>
                </a:cubicBezTo>
                <a:close/>
                <a:moveTo>
                  <a:pt x="1379490" y="2311467"/>
                </a:moveTo>
                <a:cubicBezTo>
                  <a:pt x="1351221" y="2313163"/>
                  <a:pt x="1329358" y="2291300"/>
                  <a:pt x="1329546" y="2263219"/>
                </a:cubicBezTo>
                <a:cubicBezTo>
                  <a:pt x="1329734" y="2235137"/>
                  <a:pt x="1351973" y="2213463"/>
                  <a:pt x="1380056" y="2215349"/>
                </a:cubicBezTo>
                <a:cubicBezTo>
                  <a:pt x="1409458" y="2217420"/>
                  <a:pt x="1423969" y="2235137"/>
                  <a:pt x="1426609" y="2263785"/>
                </a:cubicBezTo>
                <a:cubicBezTo>
                  <a:pt x="1423593" y="2292244"/>
                  <a:pt x="1409079" y="2309771"/>
                  <a:pt x="1379490" y="2311467"/>
                </a:cubicBezTo>
                <a:close/>
                <a:moveTo>
                  <a:pt x="26844" y="2514072"/>
                </a:moveTo>
                <a:cubicBezTo>
                  <a:pt x="10825" y="2513131"/>
                  <a:pt x="-107" y="2502010"/>
                  <a:pt x="271" y="2485801"/>
                </a:cubicBezTo>
                <a:cubicBezTo>
                  <a:pt x="459" y="2467708"/>
                  <a:pt x="12333" y="2456400"/>
                  <a:pt x="30426" y="2457344"/>
                </a:cubicBezTo>
                <a:cubicBezTo>
                  <a:pt x="46445" y="2458097"/>
                  <a:pt x="55492" y="2469406"/>
                  <a:pt x="57566" y="2485991"/>
                </a:cubicBezTo>
                <a:cubicBezTo>
                  <a:pt x="54926" y="2503330"/>
                  <a:pt x="45126" y="2515014"/>
                  <a:pt x="26844" y="2514072"/>
                </a:cubicBezTo>
                <a:close/>
                <a:moveTo>
                  <a:pt x="259415" y="2517464"/>
                </a:moveTo>
                <a:cubicBezTo>
                  <a:pt x="239626" y="2517842"/>
                  <a:pt x="227564" y="2506534"/>
                  <a:pt x="226998" y="2486555"/>
                </a:cubicBezTo>
                <a:cubicBezTo>
                  <a:pt x="226434" y="2466578"/>
                  <a:pt x="237930" y="2454892"/>
                  <a:pt x="257907" y="2453950"/>
                </a:cubicBezTo>
                <a:cubicBezTo>
                  <a:pt x="278640" y="2453008"/>
                  <a:pt x="287309" y="2466766"/>
                  <a:pt x="291268" y="2482032"/>
                </a:cubicBezTo>
                <a:cubicBezTo>
                  <a:pt x="289382" y="2504460"/>
                  <a:pt x="279582" y="2517088"/>
                  <a:pt x="259415" y="2517464"/>
                </a:cubicBezTo>
                <a:close/>
                <a:moveTo>
                  <a:pt x="478608" y="2522929"/>
                </a:moveTo>
                <a:cubicBezTo>
                  <a:pt x="456367" y="2521233"/>
                  <a:pt x="441856" y="2505778"/>
                  <a:pt x="443927" y="2482596"/>
                </a:cubicBezTo>
                <a:cubicBezTo>
                  <a:pt x="445813" y="2462053"/>
                  <a:pt x="460137" y="2448107"/>
                  <a:pt x="481245" y="2448671"/>
                </a:cubicBezTo>
                <a:cubicBezTo>
                  <a:pt x="504238" y="2449049"/>
                  <a:pt x="516112" y="2464502"/>
                  <a:pt x="518939" y="2486931"/>
                </a:cubicBezTo>
                <a:cubicBezTo>
                  <a:pt x="514416" y="2509359"/>
                  <a:pt x="501600" y="2524625"/>
                  <a:pt x="478608" y="2522929"/>
                </a:cubicBezTo>
                <a:close/>
                <a:moveTo>
                  <a:pt x="1566867" y="2523581"/>
                </a:moveTo>
                <a:lnTo>
                  <a:pt x="1563390" y="2522222"/>
                </a:lnTo>
                <a:cubicBezTo>
                  <a:pt x="1554957" y="2513976"/>
                  <a:pt x="1550245" y="2502102"/>
                  <a:pt x="1549679" y="2486365"/>
                </a:cubicBezTo>
                <a:cubicBezTo>
                  <a:pt x="1549113" y="2471287"/>
                  <a:pt x="1554673" y="2458048"/>
                  <a:pt x="1564168" y="2448860"/>
                </a:cubicBezTo>
                <a:lnTo>
                  <a:pt x="1566867" y="2447190"/>
                </a:lnTo>
                <a:close/>
                <a:moveTo>
                  <a:pt x="703261" y="2525381"/>
                </a:moveTo>
                <a:cubicBezTo>
                  <a:pt x="678383" y="2525193"/>
                  <a:pt x="663684" y="2510679"/>
                  <a:pt x="663684" y="2485801"/>
                </a:cubicBezTo>
                <a:cubicBezTo>
                  <a:pt x="663684" y="2460923"/>
                  <a:pt x="678383" y="2446411"/>
                  <a:pt x="703261" y="2446223"/>
                </a:cubicBezTo>
                <a:cubicBezTo>
                  <a:pt x="728329" y="2446035"/>
                  <a:pt x="740767" y="2461489"/>
                  <a:pt x="743595" y="2485801"/>
                </a:cubicBezTo>
                <a:cubicBezTo>
                  <a:pt x="740767" y="2510113"/>
                  <a:pt x="728329" y="2525569"/>
                  <a:pt x="703261" y="2525381"/>
                </a:cubicBezTo>
                <a:close/>
                <a:moveTo>
                  <a:pt x="929991" y="2527642"/>
                </a:moveTo>
                <a:cubicBezTo>
                  <a:pt x="902851" y="2525947"/>
                  <a:pt x="891167" y="2508607"/>
                  <a:pt x="890789" y="2482410"/>
                </a:cubicBezTo>
                <a:cubicBezTo>
                  <a:pt x="894559" y="2455646"/>
                  <a:pt x="910200" y="2442076"/>
                  <a:pt x="936588" y="2443774"/>
                </a:cubicBezTo>
                <a:cubicBezTo>
                  <a:pt x="963727" y="2445657"/>
                  <a:pt x="976919" y="2462809"/>
                  <a:pt x="975224" y="2489006"/>
                </a:cubicBezTo>
                <a:cubicBezTo>
                  <a:pt x="973528" y="2516146"/>
                  <a:pt x="956187" y="2529338"/>
                  <a:pt x="929991" y="2527642"/>
                </a:cubicBezTo>
                <a:close/>
                <a:moveTo>
                  <a:pt x="1155778" y="2532164"/>
                </a:moveTo>
                <a:cubicBezTo>
                  <a:pt x="1126753" y="2532352"/>
                  <a:pt x="1108848" y="2514070"/>
                  <a:pt x="1109038" y="2485047"/>
                </a:cubicBezTo>
                <a:cubicBezTo>
                  <a:pt x="1109038" y="2457908"/>
                  <a:pt x="1126377" y="2440378"/>
                  <a:pt x="1153327" y="2439249"/>
                </a:cubicBezTo>
                <a:cubicBezTo>
                  <a:pt x="1182728" y="2437929"/>
                  <a:pt x="1198372" y="2456210"/>
                  <a:pt x="1203083" y="2484481"/>
                </a:cubicBezTo>
                <a:cubicBezTo>
                  <a:pt x="1199879" y="2512941"/>
                  <a:pt x="1185180" y="2532164"/>
                  <a:pt x="1155778" y="2532164"/>
                </a:cubicBezTo>
                <a:close/>
                <a:moveTo>
                  <a:pt x="1378172" y="2534427"/>
                </a:moveTo>
                <a:cubicBezTo>
                  <a:pt x="1349337" y="2534615"/>
                  <a:pt x="1327663" y="2512941"/>
                  <a:pt x="1329358" y="2484105"/>
                </a:cubicBezTo>
                <a:cubicBezTo>
                  <a:pt x="1331054" y="2454326"/>
                  <a:pt x="1347639" y="2438119"/>
                  <a:pt x="1377419" y="2437177"/>
                </a:cubicBezTo>
                <a:cubicBezTo>
                  <a:pt x="1406254" y="2436233"/>
                  <a:pt x="1427363" y="2458473"/>
                  <a:pt x="1426419" y="2487309"/>
                </a:cubicBezTo>
                <a:cubicBezTo>
                  <a:pt x="1425667" y="2514448"/>
                  <a:pt x="1405312" y="2534237"/>
                  <a:pt x="1378172" y="2534427"/>
                </a:cubicBezTo>
                <a:close/>
                <a:moveTo>
                  <a:pt x="25525" y="2736277"/>
                </a:moveTo>
                <a:cubicBezTo>
                  <a:pt x="9693" y="2734579"/>
                  <a:pt x="-1049" y="2723273"/>
                  <a:pt x="81" y="2706875"/>
                </a:cubicBezTo>
                <a:cubicBezTo>
                  <a:pt x="1401" y="2688970"/>
                  <a:pt x="13275" y="2677850"/>
                  <a:pt x="31556" y="2679736"/>
                </a:cubicBezTo>
                <a:cubicBezTo>
                  <a:pt x="47575" y="2681244"/>
                  <a:pt x="56246" y="2692740"/>
                  <a:pt x="57564" y="2708949"/>
                </a:cubicBezTo>
                <a:cubicBezTo>
                  <a:pt x="53984" y="2726852"/>
                  <a:pt x="43806" y="2738160"/>
                  <a:pt x="25525" y="2736277"/>
                </a:cubicBezTo>
                <a:close/>
                <a:moveTo>
                  <a:pt x="259415" y="2739670"/>
                </a:moveTo>
                <a:cubicBezTo>
                  <a:pt x="239626" y="2740048"/>
                  <a:pt x="227564" y="2728740"/>
                  <a:pt x="226998" y="2708761"/>
                </a:cubicBezTo>
                <a:cubicBezTo>
                  <a:pt x="226434" y="2688784"/>
                  <a:pt x="237930" y="2677098"/>
                  <a:pt x="257907" y="2676156"/>
                </a:cubicBezTo>
                <a:cubicBezTo>
                  <a:pt x="278640" y="2675214"/>
                  <a:pt x="287309" y="2688972"/>
                  <a:pt x="291268" y="2704238"/>
                </a:cubicBezTo>
                <a:cubicBezTo>
                  <a:pt x="289382" y="2726666"/>
                  <a:pt x="279582" y="2739294"/>
                  <a:pt x="259415" y="2739670"/>
                </a:cubicBezTo>
                <a:close/>
                <a:moveTo>
                  <a:pt x="479738" y="2746077"/>
                </a:moveTo>
                <a:cubicBezTo>
                  <a:pt x="457121" y="2741366"/>
                  <a:pt x="442043" y="2728550"/>
                  <a:pt x="443927" y="2705556"/>
                </a:cubicBezTo>
                <a:cubicBezTo>
                  <a:pt x="445813" y="2683127"/>
                  <a:pt x="461267" y="2668804"/>
                  <a:pt x="484449" y="2671065"/>
                </a:cubicBezTo>
                <a:cubicBezTo>
                  <a:pt x="504991" y="2672951"/>
                  <a:pt x="518751" y="2687463"/>
                  <a:pt x="517995" y="2708571"/>
                </a:cubicBezTo>
                <a:cubicBezTo>
                  <a:pt x="517243" y="2731563"/>
                  <a:pt x="501976" y="2743438"/>
                  <a:pt x="479738" y="2746077"/>
                </a:cubicBezTo>
                <a:close/>
                <a:moveTo>
                  <a:pt x="1566867" y="2746903"/>
                </a:moveTo>
                <a:lnTo>
                  <a:pt x="1561858" y="2743179"/>
                </a:lnTo>
                <a:cubicBezTo>
                  <a:pt x="1552411" y="2733025"/>
                  <a:pt x="1546662" y="2719502"/>
                  <a:pt x="1547415" y="2705556"/>
                </a:cubicBezTo>
                <a:cubicBezTo>
                  <a:pt x="1548170" y="2691515"/>
                  <a:pt x="1555285" y="2678228"/>
                  <a:pt x="1565651" y="2668875"/>
                </a:cubicBezTo>
                <a:lnTo>
                  <a:pt x="1566867" y="2668137"/>
                </a:lnTo>
                <a:close/>
                <a:moveTo>
                  <a:pt x="701566" y="2747397"/>
                </a:moveTo>
                <a:cubicBezTo>
                  <a:pt x="676876" y="2746453"/>
                  <a:pt x="662742" y="2731000"/>
                  <a:pt x="663684" y="2706310"/>
                </a:cubicBezTo>
                <a:cubicBezTo>
                  <a:pt x="664628" y="2681432"/>
                  <a:pt x="680457" y="2669369"/>
                  <a:pt x="704959" y="2667674"/>
                </a:cubicBezTo>
                <a:cubicBezTo>
                  <a:pt x="728895" y="2671443"/>
                  <a:pt x="743785" y="2684447"/>
                  <a:pt x="742653" y="2709515"/>
                </a:cubicBezTo>
                <a:cubicBezTo>
                  <a:pt x="741523" y="2734203"/>
                  <a:pt x="726258" y="2748339"/>
                  <a:pt x="701566" y="2747397"/>
                </a:cubicBezTo>
                <a:close/>
                <a:moveTo>
                  <a:pt x="930179" y="2751542"/>
                </a:moveTo>
                <a:cubicBezTo>
                  <a:pt x="904925" y="2750034"/>
                  <a:pt x="888528" y="2732507"/>
                  <a:pt x="889659" y="2706875"/>
                </a:cubicBezTo>
                <a:cubicBezTo>
                  <a:pt x="890789" y="2679548"/>
                  <a:pt x="908882" y="2662773"/>
                  <a:pt x="936400" y="2664468"/>
                </a:cubicBezTo>
                <a:cubicBezTo>
                  <a:pt x="961844" y="2665978"/>
                  <a:pt x="975411" y="2683505"/>
                  <a:pt x="977673" y="2708759"/>
                </a:cubicBezTo>
                <a:cubicBezTo>
                  <a:pt x="973340" y="2736277"/>
                  <a:pt x="957884" y="2753238"/>
                  <a:pt x="930179" y="2751542"/>
                </a:cubicBezTo>
                <a:close/>
                <a:moveTo>
                  <a:pt x="1154647" y="2754558"/>
                </a:moveTo>
                <a:cubicBezTo>
                  <a:pt x="1125621" y="2753804"/>
                  <a:pt x="1108094" y="2735145"/>
                  <a:pt x="1109036" y="2706122"/>
                </a:cubicBezTo>
                <a:cubicBezTo>
                  <a:pt x="1109790" y="2679170"/>
                  <a:pt x="1127317" y="2661831"/>
                  <a:pt x="1154457" y="2661453"/>
                </a:cubicBezTo>
                <a:cubicBezTo>
                  <a:pt x="1183858" y="2660889"/>
                  <a:pt x="1199125" y="2679358"/>
                  <a:pt x="1203083" y="2708005"/>
                </a:cubicBezTo>
                <a:cubicBezTo>
                  <a:pt x="1199125" y="2736465"/>
                  <a:pt x="1184048" y="2755312"/>
                  <a:pt x="1154647" y="2754558"/>
                </a:cubicBezTo>
                <a:close/>
                <a:moveTo>
                  <a:pt x="1375533" y="2756443"/>
                </a:moveTo>
                <a:cubicBezTo>
                  <a:pt x="1345944" y="2754182"/>
                  <a:pt x="1329924" y="2737408"/>
                  <a:pt x="1329358" y="2707629"/>
                </a:cubicBezTo>
                <a:cubicBezTo>
                  <a:pt x="1328792" y="2678982"/>
                  <a:pt x="1351409" y="2657497"/>
                  <a:pt x="1380056" y="2659381"/>
                </a:cubicBezTo>
                <a:cubicBezTo>
                  <a:pt x="1410023" y="2661455"/>
                  <a:pt x="1424535" y="2679170"/>
                  <a:pt x="1426421" y="2702918"/>
                </a:cubicBezTo>
                <a:cubicBezTo>
                  <a:pt x="1426231" y="2736843"/>
                  <a:pt x="1404180" y="2758517"/>
                  <a:pt x="1375533" y="2756443"/>
                </a:cubicBezTo>
                <a:close/>
                <a:moveTo>
                  <a:pt x="31746" y="2966400"/>
                </a:moveTo>
                <a:cubicBezTo>
                  <a:pt x="13465" y="2968283"/>
                  <a:pt x="1403" y="2957353"/>
                  <a:pt x="83" y="2939448"/>
                </a:cubicBezTo>
                <a:cubicBezTo>
                  <a:pt x="-1049" y="2923051"/>
                  <a:pt x="9505" y="2911554"/>
                  <a:pt x="25339" y="2909859"/>
                </a:cubicBezTo>
                <a:cubicBezTo>
                  <a:pt x="43620" y="2907785"/>
                  <a:pt x="53796" y="2919281"/>
                  <a:pt x="57566" y="2936998"/>
                </a:cubicBezTo>
                <a:cubicBezTo>
                  <a:pt x="56246" y="2953206"/>
                  <a:pt x="47765" y="2964704"/>
                  <a:pt x="31746" y="2966400"/>
                </a:cubicBezTo>
                <a:close/>
                <a:moveTo>
                  <a:pt x="259415" y="2969791"/>
                </a:moveTo>
                <a:cubicBezTo>
                  <a:pt x="239626" y="2970167"/>
                  <a:pt x="227564" y="2958859"/>
                  <a:pt x="226998" y="2938882"/>
                </a:cubicBezTo>
                <a:cubicBezTo>
                  <a:pt x="226434" y="2919093"/>
                  <a:pt x="237930" y="2907031"/>
                  <a:pt x="257907" y="2906465"/>
                </a:cubicBezTo>
                <a:cubicBezTo>
                  <a:pt x="278074" y="2905899"/>
                  <a:pt x="288440" y="2917961"/>
                  <a:pt x="290890" y="2937184"/>
                </a:cubicBezTo>
                <a:cubicBezTo>
                  <a:pt x="289382" y="2956787"/>
                  <a:pt x="279582" y="2969413"/>
                  <a:pt x="259415" y="2969791"/>
                </a:cubicBezTo>
                <a:close/>
                <a:moveTo>
                  <a:pt x="479738" y="2975068"/>
                </a:moveTo>
                <a:cubicBezTo>
                  <a:pt x="457309" y="2970733"/>
                  <a:pt x="442985" y="2957917"/>
                  <a:pt x="445057" y="2934737"/>
                </a:cubicBezTo>
                <a:cubicBezTo>
                  <a:pt x="446943" y="2914004"/>
                  <a:pt x="461454" y="2900622"/>
                  <a:pt x="482563" y="2901942"/>
                </a:cubicBezTo>
                <a:cubicBezTo>
                  <a:pt x="505179" y="2903450"/>
                  <a:pt x="519127" y="2918339"/>
                  <a:pt x="517053" y="2941522"/>
                </a:cubicBezTo>
                <a:cubicBezTo>
                  <a:pt x="515170" y="2962440"/>
                  <a:pt x="500468" y="2973372"/>
                  <a:pt x="479738" y="2975068"/>
                </a:cubicBezTo>
                <a:close/>
                <a:moveTo>
                  <a:pt x="1566867" y="2975685"/>
                </a:moveTo>
                <a:lnTo>
                  <a:pt x="1562472" y="2973938"/>
                </a:lnTo>
                <a:cubicBezTo>
                  <a:pt x="1554250" y="2965362"/>
                  <a:pt x="1549962" y="2953112"/>
                  <a:pt x="1550057" y="2937562"/>
                </a:cubicBezTo>
                <a:cubicBezTo>
                  <a:pt x="1550245" y="2921826"/>
                  <a:pt x="1554957" y="2909952"/>
                  <a:pt x="1563485" y="2901707"/>
                </a:cubicBezTo>
                <a:lnTo>
                  <a:pt x="1566867" y="2900395"/>
                </a:lnTo>
                <a:close/>
                <a:moveTo>
                  <a:pt x="702320" y="2977708"/>
                </a:moveTo>
                <a:cubicBezTo>
                  <a:pt x="677630" y="2977142"/>
                  <a:pt x="663118" y="2962064"/>
                  <a:pt x="663684" y="2937374"/>
                </a:cubicBezTo>
                <a:cubicBezTo>
                  <a:pt x="664250" y="2912496"/>
                  <a:pt x="679139" y="2898173"/>
                  <a:pt x="704015" y="2898551"/>
                </a:cubicBezTo>
                <a:cubicBezTo>
                  <a:pt x="729083" y="2898926"/>
                  <a:pt x="741145" y="2914570"/>
                  <a:pt x="743407" y="2939070"/>
                </a:cubicBezTo>
                <a:cubicBezTo>
                  <a:pt x="740203" y="2963194"/>
                  <a:pt x="727388" y="2978274"/>
                  <a:pt x="702320" y="2977708"/>
                </a:cubicBezTo>
                <a:close/>
                <a:moveTo>
                  <a:pt x="933006" y="2980533"/>
                </a:moveTo>
                <a:cubicBezTo>
                  <a:pt x="906433" y="2978460"/>
                  <a:pt x="891167" y="2964702"/>
                  <a:pt x="891355" y="2937750"/>
                </a:cubicBezTo>
                <a:cubicBezTo>
                  <a:pt x="891543" y="2910989"/>
                  <a:pt x="906809" y="2895911"/>
                  <a:pt x="933572" y="2896099"/>
                </a:cubicBezTo>
                <a:cubicBezTo>
                  <a:pt x="960336" y="2896287"/>
                  <a:pt x="975224" y="2911552"/>
                  <a:pt x="975224" y="2938316"/>
                </a:cubicBezTo>
                <a:cubicBezTo>
                  <a:pt x="975224" y="2965268"/>
                  <a:pt x="959580" y="2978838"/>
                  <a:pt x="933006" y="2980533"/>
                </a:cubicBezTo>
                <a:close/>
                <a:moveTo>
                  <a:pt x="1154457" y="2984115"/>
                </a:moveTo>
                <a:cubicBezTo>
                  <a:pt x="1127507" y="2983549"/>
                  <a:pt x="1109790" y="2966022"/>
                  <a:pt x="1109602" y="2938882"/>
                </a:cubicBezTo>
                <a:cubicBezTo>
                  <a:pt x="1109412" y="2909857"/>
                  <a:pt x="1127695" y="2891764"/>
                  <a:pt x="1156718" y="2892142"/>
                </a:cubicBezTo>
                <a:cubicBezTo>
                  <a:pt x="1183858" y="2892330"/>
                  <a:pt x="1198559" y="2910611"/>
                  <a:pt x="1202705" y="2937750"/>
                </a:cubicBezTo>
                <a:cubicBezTo>
                  <a:pt x="1198935" y="2965834"/>
                  <a:pt x="1183670" y="2984681"/>
                  <a:pt x="1154457" y="2984115"/>
                </a:cubicBezTo>
                <a:close/>
                <a:moveTo>
                  <a:pt x="1379114" y="2986186"/>
                </a:moveTo>
                <a:cubicBezTo>
                  <a:pt x="1351033" y="2987506"/>
                  <a:pt x="1329358" y="2965456"/>
                  <a:pt x="1329734" y="2937374"/>
                </a:cubicBezTo>
                <a:cubicBezTo>
                  <a:pt x="1330112" y="2909291"/>
                  <a:pt x="1352541" y="2888372"/>
                  <a:pt x="1380622" y="2889880"/>
                </a:cubicBezTo>
                <a:cubicBezTo>
                  <a:pt x="1406820" y="2891198"/>
                  <a:pt x="1426421" y="2912308"/>
                  <a:pt x="1426043" y="2944157"/>
                </a:cubicBezTo>
                <a:cubicBezTo>
                  <a:pt x="1423405" y="2967529"/>
                  <a:pt x="1408704" y="2984869"/>
                  <a:pt x="1379114" y="2986186"/>
                </a:cubicBezTo>
                <a:close/>
                <a:moveTo>
                  <a:pt x="46590" y="3179250"/>
                </a:moveTo>
                <a:lnTo>
                  <a:pt x="10034" y="3179250"/>
                </a:lnTo>
                <a:lnTo>
                  <a:pt x="9081" y="3178852"/>
                </a:lnTo>
                <a:cubicBezTo>
                  <a:pt x="4935" y="3174611"/>
                  <a:pt x="2720" y="3168627"/>
                  <a:pt x="2720" y="3160900"/>
                </a:cubicBezTo>
                <a:cubicBezTo>
                  <a:pt x="2720" y="3143373"/>
                  <a:pt x="12709" y="3133949"/>
                  <a:pt x="30048" y="3134702"/>
                </a:cubicBezTo>
                <a:cubicBezTo>
                  <a:pt x="47765" y="3135644"/>
                  <a:pt x="55870" y="3147142"/>
                  <a:pt x="54172" y="3163916"/>
                </a:cubicBezTo>
                <a:close/>
                <a:moveTo>
                  <a:pt x="282401" y="3179250"/>
                </a:moveTo>
                <a:lnTo>
                  <a:pt x="234443" y="3179250"/>
                </a:lnTo>
                <a:lnTo>
                  <a:pt x="227564" y="3158449"/>
                </a:lnTo>
                <a:cubicBezTo>
                  <a:pt x="228318" y="3140356"/>
                  <a:pt x="240192" y="3129047"/>
                  <a:pt x="258475" y="3129235"/>
                </a:cubicBezTo>
                <a:cubicBezTo>
                  <a:pt x="278640" y="3129613"/>
                  <a:pt x="290702" y="3142051"/>
                  <a:pt x="289760" y="3162218"/>
                </a:cubicBezTo>
                <a:close/>
                <a:moveTo>
                  <a:pt x="509307" y="3179250"/>
                </a:moveTo>
                <a:lnTo>
                  <a:pt x="451426" y="3179250"/>
                </a:lnTo>
                <a:lnTo>
                  <a:pt x="444683" y="3159956"/>
                </a:lnTo>
                <a:cubicBezTo>
                  <a:pt x="445247" y="3137152"/>
                  <a:pt x="460325" y="3123016"/>
                  <a:pt x="483129" y="3124148"/>
                </a:cubicBezTo>
                <a:cubicBezTo>
                  <a:pt x="504049" y="3125278"/>
                  <a:pt x="515546" y="3139602"/>
                  <a:pt x="517807" y="3160710"/>
                </a:cubicBezTo>
                <a:close/>
                <a:moveTo>
                  <a:pt x="734995" y="3179250"/>
                </a:moveTo>
                <a:lnTo>
                  <a:pt x="671073" y="3179250"/>
                </a:lnTo>
                <a:lnTo>
                  <a:pt x="664060" y="3159203"/>
                </a:lnTo>
                <a:cubicBezTo>
                  <a:pt x="665004" y="3134702"/>
                  <a:pt x="680645" y="3120191"/>
                  <a:pt x="705335" y="3121321"/>
                </a:cubicBezTo>
                <a:cubicBezTo>
                  <a:pt x="727952" y="3122262"/>
                  <a:pt x="742087" y="3136774"/>
                  <a:pt x="742275" y="3159580"/>
                </a:cubicBezTo>
                <a:close/>
                <a:moveTo>
                  <a:pt x="967701" y="3179250"/>
                </a:moveTo>
                <a:lnTo>
                  <a:pt x="898620" y="3179250"/>
                </a:lnTo>
                <a:lnTo>
                  <a:pt x="892109" y="3159015"/>
                </a:lnTo>
                <a:cubicBezTo>
                  <a:pt x="892485" y="3134137"/>
                  <a:pt x="906621" y="3120001"/>
                  <a:pt x="931687" y="3119059"/>
                </a:cubicBezTo>
                <a:cubicBezTo>
                  <a:pt x="959016" y="3118115"/>
                  <a:pt x="972586" y="3133383"/>
                  <a:pt x="975224" y="3158261"/>
                </a:cubicBezTo>
                <a:close/>
                <a:moveTo>
                  <a:pt x="1193671" y="3179250"/>
                </a:moveTo>
                <a:lnTo>
                  <a:pt x="1117466" y="3179250"/>
                </a:lnTo>
                <a:lnTo>
                  <a:pt x="1109790" y="3161086"/>
                </a:lnTo>
                <a:cubicBezTo>
                  <a:pt x="1107906" y="3136586"/>
                  <a:pt x="1133726" y="3111708"/>
                  <a:pt x="1157850" y="3114724"/>
                </a:cubicBezTo>
                <a:cubicBezTo>
                  <a:pt x="1184800" y="3117927"/>
                  <a:pt x="1201953" y="3134513"/>
                  <a:pt x="1201009" y="3161840"/>
                </a:cubicBezTo>
                <a:close/>
                <a:moveTo>
                  <a:pt x="1417694" y="3179250"/>
                </a:moveTo>
                <a:lnTo>
                  <a:pt x="1337095" y="3179250"/>
                </a:lnTo>
                <a:lnTo>
                  <a:pt x="1330300" y="3160334"/>
                </a:lnTo>
                <a:cubicBezTo>
                  <a:pt x="1330300" y="3130557"/>
                  <a:pt x="1348393" y="3115856"/>
                  <a:pt x="1376475" y="3111898"/>
                </a:cubicBezTo>
                <a:cubicBezTo>
                  <a:pt x="1405500" y="3114536"/>
                  <a:pt x="1423215" y="3128859"/>
                  <a:pt x="1425289" y="3158451"/>
                </a:cubicBezTo>
                <a:close/>
                <a:moveTo>
                  <a:pt x="1566867" y="3179250"/>
                </a:moveTo>
                <a:lnTo>
                  <a:pt x="1557718" y="3179250"/>
                </a:lnTo>
                <a:lnTo>
                  <a:pt x="1550997" y="3161842"/>
                </a:lnTo>
                <a:cubicBezTo>
                  <a:pt x="1550337" y="3147424"/>
                  <a:pt x="1555332" y="3134844"/>
                  <a:pt x="1564708" y="3125844"/>
                </a:cubicBezTo>
                <a:lnTo>
                  <a:pt x="1566867" y="3124514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7BAE727-5175-6A01-9035-A7726F88278F}"/>
              </a:ext>
            </a:extLst>
          </p:cNvPr>
          <p:cNvSpPr/>
          <p:nvPr/>
        </p:nvSpPr>
        <p:spPr>
          <a:xfrm>
            <a:off x="7969009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4796CC-DB54-47C5-9272-57CE003357D4}"/>
              </a:ext>
            </a:extLst>
          </p:cNvPr>
          <p:cNvSpPr/>
          <p:nvPr/>
        </p:nvSpPr>
        <p:spPr>
          <a:xfrm>
            <a:off x="1" y="786249"/>
            <a:ext cx="7510889" cy="4904596"/>
          </a:xfrm>
          <a:custGeom>
            <a:avLst/>
            <a:gdLst>
              <a:gd name="connsiteX0" fmla="*/ 0 w 7510889"/>
              <a:gd name="connsiteY0" fmla="*/ 0 h 4904596"/>
              <a:gd name="connsiteX1" fmla="*/ 5058591 w 7510889"/>
              <a:gd name="connsiteY1" fmla="*/ 0 h 4904596"/>
              <a:gd name="connsiteX2" fmla="*/ 7510889 w 7510889"/>
              <a:gd name="connsiteY2" fmla="*/ 2452298 h 4904596"/>
              <a:gd name="connsiteX3" fmla="*/ 7510888 w 7510889"/>
              <a:gd name="connsiteY3" fmla="*/ 2452298 h 4904596"/>
              <a:gd name="connsiteX4" fmla="*/ 5058590 w 7510889"/>
              <a:gd name="connsiteY4" fmla="*/ 4904596 h 4904596"/>
              <a:gd name="connsiteX5" fmla="*/ 0 w 7510889"/>
              <a:gd name="connsiteY5" fmla="*/ 4904595 h 490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0889" h="4904596">
                <a:moveTo>
                  <a:pt x="0" y="0"/>
                </a:moveTo>
                <a:lnTo>
                  <a:pt x="5058591" y="0"/>
                </a:lnTo>
                <a:cubicBezTo>
                  <a:pt x="6412958" y="0"/>
                  <a:pt x="7510889" y="1097931"/>
                  <a:pt x="7510889" y="2452298"/>
                </a:cubicBezTo>
                <a:lnTo>
                  <a:pt x="7510888" y="2452298"/>
                </a:lnTo>
                <a:cubicBezTo>
                  <a:pt x="7510888" y="3806665"/>
                  <a:pt x="6412957" y="4904596"/>
                  <a:pt x="5058590" y="4904596"/>
                </a:cubicBezTo>
                <a:lnTo>
                  <a:pt x="0" y="490459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C213A14-3036-788E-7B17-6819A1F4C86B}"/>
              </a:ext>
            </a:extLst>
          </p:cNvPr>
          <p:cNvSpPr/>
          <p:nvPr/>
        </p:nvSpPr>
        <p:spPr>
          <a:xfrm>
            <a:off x="0" y="999843"/>
            <a:ext cx="7241629" cy="4477408"/>
          </a:xfrm>
          <a:custGeom>
            <a:avLst/>
            <a:gdLst>
              <a:gd name="connsiteX0" fmla="*/ 0 w 7241629"/>
              <a:gd name="connsiteY0" fmla="*/ 0 h 4477408"/>
              <a:gd name="connsiteX1" fmla="*/ 5002925 w 7241629"/>
              <a:gd name="connsiteY1" fmla="*/ 0 h 4477408"/>
              <a:gd name="connsiteX2" fmla="*/ 7241629 w 7241629"/>
              <a:gd name="connsiteY2" fmla="*/ 2238704 h 4477408"/>
              <a:gd name="connsiteX3" fmla="*/ 7241628 w 7241629"/>
              <a:gd name="connsiteY3" fmla="*/ 2238704 h 4477408"/>
              <a:gd name="connsiteX4" fmla="*/ 5002924 w 7241629"/>
              <a:gd name="connsiteY4" fmla="*/ 4477408 h 4477408"/>
              <a:gd name="connsiteX5" fmla="*/ 0 w 7241629"/>
              <a:gd name="connsiteY5" fmla="*/ 4477407 h 447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41629" h="4477408">
                <a:moveTo>
                  <a:pt x="0" y="0"/>
                </a:moveTo>
                <a:lnTo>
                  <a:pt x="5002925" y="0"/>
                </a:lnTo>
                <a:cubicBezTo>
                  <a:pt x="6239327" y="0"/>
                  <a:pt x="7241629" y="1002302"/>
                  <a:pt x="7241629" y="2238704"/>
                </a:cubicBezTo>
                <a:lnTo>
                  <a:pt x="7241628" y="2238704"/>
                </a:lnTo>
                <a:cubicBezTo>
                  <a:pt x="7241628" y="3475106"/>
                  <a:pt x="6239326" y="4477408"/>
                  <a:pt x="5002924" y="4477408"/>
                </a:cubicBezTo>
                <a:lnTo>
                  <a:pt x="0" y="4477407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TextBox 10">
            <a:extLst>
              <a:ext uri="{FF2B5EF4-FFF2-40B4-BE49-F238E27FC236}">
                <a16:creationId xmlns:a16="http://schemas.microsoft.com/office/drawing/2014/main" id="{CA9AA408-5F63-4792-AB9A-AC588C56A45A}"/>
              </a:ext>
            </a:extLst>
          </p:cNvPr>
          <p:cNvSpPr txBox="1"/>
          <p:nvPr/>
        </p:nvSpPr>
        <p:spPr>
          <a:xfrm>
            <a:off x="353517" y="2329074"/>
            <a:ext cx="6106778" cy="1818947"/>
          </a:xfrm>
          <a:prstGeom prst="rect">
            <a:avLst/>
          </a:prstGeom>
          <a:noFill/>
        </p:spPr>
        <p:txBody>
          <a:bodyPr wrap="none" lIns="48757" tIns="24378" rIns="48757" bIns="24378">
            <a:spAutoFit/>
          </a:bodyPr>
          <a:lstStyle/>
          <a:p>
            <a:r>
              <a:rPr lang="zh-CN" altLang="en-US" sz="11500" b="1" spc="213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感谢观看</a:t>
            </a:r>
          </a:p>
        </p:txBody>
      </p:sp>
      <p:pic>
        <p:nvPicPr>
          <p:cNvPr id="27" name="图片 26" descr="电脑的人&#10;&#10;中度可信度描述已自动生成">
            <a:extLst>
              <a:ext uri="{FF2B5EF4-FFF2-40B4-BE49-F238E27FC236}">
                <a16:creationId xmlns:a16="http://schemas.microsoft.com/office/drawing/2014/main" id="{11EDF8B2-B005-1B23-C357-82D0499A3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6740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5507B336-82C8-CB5E-95FB-A7A88954D0AE}"/>
              </a:ext>
            </a:extLst>
          </p:cNvPr>
          <p:cNvSpPr txBox="1"/>
          <p:nvPr/>
        </p:nvSpPr>
        <p:spPr>
          <a:xfrm>
            <a:off x="353516" y="3896299"/>
            <a:ext cx="5847587" cy="357009"/>
          </a:xfrm>
          <a:prstGeom prst="rect">
            <a:avLst/>
          </a:prstGeom>
          <a:noFill/>
        </p:spPr>
        <p:txBody>
          <a:bodyPr wrap="square" lIns="48757" tIns="24378" rIns="48757" bIns="24378">
            <a:spAutoFit/>
          </a:bodyPr>
          <a:lstStyle/>
          <a:p>
            <a:pPr algn="dist"/>
            <a:r>
              <a:rPr lang="en-US" altLang="zh-CN" sz="2000" spc="213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Thanks for watching</a:t>
            </a:r>
            <a:endParaRPr lang="zh-CN" altLang="en-US" sz="2000" spc="213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424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AC50F5BE-ED18-B8A9-51F2-319CEE1C62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F0502020204030204"/>
                  <a:ea typeface="思源黑体 CN Normal"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炙鸿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74545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ZHI 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秋叶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签约设计师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8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OFFICEplus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入驻设计师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182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三年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定制经验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多家大型公司合作经验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65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Normal" panose="020F0502020204030204"/>
                <a:ea typeface="思源黑体 CN Normal"/>
                <a:cs typeface="+mn-ea"/>
                <a:sym typeface="+mn-lt"/>
              </a:rPr>
              <a:t>18995202135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思源黑体 CN Normal" panose="020F0502020204030204"/>
              <a:ea typeface="思源黑体 CN Normal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30FFCF-94CA-63F2-A9F4-A12CE2B7F305}"/>
              </a:ext>
            </a:extLst>
          </p:cNvPr>
          <p:cNvSpPr/>
          <p:nvPr/>
        </p:nvSpPr>
        <p:spPr>
          <a:xfrm>
            <a:off x="497006" y="3071252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炙鸿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BB939B-ED7B-4A80-12E5-645C65311F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9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96FC0F7-4CF4-4FAA-8D75-20F8086385C0}"/>
              </a:ext>
            </a:extLst>
          </p:cNvPr>
          <p:cNvSpPr txBox="1">
            <a:spLocks/>
          </p:cNvSpPr>
          <p:nvPr/>
        </p:nvSpPr>
        <p:spPr>
          <a:xfrm>
            <a:off x="5510629" y="1022245"/>
            <a:ext cx="1724977" cy="10156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cap="none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目录</a:t>
            </a:r>
            <a:endParaRPr lang="ko-KR" altLang="en-US" sz="6000" cap="none" dirty="0">
              <a:solidFill>
                <a:schemeClr val="accent2"/>
              </a:solidFill>
              <a:latin typeface="思源黑体 CN Bold" panose="020B0800000000000000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F70F301-F839-4E50-878A-F56A28874DDD}"/>
              </a:ext>
            </a:extLst>
          </p:cNvPr>
          <p:cNvCxnSpPr>
            <a:cxnSpLocks/>
          </p:cNvCxnSpPr>
          <p:nvPr/>
        </p:nvCxnSpPr>
        <p:spPr>
          <a:xfrm>
            <a:off x="5172704" y="2066117"/>
            <a:ext cx="5512857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离页连接符 8">
            <a:extLst>
              <a:ext uri="{FF2B5EF4-FFF2-40B4-BE49-F238E27FC236}">
                <a16:creationId xmlns:a16="http://schemas.microsoft.com/office/drawing/2014/main" id="{D1E1EE47-92C3-4927-B345-385EC7C06627}"/>
              </a:ext>
            </a:extLst>
          </p:cNvPr>
          <p:cNvSpPr/>
          <p:nvPr/>
        </p:nvSpPr>
        <p:spPr>
          <a:xfrm>
            <a:off x="5420411" y="2433343"/>
            <a:ext cx="942681" cy="730290"/>
          </a:xfrm>
          <a:prstGeom prst="flowChartOffpageConnector">
            <a:avLst/>
          </a:prstGeom>
          <a:gradFill flip="none" rotWithShape="1">
            <a:gsLst>
              <a:gs pos="0">
                <a:srgbClr val="E95546"/>
              </a:gs>
              <a:gs pos="70000">
                <a:srgbClr val="E0301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015AE8-EEF7-4AF6-9F09-CC0ECC34EF01}"/>
              </a:ext>
            </a:extLst>
          </p:cNvPr>
          <p:cNvSpPr txBox="1">
            <a:spLocks/>
          </p:cNvSpPr>
          <p:nvPr/>
        </p:nvSpPr>
        <p:spPr>
          <a:xfrm>
            <a:off x="6489217" y="2506101"/>
            <a:ext cx="2096759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eaLnBrk="0"/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3200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流程图: 离页连接符 10">
            <a:extLst>
              <a:ext uri="{FF2B5EF4-FFF2-40B4-BE49-F238E27FC236}">
                <a16:creationId xmlns:a16="http://schemas.microsoft.com/office/drawing/2014/main" id="{DC02714E-38B8-4514-8915-E02999418649}"/>
              </a:ext>
            </a:extLst>
          </p:cNvPr>
          <p:cNvSpPr/>
          <p:nvPr/>
        </p:nvSpPr>
        <p:spPr>
          <a:xfrm>
            <a:off x="5420411" y="3423553"/>
            <a:ext cx="942681" cy="776075"/>
          </a:xfrm>
          <a:prstGeom prst="flowChartOffpageConnector">
            <a:avLst/>
          </a:prstGeom>
          <a:gradFill flip="none" rotWithShape="1">
            <a:gsLst>
              <a:gs pos="0">
                <a:srgbClr val="E95546"/>
              </a:gs>
              <a:gs pos="70000">
                <a:srgbClr val="E0301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7DB3D9-8942-4755-9CAD-CC393D57970F}"/>
              </a:ext>
            </a:extLst>
          </p:cNvPr>
          <p:cNvSpPr txBox="1">
            <a:spLocks/>
          </p:cNvSpPr>
          <p:nvPr/>
        </p:nvSpPr>
        <p:spPr>
          <a:xfrm>
            <a:off x="6489217" y="3511572"/>
            <a:ext cx="2096759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cap="none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3200" cap="none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流程图: 离页连接符 12">
            <a:extLst>
              <a:ext uri="{FF2B5EF4-FFF2-40B4-BE49-F238E27FC236}">
                <a16:creationId xmlns:a16="http://schemas.microsoft.com/office/drawing/2014/main" id="{70A8F61E-B1D6-4CB8-8870-1360949AF895}"/>
              </a:ext>
            </a:extLst>
          </p:cNvPr>
          <p:cNvSpPr/>
          <p:nvPr/>
        </p:nvSpPr>
        <p:spPr>
          <a:xfrm>
            <a:off x="5420411" y="4459548"/>
            <a:ext cx="942681" cy="730290"/>
          </a:xfrm>
          <a:prstGeom prst="flowChartOffpageConnector">
            <a:avLst/>
          </a:prstGeom>
          <a:gradFill flip="none" rotWithShape="1">
            <a:gsLst>
              <a:gs pos="0">
                <a:srgbClr val="E95546"/>
              </a:gs>
              <a:gs pos="70000">
                <a:srgbClr val="E0301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B92C99-C251-477E-8D58-F653C6B6AD4F}"/>
              </a:ext>
            </a:extLst>
          </p:cNvPr>
          <p:cNvSpPr txBox="1">
            <a:spLocks/>
          </p:cNvSpPr>
          <p:nvPr/>
        </p:nvSpPr>
        <p:spPr>
          <a:xfrm>
            <a:off x="6489217" y="4517043"/>
            <a:ext cx="2096759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cap="none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3200" cap="none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流程图: 离页连接符 14">
            <a:extLst>
              <a:ext uri="{FF2B5EF4-FFF2-40B4-BE49-F238E27FC236}">
                <a16:creationId xmlns:a16="http://schemas.microsoft.com/office/drawing/2014/main" id="{D28DEC5C-D8C8-44B7-8249-E4E0A02E0A7D}"/>
              </a:ext>
            </a:extLst>
          </p:cNvPr>
          <p:cNvSpPr/>
          <p:nvPr/>
        </p:nvSpPr>
        <p:spPr>
          <a:xfrm>
            <a:off x="5420412" y="5449757"/>
            <a:ext cx="942681" cy="730290"/>
          </a:xfrm>
          <a:prstGeom prst="flowChartOffpageConnector">
            <a:avLst/>
          </a:prstGeom>
          <a:gradFill flip="none" rotWithShape="1">
            <a:gsLst>
              <a:gs pos="0">
                <a:srgbClr val="E95546"/>
              </a:gs>
              <a:gs pos="70000">
                <a:srgbClr val="E0301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1669E2-4D1D-4B55-B132-4DC3164C949C}"/>
              </a:ext>
            </a:extLst>
          </p:cNvPr>
          <p:cNvSpPr txBox="1">
            <a:spLocks/>
          </p:cNvSpPr>
          <p:nvPr/>
        </p:nvSpPr>
        <p:spPr>
          <a:xfrm>
            <a:off x="6489217" y="5522514"/>
            <a:ext cx="2096759" cy="584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cap="none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3200" cap="none" dirty="0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5D53C72-EC28-4FDE-FF00-7B5433F3D526}"/>
              </a:ext>
            </a:extLst>
          </p:cNvPr>
          <p:cNvSpPr/>
          <p:nvPr/>
        </p:nvSpPr>
        <p:spPr>
          <a:xfrm flipH="1">
            <a:off x="237731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电脑的人&#10;&#10;中度可信度描述已自动生成">
            <a:extLst>
              <a:ext uri="{FF2B5EF4-FFF2-40B4-BE49-F238E27FC236}">
                <a16:creationId xmlns:a16="http://schemas.microsoft.com/office/drawing/2014/main" id="{3132F4C6-0DE6-0EB6-7DCC-B38C30E4B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4442460" cy="6858000"/>
          </a:xfrm>
          <a:custGeom>
            <a:avLst/>
            <a:gdLst>
              <a:gd name="connsiteX0" fmla="*/ 1431952 w 4442460"/>
              <a:gd name="connsiteY0" fmla="*/ 0 h 6858000"/>
              <a:gd name="connsiteX1" fmla="*/ 4442460 w 4442460"/>
              <a:gd name="connsiteY1" fmla="*/ 0 h 6858000"/>
              <a:gd name="connsiteX2" fmla="*/ 4442460 w 4442460"/>
              <a:gd name="connsiteY2" fmla="*/ 6858000 h 6858000"/>
              <a:gd name="connsiteX3" fmla="*/ 1431952 w 4442460"/>
              <a:gd name="connsiteY3" fmla="*/ 6858000 h 6858000"/>
              <a:gd name="connsiteX4" fmla="*/ 1412759 w 4442460"/>
              <a:gd name="connsiteY4" fmla="*/ 6839701 h 6858000"/>
              <a:gd name="connsiteX5" fmla="*/ 0 w 4442460"/>
              <a:gd name="connsiteY5" fmla="*/ 3429000 h 6858000"/>
              <a:gd name="connsiteX6" fmla="*/ 1412759 w 4442460"/>
              <a:gd name="connsiteY6" fmla="*/ 182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2460" h="6858000">
                <a:moveTo>
                  <a:pt x="1431952" y="0"/>
                </a:moveTo>
                <a:lnTo>
                  <a:pt x="4442460" y="0"/>
                </a:lnTo>
                <a:lnTo>
                  <a:pt x="4442460" y="6858000"/>
                </a:lnTo>
                <a:lnTo>
                  <a:pt x="1431952" y="6858000"/>
                </a:lnTo>
                <a:lnTo>
                  <a:pt x="1412759" y="6839701"/>
                </a:lnTo>
                <a:cubicBezTo>
                  <a:pt x="539885" y="5966827"/>
                  <a:pt x="0" y="4760962"/>
                  <a:pt x="0" y="3429000"/>
                </a:cubicBezTo>
                <a:cubicBezTo>
                  <a:pt x="0" y="2097039"/>
                  <a:pt x="539885" y="891174"/>
                  <a:pt x="1412759" y="18299"/>
                </a:cubicBez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97393106-B813-CC3F-520B-F3E9BBD36119}"/>
              </a:ext>
            </a:extLst>
          </p:cNvPr>
          <p:cNvSpPr txBox="1"/>
          <p:nvPr/>
        </p:nvSpPr>
        <p:spPr>
          <a:xfrm>
            <a:off x="7235606" y="1506656"/>
            <a:ext cx="1350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ABFB059-D3C1-A35D-4807-85E1B809957F}"/>
              </a:ext>
            </a:extLst>
          </p:cNvPr>
          <p:cNvSpPr/>
          <p:nvPr/>
        </p:nvSpPr>
        <p:spPr>
          <a:xfrm rot="10800000" flipV="1">
            <a:off x="10539139" y="0"/>
            <a:ext cx="1652860" cy="1214143"/>
          </a:xfrm>
          <a:custGeom>
            <a:avLst/>
            <a:gdLst>
              <a:gd name="connsiteX0" fmla="*/ 22172 w 1652860"/>
              <a:gd name="connsiteY0" fmla="*/ 1118133 h 1214143"/>
              <a:gd name="connsiteX1" fmla="*/ 0 w 1652860"/>
              <a:gd name="connsiteY1" fmla="*/ 1126763 h 1214143"/>
              <a:gd name="connsiteX2" fmla="*/ 0 w 1652860"/>
              <a:gd name="connsiteY2" fmla="*/ 1191858 h 1214143"/>
              <a:gd name="connsiteX3" fmla="*/ 23867 w 1652860"/>
              <a:gd name="connsiteY3" fmla="*/ 1199928 h 1214143"/>
              <a:gd name="connsiteX4" fmla="*/ 63635 w 1652860"/>
              <a:gd name="connsiteY4" fmla="*/ 1160351 h 1214143"/>
              <a:gd name="connsiteX5" fmla="*/ 22172 w 1652860"/>
              <a:gd name="connsiteY5" fmla="*/ 1118133 h 1214143"/>
              <a:gd name="connsiteX6" fmla="*/ 246452 w 1652860"/>
              <a:gd name="connsiteY6" fmla="*/ 1115684 h 1214143"/>
              <a:gd name="connsiteX7" fmla="*/ 201407 w 1652860"/>
              <a:gd name="connsiteY7" fmla="*/ 1159975 h 1214143"/>
              <a:gd name="connsiteX8" fmla="*/ 247581 w 1652860"/>
              <a:gd name="connsiteY8" fmla="*/ 1203134 h 1214143"/>
              <a:gd name="connsiteX9" fmla="*/ 289610 w 1652860"/>
              <a:gd name="connsiteY9" fmla="*/ 1159221 h 1214143"/>
              <a:gd name="connsiteX10" fmla="*/ 246452 w 1652860"/>
              <a:gd name="connsiteY10" fmla="*/ 1115684 h 1214143"/>
              <a:gd name="connsiteX11" fmla="*/ 470353 w 1652860"/>
              <a:gd name="connsiteY11" fmla="*/ 1112856 h 1214143"/>
              <a:gd name="connsiteX12" fmla="*/ 420785 w 1652860"/>
              <a:gd name="connsiteY12" fmla="*/ 1157333 h 1214143"/>
              <a:gd name="connsiteX13" fmla="*/ 466206 w 1652860"/>
              <a:gd name="connsiteY13" fmla="*/ 1206901 h 1214143"/>
              <a:gd name="connsiteX14" fmla="*/ 513890 w 1652860"/>
              <a:gd name="connsiteY14" fmla="*/ 1159407 h 1214143"/>
              <a:gd name="connsiteX15" fmla="*/ 470353 w 1652860"/>
              <a:gd name="connsiteY15" fmla="*/ 1112856 h 1214143"/>
              <a:gd name="connsiteX16" fmla="*/ 692937 w 1652860"/>
              <a:gd name="connsiteY16" fmla="*/ 1111349 h 1214143"/>
              <a:gd name="connsiteX17" fmla="*/ 641486 w 1652860"/>
              <a:gd name="connsiteY17" fmla="*/ 1158089 h 1214143"/>
              <a:gd name="connsiteX18" fmla="*/ 690298 w 1652860"/>
              <a:gd name="connsiteY18" fmla="*/ 1207467 h 1214143"/>
              <a:gd name="connsiteX19" fmla="*/ 738358 w 1652860"/>
              <a:gd name="connsiteY19" fmla="*/ 1161292 h 1214143"/>
              <a:gd name="connsiteX20" fmla="*/ 692937 w 1652860"/>
              <a:gd name="connsiteY20" fmla="*/ 1111349 h 1214143"/>
              <a:gd name="connsiteX21" fmla="*/ 917781 w 1652860"/>
              <a:gd name="connsiteY21" fmla="*/ 1109275 h 1214143"/>
              <a:gd name="connsiteX22" fmla="*/ 870475 w 1652860"/>
              <a:gd name="connsiteY22" fmla="*/ 1161292 h 1214143"/>
              <a:gd name="connsiteX23" fmla="*/ 921738 w 1652860"/>
              <a:gd name="connsiteY23" fmla="*/ 1208599 h 1214143"/>
              <a:gd name="connsiteX24" fmla="*/ 969233 w 1652860"/>
              <a:gd name="connsiteY24" fmla="*/ 1157335 h 1214143"/>
              <a:gd name="connsiteX25" fmla="*/ 917781 w 1652860"/>
              <a:gd name="connsiteY25" fmla="*/ 1109275 h 1214143"/>
              <a:gd name="connsiteX26" fmla="*/ 1140929 w 1652860"/>
              <a:gd name="connsiteY26" fmla="*/ 1106071 h 1214143"/>
              <a:gd name="connsiteX27" fmla="*/ 1088722 w 1652860"/>
              <a:gd name="connsiteY27" fmla="*/ 1160351 h 1214143"/>
              <a:gd name="connsiteX28" fmla="*/ 1143001 w 1652860"/>
              <a:gd name="connsiteY28" fmla="*/ 1212558 h 1214143"/>
              <a:gd name="connsiteX29" fmla="*/ 1195206 w 1652860"/>
              <a:gd name="connsiteY29" fmla="*/ 1158279 h 1214143"/>
              <a:gd name="connsiteX30" fmla="*/ 1140929 w 1652860"/>
              <a:gd name="connsiteY30" fmla="*/ 1106071 h 1214143"/>
              <a:gd name="connsiteX31" fmla="*/ 1365961 w 1652860"/>
              <a:gd name="connsiteY31" fmla="*/ 1104942 h 1214143"/>
              <a:gd name="connsiteX32" fmla="*/ 1309984 w 1652860"/>
              <a:gd name="connsiteY32" fmla="*/ 1159597 h 1214143"/>
              <a:gd name="connsiteX33" fmla="*/ 1362567 w 1652860"/>
              <a:gd name="connsiteY33" fmla="*/ 1213688 h 1214143"/>
              <a:gd name="connsiteX34" fmla="*/ 1418544 w 1652860"/>
              <a:gd name="connsiteY34" fmla="*/ 1159031 h 1214143"/>
              <a:gd name="connsiteX35" fmla="*/ 1365961 w 1652860"/>
              <a:gd name="connsiteY35" fmla="*/ 1104942 h 1214143"/>
              <a:gd name="connsiteX36" fmla="*/ 1587413 w 1652860"/>
              <a:gd name="connsiteY36" fmla="*/ 1104754 h 1214143"/>
              <a:gd name="connsiteX37" fmla="*/ 1532190 w 1652860"/>
              <a:gd name="connsiteY37" fmla="*/ 1155452 h 1214143"/>
              <a:gd name="connsiteX38" fmla="*/ 1583832 w 1652860"/>
              <a:gd name="connsiteY38" fmla="*/ 1214064 h 1214143"/>
              <a:gd name="connsiteX39" fmla="*/ 1641504 w 1652860"/>
              <a:gd name="connsiteY39" fmla="*/ 1161105 h 1214143"/>
              <a:gd name="connsiteX40" fmla="*/ 1587413 w 1652860"/>
              <a:gd name="connsiteY40" fmla="*/ 1104754 h 1214143"/>
              <a:gd name="connsiteX41" fmla="*/ 21230 w 1652860"/>
              <a:gd name="connsiteY41" fmla="*/ 895739 h 1214143"/>
              <a:gd name="connsiteX42" fmla="*/ 0 w 1652860"/>
              <a:gd name="connsiteY42" fmla="*/ 903780 h 1214143"/>
              <a:gd name="connsiteX43" fmla="*/ 0 w 1652860"/>
              <a:gd name="connsiteY43" fmla="*/ 970002 h 1214143"/>
              <a:gd name="connsiteX44" fmla="*/ 22550 w 1652860"/>
              <a:gd name="connsiteY44" fmla="*/ 978288 h 1214143"/>
              <a:gd name="connsiteX45" fmla="*/ 64767 w 1652860"/>
              <a:gd name="connsiteY45" fmla="*/ 934941 h 1214143"/>
              <a:gd name="connsiteX46" fmla="*/ 21230 w 1652860"/>
              <a:gd name="connsiteY46" fmla="*/ 895739 h 1214143"/>
              <a:gd name="connsiteX47" fmla="*/ 247393 w 1652860"/>
              <a:gd name="connsiteY47" fmla="*/ 891404 h 1214143"/>
              <a:gd name="connsiteX48" fmla="*/ 199333 w 1652860"/>
              <a:gd name="connsiteY48" fmla="*/ 937767 h 1214143"/>
              <a:gd name="connsiteX49" fmla="*/ 244754 w 1652860"/>
              <a:gd name="connsiteY49" fmla="*/ 983565 h 1214143"/>
              <a:gd name="connsiteX50" fmla="*/ 290552 w 1652860"/>
              <a:gd name="connsiteY50" fmla="*/ 938520 h 1214143"/>
              <a:gd name="connsiteX51" fmla="*/ 247393 w 1652860"/>
              <a:gd name="connsiteY51" fmla="*/ 891404 h 1214143"/>
              <a:gd name="connsiteX52" fmla="*/ 466018 w 1652860"/>
              <a:gd name="connsiteY52" fmla="*/ 888578 h 1214143"/>
              <a:gd name="connsiteX53" fmla="*/ 419844 w 1652860"/>
              <a:gd name="connsiteY53" fmla="*/ 937015 h 1214143"/>
              <a:gd name="connsiteX54" fmla="*/ 466206 w 1652860"/>
              <a:gd name="connsiteY54" fmla="*/ 984697 h 1214143"/>
              <a:gd name="connsiteX55" fmla="*/ 514832 w 1652860"/>
              <a:gd name="connsiteY55" fmla="*/ 935131 h 1214143"/>
              <a:gd name="connsiteX56" fmla="*/ 466018 w 1652860"/>
              <a:gd name="connsiteY56" fmla="*/ 888578 h 1214143"/>
              <a:gd name="connsiteX57" fmla="*/ 694255 w 1652860"/>
              <a:gd name="connsiteY57" fmla="*/ 888012 h 1214143"/>
              <a:gd name="connsiteX58" fmla="*/ 640540 w 1652860"/>
              <a:gd name="connsiteY58" fmla="*/ 938522 h 1214143"/>
              <a:gd name="connsiteX59" fmla="*/ 688034 w 1652860"/>
              <a:gd name="connsiteY59" fmla="*/ 986205 h 1214143"/>
              <a:gd name="connsiteX60" fmla="*/ 738544 w 1652860"/>
              <a:gd name="connsiteY60" fmla="*/ 937768 h 1214143"/>
              <a:gd name="connsiteX61" fmla="*/ 694255 w 1652860"/>
              <a:gd name="connsiteY61" fmla="*/ 888012 h 1214143"/>
              <a:gd name="connsiteX62" fmla="*/ 920795 w 1652860"/>
              <a:gd name="connsiteY62" fmla="*/ 883865 h 1214143"/>
              <a:gd name="connsiteX63" fmla="*/ 866517 w 1652860"/>
              <a:gd name="connsiteY63" fmla="*/ 936073 h 1214143"/>
              <a:gd name="connsiteX64" fmla="*/ 918723 w 1652860"/>
              <a:gd name="connsiteY64" fmla="*/ 990352 h 1214143"/>
              <a:gd name="connsiteX65" fmla="*/ 973002 w 1652860"/>
              <a:gd name="connsiteY65" fmla="*/ 938144 h 1214143"/>
              <a:gd name="connsiteX66" fmla="*/ 920795 w 1652860"/>
              <a:gd name="connsiteY66" fmla="*/ 883865 h 1214143"/>
              <a:gd name="connsiteX67" fmla="*/ 1140739 w 1652860"/>
              <a:gd name="connsiteY67" fmla="*/ 882547 h 1214143"/>
              <a:gd name="connsiteX68" fmla="*/ 1087402 w 1652860"/>
              <a:gd name="connsiteY68" fmla="*/ 935319 h 1214143"/>
              <a:gd name="connsiteX69" fmla="*/ 1141115 w 1652860"/>
              <a:gd name="connsiteY69" fmla="*/ 991860 h 1214143"/>
              <a:gd name="connsiteX70" fmla="*/ 1196714 w 1652860"/>
              <a:gd name="connsiteY70" fmla="*/ 936827 h 1214143"/>
              <a:gd name="connsiteX71" fmla="*/ 1140739 w 1652860"/>
              <a:gd name="connsiteY71" fmla="*/ 882547 h 1214143"/>
              <a:gd name="connsiteX72" fmla="*/ 1364453 w 1652860"/>
              <a:gd name="connsiteY72" fmla="*/ 881606 h 1214143"/>
              <a:gd name="connsiteX73" fmla="*/ 1308666 w 1652860"/>
              <a:gd name="connsiteY73" fmla="*/ 936827 h 1214143"/>
              <a:gd name="connsiteX74" fmla="*/ 1363887 w 1652860"/>
              <a:gd name="connsiteY74" fmla="*/ 992614 h 1214143"/>
              <a:gd name="connsiteX75" fmla="*/ 1419674 w 1652860"/>
              <a:gd name="connsiteY75" fmla="*/ 937391 h 1214143"/>
              <a:gd name="connsiteX76" fmla="*/ 1364453 w 1652860"/>
              <a:gd name="connsiteY76" fmla="*/ 881606 h 1214143"/>
              <a:gd name="connsiteX77" fmla="*/ 1587037 w 1652860"/>
              <a:gd name="connsiteY77" fmla="*/ 881228 h 1214143"/>
              <a:gd name="connsiteX78" fmla="*/ 1530684 w 1652860"/>
              <a:gd name="connsiteY78" fmla="*/ 935507 h 1214143"/>
              <a:gd name="connsiteX79" fmla="*/ 1587791 w 1652860"/>
              <a:gd name="connsiteY79" fmla="*/ 992802 h 1214143"/>
              <a:gd name="connsiteX80" fmla="*/ 1642070 w 1652860"/>
              <a:gd name="connsiteY80" fmla="*/ 936639 h 1214143"/>
              <a:gd name="connsiteX81" fmla="*/ 1587037 w 1652860"/>
              <a:gd name="connsiteY81" fmla="*/ 881228 h 1214143"/>
              <a:gd name="connsiteX82" fmla="*/ 23116 w 1652860"/>
              <a:gd name="connsiteY82" fmla="*/ 672779 h 1214143"/>
              <a:gd name="connsiteX83" fmla="*/ 0 w 1652860"/>
              <a:gd name="connsiteY83" fmla="*/ 680753 h 1214143"/>
              <a:gd name="connsiteX84" fmla="*/ 0 w 1652860"/>
              <a:gd name="connsiteY84" fmla="*/ 748400 h 1214143"/>
              <a:gd name="connsiteX85" fmla="*/ 22550 w 1652860"/>
              <a:gd name="connsiteY85" fmla="*/ 757214 h 1214143"/>
              <a:gd name="connsiteX86" fmla="*/ 64767 w 1652860"/>
              <a:gd name="connsiteY86" fmla="*/ 714996 h 1214143"/>
              <a:gd name="connsiteX87" fmla="*/ 23116 w 1652860"/>
              <a:gd name="connsiteY87" fmla="*/ 672779 h 1214143"/>
              <a:gd name="connsiteX88" fmla="*/ 246262 w 1652860"/>
              <a:gd name="connsiteY88" fmla="*/ 668822 h 1214143"/>
              <a:gd name="connsiteX89" fmla="*/ 199145 w 1652860"/>
              <a:gd name="connsiteY89" fmla="*/ 715562 h 1214143"/>
              <a:gd name="connsiteX90" fmla="*/ 244000 w 1652860"/>
              <a:gd name="connsiteY90" fmla="*/ 760795 h 1214143"/>
              <a:gd name="connsiteX91" fmla="*/ 292248 w 1652860"/>
              <a:gd name="connsiteY91" fmla="*/ 714430 h 1214143"/>
              <a:gd name="connsiteX92" fmla="*/ 246262 w 1652860"/>
              <a:gd name="connsiteY92" fmla="*/ 668822 h 1214143"/>
              <a:gd name="connsiteX93" fmla="*/ 470165 w 1652860"/>
              <a:gd name="connsiteY93" fmla="*/ 666560 h 1214143"/>
              <a:gd name="connsiteX94" fmla="*/ 419278 w 1652860"/>
              <a:gd name="connsiteY94" fmla="*/ 714055 h 1214143"/>
              <a:gd name="connsiteX95" fmla="*/ 468658 w 1652860"/>
              <a:gd name="connsiteY95" fmla="*/ 762867 h 1214143"/>
              <a:gd name="connsiteX96" fmla="*/ 515586 w 1652860"/>
              <a:gd name="connsiteY96" fmla="*/ 720837 h 1214143"/>
              <a:gd name="connsiteX97" fmla="*/ 470165 w 1652860"/>
              <a:gd name="connsiteY97" fmla="*/ 666560 h 1214143"/>
              <a:gd name="connsiteX98" fmla="*/ 689356 w 1652860"/>
              <a:gd name="connsiteY98" fmla="*/ 664299 h 1214143"/>
              <a:gd name="connsiteX99" fmla="*/ 639600 w 1652860"/>
              <a:gd name="connsiteY99" fmla="*/ 714243 h 1214143"/>
              <a:gd name="connsiteX100" fmla="*/ 688036 w 1652860"/>
              <a:gd name="connsiteY100" fmla="*/ 764942 h 1214143"/>
              <a:gd name="connsiteX101" fmla="*/ 739866 w 1652860"/>
              <a:gd name="connsiteY101" fmla="*/ 713489 h 1214143"/>
              <a:gd name="connsiteX102" fmla="*/ 689356 w 1652860"/>
              <a:gd name="connsiteY102" fmla="*/ 664299 h 1214143"/>
              <a:gd name="connsiteX103" fmla="*/ 921173 w 1652860"/>
              <a:gd name="connsiteY103" fmla="*/ 660529 h 1214143"/>
              <a:gd name="connsiteX104" fmla="*/ 865386 w 1652860"/>
              <a:gd name="connsiteY104" fmla="*/ 715374 h 1214143"/>
              <a:gd name="connsiteX105" fmla="*/ 918347 w 1652860"/>
              <a:gd name="connsiteY105" fmla="*/ 769276 h 1214143"/>
              <a:gd name="connsiteX106" fmla="*/ 974132 w 1652860"/>
              <a:gd name="connsiteY106" fmla="*/ 714432 h 1214143"/>
              <a:gd name="connsiteX107" fmla="*/ 921173 w 1652860"/>
              <a:gd name="connsiteY107" fmla="*/ 660529 h 1214143"/>
              <a:gd name="connsiteX108" fmla="*/ 1145074 w 1652860"/>
              <a:gd name="connsiteY108" fmla="*/ 659209 h 1214143"/>
              <a:gd name="connsiteX109" fmla="*/ 1086460 w 1652860"/>
              <a:gd name="connsiteY109" fmla="*/ 711603 h 1214143"/>
              <a:gd name="connsiteX110" fmla="*/ 1138854 w 1652860"/>
              <a:gd name="connsiteY110" fmla="*/ 770217 h 1214143"/>
              <a:gd name="connsiteX111" fmla="*/ 1197468 w 1652860"/>
              <a:gd name="connsiteY111" fmla="*/ 717824 h 1214143"/>
              <a:gd name="connsiteX112" fmla="*/ 1145074 w 1652860"/>
              <a:gd name="connsiteY112" fmla="*/ 659209 h 1214143"/>
              <a:gd name="connsiteX113" fmla="*/ 1365585 w 1652860"/>
              <a:gd name="connsiteY113" fmla="*/ 658455 h 1214143"/>
              <a:gd name="connsiteX114" fmla="*/ 1307912 w 1652860"/>
              <a:gd name="connsiteY114" fmla="*/ 710851 h 1214143"/>
              <a:gd name="connsiteX115" fmla="*/ 1361062 w 1652860"/>
              <a:gd name="connsiteY115" fmla="*/ 771537 h 1214143"/>
              <a:gd name="connsiteX116" fmla="*/ 1420806 w 1652860"/>
              <a:gd name="connsiteY116" fmla="*/ 717070 h 1214143"/>
              <a:gd name="connsiteX117" fmla="*/ 1365585 w 1652860"/>
              <a:gd name="connsiteY117" fmla="*/ 658455 h 1214143"/>
              <a:gd name="connsiteX118" fmla="*/ 1594950 w 1652860"/>
              <a:gd name="connsiteY118" fmla="*/ 657892 h 1214143"/>
              <a:gd name="connsiteX119" fmla="*/ 1537657 w 1652860"/>
              <a:gd name="connsiteY119" fmla="*/ 714432 h 1214143"/>
              <a:gd name="connsiteX120" fmla="*/ 1594198 w 1652860"/>
              <a:gd name="connsiteY120" fmla="*/ 771727 h 1214143"/>
              <a:gd name="connsiteX121" fmla="*/ 1651491 w 1652860"/>
              <a:gd name="connsiteY121" fmla="*/ 715186 h 1214143"/>
              <a:gd name="connsiteX122" fmla="*/ 1594950 w 1652860"/>
              <a:gd name="connsiteY122" fmla="*/ 657892 h 1214143"/>
              <a:gd name="connsiteX123" fmla="*/ 25943 w 1652860"/>
              <a:gd name="connsiteY123" fmla="*/ 441149 h 1214143"/>
              <a:gd name="connsiteX124" fmla="*/ 0 w 1652860"/>
              <a:gd name="connsiteY124" fmla="*/ 449197 h 1214143"/>
              <a:gd name="connsiteX125" fmla="*/ 0 w 1652860"/>
              <a:gd name="connsiteY125" fmla="*/ 519532 h 1214143"/>
              <a:gd name="connsiteX126" fmla="*/ 19722 w 1652860"/>
              <a:gd name="connsiteY126" fmla="*/ 528222 h 1214143"/>
              <a:gd name="connsiteX127" fmla="*/ 67216 w 1652860"/>
              <a:gd name="connsiteY127" fmla="*/ 485439 h 1214143"/>
              <a:gd name="connsiteX128" fmla="*/ 25943 w 1652860"/>
              <a:gd name="connsiteY128" fmla="*/ 441149 h 1214143"/>
              <a:gd name="connsiteX129" fmla="*/ 244000 w 1652860"/>
              <a:gd name="connsiteY129" fmla="*/ 438133 h 1214143"/>
              <a:gd name="connsiteX130" fmla="*/ 198579 w 1652860"/>
              <a:gd name="connsiteY130" fmla="*/ 482802 h 1214143"/>
              <a:gd name="connsiteX131" fmla="*/ 244190 w 1652860"/>
              <a:gd name="connsiteY131" fmla="*/ 531238 h 1214143"/>
              <a:gd name="connsiteX132" fmla="*/ 292626 w 1652860"/>
              <a:gd name="connsiteY132" fmla="*/ 484685 h 1214143"/>
              <a:gd name="connsiteX133" fmla="*/ 244000 w 1652860"/>
              <a:gd name="connsiteY133" fmla="*/ 438133 h 1214143"/>
              <a:gd name="connsiteX134" fmla="*/ 469600 w 1652860"/>
              <a:gd name="connsiteY134" fmla="*/ 436061 h 1214143"/>
              <a:gd name="connsiteX135" fmla="*/ 418902 w 1652860"/>
              <a:gd name="connsiteY135" fmla="*/ 484310 h 1214143"/>
              <a:gd name="connsiteX136" fmla="*/ 465076 w 1652860"/>
              <a:gd name="connsiteY136" fmla="*/ 533124 h 1214143"/>
              <a:gd name="connsiteX137" fmla="*/ 515964 w 1652860"/>
              <a:gd name="connsiteY137" fmla="*/ 479598 h 1214143"/>
              <a:gd name="connsiteX138" fmla="*/ 469600 w 1652860"/>
              <a:gd name="connsiteY138" fmla="*/ 436061 h 1214143"/>
              <a:gd name="connsiteX139" fmla="*/ 692935 w 1652860"/>
              <a:gd name="connsiteY139" fmla="*/ 432480 h 1214143"/>
              <a:gd name="connsiteX140" fmla="*/ 636958 w 1652860"/>
              <a:gd name="connsiteY140" fmla="*/ 482236 h 1214143"/>
              <a:gd name="connsiteX141" fmla="*/ 688034 w 1652860"/>
              <a:gd name="connsiteY141" fmla="*/ 537269 h 1214143"/>
              <a:gd name="connsiteX142" fmla="*/ 741748 w 1652860"/>
              <a:gd name="connsiteY142" fmla="*/ 485063 h 1214143"/>
              <a:gd name="connsiteX143" fmla="*/ 692935 w 1652860"/>
              <a:gd name="connsiteY143" fmla="*/ 432480 h 1214143"/>
              <a:gd name="connsiteX144" fmla="*/ 919665 w 1652860"/>
              <a:gd name="connsiteY144" fmla="*/ 429842 h 1214143"/>
              <a:gd name="connsiteX145" fmla="*/ 865386 w 1652860"/>
              <a:gd name="connsiteY145" fmla="*/ 485817 h 1214143"/>
              <a:gd name="connsiteX146" fmla="*/ 918157 w 1652860"/>
              <a:gd name="connsiteY146" fmla="*/ 539155 h 1214143"/>
              <a:gd name="connsiteX147" fmla="*/ 974698 w 1652860"/>
              <a:gd name="connsiteY147" fmla="*/ 485441 h 1214143"/>
              <a:gd name="connsiteX148" fmla="*/ 919665 w 1652860"/>
              <a:gd name="connsiteY148" fmla="*/ 429842 h 1214143"/>
              <a:gd name="connsiteX149" fmla="*/ 1141495 w 1652860"/>
              <a:gd name="connsiteY149" fmla="*/ 428900 h 1214143"/>
              <a:gd name="connsiteX150" fmla="*/ 1086274 w 1652860"/>
              <a:gd name="connsiteY150" fmla="*/ 484312 h 1214143"/>
              <a:gd name="connsiteX151" fmla="*/ 1144510 w 1652860"/>
              <a:gd name="connsiteY151" fmla="*/ 540474 h 1214143"/>
              <a:gd name="connsiteX152" fmla="*/ 1197658 w 1652860"/>
              <a:gd name="connsiteY152" fmla="*/ 483180 h 1214143"/>
              <a:gd name="connsiteX153" fmla="*/ 1141495 w 1652860"/>
              <a:gd name="connsiteY153" fmla="*/ 428900 h 1214143"/>
              <a:gd name="connsiteX154" fmla="*/ 1365395 w 1652860"/>
              <a:gd name="connsiteY154" fmla="*/ 427769 h 1214143"/>
              <a:gd name="connsiteX155" fmla="*/ 1307534 w 1652860"/>
              <a:gd name="connsiteY155" fmla="*/ 483556 h 1214143"/>
              <a:gd name="connsiteX156" fmla="*/ 1363321 w 1652860"/>
              <a:gd name="connsiteY156" fmla="*/ 541416 h 1214143"/>
              <a:gd name="connsiteX157" fmla="*/ 1421182 w 1652860"/>
              <a:gd name="connsiteY157" fmla="*/ 485629 h 1214143"/>
              <a:gd name="connsiteX158" fmla="*/ 1365395 w 1652860"/>
              <a:gd name="connsiteY158" fmla="*/ 427769 h 1214143"/>
              <a:gd name="connsiteX159" fmla="*/ 1594008 w 1652860"/>
              <a:gd name="connsiteY159" fmla="*/ 426261 h 1214143"/>
              <a:gd name="connsiteX160" fmla="*/ 1536147 w 1652860"/>
              <a:gd name="connsiteY160" fmla="*/ 483180 h 1214143"/>
              <a:gd name="connsiteX161" fmla="*/ 1594950 w 1652860"/>
              <a:gd name="connsiteY161" fmla="*/ 542924 h 1214143"/>
              <a:gd name="connsiteX162" fmla="*/ 1652810 w 1652860"/>
              <a:gd name="connsiteY162" fmla="*/ 482048 h 1214143"/>
              <a:gd name="connsiteX163" fmla="*/ 1594008 w 1652860"/>
              <a:gd name="connsiteY163" fmla="*/ 426261 h 1214143"/>
              <a:gd name="connsiteX164" fmla="*/ 26131 w 1652860"/>
              <a:gd name="connsiteY164" fmla="*/ 220454 h 1214143"/>
              <a:gd name="connsiteX165" fmla="*/ 0 w 1652860"/>
              <a:gd name="connsiteY165" fmla="*/ 227653 h 1214143"/>
              <a:gd name="connsiteX166" fmla="*/ 0 w 1652860"/>
              <a:gd name="connsiteY166" fmla="*/ 295472 h 1214143"/>
              <a:gd name="connsiteX167" fmla="*/ 19534 w 1652860"/>
              <a:gd name="connsiteY167" fmla="*/ 304323 h 1214143"/>
              <a:gd name="connsiteX168" fmla="*/ 64767 w 1652860"/>
              <a:gd name="connsiteY168" fmla="*/ 265687 h 1214143"/>
              <a:gd name="connsiteX169" fmla="*/ 26131 w 1652860"/>
              <a:gd name="connsiteY169" fmla="*/ 220454 h 1214143"/>
              <a:gd name="connsiteX170" fmla="*/ 242870 w 1652860"/>
              <a:gd name="connsiteY170" fmla="*/ 215929 h 1214143"/>
              <a:gd name="connsiteX171" fmla="*/ 198581 w 1652860"/>
              <a:gd name="connsiteY171" fmla="*/ 261727 h 1214143"/>
              <a:gd name="connsiteX172" fmla="*/ 245322 w 1652860"/>
              <a:gd name="connsiteY172" fmla="*/ 308844 h 1214143"/>
              <a:gd name="connsiteX173" fmla="*/ 292626 w 1652860"/>
              <a:gd name="connsiteY173" fmla="*/ 261161 h 1214143"/>
              <a:gd name="connsiteX174" fmla="*/ 242870 w 1652860"/>
              <a:gd name="connsiteY174" fmla="*/ 215929 h 1214143"/>
              <a:gd name="connsiteX175" fmla="*/ 466962 w 1652860"/>
              <a:gd name="connsiteY175" fmla="*/ 213857 h 1214143"/>
              <a:gd name="connsiteX176" fmla="*/ 418902 w 1652860"/>
              <a:gd name="connsiteY176" fmla="*/ 260786 h 1214143"/>
              <a:gd name="connsiteX177" fmla="*/ 467716 w 1652860"/>
              <a:gd name="connsiteY177" fmla="*/ 311107 h 1214143"/>
              <a:gd name="connsiteX178" fmla="*/ 515962 w 1652860"/>
              <a:gd name="connsiteY178" fmla="*/ 263989 h 1214143"/>
              <a:gd name="connsiteX179" fmla="*/ 466962 w 1652860"/>
              <a:gd name="connsiteY179" fmla="*/ 213857 h 1214143"/>
              <a:gd name="connsiteX180" fmla="*/ 691806 w 1652860"/>
              <a:gd name="connsiteY180" fmla="*/ 212347 h 1214143"/>
              <a:gd name="connsiteX181" fmla="*/ 639222 w 1652860"/>
              <a:gd name="connsiteY181" fmla="*/ 263045 h 1214143"/>
              <a:gd name="connsiteX182" fmla="*/ 688978 w 1652860"/>
              <a:gd name="connsiteY182" fmla="*/ 312991 h 1214143"/>
              <a:gd name="connsiteX183" fmla="*/ 739488 w 1652860"/>
              <a:gd name="connsiteY183" fmla="*/ 263799 h 1214143"/>
              <a:gd name="connsiteX184" fmla="*/ 691806 w 1652860"/>
              <a:gd name="connsiteY184" fmla="*/ 212347 h 1214143"/>
              <a:gd name="connsiteX185" fmla="*/ 920419 w 1652860"/>
              <a:gd name="connsiteY185" fmla="*/ 208202 h 1214143"/>
              <a:gd name="connsiteX186" fmla="*/ 865384 w 1652860"/>
              <a:gd name="connsiteY186" fmla="*/ 259844 h 1214143"/>
              <a:gd name="connsiteX187" fmla="*/ 919099 w 1652860"/>
              <a:gd name="connsiteY187" fmla="*/ 316761 h 1214143"/>
              <a:gd name="connsiteX188" fmla="*/ 974132 w 1652860"/>
              <a:gd name="connsiteY188" fmla="*/ 265121 h 1214143"/>
              <a:gd name="connsiteX189" fmla="*/ 920419 w 1652860"/>
              <a:gd name="connsiteY189" fmla="*/ 208202 h 1214143"/>
              <a:gd name="connsiteX190" fmla="*/ 1142813 w 1652860"/>
              <a:gd name="connsiteY190" fmla="*/ 206694 h 1214143"/>
              <a:gd name="connsiteX191" fmla="*/ 1086272 w 1652860"/>
              <a:gd name="connsiteY191" fmla="*/ 260598 h 1214143"/>
              <a:gd name="connsiteX192" fmla="*/ 1139231 w 1652860"/>
              <a:gd name="connsiteY192" fmla="*/ 318268 h 1214143"/>
              <a:gd name="connsiteX193" fmla="*/ 1197844 w 1652860"/>
              <a:gd name="connsiteY193" fmla="*/ 262293 h 1214143"/>
              <a:gd name="connsiteX194" fmla="*/ 1142813 w 1652860"/>
              <a:gd name="connsiteY194" fmla="*/ 206694 h 1214143"/>
              <a:gd name="connsiteX195" fmla="*/ 1364643 w 1652860"/>
              <a:gd name="connsiteY195" fmla="*/ 205376 h 1214143"/>
              <a:gd name="connsiteX196" fmla="*/ 1307348 w 1652860"/>
              <a:gd name="connsiteY196" fmla="*/ 261917 h 1214143"/>
              <a:gd name="connsiteX197" fmla="*/ 1363889 w 1652860"/>
              <a:gd name="connsiteY197" fmla="*/ 319210 h 1214143"/>
              <a:gd name="connsiteX198" fmla="*/ 1421184 w 1652860"/>
              <a:gd name="connsiteY198" fmla="*/ 262669 h 1214143"/>
              <a:gd name="connsiteX199" fmla="*/ 1364643 w 1652860"/>
              <a:gd name="connsiteY199" fmla="*/ 205376 h 1214143"/>
              <a:gd name="connsiteX200" fmla="*/ 1594386 w 1652860"/>
              <a:gd name="connsiteY200" fmla="*/ 204623 h 1214143"/>
              <a:gd name="connsiteX201" fmla="*/ 1536713 w 1652860"/>
              <a:gd name="connsiteY201" fmla="*/ 261539 h 1214143"/>
              <a:gd name="connsiteX202" fmla="*/ 1592688 w 1652860"/>
              <a:gd name="connsiteY202" fmla="*/ 320154 h 1214143"/>
              <a:gd name="connsiteX203" fmla="*/ 1652245 w 1652860"/>
              <a:gd name="connsiteY203" fmla="*/ 261163 h 1214143"/>
              <a:gd name="connsiteX204" fmla="*/ 1594386 w 1652860"/>
              <a:gd name="connsiteY204" fmla="*/ 204623 h 1214143"/>
              <a:gd name="connsiteX205" fmla="*/ 29385 w 1652860"/>
              <a:gd name="connsiteY205" fmla="*/ 0 h 1214143"/>
              <a:gd name="connsiteX206" fmla="*/ 17257 w 1652860"/>
              <a:gd name="connsiteY206" fmla="*/ 0 h 1214143"/>
              <a:gd name="connsiteX207" fmla="*/ 0 w 1652860"/>
              <a:gd name="connsiteY207" fmla="*/ 6228 h 1214143"/>
              <a:gd name="connsiteX208" fmla="*/ 0 w 1652860"/>
              <a:gd name="connsiteY208" fmla="*/ 73908 h 1214143"/>
              <a:gd name="connsiteX209" fmla="*/ 21984 w 1652860"/>
              <a:gd name="connsiteY209" fmla="*/ 82116 h 1214143"/>
              <a:gd name="connsiteX210" fmla="*/ 64767 w 1652860"/>
              <a:gd name="connsiteY210" fmla="*/ 41031 h 1214143"/>
              <a:gd name="connsiteX211" fmla="*/ 54402 w 1652860"/>
              <a:gd name="connsiteY211" fmla="*/ 10168 h 1214143"/>
              <a:gd name="connsiteX212" fmla="*/ 261106 w 1652860"/>
              <a:gd name="connsiteY212" fmla="*/ 0 h 1214143"/>
              <a:gd name="connsiteX213" fmla="*/ 228756 w 1652860"/>
              <a:gd name="connsiteY213" fmla="*/ 0 h 1214143"/>
              <a:gd name="connsiteX214" fmla="*/ 211560 w 1652860"/>
              <a:gd name="connsiteY214" fmla="*/ 7834 h 1214143"/>
              <a:gd name="connsiteX215" fmla="*/ 199145 w 1652860"/>
              <a:gd name="connsiteY215" fmla="*/ 39521 h 1214143"/>
              <a:gd name="connsiteX216" fmla="*/ 246452 w 1652860"/>
              <a:gd name="connsiteY216" fmla="*/ 86074 h 1214143"/>
              <a:gd name="connsiteX217" fmla="*/ 291118 w 1652860"/>
              <a:gd name="connsiteY217" fmla="*/ 40651 h 1214143"/>
              <a:gd name="connsiteX218" fmla="*/ 278255 w 1652860"/>
              <a:gd name="connsiteY218" fmla="*/ 7128 h 1214143"/>
              <a:gd name="connsiteX219" fmla="*/ 488231 w 1652860"/>
              <a:gd name="connsiteY219" fmla="*/ 0 h 1214143"/>
              <a:gd name="connsiteX220" fmla="*/ 441476 w 1652860"/>
              <a:gd name="connsiteY220" fmla="*/ 0 h 1214143"/>
              <a:gd name="connsiteX221" fmla="*/ 433884 w 1652860"/>
              <a:gd name="connsiteY221" fmla="*/ 4726 h 1214143"/>
              <a:gd name="connsiteX222" fmla="*/ 419090 w 1652860"/>
              <a:gd name="connsiteY222" fmla="*/ 39899 h 1214143"/>
              <a:gd name="connsiteX223" fmla="*/ 469034 w 1652860"/>
              <a:gd name="connsiteY223" fmla="*/ 88147 h 1214143"/>
              <a:gd name="connsiteX224" fmla="*/ 516152 w 1652860"/>
              <a:gd name="connsiteY224" fmla="*/ 40465 h 1214143"/>
              <a:gd name="connsiteX225" fmla="*/ 502911 w 1652860"/>
              <a:gd name="connsiteY225" fmla="*/ 6281 h 1214143"/>
              <a:gd name="connsiteX226" fmla="*/ 714515 w 1652860"/>
              <a:gd name="connsiteY226" fmla="*/ 0 h 1214143"/>
              <a:gd name="connsiteX227" fmla="*/ 663487 w 1652860"/>
              <a:gd name="connsiteY227" fmla="*/ 0 h 1214143"/>
              <a:gd name="connsiteX228" fmla="*/ 653664 w 1652860"/>
              <a:gd name="connsiteY228" fmla="*/ 3336 h 1214143"/>
              <a:gd name="connsiteX229" fmla="*/ 640354 w 1652860"/>
              <a:gd name="connsiteY229" fmla="*/ 39521 h 1214143"/>
              <a:gd name="connsiteX230" fmla="*/ 688978 w 1652860"/>
              <a:gd name="connsiteY230" fmla="*/ 89465 h 1214143"/>
              <a:gd name="connsiteX231" fmla="*/ 739676 w 1652860"/>
              <a:gd name="connsiteY231" fmla="*/ 40841 h 1214143"/>
              <a:gd name="connsiteX232" fmla="*/ 726084 w 1652860"/>
              <a:gd name="connsiteY232" fmla="*/ 4349 h 1214143"/>
              <a:gd name="connsiteX233" fmla="*/ 953609 w 1652860"/>
              <a:gd name="connsiteY233" fmla="*/ 0 h 1214143"/>
              <a:gd name="connsiteX234" fmla="*/ 886221 w 1652860"/>
              <a:gd name="connsiteY234" fmla="*/ 0 h 1214143"/>
              <a:gd name="connsiteX235" fmla="*/ 882396 w 1652860"/>
              <a:gd name="connsiteY235" fmla="*/ 2652 h 1214143"/>
              <a:gd name="connsiteX236" fmla="*/ 865952 w 1652860"/>
              <a:gd name="connsiteY236" fmla="*/ 39709 h 1214143"/>
              <a:gd name="connsiteX237" fmla="*/ 918347 w 1652860"/>
              <a:gd name="connsiteY237" fmla="*/ 93988 h 1214143"/>
              <a:gd name="connsiteX238" fmla="*/ 973756 w 1652860"/>
              <a:gd name="connsiteY238" fmla="*/ 38767 h 1214143"/>
              <a:gd name="connsiteX239" fmla="*/ 956653 w 1652860"/>
              <a:gd name="connsiteY239" fmla="*/ 2039 h 1214143"/>
              <a:gd name="connsiteX240" fmla="*/ 1178169 w 1652860"/>
              <a:gd name="connsiteY240" fmla="*/ 0 h 1214143"/>
              <a:gd name="connsiteX241" fmla="*/ 1105558 w 1652860"/>
              <a:gd name="connsiteY241" fmla="*/ 0 h 1214143"/>
              <a:gd name="connsiteX242" fmla="*/ 1104129 w 1652860"/>
              <a:gd name="connsiteY242" fmla="*/ 955 h 1214143"/>
              <a:gd name="connsiteX243" fmla="*/ 1086836 w 1652860"/>
              <a:gd name="connsiteY243" fmla="*/ 37637 h 1214143"/>
              <a:gd name="connsiteX244" fmla="*/ 1140551 w 1652860"/>
              <a:gd name="connsiteY244" fmla="*/ 95308 h 1214143"/>
              <a:gd name="connsiteX245" fmla="*/ 1197092 w 1652860"/>
              <a:gd name="connsiteY245" fmla="*/ 40653 h 1214143"/>
              <a:gd name="connsiteX246" fmla="*/ 1180529 w 1652860"/>
              <a:gd name="connsiteY246" fmla="*/ 1616 h 1214143"/>
              <a:gd name="connsiteX247" fmla="*/ 1404093 w 1652860"/>
              <a:gd name="connsiteY247" fmla="*/ 0 h 1214143"/>
              <a:gd name="connsiteX248" fmla="*/ 1324603 w 1652860"/>
              <a:gd name="connsiteY248" fmla="*/ 0 h 1214143"/>
              <a:gd name="connsiteX249" fmla="*/ 1324402 w 1652860"/>
              <a:gd name="connsiteY249" fmla="*/ 131 h 1214143"/>
              <a:gd name="connsiteX250" fmla="*/ 1308288 w 1652860"/>
              <a:gd name="connsiteY250" fmla="*/ 41029 h 1214143"/>
              <a:gd name="connsiteX251" fmla="*/ 1367278 w 1652860"/>
              <a:gd name="connsiteY251" fmla="*/ 96252 h 1214143"/>
              <a:gd name="connsiteX252" fmla="*/ 1420428 w 1652860"/>
              <a:gd name="connsiteY252" fmla="*/ 39145 h 1214143"/>
              <a:gd name="connsiteX253" fmla="*/ 1404361 w 1652860"/>
              <a:gd name="connsiteY253" fmla="*/ 180 h 1214143"/>
              <a:gd name="connsiteX254" fmla="*/ 1634819 w 1652860"/>
              <a:gd name="connsiteY254" fmla="*/ 0 h 1214143"/>
              <a:gd name="connsiteX255" fmla="*/ 1554154 w 1652860"/>
              <a:gd name="connsiteY255" fmla="*/ 0 h 1214143"/>
              <a:gd name="connsiteX256" fmla="*/ 1537847 w 1652860"/>
              <a:gd name="connsiteY256" fmla="*/ 38013 h 1214143"/>
              <a:gd name="connsiteX257" fmla="*/ 1593068 w 1652860"/>
              <a:gd name="connsiteY257" fmla="*/ 96816 h 1214143"/>
              <a:gd name="connsiteX258" fmla="*/ 1650739 w 1652860"/>
              <a:gd name="connsiteY258" fmla="*/ 40653 h 121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1652860" h="1214143">
                <a:moveTo>
                  <a:pt x="22172" y="1118133"/>
                </a:moveTo>
                <a:lnTo>
                  <a:pt x="0" y="1126763"/>
                </a:lnTo>
                <a:lnTo>
                  <a:pt x="0" y="1191858"/>
                </a:lnTo>
                <a:lnTo>
                  <a:pt x="23867" y="1199928"/>
                </a:lnTo>
                <a:cubicBezTo>
                  <a:pt x="48935" y="1199552"/>
                  <a:pt x="63257" y="1185417"/>
                  <a:pt x="63635" y="1160351"/>
                </a:cubicBezTo>
                <a:cubicBezTo>
                  <a:pt x="64013" y="1133023"/>
                  <a:pt x="48745" y="1119641"/>
                  <a:pt x="22172" y="1118133"/>
                </a:cubicBezTo>
                <a:close/>
                <a:moveTo>
                  <a:pt x="246452" y="1115684"/>
                </a:moveTo>
                <a:cubicBezTo>
                  <a:pt x="218934" y="1115118"/>
                  <a:pt x="201029" y="1132457"/>
                  <a:pt x="201407" y="1159975"/>
                </a:cubicBezTo>
                <a:cubicBezTo>
                  <a:pt x="201785" y="1187490"/>
                  <a:pt x="220066" y="1204452"/>
                  <a:pt x="247581" y="1203134"/>
                </a:cubicBezTo>
                <a:cubicBezTo>
                  <a:pt x="273025" y="1202002"/>
                  <a:pt x="286973" y="1184475"/>
                  <a:pt x="289610" y="1159221"/>
                </a:cubicBezTo>
                <a:cubicBezTo>
                  <a:pt x="286217" y="1133211"/>
                  <a:pt x="272083" y="1116250"/>
                  <a:pt x="246452" y="1115684"/>
                </a:cubicBezTo>
                <a:close/>
                <a:moveTo>
                  <a:pt x="470353" y="1112856"/>
                </a:moveTo>
                <a:cubicBezTo>
                  <a:pt x="441328" y="1111159"/>
                  <a:pt x="422293" y="1128498"/>
                  <a:pt x="420785" y="1157333"/>
                </a:cubicBezTo>
                <a:cubicBezTo>
                  <a:pt x="419278" y="1186734"/>
                  <a:pt x="437936" y="1202190"/>
                  <a:pt x="466206" y="1206901"/>
                </a:cubicBezTo>
                <a:cubicBezTo>
                  <a:pt x="494853" y="1203510"/>
                  <a:pt x="513700" y="1188808"/>
                  <a:pt x="513890" y="1159407"/>
                </a:cubicBezTo>
                <a:cubicBezTo>
                  <a:pt x="514266" y="1132079"/>
                  <a:pt x="497115" y="1114364"/>
                  <a:pt x="470353" y="1112856"/>
                </a:cubicBezTo>
                <a:close/>
                <a:moveTo>
                  <a:pt x="692937" y="1111349"/>
                </a:moveTo>
                <a:cubicBezTo>
                  <a:pt x="665044" y="1108711"/>
                  <a:pt x="642240" y="1130195"/>
                  <a:pt x="641486" y="1158089"/>
                </a:cubicBezTo>
                <a:cubicBezTo>
                  <a:pt x="640730" y="1186171"/>
                  <a:pt x="662216" y="1208411"/>
                  <a:pt x="690298" y="1207467"/>
                </a:cubicBezTo>
                <a:cubicBezTo>
                  <a:pt x="719887" y="1206337"/>
                  <a:pt x="734777" y="1189186"/>
                  <a:pt x="738358" y="1161292"/>
                </a:cubicBezTo>
                <a:cubicBezTo>
                  <a:pt x="736284" y="1131891"/>
                  <a:pt x="722149" y="1113988"/>
                  <a:pt x="692937" y="1111349"/>
                </a:cubicBezTo>
                <a:close/>
                <a:moveTo>
                  <a:pt x="917781" y="1109275"/>
                </a:moveTo>
                <a:cubicBezTo>
                  <a:pt x="886872" y="1112856"/>
                  <a:pt x="869345" y="1129818"/>
                  <a:pt x="870475" y="1161292"/>
                </a:cubicBezTo>
                <a:cubicBezTo>
                  <a:pt x="871606" y="1192768"/>
                  <a:pt x="890454" y="1209729"/>
                  <a:pt x="921738" y="1208599"/>
                </a:cubicBezTo>
                <a:cubicBezTo>
                  <a:pt x="953213" y="1207467"/>
                  <a:pt x="970177" y="1188620"/>
                  <a:pt x="969233" y="1157335"/>
                </a:cubicBezTo>
                <a:cubicBezTo>
                  <a:pt x="968291" y="1125672"/>
                  <a:pt x="948878" y="1110783"/>
                  <a:pt x="917781" y="1109275"/>
                </a:cubicBezTo>
                <a:close/>
                <a:moveTo>
                  <a:pt x="1140929" y="1106071"/>
                </a:moveTo>
                <a:cubicBezTo>
                  <a:pt x="1113034" y="1106638"/>
                  <a:pt x="1087970" y="1132647"/>
                  <a:pt x="1088722" y="1160351"/>
                </a:cubicBezTo>
                <a:cubicBezTo>
                  <a:pt x="1089288" y="1188246"/>
                  <a:pt x="1115295" y="1213312"/>
                  <a:pt x="1143001" y="1212558"/>
                </a:cubicBezTo>
                <a:cubicBezTo>
                  <a:pt x="1170894" y="1211993"/>
                  <a:pt x="1195962" y="1185984"/>
                  <a:pt x="1195206" y="1158279"/>
                </a:cubicBezTo>
                <a:cubicBezTo>
                  <a:pt x="1194642" y="1130385"/>
                  <a:pt x="1168633" y="1105319"/>
                  <a:pt x="1140929" y="1106071"/>
                </a:cubicBezTo>
                <a:close/>
                <a:moveTo>
                  <a:pt x="1365961" y="1104942"/>
                </a:moveTo>
                <a:cubicBezTo>
                  <a:pt x="1336936" y="1103810"/>
                  <a:pt x="1309796" y="1130383"/>
                  <a:pt x="1309984" y="1159597"/>
                </a:cubicBezTo>
                <a:cubicBezTo>
                  <a:pt x="1310174" y="1187114"/>
                  <a:pt x="1334864" y="1212746"/>
                  <a:pt x="1362567" y="1213688"/>
                </a:cubicBezTo>
                <a:cubicBezTo>
                  <a:pt x="1391593" y="1214820"/>
                  <a:pt x="1418732" y="1188244"/>
                  <a:pt x="1418544" y="1159031"/>
                </a:cubicBezTo>
                <a:cubicBezTo>
                  <a:pt x="1418354" y="1131515"/>
                  <a:pt x="1393666" y="1106071"/>
                  <a:pt x="1365961" y="1104942"/>
                </a:cubicBezTo>
                <a:close/>
                <a:moveTo>
                  <a:pt x="1587413" y="1104754"/>
                </a:moveTo>
                <a:cubicBezTo>
                  <a:pt x="1555562" y="1105883"/>
                  <a:pt x="1536337" y="1124352"/>
                  <a:pt x="1532190" y="1155452"/>
                </a:cubicBezTo>
                <a:cubicBezTo>
                  <a:pt x="1528422" y="1183721"/>
                  <a:pt x="1554806" y="1212180"/>
                  <a:pt x="1583832" y="1214064"/>
                </a:cubicBezTo>
                <a:cubicBezTo>
                  <a:pt x="1612479" y="1215762"/>
                  <a:pt x="1640372" y="1190130"/>
                  <a:pt x="1641504" y="1161105"/>
                </a:cubicBezTo>
                <a:cubicBezTo>
                  <a:pt x="1642446" y="1132269"/>
                  <a:pt x="1616248" y="1103810"/>
                  <a:pt x="1587413" y="1104754"/>
                </a:cubicBezTo>
                <a:close/>
                <a:moveTo>
                  <a:pt x="21230" y="895739"/>
                </a:moveTo>
                <a:lnTo>
                  <a:pt x="0" y="903780"/>
                </a:lnTo>
                <a:lnTo>
                  <a:pt x="0" y="970002"/>
                </a:lnTo>
                <a:lnTo>
                  <a:pt x="22550" y="978288"/>
                </a:lnTo>
                <a:cubicBezTo>
                  <a:pt x="49689" y="978476"/>
                  <a:pt x="63071" y="963022"/>
                  <a:pt x="64767" y="934941"/>
                </a:cubicBezTo>
                <a:cubicBezTo>
                  <a:pt x="62129" y="910063"/>
                  <a:pt x="48559" y="894795"/>
                  <a:pt x="21230" y="895739"/>
                </a:cubicBezTo>
                <a:close/>
                <a:moveTo>
                  <a:pt x="247393" y="891404"/>
                </a:moveTo>
                <a:cubicBezTo>
                  <a:pt x="223269" y="888388"/>
                  <a:pt x="197449" y="913266"/>
                  <a:pt x="199333" y="937767"/>
                </a:cubicBezTo>
                <a:cubicBezTo>
                  <a:pt x="201217" y="965096"/>
                  <a:pt x="217992" y="979608"/>
                  <a:pt x="244754" y="983565"/>
                </a:cubicBezTo>
                <a:cubicBezTo>
                  <a:pt x="271517" y="979984"/>
                  <a:pt x="289610" y="965660"/>
                  <a:pt x="290552" y="938520"/>
                </a:cubicBezTo>
                <a:cubicBezTo>
                  <a:pt x="291496" y="911193"/>
                  <a:pt x="274343" y="894607"/>
                  <a:pt x="247393" y="891404"/>
                </a:cubicBezTo>
                <a:close/>
                <a:moveTo>
                  <a:pt x="466018" y="888578"/>
                </a:moveTo>
                <a:cubicBezTo>
                  <a:pt x="437936" y="892536"/>
                  <a:pt x="419844" y="907237"/>
                  <a:pt x="419844" y="937015"/>
                </a:cubicBezTo>
                <a:cubicBezTo>
                  <a:pt x="420032" y="966416"/>
                  <a:pt x="436993" y="983001"/>
                  <a:pt x="466206" y="984697"/>
                </a:cubicBezTo>
                <a:cubicBezTo>
                  <a:pt x="494102" y="986205"/>
                  <a:pt x="516904" y="963024"/>
                  <a:pt x="514832" y="935131"/>
                </a:cubicBezTo>
                <a:cubicBezTo>
                  <a:pt x="512758" y="905540"/>
                  <a:pt x="495043" y="891216"/>
                  <a:pt x="466018" y="888578"/>
                </a:cubicBezTo>
                <a:close/>
                <a:moveTo>
                  <a:pt x="694255" y="888012"/>
                </a:moveTo>
                <a:cubicBezTo>
                  <a:pt x="660519" y="888200"/>
                  <a:pt x="639220" y="909687"/>
                  <a:pt x="640540" y="938522"/>
                </a:cubicBezTo>
                <a:cubicBezTo>
                  <a:pt x="642048" y="967924"/>
                  <a:pt x="658445" y="984509"/>
                  <a:pt x="688034" y="986205"/>
                </a:cubicBezTo>
                <a:cubicBezTo>
                  <a:pt x="716872" y="987712"/>
                  <a:pt x="739110" y="966604"/>
                  <a:pt x="738544" y="937768"/>
                </a:cubicBezTo>
                <a:cubicBezTo>
                  <a:pt x="737980" y="905918"/>
                  <a:pt x="720075" y="890274"/>
                  <a:pt x="694255" y="888012"/>
                </a:cubicBezTo>
                <a:close/>
                <a:moveTo>
                  <a:pt x="920795" y="883865"/>
                </a:moveTo>
                <a:cubicBezTo>
                  <a:pt x="893091" y="883111"/>
                  <a:pt x="867081" y="908177"/>
                  <a:pt x="866517" y="936073"/>
                </a:cubicBezTo>
                <a:cubicBezTo>
                  <a:pt x="865952" y="963776"/>
                  <a:pt x="890830" y="989786"/>
                  <a:pt x="918723" y="990352"/>
                </a:cubicBezTo>
                <a:cubicBezTo>
                  <a:pt x="946428" y="990916"/>
                  <a:pt x="972436" y="966038"/>
                  <a:pt x="973002" y="938144"/>
                </a:cubicBezTo>
                <a:cubicBezTo>
                  <a:pt x="973568" y="910441"/>
                  <a:pt x="948690" y="884431"/>
                  <a:pt x="920795" y="883865"/>
                </a:cubicBezTo>
                <a:close/>
                <a:moveTo>
                  <a:pt x="1140739" y="882547"/>
                </a:moveTo>
                <a:cubicBezTo>
                  <a:pt x="1109076" y="884997"/>
                  <a:pt x="1090417" y="903844"/>
                  <a:pt x="1087402" y="935319"/>
                </a:cubicBezTo>
                <a:cubicBezTo>
                  <a:pt x="1084764" y="963966"/>
                  <a:pt x="1112092" y="991294"/>
                  <a:pt x="1141115" y="991860"/>
                </a:cubicBezTo>
                <a:cubicBezTo>
                  <a:pt x="1170140" y="992236"/>
                  <a:pt x="1196714" y="965850"/>
                  <a:pt x="1196714" y="936827"/>
                </a:cubicBezTo>
                <a:cubicBezTo>
                  <a:pt x="1196714" y="907801"/>
                  <a:pt x="1169574" y="880286"/>
                  <a:pt x="1140739" y="882547"/>
                </a:cubicBezTo>
                <a:close/>
                <a:moveTo>
                  <a:pt x="1364453" y="881606"/>
                </a:moveTo>
                <a:cubicBezTo>
                  <a:pt x="1334674" y="881416"/>
                  <a:pt x="1308854" y="907047"/>
                  <a:pt x="1308666" y="936827"/>
                </a:cubicBezTo>
                <a:cubicBezTo>
                  <a:pt x="1308476" y="966604"/>
                  <a:pt x="1334110" y="992424"/>
                  <a:pt x="1363887" y="992614"/>
                </a:cubicBezTo>
                <a:cubicBezTo>
                  <a:pt x="1393664" y="992802"/>
                  <a:pt x="1419486" y="967170"/>
                  <a:pt x="1419674" y="937391"/>
                </a:cubicBezTo>
                <a:cubicBezTo>
                  <a:pt x="1419862" y="907613"/>
                  <a:pt x="1394230" y="881793"/>
                  <a:pt x="1364453" y="881606"/>
                </a:cubicBezTo>
                <a:close/>
                <a:moveTo>
                  <a:pt x="1587037" y="881228"/>
                </a:moveTo>
                <a:cubicBezTo>
                  <a:pt x="1556694" y="880852"/>
                  <a:pt x="1531438" y="905352"/>
                  <a:pt x="1530684" y="935507"/>
                </a:cubicBezTo>
                <a:cubicBezTo>
                  <a:pt x="1529930" y="967358"/>
                  <a:pt x="1555938" y="993555"/>
                  <a:pt x="1587791" y="992802"/>
                </a:cubicBezTo>
                <a:cubicBezTo>
                  <a:pt x="1617946" y="992048"/>
                  <a:pt x="1642446" y="966794"/>
                  <a:pt x="1642070" y="936639"/>
                </a:cubicBezTo>
                <a:cubicBezTo>
                  <a:pt x="1642070" y="906296"/>
                  <a:pt x="1617380" y="881606"/>
                  <a:pt x="1587037" y="881228"/>
                </a:cubicBezTo>
                <a:close/>
                <a:moveTo>
                  <a:pt x="23116" y="672779"/>
                </a:moveTo>
                <a:lnTo>
                  <a:pt x="0" y="680753"/>
                </a:lnTo>
                <a:lnTo>
                  <a:pt x="0" y="748400"/>
                </a:lnTo>
                <a:lnTo>
                  <a:pt x="22550" y="757214"/>
                </a:lnTo>
                <a:cubicBezTo>
                  <a:pt x="49123" y="755518"/>
                  <a:pt x="64767" y="741948"/>
                  <a:pt x="64767" y="714996"/>
                </a:cubicBezTo>
                <a:cubicBezTo>
                  <a:pt x="64767" y="688233"/>
                  <a:pt x="49879" y="672967"/>
                  <a:pt x="23116" y="672779"/>
                </a:cubicBezTo>
                <a:close/>
                <a:moveTo>
                  <a:pt x="246262" y="668822"/>
                </a:moveTo>
                <a:cubicBezTo>
                  <a:pt x="217238" y="668444"/>
                  <a:pt x="198955" y="686537"/>
                  <a:pt x="199145" y="715562"/>
                </a:cubicBezTo>
                <a:cubicBezTo>
                  <a:pt x="199333" y="742702"/>
                  <a:pt x="217050" y="760229"/>
                  <a:pt x="244000" y="760795"/>
                </a:cubicBezTo>
                <a:cubicBezTo>
                  <a:pt x="273213" y="761361"/>
                  <a:pt x="288479" y="742514"/>
                  <a:pt x="292248" y="714430"/>
                </a:cubicBezTo>
                <a:cubicBezTo>
                  <a:pt x="288103" y="687291"/>
                  <a:pt x="273401" y="669010"/>
                  <a:pt x="246262" y="668822"/>
                </a:cubicBezTo>
                <a:close/>
                <a:moveTo>
                  <a:pt x="470165" y="666560"/>
                </a:moveTo>
                <a:cubicBezTo>
                  <a:pt x="442084" y="665052"/>
                  <a:pt x="419656" y="685971"/>
                  <a:pt x="419278" y="714055"/>
                </a:cubicBezTo>
                <a:cubicBezTo>
                  <a:pt x="418902" y="742136"/>
                  <a:pt x="440576" y="764186"/>
                  <a:pt x="468658" y="762867"/>
                </a:cubicBezTo>
                <a:cubicBezTo>
                  <a:pt x="498247" y="761549"/>
                  <a:pt x="512948" y="744210"/>
                  <a:pt x="515586" y="720837"/>
                </a:cubicBezTo>
                <a:cubicBezTo>
                  <a:pt x="515964" y="688989"/>
                  <a:pt x="496363" y="667878"/>
                  <a:pt x="470165" y="666560"/>
                </a:cubicBezTo>
                <a:close/>
                <a:moveTo>
                  <a:pt x="689356" y="664299"/>
                </a:moveTo>
                <a:cubicBezTo>
                  <a:pt x="658447" y="666748"/>
                  <a:pt x="639976" y="682770"/>
                  <a:pt x="639600" y="714243"/>
                </a:cubicBezTo>
                <a:cubicBezTo>
                  <a:pt x="639410" y="745341"/>
                  <a:pt x="656751" y="763245"/>
                  <a:pt x="688036" y="764942"/>
                </a:cubicBezTo>
                <a:cubicBezTo>
                  <a:pt x="718379" y="766638"/>
                  <a:pt x="741374" y="743834"/>
                  <a:pt x="739866" y="713489"/>
                </a:cubicBezTo>
                <a:cubicBezTo>
                  <a:pt x="738358" y="682016"/>
                  <a:pt x="720265" y="666372"/>
                  <a:pt x="689356" y="664299"/>
                </a:cubicBezTo>
                <a:close/>
                <a:moveTo>
                  <a:pt x="921173" y="660529"/>
                </a:moveTo>
                <a:cubicBezTo>
                  <a:pt x="892149" y="659587"/>
                  <a:pt x="865010" y="686349"/>
                  <a:pt x="865386" y="715374"/>
                </a:cubicBezTo>
                <a:cubicBezTo>
                  <a:pt x="865764" y="743080"/>
                  <a:pt x="890642" y="768334"/>
                  <a:pt x="918347" y="769276"/>
                </a:cubicBezTo>
                <a:cubicBezTo>
                  <a:pt x="947370" y="770219"/>
                  <a:pt x="974510" y="743456"/>
                  <a:pt x="974132" y="714432"/>
                </a:cubicBezTo>
                <a:cubicBezTo>
                  <a:pt x="973756" y="686727"/>
                  <a:pt x="948878" y="661283"/>
                  <a:pt x="921173" y="660529"/>
                </a:cubicBezTo>
                <a:close/>
                <a:moveTo>
                  <a:pt x="1145074" y="659209"/>
                </a:moveTo>
                <a:cubicBezTo>
                  <a:pt x="1115483" y="657514"/>
                  <a:pt x="1088156" y="682014"/>
                  <a:pt x="1086460" y="711603"/>
                </a:cubicBezTo>
                <a:cubicBezTo>
                  <a:pt x="1084764" y="741194"/>
                  <a:pt x="1109264" y="768522"/>
                  <a:pt x="1138854" y="770217"/>
                </a:cubicBezTo>
                <a:cubicBezTo>
                  <a:pt x="1168445" y="771915"/>
                  <a:pt x="1195772" y="747413"/>
                  <a:pt x="1197468" y="717824"/>
                </a:cubicBezTo>
                <a:cubicBezTo>
                  <a:pt x="1199354" y="688423"/>
                  <a:pt x="1174852" y="660905"/>
                  <a:pt x="1145074" y="659209"/>
                </a:cubicBezTo>
                <a:close/>
                <a:moveTo>
                  <a:pt x="1365585" y="658455"/>
                </a:moveTo>
                <a:cubicBezTo>
                  <a:pt x="1334298" y="657892"/>
                  <a:pt x="1309986" y="679942"/>
                  <a:pt x="1307912" y="710851"/>
                </a:cubicBezTo>
                <a:cubicBezTo>
                  <a:pt x="1305838" y="743646"/>
                  <a:pt x="1328643" y="769842"/>
                  <a:pt x="1361062" y="771537"/>
                </a:cubicBezTo>
                <a:cubicBezTo>
                  <a:pt x="1393854" y="772857"/>
                  <a:pt x="1419674" y="749487"/>
                  <a:pt x="1420806" y="717070"/>
                </a:cubicBezTo>
                <a:cubicBezTo>
                  <a:pt x="1421936" y="684089"/>
                  <a:pt x="1398190" y="659021"/>
                  <a:pt x="1365585" y="658455"/>
                </a:cubicBezTo>
                <a:close/>
                <a:moveTo>
                  <a:pt x="1594950" y="657892"/>
                </a:moveTo>
                <a:cubicBezTo>
                  <a:pt x="1561779" y="657704"/>
                  <a:pt x="1537657" y="681638"/>
                  <a:pt x="1537657" y="714432"/>
                </a:cubicBezTo>
                <a:cubicBezTo>
                  <a:pt x="1537467" y="747413"/>
                  <a:pt x="1561215" y="771537"/>
                  <a:pt x="1594198" y="771727"/>
                </a:cubicBezTo>
                <a:cubicBezTo>
                  <a:pt x="1627179" y="771915"/>
                  <a:pt x="1651303" y="748167"/>
                  <a:pt x="1651491" y="715186"/>
                </a:cubicBezTo>
                <a:cubicBezTo>
                  <a:pt x="1651681" y="682204"/>
                  <a:pt x="1627932" y="658080"/>
                  <a:pt x="1594950" y="657892"/>
                </a:cubicBezTo>
                <a:close/>
                <a:moveTo>
                  <a:pt x="25943" y="441149"/>
                </a:moveTo>
                <a:lnTo>
                  <a:pt x="0" y="449197"/>
                </a:lnTo>
                <a:lnTo>
                  <a:pt x="0" y="519532"/>
                </a:lnTo>
                <a:lnTo>
                  <a:pt x="19722" y="528222"/>
                </a:lnTo>
                <a:cubicBezTo>
                  <a:pt x="47428" y="529918"/>
                  <a:pt x="62883" y="512957"/>
                  <a:pt x="67216" y="485439"/>
                </a:cubicBezTo>
                <a:cubicBezTo>
                  <a:pt x="64955" y="460185"/>
                  <a:pt x="51387" y="442658"/>
                  <a:pt x="25943" y="441149"/>
                </a:cubicBezTo>
                <a:close/>
                <a:moveTo>
                  <a:pt x="244000" y="438133"/>
                </a:moveTo>
                <a:cubicBezTo>
                  <a:pt x="216860" y="438511"/>
                  <a:pt x="199333" y="455850"/>
                  <a:pt x="198579" y="482802"/>
                </a:cubicBezTo>
                <a:cubicBezTo>
                  <a:pt x="197637" y="511825"/>
                  <a:pt x="215164" y="530484"/>
                  <a:pt x="244190" y="531238"/>
                </a:cubicBezTo>
                <a:cubicBezTo>
                  <a:pt x="273591" y="531992"/>
                  <a:pt x="288669" y="513145"/>
                  <a:pt x="292626" y="484685"/>
                </a:cubicBezTo>
                <a:cubicBezTo>
                  <a:pt x="288669" y="456038"/>
                  <a:pt x="273401" y="437569"/>
                  <a:pt x="244000" y="438133"/>
                </a:cubicBezTo>
                <a:close/>
                <a:moveTo>
                  <a:pt x="469600" y="436061"/>
                </a:moveTo>
                <a:cubicBezTo>
                  <a:pt x="440952" y="434178"/>
                  <a:pt x="418336" y="455662"/>
                  <a:pt x="418902" y="484310"/>
                </a:cubicBezTo>
                <a:cubicBezTo>
                  <a:pt x="419468" y="514089"/>
                  <a:pt x="435487" y="530862"/>
                  <a:pt x="465076" y="533124"/>
                </a:cubicBezTo>
                <a:cubicBezTo>
                  <a:pt x="493724" y="535197"/>
                  <a:pt x="515774" y="513523"/>
                  <a:pt x="515964" y="479598"/>
                </a:cubicBezTo>
                <a:cubicBezTo>
                  <a:pt x="514078" y="455850"/>
                  <a:pt x="499567" y="438135"/>
                  <a:pt x="469600" y="436061"/>
                </a:cubicBezTo>
                <a:close/>
                <a:moveTo>
                  <a:pt x="692935" y="432480"/>
                </a:moveTo>
                <a:cubicBezTo>
                  <a:pt x="665418" y="429088"/>
                  <a:pt x="638468" y="454154"/>
                  <a:pt x="636958" y="482236"/>
                </a:cubicBezTo>
                <a:cubicBezTo>
                  <a:pt x="635453" y="510129"/>
                  <a:pt x="659953" y="536327"/>
                  <a:pt x="688034" y="537269"/>
                </a:cubicBezTo>
                <a:cubicBezTo>
                  <a:pt x="716116" y="538023"/>
                  <a:pt x="743067" y="513145"/>
                  <a:pt x="741748" y="485063"/>
                </a:cubicBezTo>
                <a:cubicBezTo>
                  <a:pt x="740430" y="454720"/>
                  <a:pt x="722901" y="436249"/>
                  <a:pt x="692935" y="432480"/>
                </a:cubicBezTo>
                <a:close/>
                <a:moveTo>
                  <a:pt x="919665" y="429842"/>
                </a:moveTo>
                <a:cubicBezTo>
                  <a:pt x="890452" y="430030"/>
                  <a:pt x="862936" y="456982"/>
                  <a:pt x="865386" y="485817"/>
                </a:cubicBezTo>
                <a:cubicBezTo>
                  <a:pt x="867835" y="517480"/>
                  <a:pt x="886682" y="536139"/>
                  <a:pt x="918157" y="539155"/>
                </a:cubicBezTo>
                <a:cubicBezTo>
                  <a:pt x="946804" y="541792"/>
                  <a:pt x="974132" y="514465"/>
                  <a:pt x="974698" y="485441"/>
                </a:cubicBezTo>
                <a:cubicBezTo>
                  <a:pt x="975074" y="456416"/>
                  <a:pt x="948690" y="429842"/>
                  <a:pt x="919665" y="429842"/>
                </a:cubicBezTo>
                <a:close/>
                <a:moveTo>
                  <a:pt x="1141495" y="428900"/>
                </a:moveTo>
                <a:cubicBezTo>
                  <a:pt x="1111152" y="429278"/>
                  <a:pt x="1086462" y="453968"/>
                  <a:pt x="1086274" y="484312"/>
                </a:cubicBezTo>
                <a:cubicBezTo>
                  <a:pt x="1086084" y="516162"/>
                  <a:pt x="1112846" y="541982"/>
                  <a:pt x="1144510" y="540474"/>
                </a:cubicBezTo>
                <a:cubicBezTo>
                  <a:pt x="1174666" y="539155"/>
                  <a:pt x="1198602" y="513335"/>
                  <a:pt x="1197658" y="483180"/>
                </a:cubicBezTo>
                <a:cubicBezTo>
                  <a:pt x="1196904" y="452837"/>
                  <a:pt x="1171648" y="428525"/>
                  <a:pt x="1141495" y="428900"/>
                </a:cubicBezTo>
                <a:close/>
                <a:moveTo>
                  <a:pt x="1365395" y="427769"/>
                </a:moveTo>
                <a:cubicBezTo>
                  <a:pt x="1332412" y="427203"/>
                  <a:pt x="1308100" y="450763"/>
                  <a:pt x="1307534" y="483556"/>
                </a:cubicBezTo>
                <a:cubicBezTo>
                  <a:pt x="1306970" y="516538"/>
                  <a:pt x="1330528" y="540850"/>
                  <a:pt x="1363321" y="541416"/>
                </a:cubicBezTo>
                <a:cubicBezTo>
                  <a:pt x="1396304" y="541982"/>
                  <a:pt x="1420616" y="518422"/>
                  <a:pt x="1421182" y="485629"/>
                </a:cubicBezTo>
                <a:cubicBezTo>
                  <a:pt x="1421748" y="452647"/>
                  <a:pt x="1398188" y="428335"/>
                  <a:pt x="1365395" y="427769"/>
                </a:cubicBezTo>
                <a:close/>
                <a:moveTo>
                  <a:pt x="1594008" y="426261"/>
                </a:moveTo>
                <a:cubicBezTo>
                  <a:pt x="1561025" y="426639"/>
                  <a:pt x="1536713" y="450385"/>
                  <a:pt x="1536147" y="483180"/>
                </a:cubicBezTo>
                <a:cubicBezTo>
                  <a:pt x="1535396" y="517668"/>
                  <a:pt x="1560650" y="543300"/>
                  <a:pt x="1594950" y="542924"/>
                </a:cubicBezTo>
                <a:cubicBezTo>
                  <a:pt x="1629252" y="542736"/>
                  <a:pt x="1654130" y="516538"/>
                  <a:pt x="1652810" y="482048"/>
                </a:cubicBezTo>
                <a:cubicBezTo>
                  <a:pt x="1651681" y="449443"/>
                  <a:pt x="1626803" y="425885"/>
                  <a:pt x="1594008" y="426261"/>
                </a:cubicBezTo>
                <a:close/>
                <a:moveTo>
                  <a:pt x="26131" y="220454"/>
                </a:moveTo>
                <a:lnTo>
                  <a:pt x="0" y="227653"/>
                </a:lnTo>
                <a:lnTo>
                  <a:pt x="0" y="295472"/>
                </a:lnTo>
                <a:lnTo>
                  <a:pt x="19534" y="304323"/>
                </a:lnTo>
                <a:cubicBezTo>
                  <a:pt x="45730" y="306018"/>
                  <a:pt x="63071" y="292826"/>
                  <a:pt x="64767" y="265687"/>
                </a:cubicBezTo>
                <a:cubicBezTo>
                  <a:pt x="66462" y="239489"/>
                  <a:pt x="53271" y="222338"/>
                  <a:pt x="26131" y="220454"/>
                </a:cubicBezTo>
                <a:close/>
                <a:moveTo>
                  <a:pt x="242870" y="215929"/>
                </a:moveTo>
                <a:cubicBezTo>
                  <a:pt x="215920" y="217059"/>
                  <a:pt x="198581" y="234588"/>
                  <a:pt x="198581" y="261727"/>
                </a:cubicBezTo>
                <a:cubicBezTo>
                  <a:pt x="198391" y="290751"/>
                  <a:pt x="216296" y="309032"/>
                  <a:pt x="245322" y="308844"/>
                </a:cubicBezTo>
                <a:cubicBezTo>
                  <a:pt x="274723" y="308844"/>
                  <a:pt x="289422" y="289621"/>
                  <a:pt x="292626" y="261161"/>
                </a:cubicBezTo>
                <a:cubicBezTo>
                  <a:pt x="287915" y="232890"/>
                  <a:pt x="272271" y="214609"/>
                  <a:pt x="242870" y="215929"/>
                </a:cubicBezTo>
                <a:close/>
                <a:moveTo>
                  <a:pt x="466962" y="213857"/>
                </a:moveTo>
                <a:cubicBezTo>
                  <a:pt x="437183" y="214799"/>
                  <a:pt x="420597" y="231006"/>
                  <a:pt x="418902" y="260786"/>
                </a:cubicBezTo>
                <a:cubicBezTo>
                  <a:pt x="417206" y="289621"/>
                  <a:pt x="438880" y="311295"/>
                  <a:pt x="467716" y="311107"/>
                </a:cubicBezTo>
                <a:cubicBezTo>
                  <a:pt x="494855" y="310917"/>
                  <a:pt x="515210" y="291129"/>
                  <a:pt x="515962" y="263989"/>
                </a:cubicBezTo>
                <a:cubicBezTo>
                  <a:pt x="516906" y="235154"/>
                  <a:pt x="495797" y="212913"/>
                  <a:pt x="466962" y="213857"/>
                </a:cubicBezTo>
                <a:close/>
                <a:moveTo>
                  <a:pt x="691806" y="212347"/>
                </a:moveTo>
                <a:cubicBezTo>
                  <a:pt x="661462" y="210086"/>
                  <a:pt x="638090" y="232890"/>
                  <a:pt x="639222" y="263045"/>
                </a:cubicBezTo>
                <a:cubicBezTo>
                  <a:pt x="640354" y="294520"/>
                  <a:pt x="658069" y="310540"/>
                  <a:pt x="688978" y="312991"/>
                </a:cubicBezTo>
                <a:cubicBezTo>
                  <a:pt x="720077" y="310917"/>
                  <a:pt x="738924" y="295274"/>
                  <a:pt x="739488" y="263799"/>
                </a:cubicBezTo>
                <a:cubicBezTo>
                  <a:pt x="740242" y="232702"/>
                  <a:pt x="723090" y="214609"/>
                  <a:pt x="691806" y="212347"/>
                </a:cubicBezTo>
                <a:close/>
                <a:moveTo>
                  <a:pt x="920419" y="208202"/>
                </a:moveTo>
                <a:cubicBezTo>
                  <a:pt x="892901" y="207826"/>
                  <a:pt x="867081" y="232138"/>
                  <a:pt x="865384" y="259844"/>
                </a:cubicBezTo>
                <a:cubicBezTo>
                  <a:pt x="863690" y="288679"/>
                  <a:pt x="889886" y="316385"/>
                  <a:pt x="919099" y="316761"/>
                </a:cubicBezTo>
                <a:cubicBezTo>
                  <a:pt x="946616" y="317138"/>
                  <a:pt x="972436" y="292636"/>
                  <a:pt x="974132" y="265121"/>
                </a:cubicBezTo>
                <a:cubicBezTo>
                  <a:pt x="975828" y="236284"/>
                  <a:pt x="949630" y="208580"/>
                  <a:pt x="920419" y="208202"/>
                </a:cubicBezTo>
                <a:close/>
                <a:moveTo>
                  <a:pt x="1142813" y="206694"/>
                </a:moveTo>
                <a:cubicBezTo>
                  <a:pt x="1112468" y="206128"/>
                  <a:pt x="1087214" y="230440"/>
                  <a:pt x="1086272" y="260598"/>
                </a:cubicBezTo>
                <a:cubicBezTo>
                  <a:pt x="1085328" y="290753"/>
                  <a:pt x="1109264" y="316761"/>
                  <a:pt x="1139231" y="318268"/>
                </a:cubicBezTo>
                <a:cubicBezTo>
                  <a:pt x="1171082" y="319776"/>
                  <a:pt x="1197844" y="294144"/>
                  <a:pt x="1197844" y="262293"/>
                </a:cubicBezTo>
                <a:cubicBezTo>
                  <a:pt x="1197844" y="231950"/>
                  <a:pt x="1173156" y="207072"/>
                  <a:pt x="1142813" y="206694"/>
                </a:cubicBezTo>
                <a:close/>
                <a:moveTo>
                  <a:pt x="1364643" y="205376"/>
                </a:moveTo>
                <a:cubicBezTo>
                  <a:pt x="1331660" y="205187"/>
                  <a:pt x="1307536" y="228935"/>
                  <a:pt x="1307348" y="261917"/>
                </a:cubicBezTo>
                <a:cubicBezTo>
                  <a:pt x="1307158" y="294898"/>
                  <a:pt x="1330906" y="319022"/>
                  <a:pt x="1363889" y="319210"/>
                </a:cubicBezTo>
                <a:cubicBezTo>
                  <a:pt x="1396870" y="319400"/>
                  <a:pt x="1420996" y="295652"/>
                  <a:pt x="1421184" y="262669"/>
                </a:cubicBezTo>
                <a:cubicBezTo>
                  <a:pt x="1421372" y="229689"/>
                  <a:pt x="1397626" y="205564"/>
                  <a:pt x="1364643" y="205376"/>
                </a:cubicBezTo>
                <a:close/>
                <a:moveTo>
                  <a:pt x="1594386" y="204623"/>
                </a:moveTo>
                <a:cubicBezTo>
                  <a:pt x="1561025" y="204811"/>
                  <a:pt x="1537089" y="228557"/>
                  <a:pt x="1536713" y="261539"/>
                </a:cubicBezTo>
                <a:cubicBezTo>
                  <a:pt x="1536337" y="294710"/>
                  <a:pt x="1559706" y="319210"/>
                  <a:pt x="1592688" y="320154"/>
                </a:cubicBezTo>
                <a:cubicBezTo>
                  <a:pt x="1627368" y="321096"/>
                  <a:pt x="1652810" y="296030"/>
                  <a:pt x="1652245" y="261163"/>
                </a:cubicBezTo>
                <a:cubicBezTo>
                  <a:pt x="1651681" y="228181"/>
                  <a:pt x="1627368" y="204433"/>
                  <a:pt x="1594386" y="204623"/>
                </a:cubicBezTo>
                <a:close/>
                <a:moveTo>
                  <a:pt x="29385" y="0"/>
                </a:moveTo>
                <a:lnTo>
                  <a:pt x="17257" y="0"/>
                </a:lnTo>
                <a:lnTo>
                  <a:pt x="0" y="6228"/>
                </a:lnTo>
                <a:lnTo>
                  <a:pt x="0" y="73908"/>
                </a:lnTo>
                <a:lnTo>
                  <a:pt x="21984" y="82116"/>
                </a:lnTo>
                <a:cubicBezTo>
                  <a:pt x="48559" y="82682"/>
                  <a:pt x="64389" y="67981"/>
                  <a:pt x="64767" y="41031"/>
                </a:cubicBezTo>
                <a:cubicBezTo>
                  <a:pt x="65050" y="27649"/>
                  <a:pt x="61422" y="17377"/>
                  <a:pt x="54402" y="10168"/>
                </a:cubicBezTo>
                <a:close/>
                <a:moveTo>
                  <a:pt x="261106" y="0"/>
                </a:moveTo>
                <a:lnTo>
                  <a:pt x="228756" y="0"/>
                </a:lnTo>
                <a:lnTo>
                  <a:pt x="211560" y="7834"/>
                </a:lnTo>
                <a:cubicBezTo>
                  <a:pt x="203668" y="15491"/>
                  <a:pt x="199145" y="25951"/>
                  <a:pt x="199145" y="39521"/>
                </a:cubicBezTo>
                <a:cubicBezTo>
                  <a:pt x="199145" y="68545"/>
                  <a:pt x="217428" y="86638"/>
                  <a:pt x="246452" y="86074"/>
                </a:cubicBezTo>
                <a:cubicBezTo>
                  <a:pt x="273403" y="85508"/>
                  <a:pt x="290930" y="67791"/>
                  <a:pt x="291118" y="40651"/>
                </a:cubicBezTo>
                <a:cubicBezTo>
                  <a:pt x="291212" y="26045"/>
                  <a:pt x="286500" y="14973"/>
                  <a:pt x="278255" y="7128"/>
                </a:cubicBezTo>
                <a:close/>
                <a:moveTo>
                  <a:pt x="488231" y="0"/>
                </a:moveTo>
                <a:lnTo>
                  <a:pt x="441476" y="0"/>
                </a:lnTo>
                <a:lnTo>
                  <a:pt x="433884" y="4726"/>
                </a:lnTo>
                <a:cubicBezTo>
                  <a:pt x="424791" y="13419"/>
                  <a:pt x="419184" y="25858"/>
                  <a:pt x="419090" y="39899"/>
                </a:cubicBezTo>
                <a:cubicBezTo>
                  <a:pt x="418902" y="67981"/>
                  <a:pt x="440764" y="89843"/>
                  <a:pt x="469034" y="88147"/>
                </a:cubicBezTo>
                <a:cubicBezTo>
                  <a:pt x="498623" y="86452"/>
                  <a:pt x="513136" y="68924"/>
                  <a:pt x="516152" y="40465"/>
                </a:cubicBezTo>
                <a:cubicBezTo>
                  <a:pt x="514832" y="26141"/>
                  <a:pt x="510544" y="14550"/>
                  <a:pt x="502911" y="6281"/>
                </a:cubicBezTo>
                <a:close/>
                <a:moveTo>
                  <a:pt x="714515" y="0"/>
                </a:moveTo>
                <a:lnTo>
                  <a:pt x="663487" y="0"/>
                </a:lnTo>
                <a:lnTo>
                  <a:pt x="653664" y="3336"/>
                </a:lnTo>
                <a:cubicBezTo>
                  <a:pt x="645159" y="11581"/>
                  <a:pt x="640542" y="23785"/>
                  <a:pt x="640354" y="39521"/>
                </a:cubicBezTo>
                <a:cubicBezTo>
                  <a:pt x="639976" y="70808"/>
                  <a:pt x="657505" y="89089"/>
                  <a:pt x="688978" y="89465"/>
                </a:cubicBezTo>
                <a:cubicBezTo>
                  <a:pt x="720641" y="90031"/>
                  <a:pt x="736850" y="71750"/>
                  <a:pt x="739676" y="40841"/>
                </a:cubicBezTo>
                <a:cubicBezTo>
                  <a:pt x="738640" y="25386"/>
                  <a:pt x="734211" y="12947"/>
                  <a:pt x="726084" y="4349"/>
                </a:cubicBezTo>
                <a:close/>
                <a:moveTo>
                  <a:pt x="953609" y="0"/>
                </a:moveTo>
                <a:lnTo>
                  <a:pt x="886221" y="0"/>
                </a:lnTo>
                <a:lnTo>
                  <a:pt x="882396" y="2652"/>
                </a:lnTo>
                <a:cubicBezTo>
                  <a:pt x="872548" y="12475"/>
                  <a:pt x="866140" y="25762"/>
                  <a:pt x="865952" y="39709"/>
                </a:cubicBezTo>
                <a:cubicBezTo>
                  <a:pt x="865574" y="67415"/>
                  <a:pt x="890454" y="93235"/>
                  <a:pt x="918347" y="93988"/>
                </a:cubicBezTo>
                <a:cubicBezTo>
                  <a:pt x="947370" y="94930"/>
                  <a:pt x="974700" y="67603"/>
                  <a:pt x="973756" y="38767"/>
                </a:cubicBezTo>
                <a:cubicBezTo>
                  <a:pt x="973285" y="24821"/>
                  <a:pt x="966642" y="11675"/>
                  <a:pt x="956653" y="2039"/>
                </a:cubicBezTo>
                <a:close/>
                <a:moveTo>
                  <a:pt x="1178169" y="0"/>
                </a:moveTo>
                <a:lnTo>
                  <a:pt x="1105558" y="0"/>
                </a:lnTo>
                <a:lnTo>
                  <a:pt x="1104129" y="955"/>
                </a:lnTo>
                <a:cubicBezTo>
                  <a:pt x="1094140" y="10544"/>
                  <a:pt x="1087496" y="23596"/>
                  <a:pt x="1086836" y="37637"/>
                </a:cubicBezTo>
                <a:cubicBezTo>
                  <a:pt x="1085330" y="67039"/>
                  <a:pt x="1110772" y="94366"/>
                  <a:pt x="1140551" y="95308"/>
                </a:cubicBezTo>
                <a:cubicBezTo>
                  <a:pt x="1170140" y="96250"/>
                  <a:pt x="1196902" y="70430"/>
                  <a:pt x="1197092" y="40653"/>
                </a:cubicBezTo>
                <a:cubicBezTo>
                  <a:pt x="1197280" y="25859"/>
                  <a:pt x="1190778" y="11864"/>
                  <a:pt x="1180529" y="1616"/>
                </a:cubicBezTo>
                <a:close/>
                <a:moveTo>
                  <a:pt x="1404093" y="0"/>
                </a:moveTo>
                <a:lnTo>
                  <a:pt x="1324603" y="0"/>
                </a:lnTo>
                <a:lnTo>
                  <a:pt x="1324402" y="131"/>
                </a:lnTo>
                <a:cubicBezTo>
                  <a:pt x="1314130" y="10356"/>
                  <a:pt x="1308005" y="24727"/>
                  <a:pt x="1308288" y="41029"/>
                </a:cubicBezTo>
                <a:cubicBezTo>
                  <a:pt x="1308854" y="73636"/>
                  <a:pt x="1334486" y="97760"/>
                  <a:pt x="1367278" y="96252"/>
                </a:cubicBezTo>
                <a:cubicBezTo>
                  <a:pt x="1398188" y="94744"/>
                  <a:pt x="1420994" y="70430"/>
                  <a:pt x="1420428" y="39145"/>
                </a:cubicBezTo>
                <a:cubicBezTo>
                  <a:pt x="1420145" y="23597"/>
                  <a:pt x="1414161" y="9980"/>
                  <a:pt x="1404361" y="180"/>
                </a:cubicBezTo>
                <a:close/>
                <a:moveTo>
                  <a:pt x="1634819" y="0"/>
                </a:moveTo>
                <a:lnTo>
                  <a:pt x="1554154" y="0"/>
                </a:lnTo>
                <a:lnTo>
                  <a:pt x="1537847" y="38013"/>
                </a:lnTo>
                <a:cubicBezTo>
                  <a:pt x="1536715" y="70996"/>
                  <a:pt x="1560274" y="96062"/>
                  <a:pt x="1593068" y="96816"/>
                </a:cubicBezTo>
                <a:cubicBezTo>
                  <a:pt x="1625861" y="97382"/>
                  <a:pt x="1650739" y="73258"/>
                  <a:pt x="1650739" y="40653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1354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5FD2F19-415B-56C7-BE87-E01A0BB51FBC}"/>
              </a:ext>
            </a:extLst>
          </p:cNvPr>
          <p:cNvSpPr/>
          <p:nvPr/>
        </p:nvSpPr>
        <p:spPr>
          <a:xfrm>
            <a:off x="11461530" y="6070306"/>
            <a:ext cx="730470" cy="787695"/>
          </a:xfrm>
          <a:custGeom>
            <a:avLst/>
            <a:gdLst>
              <a:gd name="connsiteX0" fmla="*/ 730469 w 730470"/>
              <a:gd name="connsiteY0" fmla="*/ 0 h 787695"/>
              <a:gd name="connsiteX1" fmla="*/ 730470 w 730470"/>
              <a:gd name="connsiteY1" fmla="*/ 0 h 787695"/>
              <a:gd name="connsiteX2" fmla="*/ 730470 w 730470"/>
              <a:gd name="connsiteY2" fmla="*/ 365234 h 787695"/>
              <a:gd name="connsiteX3" fmla="*/ 365235 w 730470"/>
              <a:gd name="connsiteY3" fmla="*/ 730469 h 787695"/>
              <a:gd name="connsiteX4" fmla="*/ 371004 w 730470"/>
              <a:gd name="connsiteY4" fmla="*/ 787695 h 787695"/>
              <a:gd name="connsiteX5" fmla="*/ 5769 w 730470"/>
              <a:gd name="connsiteY5" fmla="*/ 787695 h 787695"/>
              <a:gd name="connsiteX6" fmla="*/ 0 w 730470"/>
              <a:gd name="connsiteY6" fmla="*/ 730469 h 787695"/>
              <a:gd name="connsiteX7" fmla="*/ 730469 w 730470"/>
              <a:gd name="connsiteY7" fmla="*/ 0 h 78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470" h="787695">
                <a:moveTo>
                  <a:pt x="730469" y="0"/>
                </a:moveTo>
                <a:lnTo>
                  <a:pt x="730470" y="0"/>
                </a:lnTo>
                <a:lnTo>
                  <a:pt x="730470" y="365234"/>
                </a:lnTo>
                <a:cubicBezTo>
                  <a:pt x="528756" y="365234"/>
                  <a:pt x="365235" y="528755"/>
                  <a:pt x="365235" y="730469"/>
                </a:cubicBezTo>
                <a:lnTo>
                  <a:pt x="371004" y="787695"/>
                </a:lnTo>
                <a:lnTo>
                  <a:pt x="5769" y="787695"/>
                </a:lnTo>
                <a:lnTo>
                  <a:pt x="0" y="730469"/>
                </a:lnTo>
                <a:cubicBezTo>
                  <a:pt x="0" y="327042"/>
                  <a:pt x="327042" y="0"/>
                  <a:pt x="730469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EFC2851-E88D-658F-A5E7-025A1E3CA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7200 w 12192000"/>
              <a:gd name="connsiteY0" fmla="*/ 0 h 6858000"/>
              <a:gd name="connsiteX1" fmla="*/ 11685479 w 12192000"/>
              <a:gd name="connsiteY1" fmla="*/ 0 h 6858000"/>
              <a:gd name="connsiteX2" fmla="*/ 11817615 w 12192000"/>
              <a:gd name="connsiteY2" fmla="*/ 209411 h 6858000"/>
              <a:gd name="connsiteX3" fmla="*/ 12026579 w 12192000"/>
              <a:gd name="connsiteY3" fmla="*/ 595321 h 6858000"/>
              <a:gd name="connsiteX4" fmla="*/ 12192000 w 12192000"/>
              <a:gd name="connsiteY4" fmla="*/ 956799 h 6858000"/>
              <a:gd name="connsiteX5" fmla="*/ 12192000 w 12192000"/>
              <a:gd name="connsiteY5" fmla="*/ 6088435 h 6858000"/>
              <a:gd name="connsiteX6" fmla="*/ 12129858 w 12192000"/>
              <a:gd name="connsiteY6" fmla="*/ 6237307 h 6858000"/>
              <a:gd name="connsiteX7" fmla="*/ 11953492 w 12192000"/>
              <a:gd name="connsiteY7" fmla="*/ 6596252 h 6858000"/>
              <a:gd name="connsiteX8" fmla="*/ 11804481 w 12192000"/>
              <a:gd name="connsiteY8" fmla="*/ 6858000 h 6858000"/>
              <a:gd name="connsiteX9" fmla="*/ 387861 w 12192000"/>
              <a:gd name="connsiteY9" fmla="*/ 6858000 h 6858000"/>
              <a:gd name="connsiteX10" fmla="*/ 219924 w 12192000"/>
              <a:gd name="connsiteY10" fmla="*/ 6560912 h 6858000"/>
              <a:gd name="connsiteX11" fmla="*/ 29437 w 12192000"/>
              <a:gd name="connsiteY11" fmla="*/ 6164074 h 6858000"/>
              <a:gd name="connsiteX12" fmla="*/ 0 w 12192000"/>
              <a:gd name="connsiteY12" fmla="*/ 6090381 h 6858000"/>
              <a:gd name="connsiteX13" fmla="*/ 0 w 12192000"/>
              <a:gd name="connsiteY13" fmla="*/ 963430 h 6858000"/>
              <a:gd name="connsiteX14" fmla="*/ 130143 w 12192000"/>
              <a:gd name="connsiteY14" fmla="*/ 667117 h 6858000"/>
              <a:gd name="connsiteX15" fmla="*/ 354363 w 12192000"/>
              <a:gd name="connsiteY15" fmla="*/ 2438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507200" y="0"/>
                </a:moveTo>
                <a:lnTo>
                  <a:pt x="11685479" y="0"/>
                </a:lnTo>
                <a:lnTo>
                  <a:pt x="11817615" y="209411"/>
                </a:lnTo>
                <a:cubicBezTo>
                  <a:pt x="11891408" y="335449"/>
                  <a:pt x="11961123" y="464145"/>
                  <a:pt x="12026579" y="595321"/>
                </a:cubicBezTo>
                <a:lnTo>
                  <a:pt x="12192000" y="956799"/>
                </a:lnTo>
                <a:lnTo>
                  <a:pt x="12192000" y="6088435"/>
                </a:lnTo>
                <a:lnTo>
                  <a:pt x="12129858" y="6237307"/>
                </a:lnTo>
                <a:cubicBezTo>
                  <a:pt x="12074625" y="6358969"/>
                  <a:pt x="12015791" y="6478662"/>
                  <a:pt x="11953492" y="6596252"/>
                </a:cubicBezTo>
                <a:lnTo>
                  <a:pt x="11804481" y="6858000"/>
                </a:lnTo>
                <a:lnTo>
                  <a:pt x="387861" y="6858000"/>
                </a:lnTo>
                <a:lnTo>
                  <a:pt x="219924" y="6560912"/>
                </a:lnTo>
                <a:cubicBezTo>
                  <a:pt x="152159" y="6431102"/>
                  <a:pt x="88603" y="6298763"/>
                  <a:pt x="29437" y="6164074"/>
                </a:cubicBezTo>
                <a:lnTo>
                  <a:pt x="0" y="6090381"/>
                </a:lnTo>
                <a:lnTo>
                  <a:pt x="0" y="963430"/>
                </a:lnTo>
                <a:lnTo>
                  <a:pt x="130143" y="667117"/>
                </a:lnTo>
                <a:cubicBezTo>
                  <a:pt x="199853" y="523038"/>
                  <a:pt x="274671" y="381872"/>
                  <a:pt x="354363" y="24385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8" name="图片 37" descr="电脑的人&#10;&#10;中度可信度描述已自动生成">
            <a:extLst>
              <a:ext uri="{FF2B5EF4-FFF2-40B4-BE49-F238E27FC236}">
                <a16:creationId xmlns:a16="http://schemas.microsoft.com/office/drawing/2014/main" id="{E344952B-C3DC-7154-390D-B98BEFF20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740672 w 12192000"/>
              <a:gd name="connsiteY0" fmla="*/ 0 h 6858000"/>
              <a:gd name="connsiteX1" fmla="*/ 11451546 w 12192000"/>
              <a:gd name="connsiteY1" fmla="*/ 0 h 6858000"/>
              <a:gd name="connsiteX2" fmla="*/ 11644978 w 12192000"/>
              <a:gd name="connsiteY2" fmla="*/ 306555 h 6858000"/>
              <a:gd name="connsiteX3" fmla="*/ 12177560 w 12192000"/>
              <a:gd name="connsiteY3" fmla="*/ 1471598 h 6858000"/>
              <a:gd name="connsiteX4" fmla="*/ 12192000 w 12192000"/>
              <a:gd name="connsiteY4" fmla="*/ 1519408 h 6858000"/>
              <a:gd name="connsiteX5" fmla="*/ 12192000 w 12192000"/>
              <a:gd name="connsiteY5" fmla="*/ 5521538 h 6858000"/>
              <a:gd name="connsiteX6" fmla="*/ 12097891 w 12192000"/>
              <a:gd name="connsiteY6" fmla="*/ 5793007 h 6858000"/>
              <a:gd name="connsiteX7" fmla="*/ 11585544 w 12192000"/>
              <a:gd name="connsiteY7" fmla="*/ 6836567 h 6858000"/>
              <a:gd name="connsiteX8" fmla="*/ 11571747 w 12192000"/>
              <a:gd name="connsiteY8" fmla="*/ 6858000 h 6858000"/>
              <a:gd name="connsiteX9" fmla="*/ 620251 w 12192000"/>
              <a:gd name="connsiteY9" fmla="*/ 6858000 h 6858000"/>
              <a:gd name="connsiteX10" fmla="*/ 606454 w 12192000"/>
              <a:gd name="connsiteY10" fmla="*/ 6836567 h 6858000"/>
              <a:gd name="connsiteX11" fmla="*/ 53283 w 12192000"/>
              <a:gd name="connsiteY11" fmla="*/ 5683019 h 6858000"/>
              <a:gd name="connsiteX12" fmla="*/ 0 w 12192000"/>
              <a:gd name="connsiteY12" fmla="*/ 5517804 h 6858000"/>
              <a:gd name="connsiteX13" fmla="*/ 0 w 12192000"/>
              <a:gd name="connsiteY13" fmla="*/ 1524080 h 6858000"/>
              <a:gd name="connsiteX14" fmla="*/ 122410 w 12192000"/>
              <a:gd name="connsiteY14" fmla="*/ 1177892 h 6858000"/>
              <a:gd name="connsiteX15" fmla="*/ 527600 w 12192000"/>
              <a:gd name="connsiteY15" fmla="*/ 3399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740672" y="0"/>
                </a:moveTo>
                <a:lnTo>
                  <a:pt x="11451546" y="0"/>
                </a:lnTo>
                <a:lnTo>
                  <a:pt x="11644978" y="306555"/>
                </a:lnTo>
                <a:cubicBezTo>
                  <a:pt x="11859679" y="673259"/>
                  <a:pt x="12038779" y="1063173"/>
                  <a:pt x="12177560" y="1471598"/>
                </a:cubicBezTo>
                <a:lnTo>
                  <a:pt x="12192000" y="1519408"/>
                </a:lnTo>
                <a:lnTo>
                  <a:pt x="12192000" y="5521538"/>
                </a:lnTo>
                <a:lnTo>
                  <a:pt x="12097891" y="5793007"/>
                </a:lnTo>
                <a:cubicBezTo>
                  <a:pt x="11958540" y="6158042"/>
                  <a:pt x="11786576" y="6507072"/>
                  <a:pt x="11585544" y="6836567"/>
                </a:cubicBezTo>
                <a:lnTo>
                  <a:pt x="11571747" y="6858000"/>
                </a:lnTo>
                <a:lnTo>
                  <a:pt x="620251" y="6858000"/>
                </a:lnTo>
                <a:lnTo>
                  <a:pt x="606454" y="6836567"/>
                </a:lnTo>
                <a:cubicBezTo>
                  <a:pt x="385319" y="6474122"/>
                  <a:pt x="199356" y="6088040"/>
                  <a:pt x="53283" y="5683019"/>
                </a:cubicBezTo>
                <a:lnTo>
                  <a:pt x="0" y="5517804"/>
                </a:lnTo>
                <a:lnTo>
                  <a:pt x="0" y="1524080"/>
                </a:lnTo>
                <a:lnTo>
                  <a:pt x="122410" y="1177892"/>
                </a:lnTo>
                <a:cubicBezTo>
                  <a:pt x="237357" y="887584"/>
                  <a:pt x="373025" y="607669"/>
                  <a:pt x="527600" y="339955"/>
                </a:cubicBez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2867C9-7FD1-D574-3252-BA79768AA17C}"/>
              </a:ext>
            </a:extLst>
          </p:cNvPr>
          <p:cNvGrpSpPr/>
          <p:nvPr/>
        </p:nvGrpSpPr>
        <p:grpSpPr>
          <a:xfrm>
            <a:off x="4012105" y="1108954"/>
            <a:ext cx="4167790" cy="4167790"/>
            <a:chOff x="3147849" y="480849"/>
            <a:chExt cx="5896303" cy="589630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A5BFA0-B78C-6A3E-B2AA-59150623E596}"/>
                </a:ext>
              </a:extLst>
            </p:cNvPr>
            <p:cNvSpPr/>
            <p:nvPr/>
          </p:nvSpPr>
          <p:spPr>
            <a:xfrm>
              <a:off x="3147849" y="480849"/>
              <a:ext cx="5896303" cy="5896303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C4DBC82-6A36-65C5-DD8F-550556CE3631}"/>
                </a:ext>
              </a:extLst>
            </p:cNvPr>
            <p:cNvSpPr/>
            <p:nvPr/>
          </p:nvSpPr>
          <p:spPr>
            <a:xfrm>
              <a:off x="3369879" y="702879"/>
              <a:ext cx="5452242" cy="5452242"/>
            </a:xfrm>
            <a:prstGeom prst="ellipse">
              <a:avLst/>
            </a:prstGeom>
            <a:noFill/>
            <a:ln w="22225">
              <a:solidFill>
                <a:schemeClr val="accent2">
                  <a:lumMod val="20000"/>
                  <a:lumOff val="8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296F478C-50E2-4609-84F0-B1FFB14958FD}"/>
              </a:ext>
            </a:extLst>
          </p:cNvPr>
          <p:cNvSpPr txBox="1"/>
          <p:nvPr/>
        </p:nvSpPr>
        <p:spPr>
          <a:xfrm>
            <a:off x="4876361" y="1450475"/>
            <a:ext cx="2439278" cy="21789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6A87B6-9E22-5DFC-C454-972FE700F095}"/>
              </a:ext>
            </a:extLst>
          </p:cNvPr>
          <p:cNvSpPr txBox="1">
            <a:spLocks/>
          </p:cNvSpPr>
          <p:nvPr/>
        </p:nvSpPr>
        <p:spPr>
          <a:xfrm>
            <a:off x="4773025" y="3548689"/>
            <a:ext cx="2645951" cy="76944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0D9A76A-57A8-98DA-0CE7-ABC9A83CDEDF}"/>
              </a:ext>
            </a:extLst>
          </p:cNvPr>
          <p:cNvCxnSpPr>
            <a:cxnSpLocks/>
          </p:cNvCxnSpPr>
          <p:nvPr/>
        </p:nvCxnSpPr>
        <p:spPr>
          <a:xfrm>
            <a:off x="5872655" y="3486254"/>
            <a:ext cx="446690" cy="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6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186317" y="1059296"/>
            <a:ext cx="3819366" cy="2740743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9274" y="1059296"/>
            <a:ext cx="3819366" cy="2740743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93360" y="1059296"/>
            <a:ext cx="3819366" cy="2740743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274" y="3871274"/>
            <a:ext cx="3819366" cy="2740743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86317" y="3871274"/>
            <a:ext cx="3819366" cy="2740743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93360" y="3871273"/>
            <a:ext cx="3819366" cy="2740743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186317" y="288283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215575" y="569481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110428" y="3854207"/>
            <a:ext cx="883066" cy="917201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1E3D19-63C3-5236-7AB1-1E771159312B}"/>
              </a:ext>
            </a:extLst>
          </p:cNvPr>
          <p:cNvGrpSpPr/>
          <p:nvPr/>
        </p:nvGrpSpPr>
        <p:grpSpPr>
          <a:xfrm>
            <a:off x="4317375" y="1289503"/>
            <a:ext cx="3557251" cy="1522099"/>
            <a:chOff x="4317375" y="1289503"/>
            <a:chExt cx="3557251" cy="152209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E4D3B2E-7C72-1EFA-133E-BED52491290C}"/>
                </a:ext>
              </a:extLst>
            </p:cNvPr>
            <p:cNvSpPr/>
            <p:nvPr/>
          </p:nvSpPr>
          <p:spPr>
            <a:xfrm>
              <a:off x="4317376" y="1289503"/>
              <a:ext cx="2031325" cy="480516"/>
            </a:xfrm>
            <a:prstGeom prst="roundRect">
              <a:avLst>
                <a:gd name="adj" fmla="val 13124"/>
              </a:avLst>
            </a:prstGeom>
            <a:solidFill>
              <a:schemeClr val="bg1">
                <a:lumMod val="0"/>
                <a:lumOff val="100000"/>
                <a:alpha val="85000"/>
              </a:schemeClr>
            </a:solidFill>
            <a:ln w="12700" cap="flat" cmpd="sng" algn="ctr">
              <a:solidFill>
                <a:schemeClr val="bg1">
                  <a:lumMod val="0"/>
                  <a:lumOff val="100000"/>
                  <a:alpha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0"/>
                    <a:alpha val="90000"/>
                  </a:schemeClr>
                </a:solidFill>
              </a:endParaRPr>
            </a:p>
          </p:txBody>
        </p:sp>
        <p:sp>
          <p:nvSpPr>
            <p:cNvPr id="4" name="Rectangle 39">
              <a:extLst>
                <a:ext uri="{FF2B5EF4-FFF2-40B4-BE49-F238E27FC236}">
                  <a16:creationId xmlns:a16="http://schemas.microsoft.com/office/drawing/2014/main" id="{B0A8E403-C0BC-5EF8-3D48-5F875F915B48}"/>
                </a:ext>
              </a:extLst>
            </p:cNvPr>
            <p:cNvSpPr/>
            <p:nvPr/>
          </p:nvSpPr>
          <p:spPr>
            <a:xfrm>
              <a:off x="4317375" y="1781897"/>
              <a:ext cx="3557251" cy="102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汉仪旗黑 55S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  <a:endParaRPr lang="id-ID" altLang="zh-CN" sz="1400" dirty="0">
                <a:solidFill>
                  <a:schemeClr val="bg1"/>
                </a:solidFill>
                <a:latin typeface="汉仪旗黑 55S"/>
                <a:cs typeface="+mn-ea"/>
                <a:sym typeface="+mn-lt"/>
              </a:endParaRPr>
            </a:p>
          </p:txBody>
        </p:sp>
        <p:sp>
          <p:nvSpPr>
            <p:cNvPr id="5" name="Rectangle 40">
              <a:extLst>
                <a:ext uri="{FF2B5EF4-FFF2-40B4-BE49-F238E27FC236}">
                  <a16:creationId xmlns:a16="http://schemas.microsoft.com/office/drawing/2014/main" id="{F4F24100-C9F1-4552-8D44-54566E9DAD99}"/>
                </a:ext>
              </a:extLst>
            </p:cNvPr>
            <p:cNvSpPr/>
            <p:nvPr/>
          </p:nvSpPr>
          <p:spPr>
            <a:xfrm>
              <a:off x="4317376" y="1289503"/>
              <a:ext cx="2031325" cy="48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" name="Rectangle 39">
            <a:extLst>
              <a:ext uri="{FF2B5EF4-FFF2-40B4-BE49-F238E27FC236}">
                <a16:creationId xmlns:a16="http://schemas.microsoft.com/office/drawing/2014/main" id="{CA7C9638-C893-3304-3599-9B6570818008}"/>
              </a:ext>
            </a:extLst>
          </p:cNvPr>
          <p:cNvSpPr/>
          <p:nvPr/>
        </p:nvSpPr>
        <p:spPr>
          <a:xfrm>
            <a:off x="482600" y="4665112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汉仪旗黑 55S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lang="id-ID" altLang="zh-CN" sz="1400" dirty="0">
              <a:solidFill>
                <a:schemeClr val="bg1"/>
              </a:solidFill>
              <a:latin typeface="汉仪旗黑 55S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85E855-6836-35B3-0794-FF02A211CEFF}"/>
              </a:ext>
            </a:extLst>
          </p:cNvPr>
          <p:cNvGrpSpPr/>
          <p:nvPr/>
        </p:nvGrpSpPr>
        <p:grpSpPr>
          <a:xfrm>
            <a:off x="1913933" y="4172718"/>
            <a:ext cx="2031325" cy="480516"/>
            <a:chOff x="482601" y="4172718"/>
            <a:chExt cx="2031325" cy="48051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C3CD669-9674-37EE-C2A5-5C5D115A5B22}"/>
                </a:ext>
              </a:extLst>
            </p:cNvPr>
            <p:cNvSpPr/>
            <p:nvPr/>
          </p:nvSpPr>
          <p:spPr>
            <a:xfrm>
              <a:off x="482601" y="4172718"/>
              <a:ext cx="2031325" cy="480516"/>
            </a:xfrm>
            <a:prstGeom prst="roundRect">
              <a:avLst>
                <a:gd name="adj" fmla="val 13124"/>
              </a:avLst>
            </a:prstGeom>
            <a:solidFill>
              <a:schemeClr val="bg1">
                <a:lumMod val="0"/>
                <a:lumOff val="100000"/>
                <a:alpha val="85000"/>
              </a:schemeClr>
            </a:solidFill>
            <a:ln w="12700" cap="flat" cmpd="sng" algn="ctr">
              <a:solidFill>
                <a:schemeClr val="bg1">
                  <a:lumMod val="0"/>
                  <a:lumOff val="100000"/>
                  <a:alpha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>
                    <a:lumMod val="0"/>
                    <a:alpha val="90000"/>
                  </a:schemeClr>
                </a:solidFill>
              </a:endParaRPr>
            </a:p>
          </p:txBody>
        </p:sp>
        <p:sp>
          <p:nvSpPr>
            <p:cNvPr id="9" name="Rectangle 40">
              <a:extLst>
                <a:ext uri="{FF2B5EF4-FFF2-40B4-BE49-F238E27FC236}">
                  <a16:creationId xmlns:a16="http://schemas.microsoft.com/office/drawing/2014/main" id="{345CE8CF-2101-00F5-DF52-0DA8615ECD15}"/>
                </a:ext>
              </a:extLst>
            </p:cNvPr>
            <p:cNvSpPr/>
            <p:nvPr/>
          </p:nvSpPr>
          <p:spPr>
            <a:xfrm>
              <a:off x="482601" y="4172718"/>
              <a:ext cx="2031325" cy="48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" name="Rectangle 39">
            <a:extLst>
              <a:ext uri="{FF2B5EF4-FFF2-40B4-BE49-F238E27FC236}">
                <a16:creationId xmlns:a16="http://schemas.microsoft.com/office/drawing/2014/main" id="{148C0C27-4121-6D9E-62FB-E4D1B335BC65}"/>
              </a:ext>
            </a:extLst>
          </p:cNvPr>
          <p:cNvSpPr/>
          <p:nvPr/>
        </p:nvSpPr>
        <p:spPr>
          <a:xfrm>
            <a:off x="8139449" y="5299285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汉仪旗黑 55S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lang="id-ID" altLang="zh-CN" sz="1400" dirty="0">
              <a:solidFill>
                <a:schemeClr val="bg1"/>
              </a:solidFill>
              <a:latin typeface="汉仪旗黑 55S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37BF5C3-532F-D864-B649-D23CD687D6EE}"/>
              </a:ext>
            </a:extLst>
          </p:cNvPr>
          <p:cNvGrpSpPr/>
          <p:nvPr/>
        </p:nvGrpSpPr>
        <p:grpSpPr>
          <a:xfrm>
            <a:off x="8213019" y="4806891"/>
            <a:ext cx="2031325" cy="480516"/>
            <a:chOff x="482601" y="4172718"/>
            <a:chExt cx="2031325" cy="48051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BAD8B17-71C0-582A-1F08-81BE7340EE9E}"/>
                </a:ext>
              </a:extLst>
            </p:cNvPr>
            <p:cNvSpPr/>
            <p:nvPr/>
          </p:nvSpPr>
          <p:spPr>
            <a:xfrm>
              <a:off x="482601" y="4172718"/>
              <a:ext cx="2031325" cy="480516"/>
            </a:xfrm>
            <a:prstGeom prst="roundRect">
              <a:avLst>
                <a:gd name="adj" fmla="val 13124"/>
              </a:avLst>
            </a:prstGeom>
            <a:solidFill>
              <a:schemeClr val="bg1">
                <a:lumMod val="0"/>
                <a:lumOff val="100000"/>
                <a:alpha val="85000"/>
              </a:schemeClr>
            </a:solidFill>
            <a:ln w="12700" cap="flat" cmpd="sng" algn="ctr">
              <a:solidFill>
                <a:schemeClr val="bg1">
                  <a:lumMod val="0"/>
                  <a:lumOff val="100000"/>
                  <a:alpha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>
                    <a:lumMod val="0"/>
                    <a:alpha val="90000"/>
                  </a:schemeClr>
                </a:solidFill>
              </a:endParaRPr>
            </a:p>
          </p:txBody>
        </p:sp>
        <p:sp>
          <p:nvSpPr>
            <p:cNvPr id="20" name="Rectangle 40">
              <a:extLst>
                <a:ext uri="{FF2B5EF4-FFF2-40B4-BE49-F238E27FC236}">
                  <a16:creationId xmlns:a16="http://schemas.microsoft.com/office/drawing/2014/main" id="{A3D5E7A3-4055-C243-B258-13AE32C8CB08}"/>
                </a:ext>
              </a:extLst>
            </p:cNvPr>
            <p:cNvSpPr/>
            <p:nvPr/>
          </p:nvSpPr>
          <p:spPr>
            <a:xfrm>
              <a:off x="482601" y="4172718"/>
              <a:ext cx="2031325" cy="4805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D889FD7-D747-23D5-E5E2-0D3C540E823C}"/>
              </a:ext>
            </a:extLst>
          </p:cNvPr>
          <p:cNvGrpSpPr/>
          <p:nvPr/>
        </p:nvGrpSpPr>
        <p:grpSpPr>
          <a:xfrm>
            <a:off x="509977" y="1107240"/>
            <a:ext cx="11172046" cy="4421201"/>
            <a:chOff x="509977" y="1107240"/>
            <a:chExt cx="11172046" cy="4421201"/>
          </a:xfrm>
        </p:grpSpPr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45EC1589-7EAF-54A5-EF9E-AA776DA73D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9977" y="4080870"/>
              <a:ext cx="2557668" cy="1447569"/>
              <a:chOff x="2814" y="1405"/>
              <a:chExt cx="2052" cy="1510"/>
            </a:xfrm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883BB3AE-0E1B-B999-C89C-8A722976E589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1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4185F3D7-9096-F72D-9851-11D23654C6F7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id="{7A6625A1-5E18-01C2-98EB-FCECC4D81E2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232854" y="3645844"/>
              <a:ext cx="2557668" cy="1882596"/>
              <a:chOff x="2814" y="1405"/>
              <a:chExt cx="2052" cy="1510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39FFDD38-E2B1-E74C-00C7-169ACE22970F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2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6">
                <a:extLst>
                  <a:ext uri="{FF2B5EF4-FFF2-40B4-BE49-F238E27FC236}">
                    <a16:creationId xmlns:a16="http://schemas.microsoft.com/office/drawing/2014/main" id="{B9C866D2-1FA2-0474-17BE-D7204CF83004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4">
              <a:extLst>
                <a:ext uri="{FF2B5EF4-FFF2-40B4-BE49-F238E27FC236}">
                  <a16:creationId xmlns:a16="http://schemas.microsoft.com/office/drawing/2014/main" id="{3D86B59A-CACC-5BA8-9259-E83ADB3E7A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55727" y="2804646"/>
              <a:ext cx="2557668" cy="2723795"/>
              <a:chOff x="2814" y="1405"/>
              <a:chExt cx="2052" cy="1510"/>
            </a:xfrm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id="{24BA7723-211F-9842-1F8B-4C38D832D3C5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3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865C2FA5-8604-BDCC-8CCD-33D76ED2A6AB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Group 4">
              <a:extLst>
                <a:ext uri="{FF2B5EF4-FFF2-40B4-BE49-F238E27FC236}">
                  <a16:creationId xmlns:a16="http://schemas.microsoft.com/office/drawing/2014/main" id="{BCB6055A-700E-F5E9-70D9-A19DEE21992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78603" y="4228106"/>
              <a:ext cx="2557668" cy="1300334"/>
              <a:chOff x="2814" y="1405"/>
              <a:chExt cx="2052" cy="1510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6DD68FD0-9A35-23B7-CCEF-7CBF3476A3FF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4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E02A2767-D784-E6BC-978E-15019815D9FB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FC75B738-2852-6DDA-ADB0-3E429827059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01479" y="2377561"/>
              <a:ext cx="2557668" cy="3150880"/>
              <a:chOff x="2814" y="1405"/>
              <a:chExt cx="2052" cy="1510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6427313D-3D95-4006-1A0D-321C05BA1457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5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DAE5B5FC-DA4F-D24E-BC44-86C88D9139CC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4">
              <a:extLst>
                <a:ext uri="{FF2B5EF4-FFF2-40B4-BE49-F238E27FC236}">
                  <a16:creationId xmlns:a16="http://schemas.microsoft.com/office/drawing/2014/main" id="{F3084239-ED56-4A9C-2F71-9ED2B4395A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24355" y="3371373"/>
              <a:ext cx="2557668" cy="2157068"/>
              <a:chOff x="2814" y="1405"/>
              <a:chExt cx="2052" cy="1510"/>
            </a:xfrm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B1792787-E56A-4204-06CB-AD647832AC7A}"/>
                  </a:ext>
                </a:extLst>
              </p:cNvPr>
              <p:cNvSpPr/>
              <p:nvPr/>
            </p:nvSpPr>
            <p:spPr bwMode="auto">
              <a:xfrm>
                <a:off x="2814" y="1405"/>
                <a:ext cx="2052" cy="1510"/>
              </a:xfrm>
              <a:custGeom>
                <a:avLst/>
                <a:gdLst>
                  <a:gd name="T0" fmla="*/ 433 w 866"/>
                  <a:gd name="T1" fmla="*/ 0 h 636"/>
                  <a:gd name="T2" fmla="*/ 0 w 866"/>
                  <a:gd name="T3" fmla="*/ 636 h 636"/>
                  <a:gd name="T4" fmla="*/ 433 w 866"/>
                  <a:gd name="T5" fmla="*/ 636 h 636"/>
                  <a:gd name="T6" fmla="*/ 866 w 866"/>
                  <a:gd name="T7" fmla="*/ 636 h 636"/>
                  <a:gd name="T8" fmla="*/ 433 w 866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6" h="636">
                    <a:moveTo>
                      <a:pt x="433" y="0"/>
                    </a:moveTo>
                    <a:cubicBezTo>
                      <a:pt x="235" y="0"/>
                      <a:pt x="229" y="546"/>
                      <a:pt x="0" y="636"/>
                    </a:cubicBezTo>
                    <a:cubicBezTo>
                      <a:pt x="433" y="636"/>
                      <a:pt x="433" y="636"/>
                      <a:pt x="433" y="636"/>
                    </a:cubicBezTo>
                    <a:cubicBezTo>
                      <a:pt x="866" y="636"/>
                      <a:pt x="866" y="636"/>
                      <a:pt x="866" y="636"/>
                    </a:cubicBezTo>
                    <a:cubicBezTo>
                      <a:pt x="637" y="546"/>
                      <a:pt x="631" y="0"/>
                      <a:pt x="433" y="0"/>
                    </a:cubicBezTo>
                    <a:close/>
                  </a:path>
                </a:pathLst>
              </a:custGeom>
              <a:solidFill>
                <a:schemeClr val="accent6">
                  <a:alpha val="9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210BE08C-CC36-D8ED-2A46-92D16486720C}"/>
                  </a:ext>
                </a:extLst>
              </p:cNvPr>
              <p:cNvSpPr/>
              <p:nvPr/>
            </p:nvSpPr>
            <p:spPr bwMode="auto">
              <a:xfrm>
                <a:off x="3840" y="1405"/>
                <a:ext cx="1026" cy="1510"/>
              </a:xfrm>
              <a:custGeom>
                <a:avLst/>
                <a:gdLst>
                  <a:gd name="T0" fmla="*/ 433 w 433"/>
                  <a:gd name="T1" fmla="*/ 636 h 636"/>
                  <a:gd name="T2" fmla="*/ 0 w 433"/>
                  <a:gd name="T3" fmla="*/ 0 h 636"/>
                  <a:gd name="T4" fmla="*/ 0 w 433"/>
                  <a:gd name="T5" fmla="*/ 636 h 636"/>
                  <a:gd name="T6" fmla="*/ 433 w 433"/>
                  <a:gd name="T7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636">
                    <a:moveTo>
                      <a:pt x="433" y="636"/>
                    </a:moveTo>
                    <a:cubicBezTo>
                      <a:pt x="204" y="546"/>
                      <a:pt x="198" y="0"/>
                      <a:pt x="0" y="0"/>
                    </a:cubicBezTo>
                    <a:cubicBezTo>
                      <a:pt x="0" y="636"/>
                      <a:pt x="0" y="636"/>
                      <a:pt x="0" y="636"/>
                    </a:cubicBezTo>
                    <a:lnTo>
                      <a:pt x="433" y="6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69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">
              <a:extLst>
                <a:ext uri="{FF2B5EF4-FFF2-40B4-BE49-F238E27FC236}">
                  <a16:creationId xmlns:a16="http://schemas.microsoft.com/office/drawing/2014/main" id="{17A66C41-92AB-38F7-FD00-0E8EBA3CA70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3160156" y="1107240"/>
              <a:ext cx="726960" cy="877296"/>
              <a:chOff x="347" y="3344"/>
              <a:chExt cx="586" cy="707"/>
            </a:xfrm>
            <a:solidFill>
              <a:schemeClr val="accent2"/>
            </a:solidFill>
          </p:grpSpPr>
          <p:sp>
            <p:nvSpPr>
              <p:cNvPr id="44" name="Oval 5">
                <a:extLst>
                  <a:ext uri="{FF2B5EF4-FFF2-40B4-BE49-F238E27FC236}">
                    <a16:creationId xmlns:a16="http://schemas.microsoft.com/office/drawing/2014/main" id="{182DA8DD-737C-4F0B-7549-CB20FBAF8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ABC9D34F-7492-7969-8127-6942E13614B2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6" name="Group 4">
              <a:extLst>
                <a:ext uri="{FF2B5EF4-FFF2-40B4-BE49-F238E27FC236}">
                  <a16:creationId xmlns:a16="http://schemas.microsoft.com/office/drawing/2014/main" id="{8F319C81-3BC7-9BA4-FA0F-E51D1B65763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4865215" y="1120485"/>
              <a:ext cx="726960" cy="877296"/>
              <a:chOff x="347" y="3344"/>
              <a:chExt cx="586" cy="707"/>
            </a:xfrm>
            <a:solidFill>
              <a:schemeClr val="accent3"/>
            </a:solidFill>
          </p:grpSpPr>
          <p:sp>
            <p:nvSpPr>
              <p:cNvPr id="47" name="Oval 5">
                <a:extLst>
                  <a:ext uri="{FF2B5EF4-FFF2-40B4-BE49-F238E27FC236}">
                    <a16:creationId xmlns:a16="http://schemas.microsoft.com/office/drawing/2014/main" id="{E8DF3102-B692-F0B2-919B-F5C41C43B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2927875A-0176-431E-6ADF-FD836766B479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4">
              <a:extLst>
                <a:ext uri="{FF2B5EF4-FFF2-40B4-BE49-F238E27FC236}">
                  <a16:creationId xmlns:a16="http://schemas.microsoft.com/office/drawing/2014/main" id="{F9F33378-A202-0535-B57E-476891E8151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6580717" y="1107477"/>
              <a:ext cx="726960" cy="877296"/>
              <a:chOff x="347" y="3344"/>
              <a:chExt cx="586" cy="707"/>
            </a:xfrm>
            <a:solidFill>
              <a:schemeClr val="accent4"/>
            </a:solidFill>
          </p:grpSpPr>
          <p:sp>
            <p:nvSpPr>
              <p:cNvPr id="50" name="Oval 5">
                <a:extLst>
                  <a:ext uri="{FF2B5EF4-FFF2-40B4-BE49-F238E27FC236}">
                    <a16:creationId xmlns:a16="http://schemas.microsoft.com/office/drawing/2014/main" id="{E8312C6C-DBBA-36B7-41DD-E4125B5357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id="{A8BDEBBB-44CD-608D-D3E9-DBCCE9714281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C2976479-2533-0791-B2C0-EE776E944D4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8326240" y="1107240"/>
              <a:ext cx="726960" cy="877296"/>
              <a:chOff x="347" y="3344"/>
              <a:chExt cx="586" cy="707"/>
            </a:xfrm>
            <a:solidFill>
              <a:schemeClr val="accent5"/>
            </a:solidFill>
          </p:grpSpPr>
          <p:sp>
            <p:nvSpPr>
              <p:cNvPr id="53" name="Oval 5">
                <a:extLst>
                  <a:ext uri="{FF2B5EF4-FFF2-40B4-BE49-F238E27FC236}">
                    <a16:creationId xmlns:a16="http://schemas.microsoft.com/office/drawing/2014/main" id="{C8C0D812-F15F-6C73-12D9-A992E44B0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D42E06F6-9603-C305-0A16-3937E70BD6BD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5" name="Group 4">
              <a:extLst>
                <a:ext uri="{FF2B5EF4-FFF2-40B4-BE49-F238E27FC236}">
                  <a16:creationId xmlns:a16="http://schemas.microsoft.com/office/drawing/2014/main" id="{999111C7-CEF0-DAC0-F892-A55857F49AA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10051777" y="1111606"/>
              <a:ext cx="726960" cy="877296"/>
              <a:chOff x="347" y="3344"/>
              <a:chExt cx="586" cy="707"/>
            </a:xfrm>
            <a:solidFill>
              <a:schemeClr val="accent6"/>
            </a:solidFill>
          </p:grpSpPr>
          <p:sp>
            <p:nvSpPr>
              <p:cNvPr id="56" name="Oval 5">
                <a:extLst>
                  <a:ext uri="{FF2B5EF4-FFF2-40B4-BE49-F238E27FC236}">
                    <a16:creationId xmlns:a16="http://schemas.microsoft.com/office/drawing/2014/main" id="{04A4E191-8474-A54C-8D55-9809AF719C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57" name="Freeform 6">
                <a:extLst>
                  <a:ext uri="{FF2B5EF4-FFF2-40B4-BE49-F238E27FC236}">
                    <a16:creationId xmlns:a16="http://schemas.microsoft.com/office/drawing/2014/main" id="{AF38B1D9-C60A-6A21-2DB9-4684FA18AA33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8" name="Group 4">
              <a:extLst>
                <a:ext uri="{FF2B5EF4-FFF2-40B4-BE49-F238E27FC236}">
                  <a16:creationId xmlns:a16="http://schemas.microsoft.com/office/drawing/2014/main" id="{BE4E93F1-323F-FC71-93B1-A87BD70E3B7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0800000">
              <a:off x="1418888" y="1107240"/>
              <a:ext cx="726960" cy="877296"/>
              <a:chOff x="347" y="3344"/>
              <a:chExt cx="586" cy="707"/>
            </a:xfrm>
            <a:solidFill>
              <a:schemeClr val="accent1"/>
            </a:solidFill>
          </p:grpSpPr>
          <p:sp>
            <p:nvSpPr>
              <p:cNvPr id="59" name="Oval 5">
                <a:extLst>
                  <a:ext uri="{FF2B5EF4-FFF2-40B4-BE49-F238E27FC236}">
                    <a16:creationId xmlns:a16="http://schemas.microsoft.com/office/drawing/2014/main" id="{75666DF9-B471-B5BF-1BF3-D0E19D66E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0" tIns="0" rIns="0" bIns="0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r>
                  <a:rPr lang="en-US" sz="1215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Arial" panose="020B0604020202020204" pitchFamily="34" charset="0"/>
                  </a:rPr>
                  <a:t>50%</a:t>
                </a:r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id="{38623123-759B-D7D7-8E19-30641D9CAB92}"/>
                  </a:ext>
                </a:extLst>
              </p:cNvPr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1874" tIns="20937" rIns="41874" bIns="20937" numCol="1" anchor="ctr" anchorCtr="1" compatLnSpc="1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1" name="Straight Connector 125">
              <a:extLst>
                <a:ext uri="{FF2B5EF4-FFF2-40B4-BE49-F238E27FC236}">
                  <a16:creationId xmlns:a16="http://schemas.microsoft.com/office/drawing/2014/main" id="{6D5FC3B0-39BD-DA87-C20F-73240C265207}"/>
                </a:ext>
              </a:extLst>
            </p:cNvPr>
            <p:cNvCxnSpPr>
              <a:endCxn id="25" idx="1"/>
            </p:cNvCxnSpPr>
            <p:nvPr/>
          </p:nvCxnSpPr>
          <p:spPr>
            <a:xfrm>
              <a:off x="1788810" y="2018870"/>
              <a:ext cx="0" cy="2062000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126">
              <a:extLst>
                <a:ext uri="{FF2B5EF4-FFF2-40B4-BE49-F238E27FC236}">
                  <a16:creationId xmlns:a16="http://schemas.microsoft.com/office/drawing/2014/main" id="{28DD2C60-B67C-BFC0-AAED-DE20E14379EF}"/>
                </a:ext>
              </a:extLst>
            </p:cNvPr>
            <p:cNvCxnSpPr/>
            <p:nvPr/>
          </p:nvCxnSpPr>
          <p:spPr>
            <a:xfrm flipH="1">
              <a:off x="3509392" y="2018869"/>
              <a:ext cx="2294" cy="1626975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27">
              <a:extLst>
                <a:ext uri="{FF2B5EF4-FFF2-40B4-BE49-F238E27FC236}">
                  <a16:creationId xmlns:a16="http://schemas.microsoft.com/office/drawing/2014/main" id="{086EC8F9-EF8D-25C0-E066-3AAF4BC4577D}"/>
                </a:ext>
              </a:extLst>
            </p:cNvPr>
            <p:cNvCxnSpPr/>
            <p:nvPr/>
          </p:nvCxnSpPr>
          <p:spPr>
            <a:xfrm>
              <a:off x="5234562" y="2018869"/>
              <a:ext cx="0" cy="785775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29">
              <a:extLst>
                <a:ext uri="{FF2B5EF4-FFF2-40B4-BE49-F238E27FC236}">
                  <a16:creationId xmlns:a16="http://schemas.microsoft.com/office/drawing/2014/main" id="{8C7DBBAF-844D-77AD-FCC3-CF79D48CA59A}"/>
                </a:ext>
              </a:extLst>
            </p:cNvPr>
            <p:cNvCxnSpPr/>
            <p:nvPr/>
          </p:nvCxnSpPr>
          <p:spPr>
            <a:xfrm>
              <a:off x="6957436" y="2018870"/>
              <a:ext cx="0" cy="2209236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35">
              <a:extLst>
                <a:ext uri="{FF2B5EF4-FFF2-40B4-BE49-F238E27FC236}">
                  <a16:creationId xmlns:a16="http://schemas.microsoft.com/office/drawing/2014/main" id="{68D98266-258A-7599-E55E-A8D1A70993C5}"/>
                </a:ext>
              </a:extLst>
            </p:cNvPr>
            <p:cNvCxnSpPr/>
            <p:nvPr/>
          </p:nvCxnSpPr>
          <p:spPr>
            <a:xfrm>
              <a:off x="8680314" y="2018870"/>
              <a:ext cx="0" cy="392887"/>
            </a:xfrm>
            <a:prstGeom prst="line">
              <a:avLst/>
            </a:prstGeom>
            <a:ln w="12700">
              <a:solidFill>
                <a:schemeClr val="accent5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136">
              <a:extLst>
                <a:ext uri="{FF2B5EF4-FFF2-40B4-BE49-F238E27FC236}">
                  <a16:creationId xmlns:a16="http://schemas.microsoft.com/office/drawing/2014/main" id="{D0950994-CEFF-251C-902E-8A54F6AC29D0}"/>
                </a:ext>
              </a:extLst>
            </p:cNvPr>
            <p:cNvCxnSpPr/>
            <p:nvPr/>
          </p:nvCxnSpPr>
          <p:spPr>
            <a:xfrm flipH="1">
              <a:off x="10414709" y="2018870"/>
              <a:ext cx="2294" cy="1352503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39">
            <a:extLst>
              <a:ext uri="{FF2B5EF4-FFF2-40B4-BE49-F238E27FC236}">
                <a16:creationId xmlns:a16="http://schemas.microsoft.com/office/drawing/2014/main" id="{428D6CD8-C191-6E2B-520F-9A2016E24682}"/>
              </a:ext>
            </a:extLst>
          </p:cNvPr>
          <p:cNvSpPr/>
          <p:nvPr/>
        </p:nvSpPr>
        <p:spPr>
          <a:xfrm>
            <a:off x="502558" y="5630760"/>
            <a:ext cx="3452476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Rectangle 39">
            <a:extLst>
              <a:ext uri="{FF2B5EF4-FFF2-40B4-BE49-F238E27FC236}">
                <a16:creationId xmlns:a16="http://schemas.microsoft.com/office/drawing/2014/main" id="{30C72E11-EC2B-7BC4-1FC7-3813528084A2}"/>
              </a:ext>
            </a:extLst>
          </p:cNvPr>
          <p:cNvSpPr/>
          <p:nvPr/>
        </p:nvSpPr>
        <p:spPr>
          <a:xfrm>
            <a:off x="4373391" y="5630760"/>
            <a:ext cx="3452476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Rectangle 39">
            <a:extLst>
              <a:ext uri="{FF2B5EF4-FFF2-40B4-BE49-F238E27FC236}">
                <a16:creationId xmlns:a16="http://schemas.microsoft.com/office/drawing/2014/main" id="{0321C37E-17DF-B20E-A336-6FEE2F8FD3DB}"/>
              </a:ext>
            </a:extLst>
          </p:cNvPr>
          <p:cNvSpPr/>
          <p:nvPr/>
        </p:nvSpPr>
        <p:spPr>
          <a:xfrm>
            <a:off x="8244224" y="5630760"/>
            <a:ext cx="3452476" cy="706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435B7A2E-0D59-51D2-651C-B2BBE71BC400}"/>
              </a:ext>
            </a:extLst>
          </p:cNvPr>
          <p:cNvCxnSpPr/>
          <p:nvPr/>
        </p:nvCxnSpPr>
        <p:spPr>
          <a:xfrm>
            <a:off x="4151105" y="5717628"/>
            <a:ext cx="0" cy="619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0C79201-4496-15D7-3577-38A2CDCBE64F}"/>
              </a:ext>
            </a:extLst>
          </p:cNvPr>
          <p:cNvCxnSpPr/>
          <p:nvPr/>
        </p:nvCxnSpPr>
        <p:spPr>
          <a:xfrm>
            <a:off x="8050443" y="5717628"/>
            <a:ext cx="0" cy="619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02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EFC2851-E88D-658F-A5E7-025A1E3CA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7200 w 12192000"/>
              <a:gd name="connsiteY0" fmla="*/ 0 h 6858000"/>
              <a:gd name="connsiteX1" fmla="*/ 11685479 w 12192000"/>
              <a:gd name="connsiteY1" fmla="*/ 0 h 6858000"/>
              <a:gd name="connsiteX2" fmla="*/ 11817615 w 12192000"/>
              <a:gd name="connsiteY2" fmla="*/ 209411 h 6858000"/>
              <a:gd name="connsiteX3" fmla="*/ 12026579 w 12192000"/>
              <a:gd name="connsiteY3" fmla="*/ 595321 h 6858000"/>
              <a:gd name="connsiteX4" fmla="*/ 12192000 w 12192000"/>
              <a:gd name="connsiteY4" fmla="*/ 956799 h 6858000"/>
              <a:gd name="connsiteX5" fmla="*/ 12192000 w 12192000"/>
              <a:gd name="connsiteY5" fmla="*/ 6088435 h 6858000"/>
              <a:gd name="connsiteX6" fmla="*/ 12129858 w 12192000"/>
              <a:gd name="connsiteY6" fmla="*/ 6237307 h 6858000"/>
              <a:gd name="connsiteX7" fmla="*/ 11953492 w 12192000"/>
              <a:gd name="connsiteY7" fmla="*/ 6596252 h 6858000"/>
              <a:gd name="connsiteX8" fmla="*/ 11804481 w 12192000"/>
              <a:gd name="connsiteY8" fmla="*/ 6858000 h 6858000"/>
              <a:gd name="connsiteX9" fmla="*/ 387861 w 12192000"/>
              <a:gd name="connsiteY9" fmla="*/ 6858000 h 6858000"/>
              <a:gd name="connsiteX10" fmla="*/ 219924 w 12192000"/>
              <a:gd name="connsiteY10" fmla="*/ 6560912 h 6858000"/>
              <a:gd name="connsiteX11" fmla="*/ 29437 w 12192000"/>
              <a:gd name="connsiteY11" fmla="*/ 6164074 h 6858000"/>
              <a:gd name="connsiteX12" fmla="*/ 0 w 12192000"/>
              <a:gd name="connsiteY12" fmla="*/ 6090381 h 6858000"/>
              <a:gd name="connsiteX13" fmla="*/ 0 w 12192000"/>
              <a:gd name="connsiteY13" fmla="*/ 963430 h 6858000"/>
              <a:gd name="connsiteX14" fmla="*/ 130143 w 12192000"/>
              <a:gd name="connsiteY14" fmla="*/ 667117 h 6858000"/>
              <a:gd name="connsiteX15" fmla="*/ 354363 w 12192000"/>
              <a:gd name="connsiteY15" fmla="*/ 2438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507200" y="0"/>
                </a:moveTo>
                <a:lnTo>
                  <a:pt x="11685479" y="0"/>
                </a:lnTo>
                <a:lnTo>
                  <a:pt x="11817615" y="209411"/>
                </a:lnTo>
                <a:cubicBezTo>
                  <a:pt x="11891408" y="335449"/>
                  <a:pt x="11961123" y="464145"/>
                  <a:pt x="12026579" y="595321"/>
                </a:cubicBezTo>
                <a:lnTo>
                  <a:pt x="12192000" y="956799"/>
                </a:lnTo>
                <a:lnTo>
                  <a:pt x="12192000" y="6088435"/>
                </a:lnTo>
                <a:lnTo>
                  <a:pt x="12129858" y="6237307"/>
                </a:lnTo>
                <a:cubicBezTo>
                  <a:pt x="12074625" y="6358969"/>
                  <a:pt x="12015791" y="6478662"/>
                  <a:pt x="11953492" y="6596252"/>
                </a:cubicBezTo>
                <a:lnTo>
                  <a:pt x="11804481" y="6858000"/>
                </a:lnTo>
                <a:lnTo>
                  <a:pt x="387861" y="6858000"/>
                </a:lnTo>
                <a:lnTo>
                  <a:pt x="219924" y="6560912"/>
                </a:lnTo>
                <a:cubicBezTo>
                  <a:pt x="152159" y="6431102"/>
                  <a:pt x="88603" y="6298763"/>
                  <a:pt x="29437" y="6164074"/>
                </a:cubicBezTo>
                <a:lnTo>
                  <a:pt x="0" y="6090381"/>
                </a:lnTo>
                <a:lnTo>
                  <a:pt x="0" y="963430"/>
                </a:lnTo>
                <a:lnTo>
                  <a:pt x="130143" y="667117"/>
                </a:lnTo>
                <a:cubicBezTo>
                  <a:pt x="199853" y="523038"/>
                  <a:pt x="274671" y="381872"/>
                  <a:pt x="354363" y="24385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8" name="图片 37" descr="电脑的人&#10;&#10;中度可信度描述已自动生成">
            <a:extLst>
              <a:ext uri="{FF2B5EF4-FFF2-40B4-BE49-F238E27FC236}">
                <a16:creationId xmlns:a16="http://schemas.microsoft.com/office/drawing/2014/main" id="{E344952B-C3DC-7154-390D-B98BEFF20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740672 w 12192000"/>
              <a:gd name="connsiteY0" fmla="*/ 0 h 6858000"/>
              <a:gd name="connsiteX1" fmla="*/ 11451546 w 12192000"/>
              <a:gd name="connsiteY1" fmla="*/ 0 h 6858000"/>
              <a:gd name="connsiteX2" fmla="*/ 11644978 w 12192000"/>
              <a:gd name="connsiteY2" fmla="*/ 306555 h 6858000"/>
              <a:gd name="connsiteX3" fmla="*/ 12177560 w 12192000"/>
              <a:gd name="connsiteY3" fmla="*/ 1471598 h 6858000"/>
              <a:gd name="connsiteX4" fmla="*/ 12192000 w 12192000"/>
              <a:gd name="connsiteY4" fmla="*/ 1519408 h 6858000"/>
              <a:gd name="connsiteX5" fmla="*/ 12192000 w 12192000"/>
              <a:gd name="connsiteY5" fmla="*/ 5521538 h 6858000"/>
              <a:gd name="connsiteX6" fmla="*/ 12097891 w 12192000"/>
              <a:gd name="connsiteY6" fmla="*/ 5793007 h 6858000"/>
              <a:gd name="connsiteX7" fmla="*/ 11585544 w 12192000"/>
              <a:gd name="connsiteY7" fmla="*/ 6836567 h 6858000"/>
              <a:gd name="connsiteX8" fmla="*/ 11571747 w 12192000"/>
              <a:gd name="connsiteY8" fmla="*/ 6858000 h 6858000"/>
              <a:gd name="connsiteX9" fmla="*/ 620251 w 12192000"/>
              <a:gd name="connsiteY9" fmla="*/ 6858000 h 6858000"/>
              <a:gd name="connsiteX10" fmla="*/ 606454 w 12192000"/>
              <a:gd name="connsiteY10" fmla="*/ 6836567 h 6858000"/>
              <a:gd name="connsiteX11" fmla="*/ 53283 w 12192000"/>
              <a:gd name="connsiteY11" fmla="*/ 5683019 h 6858000"/>
              <a:gd name="connsiteX12" fmla="*/ 0 w 12192000"/>
              <a:gd name="connsiteY12" fmla="*/ 5517804 h 6858000"/>
              <a:gd name="connsiteX13" fmla="*/ 0 w 12192000"/>
              <a:gd name="connsiteY13" fmla="*/ 1524080 h 6858000"/>
              <a:gd name="connsiteX14" fmla="*/ 122410 w 12192000"/>
              <a:gd name="connsiteY14" fmla="*/ 1177892 h 6858000"/>
              <a:gd name="connsiteX15" fmla="*/ 527600 w 12192000"/>
              <a:gd name="connsiteY15" fmla="*/ 3399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740672" y="0"/>
                </a:moveTo>
                <a:lnTo>
                  <a:pt x="11451546" y="0"/>
                </a:lnTo>
                <a:lnTo>
                  <a:pt x="11644978" y="306555"/>
                </a:lnTo>
                <a:cubicBezTo>
                  <a:pt x="11859679" y="673259"/>
                  <a:pt x="12038779" y="1063173"/>
                  <a:pt x="12177560" y="1471598"/>
                </a:cubicBezTo>
                <a:lnTo>
                  <a:pt x="12192000" y="1519408"/>
                </a:lnTo>
                <a:lnTo>
                  <a:pt x="12192000" y="5521538"/>
                </a:lnTo>
                <a:lnTo>
                  <a:pt x="12097891" y="5793007"/>
                </a:lnTo>
                <a:cubicBezTo>
                  <a:pt x="11958540" y="6158042"/>
                  <a:pt x="11786576" y="6507072"/>
                  <a:pt x="11585544" y="6836567"/>
                </a:cubicBezTo>
                <a:lnTo>
                  <a:pt x="11571747" y="6858000"/>
                </a:lnTo>
                <a:lnTo>
                  <a:pt x="620251" y="6858000"/>
                </a:lnTo>
                <a:lnTo>
                  <a:pt x="606454" y="6836567"/>
                </a:lnTo>
                <a:cubicBezTo>
                  <a:pt x="385319" y="6474122"/>
                  <a:pt x="199356" y="6088040"/>
                  <a:pt x="53283" y="5683019"/>
                </a:cubicBezTo>
                <a:lnTo>
                  <a:pt x="0" y="5517804"/>
                </a:lnTo>
                <a:lnTo>
                  <a:pt x="0" y="1524080"/>
                </a:lnTo>
                <a:lnTo>
                  <a:pt x="122410" y="1177892"/>
                </a:lnTo>
                <a:cubicBezTo>
                  <a:pt x="237357" y="887584"/>
                  <a:pt x="373025" y="607669"/>
                  <a:pt x="527600" y="339955"/>
                </a:cubicBez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2867C9-7FD1-D574-3252-BA79768AA17C}"/>
              </a:ext>
            </a:extLst>
          </p:cNvPr>
          <p:cNvGrpSpPr/>
          <p:nvPr/>
        </p:nvGrpSpPr>
        <p:grpSpPr>
          <a:xfrm>
            <a:off x="4012105" y="1108954"/>
            <a:ext cx="4167790" cy="4167790"/>
            <a:chOff x="3147849" y="480849"/>
            <a:chExt cx="5896303" cy="589630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A5BFA0-B78C-6A3E-B2AA-59150623E596}"/>
                </a:ext>
              </a:extLst>
            </p:cNvPr>
            <p:cNvSpPr/>
            <p:nvPr/>
          </p:nvSpPr>
          <p:spPr>
            <a:xfrm>
              <a:off x="3147849" y="480849"/>
              <a:ext cx="5896303" cy="5896303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C4DBC82-6A36-65C5-DD8F-550556CE3631}"/>
                </a:ext>
              </a:extLst>
            </p:cNvPr>
            <p:cNvSpPr/>
            <p:nvPr/>
          </p:nvSpPr>
          <p:spPr>
            <a:xfrm>
              <a:off x="3369879" y="702879"/>
              <a:ext cx="5452242" cy="5452242"/>
            </a:xfrm>
            <a:prstGeom prst="ellipse">
              <a:avLst/>
            </a:prstGeom>
            <a:noFill/>
            <a:ln w="22225">
              <a:solidFill>
                <a:schemeClr val="accent2">
                  <a:lumMod val="20000"/>
                  <a:lumOff val="8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296F478C-50E2-4609-84F0-B1FFB14958FD}"/>
              </a:ext>
            </a:extLst>
          </p:cNvPr>
          <p:cNvSpPr txBox="1"/>
          <p:nvPr/>
        </p:nvSpPr>
        <p:spPr>
          <a:xfrm>
            <a:off x="4876361" y="1450475"/>
            <a:ext cx="2439278" cy="21789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6A87B6-9E22-5DFC-C454-972FE700F095}"/>
              </a:ext>
            </a:extLst>
          </p:cNvPr>
          <p:cNvSpPr txBox="1">
            <a:spLocks/>
          </p:cNvSpPr>
          <p:nvPr/>
        </p:nvSpPr>
        <p:spPr>
          <a:xfrm>
            <a:off x="4773025" y="3548689"/>
            <a:ext cx="2645951" cy="76944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0D9A76A-57A8-98DA-0CE7-ABC9A83CDEDF}"/>
              </a:ext>
            </a:extLst>
          </p:cNvPr>
          <p:cNvCxnSpPr>
            <a:cxnSpLocks/>
          </p:cNvCxnSpPr>
          <p:nvPr/>
        </p:nvCxnSpPr>
        <p:spPr>
          <a:xfrm>
            <a:off x="5872655" y="3486254"/>
            <a:ext cx="446690" cy="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76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0E85F5F-407D-6E30-A902-8346A9E71514}"/>
              </a:ext>
            </a:extLst>
          </p:cNvPr>
          <p:cNvGrpSpPr/>
          <p:nvPr/>
        </p:nvGrpSpPr>
        <p:grpSpPr>
          <a:xfrm>
            <a:off x="679691" y="1390384"/>
            <a:ext cx="5836723" cy="4318573"/>
            <a:chOff x="1165328" y="2303735"/>
            <a:chExt cx="3750263" cy="2774808"/>
          </a:xfrm>
        </p:grpSpPr>
        <p:sp>
          <p:nvSpPr>
            <p:cNvPr id="2" name="Rectangle 89">
              <a:extLst>
                <a:ext uri="{FF2B5EF4-FFF2-40B4-BE49-F238E27FC236}">
                  <a16:creationId xmlns:a16="http://schemas.microsoft.com/office/drawing/2014/main" id="{55A61949-D641-ABC2-777C-955C4ED0D4F0}"/>
                </a:ext>
              </a:extLst>
            </p:cNvPr>
            <p:cNvSpPr/>
            <p:nvPr/>
          </p:nvSpPr>
          <p:spPr>
            <a:xfrm>
              <a:off x="1165328" y="4661041"/>
              <a:ext cx="3750263" cy="1071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137">
              <a:extLst>
                <a:ext uri="{FF2B5EF4-FFF2-40B4-BE49-F238E27FC236}">
                  <a16:creationId xmlns:a16="http://schemas.microsoft.com/office/drawing/2014/main" id="{71091B9F-DA77-D725-6C65-FEE48019B943}"/>
                </a:ext>
              </a:extLst>
            </p:cNvPr>
            <p:cNvGrpSpPr/>
            <p:nvPr/>
          </p:nvGrpSpPr>
          <p:grpSpPr>
            <a:xfrm>
              <a:off x="1502228" y="2303735"/>
              <a:ext cx="301358" cy="2317121"/>
              <a:chOff x="1074408" y="1485901"/>
              <a:chExt cx="214311" cy="1647821"/>
            </a:xfrm>
          </p:grpSpPr>
          <p:cxnSp>
            <p:nvCxnSpPr>
              <p:cNvPr id="4" name="Straight Connector 90">
                <a:extLst>
                  <a:ext uri="{FF2B5EF4-FFF2-40B4-BE49-F238E27FC236}">
                    <a16:creationId xmlns:a16="http://schemas.microsoft.com/office/drawing/2014/main" id="{C50A6001-94B9-CEB7-A775-029A53A241C1}"/>
                  </a:ext>
                </a:extLst>
              </p:cNvPr>
              <p:cNvCxnSpPr/>
              <p:nvPr/>
            </p:nvCxnSpPr>
            <p:spPr>
              <a:xfrm rot="16200000" flipV="1">
                <a:off x="359569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Rounded Rectangle 94">
                <a:extLst>
                  <a:ext uri="{FF2B5EF4-FFF2-40B4-BE49-F238E27FC236}">
                    <a16:creationId xmlns:a16="http://schemas.microsoft.com/office/drawing/2014/main" id="{CC85DBA5-7EE9-48E4-7D18-E53CA8EE7D38}"/>
                  </a:ext>
                </a:extLst>
              </p:cNvPr>
              <p:cNvSpPr/>
              <p:nvPr/>
            </p:nvSpPr>
            <p:spPr>
              <a:xfrm>
                <a:off x="1074408" y="2190750"/>
                <a:ext cx="214311" cy="94297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38">
              <a:extLst>
                <a:ext uri="{FF2B5EF4-FFF2-40B4-BE49-F238E27FC236}">
                  <a16:creationId xmlns:a16="http://schemas.microsoft.com/office/drawing/2014/main" id="{19D81D16-CD76-6D79-CED3-64D159B404B2}"/>
                </a:ext>
              </a:extLst>
            </p:cNvPr>
            <p:cNvGrpSpPr/>
            <p:nvPr/>
          </p:nvGrpSpPr>
          <p:grpSpPr>
            <a:xfrm>
              <a:off x="2035839" y="2303735"/>
              <a:ext cx="301358" cy="2317121"/>
              <a:chOff x="1447800" y="1485901"/>
              <a:chExt cx="214311" cy="1647821"/>
            </a:xfrm>
          </p:grpSpPr>
          <p:cxnSp>
            <p:nvCxnSpPr>
              <p:cNvPr id="7" name="Straight Connector 97">
                <a:extLst>
                  <a:ext uri="{FF2B5EF4-FFF2-40B4-BE49-F238E27FC236}">
                    <a16:creationId xmlns:a16="http://schemas.microsoft.com/office/drawing/2014/main" id="{5956109B-36B9-A41B-6ED6-09160BD584F0}"/>
                  </a:ext>
                </a:extLst>
              </p:cNvPr>
              <p:cNvCxnSpPr/>
              <p:nvPr/>
            </p:nvCxnSpPr>
            <p:spPr>
              <a:xfrm rot="16200000" flipV="1">
                <a:off x="732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Rounded Rectangle 100">
                <a:extLst>
                  <a:ext uri="{FF2B5EF4-FFF2-40B4-BE49-F238E27FC236}">
                    <a16:creationId xmlns:a16="http://schemas.microsoft.com/office/drawing/2014/main" id="{B7E75CA1-930E-44CF-B48C-4483190886DA}"/>
                  </a:ext>
                </a:extLst>
              </p:cNvPr>
              <p:cNvSpPr/>
              <p:nvPr/>
            </p:nvSpPr>
            <p:spPr>
              <a:xfrm>
                <a:off x="1447800" y="1962150"/>
                <a:ext cx="214311" cy="1171572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139">
              <a:extLst>
                <a:ext uri="{FF2B5EF4-FFF2-40B4-BE49-F238E27FC236}">
                  <a16:creationId xmlns:a16="http://schemas.microsoft.com/office/drawing/2014/main" id="{F3C81592-8856-05E9-4253-150759E4902A}"/>
                </a:ext>
              </a:extLst>
            </p:cNvPr>
            <p:cNvGrpSpPr/>
            <p:nvPr/>
          </p:nvGrpSpPr>
          <p:grpSpPr>
            <a:xfrm>
              <a:off x="2569451" y="2303735"/>
              <a:ext cx="301358" cy="2317121"/>
              <a:chOff x="1828800" y="1485901"/>
              <a:chExt cx="214311" cy="1647821"/>
            </a:xfrm>
          </p:grpSpPr>
          <p:cxnSp>
            <p:nvCxnSpPr>
              <p:cNvPr id="10" name="Straight Connector 103">
                <a:extLst>
                  <a:ext uri="{FF2B5EF4-FFF2-40B4-BE49-F238E27FC236}">
                    <a16:creationId xmlns:a16="http://schemas.microsoft.com/office/drawing/2014/main" id="{02A7DAB7-A9AF-A946-95F0-EC02D057A833}"/>
                  </a:ext>
                </a:extLst>
              </p:cNvPr>
              <p:cNvCxnSpPr/>
              <p:nvPr/>
            </p:nvCxnSpPr>
            <p:spPr>
              <a:xfrm rot="16200000" flipV="1">
                <a:off x="1113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ounded Rectangle 106">
                <a:extLst>
                  <a:ext uri="{FF2B5EF4-FFF2-40B4-BE49-F238E27FC236}">
                    <a16:creationId xmlns:a16="http://schemas.microsoft.com/office/drawing/2014/main" id="{7F029649-F820-702C-4C2F-9B9CB10DCE6C}"/>
                  </a:ext>
                </a:extLst>
              </p:cNvPr>
              <p:cNvSpPr/>
              <p:nvPr/>
            </p:nvSpPr>
            <p:spPr>
              <a:xfrm>
                <a:off x="1828800" y="1809750"/>
                <a:ext cx="214311" cy="132397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40">
              <a:extLst>
                <a:ext uri="{FF2B5EF4-FFF2-40B4-BE49-F238E27FC236}">
                  <a16:creationId xmlns:a16="http://schemas.microsoft.com/office/drawing/2014/main" id="{CA139175-993C-D6E5-ABC1-49E01260BFE5}"/>
                </a:ext>
              </a:extLst>
            </p:cNvPr>
            <p:cNvGrpSpPr/>
            <p:nvPr/>
          </p:nvGrpSpPr>
          <p:grpSpPr>
            <a:xfrm>
              <a:off x="3103063" y="2303735"/>
              <a:ext cx="301358" cy="2317121"/>
              <a:chOff x="2209800" y="1485901"/>
              <a:chExt cx="214311" cy="1647821"/>
            </a:xfrm>
          </p:grpSpPr>
          <p:cxnSp>
            <p:nvCxnSpPr>
              <p:cNvPr id="13" name="Straight Connector 107">
                <a:extLst>
                  <a:ext uri="{FF2B5EF4-FFF2-40B4-BE49-F238E27FC236}">
                    <a16:creationId xmlns:a16="http://schemas.microsoft.com/office/drawing/2014/main" id="{F083CBB1-81B9-FBBC-25B2-30F7EB4EA2EC}"/>
                  </a:ext>
                </a:extLst>
              </p:cNvPr>
              <p:cNvCxnSpPr/>
              <p:nvPr/>
            </p:nvCxnSpPr>
            <p:spPr>
              <a:xfrm rot="16200000" flipV="1">
                <a:off x="1494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20">
                <a:extLst>
                  <a:ext uri="{FF2B5EF4-FFF2-40B4-BE49-F238E27FC236}">
                    <a16:creationId xmlns:a16="http://schemas.microsoft.com/office/drawing/2014/main" id="{5742F53B-7231-DA46-EB8E-362AF9D8D727}"/>
                  </a:ext>
                </a:extLst>
              </p:cNvPr>
              <p:cNvSpPr/>
              <p:nvPr/>
            </p:nvSpPr>
            <p:spPr>
              <a:xfrm>
                <a:off x="2209800" y="2419350"/>
                <a:ext cx="214311" cy="71437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1">
              <a:extLst>
                <a:ext uri="{FF2B5EF4-FFF2-40B4-BE49-F238E27FC236}">
                  <a16:creationId xmlns:a16="http://schemas.microsoft.com/office/drawing/2014/main" id="{9934CCA0-4E00-9B48-8730-27686A7A041B}"/>
                </a:ext>
              </a:extLst>
            </p:cNvPr>
            <p:cNvGrpSpPr/>
            <p:nvPr/>
          </p:nvGrpSpPr>
          <p:grpSpPr>
            <a:xfrm>
              <a:off x="3636674" y="2303735"/>
              <a:ext cx="301358" cy="2317121"/>
              <a:chOff x="2667000" y="1485901"/>
              <a:chExt cx="214311" cy="1647821"/>
            </a:xfrm>
          </p:grpSpPr>
          <p:cxnSp>
            <p:nvCxnSpPr>
              <p:cNvPr id="16" name="Straight Connector 127">
                <a:extLst>
                  <a:ext uri="{FF2B5EF4-FFF2-40B4-BE49-F238E27FC236}">
                    <a16:creationId xmlns:a16="http://schemas.microsoft.com/office/drawing/2014/main" id="{6BA6CFE5-B72D-326B-CAF0-964885D1D4D4}"/>
                  </a:ext>
                </a:extLst>
              </p:cNvPr>
              <p:cNvCxnSpPr/>
              <p:nvPr/>
            </p:nvCxnSpPr>
            <p:spPr>
              <a:xfrm rot="16200000" flipV="1">
                <a:off x="19521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ounded Rectangle 128">
                <a:extLst>
                  <a:ext uri="{FF2B5EF4-FFF2-40B4-BE49-F238E27FC236}">
                    <a16:creationId xmlns:a16="http://schemas.microsoft.com/office/drawing/2014/main" id="{31D3110F-A41C-C9DF-09D1-FCE4302A5FE1}"/>
                  </a:ext>
                </a:extLst>
              </p:cNvPr>
              <p:cNvSpPr/>
              <p:nvPr/>
            </p:nvSpPr>
            <p:spPr>
              <a:xfrm>
                <a:off x="2667000" y="1962150"/>
                <a:ext cx="214311" cy="1171572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42">
              <a:extLst>
                <a:ext uri="{FF2B5EF4-FFF2-40B4-BE49-F238E27FC236}">
                  <a16:creationId xmlns:a16="http://schemas.microsoft.com/office/drawing/2014/main" id="{553E7E13-ABBE-33EE-3AEF-00A04B201A98}"/>
                </a:ext>
              </a:extLst>
            </p:cNvPr>
            <p:cNvGrpSpPr/>
            <p:nvPr/>
          </p:nvGrpSpPr>
          <p:grpSpPr>
            <a:xfrm>
              <a:off x="4170289" y="2303735"/>
              <a:ext cx="301358" cy="2317121"/>
              <a:chOff x="2971800" y="1485901"/>
              <a:chExt cx="214311" cy="1647821"/>
            </a:xfrm>
          </p:grpSpPr>
          <p:cxnSp>
            <p:nvCxnSpPr>
              <p:cNvPr id="19" name="Straight Connector 135">
                <a:extLst>
                  <a:ext uri="{FF2B5EF4-FFF2-40B4-BE49-F238E27FC236}">
                    <a16:creationId xmlns:a16="http://schemas.microsoft.com/office/drawing/2014/main" id="{CDABD241-DBC6-5785-119E-9179EE534BDE}"/>
                  </a:ext>
                </a:extLst>
              </p:cNvPr>
              <p:cNvCxnSpPr/>
              <p:nvPr/>
            </p:nvCxnSpPr>
            <p:spPr>
              <a:xfrm rot="16200000" flipV="1">
                <a:off x="2256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ounded Rectangle 136">
                <a:extLst>
                  <a:ext uri="{FF2B5EF4-FFF2-40B4-BE49-F238E27FC236}">
                    <a16:creationId xmlns:a16="http://schemas.microsoft.com/office/drawing/2014/main" id="{F339E0D0-003A-F949-FAC5-3FEAD01497E0}"/>
                  </a:ext>
                </a:extLst>
              </p:cNvPr>
              <p:cNvSpPr/>
              <p:nvPr/>
            </p:nvSpPr>
            <p:spPr>
              <a:xfrm>
                <a:off x="2971800" y="1809750"/>
                <a:ext cx="214311" cy="1323972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Rectangle 143">
              <a:extLst>
                <a:ext uri="{FF2B5EF4-FFF2-40B4-BE49-F238E27FC236}">
                  <a16:creationId xmlns:a16="http://schemas.microsoft.com/office/drawing/2014/main" id="{202CAC62-59E1-6200-C500-EDE5294A863C}"/>
                </a:ext>
              </a:extLst>
            </p:cNvPr>
            <p:cNvSpPr/>
            <p:nvPr/>
          </p:nvSpPr>
          <p:spPr>
            <a:xfrm>
              <a:off x="1532831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55</a:t>
              </a:r>
            </a:p>
          </p:txBody>
        </p:sp>
        <p:sp>
          <p:nvSpPr>
            <p:cNvPr id="22" name="Rectangle 144">
              <a:extLst>
                <a:ext uri="{FF2B5EF4-FFF2-40B4-BE49-F238E27FC236}">
                  <a16:creationId xmlns:a16="http://schemas.microsoft.com/office/drawing/2014/main" id="{6731EC27-9490-B453-D4BA-B2BF13D7B792}"/>
                </a:ext>
              </a:extLst>
            </p:cNvPr>
            <p:cNvSpPr/>
            <p:nvPr/>
          </p:nvSpPr>
          <p:spPr>
            <a:xfrm>
              <a:off x="2071102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</a:t>
              </a:r>
            </a:p>
          </p:txBody>
        </p:sp>
        <p:sp>
          <p:nvSpPr>
            <p:cNvPr id="23" name="Rectangle 145">
              <a:extLst>
                <a:ext uri="{FF2B5EF4-FFF2-40B4-BE49-F238E27FC236}">
                  <a16:creationId xmlns:a16="http://schemas.microsoft.com/office/drawing/2014/main" id="{23D71B85-17DD-83F8-F9D4-73916ADC8CE7}"/>
                </a:ext>
              </a:extLst>
            </p:cNvPr>
            <p:cNvSpPr/>
            <p:nvPr/>
          </p:nvSpPr>
          <p:spPr>
            <a:xfrm>
              <a:off x="2609373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</a:t>
              </a:r>
            </a:p>
          </p:txBody>
        </p:sp>
        <p:sp>
          <p:nvSpPr>
            <p:cNvPr id="24" name="Rectangle 146">
              <a:extLst>
                <a:ext uri="{FF2B5EF4-FFF2-40B4-BE49-F238E27FC236}">
                  <a16:creationId xmlns:a16="http://schemas.microsoft.com/office/drawing/2014/main" id="{0EF0F21B-37A8-AE73-DF0D-382E40107DEE}"/>
                </a:ext>
              </a:extLst>
            </p:cNvPr>
            <p:cNvSpPr/>
            <p:nvPr/>
          </p:nvSpPr>
          <p:spPr>
            <a:xfrm>
              <a:off x="3147644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</a:t>
              </a:r>
            </a:p>
          </p:txBody>
        </p:sp>
        <p:sp>
          <p:nvSpPr>
            <p:cNvPr id="25" name="Rectangle 147">
              <a:extLst>
                <a:ext uri="{FF2B5EF4-FFF2-40B4-BE49-F238E27FC236}">
                  <a16:creationId xmlns:a16="http://schemas.microsoft.com/office/drawing/2014/main" id="{41BE46CF-91B3-B2C1-67FD-EDD1253A50D8}"/>
                </a:ext>
              </a:extLst>
            </p:cNvPr>
            <p:cNvSpPr/>
            <p:nvPr/>
          </p:nvSpPr>
          <p:spPr>
            <a:xfrm>
              <a:off x="3685915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</a:t>
              </a:r>
            </a:p>
          </p:txBody>
        </p:sp>
        <p:sp>
          <p:nvSpPr>
            <p:cNvPr id="26" name="Rectangle 148">
              <a:extLst>
                <a:ext uri="{FF2B5EF4-FFF2-40B4-BE49-F238E27FC236}">
                  <a16:creationId xmlns:a16="http://schemas.microsoft.com/office/drawing/2014/main" id="{DC3E388B-97C9-DD65-1F2E-2A94696319E7}"/>
                </a:ext>
              </a:extLst>
            </p:cNvPr>
            <p:cNvSpPr/>
            <p:nvPr/>
          </p:nvSpPr>
          <p:spPr>
            <a:xfrm>
              <a:off x="4224186" y="48102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</a:t>
              </a:r>
            </a:p>
          </p:txBody>
        </p:sp>
      </p:grp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D878D7FD-D793-57D9-50CC-8986F7037B25}"/>
              </a:ext>
            </a:extLst>
          </p:cNvPr>
          <p:cNvSpPr/>
          <p:nvPr/>
        </p:nvSpPr>
        <p:spPr>
          <a:xfrm>
            <a:off x="7362090" y="1652458"/>
            <a:ext cx="4090876" cy="1815673"/>
          </a:xfrm>
          <a:prstGeom prst="roundRect">
            <a:avLst>
              <a:gd name="adj" fmla="val 9260"/>
            </a:avLst>
          </a:prstGeom>
          <a:solidFill>
            <a:schemeClr val="accent1"/>
          </a:solidFill>
          <a:ln w="12700" cap="flat" cmpd="sng" algn="ctr">
            <a:solidFill>
              <a:schemeClr val="accent1"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1">
                  <a:lumMod val="0"/>
                  <a:alpha val="90000"/>
                </a:schemeClr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69F384E0-4F96-0738-5CC3-F6A409537BC2}"/>
              </a:ext>
            </a:extLst>
          </p:cNvPr>
          <p:cNvSpPr/>
          <p:nvPr/>
        </p:nvSpPr>
        <p:spPr>
          <a:xfrm>
            <a:off x="7575665" y="1800005"/>
            <a:ext cx="2244275" cy="5308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9" name="Freeform 117">
            <a:extLst>
              <a:ext uri="{FF2B5EF4-FFF2-40B4-BE49-F238E27FC236}">
                <a16:creationId xmlns:a16="http://schemas.microsoft.com/office/drawing/2014/main" id="{A227D54E-2423-FFDB-6333-42ABFFE6F8DA}"/>
              </a:ext>
            </a:extLst>
          </p:cNvPr>
          <p:cNvSpPr/>
          <p:nvPr/>
        </p:nvSpPr>
        <p:spPr bwMode="auto">
          <a:xfrm>
            <a:off x="10129879" y="1800005"/>
            <a:ext cx="389900" cy="530890"/>
          </a:xfrm>
          <a:custGeom>
            <a:avLst/>
            <a:gdLst>
              <a:gd name="connsiteX0" fmla="*/ 222526 w 444350"/>
              <a:gd name="connsiteY0" fmla="*/ 459250 h 605028"/>
              <a:gd name="connsiteX1" fmla="*/ 207373 w 444350"/>
              <a:gd name="connsiteY1" fmla="*/ 474404 h 605028"/>
              <a:gd name="connsiteX2" fmla="*/ 222526 w 444350"/>
              <a:gd name="connsiteY2" fmla="*/ 489468 h 605028"/>
              <a:gd name="connsiteX3" fmla="*/ 237680 w 444350"/>
              <a:gd name="connsiteY3" fmla="*/ 474404 h 605028"/>
              <a:gd name="connsiteX4" fmla="*/ 222526 w 444350"/>
              <a:gd name="connsiteY4" fmla="*/ 459250 h 605028"/>
              <a:gd name="connsiteX5" fmla="*/ 282826 w 444350"/>
              <a:gd name="connsiteY5" fmla="*/ 443645 h 605028"/>
              <a:gd name="connsiteX6" fmla="*/ 363553 w 444350"/>
              <a:gd name="connsiteY6" fmla="*/ 443645 h 605028"/>
              <a:gd name="connsiteX7" fmla="*/ 363553 w 444350"/>
              <a:gd name="connsiteY7" fmla="*/ 504261 h 605028"/>
              <a:gd name="connsiteX8" fmla="*/ 282826 w 444350"/>
              <a:gd name="connsiteY8" fmla="*/ 504261 h 605028"/>
              <a:gd name="connsiteX9" fmla="*/ 181847 w 444350"/>
              <a:gd name="connsiteY9" fmla="*/ 443645 h 605028"/>
              <a:gd name="connsiteX10" fmla="*/ 262574 w 444350"/>
              <a:gd name="connsiteY10" fmla="*/ 443645 h 605028"/>
              <a:gd name="connsiteX11" fmla="*/ 262574 w 444350"/>
              <a:gd name="connsiteY11" fmla="*/ 504261 h 605028"/>
              <a:gd name="connsiteX12" fmla="*/ 181847 w 444350"/>
              <a:gd name="connsiteY12" fmla="*/ 504261 h 605028"/>
              <a:gd name="connsiteX13" fmla="*/ 80868 w 444350"/>
              <a:gd name="connsiteY13" fmla="*/ 443645 h 605028"/>
              <a:gd name="connsiteX14" fmla="*/ 161595 w 444350"/>
              <a:gd name="connsiteY14" fmla="*/ 443645 h 605028"/>
              <a:gd name="connsiteX15" fmla="*/ 161595 w 444350"/>
              <a:gd name="connsiteY15" fmla="*/ 504261 h 605028"/>
              <a:gd name="connsiteX16" fmla="*/ 80868 w 444350"/>
              <a:gd name="connsiteY16" fmla="*/ 504261 h 605028"/>
              <a:gd name="connsiteX17" fmla="*/ 323686 w 444350"/>
              <a:gd name="connsiteY17" fmla="*/ 378453 h 605028"/>
              <a:gd name="connsiteX18" fmla="*/ 308533 w 444350"/>
              <a:gd name="connsiteY18" fmla="*/ 393576 h 605028"/>
              <a:gd name="connsiteX19" fmla="*/ 323686 w 444350"/>
              <a:gd name="connsiteY19" fmla="*/ 408700 h 605028"/>
              <a:gd name="connsiteX20" fmla="*/ 338839 w 444350"/>
              <a:gd name="connsiteY20" fmla="*/ 393576 h 605028"/>
              <a:gd name="connsiteX21" fmla="*/ 323686 w 444350"/>
              <a:gd name="connsiteY21" fmla="*/ 378453 h 605028"/>
              <a:gd name="connsiteX22" fmla="*/ 121457 w 444350"/>
              <a:gd name="connsiteY22" fmla="*/ 378453 h 605028"/>
              <a:gd name="connsiteX23" fmla="*/ 106394 w 444350"/>
              <a:gd name="connsiteY23" fmla="*/ 393576 h 605028"/>
              <a:gd name="connsiteX24" fmla="*/ 121457 w 444350"/>
              <a:gd name="connsiteY24" fmla="*/ 408700 h 605028"/>
              <a:gd name="connsiteX25" fmla="*/ 136610 w 444350"/>
              <a:gd name="connsiteY25" fmla="*/ 393576 h 605028"/>
              <a:gd name="connsiteX26" fmla="*/ 121457 w 444350"/>
              <a:gd name="connsiteY26" fmla="*/ 378453 h 605028"/>
              <a:gd name="connsiteX27" fmla="*/ 282826 w 444350"/>
              <a:gd name="connsiteY27" fmla="*/ 363059 h 605028"/>
              <a:gd name="connsiteX28" fmla="*/ 363553 w 444350"/>
              <a:gd name="connsiteY28" fmla="*/ 363059 h 605028"/>
              <a:gd name="connsiteX29" fmla="*/ 363553 w 444350"/>
              <a:gd name="connsiteY29" fmla="*/ 423463 h 605028"/>
              <a:gd name="connsiteX30" fmla="*/ 282826 w 444350"/>
              <a:gd name="connsiteY30" fmla="*/ 423463 h 605028"/>
              <a:gd name="connsiteX31" fmla="*/ 181847 w 444350"/>
              <a:gd name="connsiteY31" fmla="*/ 363059 h 605028"/>
              <a:gd name="connsiteX32" fmla="*/ 262574 w 444350"/>
              <a:gd name="connsiteY32" fmla="*/ 363059 h 605028"/>
              <a:gd name="connsiteX33" fmla="*/ 262574 w 444350"/>
              <a:gd name="connsiteY33" fmla="*/ 423463 h 605028"/>
              <a:gd name="connsiteX34" fmla="*/ 181847 w 444350"/>
              <a:gd name="connsiteY34" fmla="*/ 423463 h 605028"/>
              <a:gd name="connsiteX35" fmla="*/ 80868 w 444350"/>
              <a:gd name="connsiteY35" fmla="*/ 363059 h 605028"/>
              <a:gd name="connsiteX36" fmla="*/ 161595 w 444350"/>
              <a:gd name="connsiteY36" fmla="*/ 363059 h 605028"/>
              <a:gd name="connsiteX37" fmla="*/ 161595 w 444350"/>
              <a:gd name="connsiteY37" fmla="*/ 423463 h 605028"/>
              <a:gd name="connsiteX38" fmla="*/ 80868 w 444350"/>
              <a:gd name="connsiteY38" fmla="*/ 423463 h 605028"/>
              <a:gd name="connsiteX39" fmla="*/ 222166 w 444350"/>
              <a:gd name="connsiteY39" fmla="*/ 297184 h 605028"/>
              <a:gd name="connsiteX40" fmla="*/ 207103 w 444350"/>
              <a:gd name="connsiteY40" fmla="*/ 312325 h 605028"/>
              <a:gd name="connsiteX41" fmla="*/ 222166 w 444350"/>
              <a:gd name="connsiteY41" fmla="*/ 327466 h 605028"/>
              <a:gd name="connsiteX42" fmla="*/ 237319 w 444350"/>
              <a:gd name="connsiteY42" fmla="*/ 312325 h 605028"/>
              <a:gd name="connsiteX43" fmla="*/ 222166 w 444350"/>
              <a:gd name="connsiteY43" fmla="*/ 297184 h 605028"/>
              <a:gd name="connsiteX44" fmla="*/ 282826 w 444350"/>
              <a:gd name="connsiteY44" fmla="*/ 282403 h 605028"/>
              <a:gd name="connsiteX45" fmla="*/ 363553 w 444350"/>
              <a:gd name="connsiteY45" fmla="*/ 282403 h 605028"/>
              <a:gd name="connsiteX46" fmla="*/ 363553 w 444350"/>
              <a:gd name="connsiteY46" fmla="*/ 342878 h 605028"/>
              <a:gd name="connsiteX47" fmla="*/ 282826 w 444350"/>
              <a:gd name="connsiteY47" fmla="*/ 342878 h 605028"/>
              <a:gd name="connsiteX48" fmla="*/ 181847 w 444350"/>
              <a:gd name="connsiteY48" fmla="*/ 282403 h 605028"/>
              <a:gd name="connsiteX49" fmla="*/ 262574 w 444350"/>
              <a:gd name="connsiteY49" fmla="*/ 282403 h 605028"/>
              <a:gd name="connsiteX50" fmla="*/ 262574 w 444350"/>
              <a:gd name="connsiteY50" fmla="*/ 342878 h 605028"/>
              <a:gd name="connsiteX51" fmla="*/ 181847 w 444350"/>
              <a:gd name="connsiteY51" fmla="*/ 342878 h 605028"/>
              <a:gd name="connsiteX52" fmla="*/ 80868 w 444350"/>
              <a:gd name="connsiteY52" fmla="*/ 282403 h 605028"/>
              <a:gd name="connsiteX53" fmla="*/ 161595 w 444350"/>
              <a:gd name="connsiteY53" fmla="*/ 282403 h 605028"/>
              <a:gd name="connsiteX54" fmla="*/ 161595 w 444350"/>
              <a:gd name="connsiteY54" fmla="*/ 342878 h 605028"/>
              <a:gd name="connsiteX55" fmla="*/ 80868 w 444350"/>
              <a:gd name="connsiteY55" fmla="*/ 342878 h 605028"/>
              <a:gd name="connsiteX56" fmla="*/ 121187 w 444350"/>
              <a:gd name="connsiteY56" fmla="*/ 216993 h 605028"/>
              <a:gd name="connsiteX57" fmla="*/ 106033 w 444350"/>
              <a:gd name="connsiteY57" fmla="*/ 232129 h 605028"/>
              <a:gd name="connsiteX58" fmla="*/ 121187 w 444350"/>
              <a:gd name="connsiteY58" fmla="*/ 247265 h 605028"/>
              <a:gd name="connsiteX59" fmla="*/ 136340 w 444350"/>
              <a:gd name="connsiteY59" fmla="*/ 232129 h 605028"/>
              <a:gd name="connsiteX60" fmla="*/ 121187 w 444350"/>
              <a:gd name="connsiteY60" fmla="*/ 216993 h 605028"/>
              <a:gd name="connsiteX61" fmla="*/ 323596 w 444350"/>
              <a:gd name="connsiteY61" fmla="*/ 216992 h 605028"/>
              <a:gd name="connsiteX62" fmla="*/ 308442 w 444350"/>
              <a:gd name="connsiteY62" fmla="*/ 232129 h 605028"/>
              <a:gd name="connsiteX63" fmla="*/ 323596 w 444350"/>
              <a:gd name="connsiteY63" fmla="*/ 247265 h 605028"/>
              <a:gd name="connsiteX64" fmla="*/ 338749 w 444350"/>
              <a:gd name="connsiteY64" fmla="*/ 232129 h 605028"/>
              <a:gd name="connsiteX65" fmla="*/ 323596 w 444350"/>
              <a:gd name="connsiteY65" fmla="*/ 216992 h 605028"/>
              <a:gd name="connsiteX66" fmla="*/ 80868 w 444350"/>
              <a:gd name="connsiteY66" fmla="*/ 201676 h 605028"/>
              <a:gd name="connsiteX67" fmla="*/ 161595 w 444350"/>
              <a:gd name="connsiteY67" fmla="*/ 201676 h 605028"/>
              <a:gd name="connsiteX68" fmla="*/ 161595 w 444350"/>
              <a:gd name="connsiteY68" fmla="*/ 262221 h 605028"/>
              <a:gd name="connsiteX69" fmla="*/ 80868 w 444350"/>
              <a:gd name="connsiteY69" fmla="*/ 262221 h 605028"/>
              <a:gd name="connsiteX70" fmla="*/ 282826 w 444350"/>
              <a:gd name="connsiteY70" fmla="*/ 201676 h 605028"/>
              <a:gd name="connsiteX71" fmla="*/ 363553 w 444350"/>
              <a:gd name="connsiteY71" fmla="*/ 201676 h 605028"/>
              <a:gd name="connsiteX72" fmla="*/ 363553 w 444350"/>
              <a:gd name="connsiteY72" fmla="*/ 262221 h 605028"/>
              <a:gd name="connsiteX73" fmla="*/ 282826 w 444350"/>
              <a:gd name="connsiteY73" fmla="*/ 262221 h 605028"/>
              <a:gd name="connsiteX74" fmla="*/ 181847 w 444350"/>
              <a:gd name="connsiteY74" fmla="*/ 201676 h 605028"/>
              <a:gd name="connsiteX75" fmla="*/ 262574 w 444350"/>
              <a:gd name="connsiteY75" fmla="*/ 201676 h 605028"/>
              <a:gd name="connsiteX76" fmla="*/ 262574 w 444350"/>
              <a:gd name="connsiteY76" fmla="*/ 262221 h 605028"/>
              <a:gd name="connsiteX77" fmla="*/ 181847 w 444350"/>
              <a:gd name="connsiteY77" fmla="*/ 262221 h 605028"/>
              <a:gd name="connsiteX78" fmla="*/ 70749 w 444350"/>
              <a:gd name="connsiteY78" fmla="*/ 181464 h 605028"/>
              <a:gd name="connsiteX79" fmla="*/ 60642 w 444350"/>
              <a:gd name="connsiteY79" fmla="*/ 191555 h 605028"/>
              <a:gd name="connsiteX80" fmla="*/ 60642 w 444350"/>
              <a:gd name="connsiteY80" fmla="*/ 272285 h 605028"/>
              <a:gd name="connsiteX81" fmla="*/ 60642 w 444350"/>
              <a:gd name="connsiteY81" fmla="*/ 352926 h 605028"/>
              <a:gd name="connsiteX82" fmla="*/ 60642 w 444350"/>
              <a:gd name="connsiteY82" fmla="*/ 433566 h 605028"/>
              <a:gd name="connsiteX83" fmla="*/ 60642 w 444350"/>
              <a:gd name="connsiteY83" fmla="*/ 514296 h 605028"/>
              <a:gd name="connsiteX84" fmla="*/ 70749 w 444350"/>
              <a:gd name="connsiteY84" fmla="*/ 524298 h 605028"/>
              <a:gd name="connsiteX85" fmla="*/ 171730 w 444350"/>
              <a:gd name="connsiteY85" fmla="*/ 524298 h 605028"/>
              <a:gd name="connsiteX86" fmla="*/ 272711 w 444350"/>
              <a:gd name="connsiteY86" fmla="*/ 524298 h 605028"/>
              <a:gd name="connsiteX87" fmla="*/ 373691 w 444350"/>
              <a:gd name="connsiteY87" fmla="*/ 524298 h 605028"/>
              <a:gd name="connsiteX88" fmla="*/ 383798 w 444350"/>
              <a:gd name="connsiteY88" fmla="*/ 514296 h 605028"/>
              <a:gd name="connsiteX89" fmla="*/ 383798 w 444350"/>
              <a:gd name="connsiteY89" fmla="*/ 433566 h 605028"/>
              <a:gd name="connsiteX90" fmla="*/ 383798 w 444350"/>
              <a:gd name="connsiteY90" fmla="*/ 352926 h 605028"/>
              <a:gd name="connsiteX91" fmla="*/ 383798 w 444350"/>
              <a:gd name="connsiteY91" fmla="*/ 272285 h 605028"/>
              <a:gd name="connsiteX92" fmla="*/ 383798 w 444350"/>
              <a:gd name="connsiteY92" fmla="*/ 191555 h 605028"/>
              <a:gd name="connsiteX93" fmla="*/ 373691 w 444350"/>
              <a:gd name="connsiteY93" fmla="*/ 181464 h 605028"/>
              <a:gd name="connsiteX94" fmla="*/ 272711 w 444350"/>
              <a:gd name="connsiteY94" fmla="*/ 181464 h 605028"/>
              <a:gd name="connsiteX95" fmla="*/ 171730 w 444350"/>
              <a:gd name="connsiteY95" fmla="*/ 181464 h 605028"/>
              <a:gd name="connsiteX96" fmla="*/ 323246 w 444350"/>
              <a:gd name="connsiteY96" fmla="*/ 34419 h 605028"/>
              <a:gd name="connsiteX97" fmla="*/ 323246 w 444350"/>
              <a:gd name="connsiteY97" fmla="*/ 110914 h 605028"/>
              <a:gd name="connsiteX98" fmla="*/ 333263 w 444350"/>
              <a:gd name="connsiteY98" fmla="*/ 121006 h 605028"/>
              <a:gd name="connsiteX99" fmla="*/ 409878 w 444350"/>
              <a:gd name="connsiteY99" fmla="*/ 121006 h 605028"/>
              <a:gd name="connsiteX100" fmla="*/ 30321 w 444350"/>
              <a:gd name="connsiteY100" fmla="*/ 0 h 605028"/>
              <a:gd name="connsiteX101" fmla="*/ 313139 w 444350"/>
              <a:gd name="connsiteY101" fmla="*/ 0 h 605028"/>
              <a:gd name="connsiteX102" fmla="*/ 313771 w 444350"/>
              <a:gd name="connsiteY102" fmla="*/ 90 h 605028"/>
              <a:gd name="connsiteX103" fmla="*/ 316388 w 444350"/>
              <a:gd name="connsiteY103" fmla="*/ 631 h 605028"/>
              <a:gd name="connsiteX104" fmla="*/ 317380 w 444350"/>
              <a:gd name="connsiteY104" fmla="*/ 991 h 605028"/>
              <a:gd name="connsiteX105" fmla="*/ 320178 w 444350"/>
              <a:gd name="connsiteY105" fmla="*/ 2883 h 605028"/>
              <a:gd name="connsiteX106" fmla="*/ 320268 w 444350"/>
              <a:gd name="connsiteY106" fmla="*/ 2973 h 605028"/>
              <a:gd name="connsiteX107" fmla="*/ 441463 w 444350"/>
              <a:gd name="connsiteY107" fmla="*/ 123979 h 605028"/>
              <a:gd name="connsiteX108" fmla="*/ 443358 w 444350"/>
              <a:gd name="connsiteY108" fmla="*/ 126862 h 605028"/>
              <a:gd name="connsiteX109" fmla="*/ 443719 w 444350"/>
              <a:gd name="connsiteY109" fmla="*/ 127763 h 605028"/>
              <a:gd name="connsiteX110" fmla="*/ 444260 w 444350"/>
              <a:gd name="connsiteY110" fmla="*/ 130466 h 605028"/>
              <a:gd name="connsiteX111" fmla="*/ 444350 w 444350"/>
              <a:gd name="connsiteY111" fmla="*/ 131097 h 605028"/>
              <a:gd name="connsiteX112" fmla="*/ 444350 w 444350"/>
              <a:gd name="connsiteY112" fmla="*/ 574754 h 605028"/>
              <a:gd name="connsiteX113" fmla="*/ 414119 w 444350"/>
              <a:gd name="connsiteY113" fmla="*/ 605028 h 605028"/>
              <a:gd name="connsiteX114" fmla="*/ 30321 w 444350"/>
              <a:gd name="connsiteY114" fmla="*/ 605028 h 605028"/>
              <a:gd name="connsiteX115" fmla="*/ 0 w 444350"/>
              <a:gd name="connsiteY115" fmla="*/ 574754 h 605028"/>
              <a:gd name="connsiteX116" fmla="*/ 0 w 444350"/>
              <a:gd name="connsiteY116" fmla="*/ 30274 h 605028"/>
              <a:gd name="connsiteX117" fmla="*/ 30321 w 444350"/>
              <a:gd name="connsiteY117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44350" h="605028">
                <a:moveTo>
                  <a:pt x="222526" y="459250"/>
                </a:moveTo>
                <a:cubicBezTo>
                  <a:pt x="214138" y="459250"/>
                  <a:pt x="207373" y="466015"/>
                  <a:pt x="207373" y="474404"/>
                </a:cubicBezTo>
                <a:cubicBezTo>
                  <a:pt x="207373" y="482703"/>
                  <a:pt x="214138" y="489468"/>
                  <a:pt x="222526" y="489468"/>
                </a:cubicBezTo>
                <a:cubicBezTo>
                  <a:pt x="230825" y="489468"/>
                  <a:pt x="237680" y="482703"/>
                  <a:pt x="237680" y="474404"/>
                </a:cubicBezTo>
                <a:cubicBezTo>
                  <a:pt x="237680" y="466015"/>
                  <a:pt x="230825" y="459250"/>
                  <a:pt x="222526" y="459250"/>
                </a:cubicBezTo>
                <a:close/>
                <a:moveTo>
                  <a:pt x="282826" y="443645"/>
                </a:moveTo>
                <a:lnTo>
                  <a:pt x="363553" y="443645"/>
                </a:lnTo>
                <a:lnTo>
                  <a:pt x="363553" y="504261"/>
                </a:lnTo>
                <a:lnTo>
                  <a:pt x="282826" y="504261"/>
                </a:lnTo>
                <a:close/>
                <a:moveTo>
                  <a:pt x="181847" y="443645"/>
                </a:moveTo>
                <a:lnTo>
                  <a:pt x="262574" y="443645"/>
                </a:lnTo>
                <a:lnTo>
                  <a:pt x="262574" y="504261"/>
                </a:lnTo>
                <a:lnTo>
                  <a:pt x="181847" y="504261"/>
                </a:lnTo>
                <a:close/>
                <a:moveTo>
                  <a:pt x="80868" y="443645"/>
                </a:moveTo>
                <a:lnTo>
                  <a:pt x="161595" y="443645"/>
                </a:lnTo>
                <a:lnTo>
                  <a:pt x="161595" y="504261"/>
                </a:lnTo>
                <a:lnTo>
                  <a:pt x="80868" y="504261"/>
                </a:lnTo>
                <a:close/>
                <a:moveTo>
                  <a:pt x="323686" y="378453"/>
                </a:moveTo>
                <a:cubicBezTo>
                  <a:pt x="315388" y="378453"/>
                  <a:pt x="308533" y="385204"/>
                  <a:pt x="308533" y="393576"/>
                </a:cubicBezTo>
                <a:cubicBezTo>
                  <a:pt x="308533" y="401858"/>
                  <a:pt x="315388" y="408700"/>
                  <a:pt x="323686" y="408700"/>
                </a:cubicBezTo>
                <a:cubicBezTo>
                  <a:pt x="332074" y="408700"/>
                  <a:pt x="338839" y="401858"/>
                  <a:pt x="338839" y="393576"/>
                </a:cubicBezTo>
                <a:cubicBezTo>
                  <a:pt x="338839" y="385204"/>
                  <a:pt x="332074" y="378453"/>
                  <a:pt x="323686" y="378453"/>
                </a:cubicBezTo>
                <a:close/>
                <a:moveTo>
                  <a:pt x="121457" y="378453"/>
                </a:moveTo>
                <a:cubicBezTo>
                  <a:pt x="113159" y="378453"/>
                  <a:pt x="106394" y="385204"/>
                  <a:pt x="106394" y="393576"/>
                </a:cubicBezTo>
                <a:cubicBezTo>
                  <a:pt x="106394" y="401948"/>
                  <a:pt x="113159" y="408700"/>
                  <a:pt x="121457" y="408700"/>
                </a:cubicBezTo>
                <a:cubicBezTo>
                  <a:pt x="129846" y="408700"/>
                  <a:pt x="136610" y="401948"/>
                  <a:pt x="136610" y="393576"/>
                </a:cubicBezTo>
                <a:cubicBezTo>
                  <a:pt x="136610" y="385204"/>
                  <a:pt x="129846" y="378453"/>
                  <a:pt x="121457" y="378453"/>
                </a:cubicBezTo>
                <a:close/>
                <a:moveTo>
                  <a:pt x="282826" y="363059"/>
                </a:moveTo>
                <a:lnTo>
                  <a:pt x="363553" y="363059"/>
                </a:lnTo>
                <a:lnTo>
                  <a:pt x="363553" y="423463"/>
                </a:lnTo>
                <a:lnTo>
                  <a:pt x="282826" y="423463"/>
                </a:lnTo>
                <a:close/>
                <a:moveTo>
                  <a:pt x="181847" y="363059"/>
                </a:moveTo>
                <a:lnTo>
                  <a:pt x="262574" y="363059"/>
                </a:lnTo>
                <a:lnTo>
                  <a:pt x="262574" y="423463"/>
                </a:lnTo>
                <a:lnTo>
                  <a:pt x="181847" y="423463"/>
                </a:lnTo>
                <a:close/>
                <a:moveTo>
                  <a:pt x="80868" y="363059"/>
                </a:moveTo>
                <a:lnTo>
                  <a:pt x="161595" y="363059"/>
                </a:lnTo>
                <a:lnTo>
                  <a:pt x="161595" y="423463"/>
                </a:lnTo>
                <a:lnTo>
                  <a:pt x="80868" y="423463"/>
                </a:lnTo>
                <a:close/>
                <a:moveTo>
                  <a:pt x="222166" y="297184"/>
                </a:moveTo>
                <a:cubicBezTo>
                  <a:pt x="213867" y="297184"/>
                  <a:pt x="207103" y="303943"/>
                  <a:pt x="207103" y="312325"/>
                </a:cubicBezTo>
                <a:cubicBezTo>
                  <a:pt x="207103" y="320617"/>
                  <a:pt x="213867" y="327466"/>
                  <a:pt x="222166" y="327466"/>
                </a:cubicBezTo>
                <a:cubicBezTo>
                  <a:pt x="230554" y="327466"/>
                  <a:pt x="237319" y="320617"/>
                  <a:pt x="237319" y="312325"/>
                </a:cubicBezTo>
                <a:cubicBezTo>
                  <a:pt x="237319" y="303943"/>
                  <a:pt x="230554" y="297184"/>
                  <a:pt x="222166" y="297184"/>
                </a:cubicBezTo>
                <a:close/>
                <a:moveTo>
                  <a:pt x="282826" y="282403"/>
                </a:moveTo>
                <a:lnTo>
                  <a:pt x="363553" y="282403"/>
                </a:lnTo>
                <a:lnTo>
                  <a:pt x="363553" y="342878"/>
                </a:lnTo>
                <a:lnTo>
                  <a:pt x="282826" y="342878"/>
                </a:lnTo>
                <a:close/>
                <a:moveTo>
                  <a:pt x="181847" y="282403"/>
                </a:moveTo>
                <a:lnTo>
                  <a:pt x="262574" y="282403"/>
                </a:lnTo>
                <a:lnTo>
                  <a:pt x="262574" y="342878"/>
                </a:lnTo>
                <a:lnTo>
                  <a:pt x="181847" y="342878"/>
                </a:lnTo>
                <a:close/>
                <a:moveTo>
                  <a:pt x="80868" y="282403"/>
                </a:moveTo>
                <a:lnTo>
                  <a:pt x="161595" y="282403"/>
                </a:lnTo>
                <a:lnTo>
                  <a:pt x="161595" y="342878"/>
                </a:lnTo>
                <a:lnTo>
                  <a:pt x="80868" y="342878"/>
                </a:lnTo>
                <a:close/>
                <a:moveTo>
                  <a:pt x="121187" y="216993"/>
                </a:moveTo>
                <a:cubicBezTo>
                  <a:pt x="112888" y="216993"/>
                  <a:pt x="106033" y="223750"/>
                  <a:pt x="106033" y="232129"/>
                </a:cubicBezTo>
                <a:cubicBezTo>
                  <a:pt x="106033" y="240508"/>
                  <a:pt x="112888" y="247265"/>
                  <a:pt x="121187" y="247265"/>
                </a:cubicBezTo>
                <a:cubicBezTo>
                  <a:pt x="129575" y="247265"/>
                  <a:pt x="136340" y="240508"/>
                  <a:pt x="136340" y="232129"/>
                </a:cubicBezTo>
                <a:cubicBezTo>
                  <a:pt x="136340" y="223750"/>
                  <a:pt x="129575" y="216993"/>
                  <a:pt x="121187" y="216993"/>
                </a:cubicBezTo>
                <a:close/>
                <a:moveTo>
                  <a:pt x="323596" y="216992"/>
                </a:moveTo>
                <a:cubicBezTo>
                  <a:pt x="315297" y="216992"/>
                  <a:pt x="308442" y="223750"/>
                  <a:pt x="308442" y="232129"/>
                </a:cubicBezTo>
                <a:cubicBezTo>
                  <a:pt x="308442" y="240508"/>
                  <a:pt x="315297" y="247265"/>
                  <a:pt x="323596" y="247265"/>
                </a:cubicBezTo>
                <a:cubicBezTo>
                  <a:pt x="331984" y="247265"/>
                  <a:pt x="338749" y="240508"/>
                  <a:pt x="338749" y="232129"/>
                </a:cubicBezTo>
                <a:cubicBezTo>
                  <a:pt x="338749" y="223750"/>
                  <a:pt x="331984" y="216992"/>
                  <a:pt x="323596" y="216992"/>
                </a:cubicBezTo>
                <a:close/>
                <a:moveTo>
                  <a:pt x="80868" y="201676"/>
                </a:moveTo>
                <a:lnTo>
                  <a:pt x="161595" y="201676"/>
                </a:lnTo>
                <a:lnTo>
                  <a:pt x="161595" y="262221"/>
                </a:lnTo>
                <a:lnTo>
                  <a:pt x="80868" y="262221"/>
                </a:lnTo>
                <a:close/>
                <a:moveTo>
                  <a:pt x="282826" y="201676"/>
                </a:moveTo>
                <a:lnTo>
                  <a:pt x="363553" y="201676"/>
                </a:lnTo>
                <a:lnTo>
                  <a:pt x="363553" y="262221"/>
                </a:lnTo>
                <a:lnTo>
                  <a:pt x="282826" y="262221"/>
                </a:lnTo>
                <a:close/>
                <a:moveTo>
                  <a:pt x="181847" y="201676"/>
                </a:moveTo>
                <a:lnTo>
                  <a:pt x="262574" y="201676"/>
                </a:lnTo>
                <a:lnTo>
                  <a:pt x="262574" y="262221"/>
                </a:lnTo>
                <a:lnTo>
                  <a:pt x="181847" y="262221"/>
                </a:lnTo>
                <a:close/>
                <a:moveTo>
                  <a:pt x="70749" y="181464"/>
                </a:moveTo>
                <a:cubicBezTo>
                  <a:pt x="65154" y="181464"/>
                  <a:pt x="60642" y="185969"/>
                  <a:pt x="60642" y="191555"/>
                </a:cubicBezTo>
                <a:lnTo>
                  <a:pt x="60642" y="272285"/>
                </a:lnTo>
                <a:lnTo>
                  <a:pt x="60642" y="352926"/>
                </a:lnTo>
                <a:lnTo>
                  <a:pt x="60642" y="433566"/>
                </a:lnTo>
                <a:lnTo>
                  <a:pt x="60642" y="514296"/>
                </a:lnTo>
                <a:cubicBezTo>
                  <a:pt x="60642" y="519792"/>
                  <a:pt x="65154" y="524298"/>
                  <a:pt x="70749" y="524298"/>
                </a:cubicBezTo>
                <a:lnTo>
                  <a:pt x="171730" y="524298"/>
                </a:lnTo>
                <a:lnTo>
                  <a:pt x="272711" y="524298"/>
                </a:lnTo>
                <a:lnTo>
                  <a:pt x="373691" y="524298"/>
                </a:lnTo>
                <a:cubicBezTo>
                  <a:pt x="379286" y="524298"/>
                  <a:pt x="383798" y="519792"/>
                  <a:pt x="383798" y="514296"/>
                </a:cubicBezTo>
                <a:lnTo>
                  <a:pt x="383798" y="433566"/>
                </a:lnTo>
                <a:lnTo>
                  <a:pt x="383798" y="352926"/>
                </a:lnTo>
                <a:lnTo>
                  <a:pt x="383798" y="272285"/>
                </a:lnTo>
                <a:lnTo>
                  <a:pt x="383798" y="191555"/>
                </a:lnTo>
                <a:cubicBezTo>
                  <a:pt x="383798" y="185969"/>
                  <a:pt x="379286" y="181464"/>
                  <a:pt x="373691" y="181464"/>
                </a:cubicBezTo>
                <a:lnTo>
                  <a:pt x="272711" y="181464"/>
                </a:lnTo>
                <a:lnTo>
                  <a:pt x="171730" y="181464"/>
                </a:lnTo>
                <a:close/>
                <a:moveTo>
                  <a:pt x="323246" y="34419"/>
                </a:moveTo>
                <a:lnTo>
                  <a:pt x="323246" y="110914"/>
                </a:lnTo>
                <a:cubicBezTo>
                  <a:pt x="323246" y="116501"/>
                  <a:pt x="327758" y="121006"/>
                  <a:pt x="333263" y="121006"/>
                </a:cubicBezTo>
                <a:lnTo>
                  <a:pt x="409878" y="121006"/>
                </a:lnTo>
                <a:close/>
                <a:moveTo>
                  <a:pt x="30321" y="0"/>
                </a:moveTo>
                <a:lnTo>
                  <a:pt x="313139" y="0"/>
                </a:lnTo>
                <a:cubicBezTo>
                  <a:pt x="313319" y="0"/>
                  <a:pt x="313500" y="90"/>
                  <a:pt x="313771" y="90"/>
                </a:cubicBezTo>
                <a:cubicBezTo>
                  <a:pt x="314673" y="180"/>
                  <a:pt x="315485" y="361"/>
                  <a:pt x="316388" y="631"/>
                </a:cubicBezTo>
                <a:cubicBezTo>
                  <a:pt x="316749" y="811"/>
                  <a:pt x="317019" y="901"/>
                  <a:pt x="317380" y="991"/>
                </a:cubicBezTo>
                <a:cubicBezTo>
                  <a:pt x="318373" y="1442"/>
                  <a:pt x="319366" y="2072"/>
                  <a:pt x="320178" y="2883"/>
                </a:cubicBezTo>
                <a:cubicBezTo>
                  <a:pt x="320178" y="2973"/>
                  <a:pt x="320268" y="2973"/>
                  <a:pt x="320268" y="2973"/>
                </a:cubicBezTo>
                <a:lnTo>
                  <a:pt x="441463" y="123979"/>
                </a:lnTo>
                <a:cubicBezTo>
                  <a:pt x="442275" y="124880"/>
                  <a:pt x="442906" y="125781"/>
                  <a:pt x="443358" y="126862"/>
                </a:cubicBezTo>
                <a:cubicBezTo>
                  <a:pt x="443538" y="127133"/>
                  <a:pt x="443628" y="127493"/>
                  <a:pt x="443719" y="127763"/>
                </a:cubicBezTo>
                <a:cubicBezTo>
                  <a:pt x="443989" y="128664"/>
                  <a:pt x="444170" y="129565"/>
                  <a:pt x="444260" y="130466"/>
                </a:cubicBezTo>
                <a:cubicBezTo>
                  <a:pt x="444260" y="130647"/>
                  <a:pt x="444350" y="130917"/>
                  <a:pt x="444350" y="131097"/>
                </a:cubicBezTo>
                <a:lnTo>
                  <a:pt x="444350" y="574754"/>
                </a:lnTo>
                <a:cubicBezTo>
                  <a:pt x="444350" y="591423"/>
                  <a:pt x="430814" y="605028"/>
                  <a:pt x="414119" y="605028"/>
                </a:cubicBezTo>
                <a:lnTo>
                  <a:pt x="30321" y="605028"/>
                </a:lnTo>
                <a:cubicBezTo>
                  <a:pt x="13626" y="605028"/>
                  <a:pt x="0" y="591423"/>
                  <a:pt x="0" y="574754"/>
                </a:cubicBezTo>
                <a:lnTo>
                  <a:pt x="0" y="30274"/>
                </a:lnTo>
                <a:cubicBezTo>
                  <a:pt x="0" y="13605"/>
                  <a:pt x="13626" y="0"/>
                  <a:pt x="3032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ectangle 39">
            <a:extLst>
              <a:ext uri="{FF2B5EF4-FFF2-40B4-BE49-F238E27FC236}">
                <a16:creationId xmlns:a16="http://schemas.microsoft.com/office/drawing/2014/main" id="{EA4E1FBD-289B-A0CB-1303-AAFA1CE2AD91}"/>
              </a:ext>
            </a:extLst>
          </p:cNvPr>
          <p:cNvSpPr/>
          <p:nvPr/>
        </p:nvSpPr>
        <p:spPr>
          <a:xfrm>
            <a:off x="7682140" y="2386242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Rectangle 40">
            <a:extLst>
              <a:ext uri="{FF2B5EF4-FFF2-40B4-BE49-F238E27FC236}">
                <a16:creationId xmlns:a16="http://schemas.microsoft.com/office/drawing/2014/main" id="{2D055352-71B6-165F-0FCD-A2F37F6D914B}"/>
              </a:ext>
            </a:extLst>
          </p:cNvPr>
          <p:cNvSpPr/>
          <p:nvPr/>
        </p:nvSpPr>
        <p:spPr>
          <a:xfrm>
            <a:off x="7682141" y="1825192"/>
            <a:ext cx="2031325" cy="48051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83B9981E-502D-AF47-538F-E189ADC03377}"/>
              </a:ext>
            </a:extLst>
          </p:cNvPr>
          <p:cNvSpPr/>
          <p:nvPr/>
        </p:nvSpPr>
        <p:spPr>
          <a:xfrm>
            <a:off x="7362090" y="3771669"/>
            <a:ext cx="4090876" cy="1815673"/>
          </a:xfrm>
          <a:prstGeom prst="roundRect">
            <a:avLst>
              <a:gd name="adj" fmla="val 9260"/>
            </a:avLst>
          </a:prstGeom>
          <a:solidFill>
            <a:schemeClr val="accent1"/>
          </a:solidFill>
          <a:ln w="12700" cap="flat" cmpd="sng" algn="ctr">
            <a:solidFill>
              <a:schemeClr val="accent1"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accent1">
                  <a:lumMod val="0"/>
                  <a:alpha val="90000"/>
                </a:schemeClr>
              </a:solidFill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6D986B8F-7677-56FF-FDBE-DAE4CCCA8FB9}"/>
              </a:ext>
            </a:extLst>
          </p:cNvPr>
          <p:cNvSpPr/>
          <p:nvPr/>
        </p:nvSpPr>
        <p:spPr>
          <a:xfrm>
            <a:off x="7575665" y="3919216"/>
            <a:ext cx="2244275" cy="53089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9" name="Freeform 117">
            <a:extLst>
              <a:ext uri="{FF2B5EF4-FFF2-40B4-BE49-F238E27FC236}">
                <a16:creationId xmlns:a16="http://schemas.microsoft.com/office/drawing/2014/main" id="{FF709674-34B8-CAF4-43DD-64687F49DEB2}"/>
              </a:ext>
            </a:extLst>
          </p:cNvPr>
          <p:cNvSpPr/>
          <p:nvPr/>
        </p:nvSpPr>
        <p:spPr bwMode="auto">
          <a:xfrm>
            <a:off x="10059384" y="3950727"/>
            <a:ext cx="530890" cy="467868"/>
          </a:xfrm>
          <a:custGeom>
            <a:avLst/>
            <a:gdLst>
              <a:gd name="connsiteX0" fmla="*/ 486133 w 607614"/>
              <a:gd name="connsiteY0" fmla="*/ 343588 h 535485"/>
              <a:gd name="connsiteX1" fmla="*/ 495995 w 607614"/>
              <a:gd name="connsiteY1" fmla="*/ 353447 h 535485"/>
              <a:gd name="connsiteX2" fmla="*/ 495995 w 607614"/>
              <a:gd name="connsiteY2" fmla="*/ 404257 h 535485"/>
              <a:gd name="connsiteX3" fmla="*/ 546823 w 607614"/>
              <a:gd name="connsiteY3" fmla="*/ 404257 h 535485"/>
              <a:gd name="connsiteX4" fmla="*/ 556685 w 607614"/>
              <a:gd name="connsiteY4" fmla="*/ 414116 h 535485"/>
              <a:gd name="connsiteX5" fmla="*/ 546823 w 607614"/>
              <a:gd name="connsiteY5" fmla="*/ 424733 h 535485"/>
              <a:gd name="connsiteX6" fmla="*/ 486133 w 607614"/>
              <a:gd name="connsiteY6" fmla="*/ 424733 h 535485"/>
              <a:gd name="connsiteX7" fmla="*/ 476271 w 607614"/>
              <a:gd name="connsiteY7" fmla="*/ 414116 h 535485"/>
              <a:gd name="connsiteX8" fmla="*/ 476271 w 607614"/>
              <a:gd name="connsiteY8" fmla="*/ 353447 h 535485"/>
              <a:gd name="connsiteX9" fmla="*/ 486133 w 607614"/>
              <a:gd name="connsiteY9" fmla="*/ 343588 h 535485"/>
              <a:gd name="connsiteX10" fmla="*/ 486079 w 607614"/>
              <a:gd name="connsiteY10" fmla="*/ 313259 h 535485"/>
              <a:gd name="connsiteX11" fmla="*/ 385053 w 607614"/>
              <a:gd name="connsiteY11" fmla="*/ 414133 h 535485"/>
              <a:gd name="connsiteX12" fmla="*/ 486079 w 607614"/>
              <a:gd name="connsiteY12" fmla="*/ 515766 h 535485"/>
              <a:gd name="connsiteX13" fmla="*/ 587105 w 607614"/>
              <a:gd name="connsiteY13" fmla="*/ 414133 h 535485"/>
              <a:gd name="connsiteX14" fmla="*/ 486079 w 607614"/>
              <a:gd name="connsiteY14" fmla="*/ 313259 h 535485"/>
              <a:gd name="connsiteX15" fmla="*/ 486079 w 607614"/>
              <a:gd name="connsiteY15" fmla="*/ 292781 h 535485"/>
              <a:gd name="connsiteX16" fmla="*/ 607614 w 607614"/>
              <a:gd name="connsiteY16" fmla="*/ 414133 h 535485"/>
              <a:gd name="connsiteX17" fmla="*/ 486079 w 607614"/>
              <a:gd name="connsiteY17" fmla="*/ 535485 h 535485"/>
              <a:gd name="connsiteX18" fmla="*/ 364544 w 607614"/>
              <a:gd name="connsiteY18" fmla="*/ 414133 h 535485"/>
              <a:gd name="connsiteX19" fmla="*/ 486079 w 607614"/>
              <a:gd name="connsiteY19" fmla="*/ 292781 h 535485"/>
              <a:gd name="connsiteX20" fmla="*/ 283300 w 607614"/>
              <a:gd name="connsiteY20" fmla="*/ 91018 h 535485"/>
              <a:gd name="connsiteX21" fmla="*/ 318997 w 607614"/>
              <a:gd name="connsiteY21" fmla="*/ 141077 h 535485"/>
              <a:gd name="connsiteX22" fmla="*/ 587107 w 607614"/>
              <a:gd name="connsiteY22" fmla="*/ 141077 h 535485"/>
              <a:gd name="connsiteX23" fmla="*/ 587107 w 607614"/>
              <a:gd name="connsiteY23" fmla="*/ 91018 h 535485"/>
              <a:gd name="connsiteX24" fmla="*/ 0 w 607614"/>
              <a:gd name="connsiteY24" fmla="*/ 0 h 535485"/>
              <a:gd name="connsiteX25" fmla="*/ 217982 w 607614"/>
              <a:gd name="connsiteY25" fmla="*/ 0 h 535485"/>
              <a:gd name="connsiteX26" fmla="*/ 268869 w 607614"/>
              <a:gd name="connsiteY26" fmla="*/ 70539 h 535485"/>
              <a:gd name="connsiteX27" fmla="*/ 607614 w 607614"/>
              <a:gd name="connsiteY27" fmla="*/ 70539 h 535485"/>
              <a:gd name="connsiteX28" fmla="*/ 607614 w 607614"/>
              <a:gd name="connsiteY28" fmla="*/ 141077 h 535485"/>
              <a:gd name="connsiteX29" fmla="*/ 607614 w 607614"/>
              <a:gd name="connsiteY29" fmla="*/ 161556 h 535485"/>
              <a:gd name="connsiteX30" fmla="*/ 607614 w 607614"/>
              <a:gd name="connsiteY30" fmla="*/ 323870 h 535485"/>
              <a:gd name="connsiteX31" fmla="*/ 486091 w 607614"/>
              <a:gd name="connsiteY31" fmla="*/ 262433 h 535485"/>
              <a:gd name="connsiteX32" fmla="*/ 334188 w 607614"/>
              <a:gd name="connsiteY32" fmla="*/ 414129 h 535485"/>
              <a:gd name="connsiteX33" fmla="*/ 395709 w 607614"/>
              <a:gd name="connsiteY33" fmla="*/ 535485 h 535485"/>
              <a:gd name="connsiteX34" fmla="*/ 0 w 607614"/>
              <a:gd name="connsiteY34" fmla="*/ 535485 h 53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14" h="535485">
                <a:moveTo>
                  <a:pt x="486133" y="343588"/>
                </a:moveTo>
                <a:cubicBezTo>
                  <a:pt x="491443" y="343588"/>
                  <a:pt x="495995" y="348138"/>
                  <a:pt x="495995" y="353447"/>
                </a:cubicBezTo>
                <a:lnTo>
                  <a:pt x="495995" y="404257"/>
                </a:lnTo>
                <a:lnTo>
                  <a:pt x="546823" y="404257"/>
                </a:lnTo>
                <a:cubicBezTo>
                  <a:pt x="552133" y="404257"/>
                  <a:pt x="556685" y="408808"/>
                  <a:pt x="556685" y="414116"/>
                </a:cubicBezTo>
                <a:cubicBezTo>
                  <a:pt x="556685" y="420183"/>
                  <a:pt x="552133" y="424733"/>
                  <a:pt x="546823" y="424733"/>
                </a:cubicBezTo>
                <a:lnTo>
                  <a:pt x="486133" y="424733"/>
                </a:lnTo>
                <a:cubicBezTo>
                  <a:pt x="480823" y="424733"/>
                  <a:pt x="476271" y="420183"/>
                  <a:pt x="476271" y="414116"/>
                </a:cubicBezTo>
                <a:lnTo>
                  <a:pt x="476271" y="353447"/>
                </a:lnTo>
                <a:cubicBezTo>
                  <a:pt x="476271" y="348138"/>
                  <a:pt x="480823" y="343588"/>
                  <a:pt x="486133" y="343588"/>
                </a:cubicBezTo>
                <a:close/>
                <a:moveTo>
                  <a:pt x="486079" y="313259"/>
                </a:moveTo>
                <a:cubicBezTo>
                  <a:pt x="429869" y="313259"/>
                  <a:pt x="385053" y="358766"/>
                  <a:pt x="385053" y="414133"/>
                </a:cubicBezTo>
                <a:cubicBezTo>
                  <a:pt x="385053" y="470259"/>
                  <a:pt x="429869" y="515766"/>
                  <a:pt x="486079" y="515766"/>
                </a:cubicBezTo>
                <a:cubicBezTo>
                  <a:pt x="542289" y="515766"/>
                  <a:pt x="587105" y="470259"/>
                  <a:pt x="587105" y="414133"/>
                </a:cubicBezTo>
                <a:cubicBezTo>
                  <a:pt x="587105" y="358766"/>
                  <a:pt x="542289" y="313259"/>
                  <a:pt x="486079" y="313259"/>
                </a:cubicBezTo>
                <a:close/>
                <a:moveTo>
                  <a:pt x="486079" y="292781"/>
                </a:moveTo>
                <a:cubicBezTo>
                  <a:pt x="552923" y="292781"/>
                  <a:pt x="607614" y="347390"/>
                  <a:pt x="607614" y="414133"/>
                </a:cubicBezTo>
                <a:cubicBezTo>
                  <a:pt x="607614" y="481635"/>
                  <a:pt x="552923" y="535485"/>
                  <a:pt x="486079" y="535485"/>
                </a:cubicBezTo>
                <a:cubicBezTo>
                  <a:pt x="419235" y="535485"/>
                  <a:pt x="364544" y="481635"/>
                  <a:pt x="364544" y="414133"/>
                </a:cubicBezTo>
                <a:cubicBezTo>
                  <a:pt x="364544" y="347390"/>
                  <a:pt x="419235" y="292781"/>
                  <a:pt x="486079" y="292781"/>
                </a:cubicBezTo>
                <a:close/>
                <a:moveTo>
                  <a:pt x="283300" y="91018"/>
                </a:moveTo>
                <a:lnTo>
                  <a:pt x="318997" y="141077"/>
                </a:lnTo>
                <a:lnTo>
                  <a:pt x="587107" y="141077"/>
                </a:lnTo>
                <a:lnTo>
                  <a:pt x="587107" y="91018"/>
                </a:lnTo>
                <a:close/>
                <a:moveTo>
                  <a:pt x="0" y="0"/>
                </a:moveTo>
                <a:lnTo>
                  <a:pt x="217982" y="0"/>
                </a:lnTo>
                <a:lnTo>
                  <a:pt x="268869" y="70539"/>
                </a:lnTo>
                <a:lnTo>
                  <a:pt x="607614" y="70539"/>
                </a:lnTo>
                <a:lnTo>
                  <a:pt x="607614" y="141077"/>
                </a:lnTo>
                <a:lnTo>
                  <a:pt x="607614" y="161556"/>
                </a:lnTo>
                <a:lnTo>
                  <a:pt x="607614" y="323870"/>
                </a:lnTo>
                <a:cubicBezTo>
                  <a:pt x="579512" y="286705"/>
                  <a:pt x="535460" y="262433"/>
                  <a:pt x="486091" y="262433"/>
                </a:cubicBezTo>
                <a:cubicBezTo>
                  <a:pt x="402544" y="262433"/>
                  <a:pt x="334188" y="330696"/>
                  <a:pt x="334188" y="414129"/>
                </a:cubicBezTo>
                <a:cubicBezTo>
                  <a:pt x="334188" y="464188"/>
                  <a:pt x="358492" y="508180"/>
                  <a:pt x="395709" y="535485"/>
                </a:cubicBezTo>
                <a:lnTo>
                  <a:pt x="0" y="53548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Rectangle 39">
            <a:extLst>
              <a:ext uri="{FF2B5EF4-FFF2-40B4-BE49-F238E27FC236}">
                <a16:creationId xmlns:a16="http://schemas.microsoft.com/office/drawing/2014/main" id="{C4389CB3-4980-4874-FA06-6B120FABFEE2}"/>
              </a:ext>
            </a:extLst>
          </p:cNvPr>
          <p:cNvSpPr/>
          <p:nvPr/>
        </p:nvSpPr>
        <p:spPr>
          <a:xfrm>
            <a:off x="7682140" y="4505453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7" name="Rectangle 40">
            <a:extLst>
              <a:ext uri="{FF2B5EF4-FFF2-40B4-BE49-F238E27FC236}">
                <a16:creationId xmlns:a16="http://schemas.microsoft.com/office/drawing/2014/main" id="{A995EF88-CE8C-7B6E-E1A8-0E1C9340728D}"/>
              </a:ext>
            </a:extLst>
          </p:cNvPr>
          <p:cNvSpPr/>
          <p:nvPr/>
        </p:nvSpPr>
        <p:spPr>
          <a:xfrm>
            <a:off x="7682141" y="3944403"/>
            <a:ext cx="2031325" cy="48051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6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A327216C-F847-70D5-E519-38E00E2B82F1}"/>
              </a:ext>
            </a:extLst>
          </p:cNvPr>
          <p:cNvSpPr/>
          <p:nvPr/>
        </p:nvSpPr>
        <p:spPr>
          <a:xfrm>
            <a:off x="7882759" y="0"/>
            <a:ext cx="430924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8"/>
          <p:cNvSpPr txBox="1"/>
          <p:nvPr/>
        </p:nvSpPr>
        <p:spPr>
          <a:xfrm>
            <a:off x="4223809" y="221639"/>
            <a:ext cx="3744384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303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请添加小标题</a:t>
            </a:r>
          </a:p>
        </p:txBody>
      </p:sp>
      <p:sp>
        <p:nvSpPr>
          <p:cNvPr id="28" name="TextBox 8"/>
          <p:cNvSpPr txBox="1"/>
          <p:nvPr/>
        </p:nvSpPr>
        <p:spPr>
          <a:xfrm>
            <a:off x="4945117" y="689881"/>
            <a:ext cx="2301766" cy="2042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132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add a subtitle</a:t>
            </a:r>
            <a:endParaRPr lang="zh-CN" altLang="en-US" sz="132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7195D2C-B66A-0908-0FCC-54C928C20DBB}"/>
              </a:ext>
            </a:extLst>
          </p:cNvPr>
          <p:cNvSpPr/>
          <p:nvPr/>
        </p:nvSpPr>
        <p:spPr>
          <a:xfrm>
            <a:off x="6349649" y="3138755"/>
            <a:ext cx="993477" cy="23220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B75A9EF9-6C9E-C44C-6BF6-657160864006}"/>
              </a:ext>
            </a:extLst>
          </p:cNvPr>
          <p:cNvSpPr/>
          <p:nvPr/>
        </p:nvSpPr>
        <p:spPr>
          <a:xfrm>
            <a:off x="6349649" y="4964073"/>
            <a:ext cx="993477" cy="99347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44C4915-9CA1-5968-57F7-88C908F633A0}"/>
              </a:ext>
            </a:extLst>
          </p:cNvPr>
          <p:cNvSpPr/>
          <p:nvPr/>
        </p:nvSpPr>
        <p:spPr>
          <a:xfrm>
            <a:off x="4954048" y="1672198"/>
            <a:ext cx="993477" cy="37886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BD3B97CA-732C-5F4C-BA00-A5C7B937D267}"/>
              </a:ext>
            </a:extLst>
          </p:cNvPr>
          <p:cNvSpPr/>
          <p:nvPr/>
        </p:nvSpPr>
        <p:spPr>
          <a:xfrm>
            <a:off x="4954048" y="4964073"/>
            <a:ext cx="993477" cy="993476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2EE1F3F-1FDD-ED24-D36F-975399063A4F}"/>
              </a:ext>
            </a:extLst>
          </p:cNvPr>
          <p:cNvSpPr/>
          <p:nvPr/>
        </p:nvSpPr>
        <p:spPr>
          <a:xfrm>
            <a:off x="3558452" y="2255667"/>
            <a:ext cx="993477" cy="3205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6A123F4-A9AC-4977-6348-3A531D826008}"/>
              </a:ext>
            </a:extLst>
          </p:cNvPr>
          <p:cNvSpPr/>
          <p:nvPr/>
        </p:nvSpPr>
        <p:spPr>
          <a:xfrm>
            <a:off x="3558452" y="4964073"/>
            <a:ext cx="993477" cy="99347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2E805CB4-00F2-D2E5-8576-A682F57213BC}"/>
              </a:ext>
            </a:extLst>
          </p:cNvPr>
          <p:cNvSpPr/>
          <p:nvPr/>
        </p:nvSpPr>
        <p:spPr>
          <a:xfrm>
            <a:off x="2162854" y="3785307"/>
            <a:ext cx="993477" cy="16755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CDD4CAC-E76B-8B4A-F04F-2FF58A8E736B}"/>
              </a:ext>
            </a:extLst>
          </p:cNvPr>
          <p:cNvSpPr/>
          <p:nvPr/>
        </p:nvSpPr>
        <p:spPr>
          <a:xfrm>
            <a:off x="2162854" y="4964073"/>
            <a:ext cx="993477" cy="993476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EC39C1DE-086B-3908-F49D-B091FC730B30}"/>
              </a:ext>
            </a:extLst>
          </p:cNvPr>
          <p:cNvSpPr/>
          <p:nvPr/>
        </p:nvSpPr>
        <p:spPr>
          <a:xfrm>
            <a:off x="767255" y="3138755"/>
            <a:ext cx="993477" cy="23220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BCA703C2-0849-74E7-AF94-C14E64E24FC4}"/>
              </a:ext>
            </a:extLst>
          </p:cNvPr>
          <p:cNvSpPr/>
          <p:nvPr/>
        </p:nvSpPr>
        <p:spPr>
          <a:xfrm>
            <a:off x="767255" y="4964073"/>
            <a:ext cx="993477" cy="9934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8C06B410-D5AD-9EAC-C036-16559C5AD4A3}"/>
              </a:ext>
            </a:extLst>
          </p:cNvPr>
          <p:cNvGrpSpPr/>
          <p:nvPr/>
        </p:nvGrpSpPr>
        <p:grpSpPr>
          <a:xfrm>
            <a:off x="6594134" y="5203818"/>
            <a:ext cx="504500" cy="505363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3" name="AutoShape 7">
              <a:extLst>
                <a:ext uri="{FF2B5EF4-FFF2-40B4-BE49-F238E27FC236}">
                  <a16:creationId xmlns:a16="http://schemas.microsoft.com/office/drawing/2014/main" id="{69842816-BAFD-47B3-17F7-669F9029AE05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utoShape 8">
              <a:extLst>
                <a:ext uri="{FF2B5EF4-FFF2-40B4-BE49-F238E27FC236}">
                  <a16:creationId xmlns:a16="http://schemas.microsoft.com/office/drawing/2014/main" id="{089865C0-961A-F2A9-0B4C-E5CF253F2FED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AutoShape 9">
              <a:extLst>
                <a:ext uri="{FF2B5EF4-FFF2-40B4-BE49-F238E27FC236}">
                  <a16:creationId xmlns:a16="http://schemas.microsoft.com/office/drawing/2014/main" id="{56A4FB32-AF9A-234F-105A-E60C6903AA18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10">
              <a:extLst>
                <a:ext uri="{FF2B5EF4-FFF2-40B4-BE49-F238E27FC236}">
                  <a16:creationId xmlns:a16="http://schemas.microsoft.com/office/drawing/2014/main" id="{8C1FC99A-58A7-E630-A705-1DEC850E5B92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11">
              <a:extLst>
                <a:ext uri="{FF2B5EF4-FFF2-40B4-BE49-F238E27FC236}">
                  <a16:creationId xmlns:a16="http://schemas.microsoft.com/office/drawing/2014/main" id="{4B14BEAF-464A-6809-2EF5-6002E1C18604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207B59E7-BCCB-5F8C-4077-4424CAFB8BFA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3">
              <a:extLst>
                <a:ext uri="{FF2B5EF4-FFF2-40B4-BE49-F238E27FC236}">
                  <a16:creationId xmlns:a16="http://schemas.microsoft.com/office/drawing/2014/main" id="{A08C60C6-E19D-4B1B-A22F-E39FDCC82D13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4">
              <a:extLst>
                <a:ext uri="{FF2B5EF4-FFF2-40B4-BE49-F238E27FC236}">
                  <a16:creationId xmlns:a16="http://schemas.microsoft.com/office/drawing/2014/main" id="{48FFD769-603A-9EE4-467F-F275AFF74019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5">
              <a:extLst>
                <a:ext uri="{FF2B5EF4-FFF2-40B4-BE49-F238E27FC236}">
                  <a16:creationId xmlns:a16="http://schemas.microsoft.com/office/drawing/2014/main" id="{EADB2169-34FC-6995-BE46-141FA97FFFD2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3">
            <a:extLst>
              <a:ext uri="{FF2B5EF4-FFF2-40B4-BE49-F238E27FC236}">
                <a16:creationId xmlns:a16="http://schemas.microsoft.com/office/drawing/2014/main" id="{FA34BAF7-127E-7909-2B50-C316F300F494}"/>
              </a:ext>
            </a:extLst>
          </p:cNvPr>
          <p:cNvGrpSpPr/>
          <p:nvPr/>
        </p:nvGrpSpPr>
        <p:grpSpPr>
          <a:xfrm>
            <a:off x="5214489" y="5199194"/>
            <a:ext cx="472591" cy="504500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3" name="AutoShape 78">
              <a:extLst>
                <a:ext uri="{FF2B5EF4-FFF2-40B4-BE49-F238E27FC236}">
                  <a16:creationId xmlns:a16="http://schemas.microsoft.com/office/drawing/2014/main" id="{7F98FA29-14EE-F784-128B-DB21112963F3}"/>
                </a:ext>
              </a:extLst>
            </p:cNvPr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utoShape 79">
              <a:extLst>
                <a:ext uri="{FF2B5EF4-FFF2-40B4-BE49-F238E27FC236}">
                  <a16:creationId xmlns:a16="http://schemas.microsoft.com/office/drawing/2014/main" id="{0FCAD08E-5F94-824A-4364-6F3695B351CD}"/>
                </a:ext>
              </a:extLst>
            </p:cNvPr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AutoShape 80">
              <a:extLst>
                <a:ext uri="{FF2B5EF4-FFF2-40B4-BE49-F238E27FC236}">
                  <a16:creationId xmlns:a16="http://schemas.microsoft.com/office/drawing/2014/main" id="{2174E8E4-8E2F-8336-860A-87CA6EC0BE65}"/>
                </a:ext>
              </a:extLst>
            </p:cNvPr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7">
            <a:extLst>
              <a:ext uri="{FF2B5EF4-FFF2-40B4-BE49-F238E27FC236}">
                <a16:creationId xmlns:a16="http://schemas.microsoft.com/office/drawing/2014/main" id="{9AF61625-CA03-344C-D819-8A40E0880E7A}"/>
              </a:ext>
            </a:extLst>
          </p:cNvPr>
          <p:cNvGrpSpPr/>
          <p:nvPr/>
        </p:nvGrpSpPr>
        <p:grpSpPr>
          <a:xfrm>
            <a:off x="3801213" y="5248230"/>
            <a:ext cx="505363" cy="42516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>
              <a:extLst>
                <a:ext uri="{FF2B5EF4-FFF2-40B4-BE49-F238E27FC236}">
                  <a16:creationId xmlns:a16="http://schemas.microsoft.com/office/drawing/2014/main" id="{01448E09-9537-BFB9-64E8-15805DC3184E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>
              <a:extLst>
                <a:ext uri="{FF2B5EF4-FFF2-40B4-BE49-F238E27FC236}">
                  <a16:creationId xmlns:a16="http://schemas.microsoft.com/office/drawing/2014/main" id="{C7171866-4481-A7BE-60FA-7952C0ADD28D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>
              <a:extLst>
                <a:ext uri="{FF2B5EF4-FFF2-40B4-BE49-F238E27FC236}">
                  <a16:creationId xmlns:a16="http://schemas.microsoft.com/office/drawing/2014/main" id="{AF9A3CF1-05D2-6751-60F9-3DB8F317B102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3B155C8-06D3-E29D-5E6D-2A4BD45C267F}"/>
              </a:ext>
            </a:extLst>
          </p:cNvPr>
          <p:cNvGrpSpPr/>
          <p:nvPr/>
        </p:nvGrpSpPr>
        <p:grpSpPr>
          <a:xfrm>
            <a:off x="2406908" y="5208558"/>
            <a:ext cx="504500" cy="504500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>
              <a:extLst>
                <a:ext uri="{FF2B5EF4-FFF2-40B4-BE49-F238E27FC236}">
                  <a16:creationId xmlns:a16="http://schemas.microsoft.com/office/drawing/2014/main" id="{C98A0A76-D175-41F3-9B47-7AFFBC583767}"/>
                </a:ext>
              </a:extLst>
            </p:cNvPr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>
              <a:extLst>
                <a:ext uri="{FF2B5EF4-FFF2-40B4-BE49-F238E27FC236}">
                  <a16:creationId xmlns:a16="http://schemas.microsoft.com/office/drawing/2014/main" id="{AFEEF319-A674-06A5-5FC5-0D2B87941587}"/>
                </a:ext>
              </a:extLst>
            </p:cNvPr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>
              <a:extLst>
                <a:ext uri="{FF2B5EF4-FFF2-40B4-BE49-F238E27FC236}">
                  <a16:creationId xmlns:a16="http://schemas.microsoft.com/office/drawing/2014/main" id="{241B6DB0-B988-CA30-D111-0CE1EFE99E15}"/>
                </a:ext>
              </a:extLst>
            </p:cNvPr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F41CC63-D80F-A071-2E72-C6D3C8A9C0BC}"/>
              </a:ext>
            </a:extLst>
          </p:cNvPr>
          <p:cNvGrpSpPr/>
          <p:nvPr/>
        </p:nvGrpSpPr>
        <p:grpSpPr>
          <a:xfrm>
            <a:off x="1011741" y="5279155"/>
            <a:ext cx="504500" cy="394114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>
              <a:extLst>
                <a:ext uri="{FF2B5EF4-FFF2-40B4-BE49-F238E27FC236}">
                  <a16:creationId xmlns:a16="http://schemas.microsoft.com/office/drawing/2014/main" id="{4722E0B3-D5F5-6C22-7399-26DF0B507DF4}"/>
                </a:ext>
              </a:extLst>
            </p:cNvPr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>
              <a:extLst>
                <a:ext uri="{FF2B5EF4-FFF2-40B4-BE49-F238E27FC236}">
                  <a16:creationId xmlns:a16="http://schemas.microsoft.com/office/drawing/2014/main" id="{79BBF4B5-26BC-EA82-B764-50B52015CFBC}"/>
                </a:ext>
              </a:extLst>
            </p:cNvPr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>
              <a:extLst>
                <a:ext uri="{FF2B5EF4-FFF2-40B4-BE49-F238E27FC236}">
                  <a16:creationId xmlns:a16="http://schemas.microsoft.com/office/drawing/2014/main" id="{ACD07AF8-2CD9-F6E4-0153-654939524BD6}"/>
                </a:ext>
              </a:extLst>
            </p:cNvPr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>
              <a:extLst>
                <a:ext uri="{FF2B5EF4-FFF2-40B4-BE49-F238E27FC236}">
                  <a16:creationId xmlns:a16="http://schemas.microsoft.com/office/drawing/2014/main" id="{5DA38F08-E71C-4458-B2CA-97DBFD208BA6}"/>
                </a:ext>
              </a:extLst>
            </p:cNvPr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>
              <a:extLst>
                <a:ext uri="{FF2B5EF4-FFF2-40B4-BE49-F238E27FC236}">
                  <a16:creationId xmlns:a16="http://schemas.microsoft.com/office/drawing/2014/main" id="{95DC486E-14F0-3C6E-C46F-50B105CC6B9E}"/>
                </a:ext>
              </a:extLst>
            </p:cNvPr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>
              <a:extLst>
                <a:ext uri="{FF2B5EF4-FFF2-40B4-BE49-F238E27FC236}">
                  <a16:creationId xmlns:a16="http://schemas.microsoft.com/office/drawing/2014/main" id="{698E4BEB-0D6A-2461-A3E8-39A7074B43AB}"/>
                </a:ext>
              </a:extLst>
            </p:cNvPr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>
              <a:extLst>
                <a:ext uri="{FF2B5EF4-FFF2-40B4-BE49-F238E27FC236}">
                  <a16:creationId xmlns:a16="http://schemas.microsoft.com/office/drawing/2014/main" id="{91E6AF63-652A-1124-0697-D1C584600FAD}"/>
                </a:ext>
              </a:extLst>
            </p:cNvPr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8915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8D5B6BC-2F43-3FCC-49CC-A7566D56D967}"/>
              </a:ext>
            </a:extLst>
          </p:cNvPr>
          <p:cNvSpPr txBox="1"/>
          <p:nvPr/>
        </p:nvSpPr>
        <p:spPr>
          <a:xfrm>
            <a:off x="815148" y="6059618"/>
            <a:ext cx="897682" cy="1715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0213F04-B979-BC12-EA44-BBEB0F69B532}"/>
              </a:ext>
            </a:extLst>
          </p:cNvPr>
          <p:cNvSpPr txBox="1"/>
          <p:nvPr/>
        </p:nvSpPr>
        <p:spPr>
          <a:xfrm>
            <a:off x="2210318" y="6059617"/>
            <a:ext cx="897682" cy="1715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7FD995-0B03-1852-F6BE-9182E5B68B0A}"/>
              </a:ext>
            </a:extLst>
          </p:cNvPr>
          <p:cNvSpPr txBox="1"/>
          <p:nvPr/>
        </p:nvSpPr>
        <p:spPr>
          <a:xfrm>
            <a:off x="3612813" y="6059617"/>
            <a:ext cx="897682" cy="1715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72527B0-734A-1544-36EA-F2AC95270712}"/>
              </a:ext>
            </a:extLst>
          </p:cNvPr>
          <p:cNvSpPr txBox="1"/>
          <p:nvPr/>
        </p:nvSpPr>
        <p:spPr>
          <a:xfrm>
            <a:off x="6397107" y="6054991"/>
            <a:ext cx="897682" cy="1715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937C92-EF33-6768-94B3-BA170C027153}"/>
              </a:ext>
            </a:extLst>
          </p:cNvPr>
          <p:cNvSpPr txBox="1"/>
          <p:nvPr/>
        </p:nvSpPr>
        <p:spPr>
          <a:xfrm>
            <a:off x="5001942" y="6055549"/>
            <a:ext cx="897682" cy="1715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16203E8-12CC-213D-B83A-345CC551EF9F}"/>
              </a:ext>
            </a:extLst>
          </p:cNvPr>
          <p:cNvSpPr txBox="1"/>
          <p:nvPr/>
        </p:nvSpPr>
        <p:spPr>
          <a:xfrm>
            <a:off x="5194304" y="1261238"/>
            <a:ext cx="512962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rgbClr val="DB536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2000" dirty="0">
              <a:solidFill>
                <a:srgbClr val="DB536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32D9714-17F2-2C9E-73F7-446EB63ABFBA}"/>
              </a:ext>
            </a:extLst>
          </p:cNvPr>
          <p:cNvSpPr txBox="1"/>
          <p:nvPr/>
        </p:nvSpPr>
        <p:spPr>
          <a:xfrm>
            <a:off x="1007510" y="2732242"/>
            <a:ext cx="512962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408CD6-D8BF-26DF-28F7-B1A2BDAD8B02}"/>
              </a:ext>
            </a:extLst>
          </p:cNvPr>
          <p:cNvSpPr txBox="1"/>
          <p:nvPr/>
        </p:nvSpPr>
        <p:spPr>
          <a:xfrm>
            <a:off x="2401552" y="3427647"/>
            <a:ext cx="512962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rgbClr val="E030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2000">
              <a:solidFill>
                <a:srgbClr val="E0301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844EF21-5272-02EA-9B60-EE6A490F8A73}"/>
              </a:ext>
            </a:extLst>
          </p:cNvPr>
          <p:cNvSpPr txBox="1"/>
          <p:nvPr/>
        </p:nvSpPr>
        <p:spPr>
          <a:xfrm>
            <a:off x="6587114" y="2806812"/>
            <a:ext cx="512962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rgbClr val="DC69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2000" dirty="0">
              <a:solidFill>
                <a:srgbClr val="DC69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F1D16BB-57D2-250C-19D5-D60E70A46C4C}"/>
              </a:ext>
            </a:extLst>
          </p:cNvPr>
          <p:cNvSpPr txBox="1"/>
          <p:nvPr/>
        </p:nvSpPr>
        <p:spPr>
          <a:xfrm>
            <a:off x="3769818" y="1915455"/>
            <a:ext cx="512962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>
                <a:solidFill>
                  <a:srgbClr val="6023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2000">
              <a:solidFill>
                <a:srgbClr val="60232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90F01CA0-B544-349D-7712-3E8163150EA8}"/>
              </a:ext>
            </a:extLst>
          </p:cNvPr>
          <p:cNvSpPr/>
          <p:nvPr/>
        </p:nvSpPr>
        <p:spPr>
          <a:xfrm>
            <a:off x="8258755" y="1221124"/>
            <a:ext cx="2031325" cy="480516"/>
          </a:xfrm>
          <a:prstGeom prst="roundRect">
            <a:avLst>
              <a:gd name="adj" fmla="val 27487"/>
            </a:avLst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686CF7D6-0553-6FE2-6A43-B16705A9783A}"/>
              </a:ext>
            </a:extLst>
          </p:cNvPr>
          <p:cNvSpPr/>
          <p:nvPr/>
        </p:nvSpPr>
        <p:spPr>
          <a:xfrm>
            <a:off x="8258755" y="2952464"/>
            <a:ext cx="2031325" cy="480516"/>
          </a:xfrm>
          <a:prstGeom prst="roundRect">
            <a:avLst>
              <a:gd name="adj" fmla="val 27487"/>
            </a:avLst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F4E43294-25C8-4A51-9C49-3F7ED47B5C7A}"/>
              </a:ext>
            </a:extLst>
          </p:cNvPr>
          <p:cNvSpPr/>
          <p:nvPr/>
        </p:nvSpPr>
        <p:spPr>
          <a:xfrm>
            <a:off x="8258755" y="4683804"/>
            <a:ext cx="2031325" cy="480516"/>
          </a:xfrm>
          <a:prstGeom prst="roundRect">
            <a:avLst>
              <a:gd name="adj" fmla="val 27487"/>
            </a:avLst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Rectangle 39">
            <a:extLst>
              <a:ext uri="{FF2B5EF4-FFF2-40B4-BE49-F238E27FC236}">
                <a16:creationId xmlns:a16="http://schemas.microsoft.com/office/drawing/2014/main" id="{AE0E7ED7-7BF4-3543-C02C-03FEA71C2BBD}"/>
              </a:ext>
            </a:extLst>
          </p:cNvPr>
          <p:cNvSpPr/>
          <p:nvPr/>
        </p:nvSpPr>
        <p:spPr>
          <a:xfrm>
            <a:off x="8258754" y="1713518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Rectangle 40">
            <a:extLst>
              <a:ext uri="{FF2B5EF4-FFF2-40B4-BE49-F238E27FC236}">
                <a16:creationId xmlns:a16="http://schemas.microsoft.com/office/drawing/2014/main" id="{FC394FC3-0687-89DA-77BA-B73E3ED9A7A5}"/>
              </a:ext>
            </a:extLst>
          </p:cNvPr>
          <p:cNvSpPr/>
          <p:nvPr/>
        </p:nvSpPr>
        <p:spPr>
          <a:xfrm>
            <a:off x="8258755" y="1221124"/>
            <a:ext cx="2031325" cy="480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76" name="Rectangle 39">
            <a:extLst>
              <a:ext uri="{FF2B5EF4-FFF2-40B4-BE49-F238E27FC236}">
                <a16:creationId xmlns:a16="http://schemas.microsoft.com/office/drawing/2014/main" id="{8C4B3078-66D3-9924-B80E-E59C75463236}"/>
              </a:ext>
            </a:extLst>
          </p:cNvPr>
          <p:cNvSpPr/>
          <p:nvPr/>
        </p:nvSpPr>
        <p:spPr>
          <a:xfrm>
            <a:off x="8258754" y="3444858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Rectangle 40">
            <a:extLst>
              <a:ext uri="{FF2B5EF4-FFF2-40B4-BE49-F238E27FC236}">
                <a16:creationId xmlns:a16="http://schemas.microsoft.com/office/drawing/2014/main" id="{387A5010-61E1-254A-264B-48C0325702A2}"/>
              </a:ext>
            </a:extLst>
          </p:cNvPr>
          <p:cNvSpPr/>
          <p:nvPr/>
        </p:nvSpPr>
        <p:spPr>
          <a:xfrm>
            <a:off x="8258755" y="2952464"/>
            <a:ext cx="2031325" cy="480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79" name="Rectangle 39">
            <a:extLst>
              <a:ext uri="{FF2B5EF4-FFF2-40B4-BE49-F238E27FC236}">
                <a16:creationId xmlns:a16="http://schemas.microsoft.com/office/drawing/2014/main" id="{F66E8CDF-2C5A-FC51-3612-93168D99E54F}"/>
              </a:ext>
            </a:extLst>
          </p:cNvPr>
          <p:cNvSpPr/>
          <p:nvPr/>
        </p:nvSpPr>
        <p:spPr>
          <a:xfrm>
            <a:off x="8258754" y="5176198"/>
            <a:ext cx="3557251" cy="1029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单击此处输入你的正文，文字是您思想的提炼，为了最终演示发布的良好效果，请尽量言简意赅的阐述观点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Rectangle 40">
            <a:extLst>
              <a:ext uri="{FF2B5EF4-FFF2-40B4-BE49-F238E27FC236}">
                <a16:creationId xmlns:a16="http://schemas.microsoft.com/office/drawing/2014/main" id="{7D665DFA-CEE9-1FBB-BC3A-B678896357CD}"/>
              </a:ext>
            </a:extLst>
          </p:cNvPr>
          <p:cNvSpPr/>
          <p:nvPr/>
        </p:nvSpPr>
        <p:spPr>
          <a:xfrm>
            <a:off x="8258755" y="4683804"/>
            <a:ext cx="2031325" cy="480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557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EFC2851-E88D-658F-A5E7-025A1E3CA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7200 w 12192000"/>
              <a:gd name="connsiteY0" fmla="*/ 0 h 6858000"/>
              <a:gd name="connsiteX1" fmla="*/ 11685479 w 12192000"/>
              <a:gd name="connsiteY1" fmla="*/ 0 h 6858000"/>
              <a:gd name="connsiteX2" fmla="*/ 11817615 w 12192000"/>
              <a:gd name="connsiteY2" fmla="*/ 209411 h 6858000"/>
              <a:gd name="connsiteX3" fmla="*/ 12026579 w 12192000"/>
              <a:gd name="connsiteY3" fmla="*/ 595321 h 6858000"/>
              <a:gd name="connsiteX4" fmla="*/ 12192000 w 12192000"/>
              <a:gd name="connsiteY4" fmla="*/ 956799 h 6858000"/>
              <a:gd name="connsiteX5" fmla="*/ 12192000 w 12192000"/>
              <a:gd name="connsiteY5" fmla="*/ 6088435 h 6858000"/>
              <a:gd name="connsiteX6" fmla="*/ 12129858 w 12192000"/>
              <a:gd name="connsiteY6" fmla="*/ 6237307 h 6858000"/>
              <a:gd name="connsiteX7" fmla="*/ 11953492 w 12192000"/>
              <a:gd name="connsiteY7" fmla="*/ 6596252 h 6858000"/>
              <a:gd name="connsiteX8" fmla="*/ 11804481 w 12192000"/>
              <a:gd name="connsiteY8" fmla="*/ 6858000 h 6858000"/>
              <a:gd name="connsiteX9" fmla="*/ 387861 w 12192000"/>
              <a:gd name="connsiteY9" fmla="*/ 6858000 h 6858000"/>
              <a:gd name="connsiteX10" fmla="*/ 219924 w 12192000"/>
              <a:gd name="connsiteY10" fmla="*/ 6560912 h 6858000"/>
              <a:gd name="connsiteX11" fmla="*/ 29437 w 12192000"/>
              <a:gd name="connsiteY11" fmla="*/ 6164074 h 6858000"/>
              <a:gd name="connsiteX12" fmla="*/ 0 w 12192000"/>
              <a:gd name="connsiteY12" fmla="*/ 6090381 h 6858000"/>
              <a:gd name="connsiteX13" fmla="*/ 0 w 12192000"/>
              <a:gd name="connsiteY13" fmla="*/ 963430 h 6858000"/>
              <a:gd name="connsiteX14" fmla="*/ 130143 w 12192000"/>
              <a:gd name="connsiteY14" fmla="*/ 667117 h 6858000"/>
              <a:gd name="connsiteX15" fmla="*/ 354363 w 12192000"/>
              <a:gd name="connsiteY15" fmla="*/ 24385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507200" y="0"/>
                </a:moveTo>
                <a:lnTo>
                  <a:pt x="11685479" y="0"/>
                </a:lnTo>
                <a:lnTo>
                  <a:pt x="11817615" y="209411"/>
                </a:lnTo>
                <a:cubicBezTo>
                  <a:pt x="11891408" y="335449"/>
                  <a:pt x="11961123" y="464145"/>
                  <a:pt x="12026579" y="595321"/>
                </a:cubicBezTo>
                <a:lnTo>
                  <a:pt x="12192000" y="956799"/>
                </a:lnTo>
                <a:lnTo>
                  <a:pt x="12192000" y="6088435"/>
                </a:lnTo>
                <a:lnTo>
                  <a:pt x="12129858" y="6237307"/>
                </a:lnTo>
                <a:cubicBezTo>
                  <a:pt x="12074625" y="6358969"/>
                  <a:pt x="12015791" y="6478662"/>
                  <a:pt x="11953492" y="6596252"/>
                </a:cubicBezTo>
                <a:lnTo>
                  <a:pt x="11804481" y="6858000"/>
                </a:lnTo>
                <a:lnTo>
                  <a:pt x="387861" y="6858000"/>
                </a:lnTo>
                <a:lnTo>
                  <a:pt x="219924" y="6560912"/>
                </a:lnTo>
                <a:cubicBezTo>
                  <a:pt x="152159" y="6431102"/>
                  <a:pt x="88603" y="6298763"/>
                  <a:pt x="29437" y="6164074"/>
                </a:cubicBezTo>
                <a:lnTo>
                  <a:pt x="0" y="6090381"/>
                </a:lnTo>
                <a:lnTo>
                  <a:pt x="0" y="963430"/>
                </a:lnTo>
                <a:lnTo>
                  <a:pt x="130143" y="667117"/>
                </a:lnTo>
                <a:cubicBezTo>
                  <a:pt x="199853" y="523038"/>
                  <a:pt x="274671" y="381872"/>
                  <a:pt x="354363" y="24385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8" name="图片 37" descr="电脑的人&#10;&#10;中度可信度描述已自动生成">
            <a:extLst>
              <a:ext uri="{FF2B5EF4-FFF2-40B4-BE49-F238E27FC236}">
                <a16:creationId xmlns:a16="http://schemas.microsoft.com/office/drawing/2014/main" id="{E344952B-C3DC-7154-390D-B98BEFF20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740672 w 12192000"/>
              <a:gd name="connsiteY0" fmla="*/ 0 h 6858000"/>
              <a:gd name="connsiteX1" fmla="*/ 11451546 w 12192000"/>
              <a:gd name="connsiteY1" fmla="*/ 0 h 6858000"/>
              <a:gd name="connsiteX2" fmla="*/ 11644978 w 12192000"/>
              <a:gd name="connsiteY2" fmla="*/ 306555 h 6858000"/>
              <a:gd name="connsiteX3" fmla="*/ 12177560 w 12192000"/>
              <a:gd name="connsiteY3" fmla="*/ 1471598 h 6858000"/>
              <a:gd name="connsiteX4" fmla="*/ 12192000 w 12192000"/>
              <a:gd name="connsiteY4" fmla="*/ 1519408 h 6858000"/>
              <a:gd name="connsiteX5" fmla="*/ 12192000 w 12192000"/>
              <a:gd name="connsiteY5" fmla="*/ 5521538 h 6858000"/>
              <a:gd name="connsiteX6" fmla="*/ 12097891 w 12192000"/>
              <a:gd name="connsiteY6" fmla="*/ 5793007 h 6858000"/>
              <a:gd name="connsiteX7" fmla="*/ 11585544 w 12192000"/>
              <a:gd name="connsiteY7" fmla="*/ 6836567 h 6858000"/>
              <a:gd name="connsiteX8" fmla="*/ 11571747 w 12192000"/>
              <a:gd name="connsiteY8" fmla="*/ 6858000 h 6858000"/>
              <a:gd name="connsiteX9" fmla="*/ 620251 w 12192000"/>
              <a:gd name="connsiteY9" fmla="*/ 6858000 h 6858000"/>
              <a:gd name="connsiteX10" fmla="*/ 606454 w 12192000"/>
              <a:gd name="connsiteY10" fmla="*/ 6836567 h 6858000"/>
              <a:gd name="connsiteX11" fmla="*/ 53283 w 12192000"/>
              <a:gd name="connsiteY11" fmla="*/ 5683019 h 6858000"/>
              <a:gd name="connsiteX12" fmla="*/ 0 w 12192000"/>
              <a:gd name="connsiteY12" fmla="*/ 5517804 h 6858000"/>
              <a:gd name="connsiteX13" fmla="*/ 0 w 12192000"/>
              <a:gd name="connsiteY13" fmla="*/ 1524080 h 6858000"/>
              <a:gd name="connsiteX14" fmla="*/ 122410 w 12192000"/>
              <a:gd name="connsiteY14" fmla="*/ 1177892 h 6858000"/>
              <a:gd name="connsiteX15" fmla="*/ 527600 w 12192000"/>
              <a:gd name="connsiteY15" fmla="*/ 3399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740672" y="0"/>
                </a:moveTo>
                <a:lnTo>
                  <a:pt x="11451546" y="0"/>
                </a:lnTo>
                <a:lnTo>
                  <a:pt x="11644978" y="306555"/>
                </a:lnTo>
                <a:cubicBezTo>
                  <a:pt x="11859679" y="673259"/>
                  <a:pt x="12038779" y="1063173"/>
                  <a:pt x="12177560" y="1471598"/>
                </a:cubicBezTo>
                <a:lnTo>
                  <a:pt x="12192000" y="1519408"/>
                </a:lnTo>
                <a:lnTo>
                  <a:pt x="12192000" y="5521538"/>
                </a:lnTo>
                <a:lnTo>
                  <a:pt x="12097891" y="5793007"/>
                </a:lnTo>
                <a:cubicBezTo>
                  <a:pt x="11958540" y="6158042"/>
                  <a:pt x="11786576" y="6507072"/>
                  <a:pt x="11585544" y="6836567"/>
                </a:cubicBezTo>
                <a:lnTo>
                  <a:pt x="11571747" y="6858000"/>
                </a:lnTo>
                <a:lnTo>
                  <a:pt x="620251" y="6858000"/>
                </a:lnTo>
                <a:lnTo>
                  <a:pt x="606454" y="6836567"/>
                </a:lnTo>
                <a:cubicBezTo>
                  <a:pt x="385319" y="6474122"/>
                  <a:pt x="199356" y="6088040"/>
                  <a:pt x="53283" y="5683019"/>
                </a:cubicBezTo>
                <a:lnTo>
                  <a:pt x="0" y="5517804"/>
                </a:lnTo>
                <a:lnTo>
                  <a:pt x="0" y="1524080"/>
                </a:lnTo>
                <a:lnTo>
                  <a:pt x="122410" y="1177892"/>
                </a:lnTo>
                <a:cubicBezTo>
                  <a:pt x="237357" y="887584"/>
                  <a:pt x="373025" y="607669"/>
                  <a:pt x="527600" y="339955"/>
                </a:cubicBez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2867C9-7FD1-D574-3252-BA79768AA17C}"/>
              </a:ext>
            </a:extLst>
          </p:cNvPr>
          <p:cNvGrpSpPr/>
          <p:nvPr/>
        </p:nvGrpSpPr>
        <p:grpSpPr>
          <a:xfrm>
            <a:off x="4012105" y="1108954"/>
            <a:ext cx="4167790" cy="4167790"/>
            <a:chOff x="3147849" y="480849"/>
            <a:chExt cx="5896303" cy="589630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A5BFA0-B78C-6A3E-B2AA-59150623E596}"/>
                </a:ext>
              </a:extLst>
            </p:cNvPr>
            <p:cNvSpPr/>
            <p:nvPr/>
          </p:nvSpPr>
          <p:spPr>
            <a:xfrm>
              <a:off x="3147849" y="480849"/>
              <a:ext cx="5896303" cy="5896303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C4DBC82-6A36-65C5-DD8F-550556CE3631}"/>
                </a:ext>
              </a:extLst>
            </p:cNvPr>
            <p:cNvSpPr/>
            <p:nvPr/>
          </p:nvSpPr>
          <p:spPr>
            <a:xfrm>
              <a:off x="3369879" y="702879"/>
              <a:ext cx="5452242" cy="5452242"/>
            </a:xfrm>
            <a:prstGeom prst="ellipse">
              <a:avLst/>
            </a:prstGeom>
            <a:noFill/>
            <a:ln w="22225">
              <a:solidFill>
                <a:schemeClr val="accent2">
                  <a:lumMod val="20000"/>
                  <a:lumOff val="8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296F478C-50E2-4609-84F0-B1FFB14958FD}"/>
              </a:ext>
            </a:extLst>
          </p:cNvPr>
          <p:cNvSpPr txBox="1"/>
          <p:nvPr/>
        </p:nvSpPr>
        <p:spPr>
          <a:xfrm>
            <a:off x="4876361" y="1450475"/>
            <a:ext cx="2439278" cy="21789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6A87B6-9E22-5DFC-C454-972FE700F095}"/>
              </a:ext>
            </a:extLst>
          </p:cNvPr>
          <p:cNvSpPr txBox="1">
            <a:spLocks/>
          </p:cNvSpPr>
          <p:nvPr/>
        </p:nvSpPr>
        <p:spPr>
          <a:xfrm>
            <a:off x="4773025" y="3548689"/>
            <a:ext cx="2645951" cy="76944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algn="ctr" eaLnBrk="0"/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0D9A76A-57A8-98DA-0CE7-ABC9A83CDEDF}"/>
              </a:ext>
            </a:extLst>
          </p:cNvPr>
          <p:cNvCxnSpPr>
            <a:cxnSpLocks/>
          </p:cNvCxnSpPr>
          <p:nvPr/>
        </p:nvCxnSpPr>
        <p:spPr>
          <a:xfrm>
            <a:off x="5872655" y="3486254"/>
            <a:ext cx="446690" cy="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90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2147;#104761;#1039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286;#40709;#149906;#15028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32020"/>
      </a:accent1>
      <a:accent2>
        <a:srgbClr val="E0301E"/>
      </a:accent2>
      <a:accent3>
        <a:srgbClr val="602320"/>
      </a:accent3>
      <a:accent4>
        <a:srgbClr val="DB536A"/>
      </a:accent4>
      <a:accent5>
        <a:srgbClr val="DC6900"/>
      </a:accent5>
      <a:accent6>
        <a:srgbClr val="FFB600"/>
      </a:accent6>
      <a:hlink>
        <a:srgbClr val="A32020"/>
      </a:hlink>
      <a:folHlink>
        <a:srgbClr val="BFBFBF"/>
      </a:folHlink>
    </a:clrScheme>
    <a:fontScheme name="nwo11y32">
      <a:majorFont>
        <a:latin typeface="思源黑体 CN Normal" panose="020F0302020204030204"/>
        <a:ea typeface="思源黑体 CN Normal"/>
        <a:cs typeface=""/>
      </a:majorFont>
      <a:minorFont>
        <a:latin typeface="思源黑体 CN Normal" panose="020F0502020204030204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l0wve10">
      <a:majorFont>
        <a:latin typeface="思源黑体 CN Normal" panose="020F0302020204030204"/>
        <a:ea typeface="思源黑体 CN Normal"/>
        <a:cs typeface=""/>
      </a:majorFont>
      <a:minorFont>
        <a:latin typeface="思源黑体 CN Normal" panose="020F0502020204030204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32020"/>
    </a:accent1>
    <a:accent2>
      <a:srgbClr val="E0301E"/>
    </a:accent2>
    <a:accent3>
      <a:srgbClr val="602320"/>
    </a:accent3>
    <a:accent4>
      <a:srgbClr val="DB536A"/>
    </a:accent4>
    <a:accent5>
      <a:srgbClr val="DC6900"/>
    </a:accent5>
    <a:accent6>
      <a:srgbClr val="FFB600"/>
    </a:accent6>
    <a:hlink>
      <a:srgbClr val="A3202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32020"/>
    </a:accent1>
    <a:accent2>
      <a:srgbClr val="E0301E"/>
    </a:accent2>
    <a:accent3>
      <a:srgbClr val="602320"/>
    </a:accent3>
    <a:accent4>
      <a:srgbClr val="DB536A"/>
    </a:accent4>
    <a:accent5>
      <a:srgbClr val="DC6900"/>
    </a:accent5>
    <a:accent6>
      <a:srgbClr val="FFB600"/>
    </a:accent6>
    <a:hlink>
      <a:srgbClr val="A3202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A32020"/>
    </a:accent1>
    <a:accent2>
      <a:srgbClr val="E0301E"/>
    </a:accent2>
    <a:accent3>
      <a:srgbClr val="602320"/>
    </a:accent3>
    <a:accent4>
      <a:srgbClr val="DB536A"/>
    </a:accent4>
    <a:accent5>
      <a:srgbClr val="DC6900"/>
    </a:accent5>
    <a:accent6>
      <a:srgbClr val="FFB600"/>
    </a:accent6>
    <a:hlink>
      <a:srgbClr val="A3202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Microsoft Office PowerPoint</Application>
  <PresentationFormat>宽屏</PresentationFormat>
  <Paragraphs>155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OPPOSans H</vt:lpstr>
      <vt:lpstr>阿里巴巴普惠体 B</vt:lpstr>
      <vt:lpstr>等线</vt:lpstr>
      <vt:lpstr>汉仪旗黑 55S</vt:lpstr>
      <vt:lpstr>汉仪雅酷黑 45W</vt:lpstr>
      <vt:lpstr>思源黑体 CN Bold</vt:lpstr>
      <vt:lpstr>思源黑体 CN Light</vt:lpstr>
      <vt:lpstr>思源黑体 CN Normal</vt:lpstr>
      <vt:lpstr>Arial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渐变红色商务风企业宣传介绍ppt模板</dc:title>
  <dc:creator/>
  <cp:keywords>P界达人</cp:keywords>
  <dc:description>www.51pptmoban.com</dc:description>
  <cp:lastModifiedBy/>
  <cp:revision>1</cp:revision>
  <dcterms:created xsi:type="dcterms:W3CDTF">2022-12-04T02:23:31Z</dcterms:created>
  <dcterms:modified xsi:type="dcterms:W3CDTF">2023-02-01T12:11:25Z</dcterms:modified>
</cp:coreProperties>
</file>