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1" r:id="rId3"/>
    <p:sldId id="1927" r:id="rId4"/>
    <p:sldId id="1648" r:id="rId5"/>
    <p:sldId id="1919" r:id="rId6"/>
    <p:sldId id="1918" r:id="rId7"/>
    <p:sldId id="1917" r:id="rId8"/>
    <p:sldId id="1913" r:id="rId9"/>
    <p:sldId id="265" r:id="rId10"/>
    <p:sldId id="1924" r:id="rId11"/>
    <p:sldId id="1928" r:id="rId12"/>
    <p:sldId id="1932" r:id="rId13"/>
    <p:sldId id="1933" r:id="rId14"/>
    <p:sldId id="1925" r:id="rId15"/>
    <p:sldId id="1931" r:id="rId16"/>
    <p:sldId id="193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15" autoAdjust="0"/>
    <p:restoredTop sz="95140" autoAdjust="0"/>
  </p:normalViewPr>
  <p:slideViewPr>
    <p:cSldViewPr snapToGrid="0" showGuides="1">
      <p:cViewPr varScale="1">
        <p:scale>
          <a:sx n="91" d="100"/>
          <a:sy n="91" d="100"/>
        </p:scale>
        <p:origin x="792" y="78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en-US" altLang="zh-CN" sz="1400" dirty="0"/>
              <a:t>XXX</a:t>
            </a:r>
            <a:r>
              <a:rPr lang="zh-CN" altLang="en-US" sz="1400" dirty="0"/>
              <a:t>产品</a:t>
            </a:r>
            <a:r>
              <a:rPr lang="zh-CN" sz="1400" dirty="0"/>
              <a:t>销量变化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90000"/>
                  <a:lumOff val="10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74-214E-A61C-5F8D963FD4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74-214E-A61C-5F8D963FD4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5964815"/>
        <c:axId val="145961487"/>
      </c:barChart>
      <c:catAx>
        <c:axId val="145964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45961487"/>
        <c:crosses val="autoZero"/>
        <c:auto val="1"/>
        <c:lblAlgn val="ctr"/>
        <c:lblOffset val="100"/>
        <c:noMultiLvlLbl val="0"/>
      </c:catAx>
      <c:valAx>
        <c:axId val="14596148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459648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90000"/>
                  <a:lumOff val="10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>
              <a:lumMod val="90000"/>
              <a:lumOff val="1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5C2FCF-2613-4EBC-8455-1B3EDD5A05D2}" type="datetimeFigureOut">
              <a:rPr lang="zh-CN" altLang="en-US" smtClean="0"/>
              <a:t>2023/2/1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5B229-8257-475C-9728-C47F1A7BAE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108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85B229-8257-475C-9728-C47F1A7BAED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945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雪山">
            <a:extLst>
              <a:ext uri="{FF2B5EF4-FFF2-40B4-BE49-F238E27FC236}">
                <a16:creationId xmlns:a16="http://schemas.microsoft.com/office/drawing/2014/main" id="{5794C981-5BC8-50FE-7C4B-A9B3F62A8BB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A1593E-39FB-93A0-E575-BBF34A027D1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48D1162-4CBD-D45D-8DD1-A563DDF75574}"/>
              </a:ext>
            </a:extLst>
          </p:cNvPr>
          <p:cNvSpPr txBox="1"/>
          <p:nvPr userDrawn="1"/>
        </p:nvSpPr>
        <p:spPr>
          <a:xfrm>
            <a:off x="554739" y="6172119"/>
            <a:ext cx="9460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NEW </a:t>
            </a:r>
          </a:p>
          <a:p>
            <a:r>
              <a:rPr kumimoji="1" lang="en-US" altLang="zh-CN" sz="11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BEGINNING</a:t>
            </a:r>
            <a:endParaRPr kumimoji="1" lang="zh-CN" altLang="en-US" sz="1100" b="1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9BD2D46-F198-7CD5-328A-742F92B08E6C}"/>
              </a:ext>
            </a:extLst>
          </p:cNvPr>
          <p:cNvSpPr/>
          <p:nvPr userDrawn="1"/>
        </p:nvSpPr>
        <p:spPr>
          <a:xfrm>
            <a:off x="659368" y="6581614"/>
            <a:ext cx="230921" cy="5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C071DBD-3C17-DE95-42EE-3C2B52E03EB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463101"/>
            <a:ext cx="9144000" cy="938911"/>
          </a:xfrm>
          <a:prstGeom prst="rect">
            <a:avLst/>
          </a:prstGeom>
        </p:spPr>
        <p:txBody>
          <a:bodyPr anchor="b">
            <a:spAutoFit/>
          </a:bodyPr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51D8937-DF03-FAFA-70AA-DDA5B209902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411560"/>
            <a:ext cx="9144000" cy="43088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单击此处编辑副标题样式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5EB332E-A8A3-B5CC-A71F-6489119D517B}"/>
              </a:ext>
            </a:extLst>
          </p:cNvPr>
          <p:cNvGrpSpPr/>
          <p:nvPr userDrawn="1"/>
        </p:nvGrpSpPr>
        <p:grpSpPr>
          <a:xfrm>
            <a:off x="11209188" y="691179"/>
            <a:ext cx="324000" cy="216000"/>
            <a:chOff x="155575" y="158750"/>
            <a:chExt cx="230921" cy="152473"/>
          </a:xfrm>
          <a:solidFill>
            <a:schemeClr val="bg1"/>
          </a:solidFill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C0C48006-F92F-FCCC-72AF-CD81D9DDA20D}"/>
                </a:ext>
              </a:extLst>
            </p:cNvPr>
            <p:cNvSpPr/>
            <p:nvPr/>
          </p:nvSpPr>
          <p:spPr>
            <a:xfrm>
              <a:off x="155575" y="158750"/>
              <a:ext cx="230921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009BFCF-268B-7CAC-A3BD-BA3EFE332238}"/>
                </a:ext>
              </a:extLst>
            </p:cNvPr>
            <p:cNvSpPr/>
            <p:nvPr/>
          </p:nvSpPr>
          <p:spPr>
            <a:xfrm>
              <a:off x="155575" y="220587"/>
              <a:ext cx="230921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30C4C49-9DBB-D9A8-E991-724E2AC942B8}"/>
                </a:ext>
              </a:extLst>
            </p:cNvPr>
            <p:cNvSpPr/>
            <p:nvPr/>
          </p:nvSpPr>
          <p:spPr>
            <a:xfrm>
              <a:off x="155575" y="282423"/>
              <a:ext cx="230921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22850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444FD0-C01A-E9B6-CC90-8A3604702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393560"/>
            <a:ext cx="9245600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日期占位符 3">
            <a:extLst>
              <a:ext uri="{FF2B5EF4-FFF2-40B4-BE49-F238E27FC236}">
                <a16:creationId xmlns:a16="http://schemas.microsoft.com/office/drawing/2014/main" id="{7356E9AF-21A0-CCBB-E785-DC12193F55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/>
            </a:lvl1pPr>
          </a:lstStyle>
          <a:p>
            <a:fld id="{D27AFBBD-1A67-4168-8F39-0FDA443BA28A}" type="datetimeFigureOut">
              <a:rPr lang="zh-CN" altLang="en-US" smtClean="0"/>
              <a:pPr/>
              <a:t>2023/2/1</a:t>
            </a:fld>
            <a:endParaRPr lang="zh-CN" altLang="en-US"/>
          </a:p>
        </p:txBody>
      </p:sp>
      <p:sp>
        <p:nvSpPr>
          <p:cNvPr id="7" name="页脚占位符 4">
            <a:extLst>
              <a:ext uri="{FF2B5EF4-FFF2-40B4-BE49-F238E27FC236}">
                <a16:creationId xmlns:a16="http://schemas.microsoft.com/office/drawing/2014/main" id="{DAF42FE9-E0D2-2E30-D3E5-1C8ED735D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/>
            </a:lvl1pPr>
          </a:lstStyle>
          <a:p>
            <a:endParaRPr lang="zh-CN" altLang="en-US" dirty="0"/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id="{7FF5CECD-3EDF-0D82-1CFD-5DBFA06BD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E6E5810-9135-434F-9574-6B00DF6E354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3" name="直接连接符 38">
            <a:extLst>
              <a:ext uri="{FF2B5EF4-FFF2-40B4-BE49-F238E27FC236}">
                <a16:creationId xmlns:a16="http://schemas.microsoft.com/office/drawing/2014/main" id="{204FE19F-1E76-A6D1-0539-97DEFD8FEEE0}"/>
              </a:ext>
            </a:extLst>
          </p:cNvPr>
          <p:cNvCxnSpPr>
            <a:cxnSpLocks/>
          </p:cNvCxnSpPr>
          <p:nvPr userDrawn="1"/>
        </p:nvCxnSpPr>
        <p:spPr>
          <a:xfrm>
            <a:off x="629930" y="340734"/>
            <a:ext cx="0" cy="567316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6019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>
            <a:extLst>
              <a:ext uri="{FF2B5EF4-FFF2-40B4-BE49-F238E27FC236}">
                <a16:creationId xmlns:a16="http://schemas.microsoft.com/office/drawing/2014/main" id="{1032A47C-183F-F8DC-6D25-D00F80C6E9E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>
              <a:defRPr sz="1200"/>
            </a:lvl1pPr>
          </a:lstStyle>
          <a:p>
            <a:fld id="{D27AFBBD-1A67-4168-8F39-0FDA443BA28A}" type="datetimeFigureOut">
              <a:rPr lang="zh-CN" altLang="en-US" smtClean="0"/>
              <a:pPr/>
              <a:t>2023/2/1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BDDDAED9-4B85-210D-6CF1-A490F39E2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200"/>
            </a:lvl1pPr>
          </a:lstStyle>
          <a:p>
            <a:endParaRPr lang="zh-CN" altLang="en-US" dirty="0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596E50C7-AAFF-2A31-3525-E482675E9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E6E5810-9135-434F-9574-6B00DF6E354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245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0893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7BAA66-ABD2-9B8B-BA3E-EF3E906477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黑白极简风</a:t>
            </a:r>
            <a:r>
              <a:rPr lang="en-US" altLang="zh-CN" dirty="0"/>
              <a:t>PPT</a:t>
            </a:r>
            <a:r>
              <a:rPr lang="zh-CN" altLang="en-US" dirty="0"/>
              <a:t>通用模板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A8C1415-ED63-9E8E-3CA5-4A702062C2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高 级 感 ｜ 黑 白 调 ｜ 商 务 策 划 模 板</a:t>
            </a:r>
          </a:p>
        </p:txBody>
      </p:sp>
      <p:sp>
        <p:nvSpPr>
          <p:cNvPr id="4" name="圆角矩形 20">
            <a:extLst>
              <a:ext uri="{FF2B5EF4-FFF2-40B4-BE49-F238E27FC236}">
                <a16:creationId xmlns:a16="http://schemas.microsoft.com/office/drawing/2014/main" id="{FA527314-CF5B-C784-6BCA-08EAD15E91F8}"/>
              </a:ext>
            </a:extLst>
          </p:cNvPr>
          <p:cNvSpPr/>
          <p:nvPr/>
        </p:nvSpPr>
        <p:spPr>
          <a:xfrm>
            <a:off x="3824990" y="4074621"/>
            <a:ext cx="2098623" cy="389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b="1" dirty="0">
                <a:solidFill>
                  <a:schemeClr val="tx1"/>
                </a:solidFill>
                <a:latin typeface="+mn-ea"/>
              </a:rPr>
              <a:t>演讲人：</a:t>
            </a:r>
            <a:r>
              <a:rPr kumimoji="1" lang="en-US" altLang="zh-CN" sz="1400" b="1" dirty="0">
                <a:solidFill>
                  <a:schemeClr val="tx1"/>
                </a:solidFill>
                <a:latin typeface="+mn-ea"/>
              </a:rPr>
              <a:t>XXX</a:t>
            </a:r>
            <a:endParaRPr kumimoji="1" lang="zh-CN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圆角矩形 21">
            <a:extLst>
              <a:ext uri="{FF2B5EF4-FFF2-40B4-BE49-F238E27FC236}">
                <a16:creationId xmlns:a16="http://schemas.microsoft.com/office/drawing/2014/main" id="{6CD8F40C-8368-C8B0-FCE0-4142A1F8FCE6}"/>
              </a:ext>
            </a:extLst>
          </p:cNvPr>
          <p:cNvSpPr/>
          <p:nvPr/>
        </p:nvSpPr>
        <p:spPr>
          <a:xfrm>
            <a:off x="6268387" y="4074621"/>
            <a:ext cx="2098623" cy="389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>
                <a:solidFill>
                  <a:schemeClr val="tx1"/>
                </a:solidFill>
                <a:latin typeface="+mn-ea"/>
              </a:rPr>
              <a:t>20XX.XX.XX</a:t>
            </a:r>
            <a:endParaRPr kumimoji="1" lang="zh-CN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3C879A-CDED-059A-26BD-E4AA2796170F}"/>
              </a:ext>
            </a:extLst>
          </p:cNvPr>
          <p:cNvSpPr txBox="1"/>
          <p:nvPr/>
        </p:nvSpPr>
        <p:spPr>
          <a:xfrm>
            <a:off x="558800" y="651073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LOGO HERE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474301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24D5036-6798-8848-B7B1-C8C06556FB11}"/>
              </a:ext>
            </a:extLst>
          </p:cNvPr>
          <p:cNvSpPr/>
          <p:nvPr/>
        </p:nvSpPr>
        <p:spPr>
          <a:xfrm>
            <a:off x="3403489" y="1015999"/>
            <a:ext cx="2640350" cy="51144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9705055-5122-8B47-BC7E-F6A449BAC5EC}"/>
              </a:ext>
            </a:extLst>
          </p:cNvPr>
          <p:cNvSpPr/>
          <p:nvPr/>
        </p:nvSpPr>
        <p:spPr>
          <a:xfrm>
            <a:off x="8892838" y="1015999"/>
            <a:ext cx="2640350" cy="51144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23B00A-DE0B-6F4B-9F0A-A905B25EA599}"/>
              </a:ext>
            </a:extLst>
          </p:cNvPr>
          <p:cNvSpPr txBox="1"/>
          <p:nvPr/>
        </p:nvSpPr>
        <p:spPr>
          <a:xfrm>
            <a:off x="3059216" y="3805375"/>
            <a:ext cx="3313728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3900" dirty="0">
                <a:solidFill>
                  <a:schemeClr val="bg1"/>
                </a:solidFill>
                <a:latin typeface="+mn-ea"/>
              </a:rPr>
              <a:t>W</a:t>
            </a:r>
            <a:endParaRPr kumimoji="1" lang="zh-CN" altLang="en-US" sz="239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C9EDA1-39CB-2E45-9FF9-F78687C897C9}"/>
              </a:ext>
            </a:extLst>
          </p:cNvPr>
          <p:cNvSpPr txBox="1"/>
          <p:nvPr/>
        </p:nvSpPr>
        <p:spPr>
          <a:xfrm>
            <a:off x="9233417" y="3805375"/>
            <a:ext cx="1959190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3900" dirty="0">
                <a:solidFill>
                  <a:schemeClr val="bg1"/>
                </a:solidFill>
                <a:latin typeface="+mn-ea"/>
              </a:rPr>
              <a:t>T</a:t>
            </a:r>
            <a:endParaRPr kumimoji="1" lang="zh-CN" altLang="en-US" sz="239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2A8F26B5-3BE0-B34F-A987-EE23B4B9457A}"/>
              </a:ext>
            </a:extLst>
          </p:cNvPr>
          <p:cNvSpPr/>
          <p:nvPr/>
        </p:nvSpPr>
        <p:spPr>
          <a:xfrm>
            <a:off x="658815" y="1015999"/>
            <a:ext cx="2640350" cy="51144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DB50EA3-C49B-9744-A8BD-F476E829DAEC}"/>
              </a:ext>
            </a:extLst>
          </p:cNvPr>
          <p:cNvSpPr/>
          <p:nvPr/>
        </p:nvSpPr>
        <p:spPr>
          <a:xfrm flipH="1">
            <a:off x="658813" y="1661086"/>
            <a:ext cx="2625183" cy="172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89DF604-DDFC-E74F-9A1D-EFF619C63891}"/>
              </a:ext>
            </a:extLst>
          </p:cNvPr>
          <p:cNvSpPr txBox="1"/>
          <p:nvPr/>
        </p:nvSpPr>
        <p:spPr>
          <a:xfrm>
            <a:off x="658815" y="1285959"/>
            <a:ext cx="2625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+mn-ea"/>
              </a:rPr>
              <a:t>您的优势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19AEA6-1D63-4B49-A1DD-640F1D38E849}"/>
              </a:ext>
            </a:extLst>
          </p:cNvPr>
          <p:cNvSpPr txBox="1"/>
          <p:nvPr/>
        </p:nvSpPr>
        <p:spPr>
          <a:xfrm>
            <a:off x="956114" y="3805375"/>
            <a:ext cx="204575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3900" dirty="0">
                <a:solidFill>
                  <a:schemeClr val="bg1"/>
                </a:solidFill>
                <a:latin typeface="+mn-ea"/>
              </a:rPr>
              <a:t>S</a:t>
            </a:r>
            <a:endParaRPr kumimoji="1" lang="zh-CN" altLang="en-US" sz="239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1F4794E-0A5B-2B42-8DD1-04B04A8CBF56}"/>
              </a:ext>
            </a:extLst>
          </p:cNvPr>
          <p:cNvSpPr/>
          <p:nvPr/>
        </p:nvSpPr>
        <p:spPr>
          <a:xfrm>
            <a:off x="3403489" y="2245959"/>
            <a:ext cx="2625183" cy="172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2D9C6B-53D4-1C41-8291-8AB05454E44B}"/>
              </a:ext>
            </a:extLst>
          </p:cNvPr>
          <p:cNvSpPr txBox="1"/>
          <p:nvPr/>
        </p:nvSpPr>
        <p:spPr>
          <a:xfrm>
            <a:off x="3403490" y="1870831"/>
            <a:ext cx="2625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+mn-ea"/>
              </a:rPr>
              <a:t>您的劣势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F6E9AF9-CB38-5044-A5D2-CF7B33190382}"/>
              </a:ext>
            </a:extLst>
          </p:cNvPr>
          <p:cNvSpPr/>
          <p:nvPr/>
        </p:nvSpPr>
        <p:spPr>
          <a:xfrm>
            <a:off x="8908003" y="2245959"/>
            <a:ext cx="2625183" cy="172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49F45B7-3802-EE4A-9016-EE2A8A66D815}"/>
              </a:ext>
            </a:extLst>
          </p:cNvPr>
          <p:cNvSpPr txBox="1"/>
          <p:nvPr/>
        </p:nvSpPr>
        <p:spPr>
          <a:xfrm>
            <a:off x="8908005" y="1870831"/>
            <a:ext cx="2625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+mn-ea"/>
              </a:rPr>
              <a:t>您的挑战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D39D630-1DD6-5F4A-B795-B68F02CD56A4}"/>
              </a:ext>
            </a:extLst>
          </p:cNvPr>
          <p:cNvSpPr/>
          <p:nvPr/>
        </p:nvSpPr>
        <p:spPr>
          <a:xfrm>
            <a:off x="6148164" y="1015999"/>
            <a:ext cx="2640350" cy="51144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23D96ADD-55B5-0948-8463-7D3D378975F4}"/>
              </a:ext>
            </a:extLst>
          </p:cNvPr>
          <p:cNvSpPr/>
          <p:nvPr/>
        </p:nvSpPr>
        <p:spPr>
          <a:xfrm>
            <a:off x="6148161" y="1661086"/>
            <a:ext cx="2625183" cy="172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6F3EE56-A104-A24D-A50B-DF537BE7F726}"/>
              </a:ext>
            </a:extLst>
          </p:cNvPr>
          <p:cNvSpPr txBox="1"/>
          <p:nvPr/>
        </p:nvSpPr>
        <p:spPr>
          <a:xfrm>
            <a:off x="6148163" y="1285959"/>
            <a:ext cx="26251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+mn-ea"/>
              </a:rPr>
              <a:t>您的机会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3DC7057-D0DC-924A-9E27-B37E5199B962}"/>
              </a:ext>
            </a:extLst>
          </p:cNvPr>
          <p:cNvSpPr txBox="1"/>
          <p:nvPr/>
        </p:nvSpPr>
        <p:spPr>
          <a:xfrm>
            <a:off x="6220411" y="3805375"/>
            <a:ext cx="2517035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3900" dirty="0">
                <a:solidFill>
                  <a:schemeClr val="bg1"/>
                </a:solidFill>
                <a:latin typeface="+mn-ea"/>
              </a:rPr>
              <a:t>O</a:t>
            </a:r>
            <a:endParaRPr kumimoji="1" lang="zh-CN" altLang="en-US" sz="239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111478F7-68D7-1D07-45E7-0DBC5D93C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SWOT</a:t>
            </a:r>
            <a:r>
              <a:rPr lang="zh-CN" altLang="en-US" dirty="0"/>
              <a:t>分析</a:t>
            </a:r>
          </a:p>
        </p:txBody>
      </p:sp>
    </p:spTree>
    <p:extLst>
      <p:ext uri="{BB962C8B-B14F-4D97-AF65-F5344CB8AC3E}">
        <p14:creationId xmlns:p14="http://schemas.microsoft.com/office/powerpoint/2010/main" val="2844110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4E0D1390-8793-72CC-49A9-95B16AF27813}"/>
              </a:ext>
            </a:extLst>
          </p:cNvPr>
          <p:cNvSpPr/>
          <p:nvPr/>
        </p:nvSpPr>
        <p:spPr>
          <a:xfrm>
            <a:off x="3714750" y="1050560"/>
            <a:ext cx="4762500" cy="47625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D4F075-75CC-4334-45CB-6B234CB63A8A}"/>
              </a:ext>
            </a:extLst>
          </p:cNvPr>
          <p:cNvSpPr txBox="1"/>
          <p:nvPr/>
        </p:nvSpPr>
        <p:spPr>
          <a:xfrm>
            <a:off x="4075010" y="2595275"/>
            <a:ext cx="409278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9600" dirty="0">
                <a:solidFill>
                  <a:schemeClr val="bg1"/>
                </a:solidFill>
                <a:latin typeface="+mj-ea"/>
                <a:ea typeface="+mj-ea"/>
              </a:rPr>
              <a:t>Brand</a:t>
            </a:r>
            <a:endParaRPr kumimoji="1" lang="zh-CN" altLang="en-US" sz="9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燕尾形 10">
            <a:extLst>
              <a:ext uri="{FF2B5EF4-FFF2-40B4-BE49-F238E27FC236}">
                <a16:creationId xmlns:a16="http://schemas.microsoft.com/office/drawing/2014/main" id="{1BC8D5A9-B039-4591-3D0F-5627DD24C050}"/>
              </a:ext>
            </a:extLst>
          </p:cNvPr>
          <p:cNvSpPr/>
          <p:nvPr/>
        </p:nvSpPr>
        <p:spPr>
          <a:xfrm>
            <a:off x="9189634" y="2957574"/>
            <a:ext cx="873491" cy="948470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燕尾形 11">
            <a:extLst>
              <a:ext uri="{FF2B5EF4-FFF2-40B4-BE49-F238E27FC236}">
                <a16:creationId xmlns:a16="http://schemas.microsoft.com/office/drawing/2014/main" id="{4C8981FC-6ACC-4456-C259-3DA35679A8CD}"/>
              </a:ext>
            </a:extLst>
          </p:cNvPr>
          <p:cNvSpPr/>
          <p:nvPr/>
        </p:nvSpPr>
        <p:spPr>
          <a:xfrm flipH="1">
            <a:off x="2074677" y="2957574"/>
            <a:ext cx="873491" cy="948470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AFA377-1740-1797-2CB4-2E1300AD89E9}"/>
              </a:ext>
            </a:extLst>
          </p:cNvPr>
          <p:cNvSpPr txBox="1"/>
          <p:nvPr/>
        </p:nvSpPr>
        <p:spPr>
          <a:xfrm>
            <a:off x="10175995" y="305673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dirty="0">
                <a:latin typeface="+mj-ea"/>
                <a:ea typeface="+mj-ea"/>
              </a:rPr>
              <a:t>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F136D9-449F-1005-650D-C0EC1ED24820}"/>
              </a:ext>
            </a:extLst>
          </p:cNvPr>
          <p:cNvSpPr txBox="1"/>
          <p:nvPr/>
        </p:nvSpPr>
        <p:spPr>
          <a:xfrm>
            <a:off x="544367" y="301631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zh-CN" altLang="en-US" sz="4800" dirty="0">
                <a:latin typeface="+mj-ea"/>
                <a:ea typeface="+mj-ea"/>
              </a:rPr>
              <a:t>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EDE546-C05D-1144-A405-D655BCE1467A}"/>
              </a:ext>
            </a:extLst>
          </p:cNvPr>
          <p:cNvSpPr txBox="1"/>
          <p:nvPr/>
        </p:nvSpPr>
        <p:spPr>
          <a:xfrm>
            <a:off x="9197156" y="4098680"/>
            <a:ext cx="2426074" cy="1754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Pellentesque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habitant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morbi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tristique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senectus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netus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fames ac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turpis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egestas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Proin pharetra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nonummy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pede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Mauris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orci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B3A1FB0-C2B4-D811-BE43-5A7740E85057}"/>
              </a:ext>
            </a:extLst>
          </p:cNvPr>
          <p:cNvGrpSpPr/>
          <p:nvPr/>
        </p:nvGrpSpPr>
        <p:grpSpPr>
          <a:xfrm>
            <a:off x="3088732" y="424543"/>
            <a:ext cx="6014536" cy="6014534"/>
            <a:chOff x="2664190" y="1"/>
            <a:chExt cx="6863620" cy="686361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071D05A-C624-5F5D-DCBA-C7C0739D0F80}"/>
                </a:ext>
              </a:extLst>
            </p:cNvPr>
            <p:cNvSpPr/>
            <p:nvPr/>
          </p:nvSpPr>
          <p:spPr>
            <a:xfrm>
              <a:off x="2664190" y="1"/>
              <a:ext cx="6863620" cy="6863618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n-ea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1D794D1-D170-EAFB-F124-837721BD603D}"/>
                </a:ext>
              </a:extLst>
            </p:cNvPr>
            <p:cNvSpPr/>
            <p:nvPr/>
          </p:nvSpPr>
          <p:spPr>
            <a:xfrm>
              <a:off x="2827475" y="163286"/>
              <a:ext cx="6537050" cy="6537048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E2F92D1-34CA-94E6-CDE7-9A3775B812E4}"/>
                </a:ext>
              </a:extLst>
            </p:cNvPr>
            <p:cNvSpPr/>
            <p:nvPr/>
          </p:nvSpPr>
          <p:spPr>
            <a:xfrm>
              <a:off x="3018973" y="326571"/>
              <a:ext cx="6204860" cy="620485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+mn-ea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C13E791-DFA5-60DC-42AB-B1E95BC0DC3D}"/>
              </a:ext>
            </a:extLst>
          </p:cNvPr>
          <p:cNvSpPr txBox="1"/>
          <p:nvPr/>
        </p:nvSpPr>
        <p:spPr>
          <a:xfrm>
            <a:off x="574194" y="4098680"/>
            <a:ext cx="2426074" cy="1754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defRPr kumimoji="1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defRPr>
            </a:lvl1pPr>
          </a:lstStyle>
          <a:p>
            <a:pPr algn="l">
              <a:lnSpc>
                <a:spcPct val="130000"/>
              </a:lnSpc>
            </a:pP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Pellentesque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habitant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morbi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tristique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senectus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netus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fames ac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turpis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egestas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Proin pharetra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nonummy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pede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Mauris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et </a:t>
            </a:r>
            <a:r>
              <a:rPr kumimoji="1"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orci</a:t>
            </a:r>
            <a:r>
              <a:rPr kumimoji="1"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F4F19A5-02A9-2544-A3FA-C5799E68C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912064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EF19B2-870A-8840-B776-F2F809ED9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点击输入您的标题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BE2A5636-E0BE-3945-8DDC-5669BFA7D9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51835464"/>
              </p:ext>
            </p:extLst>
          </p:nvPr>
        </p:nvGraphicFramePr>
        <p:xfrm>
          <a:off x="673100" y="1301751"/>
          <a:ext cx="5619750" cy="4832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6EC717D1-EE79-A543-8C6D-B97D45A9FD18}"/>
              </a:ext>
            </a:extLst>
          </p:cNvPr>
          <p:cNvSpPr/>
          <p:nvPr/>
        </p:nvSpPr>
        <p:spPr>
          <a:xfrm>
            <a:off x="6329548" y="1016000"/>
            <a:ext cx="5203640" cy="51133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BF77549-3752-284B-AB38-428A6DF0833D}"/>
              </a:ext>
            </a:extLst>
          </p:cNvPr>
          <p:cNvSpPr/>
          <p:nvPr/>
        </p:nvSpPr>
        <p:spPr>
          <a:xfrm flipH="1">
            <a:off x="6649752" y="1601710"/>
            <a:ext cx="4633911" cy="89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B11A12-38EB-DC4C-87B1-8AFDD63F38A1}"/>
              </a:ext>
            </a:extLst>
          </p:cNvPr>
          <p:cNvSpPr txBox="1"/>
          <p:nvPr/>
        </p:nvSpPr>
        <p:spPr>
          <a:xfrm>
            <a:off x="6649752" y="1226583"/>
            <a:ext cx="46339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+mn-ea"/>
              </a:rPr>
              <a:t>输入您的标题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FDBBFC4-C408-3A2B-8AB1-6DD10B0E2F5A}"/>
              </a:ext>
            </a:extLst>
          </p:cNvPr>
          <p:cNvSpPr/>
          <p:nvPr/>
        </p:nvSpPr>
        <p:spPr>
          <a:xfrm flipH="1">
            <a:off x="7849705" y="3005125"/>
            <a:ext cx="3433958" cy="11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0D715B-AD3B-3324-7AC5-8D69FE6ED710}"/>
              </a:ext>
            </a:extLst>
          </p:cNvPr>
          <p:cNvSpPr txBox="1"/>
          <p:nvPr/>
        </p:nvSpPr>
        <p:spPr>
          <a:xfrm>
            <a:off x="7849705" y="2629998"/>
            <a:ext cx="343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+mn-ea"/>
              </a:rPr>
              <a:t>输入您的标题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A347E11-51F7-FF6C-9B24-F1F7BE5011BC}"/>
              </a:ext>
            </a:extLst>
          </p:cNvPr>
          <p:cNvSpPr/>
          <p:nvPr/>
        </p:nvSpPr>
        <p:spPr>
          <a:xfrm flipH="1">
            <a:off x="7849705" y="4736743"/>
            <a:ext cx="3433958" cy="1175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77B097A-6DF3-4560-9658-7519486C644E}"/>
              </a:ext>
            </a:extLst>
          </p:cNvPr>
          <p:cNvSpPr txBox="1"/>
          <p:nvPr/>
        </p:nvSpPr>
        <p:spPr>
          <a:xfrm>
            <a:off x="7849705" y="4361616"/>
            <a:ext cx="343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+mn-ea"/>
              </a:rPr>
              <a:t>输入您的标题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50CD242-4D49-DEF0-B929-42FB81B1BF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558" t="57193" r="38885" b="17544"/>
          <a:stretch>
            <a:fillRect/>
          </a:stretch>
        </p:blipFill>
        <p:spPr>
          <a:xfrm>
            <a:off x="6525146" y="2661193"/>
            <a:ext cx="1171234" cy="134109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66C7A6B-ABAD-D51F-D3C4-F21ED640AE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558" t="57193" r="38885" b="17544"/>
          <a:stretch>
            <a:fillRect/>
          </a:stretch>
        </p:blipFill>
        <p:spPr>
          <a:xfrm>
            <a:off x="6525146" y="4370046"/>
            <a:ext cx="1171234" cy="1341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0053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F2384F-DA1B-4046-2380-2A88FF222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点击输入您的标题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9346974-D57E-CD46-038A-0A69A4A5C2BD}"/>
              </a:ext>
            </a:extLst>
          </p:cNvPr>
          <p:cNvSpPr/>
          <p:nvPr/>
        </p:nvSpPr>
        <p:spPr>
          <a:xfrm>
            <a:off x="12070977" y="1660711"/>
            <a:ext cx="121023" cy="355002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CCC27CD-1D6E-36C5-5B30-6E530E25BDD5}"/>
              </a:ext>
            </a:extLst>
          </p:cNvPr>
          <p:cNvCxnSpPr>
            <a:cxnSpLocks/>
          </p:cNvCxnSpPr>
          <p:nvPr/>
        </p:nvCxnSpPr>
        <p:spPr>
          <a:xfrm>
            <a:off x="-21772" y="3429000"/>
            <a:ext cx="12092749" cy="0"/>
          </a:xfrm>
          <a:prstGeom prst="line">
            <a:avLst/>
          </a:prstGeom>
          <a:ln w="1587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4E0C16BF-FC2B-A100-C144-E47FE68EC630}"/>
              </a:ext>
            </a:extLst>
          </p:cNvPr>
          <p:cNvSpPr/>
          <p:nvPr/>
        </p:nvSpPr>
        <p:spPr>
          <a:xfrm>
            <a:off x="1800361" y="3341370"/>
            <a:ext cx="175260" cy="175260"/>
          </a:xfrm>
          <a:prstGeom prst="ellipse">
            <a:avLst/>
          </a:prstGeom>
          <a:solidFill>
            <a:schemeClr val="accent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02EE50B-F9C2-A08B-EE26-AA42EDB7A6E8}"/>
              </a:ext>
            </a:extLst>
          </p:cNvPr>
          <p:cNvSpPr/>
          <p:nvPr/>
        </p:nvSpPr>
        <p:spPr>
          <a:xfrm>
            <a:off x="4346791" y="3341370"/>
            <a:ext cx="175260" cy="175260"/>
          </a:xfrm>
          <a:prstGeom prst="ellipse">
            <a:avLst/>
          </a:prstGeom>
          <a:solidFill>
            <a:schemeClr val="accent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89E3FD01-3CEF-C485-C2C7-E9F4A16ADAF6}"/>
              </a:ext>
            </a:extLst>
          </p:cNvPr>
          <p:cNvSpPr/>
          <p:nvPr/>
        </p:nvSpPr>
        <p:spPr>
          <a:xfrm>
            <a:off x="6893221" y="3341370"/>
            <a:ext cx="175260" cy="175260"/>
          </a:xfrm>
          <a:prstGeom prst="ellipse">
            <a:avLst/>
          </a:prstGeom>
          <a:solidFill>
            <a:schemeClr val="accent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AF8B87E-C094-22E0-A6A4-8AA7195222FE}"/>
              </a:ext>
            </a:extLst>
          </p:cNvPr>
          <p:cNvSpPr/>
          <p:nvPr/>
        </p:nvSpPr>
        <p:spPr>
          <a:xfrm>
            <a:off x="9439652" y="3341370"/>
            <a:ext cx="175260" cy="175260"/>
          </a:xfrm>
          <a:prstGeom prst="ellipse">
            <a:avLst/>
          </a:prstGeom>
          <a:solidFill>
            <a:schemeClr val="accent1"/>
          </a:solidFill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0" tIns="0" rIns="0" bIns="0" numCol="1" spcCol="0" rtlCol="0" fromWordArt="0" anchor="ctr" anchorCtr="0" forceAA="0" compatLnSpc="1">
            <a:noAutofit/>
          </a:bodyPr>
          <a:lstStyle/>
          <a:p>
            <a:pPr algn="ctr" defTabSz="913765"/>
            <a:endParaRPr lang="zh-CN" altLang="en-US"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B3B9428-FCA1-405A-805B-AE685BD743E9}"/>
              </a:ext>
            </a:extLst>
          </p:cNvPr>
          <p:cNvSpPr/>
          <p:nvPr/>
        </p:nvSpPr>
        <p:spPr>
          <a:xfrm flipH="1">
            <a:off x="658811" y="4144978"/>
            <a:ext cx="2466526" cy="172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70A7C7A-C175-62C1-01A7-65937875D905}"/>
              </a:ext>
            </a:extLst>
          </p:cNvPr>
          <p:cNvSpPr txBox="1"/>
          <p:nvPr/>
        </p:nvSpPr>
        <p:spPr>
          <a:xfrm>
            <a:off x="658814" y="3769851"/>
            <a:ext cx="2466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+mn-ea"/>
              </a:rPr>
              <a:t>输入您的标题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1C0EEAA-6172-5949-5BB0-DB41B6B57EC7}"/>
              </a:ext>
            </a:extLst>
          </p:cNvPr>
          <p:cNvSpPr/>
          <p:nvPr/>
        </p:nvSpPr>
        <p:spPr>
          <a:xfrm flipH="1">
            <a:off x="5729543" y="4144978"/>
            <a:ext cx="2466526" cy="172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419FF60-23BF-8C5A-FD5C-99818F224E22}"/>
              </a:ext>
            </a:extLst>
          </p:cNvPr>
          <p:cNvSpPr txBox="1"/>
          <p:nvPr/>
        </p:nvSpPr>
        <p:spPr>
          <a:xfrm>
            <a:off x="5729546" y="3769851"/>
            <a:ext cx="2466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+mn-ea"/>
              </a:rPr>
              <a:t>输入您的标题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5830F90-0A97-9144-EF80-63262C7B0EBA}"/>
              </a:ext>
            </a:extLst>
          </p:cNvPr>
          <p:cNvSpPr/>
          <p:nvPr/>
        </p:nvSpPr>
        <p:spPr>
          <a:xfrm flipH="1">
            <a:off x="3185921" y="1485016"/>
            <a:ext cx="2466526" cy="172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E77CB80-EE06-44A8-8C50-8E6CC543DD64}"/>
              </a:ext>
            </a:extLst>
          </p:cNvPr>
          <p:cNvSpPr txBox="1"/>
          <p:nvPr/>
        </p:nvSpPr>
        <p:spPr>
          <a:xfrm>
            <a:off x="3185924" y="1109889"/>
            <a:ext cx="2466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+mn-ea"/>
              </a:rPr>
              <a:t>输入您的标题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213759F-C7EB-B734-CF25-145A79822A2B}"/>
              </a:ext>
            </a:extLst>
          </p:cNvPr>
          <p:cNvSpPr/>
          <p:nvPr/>
        </p:nvSpPr>
        <p:spPr>
          <a:xfrm flipH="1">
            <a:off x="8256653" y="1485016"/>
            <a:ext cx="2466526" cy="172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</a:t>
            </a:r>
            <a:r>
              <a:rPr lang="en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EC9ADF0-AE57-C70D-51EB-65D43BF6F8CA}"/>
              </a:ext>
            </a:extLst>
          </p:cNvPr>
          <p:cNvSpPr txBox="1"/>
          <p:nvPr/>
        </p:nvSpPr>
        <p:spPr>
          <a:xfrm>
            <a:off x="8256656" y="1109889"/>
            <a:ext cx="2466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b="1" dirty="0">
                <a:latin typeface="+mn-ea"/>
              </a:rPr>
              <a:t>输入您的标题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569ECC8-8161-80C2-11E0-C5A6CC9ABB97}"/>
              </a:ext>
            </a:extLst>
          </p:cNvPr>
          <p:cNvSpPr/>
          <p:nvPr/>
        </p:nvSpPr>
        <p:spPr>
          <a:xfrm>
            <a:off x="0" y="1660711"/>
            <a:ext cx="121023" cy="355002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25081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雪山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46"/>
          <a:stretch>
            <a:fillRect/>
          </a:stretch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F461BB-5357-9049-8333-0BEADD43D1EA}"/>
              </a:ext>
            </a:extLst>
          </p:cNvPr>
          <p:cNvSpPr txBox="1"/>
          <p:nvPr/>
        </p:nvSpPr>
        <p:spPr>
          <a:xfrm>
            <a:off x="1991095" y="2390843"/>
            <a:ext cx="8209810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8000" dirty="0">
                <a:solidFill>
                  <a:schemeClr val="bg1"/>
                </a:solidFill>
                <a:latin typeface="+mn-ea"/>
              </a:rPr>
              <a:t>THANK</a:t>
            </a:r>
            <a:r>
              <a:rPr kumimoji="1" lang="zh-CN" altLang="en-US" sz="8000" dirty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en-US" altLang="zh-CN" sz="8000" dirty="0">
                <a:solidFill>
                  <a:schemeClr val="bg1"/>
                </a:solidFill>
                <a:latin typeface="+mn-ea"/>
              </a:rPr>
              <a:t>YOU</a:t>
            </a:r>
            <a:endParaRPr kumimoji="1" lang="zh-CN" altLang="en-US" sz="8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圆角矩形 20">
            <a:extLst>
              <a:ext uri="{FF2B5EF4-FFF2-40B4-BE49-F238E27FC236}">
                <a16:creationId xmlns:a16="http://schemas.microsoft.com/office/drawing/2014/main" id="{9AA94978-D82B-881D-EAD6-C1AF36F6064E}"/>
              </a:ext>
            </a:extLst>
          </p:cNvPr>
          <p:cNvSpPr/>
          <p:nvPr/>
        </p:nvSpPr>
        <p:spPr>
          <a:xfrm>
            <a:off x="3824990" y="3865071"/>
            <a:ext cx="2098623" cy="389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b="1" dirty="0">
                <a:solidFill>
                  <a:schemeClr val="tx1"/>
                </a:solidFill>
                <a:latin typeface="+mn-ea"/>
              </a:rPr>
              <a:t>演讲人：</a:t>
            </a:r>
            <a:r>
              <a:rPr kumimoji="1" lang="en-US" altLang="zh-CN" sz="1400" b="1" dirty="0">
                <a:solidFill>
                  <a:schemeClr val="tx1"/>
                </a:solidFill>
                <a:latin typeface="+mn-ea"/>
              </a:rPr>
              <a:t>XXX</a:t>
            </a:r>
            <a:endParaRPr kumimoji="1" lang="zh-CN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圆角矩形 21">
            <a:extLst>
              <a:ext uri="{FF2B5EF4-FFF2-40B4-BE49-F238E27FC236}">
                <a16:creationId xmlns:a16="http://schemas.microsoft.com/office/drawing/2014/main" id="{AB39A721-06F5-36D5-2AF8-A2AB427C6103}"/>
              </a:ext>
            </a:extLst>
          </p:cNvPr>
          <p:cNvSpPr/>
          <p:nvPr/>
        </p:nvSpPr>
        <p:spPr>
          <a:xfrm>
            <a:off x="6268387" y="3865071"/>
            <a:ext cx="2098623" cy="38974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b="1" dirty="0">
                <a:solidFill>
                  <a:schemeClr val="tx1"/>
                </a:solidFill>
                <a:latin typeface="+mn-ea"/>
              </a:rPr>
              <a:t>20XX.XX.XX</a:t>
            </a:r>
            <a:endParaRPr kumimoji="1" lang="zh-CN" altLang="en-US" sz="1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5767F54-AE64-1FA5-DE2B-205D8F3EF3DA}"/>
              </a:ext>
            </a:extLst>
          </p:cNvPr>
          <p:cNvSpPr txBox="1"/>
          <p:nvPr/>
        </p:nvSpPr>
        <p:spPr>
          <a:xfrm>
            <a:off x="558800" y="651073"/>
            <a:ext cx="14398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LOGO HERE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102032D-99D0-0A3C-AE03-AE4CF0EE6930}"/>
              </a:ext>
            </a:extLst>
          </p:cNvPr>
          <p:cNvSpPr txBox="1"/>
          <p:nvPr/>
        </p:nvSpPr>
        <p:spPr>
          <a:xfrm>
            <a:off x="554739" y="6172119"/>
            <a:ext cx="9460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NEW </a:t>
            </a:r>
          </a:p>
          <a:p>
            <a:r>
              <a:rPr kumimoji="1" lang="en-US" altLang="zh-CN" sz="1100" b="1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BEGINNING</a:t>
            </a:r>
            <a:endParaRPr kumimoji="1" lang="zh-CN" altLang="en-US" sz="1100" b="1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4A88B4A-49F4-8E45-682A-8096C4F421F3}"/>
              </a:ext>
            </a:extLst>
          </p:cNvPr>
          <p:cNvSpPr/>
          <p:nvPr/>
        </p:nvSpPr>
        <p:spPr>
          <a:xfrm>
            <a:off x="659368" y="6581614"/>
            <a:ext cx="230921" cy="5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935C949-880A-0ECA-AB21-BD7EB3C14046}"/>
              </a:ext>
            </a:extLst>
          </p:cNvPr>
          <p:cNvGrpSpPr/>
          <p:nvPr/>
        </p:nvGrpSpPr>
        <p:grpSpPr>
          <a:xfrm>
            <a:off x="11209188" y="691179"/>
            <a:ext cx="324000" cy="216000"/>
            <a:chOff x="155575" y="158750"/>
            <a:chExt cx="230921" cy="152473"/>
          </a:xfrm>
          <a:solidFill>
            <a:schemeClr val="bg1"/>
          </a:solidFill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2070590-597B-B097-346A-00D930574E14}"/>
                </a:ext>
              </a:extLst>
            </p:cNvPr>
            <p:cNvSpPr/>
            <p:nvPr/>
          </p:nvSpPr>
          <p:spPr>
            <a:xfrm>
              <a:off x="155575" y="158750"/>
              <a:ext cx="230921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4430457C-CD55-6445-4386-B3C5691A0CE5}"/>
                </a:ext>
              </a:extLst>
            </p:cNvPr>
            <p:cNvSpPr/>
            <p:nvPr/>
          </p:nvSpPr>
          <p:spPr>
            <a:xfrm>
              <a:off x="155575" y="220587"/>
              <a:ext cx="230921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D03E2B9-FDEA-A8EB-6A27-2B2A68A3F68D}"/>
                </a:ext>
              </a:extLst>
            </p:cNvPr>
            <p:cNvSpPr/>
            <p:nvPr/>
          </p:nvSpPr>
          <p:spPr>
            <a:xfrm>
              <a:off x="155575" y="282423"/>
              <a:ext cx="230921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35F4AF27-4FE6-8112-938C-DED420FAA2F2}"/>
              </a:ext>
            </a:extLst>
          </p:cNvPr>
          <p:cNvSpPr/>
          <p:nvPr/>
        </p:nvSpPr>
        <p:spPr>
          <a:xfrm>
            <a:off x="1991095" y="5351783"/>
            <a:ext cx="8209810" cy="577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We have many PowerPoint templates that has been specifically designed to help anyone </a:t>
            </a:r>
          </a:p>
          <a:p>
            <a:pPr algn="ctr">
              <a:lnSpc>
                <a:spcPct val="150000"/>
              </a:lnSpc>
            </a:pPr>
            <a:r>
              <a:rPr lang="en" altLang="zh-CN" sz="11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that is stepping into the world of PowerPoint for the very first time.</a:t>
            </a:r>
            <a:endParaRPr lang="zh-CN" altLang="en-US" sz="11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39205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F9FFF46B-121E-2065-01E6-79329C72C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28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172E2ED-BD41-0EC7-D2A7-68A47686F204}"/>
              </a:ext>
            </a:extLst>
          </p:cNvPr>
          <p:cNvSpPr/>
          <p:nvPr/>
        </p:nvSpPr>
        <p:spPr>
          <a:xfrm>
            <a:off x="497006" y="30712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小貓壹隻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91D66A-4A09-C2FB-9C51-2FAB32FC25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188" y="25717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494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侧身看着灰度照片中的女人">
            <a:extLst>
              <a:ext uri="{FF2B5EF4-FFF2-40B4-BE49-F238E27FC236}">
                <a16:creationId xmlns:a16="http://schemas.microsoft.com/office/drawing/2014/main" id="{A14CCF4F-D7E5-1069-CF4A-B47B8B0D9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585" y="0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F4C7A723-3B30-C77B-B0FE-92858EF55CA8}"/>
              </a:ext>
            </a:extLst>
          </p:cNvPr>
          <p:cNvSpPr/>
          <p:nvPr/>
        </p:nvSpPr>
        <p:spPr>
          <a:xfrm>
            <a:off x="351873" y="254657"/>
            <a:ext cx="642955" cy="6429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+mj-lt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4" name="直接连接符 37">
            <a:extLst>
              <a:ext uri="{FF2B5EF4-FFF2-40B4-BE49-F238E27FC236}">
                <a16:creationId xmlns:a16="http://schemas.microsoft.com/office/drawing/2014/main" id="{D25860E4-DA05-34DB-3909-9E47A025C8D5}"/>
              </a:ext>
            </a:extLst>
          </p:cNvPr>
          <p:cNvCxnSpPr>
            <a:cxnSpLocks/>
          </p:cNvCxnSpPr>
          <p:nvPr/>
        </p:nvCxnSpPr>
        <p:spPr>
          <a:xfrm>
            <a:off x="673350" y="1065445"/>
            <a:ext cx="0" cy="579255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38">
            <a:extLst>
              <a:ext uri="{FF2B5EF4-FFF2-40B4-BE49-F238E27FC236}">
                <a16:creationId xmlns:a16="http://schemas.microsoft.com/office/drawing/2014/main" id="{008CABCE-070F-AA6F-3CB2-F0BE6F1A4F7D}"/>
              </a:ext>
            </a:extLst>
          </p:cNvPr>
          <p:cNvCxnSpPr/>
          <p:nvPr/>
        </p:nvCxnSpPr>
        <p:spPr>
          <a:xfrm>
            <a:off x="673350" y="5104436"/>
            <a:ext cx="0" cy="1765139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421E74A-647F-4CEF-4E9A-810B259E61FB}"/>
              </a:ext>
            </a:extLst>
          </p:cNvPr>
          <p:cNvSpPr/>
          <p:nvPr/>
        </p:nvSpPr>
        <p:spPr>
          <a:xfrm>
            <a:off x="1049052" y="251281"/>
            <a:ext cx="46096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+mn-ea"/>
              </a:rPr>
              <a:t>目录</a:t>
            </a:r>
            <a:endParaRPr lang="en-GB" altLang="zh-CN" sz="4000" u="none" strike="noStrike" dirty="0">
              <a:effectLst/>
              <a:latin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70FCE68-A66C-C0C8-08C3-1987D1EFDA92}"/>
              </a:ext>
            </a:extLst>
          </p:cNvPr>
          <p:cNvGrpSpPr/>
          <p:nvPr/>
        </p:nvGrpSpPr>
        <p:grpSpPr>
          <a:xfrm>
            <a:off x="924978" y="1760114"/>
            <a:ext cx="5180033" cy="1323439"/>
            <a:chOff x="398631" y="1435308"/>
            <a:chExt cx="5180033" cy="1323439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6B6FB42A-2F95-EEF1-77F2-A62259678215}"/>
                </a:ext>
              </a:extLst>
            </p:cNvPr>
            <p:cNvGrpSpPr/>
            <p:nvPr/>
          </p:nvGrpSpPr>
          <p:grpSpPr>
            <a:xfrm>
              <a:off x="398631" y="1435308"/>
              <a:ext cx="2226024" cy="1323439"/>
              <a:chOff x="398631" y="1435308"/>
              <a:chExt cx="2226024" cy="1323439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27BB01B-6830-8AB5-F8BA-363C5353F3EE}"/>
                  </a:ext>
                </a:extLst>
              </p:cNvPr>
              <p:cNvSpPr txBox="1"/>
              <p:nvPr/>
            </p:nvSpPr>
            <p:spPr>
              <a:xfrm>
                <a:off x="398631" y="1435308"/>
                <a:ext cx="222602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dirty="0">
                    <a:solidFill>
                      <a:schemeClr val="tx1">
                        <a:alpha val="6000"/>
                      </a:schemeClr>
                    </a:solidFill>
                    <a:latin typeface="+mn-ea"/>
                  </a:rPr>
                  <a:t>1</a:t>
                </a:r>
                <a:endParaRPr lang="zh-CN" altLang="en-US" sz="8000" dirty="0">
                  <a:solidFill>
                    <a:schemeClr val="tx1">
                      <a:alpha val="6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5E0C37F-41B1-03B0-AF64-1FD7E2092FAC}"/>
                  </a:ext>
                </a:extLst>
              </p:cNvPr>
              <p:cNvSpPr txBox="1"/>
              <p:nvPr/>
            </p:nvSpPr>
            <p:spPr>
              <a:xfrm>
                <a:off x="398631" y="1839167"/>
                <a:ext cx="22260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latin typeface="+mn-ea"/>
                  </a:rPr>
                  <a:t>PART</a:t>
                </a:r>
              </a:p>
              <a:p>
                <a:pPr algn="ctr"/>
                <a:r>
                  <a:rPr lang="en-US" altLang="zh-CN" sz="1600" dirty="0">
                    <a:latin typeface="+mn-ea"/>
                  </a:rPr>
                  <a:t>ONE</a:t>
                </a:r>
                <a:endParaRPr lang="zh-CN" altLang="en-US" sz="1600" dirty="0">
                  <a:latin typeface="+mn-ea"/>
                </a:endParaRP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91D5367-D691-2FB7-4461-9858749134E3}"/>
                </a:ext>
              </a:extLst>
            </p:cNvPr>
            <p:cNvSpPr/>
            <p:nvPr/>
          </p:nvSpPr>
          <p:spPr>
            <a:xfrm>
              <a:off x="2111048" y="1804640"/>
              <a:ext cx="3467616" cy="58477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sz="3200" dirty="0">
                  <a:latin typeface="+mn-ea"/>
                </a:rPr>
                <a:t>点击输</a:t>
              </a:r>
              <a:r>
                <a:rPr lang="zh-CN" altLang="en-US" sz="3200" u="none" strike="noStrike" dirty="0">
                  <a:effectLst/>
                  <a:latin typeface="+mn-ea"/>
                </a:rPr>
                <a:t>入您的标题</a:t>
              </a:r>
              <a:endParaRPr lang="en-GB" altLang="zh-CN" sz="3200" u="none" strike="noStrike" dirty="0">
                <a:effectLst/>
                <a:latin typeface="+mn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E06E594-7CA9-3841-6091-30D3F7AD04B6}"/>
              </a:ext>
            </a:extLst>
          </p:cNvPr>
          <p:cNvGrpSpPr/>
          <p:nvPr/>
        </p:nvGrpSpPr>
        <p:grpSpPr>
          <a:xfrm>
            <a:off x="924978" y="3058971"/>
            <a:ext cx="5180033" cy="1323439"/>
            <a:chOff x="398631" y="2722200"/>
            <a:chExt cx="5180033" cy="1323439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11C31AC-5499-F1A8-F1EF-E73EAFAD4821}"/>
                </a:ext>
              </a:extLst>
            </p:cNvPr>
            <p:cNvGrpSpPr/>
            <p:nvPr/>
          </p:nvGrpSpPr>
          <p:grpSpPr>
            <a:xfrm>
              <a:off x="398631" y="2722200"/>
              <a:ext cx="2226024" cy="1323439"/>
              <a:chOff x="398631" y="1435308"/>
              <a:chExt cx="2226024" cy="132343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A205F82-5812-CA1F-FEA0-9730A555B4D5}"/>
                  </a:ext>
                </a:extLst>
              </p:cNvPr>
              <p:cNvSpPr txBox="1"/>
              <p:nvPr/>
            </p:nvSpPr>
            <p:spPr>
              <a:xfrm>
                <a:off x="398631" y="1435308"/>
                <a:ext cx="222602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dirty="0">
                    <a:solidFill>
                      <a:schemeClr val="tx1">
                        <a:alpha val="6000"/>
                      </a:schemeClr>
                    </a:solidFill>
                    <a:latin typeface="+mn-ea"/>
                  </a:rPr>
                  <a:t>2</a:t>
                </a:r>
                <a:endParaRPr lang="zh-CN" altLang="en-US" sz="8000" dirty="0">
                  <a:solidFill>
                    <a:schemeClr val="tx1">
                      <a:alpha val="6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FF2FC42-C296-777E-271E-ED95FD59BFFC}"/>
                  </a:ext>
                </a:extLst>
              </p:cNvPr>
              <p:cNvSpPr txBox="1"/>
              <p:nvPr/>
            </p:nvSpPr>
            <p:spPr>
              <a:xfrm>
                <a:off x="398631" y="1839167"/>
                <a:ext cx="22260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latin typeface="+mn-ea"/>
                  </a:rPr>
                  <a:t>PART</a:t>
                </a:r>
              </a:p>
              <a:p>
                <a:pPr algn="ctr"/>
                <a:r>
                  <a:rPr lang="en-US" altLang="zh-CN" sz="1600" dirty="0">
                    <a:latin typeface="+mn-ea"/>
                  </a:rPr>
                  <a:t>TWO</a:t>
                </a:r>
                <a:endParaRPr lang="zh-CN" altLang="en-US" sz="1600" dirty="0">
                  <a:latin typeface="+mn-ea"/>
                </a:endParaRPr>
              </a:p>
            </p:txBody>
          </p:sp>
        </p:grp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C6B6C1E-6057-E66B-09BD-7A69C033D757}"/>
                </a:ext>
              </a:extLst>
            </p:cNvPr>
            <p:cNvSpPr/>
            <p:nvPr/>
          </p:nvSpPr>
          <p:spPr>
            <a:xfrm>
              <a:off x="2111048" y="3091532"/>
              <a:ext cx="3467616" cy="58477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sz="3200" dirty="0">
                  <a:latin typeface="+mn-ea"/>
                </a:rPr>
                <a:t>点击输入您的标题</a:t>
              </a:r>
              <a:endParaRPr lang="en-GB" altLang="zh-CN" sz="3200" dirty="0">
                <a:latin typeface="+mn-ea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2ED1BF7-1EDD-8959-8731-B6B07AF70F29}"/>
              </a:ext>
            </a:extLst>
          </p:cNvPr>
          <p:cNvGrpSpPr/>
          <p:nvPr/>
        </p:nvGrpSpPr>
        <p:grpSpPr>
          <a:xfrm>
            <a:off x="924978" y="4357828"/>
            <a:ext cx="5180033" cy="1323439"/>
            <a:chOff x="398631" y="4099253"/>
            <a:chExt cx="5180033" cy="132343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ADAFA2A-7897-B9F5-3744-B1B9AC4850D4}"/>
                </a:ext>
              </a:extLst>
            </p:cNvPr>
            <p:cNvGrpSpPr/>
            <p:nvPr/>
          </p:nvGrpSpPr>
          <p:grpSpPr>
            <a:xfrm>
              <a:off x="398631" y="4099253"/>
              <a:ext cx="2226024" cy="1323439"/>
              <a:chOff x="398631" y="1435308"/>
              <a:chExt cx="2226024" cy="1323439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92E299F-3B27-AA9E-EA31-A03C1CF75BC5}"/>
                  </a:ext>
                </a:extLst>
              </p:cNvPr>
              <p:cNvSpPr txBox="1"/>
              <p:nvPr/>
            </p:nvSpPr>
            <p:spPr>
              <a:xfrm>
                <a:off x="398631" y="1435308"/>
                <a:ext cx="222602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0" dirty="0">
                    <a:solidFill>
                      <a:schemeClr val="tx1">
                        <a:alpha val="6000"/>
                      </a:schemeClr>
                    </a:solidFill>
                    <a:latin typeface="+mn-ea"/>
                  </a:rPr>
                  <a:t>3</a:t>
                </a:r>
                <a:endParaRPr lang="zh-CN" altLang="en-US" sz="8000" dirty="0">
                  <a:solidFill>
                    <a:schemeClr val="tx1">
                      <a:alpha val="6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4C53458B-A725-87E7-8F6D-0917318A47AD}"/>
                  </a:ext>
                </a:extLst>
              </p:cNvPr>
              <p:cNvSpPr txBox="1"/>
              <p:nvPr/>
            </p:nvSpPr>
            <p:spPr>
              <a:xfrm>
                <a:off x="398631" y="1839167"/>
                <a:ext cx="22260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600" dirty="0">
                    <a:latin typeface="+mn-ea"/>
                  </a:rPr>
                  <a:t>PART</a:t>
                </a:r>
              </a:p>
              <a:p>
                <a:pPr algn="ctr"/>
                <a:r>
                  <a:rPr lang="en-US" altLang="zh-CN" sz="1600" dirty="0">
                    <a:latin typeface="+mn-ea"/>
                  </a:rPr>
                  <a:t>THREE</a:t>
                </a:r>
                <a:endParaRPr lang="zh-CN" altLang="en-US" sz="1600" dirty="0">
                  <a:latin typeface="+mn-ea"/>
                </a:endParaRP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44F63D9-DF1E-19D9-910F-6752F38BA3FC}"/>
                </a:ext>
              </a:extLst>
            </p:cNvPr>
            <p:cNvSpPr/>
            <p:nvPr/>
          </p:nvSpPr>
          <p:spPr>
            <a:xfrm>
              <a:off x="2111048" y="4468585"/>
              <a:ext cx="3467616" cy="58477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sz="3200" dirty="0">
                  <a:latin typeface="+mn-ea"/>
                </a:rPr>
                <a:t>点击输入您的标题</a:t>
              </a:r>
              <a:endParaRPr lang="en-GB" altLang="zh-CN" sz="32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0715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4B39DFC-B810-D804-E056-DBDE26B38B1A}"/>
              </a:ext>
            </a:extLst>
          </p:cNvPr>
          <p:cNvGrpSpPr/>
          <p:nvPr/>
        </p:nvGrpSpPr>
        <p:grpSpPr>
          <a:xfrm>
            <a:off x="5732312" y="1340256"/>
            <a:ext cx="727375" cy="3879347"/>
            <a:chOff x="5732312" y="1512807"/>
            <a:chExt cx="727375" cy="3879347"/>
          </a:xfrm>
        </p:grpSpPr>
        <p:sp>
          <p:nvSpPr>
            <p:cNvPr id="3" name="PA_文本框 9">
              <a:extLst>
                <a:ext uri="{FF2B5EF4-FFF2-40B4-BE49-F238E27FC236}">
                  <a16:creationId xmlns:a16="http://schemas.microsoft.com/office/drawing/2014/main" id="{7EDC7DED-A232-02E8-6C21-37C8C726C80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5732312" y="1512807"/>
              <a:ext cx="727375" cy="597637"/>
            </a:xfrm>
            <a:custGeom>
              <a:avLst/>
              <a:gdLst/>
              <a:ahLst/>
              <a:cxnLst/>
              <a:rect l="l" t="t" r="r" b="b"/>
              <a:pathLst>
                <a:path w="727375" h="597637">
                  <a:moveTo>
                    <a:pt x="692323" y="0"/>
                  </a:moveTo>
                  <a:lnTo>
                    <a:pt x="727375" y="57836"/>
                  </a:lnTo>
                  <a:cubicBezTo>
                    <a:pt x="665231" y="89493"/>
                    <a:pt x="618203" y="126078"/>
                    <a:pt x="586291" y="167593"/>
                  </a:cubicBezTo>
                  <a:cubicBezTo>
                    <a:pt x="554379" y="209108"/>
                    <a:pt x="537145" y="244379"/>
                    <a:pt x="534589" y="273406"/>
                  </a:cubicBezTo>
                  <a:cubicBezTo>
                    <a:pt x="575155" y="282133"/>
                    <a:pt x="614953" y="300608"/>
                    <a:pt x="653985" y="328832"/>
                  </a:cubicBezTo>
                  <a:cubicBezTo>
                    <a:pt x="693017" y="357056"/>
                    <a:pt x="713975" y="400506"/>
                    <a:pt x="716860" y="459182"/>
                  </a:cubicBezTo>
                  <a:cubicBezTo>
                    <a:pt x="715947" y="500222"/>
                    <a:pt x="701561" y="533375"/>
                    <a:pt x="673702" y="558642"/>
                  </a:cubicBezTo>
                  <a:cubicBezTo>
                    <a:pt x="645843" y="583908"/>
                    <a:pt x="609988" y="596907"/>
                    <a:pt x="566136" y="597637"/>
                  </a:cubicBezTo>
                  <a:cubicBezTo>
                    <a:pt x="522905" y="597674"/>
                    <a:pt x="486685" y="582704"/>
                    <a:pt x="457475" y="552727"/>
                  </a:cubicBezTo>
                  <a:cubicBezTo>
                    <a:pt x="428265" y="522750"/>
                    <a:pt x="413076" y="477548"/>
                    <a:pt x="411907" y="417119"/>
                  </a:cubicBezTo>
                  <a:cubicBezTo>
                    <a:pt x="410775" y="336208"/>
                    <a:pt x="431879" y="257925"/>
                    <a:pt x="475220" y="182271"/>
                  </a:cubicBezTo>
                  <a:cubicBezTo>
                    <a:pt x="518560" y="106617"/>
                    <a:pt x="590928" y="45860"/>
                    <a:pt x="692323" y="0"/>
                  </a:cubicBezTo>
                  <a:close/>
                  <a:moveTo>
                    <a:pt x="282215" y="0"/>
                  </a:moveTo>
                  <a:lnTo>
                    <a:pt x="315514" y="57836"/>
                  </a:lnTo>
                  <a:cubicBezTo>
                    <a:pt x="253370" y="89493"/>
                    <a:pt x="206342" y="126078"/>
                    <a:pt x="174430" y="167593"/>
                  </a:cubicBezTo>
                  <a:cubicBezTo>
                    <a:pt x="142518" y="209108"/>
                    <a:pt x="125284" y="244379"/>
                    <a:pt x="122728" y="273406"/>
                  </a:cubicBezTo>
                  <a:cubicBezTo>
                    <a:pt x="164060" y="282133"/>
                    <a:pt x="204078" y="300608"/>
                    <a:pt x="242781" y="328832"/>
                  </a:cubicBezTo>
                  <a:cubicBezTo>
                    <a:pt x="281485" y="357056"/>
                    <a:pt x="302224" y="400506"/>
                    <a:pt x="304999" y="459182"/>
                  </a:cubicBezTo>
                  <a:cubicBezTo>
                    <a:pt x="304049" y="500222"/>
                    <a:pt x="289736" y="533375"/>
                    <a:pt x="262060" y="558642"/>
                  </a:cubicBezTo>
                  <a:cubicBezTo>
                    <a:pt x="234383" y="583908"/>
                    <a:pt x="199039" y="596907"/>
                    <a:pt x="156028" y="597637"/>
                  </a:cubicBezTo>
                  <a:cubicBezTo>
                    <a:pt x="111957" y="597674"/>
                    <a:pt x="75226" y="582704"/>
                    <a:pt x="45833" y="552727"/>
                  </a:cubicBezTo>
                  <a:cubicBezTo>
                    <a:pt x="16440" y="522750"/>
                    <a:pt x="1178" y="477548"/>
                    <a:pt x="46" y="417119"/>
                  </a:cubicBezTo>
                  <a:cubicBezTo>
                    <a:pt x="-1122" y="336208"/>
                    <a:pt x="20055" y="257925"/>
                    <a:pt x="63578" y="182271"/>
                  </a:cubicBezTo>
                  <a:cubicBezTo>
                    <a:pt x="107101" y="106617"/>
                    <a:pt x="179980" y="45860"/>
                    <a:pt x="282215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  <p:sp>
          <p:nvSpPr>
            <p:cNvPr id="4" name="PA_文本框 9">
              <a:extLst>
                <a:ext uri="{FF2B5EF4-FFF2-40B4-BE49-F238E27FC236}">
                  <a16:creationId xmlns:a16="http://schemas.microsoft.com/office/drawing/2014/main" id="{F37C3EA2-17F2-EA12-3F11-775F4B6D4FE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 rot="10800000">
              <a:off x="5732312" y="4794517"/>
              <a:ext cx="727375" cy="597637"/>
            </a:xfrm>
            <a:custGeom>
              <a:avLst/>
              <a:gdLst/>
              <a:ahLst/>
              <a:cxnLst/>
              <a:rect l="l" t="t" r="r" b="b"/>
              <a:pathLst>
                <a:path w="727375" h="597637">
                  <a:moveTo>
                    <a:pt x="692323" y="0"/>
                  </a:moveTo>
                  <a:lnTo>
                    <a:pt x="727375" y="57836"/>
                  </a:lnTo>
                  <a:cubicBezTo>
                    <a:pt x="665231" y="89493"/>
                    <a:pt x="618203" y="126078"/>
                    <a:pt x="586291" y="167593"/>
                  </a:cubicBezTo>
                  <a:cubicBezTo>
                    <a:pt x="554379" y="209108"/>
                    <a:pt x="537145" y="244379"/>
                    <a:pt x="534589" y="273406"/>
                  </a:cubicBezTo>
                  <a:cubicBezTo>
                    <a:pt x="575155" y="282133"/>
                    <a:pt x="614953" y="300608"/>
                    <a:pt x="653985" y="328832"/>
                  </a:cubicBezTo>
                  <a:cubicBezTo>
                    <a:pt x="693017" y="357056"/>
                    <a:pt x="713975" y="400506"/>
                    <a:pt x="716860" y="459182"/>
                  </a:cubicBezTo>
                  <a:cubicBezTo>
                    <a:pt x="715947" y="500222"/>
                    <a:pt x="701561" y="533375"/>
                    <a:pt x="673702" y="558642"/>
                  </a:cubicBezTo>
                  <a:cubicBezTo>
                    <a:pt x="645843" y="583908"/>
                    <a:pt x="609988" y="596907"/>
                    <a:pt x="566136" y="597637"/>
                  </a:cubicBezTo>
                  <a:cubicBezTo>
                    <a:pt x="522905" y="597674"/>
                    <a:pt x="486685" y="582704"/>
                    <a:pt x="457475" y="552727"/>
                  </a:cubicBezTo>
                  <a:cubicBezTo>
                    <a:pt x="428265" y="522750"/>
                    <a:pt x="413076" y="477548"/>
                    <a:pt x="411907" y="417119"/>
                  </a:cubicBezTo>
                  <a:cubicBezTo>
                    <a:pt x="410775" y="336208"/>
                    <a:pt x="431879" y="257925"/>
                    <a:pt x="475220" y="182271"/>
                  </a:cubicBezTo>
                  <a:cubicBezTo>
                    <a:pt x="518560" y="106617"/>
                    <a:pt x="590928" y="45860"/>
                    <a:pt x="692323" y="0"/>
                  </a:cubicBezTo>
                  <a:close/>
                  <a:moveTo>
                    <a:pt x="282215" y="0"/>
                  </a:moveTo>
                  <a:lnTo>
                    <a:pt x="315514" y="57836"/>
                  </a:lnTo>
                  <a:cubicBezTo>
                    <a:pt x="253370" y="89493"/>
                    <a:pt x="206342" y="126078"/>
                    <a:pt x="174430" y="167593"/>
                  </a:cubicBezTo>
                  <a:cubicBezTo>
                    <a:pt x="142518" y="209108"/>
                    <a:pt x="125284" y="244379"/>
                    <a:pt x="122728" y="273406"/>
                  </a:cubicBezTo>
                  <a:cubicBezTo>
                    <a:pt x="164060" y="282133"/>
                    <a:pt x="204078" y="300608"/>
                    <a:pt x="242781" y="328832"/>
                  </a:cubicBezTo>
                  <a:cubicBezTo>
                    <a:pt x="281485" y="357056"/>
                    <a:pt x="302224" y="400506"/>
                    <a:pt x="304999" y="459182"/>
                  </a:cubicBezTo>
                  <a:cubicBezTo>
                    <a:pt x="304049" y="500222"/>
                    <a:pt x="289736" y="533375"/>
                    <a:pt x="262060" y="558642"/>
                  </a:cubicBezTo>
                  <a:cubicBezTo>
                    <a:pt x="234383" y="583908"/>
                    <a:pt x="199039" y="596907"/>
                    <a:pt x="156028" y="597637"/>
                  </a:cubicBezTo>
                  <a:cubicBezTo>
                    <a:pt x="111957" y="597674"/>
                    <a:pt x="75226" y="582704"/>
                    <a:pt x="45833" y="552727"/>
                  </a:cubicBezTo>
                  <a:cubicBezTo>
                    <a:pt x="16440" y="522750"/>
                    <a:pt x="1178" y="477548"/>
                    <a:pt x="46" y="417119"/>
                  </a:cubicBezTo>
                  <a:cubicBezTo>
                    <a:pt x="-1122" y="336208"/>
                    <a:pt x="20055" y="257925"/>
                    <a:pt x="63578" y="182271"/>
                  </a:cubicBezTo>
                  <a:cubicBezTo>
                    <a:pt x="107101" y="106617"/>
                    <a:pt x="179980" y="45860"/>
                    <a:pt x="282215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13800" dirty="0">
                <a:solidFill>
                  <a:schemeClr val="bg1"/>
                </a:solidFill>
                <a:latin typeface="+mj-ea"/>
                <a:ea typeface="+mj-ea"/>
                <a:cs typeface="OPPOSans R" panose="00020600040101010101" pitchFamily="18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619E3283-880A-ADF0-02C9-E2AEE5AAC6FA}"/>
              </a:ext>
            </a:extLst>
          </p:cNvPr>
          <p:cNvSpPr txBox="1"/>
          <p:nvPr/>
        </p:nvSpPr>
        <p:spPr>
          <a:xfrm>
            <a:off x="3111847" y="1814068"/>
            <a:ext cx="596830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9900" b="1" dirty="0">
                <a:solidFill>
                  <a:srgbClr val="F2F2F2"/>
                </a:solidFill>
                <a:latin typeface="+mj-ea"/>
                <a:ea typeface="+mj-ea"/>
              </a:rPr>
              <a:t>ONE</a:t>
            </a:r>
            <a:endParaRPr kumimoji="1" lang="zh-CN" altLang="en-US" sz="19900" b="1" dirty="0">
              <a:solidFill>
                <a:srgbClr val="F2F2F2"/>
              </a:solidFill>
              <a:latin typeface="+mj-ea"/>
              <a:ea typeface="+mj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9D1B9B1-A3E0-65A1-8D2A-C40EF67D66F3}"/>
              </a:ext>
            </a:extLst>
          </p:cNvPr>
          <p:cNvSpPr/>
          <p:nvPr/>
        </p:nvSpPr>
        <p:spPr>
          <a:xfrm>
            <a:off x="4355333" y="2489314"/>
            <a:ext cx="3481331" cy="18620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GB" sz="11500" u="none" strike="noStrike" dirty="0">
                <a:effectLst/>
                <a:latin typeface="+mn-ea"/>
              </a:rPr>
              <a:t>品牌</a:t>
            </a:r>
            <a:endParaRPr lang="en-GB" altLang="zh-CN" sz="11500" u="none" strike="noStrike" dirty="0"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7471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rot="5400000">
            <a:off x="-1" y="0"/>
            <a:ext cx="6871447" cy="6871447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070977" y="1660711"/>
            <a:ext cx="121023" cy="355002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69032" y="1643063"/>
            <a:ext cx="4943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dirty="0">
                <a:latin typeface="+mn-ea"/>
              </a:rPr>
              <a:t>输入您的标题</a:t>
            </a:r>
            <a:endParaRPr kumimoji="1" lang="en" altLang="zh-CN" sz="20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9032" y="2668007"/>
            <a:ext cx="4529438" cy="2548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Nunc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viverra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imperdiet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enim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est.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Vivamus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a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tellus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Nunc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viverra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imperdiet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enim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est.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Vivamus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a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tellus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Nunc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viverra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imperdiet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enim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est.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Vivamus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a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tellus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</p:txBody>
      </p:sp>
      <p:pic>
        <p:nvPicPr>
          <p:cNvPr id="7" name="Picture 6" descr="有魅力的女人，在脖子上的围巾">
            <a:extLst>
              <a:ext uri="{FF2B5EF4-FFF2-40B4-BE49-F238E27FC236}">
                <a16:creationId xmlns:a16="http://schemas.microsoft.com/office/drawing/2014/main" id="{F711ADD5-CEE4-7F46-B88C-D73DAAE7FD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1" b="15479"/>
          <a:stretch/>
        </p:blipFill>
        <p:spPr bwMode="auto">
          <a:xfrm>
            <a:off x="279120" y="276686"/>
            <a:ext cx="6304628" cy="630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1BD0BAA-99EC-9E41-8D51-5E61F585FAFB}"/>
              </a:ext>
            </a:extLst>
          </p:cNvPr>
          <p:cNvSpPr/>
          <p:nvPr/>
        </p:nvSpPr>
        <p:spPr>
          <a:xfrm>
            <a:off x="0" y="0"/>
            <a:ext cx="12192000" cy="47026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pic>
        <p:nvPicPr>
          <p:cNvPr id="11" name="Picture 12" descr="bw, T恤, 上板 的 免费素材图片">
            <a:extLst>
              <a:ext uri="{FF2B5EF4-FFF2-40B4-BE49-F238E27FC236}">
                <a16:creationId xmlns:a16="http://schemas.microsoft.com/office/drawing/2014/main" id="{A219C48B-1064-834D-9ADB-F64E3E4D14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0" r="32464"/>
          <a:stretch/>
        </p:blipFill>
        <p:spPr bwMode="auto">
          <a:xfrm>
            <a:off x="321195" y="337638"/>
            <a:ext cx="3138342" cy="640310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图片包含 监视器&#10;&#10;已生成高可信度的说明">
            <a:extLst>
              <a:ext uri="{FF2B5EF4-FFF2-40B4-BE49-F238E27FC236}">
                <a16:creationId xmlns:a16="http://schemas.microsoft.com/office/drawing/2014/main" id="{58F156E2-2ED2-0748-BAA3-AB5E5631B7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39" y="249303"/>
            <a:ext cx="3280654" cy="65151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679486A1-0280-D44C-BB9B-065CC093B94E}"/>
              </a:ext>
            </a:extLst>
          </p:cNvPr>
          <p:cNvSpPr/>
          <p:nvPr/>
        </p:nvSpPr>
        <p:spPr>
          <a:xfrm>
            <a:off x="3780732" y="1752995"/>
            <a:ext cx="6116575" cy="245612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200" dirty="0">
                <a:latin typeface="+mn-ea"/>
              </a:rPr>
              <a:t>点击这里输入标题</a:t>
            </a:r>
            <a:r>
              <a:rPr kumimoji="1" lang="en" altLang="zh-CN" sz="3200" dirty="0">
                <a:latin typeface="+mn-ea"/>
              </a:rPr>
              <a:t>. </a:t>
            </a:r>
          </a:p>
          <a:p>
            <a:pPr>
              <a:lnSpc>
                <a:spcPct val="150000"/>
              </a:lnSpc>
            </a:pP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libero, sit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commodo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magna eros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quis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kumimoji="1"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urna</a:t>
            </a:r>
            <a:r>
              <a:rPr kumimoji="1"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F4C367B-215F-6D40-B36A-37605ED5324B}"/>
              </a:ext>
            </a:extLst>
          </p:cNvPr>
          <p:cNvSpPr txBox="1"/>
          <p:nvPr/>
        </p:nvSpPr>
        <p:spPr>
          <a:xfrm>
            <a:off x="4471088" y="4881868"/>
            <a:ext cx="7168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" altLang="zh-CN" sz="3200" dirty="0">
                <a:latin typeface="+mn-ea"/>
              </a:rPr>
              <a:t>CLICK HERE TO ADD YOUR TITLE</a:t>
            </a:r>
          </a:p>
        </p:txBody>
      </p:sp>
      <p:cxnSp>
        <p:nvCxnSpPr>
          <p:cNvPr id="3" name="直接连接符 37">
            <a:extLst>
              <a:ext uri="{FF2B5EF4-FFF2-40B4-BE49-F238E27FC236}">
                <a16:creationId xmlns:a16="http://schemas.microsoft.com/office/drawing/2014/main" id="{23B7272B-0836-F537-56CD-55891875EF00}"/>
              </a:ext>
            </a:extLst>
          </p:cNvPr>
          <p:cNvCxnSpPr/>
          <p:nvPr/>
        </p:nvCxnSpPr>
        <p:spPr>
          <a:xfrm>
            <a:off x="11531850" y="0"/>
            <a:ext cx="0" cy="37097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8">
            <a:extLst>
              <a:ext uri="{FF2B5EF4-FFF2-40B4-BE49-F238E27FC236}">
                <a16:creationId xmlns:a16="http://schemas.microsoft.com/office/drawing/2014/main" id="{2396A330-22BC-32C7-9F79-2FB1732AC0B4}"/>
              </a:ext>
            </a:extLst>
          </p:cNvPr>
          <p:cNvCxnSpPr/>
          <p:nvPr/>
        </p:nvCxnSpPr>
        <p:spPr>
          <a:xfrm>
            <a:off x="11531850" y="2537460"/>
            <a:ext cx="0" cy="117603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930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2A1C5299-6610-F444-BB4B-32048E6943CD}"/>
              </a:ext>
            </a:extLst>
          </p:cNvPr>
          <p:cNvSpPr/>
          <p:nvPr/>
        </p:nvSpPr>
        <p:spPr>
          <a:xfrm>
            <a:off x="658813" y="2967945"/>
            <a:ext cx="3269343" cy="32693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Picture 10" descr="美丽的波浪海溅在岸上">
            <a:extLst>
              <a:ext uri="{FF2B5EF4-FFF2-40B4-BE49-F238E27FC236}">
                <a16:creationId xmlns:a16="http://schemas.microsoft.com/office/drawing/2014/main" id="{FE796A8E-ABE2-4A46-BD0D-EBDE1B8943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63" b="21863"/>
          <a:stretch/>
        </p:blipFill>
        <p:spPr bwMode="auto">
          <a:xfrm>
            <a:off x="3356389" y="3664209"/>
            <a:ext cx="2011574" cy="201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bw, 光, 光線 的 免费素材图片">
            <a:extLst>
              <a:ext uri="{FF2B5EF4-FFF2-40B4-BE49-F238E27FC236}">
                <a16:creationId xmlns:a16="http://schemas.microsoft.com/office/drawing/2014/main" id="{25633011-B5A2-2B41-943F-89B787F589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6" b="27218"/>
          <a:stretch/>
        </p:blipFill>
        <p:spPr bwMode="auto">
          <a:xfrm>
            <a:off x="1239955" y="912292"/>
            <a:ext cx="3269343" cy="326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2A488AC3-1E69-2849-B566-FEEB8C8130DB}"/>
              </a:ext>
            </a:extLst>
          </p:cNvPr>
          <p:cNvSpPr/>
          <p:nvPr/>
        </p:nvSpPr>
        <p:spPr>
          <a:xfrm>
            <a:off x="6095999" y="2583063"/>
            <a:ext cx="5275174" cy="2132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libero, sit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commodo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magna eros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quis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urna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4546C8-84CB-E74F-9F02-43D49186FDAC}"/>
              </a:ext>
            </a:extLst>
          </p:cNvPr>
          <p:cNvSpPr txBox="1"/>
          <p:nvPr/>
        </p:nvSpPr>
        <p:spPr>
          <a:xfrm>
            <a:off x="6096000" y="1608017"/>
            <a:ext cx="5275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dirty="0">
                <a:latin typeface="+mn-ea"/>
              </a:rPr>
              <a:t>输入您的标题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91D5EA96-10AD-ED4E-AC33-6C2B20A466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8640"/>
          <a:stretch>
            <a:fillRect/>
          </a:stretch>
        </p:blipFill>
        <p:spPr>
          <a:xfrm>
            <a:off x="9897308" y="5377497"/>
            <a:ext cx="1893633" cy="136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263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9C657173-2CF4-A246-BB99-46949404D705}"/>
              </a:ext>
            </a:extLst>
          </p:cNvPr>
          <p:cNvSpPr/>
          <p:nvPr/>
        </p:nvSpPr>
        <p:spPr>
          <a:xfrm>
            <a:off x="1818715" y="2815174"/>
            <a:ext cx="6231982" cy="21457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Picture 10" descr="bw, 不情绪化, 个性 的 免费素材图片">
            <a:extLst>
              <a:ext uri="{FF2B5EF4-FFF2-40B4-BE49-F238E27FC236}">
                <a16:creationId xmlns:a16="http://schemas.microsoft.com/office/drawing/2014/main" id="{36D2DAD9-1BCC-954D-A906-52C6DDBEA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79539" y="1037785"/>
            <a:ext cx="3884993" cy="5820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475288C-DFB6-F14D-8784-8DFDECF94BBD}"/>
              </a:ext>
            </a:extLst>
          </p:cNvPr>
          <p:cNvSpPr txBox="1"/>
          <p:nvPr/>
        </p:nvSpPr>
        <p:spPr>
          <a:xfrm>
            <a:off x="6231982" y="5463021"/>
            <a:ext cx="5818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dirty="0">
                <a:latin typeface="+mn-ea"/>
              </a:rPr>
              <a:t>输入您的标题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884B3DF-8899-4E4E-9D03-0CAA4EEB703B}"/>
              </a:ext>
            </a:extLst>
          </p:cNvPr>
          <p:cNvSpPr/>
          <p:nvPr/>
        </p:nvSpPr>
        <p:spPr>
          <a:xfrm>
            <a:off x="8172451" y="2726274"/>
            <a:ext cx="3360738" cy="2275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purus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lectus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malesuada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libero.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0B8FED-2FCD-5145-9970-EB8CADF7320F}"/>
              </a:ext>
            </a:extLst>
          </p:cNvPr>
          <p:cNvSpPr/>
          <p:nvPr/>
        </p:nvSpPr>
        <p:spPr>
          <a:xfrm>
            <a:off x="552745" y="2091283"/>
            <a:ext cx="3205040" cy="59715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" altLang="zh-CN" sz="2400" dirty="0">
                <a:latin typeface="+mn-ea"/>
              </a:rPr>
              <a:t>Supporting text here.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EAE0B90-D202-054F-BF47-08BD9CC852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8640"/>
          <a:stretch>
            <a:fillRect/>
          </a:stretch>
        </p:blipFill>
        <p:spPr>
          <a:xfrm>
            <a:off x="10156853" y="0"/>
            <a:ext cx="1893633" cy="1363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830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4945D56-FD9A-A047-B01C-399ECD2DF6E5}"/>
              </a:ext>
            </a:extLst>
          </p:cNvPr>
          <p:cNvSpPr/>
          <p:nvPr/>
        </p:nvSpPr>
        <p:spPr>
          <a:xfrm>
            <a:off x="0" y="0"/>
            <a:ext cx="5733535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613DD97-538C-CA4F-82F8-B31B62E63852}"/>
              </a:ext>
            </a:extLst>
          </p:cNvPr>
          <p:cNvGrpSpPr/>
          <p:nvPr/>
        </p:nvGrpSpPr>
        <p:grpSpPr>
          <a:xfrm>
            <a:off x="4453512" y="1069787"/>
            <a:ext cx="7076572" cy="4718427"/>
            <a:chOff x="3816181" y="1124057"/>
            <a:chExt cx="8099854" cy="5400718"/>
          </a:xfrm>
        </p:grpSpPr>
        <p:pic>
          <p:nvPicPr>
            <p:cNvPr id="1030" name="Picture 6" descr="bw, 一般開銷, 作文 的 免费素材图片">
              <a:extLst>
                <a:ext uri="{FF2B5EF4-FFF2-40B4-BE49-F238E27FC236}">
                  <a16:creationId xmlns:a16="http://schemas.microsoft.com/office/drawing/2014/main" id="{A08F85FD-829F-1A42-B9C5-FB41B2D2283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58" t="2523" r="22673" b="2522"/>
            <a:stretch/>
          </p:blipFill>
          <p:spPr bwMode="auto">
            <a:xfrm>
              <a:off x="3816181" y="1124057"/>
              <a:ext cx="2642286" cy="5400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bw, Copyspace, 不变 的 免费素材图片">
              <a:extLst>
                <a:ext uri="{FF2B5EF4-FFF2-40B4-BE49-F238E27FC236}">
                  <a16:creationId xmlns:a16="http://schemas.microsoft.com/office/drawing/2014/main" id="{22555267-8C61-B94F-8A77-D18ECD3EA17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2" r="6512"/>
            <a:stretch/>
          </p:blipFill>
          <p:spPr bwMode="auto">
            <a:xfrm>
              <a:off x="6544965" y="1124057"/>
              <a:ext cx="2642286" cy="5400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bw, 公園, 味道 的 免费素材图片">
              <a:extLst>
                <a:ext uri="{FF2B5EF4-FFF2-40B4-BE49-F238E27FC236}">
                  <a16:creationId xmlns:a16="http://schemas.microsoft.com/office/drawing/2014/main" id="{B1E9BD3E-1AA0-194A-99EF-A60F688E718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4" r="26353"/>
            <a:stretch/>
          </p:blipFill>
          <p:spPr bwMode="auto">
            <a:xfrm>
              <a:off x="9273749" y="1124057"/>
              <a:ext cx="2642286" cy="54007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C01BD2A4-53C6-BE44-930E-5A46575BED94}"/>
              </a:ext>
            </a:extLst>
          </p:cNvPr>
          <p:cNvSpPr/>
          <p:nvPr/>
        </p:nvSpPr>
        <p:spPr>
          <a:xfrm>
            <a:off x="602994" y="2919334"/>
            <a:ext cx="3703964" cy="1906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Lorem ipsum dolor sit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amet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consectetuer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adipiscing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elit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Maecenas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porttitor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congue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massa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Fusce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posuere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, magna sed pulvinar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ultricies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894D7D-0DF7-2B42-AD6A-98A46D69DC97}"/>
              </a:ext>
            </a:extLst>
          </p:cNvPr>
          <p:cNvSpPr txBox="1"/>
          <p:nvPr/>
        </p:nvSpPr>
        <p:spPr>
          <a:xfrm>
            <a:off x="602994" y="1997256"/>
            <a:ext cx="3703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latin typeface="+mn-ea"/>
              </a:rPr>
              <a:t>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4225560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4819155" y="3005894"/>
            <a:ext cx="6328652" cy="195803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What is the brand positioning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？</a:t>
            </a:r>
            <a:endParaRPr lang="en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What is the brand concept</a:t>
            </a: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？</a:t>
            </a:r>
            <a:endParaRPr lang="en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What is the brand slogan</a:t>
            </a:r>
            <a:r>
              <a:rPr lang="zh-CN" altLang="en-US" sz="2800" u="none" strike="noStrike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+mn-ea"/>
              </a:rPr>
              <a:t>？</a:t>
            </a:r>
            <a:endParaRPr lang="en-GB" altLang="zh-CN" sz="2800" u="none" strike="noStrike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+mn-ea"/>
            </a:endParaRPr>
          </a:p>
        </p:txBody>
      </p:sp>
      <p:cxnSp>
        <p:nvCxnSpPr>
          <p:cNvPr id="15" name="直接连接符 37"/>
          <p:cNvCxnSpPr/>
          <p:nvPr/>
        </p:nvCxnSpPr>
        <p:spPr>
          <a:xfrm>
            <a:off x="11531850" y="0"/>
            <a:ext cx="0" cy="37097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38"/>
          <p:cNvCxnSpPr/>
          <p:nvPr/>
        </p:nvCxnSpPr>
        <p:spPr>
          <a:xfrm>
            <a:off x="11531850" y="2537460"/>
            <a:ext cx="0" cy="1176037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38558" t="57193" r="38885" b="17544"/>
          <a:stretch>
            <a:fillRect/>
          </a:stretch>
        </p:blipFill>
        <p:spPr>
          <a:xfrm>
            <a:off x="-394271" y="-479631"/>
            <a:ext cx="5115270" cy="585712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/>
          <a:srcRect l="38558" t="57193" r="38885" b="17544"/>
          <a:stretch>
            <a:fillRect/>
          </a:stretch>
        </p:blipFill>
        <p:spPr>
          <a:xfrm>
            <a:off x="3736821" y="957904"/>
            <a:ext cx="1171234" cy="1341097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/>
          <a:srcRect b="48640"/>
          <a:stretch>
            <a:fillRect/>
          </a:stretch>
        </p:blipFill>
        <p:spPr>
          <a:xfrm>
            <a:off x="9897308" y="5377497"/>
            <a:ext cx="1893633" cy="1363245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4819155" y="159111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u="none" strike="noStrike" dirty="0">
                <a:effectLst/>
                <a:latin typeface="+mn-ea"/>
              </a:rPr>
              <a:t>关于品牌</a:t>
            </a:r>
            <a:endParaRPr lang="en-GB" altLang="zh-CN" sz="3600" u="none" strike="noStrike" dirty="0">
              <a:effectLst/>
              <a:latin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黑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FFFFFF"/>
      </a:accent2>
      <a:accent3>
        <a:srgbClr val="A5A5A5"/>
      </a:accent3>
      <a:accent4>
        <a:srgbClr val="000000"/>
      </a:accent4>
      <a:accent5>
        <a:srgbClr val="FFFFFF"/>
      </a:accent5>
      <a:accent6>
        <a:srgbClr val="A5A5A5"/>
      </a:accent6>
      <a:hlink>
        <a:srgbClr val="0563C1"/>
      </a:hlink>
      <a:folHlink>
        <a:srgbClr val="954F72"/>
      </a:folHlink>
    </a:clrScheme>
    <a:fontScheme name="OPPOSans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758</Words>
  <Application>Microsoft Office PowerPoint</Application>
  <PresentationFormat>宽屏</PresentationFormat>
  <Paragraphs>88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OPPOSans H</vt:lpstr>
      <vt:lpstr>Arial</vt:lpstr>
      <vt:lpstr>汉仪雅酷黑 45W</vt:lpstr>
      <vt:lpstr>OPPOSans B</vt:lpstr>
      <vt:lpstr>OPPOSans R</vt:lpstr>
      <vt:lpstr>Office 主题​​</vt:lpstr>
      <vt:lpstr>黑白极简风PPT通用模板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SWOT分析</vt:lpstr>
      <vt:lpstr>点击输入您的标题</vt:lpstr>
      <vt:lpstr>点击输入您的标题</vt:lpstr>
      <vt:lpstr>点击输入您的标题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黑白极简风商务策划通用ppt模板</dc:title>
  <dc:creator>小貓壹隻</dc:creator>
  <cp:keywords>P界达人</cp:keywords>
  <dc:description>www.51pptmoban.com</dc:description>
  <cp:lastModifiedBy>Power user</cp:lastModifiedBy>
  <cp:revision>18</cp:revision>
  <dcterms:created xsi:type="dcterms:W3CDTF">2022-11-27T02:31:11Z</dcterms:created>
  <dcterms:modified xsi:type="dcterms:W3CDTF">2023-02-01T11:19:46Z</dcterms:modified>
</cp:coreProperties>
</file>