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08" r:id="rId2"/>
    <p:sldId id="309" r:id="rId3"/>
    <p:sldId id="310" r:id="rId4"/>
    <p:sldId id="264" r:id="rId5"/>
    <p:sldId id="265" r:id="rId6"/>
    <p:sldId id="269" r:id="rId7"/>
    <p:sldId id="311" r:id="rId8"/>
    <p:sldId id="313" r:id="rId9"/>
    <p:sldId id="270" r:id="rId10"/>
    <p:sldId id="271" r:id="rId11"/>
    <p:sldId id="317" r:id="rId12"/>
    <p:sldId id="321" r:id="rId13"/>
    <p:sldId id="322" r:id="rId14"/>
    <p:sldId id="323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B7A7"/>
    <a:srgbClr val="F2BEB1"/>
    <a:srgbClr val="FADBD3"/>
    <a:srgbClr val="EB6542"/>
    <a:srgbClr val="E84C22"/>
    <a:srgbClr val="F1A38E"/>
    <a:srgbClr val="1959C9"/>
    <a:srgbClr val="F1A38D"/>
    <a:srgbClr val="F0A28D"/>
    <a:srgbClr val="F0A0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0" autoAdjust="0"/>
    <p:restoredTop sz="95434" autoAdjust="0"/>
  </p:normalViewPr>
  <p:slideViewPr>
    <p:cSldViewPr snapToGrid="0">
      <p:cViewPr varScale="1">
        <p:scale>
          <a:sx n="91" d="100"/>
          <a:sy n="91" d="100"/>
        </p:scale>
        <p:origin x="378" y="78"/>
      </p:cViewPr>
      <p:guideLst>
        <p:guide orient="horz" pos="3884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26426;&#26500;&#25253;&#34920;\&#26376;&#25253;\2015&#24180;10&#26376;\201510&#19977;&#32423;&#26426;&#2650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26426;&#26500;&#25253;&#34920;\&#26376;&#25253;\2015&#24180;10&#26376;\201510&#19977;&#32423;&#26426;&#2650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保费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D8-46DA-8D91-116181E4FC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人力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D8-46DA-8D91-116181E4FC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15410192"/>
        <c:axId val="1015422672"/>
      </c:barChart>
      <c:catAx>
        <c:axId val="1015410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5422672"/>
        <c:crosses val="autoZero"/>
        <c:auto val="1"/>
        <c:lblAlgn val="ctr"/>
        <c:lblOffset val="100"/>
        <c:noMultiLvlLbl val="0"/>
      </c:catAx>
      <c:valAx>
        <c:axId val="10154226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accent1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01541019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1"/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Sheet1!$N$2</c:f>
              <c:strCache>
                <c:ptCount val="1"/>
                <c:pt idx="0">
                  <c:v>2014年1-10月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Sheet1!$M$3:$M$6</c:f>
              <c:strCache>
                <c:ptCount val="4"/>
                <c:pt idx="0">
                  <c:v>甲类</c:v>
                </c:pt>
                <c:pt idx="1">
                  <c:v>乙类</c:v>
                </c:pt>
                <c:pt idx="2">
                  <c:v>丙类</c:v>
                </c:pt>
                <c:pt idx="3">
                  <c:v>丁类</c:v>
                </c:pt>
              </c:strCache>
            </c:strRef>
          </c:cat>
          <c:val>
            <c:numRef>
              <c:f>Sheet1!$N$3:$N$6</c:f>
              <c:numCache>
                <c:formatCode>General</c:formatCode>
                <c:ptCount val="4"/>
                <c:pt idx="0">
                  <c:v>149</c:v>
                </c:pt>
                <c:pt idx="1">
                  <c:v>80</c:v>
                </c:pt>
                <c:pt idx="2">
                  <c:v>66</c:v>
                </c:pt>
                <c:pt idx="3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E3-4189-BDE5-DEF29755CCF5}"/>
            </c:ext>
          </c:extLst>
        </c:ser>
        <c:ser>
          <c:idx val="1"/>
          <c:order val="1"/>
          <c:tx>
            <c:strRef>
              <c:f>Sheet1!$O$2</c:f>
              <c:strCache>
                <c:ptCount val="1"/>
                <c:pt idx="0">
                  <c:v>2015年1-10月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cat>
            <c:strRef>
              <c:f>Sheet1!$M$3:$M$6</c:f>
              <c:strCache>
                <c:ptCount val="4"/>
                <c:pt idx="0">
                  <c:v>甲类</c:v>
                </c:pt>
                <c:pt idx="1">
                  <c:v>乙类</c:v>
                </c:pt>
                <c:pt idx="2">
                  <c:v>丙类</c:v>
                </c:pt>
                <c:pt idx="3">
                  <c:v>丁类</c:v>
                </c:pt>
              </c:strCache>
            </c:strRef>
          </c:cat>
          <c:val>
            <c:numRef>
              <c:f>Sheet1!$O$3:$O$6</c:f>
              <c:numCache>
                <c:formatCode>General</c:formatCode>
                <c:ptCount val="4"/>
                <c:pt idx="0">
                  <c:v>199</c:v>
                </c:pt>
                <c:pt idx="1">
                  <c:v>64</c:v>
                </c:pt>
                <c:pt idx="2">
                  <c:v>43</c:v>
                </c:pt>
                <c:pt idx="3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E3-4189-BDE5-DEF29755CC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0820864"/>
        <c:axId val="140822784"/>
      </c:barChart>
      <c:catAx>
        <c:axId val="140820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+mn-ea"/>
                <a:ea typeface="+mn-ea"/>
              </a:defRPr>
            </a:pPr>
            <a:endParaRPr lang="zh-CN"/>
          </a:p>
        </c:txPr>
        <c:crossAx val="140822784"/>
        <c:crosses val="autoZero"/>
        <c:auto val="1"/>
        <c:lblAlgn val="ctr"/>
        <c:lblOffset val="100"/>
        <c:noMultiLvlLbl val="0"/>
      </c:catAx>
      <c:valAx>
        <c:axId val="1408227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408208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>
          <a:latin typeface="华文中宋" pitchFamily="2" charset="-122"/>
          <a:ea typeface="华文中宋" pitchFamily="2" charset="-122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Sheet1!$K$34</c:f>
              <c:strCache>
                <c:ptCount val="1"/>
                <c:pt idx="0">
                  <c:v>2014年1-10月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Sheet1!$J$35:$J$38</c:f>
              <c:strCache>
                <c:ptCount val="4"/>
                <c:pt idx="0">
                  <c:v>甲类</c:v>
                </c:pt>
                <c:pt idx="1">
                  <c:v>乙类</c:v>
                </c:pt>
                <c:pt idx="2">
                  <c:v>丙类</c:v>
                </c:pt>
                <c:pt idx="3">
                  <c:v>丁类</c:v>
                </c:pt>
              </c:strCache>
            </c:strRef>
          </c:cat>
          <c:val>
            <c:numRef>
              <c:f>Sheet1!$K$35:$K$38</c:f>
              <c:numCache>
                <c:formatCode>General</c:formatCode>
                <c:ptCount val="4"/>
                <c:pt idx="0">
                  <c:v>435</c:v>
                </c:pt>
                <c:pt idx="1">
                  <c:v>573</c:v>
                </c:pt>
                <c:pt idx="2">
                  <c:v>411</c:v>
                </c:pt>
                <c:pt idx="3">
                  <c:v>441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20-487A-B2FB-B196A9E0CB5E}"/>
            </c:ext>
          </c:extLst>
        </c:ser>
        <c:ser>
          <c:idx val="1"/>
          <c:order val="1"/>
          <c:tx>
            <c:strRef>
              <c:f>Sheet1!$L$34</c:f>
              <c:strCache>
                <c:ptCount val="1"/>
                <c:pt idx="0">
                  <c:v>2015年1-10月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  <a:alpha val="50000"/>
              </a:schemeClr>
            </a:solidFill>
          </c:spPr>
          <c:invertIfNegative val="0"/>
          <c:cat>
            <c:strRef>
              <c:f>Sheet1!$J$35:$J$38</c:f>
              <c:strCache>
                <c:ptCount val="4"/>
                <c:pt idx="0">
                  <c:v>甲类</c:v>
                </c:pt>
                <c:pt idx="1">
                  <c:v>乙类</c:v>
                </c:pt>
                <c:pt idx="2">
                  <c:v>丙类</c:v>
                </c:pt>
                <c:pt idx="3">
                  <c:v>丁类</c:v>
                </c:pt>
              </c:strCache>
            </c:strRef>
          </c:cat>
          <c:val>
            <c:numRef>
              <c:f>Sheet1!$L$35:$L$38</c:f>
              <c:numCache>
                <c:formatCode>General</c:formatCode>
                <c:ptCount val="4"/>
                <c:pt idx="0">
                  <c:v>662</c:v>
                </c:pt>
                <c:pt idx="1">
                  <c:v>623</c:v>
                </c:pt>
                <c:pt idx="2">
                  <c:v>286</c:v>
                </c:pt>
                <c:pt idx="3">
                  <c:v>287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20-487A-B2FB-B196A9E0CB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4124544"/>
        <c:axId val="144149504"/>
      </c:barChart>
      <c:catAx>
        <c:axId val="1441245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+mn-ea"/>
                <a:ea typeface="+mn-ea"/>
              </a:defRPr>
            </a:pPr>
            <a:endParaRPr lang="zh-CN"/>
          </a:p>
        </c:txPr>
        <c:crossAx val="144149504"/>
        <c:crosses val="autoZero"/>
        <c:auto val="1"/>
        <c:lblAlgn val="ctr"/>
        <c:lblOffset val="100"/>
        <c:noMultiLvlLbl val="0"/>
      </c:catAx>
      <c:valAx>
        <c:axId val="1441495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441245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>
          <a:latin typeface="华文中宋" pitchFamily="2" charset="-122"/>
          <a:ea typeface="华文中宋" pitchFamily="2" charset="-122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0F2443E-1A20-42C4-91B9-AEDF7E2BD4D7}" type="datetimeFigureOut">
              <a:rPr lang="zh-CN" altLang="en-US" smtClean="0"/>
              <a:pPr/>
              <a:t>2023/2/1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074A58BC-5BD3-4B2E-96BE-FBBE97437E1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2365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A58BC-5BD3-4B2E-96BE-FBBE97437E1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4541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C7DA2-7D97-490B-ABB6-55861A342C4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771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4A58BC-5BD3-4B2E-96BE-FBBE97437E1B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061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A58BC-5BD3-4B2E-96BE-FBBE97437E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109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A58BC-5BD3-4B2E-96BE-FBBE97437E1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588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C7DA2-7D97-490B-ABB6-55861A342C4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545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4868A2-10CC-41D3-9C40-2BFA940BDCE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078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4868A2-10CC-41D3-9C40-2BFA940BDCE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9489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4868A2-10CC-41D3-9C40-2BFA940BDCE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813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A58BC-5BD3-4B2E-96BE-FBBE97437E1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1188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C7DA2-7D97-490B-ABB6-55861A342C4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921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 descr="背景图案&#10;&#10;描述已自动生成">
            <a:extLst>
              <a:ext uri="{FF2B5EF4-FFF2-40B4-BE49-F238E27FC236}">
                <a16:creationId xmlns:a16="http://schemas.microsoft.com/office/drawing/2014/main" id="{2269A821-DD5B-918A-5F48-840B8DF528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2000"/>
          </a:blip>
          <a:srcRect/>
          <a:stretch>
            <a:fillRect/>
          </a:stretch>
        </p:blipFill>
        <p:spPr>
          <a:xfrm rot="16200000">
            <a:off x="2140591" y="-2156088"/>
            <a:ext cx="6858000" cy="11170178"/>
          </a:xfrm>
          <a:custGeom>
            <a:avLst/>
            <a:gdLst>
              <a:gd name="connsiteX0" fmla="*/ 6858000 w 6858000"/>
              <a:gd name="connsiteY0" fmla="*/ 0 h 12192000"/>
              <a:gd name="connsiteX1" fmla="*/ 6858000 w 6858000"/>
              <a:gd name="connsiteY1" fmla="*/ 12192000 h 12192000"/>
              <a:gd name="connsiteX2" fmla="*/ 0 w 6858000"/>
              <a:gd name="connsiteY2" fmla="*/ 12192000 h 12192000"/>
              <a:gd name="connsiteX3" fmla="*/ 0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FDFDFD"/>
              </a:gs>
              <a:gs pos="0">
                <a:srgbClr val="FDFDFD">
                  <a:alpha val="0"/>
                </a:srgbClr>
              </a:gs>
            </a:gsLst>
            <a:lin ang="0" scaled="0"/>
          </a:gradFill>
        </p:spPr>
      </p:pic>
      <p:pic>
        <p:nvPicPr>
          <p:cNvPr id="39" name="图片 38" descr="城市的高楼大厦&#10;&#10;描述已自动生成">
            <a:extLst>
              <a:ext uri="{FF2B5EF4-FFF2-40B4-BE49-F238E27FC236}">
                <a16:creationId xmlns:a16="http://schemas.microsoft.com/office/drawing/2014/main" id="{68DC6BEB-E82E-7AC7-6578-718B3B4E916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8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1" cy="6288405"/>
          </a:xfrm>
          <a:custGeom>
            <a:avLst/>
            <a:gdLst>
              <a:gd name="connsiteX0" fmla="*/ 0 w 12192000"/>
              <a:gd name="connsiteY0" fmla="*/ 0 h 6288171"/>
              <a:gd name="connsiteX1" fmla="*/ 12192000 w 12192000"/>
              <a:gd name="connsiteY1" fmla="*/ 0 h 6288171"/>
              <a:gd name="connsiteX2" fmla="*/ 12191999 w 12192000"/>
              <a:gd name="connsiteY2" fmla="*/ 5750784 h 6288171"/>
              <a:gd name="connsiteX3" fmla="*/ 12144536 w 12192000"/>
              <a:gd name="connsiteY3" fmla="*/ 5765676 h 6288171"/>
              <a:gd name="connsiteX4" fmla="*/ 6786120 w 12192000"/>
              <a:gd name="connsiteY4" fmla="*/ 6213757 h 6288171"/>
              <a:gd name="connsiteX5" fmla="*/ 285342 w 12192000"/>
              <a:gd name="connsiteY5" fmla="*/ 3927339 h 6288171"/>
              <a:gd name="connsiteX6" fmla="*/ 0 w 12192000"/>
              <a:gd name="connsiteY6" fmla="*/ 3708340 h 6288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288171">
                <a:moveTo>
                  <a:pt x="0" y="0"/>
                </a:moveTo>
                <a:lnTo>
                  <a:pt x="12192000" y="0"/>
                </a:lnTo>
                <a:lnTo>
                  <a:pt x="12191999" y="5750784"/>
                </a:lnTo>
                <a:lnTo>
                  <a:pt x="12144536" y="5765676"/>
                </a:lnTo>
                <a:cubicBezTo>
                  <a:pt x="10582903" y="6224781"/>
                  <a:pt x="8736683" y="6402464"/>
                  <a:pt x="6786120" y="6213757"/>
                </a:cubicBezTo>
                <a:cubicBezTo>
                  <a:pt x="4185366" y="5962148"/>
                  <a:pt x="1891537" y="5106819"/>
                  <a:pt x="285342" y="3927339"/>
                </a:cubicBezTo>
                <a:lnTo>
                  <a:pt x="0" y="3708340"/>
                </a:lnTo>
                <a:close/>
              </a:path>
            </a:pathLst>
          </a:custGeom>
          <a:solidFill>
            <a:schemeClr val="accent1"/>
          </a:solidFill>
        </p:spPr>
      </p:pic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A1D17CBB-5CAB-BC97-7FA1-DFC7A04F4F77}"/>
              </a:ext>
            </a:extLst>
          </p:cNvPr>
          <p:cNvSpPr/>
          <p:nvPr userDrawn="1"/>
        </p:nvSpPr>
        <p:spPr>
          <a:xfrm rot="10800000">
            <a:off x="0" y="3442970"/>
            <a:ext cx="12192000" cy="3062475"/>
          </a:xfrm>
          <a:custGeom>
            <a:avLst/>
            <a:gdLst>
              <a:gd name="connsiteX0" fmla="*/ 12192000 w 12192000"/>
              <a:gd name="connsiteY0" fmla="*/ 3062475 h 3062475"/>
              <a:gd name="connsiteX1" fmla="*/ 12139251 w 12192000"/>
              <a:gd name="connsiteY1" fmla="*/ 2992827 h 3062475"/>
              <a:gd name="connsiteX2" fmla="*/ 4599122 w 12192000"/>
              <a:gd name="connsiteY2" fmla="*/ 639684 h 3062475"/>
              <a:gd name="connsiteX3" fmla="*/ 111028 w 12192000"/>
              <a:gd name="connsiteY3" fmla="*/ 1252151 h 3062475"/>
              <a:gd name="connsiteX4" fmla="*/ 0 w 12192000"/>
              <a:gd name="connsiteY4" fmla="*/ 1287424 h 3062475"/>
              <a:gd name="connsiteX5" fmla="*/ 0 w 12192000"/>
              <a:gd name="connsiteY5" fmla="*/ 852307 h 3062475"/>
              <a:gd name="connsiteX6" fmla="*/ 251860 w 12192000"/>
              <a:gd name="connsiteY6" fmla="*/ 761837 h 3062475"/>
              <a:gd name="connsiteX7" fmla="*/ 5369352 w 12192000"/>
              <a:gd name="connsiteY7" fmla="*/ 0 h 3062475"/>
              <a:gd name="connsiteX8" fmla="*/ 12040554 w 12192000"/>
              <a:gd name="connsiteY8" fmla="*/ 1470921 h 3062475"/>
              <a:gd name="connsiteX9" fmla="*/ 12192000 w 12192000"/>
              <a:gd name="connsiteY9" fmla="*/ 1568884 h 3062475"/>
              <a:gd name="connsiteX10" fmla="*/ 12192000 w 12192000"/>
              <a:gd name="connsiteY10" fmla="*/ 3062475 h 306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062475">
                <a:moveTo>
                  <a:pt x="12192000" y="3062475"/>
                </a:moveTo>
                <a:lnTo>
                  <a:pt x="12139251" y="2992827"/>
                </a:lnTo>
                <a:cubicBezTo>
                  <a:pt x="11013838" y="1619662"/>
                  <a:pt x="8062646" y="639684"/>
                  <a:pt x="4599122" y="639684"/>
                </a:cubicBezTo>
                <a:cubicBezTo>
                  <a:pt x="2936631" y="639684"/>
                  <a:pt x="1392180" y="865471"/>
                  <a:pt x="111028" y="1252151"/>
                </a:cubicBezTo>
                <a:lnTo>
                  <a:pt x="0" y="1287424"/>
                </a:lnTo>
                <a:lnTo>
                  <a:pt x="0" y="852307"/>
                </a:lnTo>
                <a:lnTo>
                  <a:pt x="251860" y="761837"/>
                </a:lnTo>
                <a:cubicBezTo>
                  <a:pt x="1642545" y="285902"/>
                  <a:pt x="3425435" y="0"/>
                  <a:pt x="5369352" y="0"/>
                </a:cubicBezTo>
                <a:cubicBezTo>
                  <a:pt x="8146376" y="0"/>
                  <a:pt x="10594774" y="583472"/>
                  <a:pt x="12040554" y="1470921"/>
                </a:cubicBezTo>
                <a:lnTo>
                  <a:pt x="12192000" y="1568884"/>
                </a:lnTo>
                <a:lnTo>
                  <a:pt x="12192000" y="3062475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 5">
            <a:extLst>
              <a:ext uri="{FF2B5EF4-FFF2-40B4-BE49-F238E27FC236}">
                <a16:creationId xmlns:a16="http://schemas.microsoft.com/office/drawing/2014/main" id="{52EDC87B-8E32-5DE4-1E8F-77C141F76983}"/>
              </a:ext>
            </a:extLst>
          </p:cNvPr>
          <p:cNvSpPr/>
          <p:nvPr userDrawn="1"/>
        </p:nvSpPr>
        <p:spPr>
          <a:xfrm rot="5400000">
            <a:off x="112086" y="5311711"/>
            <a:ext cx="1434203" cy="165837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259" h="2612">
                <a:moveTo>
                  <a:pt x="1787" y="0"/>
                </a:moveTo>
                <a:cubicBezTo>
                  <a:pt x="1942" y="1"/>
                  <a:pt x="2097" y="22"/>
                  <a:pt x="2249" y="66"/>
                </a:cubicBezTo>
                <a:lnTo>
                  <a:pt x="2259" y="68"/>
                </a:lnTo>
                <a:lnTo>
                  <a:pt x="2259" y="2612"/>
                </a:lnTo>
                <a:lnTo>
                  <a:pt x="204" y="2612"/>
                </a:lnTo>
                <a:lnTo>
                  <a:pt x="203" y="2609"/>
                </a:lnTo>
                <a:cubicBezTo>
                  <a:pt x="71" y="2359"/>
                  <a:pt x="2" y="2080"/>
                  <a:pt x="0" y="1796"/>
                </a:cubicBezTo>
                <a:cubicBezTo>
                  <a:pt x="-2" y="1471"/>
                  <a:pt x="86" y="1139"/>
                  <a:pt x="272" y="841"/>
                </a:cubicBezTo>
                <a:cubicBezTo>
                  <a:pt x="611" y="296"/>
                  <a:pt x="1195" y="-3"/>
                  <a:pt x="1787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60000"/>
                </a:schemeClr>
              </a:gs>
            </a:gsLst>
            <a:lin ang="12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AF4DC55-BF38-22D5-22B4-299CD3F3C83B}"/>
              </a:ext>
            </a:extLst>
          </p:cNvPr>
          <p:cNvGrpSpPr/>
          <p:nvPr userDrawn="1"/>
        </p:nvGrpSpPr>
        <p:grpSpPr>
          <a:xfrm>
            <a:off x="705383" y="455894"/>
            <a:ext cx="396000" cy="300738"/>
            <a:chOff x="705383" y="544794"/>
            <a:chExt cx="396000" cy="300738"/>
          </a:xfrm>
          <a:solidFill>
            <a:schemeClr val="bg1">
              <a:alpha val="70000"/>
            </a:schemeClr>
          </a:solidFill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B9497787-480D-58CD-A61E-10F75A5099E6}"/>
                </a:ext>
              </a:extLst>
            </p:cNvPr>
            <p:cNvSpPr/>
            <p:nvPr/>
          </p:nvSpPr>
          <p:spPr>
            <a:xfrm>
              <a:off x="705383" y="544794"/>
              <a:ext cx="396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806F0C7B-20F2-3FC2-897A-3C2964F1AB39}"/>
                </a:ext>
              </a:extLst>
            </p:cNvPr>
            <p:cNvSpPr/>
            <p:nvPr/>
          </p:nvSpPr>
          <p:spPr>
            <a:xfrm>
              <a:off x="705383" y="659163"/>
              <a:ext cx="396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A73D855D-54C1-96E8-E28F-B7FE247D429E}"/>
                </a:ext>
              </a:extLst>
            </p:cNvPr>
            <p:cNvSpPr/>
            <p:nvPr/>
          </p:nvSpPr>
          <p:spPr>
            <a:xfrm>
              <a:off x="705383" y="773532"/>
              <a:ext cx="396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任意多边形 16">
            <a:extLst>
              <a:ext uri="{FF2B5EF4-FFF2-40B4-BE49-F238E27FC236}">
                <a16:creationId xmlns:a16="http://schemas.microsoft.com/office/drawing/2014/main" id="{89B0FC5A-81A8-5A14-93BD-6AD129BBDC70}"/>
              </a:ext>
            </a:extLst>
          </p:cNvPr>
          <p:cNvSpPr/>
          <p:nvPr userDrawn="1"/>
        </p:nvSpPr>
        <p:spPr>
          <a:xfrm rot="10800000">
            <a:off x="0" y="3429000"/>
            <a:ext cx="12192000" cy="3429385"/>
          </a:xfrm>
          <a:custGeom>
            <a:avLst/>
            <a:gdLst>
              <a:gd name="connsiteX0" fmla="*/ 12192000 w 12192000"/>
              <a:gd name="connsiteY0" fmla="*/ 3168728 h 3168728"/>
              <a:gd name="connsiteX1" fmla="*/ 12139251 w 12192000"/>
              <a:gd name="connsiteY1" fmla="*/ 3104319 h 3168728"/>
              <a:gd name="connsiteX2" fmla="*/ 4599122 w 12192000"/>
              <a:gd name="connsiteY2" fmla="*/ 928175 h 3168728"/>
              <a:gd name="connsiteX3" fmla="*/ 111028 w 12192000"/>
              <a:gd name="connsiteY3" fmla="*/ 1494573 h 3168728"/>
              <a:gd name="connsiteX4" fmla="*/ 0 w 12192000"/>
              <a:gd name="connsiteY4" fmla="*/ 1527193 h 3168728"/>
              <a:gd name="connsiteX5" fmla="*/ 0 w 12192000"/>
              <a:gd name="connsiteY5" fmla="*/ 0 h 3168728"/>
              <a:gd name="connsiteX6" fmla="*/ 12192000 w 12192000"/>
              <a:gd name="connsiteY6" fmla="*/ 0 h 3168728"/>
              <a:gd name="connsiteX7" fmla="*/ 12192000 w 12192000"/>
              <a:gd name="connsiteY7" fmla="*/ 3168728 h 316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168728">
                <a:moveTo>
                  <a:pt x="12192000" y="3168728"/>
                </a:moveTo>
                <a:lnTo>
                  <a:pt x="12139251" y="3104319"/>
                </a:lnTo>
                <a:cubicBezTo>
                  <a:pt x="11013838" y="1834441"/>
                  <a:pt x="8062646" y="928175"/>
                  <a:pt x="4599122" y="928175"/>
                </a:cubicBezTo>
                <a:cubicBezTo>
                  <a:pt x="2936631" y="928175"/>
                  <a:pt x="1392180" y="1136979"/>
                  <a:pt x="111028" y="1494573"/>
                </a:cubicBezTo>
                <a:lnTo>
                  <a:pt x="0" y="1527193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3168728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anose="00020600040101010101" pitchFamily="18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CC1F5E4-FDD1-3FE9-5D84-296BC0788623}"/>
              </a:ext>
            </a:extLst>
          </p:cNvPr>
          <p:cNvGrpSpPr/>
          <p:nvPr userDrawn="1"/>
        </p:nvGrpSpPr>
        <p:grpSpPr>
          <a:xfrm>
            <a:off x="709878" y="5933496"/>
            <a:ext cx="1448471" cy="361178"/>
            <a:chOff x="8517547" y="-94646"/>
            <a:chExt cx="1448471" cy="361178"/>
          </a:xfr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60000"/>
                </a:schemeClr>
              </a:gs>
            </a:gsLst>
            <a:lin ang="0" scaled="1"/>
          </a:gradFill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63A6F69E-7E49-A459-301A-8B9363087BF1}"/>
                </a:ext>
              </a:extLst>
            </p:cNvPr>
            <p:cNvSpPr/>
            <p:nvPr/>
          </p:nvSpPr>
          <p:spPr>
            <a:xfrm>
              <a:off x="8517547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E1C117F5-1D5A-F3B8-3CCD-27090DC635FA}"/>
                </a:ext>
              </a:extLst>
            </p:cNvPr>
            <p:cNvSpPr/>
            <p:nvPr/>
          </p:nvSpPr>
          <p:spPr>
            <a:xfrm>
              <a:off x="8689017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757DEF8F-423B-6753-BD74-491023FAE6A3}"/>
                </a:ext>
              </a:extLst>
            </p:cNvPr>
            <p:cNvSpPr/>
            <p:nvPr/>
          </p:nvSpPr>
          <p:spPr>
            <a:xfrm>
              <a:off x="8860487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26EA78F7-DFC7-DF32-95D6-545CD9BECA27}"/>
                </a:ext>
              </a:extLst>
            </p:cNvPr>
            <p:cNvSpPr/>
            <p:nvPr/>
          </p:nvSpPr>
          <p:spPr>
            <a:xfrm>
              <a:off x="903195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4B4B2054-94FF-3B29-92D7-249283541686}"/>
                </a:ext>
              </a:extLst>
            </p:cNvPr>
            <p:cNvSpPr/>
            <p:nvPr/>
          </p:nvSpPr>
          <p:spPr>
            <a:xfrm>
              <a:off x="920342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045437AB-5439-3282-1649-5FFBC279E1B3}"/>
                </a:ext>
              </a:extLst>
            </p:cNvPr>
            <p:cNvSpPr/>
            <p:nvPr/>
          </p:nvSpPr>
          <p:spPr>
            <a:xfrm>
              <a:off x="937489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D768F50A-ABFC-7DBD-4FAB-B094158DBD53}"/>
                </a:ext>
              </a:extLst>
            </p:cNvPr>
            <p:cNvSpPr/>
            <p:nvPr/>
          </p:nvSpPr>
          <p:spPr>
            <a:xfrm>
              <a:off x="8517547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36CED0CC-C467-9443-A9EE-8BC4FABDF10C}"/>
                </a:ext>
              </a:extLst>
            </p:cNvPr>
            <p:cNvSpPr/>
            <p:nvPr/>
          </p:nvSpPr>
          <p:spPr>
            <a:xfrm>
              <a:off x="8689017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2E32B457-2538-9974-3D50-18C507AE0D88}"/>
                </a:ext>
              </a:extLst>
            </p:cNvPr>
            <p:cNvSpPr/>
            <p:nvPr/>
          </p:nvSpPr>
          <p:spPr>
            <a:xfrm>
              <a:off x="8860487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9846DE5B-11DC-3782-9407-4F838CC6B226}"/>
                </a:ext>
              </a:extLst>
            </p:cNvPr>
            <p:cNvSpPr/>
            <p:nvPr/>
          </p:nvSpPr>
          <p:spPr>
            <a:xfrm>
              <a:off x="903195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2B258699-A6C3-A24F-A3D5-D5DD7A01B4F2}"/>
                </a:ext>
              </a:extLst>
            </p:cNvPr>
            <p:cNvSpPr/>
            <p:nvPr/>
          </p:nvSpPr>
          <p:spPr>
            <a:xfrm>
              <a:off x="920342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98D0658D-E8E0-21D7-7584-CF037AADCCBA}"/>
                </a:ext>
              </a:extLst>
            </p:cNvPr>
            <p:cNvSpPr/>
            <p:nvPr/>
          </p:nvSpPr>
          <p:spPr>
            <a:xfrm>
              <a:off x="937489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B7445E48-A4FF-3EF1-FC17-60CDB0AA77A6}"/>
                </a:ext>
              </a:extLst>
            </p:cNvPr>
            <p:cNvSpPr/>
            <p:nvPr/>
          </p:nvSpPr>
          <p:spPr>
            <a:xfrm>
              <a:off x="8517547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2A917182-1E25-8C9A-7347-D484D20F8698}"/>
                </a:ext>
              </a:extLst>
            </p:cNvPr>
            <p:cNvSpPr/>
            <p:nvPr/>
          </p:nvSpPr>
          <p:spPr>
            <a:xfrm>
              <a:off x="8689017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9CE308D9-787F-BF3E-6252-76CA691AEB19}"/>
                </a:ext>
              </a:extLst>
            </p:cNvPr>
            <p:cNvSpPr/>
            <p:nvPr/>
          </p:nvSpPr>
          <p:spPr>
            <a:xfrm>
              <a:off x="8860487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6833B348-CF5A-DB61-38DF-09238ADA11FE}"/>
                </a:ext>
              </a:extLst>
            </p:cNvPr>
            <p:cNvSpPr/>
            <p:nvPr/>
          </p:nvSpPr>
          <p:spPr>
            <a:xfrm>
              <a:off x="903195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D6082974-68E6-6025-BF66-027C7CDA63FA}"/>
                </a:ext>
              </a:extLst>
            </p:cNvPr>
            <p:cNvSpPr/>
            <p:nvPr/>
          </p:nvSpPr>
          <p:spPr>
            <a:xfrm>
              <a:off x="920342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3834D3C1-2053-6D01-542D-61F88C0F1CF6}"/>
                </a:ext>
              </a:extLst>
            </p:cNvPr>
            <p:cNvSpPr/>
            <p:nvPr/>
          </p:nvSpPr>
          <p:spPr>
            <a:xfrm>
              <a:off x="937489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F4C2DF6-4738-CA89-EAE9-F457DCE69135}"/>
                </a:ext>
              </a:extLst>
            </p:cNvPr>
            <p:cNvSpPr/>
            <p:nvPr/>
          </p:nvSpPr>
          <p:spPr>
            <a:xfrm>
              <a:off x="956602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A6D4F5C5-A804-5F24-46AE-24ADCA0F7FC7}"/>
                </a:ext>
              </a:extLst>
            </p:cNvPr>
            <p:cNvSpPr/>
            <p:nvPr/>
          </p:nvSpPr>
          <p:spPr>
            <a:xfrm>
              <a:off x="973749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50BB4D53-D254-0445-2063-2F571F180BD3}"/>
                </a:ext>
              </a:extLst>
            </p:cNvPr>
            <p:cNvSpPr/>
            <p:nvPr/>
          </p:nvSpPr>
          <p:spPr>
            <a:xfrm>
              <a:off x="990896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0067C75E-A57A-AEFB-CE97-F45CE688AC3C}"/>
                </a:ext>
              </a:extLst>
            </p:cNvPr>
            <p:cNvSpPr/>
            <p:nvPr/>
          </p:nvSpPr>
          <p:spPr>
            <a:xfrm>
              <a:off x="956602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BEBFE90E-9796-47BD-9407-EBB889931639}"/>
                </a:ext>
              </a:extLst>
            </p:cNvPr>
            <p:cNvSpPr/>
            <p:nvPr/>
          </p:nvSpPr>
          <p:spPr>
            <a:xfrm>
              <a:off x="973749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34CABEB2-1EF9-D88E-6721-FED2E9A73F6C}"/>
                </a:ext>
              </a:extLst>
            </p:cNvPr>
            <p:cNvSpPr/>
            <p:nvPr/>
          </p:nvSpPr>
          <p:spPr>
            <a:xfrm>
              <a:off x="990896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E7459710-2675-27F2-7DF1-88319566253F}"/>
                </a:ext>
              </a:extLst>
            </p:cNvPr>
            <p:cNvSpPr/>
            <p:nvPr/>
          </p:nvSpPr>
          <p:spPr>
            <a:xfrm>
              <a:off x="956602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0723B20E-2BE0-288E-9B56-3AC7E13EA577}"/>
                </a:ext>
              </a:extLst>
            </p:cNvPr>
            <p:cNvSpPr/>
            <p:nvPr/>
          </p:nvSpPr>
          <p:spPr>
            <a:xfrm>
              <a:off x="973749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8F04653D-4B22-F32E-1173-2802B249FCC3}"/>
                </a:ext>
              </a:extLst>
            </p:cNvPr>
            <p:cNvSpPr/>
            <p:nvPr/>
          </p:nvSpPr>
          <p:spPr>
            <a:xfrm>
              <a:off x="990896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AE2FAD00-416D-921A-02C8-C45423B23BA7}"/>
              </a:ext>
            </a:extLst>
          </p:cNvPr>
          <p:cNvGrpSpPr/>
          <p:nvPr userDrawn="1"/>
        </p:nvGrpSpPr>
        <p:grpSpPr>
          <a:xfrm>
            <a:off x="11053844" y="6007987"/>
            <a:ext cx="396000" cy="300738"/>
            <a:chOff x="705383" y="544794"/>
            <a:chExt cx="396000" cy="300738"/>
          </a:xfrm>
          <a:solidFill>
            <a:schemeClr val="bg1">
              <a:alpha val="40000"/>
            </a:schemeClr>
          </a:solidFill>
        </p:grpSpPr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1BA6FAF8-A8AF-BF87-DF8C-6EC7087AE53C}"/>
                </a:ext>
              </a:extLst>
            </p:cNvPr>
            <p:cNvSpPr/>
            <p:nvPr/>
          </p:nvSpPr>
          <p:spPr>
            <a:xfrm>
              <a:off x="705383" y="544794"/>
              <a:ext cx="396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918F4-8778-5DDA-C481-AC4851E934C0}"/>
                </a:ext>
              </a:extLst>
            </p:cNvPr>
            <p:cNvSpPr/>
            <p:nvPr/>
          </p:nvSpPr>
          <p:spPr>
            <a:xfrm>
              <a:off x="705383" y="659163"/>
              <a:ext cx="396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0287A3B6-CACF-3B7D-38C2-76848B7ED16E}"/>
                </a:ext>
              </a:extLst>
            </p:cNvPr>
            <p:cNvSpPr/>
            <p:nvPr/>
          </p:nvSpPr>
          <p:spPr>
            <a:xfrm>
              <a:off x="705383" y="773532"/>
              <a:ext cx="396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997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背景图案&#10;&#10;描述已自动生成">
            <a:extLst>
              <a:ext uri="{FF2B5EF4-FFF2-40B4-BE49-F238E27FC236}">
                <a16:creationId xmlns:a16="http://schemas.microsoft.com/office/drawing/2014/main" id="{747E9FEA-38FD-EE0B-AC11-6C8E1F0C2D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2000"/>
          </a:blip>
          <a:srcRect/>
          <a:stretch>
            <a:fillRect/>
          </a:stretch>
        </p:blipFill>
        <p:spPr>
          <a:xfrm rot="16200000">
            <a:off x="2667000" y="-2682241"/>
            <a:ext cx="6858000" cy="12192000"/>
          </a:xfrm>
          <a:custGeom>
            <a:avLst/>
            <a:gdLst>
              <a:gd name="connsiteX0" fmla="*/ 6858000 w 6858000"/>
              <a:gd name="connsiteY0" fmla="*/ 0 h 12192000"/>
              <a:gd name="connsiteX1" fmla="*/ 6858000 w 6858000"/>
              <a:gd name="connsiteY1" fmla="*/ 12192000 h 12192000"/>
              <a:gd name="connsiteX2" fmla="*/ 0 w 6858000"/>
              <a:gd name="connsiteY2" fmla="*/ 12192000 h 12192000"/>
              <a:gd name="connsiteX3" fmla="*/ 0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FDFDFD"/>
              </a:gs>
              <a:gs pos="0">
                <a:srgbClr val="FDFDFD">
                  <a:alpha val="0"/>
                </a:srgbClr>
              </a:gs>
            </a:gsLst>
            <a:lin ang="0" scaled="0"/>
          </a:gradFill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9516FA28-85CB-1E6E-A5DA-8677AAAB81D3}"/>
              </a:ext>
            </a:extLst>
          </p:cNvPr>
          <p:cNvSpPr txBox="1"/>
          <p:nvPr userDrawn="1"/>
        </p:nvSpPr>
        <p:spPr>
          <a:xfrm>
            <a:off x="4871864" y="1190177"/>
            <a:ext cx="2448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gradFill>
                  <a:gsLst>
                    <a:gs pos="0">
                      <a:schemeClr val="accent1"/>
                    </a:gs>
                    <a:gs pos="67000">
                      <a:srgbClr val="F0A087"/>
                    </a:gs>
                  </a:gsLst>
                  <a:lin ang="5400000" scaled="1"/>
                </a:gradFill>
                <a:latin typeface="+mj-ea"/>
                <a:ea typeface="+mj-ea"/>
              </a:rPr>
              <a:t>目录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8750938-B1BF-582F-D4FE-5F3BCE194295}"/>
              </a:ext>
            </a:extLst>
          </p:cNvPr>
          <p:cNvSpPr txBox="1"/>
          <p:nvPr userDrawn="1"/>
        </p:nvSpPr>
        <p:spPr>
          <a:xfrm>
            <a:off x="1653743" y="627421"/>
            <a:ext cx="88845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spc="300" dirty="0">
                <a:ln>
                  <a:gradFill>
                    <a:gsLst>
                      <a:gs pos="0">
                        <a:schemeClr val="accent1"/>
                      </a:gs>
                      <a:gs pos="67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CONTENTS</a:t>
            </a:r>
            <a:endParaRPr lang="zh-CN" altLang="en-US" sz="9600" spc="300" dirty="0">
              <a:ln>
                <a:gradFill>
                  <a:gsLst>
                    <a:gs pos="0">
                      <a:schemeClr val="accent1"/>
                    </a:gs>
                    <a:gs pos="67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16" name="任意多边形 5">
            <a:extLst>
              <a:ext uri="{FF2B5EF4-FFF2-40B4-BE49-F238E27FC236}">
                <a16:creationId xmlns:a16="http://schemas.microsoft.com/office/drawing/2014/main" id="{CE840344-99EE-FE8F-6CF3-31A7C3E9702A}"/>
              </a:ext>
            </a:extLst>
          </p:cNvPr>
          <p:cNvSpPr/>
          <p:nvPr userDrawn="1"/>
        </p:nvSpPr>
        <p:spPr>
          <a:xfrm>
            <a:off x="0" y="1"/>
            <a:ext cx="12192000" cy="4074435"/>
          </a:xfrm>
          <a:custGeom>
            <a:avLst/>
            <a:gdLst>
              <a:gd name="connsiteX0" fmla="*/ 0 w 12192000"/>
              <a:gd name="connsiteY0" fmla="*/ 0 h 4324010"/>
              <a:gd name="connsiteX1" fmla="*/ 12192000 w 12192000"/>
              <a:gd name="connsiteY1" fmla="*/ 0 h 4324010"/>
              <a:gd name="connsiteX2" fmla="*/ 12192000 w 12192000"/>
              <a:gd name="connsiteY2" fmla="*/ 3646158 h 4324010"/>
              <a:gd name="connsiteX3" fmla="*/ 12119196 w 12192000"/>
              <a:gd name="connsiteY3" fmla="*/ 3666285 h 4324010"/>
              <a:gd name="connsiteX4" fmla="*/ 6096001 w 12192000"/>
              <a:gd name="connsiteY4" fmla="*/ 4324010 h 4324010"/>
              <a:gd name="connsiteX5" fmla="*/ 72805 w 12192000"/>
              <a:gd name="connsiteY5" fmla="*/ 3666285 h 4324010"/>
              <a:gd name="connsiteX6" fmla="*/ 0 w 12192000"/>
              <a:gd name="connsiteY6" fmla="*/ 3647102 h 432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324010">
                <a:moveTo>
                  <a:pt x="0" y="0"/>
                </a:moveTo>
                <a:lnTo>
                  <a:pt x="12192000" y="0"/>
                </a:lnTo>
                <a:lnTo>
                  <a:pt x="12192000" y="3646158"/>
                </a:lnTo>
                <a:lnTo>
                  <a:pt x="12119196" y="3666285"/>
                </a:lnTo>
                <a:cubicBezTo>
                  <a:pt x="10482386" y="4077180"/>
                  <a:pt x="8383956" y="4324010"/>
                  <a:pt x="6096001" y="4324010"/>
                </a:cubicBezTo>
                <a:cubicBezTo>
                  <a:pt x="3808045" y="4324010"/>
                  <a:pt x="1709615" y="4077180"/>
                  <a:pt x="72805" y="3666285"/>
                </a:cubicBezTo>
                <a:lnTo>
                  <a:pt x="0" y="3647102"/>
                </a:lnTo>
                <a:close/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zh-CN" altLang="en-US" sz="2400"/>
          </a:p>
        </p:txBody>
      </p:sp>
      <p:sp>
        <p:nvSpPr>
          <p:cNvPr id="17" name="任意多边形 6">
            <a:extLst>
              <a:ext uri="{FF2B5EF4-FFF2-40B4-BE49-F238E27FC236}">
                <a16:creationId xmlns:a16="http://schemas.microsoft.com/office/drawing/2014/main" id="{3607A53B-6D40-24BF-D5B4-3EA9619EAC1D}"/>
              </a:ext>
            </a:extLst>
          </p:cNvPr>
          <p:cNvSpPr/>
          <p:nvPr userDrawn="1"/>
        </p:nvSpPr>
        <p:spPr>
          <a:xfrm>
            <a:off x="0" y="-15242"/>
            <a:ext cx="12192000" cy="3923697"/>
          </a:xfrm>
          <a:custGeom>
            <a:avLst/>
            <a:gdLst>
              <a:gd name="connsiteX0" fmla="*/ 0 w 12192000"/>
              <a:gd name="connsiteY0" fmla="*/ 0 h 4324010"/>
              <a:gd name="connsiteX1" fmla="*/ 12192000 w 12192000"/>
              <a:gd name="connsiteY1" fmla="*/ 0 h 4324010"/>
              <a:gd name="connsiteX2" fmla="*/ 12192000 w 12192000"/>
              <a:gd name="connsiteY2" fmla="*/ 3646158 h 4324010"/>
              <a:gd name="connsiteX3" fmla="*/ 12119196 w 12192000"/>
              <a:gd name="connsiteY3" fmla="*/ 3666285 h 4324010"/>
              <a:gd name="connsiteX4" fmla="*/ 6096001 w 12192000"/>
              <a:gd name="connsiteY4" fmla="*/ 4324010 h 4324010"/>
              <a:gd name="connsiteX5" fmla="*/ 72805 w 12192000"/>
              <a:gd name="connsiteY5" fmla="*/ 3666285 h 4324010"/>
              <a:gd name="connsiteX6" fmla="*/ 0 w 12192000"/>
              <a:gd name="connsiteY6" fmla="*/ 3647102 h 432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324010">
                <a:moveTo>
                  <a:pt x="0" y="0"/>
                </a:moveTo>
                <a:lnTo>
                  <a:pt x="12192000" y="0"/>
                </a:lnTo>
                <a:lnTo>
                  <a:pt x="12192000" y="3646158"/>
                </a:lnTo>
                <a:lnTo>
                  <a:pt x="12119196" y="3666285"/>
                </a:lnTo>
                <a:cubicBezTo>
                  <a:pt x="10482386" y="4077180"/>
                  <a:pt x="8383956" y="4324010"/>
                  <a:pt x="6096001" y="4324010"/>
                </a:cubicBezTo>
                <a:cubicBezTo>
                  <a:pt x="3808045" y="4324010"/>
                  <a:pt x="1709615" y="4077180"/>
                  <a:pt x="72805" y="3666285"/>
                </a:cubicBezTo>
                <a:lnTo>
                  <a:pt x="0" y="3647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zh-CN" altLang="en-US" sz="2400"/>
          </a:p>
        </p:txBody>
      </p:sp>
      <p:pic>
        <p:nvPicPr>
          <p:cNvPr id="18" name="图片 17" descr="城市的高楼大厦&#10;&#10;描述已自动生成">
            <a:extLst>
              <a:ext uri="{FF2B5EF4-FFF2-40B4-BE49-F238E27FC236}">
                <a16:creationId xmlns:a16="http://schemas.microsoft.com/office/drawing/2014/main" id="{9435DA70-4471-C78C-F34B-EB5D3203FE8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8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2000"/>
                    </a14:imgEffect>
                  </a14:imgLayer>
                </a14:imgProps>
              </a:ext>
            </a:extLst>
          </a:blip>
          <a:srcRect l="5" b="40456"/>
          <a:stretch>
            <a:fillRect/>
          </a:stretch>
        </p:blipFill>
        <p:spPr>
          <a:xfrm>
            <a:off x="0" y="1"/>
            <a:ext cx="12191365" cy="4074435"/>
          </a:xfrm>
          <a:custGeom>
            <a:avLst/>
            <a:gdLst>
              <a:gd name="connsiteX0" fmla="*/ 0 w 12192000"/>
              <a:gd name="connsiteY0" fmla="*/ 0 h 6288171"/>
              <a:gd name="connsiteX1" fmla="*/ 12192000 w 12192000"/>
              <a:gd name="connsiteY1" fmla="*/ 0 h 6288171"/>
              <a:gd name="connsiteX2" fmla="*/ 12191999 w 12192000"/>
              <a:gd name="connsiteY2" fmla="*/ 5750784 h 6288171"/>
              <a:gd name="connsiteX3" fmla="*/ 12144536 w 12192000"/>
              <a:gd name="connsiteY3" fmla="*/ 5765676 h 6288171"/>
              <a:gd name="connsiteX4" fmla="*/ 6786120 w 12192000"/>
              <a:gd name="connsiteY4" fmla="*/ 6213757 h 6288171"/>
              <a:gd name="connsiteX5" fmla="*/ 285342 w 12192000"/>
              <a:gd name="connsiteY5" fmla="*/ 3927339 h 6288171"/>
              <a:gd name="connsiteX6" fmla="*/ 0 w 12192000"/>
              <a:gd name="connsiteY6" fmla="*/ 3708340 h 6288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199" h="6416">
                <a:moveTo>
                  <a:pt x="0" y="0"/>
                </a:moveTo>
                <a:lnTo>
                  <a:pt x="19199" y="0"/>
                </a:lnTo>
                <a:lnTo>
                  <a:pt x="19199" y="5411"/>
                </a:lnTo>
                <a:lnTo>
                  <a:pt x="19085" y="5440"/>
                </a:lnTo>
                <a:cubicBezTo>
                  <a:pt x="16508" y="6050"/>
                  <a:pt x="13203" y="6416"/>
                  <a:pt x="9600" y="6416"/>
                </a:cubicBezTo>
                <a:cubicBezTo>
                  <a:pt x="5997" y="6416"/>
                  <a:pt x="2692" y="6050"/>
                  <a:pt x="115" y="5440"/>
                </a:cubicBezTo>
                <a:lnTo>
                  <a:pt x="0" y="5412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67860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8C9ADAAE-EAC0-4C55-ACEA-4F6F80807580}"/>
              </a:ext>
            </a:extLst>
          </p:cNvPr>
          <p:cNvSpPr/>
          <p:nvPr userDrawn="1"/>
        </p:nvSpPr>
        <p:spPr>
          <a:xfrm>
            <a:off x="-2" y="0"/>
            <a:ext cx="12192000" cy="6858000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anose="00020600040101010101" pitchFamily="18" charset="-122"/>
            </a:endParaRPr>
          </a:p>
        </p:txBody>
      </p:sp>
      <p:sp>
        <p:nvSpPr>
          <p:cNvPr id="41" name="任意多边形 16">
            <a:extLst>
              <a:ext uri="{FF2B5EF4-FFF2-40B4-BE49-F238E27FC236}">
                <a16:creationId xmlns:a16="http://schemas.microsoft.com/office/drawing/2014/main" id="{5C45B3BF-9B6D-4CF0-8EED-080B77A191F4}"/>
              </a:ext>
            </a:extLst>
          </p:cNvPr>
          <p:cNvSpPr/>
          <p:nvPr/>
        </p:nvSpPr>
        <p:spPr>
          <a:xfrm rot="10800000">
            <a:off x="-1" y="3689271"/>
            <a:ext cx="12192000" cy="3168728"/>
          </a:xfrm>
          <a:custGeom>
            <a:avLst/>
            <a:gdLst>
              <a:gd name="connsiteX0" fmla="*/ 12192000 w 12192000"/>
              <a:gd name="connsiteY0" fmla="*/ 3168728 h 3168728"/>
              <a:gd name="connsiteX1" fmla="*/ 12139251 w 12192000"/>
              <a:gd name="connsiteY1" fmla="*/ 3104319 h 3168728"/>
              <a:gd name="connsiteX2" fmla="*/ 4599122 w 12192000"/>
              <a:gd name="connsiteY2" fmla="*/ 928175 h 3168728"/>
              <a:gd name="connsiteX3" fmla="*/ 111028 w 12192000"/>
              <a:gd name="connsiteY3" fmla="*/ 1494573 h 3168728"/>
              <a:gd name="connsiteX4" fmla="*/ 0 w 12192000"/>
              <a:gd name="connsiteY4" fmla="*/ 1527193 h 3168728"/>
              <a:gd name="connsiteX5" fmla="*/ 0 w 12192000"/>
              <a:gd name="connsiteY5" fmla="*/ 0 h 3168728"/>
              <a:gd name="connsiteX6" fmla="*/ 12192000 w 12192000"/>
              <a:gd name="connsiteY6" fmla="*/ 0 h 3168728"/>
              <a:gd name="connsiteX7" fmla="*/ 12192000 w 12192000"/>
              <a:gd name="connsiteY7" fmla="*/ 3168728 h 316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168728">
                <a:moveTo>
                  <a:pt x="12192000" y="3168728"/>
                </a:moveTo>
                <a:lnTo>
                  <a:pt x="12139251" y="3104319"/>
                </a:lnTo>
                <a:cubicBezTo>
                  <a:pt x="11013838" y="1834441"/>
                  <a:pt x="8062646" y="928175"/>
                  <a:pt x="4599122" y="928175"/>
                </a:cubicBezTo>
                <a:cubicBezTo>
                  <a:pt x="2936631" y="928175"/>
                  <a:pt x="1392180" y="1136979"/>
                  <a:pt x="111028" y="1494573"/>
                </a:cubicBezTo>
                <a:lnTo>
                  <a:pt x="0" y="1527193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3168728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anose="00020600040101010101" pitchFamily="18" charset="-122"/>
            </a:endParaRPr>
          </a:p>
        </p:txBody>
      </p:sp>
      <p:sp>
        <p:nvSpPr>
          <p:cNvPr id="42" name="任意多边形 17">
            <a:extLst>
              <a:ext uri="{FF2B5EF4-FFF2-40B4-BE49-F238E27FC236}">
                <a16:creationId xmlns:a16="http://schemas.microsoft.com/office/drawing/2014/main" id="{6D3839E2-ADF5-4C6C-A16B-EA8AF390B9B7}"/>
              </a:ext>
            </a:extLst>
          </p:cNvPr>
          <p:cNvSpPr/>
          <p:nvPr/>
        </p:nvSpPr>
        <p:spPr>
          <a:xfrm>
            <a:off x="-1" y="4453007"/>
            <a:ext cx="12192000" cy="2404993"/>
          </a:xfrm>
          <a:custGeom>
            <a:avLst/>
            <a:gdLst>
              <a:gd name="connsiteX0" fmla="*/ 0 w 12192000"/>
              <a:gd name="connsiteY0" fmla="*/ 0 h 2404993"/>
              <a:gd name="connsiteX1" fmla="*/ 159343 w 12192000"/>
              <a:gd name="connsiteY1" fmla="*/ 102689 h 2404993"/>
              <a:gd name="connsiteX2" fmla="*/ 6815638 w 12192000"/>
              <a:gd name="connsiteY2" fmla="*/ 1564881 h 2404993"/>
              <a:gd name="connsiteX3" fmla="*/ 11921694 w 12192000"/>
              <a:gd name="connsiteY3" fmla="*/ 807565 h 2404993"/>
              <a:gd name="connsiteX4" fmla="*/ 12192000 w 12192000"/>
              <a:gd name="connsiteY4" fmla="*/ 710828 h 2404993"/>
              <a:gd name="connsiteX5" fmla="*/ 12192000 w 12192000"/>
              <a:gd name="connsiteY5" fmla="*/ 2404993 h 2404993"/>
              <a:gd name="connsiteX6" fmla="*/ 0 w 12192000"/>
              <a:gd name="connsiteY6" fmla="*/ 2404993 h 2404993"/>
              <a:gd name="connsiteX7" fmla="*/ 0 w 12192000"/>
              <a:gd name="connsiteY7" fmla="*/ 0 h 2404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404993">
                <a:moveTo>
                  <a:pt x="0" y="0"/>
                </a:moveTo>
                <a:lnTo>
                  <a:pt x="159343" y="102689"/>
                </a:lnTo>
                <a:cubicBezTo>
                  <a:pt x="1601892" y="984871"/>
                  <a:pt x="4044819" y="1564881"/>
                  <a:pt x="6815638" y="1564881"/>
                </a:cubicBezTo>
                <a:cubicBezTo>
                  <a:pt x="8755211" y="1564881"/>
                  <a:pt x="10534117" y="1280676"/>
                  <a:pt x="11921694" y="807565"/>
                </a:cubicBezTo>
                <a:lnTo>
                  <a:pt x="12192000" y="710828"/>
                </a:lnTo>
                <a:lnTo>
                  <a:pt x="12192000" y="2404993"/>
                </a:lnTo>
                <a:lnTo>
                  <a:pt x="0" y="240499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anose="00020600040101010101" pitchFamily="18" charset="-122"/>
            </a:endParaRPr>
          </a:p>
        </p:txBody>
      </p:sp>
      <p:sp>
        <p:nvSpPr>
          <p:cNvPr id="40" name="任意多边形 15">
            <a:extLst>
              <a:ext uri="{FF2B5EF4-FFF2-40B4-BE49-F238E27FC236}">
                <a16:creationId xmlns:a16="http://schemas.microsoft.com/office/drawing/2014/main" id="{15793D98-40FB-44DA-8657-293395575484}"/>
              </a:ext>
            </a:extLst>
          </p:cNvPr>
          <p:cNvSpPr/>
          <p:nvPr userDrawn="1"/>
        </p:nvSpPr>
        <p:spPr>
          <a:xfrm rot="10800000">
            <a:off x="-1" y="4968239"/>
            <a:ext cx="12192000" cy="1889760"/>
          </a:xfrm>
          <a:custGeom>
            <a:avLst/>
            <a:gdLst>
              <a:gd name="connsiteX0" fmla="*/ 0 w 12192000"/>
              <a:gd name="connsiteY0" fmla="*/ 0 h 1943717"/>
              <a:gd name="connsiteX1" fmla="*/ 12192000 w 12192000"/>
              <a:gd name="connsiteY1" fmla="*/ 0 h 1943717"/>
              <a:gd name="connsiteX2" fmla="*/ 12192000 w 12192000"/>
              <a:gd name="connsiteY2" fmla="*/ 1943717 h 1943717"/>
              <a:gd name="connsiteX3" fmla="*/ 12111010 w 12192000"/>
              <a:gd name="connsiteY3" fmla="*/ 1889803 h 1943717"/>
              <a:gd name="connsiteX4" fmla="*/ 6096000 w 12192000"/>
              <a:gd name="connsiteY4" fmla="*/ 669216 h 1943717"/>
              <a:gd name="connsiteX5" fmla="*/ 80990 w 12192000"/>
              <a:gd name="connsiteY5" fmla="*/ 1889803 h 1943717"/>
              <a:gd name="connsiteX6" fmla="*/ 0 w 12192000"/>
              <a:gd name="connsiteY6" fmla="*/ 1943717 h 1943717"/>
              <a:gd name="connsiteX7" fmla="*/ 0 w 12192000"/>
              <a:gd name="connsiteY7" fmla="*/ 0 h 1943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943717">
                <a:moveTo>
                  <a:pt x="0" y="0"/>
                </a:moveTo>
                <a:lnTo>
                  <a:pt x="12192000" y="0"/>
                </a:lnTo>
                <a:lnTo>
                  <a:pt x="12192000" y="1943717"/>
                </a:lnTo>
                <a:lnTo>
                  <a:pt x="12111010" y="1889803"/>
                </a:lnTo>
                <a:cubicBezTo>
                  <a:pt x="10952621" y="1162767"/>
                  <a:pt x="8693361" y="669216"/>
                  <a:pt x="6096000" y="669216"/>
                </a:cubicBezTo>
                <a:cubicBezTo>
                  <a:pt x="3498639" y="669216"/>
                  <a:pt x="1239379" y="1162767"/>
                  <a:pt x="80990" y="1889803"/>
                </a:cubicBezTo>
                <a:lnTo>
                  <a:pt x="0" y="19437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anose="00020600040101010101" pitchFamily="18" charset="-122"/>
            </a:endParaRPr>
          </a:p>
        </p:txBody>
      </p:sp>
      <p:pic>
        <p:nvPicPr>
          <p:cNvPr id="9" name="图片 8" descr="背景图案&#10;&#10;描述已自动生成">
            <a:extLst>
              <a:ext uri="{FF2B5EF4-FFF2-40B4-BE49-F238E27FC236}">
                <a16:creationId xmlns:a16="http://schemas.microsoft.com/office/drawing/2014/main" id="{A5AF1B64-1394-E9E8-2ECD-AF0D1D90E3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2000"/>
          </a:blip>
          <a:srcRect/>
          <a:stretch>
            <a:fillRect/>
          </a:stretch>
        </p:blipFill>
        <p:spPr>
          <a:xfrm rot="16200000">
            <a:off x="2667000" y="-2667000"/>
            <a:ext cx="6858000" cy="12192000"/>
          </a:xfrm>
          <a:custGeom>
            <a:avLst/>
            <a:gdLst>
              <a:gd name="connsiteX0" fmla="*/ 6858000 w 6858000"/>
              <a:gd name="connsiteY0" fmla="*/ 0 h 12192000"/>
              <a:gd name="connsiteX1" fmla="*/ 6858000 w 6858000"/>
              <a:gd name="connsiteY1" fmla="*/ 12192000 h 12192000"/>
              <a:gd name="connsiteX2" fmla="*/ 0 w 6858000"/>
              <a:gd name="connsiteY2" fmla="*/ 12192000 h 12192000"/>
              <a:gd name="connsiteX3" fmla="*/ 0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FDFDFD"/>
              </a:gs>
              <a:gs pos="0">
                <a:srgbClr val="FDFDFD">
                  <a:alpha val="0"/>
                </a:srgbClr>
              </a:gs>
            </a:gsLst>
            <a:lin ang="0" scaled="0"/>
          </a:gra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097CC62-3650-1A37-3E05-54201AC87B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9993630" y="1486942"/>
            <a:ext cx="2202766" cy="407565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36F1AE7-3CB5-39F2-F42C-A9192019EC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4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079" y="-3810"/>
            <a:ext cx="5806921" cy="466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158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背景图案&#10;&#10;描述已自动生成">
            <a:extLst>
              <a:ext uri="{FF2B5EF4-FFF2-40B4-BE49-F238E27FC236}">
                <a16:creationId xmlns:a16="http://schemas.microsoft.com/office/drawing/2014/main" id="{553D1E26-D4E0-D8E2-86CB-FBE9E8682A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2000"/>
          </a:blip>
          <a:srcRect/>
          <a:stretch>
            <a:fillRect/>
          </a:stretch>
        </p:blipFill>
        <p:spPr>
          <a:xfrm rot="16200000">
            <a:off x="2667000" y="-2667000"/>
            <a:ext cx="6858000" cy="12192000"/>
          </a:xfrm>
          <a:custGeom>
            <a:avLst/>
            <a:gdLst>
              <a:gd name="connsiteX0" fmla="*/ 6858000 w 6858000"/>
              <a:gd name="connsiteY0" fmla="*/ 0 h 12192000"/>
              <a:gd name="connsiteX1" fmla="*/ 6858000 w 6858000"/>
              <a:gd name="connsiteY1" fmla="*/ 12192000 h 12192000"/>
              <a:gd name="connsiteX2" fmla="*/ 0 w 6858000"/>
              <a:gd name="connsiteY2" fmla="*/ 12192000 h 12192000"/>
              <a:gd name="connsiteX3" fmla="*/ 0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FDFDFD"/>
              </a:gs>
              <a:gs pos="0">
                <a:srgbClr val="FDFDFD">
                  <a:alpha val="0"/>
                </a:srgbClr>
              </a:gs>
            </a:gsLst>
            <a:lin ang="0" scaled="0"/>
          </a:gradFill>
        </p:spPr>
      </p:pic>
      <p:sp>
        <p:nvSpPr>
          <p:cNvPr id="28" name="等腰三角形 27"/>
          <p:cNvSpPr/>
          <p:nvPr userDrawn="1"/>
        </p:nvSpPr>
        <p:spPr>
          <a:xfrm rot="5400000">
            <a:off x="197780" y="377356"/>
            <a:ext cx="663306" cy="57181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anose="00020600040101010101" pitchFamily="18" charset="-122"/>
            </a:endParaRPr>
          </a:p>
        </p:txBody>
      </p:sp>
      <p:sp>
        <p:nvSpPr>
          <p:cNvPr id="27" name="等腰三角形 26"/>
          <p:cNvSpPr/>
          <p:nvPr userDrawn="1"/>
        </p:nvSpPr>
        <p:spPr>
          <a:xfrm rot="5400000">
            <a:off x="127556" y="477209"/>
            <a:ext cx="431645" cy="372108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anose="00020600040101010101" pitchFamily="18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12A0E1F-5C36-49F0-AB62-D24E54424A21}"/>
              </a:ext>
            </a:extLst>
          </p:cNvPr>
          <p:cNvGrpSpPr/>
          <p:nvPr userDrawn="1"/>
        </p:nvGrpSpPr>
        <p:grpSpPr>
          <a:xfrm>
            <a:off x="0" y="5956300"/>
            <a:ext cx="12192000" cy="901702"/>
            <a:chOff x="0" y="3414951"/>
            <a:chExt cx="12192000" cy="3443051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EB695F95-1434-4577-85F4-B074C1B5FADB}"/>
                </a:ext>
              </a:extLst>
            </p:cNvPr>
            <p:cNvGrpSpPr/>
            <p:nvPr userDrawn="1"/>
          </p:nvGrpSpPr>
          <p:grpSpPr>
            <a:xfrm>
              <a:off x="0" y="3414951"/>
              <a:ext cx="12192000" cy="3443051"/>
              <a:chOff x="0" y="3414951"/>
              <a:chExt cx="12192000" cy="3443051"/>
            </a:xfrm>
          </p:grpSpPr>
          <p:sp>
            <p:nvSpPr>
              <p:cNvPr id="16" name="任意多边形 16">
                <a:extLst>
                  <a:ext uri="{FF2B5EF4-FFF2-40B4-BE49-F238E27FC236}">
                    <a16:creationId xmlns:a16="http://schemas.microsoft.com/office/drawing/2014/main" id="{0FA0D6CB-7C57-43C9-8421-554E2B3CE785}"/>
                  </a:ext>
                </a:extLst>
              </p:cNvPr>
              <p:cNvSpPr/>
              <p:nvPr/>
            </p:nvSpPr>
            <p:spPr>
              <a:xfrm rot="10800000">
                <a:off x="0" y="3414951"/>
                <a:ext cx="12192000" cy="3168728"/>
              </a:xfrm>
              <a:custGeom>
                <a:avLst/>
                <a:gdLst>
                  <a:gd name="connsiteX0" fmla="*/ 12192000 w 12192000"/>
                  <a:gd name="connsiteY0" fmla="*/ 3168728 h 3168728"/>
                  <a:gd name="connsiteX1" fmla="*/ 12139251 w 12192000"/>
                  <a:gd name="connsiteY1" fmla="*/ 3104319 h 3168728"/>
                  <a:gd name="connsiteX2" fmla="*/ 4599122 w 12192000"/>
                  <a:gd name="connsiteY2" fmla="*/ 928175 h 3168728"/>
                  <a:gd name="connsiteX3" fmla="*/ 111028 w 12192000"/>
                  <a:gd name="connsiteY3" fmla="*/ 1494573 h 3168728"/>
                  <a:gd name="connsiteX4" fmla="*/ 0 w 12192000"/>
                  <a:gd name="connsiteY4" fmla="*/ 1527193 h 3168728"/>
                  <a:gd name="connsiteX5" fmla="*/ 0 w 12192000"/>
                  <a:gd name="connsiteY5" fmla="*/ 0 h 3168728"/>
                  <a:gd name="connsiteX6" fmla="*/ 12192000 w 12192000"/>
                  <a:gd name="connsiteY6" fmla="*/ 0 h 3168728"/>
                  <a:gd name="connsiteX7" fmla="*/ 12192000 w 12192000"/>
                  <a:gd name="connsiteY7" fmla="*/ 3168728 h 3168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0" h="3168728">
                    <a:moveTo>
                      <a:pt x="12192000" y="3168728"/>
                    </a:moveTo>
                    <a:lnTo>
                      <a:pt x="12139251" y="3104319"/>
                    </a:lnTo>
                    <a:cubicBezTo>
                      <a:pt x="11013838" y="1834441"/>
                      <a:pt x="8062646" y="928175"/>
                      <a:pt x="4599122" y="928175"/>
                    </a:cubicBezTo>
                    <a:cubicBezTo>
                      <a:pt x="2936631" y="928175"/>
                      <a:pt x="1392180" y="1136979"/>
                      <a:pt x="111028" y="1494573"/>
                    </a:cubicBezTo>
                    <a:lnTo>
                      <a:pt x="0" y="1527193"/>
                    </a:lnTo>
                    <a:lnTo>
                      <a:pt x="0" y="0"/>
                    </a:lnTo>
                    <a:lnTo>
                      <a:pt x="12192000" y="0"/>
                    </a:lnTo>
                    <a:lnTo>
                      <a:pt x="12192000" y="3168728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OPPOSans R" panose="00020600040101010101" pitchFamily="18" charset="-122"/>
                </a:endParaRPr>
              </a:p>
            </p:txBody>
          </p:sp>
          <p:sp>
            <p:nvSpPr>
              <p:cNvPr id="17" name="任意多边形 17">
                <a:extLst>
                  <a:ext uri="{FF2B5EF4-FFF2-40B4-BE49-F238E27FC236}">
                    <a16:creationId xmlns:a16="http://schemas.microsoft.com/office/drawing/2014/main" id="{2C59E091-BFD0-459E-9739-9774F6D2C9FF}"/>
                  </a:ext>
                </a:extLst>
              </p:cNvPr>
              <p:cNvSpPr/>
              <p:nvPr/>
            </p:nvSpPr>
            <p:spPr>
              <a:xfrm>
                <a:off x="0" y="4453009"/>
                <a:ext cx="12192000" cy="2404993"/>
              </a:xfrm>
              <a:custGeom>
                <a:avLst/>
                <a:gdLst>
                  <a:gd name="connsiteX0" fmla="*/ 0 w 12192000"/>
                  <a:gd name="connsiteY0" fmla="*/ 0 h 2404993"/>
                  <a:gd name="connsiteX1" fmla="*/ 159343 w 12192000"/>
                  <a:gd name="connsiteY1" fmla="*/ 102689 h 2404993"/>
                  <a:gd name="connsiteX2" fmla="*/ 6815638 w 12192000"/>
                  <a:gd name="connsiteY2" fmla="*/ 1564881 h 2404993"/>
                  <a:gd name="connsiteX3" fmla="*/ 11921694 w 12192000"/>
                  <a:gd name="connsiteY3" fmla="*/ 807565 h 2404993"/>
                  <a:gd name="connsiteX4" fmla="*/ 12192000 w 12192000"/>
                  <a:gd name="connsiteY4" fmla="*/ 710828 h 2404993"/>
                  <a:gd name="connsiteX5" fmla="*/ 12192000 w 12192000"/>
                  <a:gd name="connsiteY5" fmla="*/ 2404993 h 2404993"/>
                  <a:gd name="connsiteX6" fmla="*/ 0 w 12192000"/>
                  <a:gd name="connsiteY6" fmla="*/ 2404993 h 2404993"/>
                  <a:gd name="connsiteX7" fmla="*/ 0 w 12192000"/>
                  <a:gd name="connsiteY7" fmla="*/ 0 h 2404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0" h="2404993">
                    <a:moveTo>
                      <a:pt x="0" y="0"/>
                    </a:moveTo>
                    <a:lnTo>
                      <a:pt x="159343" y="102689"/>
                    </a:lnTo>
                    <a:cubicBezTo>
                      <a:pt x="1601892" y="984871"/>
                      <a:pt x="4044819" y="1564881"/>
                      <a:pt x="6815638" y="1564881"/>
                    </a:cubicBezTo>
                    <a:cubicBezTo>
                      <a:pt x="8755211" y="1564881"/>
                      <a:pt x="10534117" y="1280676"/>
                      <a:pt x="11921694" y="807565"/>
                    </a:cubicBezTo>
                    <a:lnTo>
                      <a:pt x="12192000" y="710828"/>
                    </a:lnTo>
                    <a:lnTo>
                      <a:pt x="12192000" y="2404993"/>
                    </a:lnTo>
                    <a:lnTo>
                      <a:pt x="0" y="2404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15" name="任意多边形 15">
              <a:extLst>
                <a:ext uri="{FF2B5EF4-FFF2-40B4-BE49-F238E27FC236}">
                  <a16:creationId xmlns:a16="http://schemas.microsoft.com/office/drawing/2014/main" id="{18C69E75-1FF1-4168-B10B-0B176E40785B}"/>
                </a:ext>
              </a:extLst>
            </p:cNvPr>
            <p:cNvSpPr/>
            <p:nvPr/>
          </p:nvSpPr>
          <p:spPr>
            <a:xfrm rot="10800000">
              <a:off x="0" y="4968239"/>
              <a:ext cx="12192000" cy="1889760"/>
            </a:xfrm>
            <a:custGeom>
              <a:avLst/>
              <a:gdLst>
                <a:gd name="connsiteX0" fmla="*/ 0 w 12192000"/>
                <a:gd name="connsiteY0" fmla="*/ 0 h 1943717"/>
                <a:gd name="connsiteX1" fmla="*/ 12192000 w 12192000"/>
                <a:gd name="connsiteY1" fmla="*/ 0 h 1943717"/>
                <a:gd name="connsiteX2" fmla="*/ 12192000 w 12192000"/>
                <a:gd name="connsiteY2" fmla="*/ 1943717 h 1943717"/>
                <a:gd name="connsiteX3" fmla="*/ 12111010 w 12192000"/>
                <a:gd name="connsiteY3" fmla="*/ 1889803 h 1943717"/>
                <a:gd name="connsiteX4" fmla="*/ 6096000 w 12192000"/>
                <a:gd name="connsiteY4" fmla="*/ 669216 h 1943717"/>
                <a:gd name="connsiteX5" fmla="*/ 80990 w 12192000"/>
                <a:gd name="connsiteY5" fmla="*/ 1889803 h 1943717"/>
                <a:gd name="connsiteX6" fmla="*/ 0 w 12192000"/>
                <a:gd name="connsiteY6" fmla="*/ 1943717 h 1943717"/>
                <a:gd name="connsiteX7" fmla="*/ 0 w 12192000"/>
                <a:gd name="connsiteY7" fmla="*/ 0 h 194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43717">
                  <a:moveTo>
                    <a:pt x="0" y="0"/>
                  </a:moveTo>
                  <a:lnTo>
                    <a:pt x="12192000" y="0"/>
                  </a:lnTo>
                  <a:lnTo>
                    <a:pt x="12192000" y="1943717"/>
                  </a:lnTo>
                  <a:lnTo>
                    <a:pt x="12111010" y="1889803"/>
                  </a:lnTo>
                  <a:cubicBezTo>
                    <a:pt x="10952621" y="1162767"/>
                    <a:pt x="8693361" y="669216"/>
                    <a:pt x="6096000" y="669216"/>
                  </a:cubicBezTo>
                  <a:cubicBezTo>
                    <a:pt x="3498639" y="669216"/>
                    <a:pt x="1239379" y="1162767"/>
                    <a:pt x="80990" y="1889803"/>
                  </a:cubicBezTo>
                  <a:lnTo>
                    <a:pt x="0" y="19437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</p:grp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89FFB74-D439-740F-7742-EA4093D71E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6476" y="474213"/>
            <a:ext cx="5175250" cy="50796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sz="3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点击插入标题</a:t>
            </a:r>
          </a:p>
        </p:txBody>
      </p:sp>
    </p:spTree>
    <p:extLst>
      <p:ext uri="{BB962C8B-B14F-4D97-AF65-F5344CB8AC3E}">
        <p14:creationId xmlns:p14="http://schemas.microsoft.com/office/powerpoint/2010/main" val="3434163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44686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 descr="背景图案&#10;&#10;描述已自动生成">
            <a:extLst>
              <a:ext uri="{FF2B5EF4-FFF2-40B4-BE49-F238E27FC236}">
                <a16:creationId xmlns:a16="http://schemas.microsoft.com/office/drawing/2014/main" id="{F550AC86-09B0-94E6-2E7A-E23065A049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2000"/>
          </a:blip>
          <a:srcRect/>
          <a:stretch>
            <a:fillRect/>
          </a:stretch>
        </p:blipFill>
        <p:spPr>
          <a:xfrm rot="16200000">
            <a:off x="2140591" y="-2156088"/>
            <a:ext cx="6858000" cy="11170178"/>
          </a:xfrm>
          <a:custGeom>
            <a:avLst/>
            <a:gdLst>
              <a:gd name="connsiteX0" fmla="*/ 6858000 w 6858000"/>
              <a:gd name="connsiteY0" fmla="*/ 0 h 12192000"/>
              <a:gd name="connsiteX1" fmla="*/ 6858000 w 6858000"/>
              <a:gd name="connsiteY1" fmla="*/ 12192000 h 12192000"/>
              <a:gd name="connsiteX2" fmla="*/ 0 w 6858000"/>
              <a:gd name="connsiteY2" fmla="*/ 12192000 h 12192000"/>
              <a:gd name="connsiteX3" fmla="*/ 0 w 685800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FDFDFD"/>
              </a:gs>
              <a:gs pos="0">
                <a:srgbClr val="FDFDFD">
                  <a:alpha val="0"/>
                </a:srgbClr>
              </a:gs>
            </a:gsLst>
            <a:lin ang="0" scaled="0"/>
          </a:gradFill>
        </p:spPr>
      </p:pic>
      <p:pic>
        <p:nvPicPr>
          <p:cNvPr id="46" name="图片 45" descr="城市的高楼大厦&#10;&#10;描述已自动生成">
            <a:extLst>
              <a:ext uri="{FF2B5EF4-FFF2-40B4-BE49-F238E27FC236}">
                <a16:creationId xmlns:a16="http://schemas.microsoft.com/office/drawing/2014/main" id="{1B313A06-4ECC-BDEC-1EEF-935A7A5086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8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1" cy="6288405"/>
          </a:xfrm>
          <a:custGeom>
            <a:avLst/>
            <a:gdLst>
              <a:gd name="connsiteX0" fmla="*/ 0 w 12192000"/>
              <a:gd name="connsiteY0" fmla="*/ 0 h 6288171"/>
              <a:gd name="connsiteX1" fmla="*/ 12192000 w 12192000"/>
              <a:gd name="connsiteY1" fmla="*/ 0 h 6288171"/>
              <a:gd name="connsiteX2" fmla="*/ 12191999 w 12192000"/>
              <a:gd name="connsiteY2" fmla="*/ 5750784 h 6288171"/>
              <a:gd name="connsiteX3" fmla="*/ 12144536 w 12192000"/>
              <a:gd name="connsiteY3" fmla="*/ 5765676 h 6288171"/>
              <a:gd name="connsiteX4" fmla="*/ 6786120 w 12192000"/>
              <a:gd name="connsiteY4" fmla="*/ 6213757 h 6288171"/>
              <a:gd name="connsiteX5" fmla="*/ 285342 w 12192000"/>
              <a:gd name="connsiteY5" fmla="*/ 3927339 h 6288171"/>
              <a:gd name="connsiteX6" fmla="*/ 0 w 12192000"/>
              <a:gd name="connsiteY6" fmla="*/ 3708340 h 6288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288171">
                <a:moveTo>
                  <a:pt x="0" y="0"/>
                </a:moveTo>
                <a:lnTo>
                  <a:pt x="12192000" y="0"/>
                </a:lnTo>
                <a:lnTo>
                  <a:pt x="12191999" y="5750784"/>
                </a:lnTo>
                <a:lnTo>
                  <a:pt x="12144536" y="5765676"/>
                </a:lnTo>
                <a:cubicBezTo>
                  <a:pt x="10582903" y="6224781"/>
                  <a:pt x="8736683" y="6402464"/>
                  <a:pt x="6786120" y="6213757"/>
                </a:cubicBezTo>
                <a:cubicBezTo>
                  <a:pt x="4185366" y="5962148"/>
                  <a:pt x="1891537" y="5106819"/>
                  <a:pt x="285342" y="3927339"/>
                </a:cubicBezTo>
                <a:lnTo>
                  <a:pt x="0" y="3708340"/>
                </a:lnTo>
                <a:close/>
              </a:path>
            </a:pathLst>
          </a:custGeom>
          <a:solidFill>
            <a:schemeClr val="accent1"/>
          </a:solidFill>
        </p:spPr>
      </p:pic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3A7307C6-B5EA-71EC-3CA7-858BA79EBF4A}"/>
              </a:ext>
            </a:extLst>
          </p:cNvPr>
          <p:cNvSpPr/>
          <p:nvPr userDrawn="1"/>
        </p:nvSpPr>
        <p:spPr>
          <a:xfrm rot="10800000">
            <a:off x="0" y="3442970"/>
            <a:ext cx="12192000" cy="3062475"/>
          </a:xfrm>
          <a:custGeom>
            <a:avLst/>
            <a:gdLst>
              <a:gd name="connsiteX0" fmla="*/ 12192000 w 12192000"/>
              <a:gd name="connsiteY0" fmla="*/ 3062475 h 3062475"/>
              <a:gd name="connsiteX1" fmla="*/ 12139251 w 12192000"/>
              <a:gd name="connsiteY1" fmla="*/ 2992827 h 3062475"/>
              <a:gd name="connsiteX2" fmla="*/ 4599122 w 12192000"/>
              <a:gd name="connsiteY2" fmla="*/ 639684 h 3062475"/>
              <a:gd name="connsiteX3" fmla="*/ 111028 w 12192000"/>
              <a:gd name="connsiteY3" fmla="*/ 1252151 h 3062475"/>
              <a:gd name="connsiteX4" fmla="*/ 0 w 12192000"/>
              <a:gd name="connsiteY4" fmla="*/ 1287424 h 3062475"/>
              <a:gd name="connsiteX5" fmla="*/ 0 w 12192000"/>
              <a:gd name="connsiteY5" fmla="*/ 852307 h 3062475"/>
              <a:gd name="connsiteX6" fmla="*/ 251860 w 12192000"/>
              <a:gd name="connsiteY6" fmla="*/ 761837 h 3062475"/>
              <a:gd name="connsiteX7" fmla="*/ 5369352 w 12192000"/>
              <a:gd name="connsiteY7" fmla="*/ 0 h 3062475"/>
              <a:gd name="connsiteX8" fmla="*/ 12040554 w 12192000"/>
              <a:gd name="connsiteY8" fmla="*/ 1470921 h 3062475"/>
              <a:gd name="connsiteX9" fmla="*/ 12192000 w 12192000"/>
              <a:gd name="connsiteY9" fmla="*/ 1568884 h 3062475"/>
              <a:gd name="connsiteX10" fmla="*/ 12192000 w 12192000"/>
              <a:gd name="connsiteY10" fmla="*/ 3062475 h 306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062475">
                <a:moveTo>
                  <a:pt x="12192000" y="3062475"/>
                </a:moveTo>
                <a:lnTo>
                  <a:pt x="12139251" y="2992827"/>
                </a:lnTo>
                <a:cubicBezTo>
                  <a:pt x="11013838" y="1619662"/>
                  <a:pt x="8062646" y="639684"/>
                  <a:pt x="4599122" y="639684"/>
                </a:cubicBezTo>
                <a:cubicBezTo>
                  <a:pt x="2936631" y="639684"/>
                  <a:pt x="1392180" y="865471"/>
                  <a:pt x="111028" y="1252151"/>
                </a:cubicBezTo>
                <a:lnTo>
                  <a:pt x="0" y="1287424"/>
                </a:lnTo>
                <a:lnTo>
                  <a:pt x="0" y="852307"/>
                </a:lnTo>
                <a:lnTo>
                  <a:pt x="251860" y="761837"/>
                </a:lnTo>
                <a:cubicBezTo>
                  <a:pt x="1642545" y="285902"/>
                  <a:pt x="3425435" y="0"/>
                  <a:pt x="5369352" y="0"/>
                </a:cubicBezTo>
                <a:cubicBezTo>
                  <a:pt x="8146376" y="0"/>
                  <a:pt x="10594774" y="583472"/>
                  <a:pt x="12040554" y="1470921"/>
                </a:cubicBezTo>
                <a:lnTo>
                  <a:pt x="12192000" y="1568884"/>
                </a:lnTo>
                <a:lnTo>
                  <a:pt x="12192000" y="3062475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 5">
            <a:extLst>
              <a:ext uri="{FF2B5EF4-FFF2-40B4-BE49-F238E27FC236}">
                <a16:creationId xmlns:a16="http://schemas.microsoft.com/office/drawing/2014/main" id="{615E5D9D-FE21-3E39-D734-A3016E376823}"/>
              </a:ext>
            </a:extLst>
          </p:cNvPr>
          <p:cNvSpPr/>
          <p:nvPr userDrawn="1"/>
        </p:nvSpPr>
        <p:spPr>
          <a:xfrm rot="5400000">
            <a:off x="112086" y="5311711"/>
            <a:ext cx="1434203" cy="165837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259" h="2612">
                <a:moveTo>
                  <a:pt x="1787" y="0"/>
                </a:moveTo>
                <a:cubicBezTo>
                  <a:pt x="1942" y="1"/>
                  <a:pt x="2097" y="22"/>
                  <a:pt x="2249" y="66"/>
                </a:cubicBezTo>
                <a:lnTo>
                  <a:pt x="2259" y="68"/>
                </a:lnTo>
                <a:lnTo>
                  <a:pt x="2259" y="2612"/>
                </a:lnTo>
                <a:lnTo>
                  <a:pt x="204" y="2612"/>
                </a:lnTo>
                <a:lnTo>
                  <a:pt x="203" y="2609"/>
                </a:lnTo>
                <a:cubicBezTo>
                  <a:pt x="71" y="2359"/>
                  <a:pt x="2" y="2080"/>
                  <a:pt x="0" y="1796"/>
                </a:cubicBezTo>
                <a:cubicBezTo>
                  <a:pt x="-2" y="1471"/>
                  <a:pt x="86" y="1139"/>
                  <a:pt x="272" y="841"/>
                </a:cubicBezTo>
                <a:cubicBezTo>
                  <a:pt x="611" y="296"/>
                  <a:pt x="1195" y="-3"/>
                  <a:pt x="1787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60000"/>
                </a:schemeClr>
              </a:gs>
            </a:gsLst>
            <a:lin ang="12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A6A05C1-90A8-E1A7-9596-2E69AB589856}"/>
              </a:ext>
            </a:extLst>
          </p:cNvPr>
          <p:cNvGrpSpPr/>
          <p:nvPr userDrawn="1"/>
        </p:nvGrpSpPr>
        <p:grpSpPr>
          <a:xfrm>
            <a:off x="705383" y="455894"/>
            <a:ext cx="396000" cy="300738"/>
            <a:chOff x="705383" y="544794"/>
            <a:chExt cx="396000" cy="300738"/>
          </a:xfrm>
          <a:solidFill>
            <a:schemeClr val="bg1">
              <a:alpha val="70000"/>
            </a:schemeClr>
          </a:solidFill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B1179868-6178-4F3A-1C24-6FB73C158C31}"/>
                </a:ext>
              </a:extLst>
            </p:cNvPr>
            <p:cNvSpPr/>
            <p:nvPr/>
          </p:nvSpPr>
          <p:spPr>
            <a:xfrm>
              <a:off x="705383" y="544794"/>
              <a:ext cx="396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5864B144-A3DA-7637-B862-E5FF239F0F5D}"/>
                </a:ext>
              </a:extLst>
            </p:cNvPr>
            <p:cNvSpPr/>
            <p:nvPr/>
          </p:nvSpPr>
          <p:spPr>
            <a:xfrm>
              <a:off x="705383" y="659163"/>
              <a:ext cx="396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61F996FC-4B0A-B413-2DDC-6F74E8617C0C}"/>
                </a:ext>
              </a:extLst>
            </p:cNvPr>
            <p:cNvSpPr/>
            <p:nvPr/>
          </p:nvSpPr>
          <p:spPr>
            <a:xfrm>
              <a:off x="705383" y="773532"/>
              <a:ext cx="396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 16">
            <a:extLst>
              <a:ext uri="{FF2B5EF4-FFF2-40B4-BE49-F238E27FC236}">
                <a16:creationId xmlns:a16="http://schemas.microsoft.com/office/drawing/2014/main" id="{4F1EAC29-D0C0-DB5A-81BB-F5D6A3F84A45}"/>
              </a:ext>
            </a:extLst>
          </p:cNvPr>
          <p:cNvSpPr/>
          <p:nvPr userDrawn="1"/>
        </p:nvSpPr>
        <p:spPr>
          <a:xfrm rot="10800000">
            <a:off x="0" y="3429000"/>
            <a:ext cx="12192000" cy="3429385"/>
          </a:xfrm>
          <a:custGeom>
            <a:avLst/>
            <a:gdLst>
              <a:gd name="connsiteX0" fmla="*/ 12192000 w 12192000"/>
              <a:gd name="connsiteY0" fmla="*/ 3168728 h 3168728"/>
              <a:gd name="connsiteX1" fmla="*/ 12139251 w 12192000"/>
              <a:gd name="connsiteY1" fmla="*/ 3104319 h 3168728"/>
              <a:gd name="connsiteX2" fmla="*/ 4599122 w 12192000"/>
              <a:gd name="connsiteY2" fmla="*/ 928175 h 3168728"/>
              <a:gd name="connsiteX3" fmla="*/ 111028 w 12192000"/>
              <a:gd name="connsiteY3" fmla="*/ 1494573 h 3168728"/>
              <a:gd name="connsiteX4" fmla="*/ 0 w 12192000"/>
              <a:gd name="connsiteY4" fmla="*/ 1527193 h 3168728"/>
              <a:gd name="connsiteX5" fmla="*/ 0 w 12192000"/>
              <a:gd name="connsiteY5" fmla="*/ 0 h 3168728"/>
              <a:gd name="connsiteX6" fmla="*/ 12192000 w 12192000"/>
              <a:gd name="connsiteY6" fmla="*/ 0 h 3168728"/>
              <a:gd name="connsiteX7" fmla="*/ 12192000 w 12192000"/>
              <a:gd name="connsiteY7" fmla="*/ 3168728 h 316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168728">
                <a:moveTo>
                  <a:pt x="12192000" y="3168728"/>
                </a:moveTo>
                <a:lnTo>
                  <a:pt x="12139251" y="3104319"/>
                </a:lnTo>
                <a:cubicBezTo>
                  <a:pt x="11013838" y="1834441"/>
                  <a:pt x="8062646" y="928175"/>
                  <a:pt x="4599122" y="928175"/>
                </a:cubicBezTo>
                <a:cubicBezTo>
                  <a:pt x="2936631" y="928175"/>
                  <a:pt x="1392180" y="1136979"/>
                  <a:pt x="111028" y="1494573"/>
                </a:cubicBezTo>
                <a:lnTo>
                  <a:pt x="0" y="1527193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3168728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anose="00020600040101010101" pitchFamily="18" charset="-122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C6EE330-AA28-8FF7-EBB6-DD9F202DCBF4}"/>
              </a:ext>
            </a:extLst>
          </p:cNvPr>
          <p:cNvGrpSpPr/>
          <p:nvPr userDrawn="1"/>
        </p:nvGrpSpPr>
        <p:grpSpPr>
          <a:xfrm>
            <a:off x="709878" y="5933496"/>
            <a:ext cx="1448471" cy="361178"/>
            <a:chOff x="8517547" y="-94646"/>
            <a:chExt cx="1448471" cy="361178"/>
          </a:xfr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60000"/>
                </a:schemeClr>
              </a:gs>
            </a:gsLst>
            <a:lin ang="0" scaled="1"/>
          </a:gradFill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39C6D026-CA41-C80E-2DD6-FEA0F861C6E1}"/>
                </a:ext>
              </a:extLst>
            </p:cNvPr>
            <p:cNvSpPr/>
            <p:nvPr/>
          </p:nvSpPr>
          <p:spPr>
            <a:xfrm>
              <a:off x="8517547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DE1E7880-4B8E-16A1-624F-AC2B0056CE21}"/>
                </a:ext>
              </a:extLst>
            </p:cNvPr>
            <p:cNvSpPr/>
            <p:nvPr/>
          </p:nvSpPr>
          <p:spPr>
            <a:xfrm>
              <a:off x="8689017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586C04A9-53B6-D46F-5235-F0C70A1C768F}"/>
                </a:ext>
              </a:extLst>
            </p:cNvPr>
            <p:cNvSpPr/>
            <p:nvPr/>
          </p:nvSpPr>
          <p:spPr>
            <a:xfrm>
              <a:off x="8860487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1A7C9C36-D0AE-E809-0E71-31A2129BDE23}"/>
                </a:ext>
              </a:extLst>
            </p:cNvPr>
            <p:cNvSpPr/>
            <p:nvPr/>
          </p:nvSpPr>
          <p:spPr>
            <a:xfrm>
              <a:off x="903195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AE2E30CA-F793-0917-C97B-5CA605B47A21}"/>
                </a:ext>
              </a:extLst>
            </p:cNvPr>
            <p:cNvSpPr/>
            <p:nvPr/>
          </p:nvSpPr>
          <p:spPr>
            <a:xfrm>
              <a:off x="920342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BCCF3A65-E9D5-D296-FD96-923BA5A21D7C}"/>
                </a:ext>
              </a:extLst>
            </p:cNvPr>
            <p:cNvSpPr/>
            <p:nvPr/>
          </p:nvSpPr>
          <p:spPr>
            <a:xfrm>
              <a:off x="937489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112DBC4F-79FD-451D-97D3-E35F8D3759D8}"/>
                </a:ext>
              </a:extLst>
            </p:cNvPr>
            <p:cNvSpPr/>
            <p:nvPr/>
          </p:nvSpPr>
          <p:spPr>
            <a:xfrm>
              <a:off x="8517547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D3455FB2-9B45-7C9C-E689-856A10A64099}"/>
                </a:ext>
              </a:extLst>
            </p:cNvPr>
            <p:cNvSpPr/>
            <p:nvPr/>
          </p:nvSpPr>
          <p:spPr>
            <a:xfrm>
              <a:off x="8689017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9D694DAA-C1DC-B737-C63A-A0FEB36A4A8C}"/>
                </a:ext>
              </a:extLst>
            </p:cNvPr>
            <p:cNvSpPr/>
            <p:nvPr/>
          </p:nvSpPr>
          <p:spPr>
            <a:xfrm>
              <a:off x="8860487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2061DAC2-36C2-3B43-8696-CFE9B5E44EFA}"/>
                </a:ext>
              </a:extLst>
            </p:cNvPr>
            <p:cNvSpPr/>
            <p:nvPr/>
          </p:nvSpPr>
          <p:spPr>
            <a:xfrm>
              <a:off x="903195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ED1A1A53-9E66-4EFD-BABA-6FD76D576830}"/>
                </a:ext>
              </a:extLst>
            </p:cNvPr>
            <p:cNvSpPr/>
            <p:nvPr/>
          </p:nvSpPr>
          <p:spPr>
            <a:xfrm>
              <a:off x="920342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1851D087-83AB-B868-9F82-1E35A6E79B9D}"/>
                </a:ext>
              </a:extLst>
            </p:cNvPr>
            <p:cNvSpPr/>
            <p:nvPr/>
          </p:nvSpPr>
          <p:spPr>
            <a:xfrm>
              <a:off x="937489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7B697FB9-7C2B-D03F-892E-7626CCE02AE1}"/>
                </a:ext>
              </a:extLst>
            </p:cNvPr>
            <p:cNvSpPr/>
            <p:nvPr/>
          </p:nvSpPr>
          <p:spPr>
            <a:xfrm>
              <a:off x="8517547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9B15C088-E084-296C-F7DE-69C6E87326DB}"/>
                </a:ext>
              </a:extLst>
            </p:cNvPr>
            <p:cNvSpPr/>
            <p:nvPr/>
          </p:nvSpPr>
          <p:spPr>
            <a:xfrm>
              <a:off x="8689017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14596F90-C8D7-A11D-BC74-4328EA0187C4}"/>
                </a:ext>
              </a:extLst>
            </p:cNvPr>
            <p:cNvSpPr/>
            <p:nvPr/>
          </p:nvSpPr>
          <p:spPr>
            <a:xfrm>
              <a:off x="8860487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00A11C73-AA23-6550-FBB8-924A7E3A76CB}"/>
                </a:ext>
              </a:extLst>
            </p:cNvPr>
            <p:cNvSpPr/>
            <p:nvPr/>
          </p:nvSpPr>
          <p:spPr>
            <a:xfrm>
              <a:off x="903195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8F41C50A-7889-B82C-0C10-CDC3117C9E51}"/>
                </a:ext>
              </a:extLst>
            </p:cNvPr>
            <p:cNvSpPr/>
            <p:nvPr/>
          </p:nvSpPr>
          <p:spPr>
            <a:xfrm>
              <a:off x="920342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58CF10CE-CAC7-570D-E0EF-C2161A516ADD}"/>
                </a:ext>
              </a:extLst>
            </p:cNvPr>
            <p:cNvSpPr/>
            <p:nvPr/>
          </p:nvSpPr>
          <p:spPr>
            <a:xfrm>
              <a:off x="937489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241B5CD3-1D84-2FDD-71CB-D43821371434}"/>
                </a:ext>
              </a:extLst>
            </p:cNvPr>
            <p:cNvSpPr/>
            <p:nvPr/>
          </p:nvSpPr>
          <p:spPr>
            <a:xfrm>
              <a:off x="956602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C3B64DE3-39A7-5DEC-6A85-6D6008C4B275}"/>
                </a:ext>
              </a:extLst>
            </p:cNvPr>
            <p:cNvSpPr/>
            <p:nvPr/>
          </p:nvSpPr>
          <p:spPr>
            <a:xfrm>
              <a:off x="973749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FE700D28-C841-5067-D10A-8AE3B474F567}"/>
                </a:ext>
              </a:extLst>
            </p:cNvPr>
            <p:cNvSpPr/>
            <p:nvPr/>
          </p:nvSpPr>
          <p:spPr>
            <a:xfrm>
              <a:off x="990896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D327A2B2-A770-4331-F24E-C4765A619500}"/>
                </a:ext>
              </a:extLst>
            </p:cNvPr>
            <p:cNvSpPr/>
            <p:nvPr/>
          </p:nvSpPr>
          <p:spPr>
            <a:xfrm>
              <a:off x="956602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BEE61E17-D7A8-46D5-1383-5775E6843C8C}"/>
                </a:ext>
              </a:extLst>
            </p:cNvPr>
            <p:cNvSpPr/>
            <p:nvPr/>
          </p:nvSpPr>
          <p:spPr>
            <a:xfrm>
              <a:off x="973749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5E3750BF-5A70-F0BA-2DD0-E489570C03BE}"/>
                </a:ext>
              </a:extLst>
            </p:cNvPr>
            <p:cNvSpPr/>
            <p:nvPr/>
          </p:nvSpPr>
          <p:spPr>
            <a:xfrm>
              <a:off x="990896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04577C0-29B7-4B58-2612-B198166FF245}"/>
                </a:ext>
              </a:extLst>
            </p:cNvPr>
            <p:cNvSpPr/>
            <p:nvPr/>
          </p:nvSpPr>
          <p:spPr>
            <a:xfrm>
              <a:off x="956602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A9EA1A58-1BCE-514D-E782-980E4920A708}"/>
                </a:ext>
              </a:extLst>
            </p:cNvPr>
            <p:cNvSpPr/>
            <p:nvPr/>
          </p:nvSpPr>
          <p:spPr>
            <a:xfrm>
              <a:off x="973749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B6764531-1F70-586B-4BF3-981640C6FF83}"/>
                </a:ext>
              </a:extLst>
            </p:cNvPr>
            <p:cNvSpPr/>
            <p:nvPr/>
          </p:nvSpPr>
          <p:spPr>
            <a:xfrm>
              <a:off x="990896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4AEC8C4C-ECEC-5D4D-7420-91A190558068}"/>
              </a:ext>
            </a:extLst>
          </p:cNvPr>
          <p:cNvGrpSpPr/>
          <p:nvPr userDrawn="1"/>
        </p:nvGrpSpPr>
        <p:grpSpPr>
          <a:xfrm>
            <a:off x="11053844" y="6007987"/>
            <a:ext cx="396000" cy="300738"/>
            <a:chOff x="705383" y="544794"/>
            <a:chExt cx="396000" cy="300738"/>
          </a:xfrm>
          <a:solidFill>
            <a:schemeClr val="bg1">
              <a:alpha val="40000"/>
            </a:schemeClr>
          </a:solidFill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E58EDE2A-D9E3-BC2A-68BF-A409E6AAE8C6}"/>
                </a:ext>
              </a:extLst>
            </p:cNvPr>
            <p:cNvSpPr/>
            <p:nvPr/>
          </p:nvSpPr>
          <p:spPr>
            <a:xfrm>
              <a:off x="705383" y="544794"/>
              <a:ext cx="396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73FF32FD-22DD-9A9C-14D8-DFE971F2EEC3}"/>
                </a:ext>
              </a:extLst>
            </p:cNvPr>
            <p:cNvSpPr/>
            <p:nvPr/>
          </p:nvSpPr>
          <p:spPr>
            <a:xfrm>
              <a:off x="705383" y="659163"/>
              <a:ext cx="396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66F74896-E4E6-287F-3F41-ADE6F0A2B079}"/>
                </a:ext>
              </a:extLst>
            </p:cNvPr>
            <p:cNvSpPr/>
            <p:nvPr/>
          </p:nvSpPr>
          <p:spPr>
            <a:xfrm>
              <a:off x="705383" y="773532"/>
              <a:ext cx="396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21407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866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65" r:id="rId3"/>
    <p:sldLayoutId id="2147483650" r:id="rId4"/>
    <p:sldLayoutId id="2147483666" r:id="rId5"/>
    <p:sldLayoutId id="214748366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fficeplus.cn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6F2A8A-3106-4A9F-80E4-7489DCFDCFD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5325" y="2222760"/>
            <a:ext cx="10801350" cy="771233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+mj-ea"/>
                <a:cs typeface="OPPOSans B" panose="00020600040101010101" pitchFamily="18" charset="-122"/>
              </a:rPr>
              <a:t>简约几何工作汇报</a:t>
            </a:r>
            <a:r>
              <a:rPr lang="en-US" altLang="zh-CN" sz="4800" dirty="0">
                <a:solidFill>
                  <a:schemeClr val="bg1"/>
                </a:solidFill>
                <a:latin typeface="+mj-ea"/>
                <a:cs typeface="OPPOSans B" panose="00020600040101010101" pitchFamily="18" charset="-122"/>
              </a:rPr>
              <a:t>PPT</a:t>
            </a:r>
            <a:r>
              <a:rPr lang="zh-CN" altLang="en-US" sz="4800" dirty="0">
                <a:solidFill>
                  <a:schemeClr val="bg1"/>
                </a:solidFill>
                <a:latin typeface="+mj-ea"/>
                <a:cs typeface="OPPOSans B" panose="00020600040101010101" pitchFamily="18" charset="-122"/>
              </a:rPr>
              <a:t>模板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6AFC4CA-22E1-1484-5BFF-F280FB1D899A}"/>
              </a:ext>
            </a:extLst>
          </p:cNvPr>
          <p:cNvCxnSpPr>
            <a:cxnSpLocks/>
          </p:cNvCxnSpPr>
          <p:nvPr/>
        </p:nvCxnSpPr>
        <p:spPr>
          <a:xfrm>
            <a:off x="2478000" y="3057503"/>
            <a:ext cx="7236000" cy="0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标题 1">
            <a:extLst>
              <a:ext uri="{FF2B5EF4-FFF2-40B4-BE49-F238E27FC236}">
                <a16:creationId xmlns:a16="http://schemas.microsoft.com/office/drawing/2014/main" id="{802B02DE-F793-1AC6-FB44-266945597047}"/>
              </a:ext>
            </a:extLst>
          </p:cNvPr>
          <p:cNvSpPr txBox="1">
            <a:spLocks/>
          </p:cNvSpPr>
          <p:nvPr/>
        </p:nvSpPr>
        <p:spPr>
          <a:xfrm>
            <a:off x="2378811" y="3121007"/>
            <a:ext cx="7452000" cy="298487"/>
          </a:xfrm>
          <a:prstGeom prst="rect">
            <a:avLst/>
          </a:prstGeom>
        </p:spPr>
        <p:txBody>
          <a:bodyPr wrap="square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en-US" altLang="zh-CN" sz="1400" dirty="0">
                <a:solidFill>
                  <a:schemeClr val="bg1"/>
                </a:solidFill>
                <a:latin typeface="+mn-lt"/>
                <a:ea typeface="OPPOSans B" panose="00020600040101010101" pitchFamily="18" charset="-122"/>
                <a:cs typeface="OPPOSans B" panose="00020600040101010101" pitchFamily="18" charset="-122"/>
              </a:rPr>
              <a:t>MINIMALIST GEOMETRIC WORK REPORT</a:t>
            </a:r>
            <a:endParaRPr lang="zh-CN" altLang="en-US" sz="1400" dirty="0">
              <a:solidFill>
                <a:schemeClr val="bg1"/>
              </a:solidFill>
              <a:latin typeface="+mn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BF6C43B-E4B3-52D0-3DAC-CB3D4C8AFAA5}"/>
              </a:ext>
            </a:extLst>
          </p:cNvPr>
          <p:cNvGrpSpPr/>
          <p:nvPr/>
        </p:nvGrpSpPr>
        <p:grpSpPr>
          <a:xfrm>
            <a:off x="3200401" y="3884187"/>
            <a:ext cx="5791200" cy="342012"/>
            <a:chOff x="2680319" y="4061026"/>
            <a:chExt cx="6253827" cy="36933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82EA379-9018-0F0C-1224-6A79F59ED367}"/>
                </a:ext>
              </a:extLst>
            </p:cNvPr>
            <p:cNvGrpSpPr/>
            <p:nvPr/>
          </p:nvGrpSpPr>
          <p:grpSpPr>
            <a:xfrm>
              <a:off x="2680319" y="4061026"/>
              <a:ext cx="2405727" cy="369334"/>
              <a:chOff x="12719669" y="4000216"/>
              <a:chExt cx="2405727" cy="369334"/>
            </a:xfrm>
          </p:grpSpPr>
          <p:sp>
            <p:nvSpPr>
              <p:cNvPr id="16" name="矩形: 圆角 10">
                <a:extLst>
                  <a:ext uri="{FF2B5EF4-FFF2-40B4-BE49-F238E27FC236}">
                    <a16:creationId xmlns:a16="http://schemas.microsoft.com/office/drawing/2014/main" id="{2BF337DA-AE1B-7DC4-6768-021333760D90}"/>
                  </a:ext>
                </a:extLst>
              </p:cNvPr>
              <p:cNvSpPr/>
              <p:nvPr/>
            </p:nvSpPr>
            <p:spPr>
              <a:xfrm>
                <a:off x="12719669" y="4000216"/>
                <a:ext cx="2405727" cy="369334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algn="ctr"/>
                <a:endParaRPr lang="zh-CN" altLang="en-US" dirty="0">
                  <a:ea typeface="OPPOSans R" panose="00020600040101010101" pitchFamily="18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C1796BF7-1FBD-452D-986E-6EA693F4221D}"/>
                  </a:ext>
                </a:extLst>
              </p:cNvPr>
              <p:cNvSpPr txBox="1"/>
              <p:nvPr/>
            </p:nvSpPr>
            <p:spPr>
              <a:xfrm>
                <a:off x="12794058" y="4015606"/>
                <a:ext cx="2256948" cy="338554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>
                <a:defPPr>
                  <a:defRPr lang="zh-CN"/>
                </a:defPPr>
                <a:lvl1pPr algn="ctr">
                  <a:defRPr sz="160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latin typeface="+mn-ea"/>
                    <a:ea typeface="+mn-ea"/>
                  </a:rPr>
                  <a:t>汇报人：</a:t>
                </a:r>
                <a:r>
                  <a:rPr lang="en-US" altLang="zh-CN" dirty="0">
                    <a:latin typeface="+mn-ea"/>
                    <a:ea typeface="+mn-ea"/>
                  </a:rPr>
                  <a:t>zhangwei</a:t>
                </a:r>
                <a:endParaRPr lang="zh-CN" altLang="en-US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2E34BE3-2499-E476-5A63-87622A913C4C}"/>
                </a:ext>
              </a:extLst>
            </p:cNvPr>
            <p:cNvGrpSpPr/>
            <p:nvPr/>
          </p:nvGrpSpPr>
          <p:grpSpPr>
            <a:xfrm>
              <a:off x="6528419" y="4061026"/>
              <a:ext cx="2405727" cy="369334"/>
              <a:chOff x="12719669" y="2989628"/>
              <a:chExt cx="2405727" cy="369334"/>
            </a:xfrm>
          </p:grpSpPr>
          <p:sp>
            <p:nvSpPr>
              <p:cNvPr id="8" name="矩形: 圆角 10">
                <a:extLst>
                  <a:ext uri="{FF2B5EF4-FFF2-40B4-BE49-F238E27FC236}">
                    <a16:creationId xmlns:a16="http://schemas.microsoft.com/office/drawing/2014/main" id="{879AE265-8519-484E-8487-6AC185984C0C}"/>
                  </a:ext>
                </a:extLst>
              </p:cNvPr>
              <p:cNvSpPr/>
              <p:nvPr/>
            </p:nvSpPr>
            <p:spPr>
              <a:xfrm>
                <a:off x="12719669" y="2989628"/>
                <a:ext cx="2405727" cy="369334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algn="ctr"/>
                <a:endParaRPr lang="zh-CN" altLang="en-US" dirty="0">
                  <a:ea typeface="OPPOSans R" panose="00020600040101010101" pitchFamily="18" charset="-122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9A88264-6F2C-2271-CF25-9D7FE945A8D7}"/>
                  </a:ext>
                </a:extLst>
              </p:cNvPr>
              <p:cNvSpPr txBox="1"/>
              <p:nvPr/>
            </p:nvSpPr>
            <p:spPr>
              <a:xfrm>
                <a:off x="12794058" y="3005018"/>
                <a:ext cx="2256948" cy="338554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>
                <a:defPPr>
                  <a:defRPr lang="zh-CN"/>
                </a:defPPr>
                <a:lvl1pPr algn="ctr">
                  <a:defRPr sz="160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latin typeface="+mn-ea"/>
                    <a:ea typeface="+mn-ea"/>
                  </a:rPr>
                  <a:t>汇报时间：</a:t>
                </a:r>
                <a:r>
                  <a:rPr lang="en-US" altLang="zh-CN" dirty="0">
                    <a:latin typeface="+mn-ea"/>
                    <a:ea typeface="+mn-ea"/>
                  </a:rPr>
                  <a:t>XX</a:t>
                </a:r>
                <a:r>
                  <a:rPr lang="zh-CN" altLang="en-US" dirty="0">
                    <a:latin typeface="+mn-ea"/>
                    <a:ea typeface="+mn-ea"/>
                  </a:rPr>
                  <a:t>月</a:t>
                </a:r>
                <a:r>
                  <a:rPr lang="en-US" altLang="zh-CN" dirty="0">
                    <a:latin typeface="+mn-ea"/>
                    <a:ea typeface="+mn-ea"/>
                  </a:rPr>
                  <a:t>XX</a:t>
                </a:r>
                <a:r>
                  <a:rPr lang="zh-CN" altLang="en-US" dirty="0">
                    <a:latin typeface="+mn-ea"/>
                    <a:ea typeface="+mn-ea"/>
                  </a:rPr>
                  <a:t>日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0004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E9DC3276-1435-F076-D041-C3227C05671D}"/>
              </a:ext>
            </a:extLst>
          </p:cNvPr>
          <p:cNvGrpSpPr/>
          <p:nvPr/>
        </p:nvGrpSpPr>
        <p:grpSpPr>
          <a:xfrm>
            <a:off x="4336068" y="1281342"/>
            <a:ext cx="7334632" cy="2243133"/>
            <a:chOff x="4336068" y="1281342"/>
            <a:chExt cx="7334632" cy="2243133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123E2FFC-250A-283E-000A-E173B9E4ECD0}"/>
                </a:ext>
              </a:extLst>
            </p:cNvPr>
            <p:cNvSpPr/>
            <p:nvPr/>
          </p:nvSpPr>
          <p:spPr>
            <a:xfrm>
              <a:off x="4336068" y="1281342"/>
              <a:ext cx="7334632" cy="2243133"/>
            </a:xfrm>
            <a:prstGeom prst="roundRect">
              <a:avLst>
                <a:gd name="adj" fmla="val 6377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27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64DD2DF-3D0A-52B7-2CD1-6723BB1907A8}"/>
                </a:ext>
              </a:extLst>
            </p:cNvPr>
            <p:cNvSpPr txBox="1"/>
            <p:nvPr/>
          </p:nvSpPr>
          <p:spPr>
            <a:xfrm>
              <a:off x="5363395" y="1490483"/>
              <a:ext cx="3313880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三级机构经营优化成效</a:t>
              </a:r>
              <a:endParaRPr lang="zh-CN" altLang="en-US" sz="2400" dirty="0">
                <a:solidFill>
                  <a:schemeClr val="accent1"/>
                </a:solidFill>
                <a:effectLst/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B701CD5-9D83-87FF-40E2-6983625CA4F4}"/>
                </a:ext>
              </a:extLst>
            </p:cNvPr>
            <p:cNvSpPr txBox="1"/>
            <p:nvPr/>
          </p:nvSpPr>
          <p:spPr>
            <a:xfrm>
              <a:off x="4681317" y="2106733"/>
              <a:ext cx="6644135" cy="120962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全司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332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家三级机构中，甲类机构显著增加，占比达到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59.9%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，同比提升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15.2pt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；甲乙类占比达到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79.2%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；丙丁类机构占比进一步降低，占比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20.8%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，同比降低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10.5pt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30" name="Freeform 40">
              <a:extLst>
                <a:ext uri="{FF2B5EF4-FFF2-40B4-BE49-F238E27FC236}">
                  <a16:creationId xmlns:a16="http://schemas.microsoft.com/office/drawing/2014/main" id="{2A67DB55-1942-D2F7-2658-8054F84B4BBD}"/>
                </a:ext>
              </a:extLst>
            </p:cNvPr>
            <p:cNvSpPr/>
            <p:nvPr/>
          </p:nvSpPr>
          <p:spPr>
            <a:xfrm>
              <a:off x="4626877" y="1447589"/>
              <a:ext cx="540000" cy="540000"/>
            </a:xfrm>
            <a:custGeom>
              <a:avLst/>
              <a:gdLst>
                <a:gd name="connsiteX0" fmla="*/ 236623 w 491377"/>
                <a:gd name="connsiteY0" fmla="*/ 143716 h 491101"/>
                <a:gd name="connsiteX1" fmla="*/ 236568 w 491377"/>
                <a:gd name="connsiteY1" fmla="*/ 143723 h 491101"/>
                <a:gd name="connsiteX2" fmla="*/ 143526 w 491377"/>
                <a:gd name="connsiteY2" fmla="*/ 254602 h 491101"/>
                <a:gd name="connsiteX3" fmla="*/ 254412 w 491377"/>
                <a:gd name="connsiteY3" fmla="*/ 347650 h 491101"/>
                <a:gd name="connsiteX4" fmla="*/ 347454 w 491377"/>
                <a:gd name="connsiteY4" fmla="*/ 236764 h 491101"/>
                <a:gd name="connsiteX5" fmla="*/ 347591 w 491377"/>
                <a:gd name="connsiteY5" fmla="*/ 236764 h 491101"/>
                <a:gd name="connsiteX6" fmla="*/ 347571 w 491377"/>
                <a:gd name="connsiteY6" fmla="*/ 236530 h 491101"/>
                <a:gd name="connsiteX7" fmla="*/ 236623 w 491377"/>
                <a:gd name="connsiteY7" fmla="*/ 143716 h 491101"/>
                <a:gd name="connsiteX8" fmla="*/ 245652 w 491377"/>
                <a:gd name="connsiteY8" fmla="*/ 99329 h 491101"/>
                <a:gd name="connsiteX9" fmla="*/ 391979 w 491377"/>
                <a:gd name="connsiteY9" fmla="*/ 245656 h 491101"/>
                <a:gd name="connsiteX10" fmla="*/ 245652 w 491377"/>
                <a:gd name="connsiteY10" fmla="*/ 391982 h 491101"/>
                <a:gd name="connsiteX11" fmla="*/ 99325 w 491377"/>
                <a:gd name="connsiteY11" fmla="*/ 245656 h 491101"/>
                <a:gd name="connsiteX12" fmla="*/ 245652 w 491377"/>
                <a:gd name="connsiteY12" fmla="*/ 99329 h 491101"/>
                <a:gd name="connsiteX13" fmla="*/ 245652 w 491377"/>
                <a:gd name="connsiteY13" fmla="*/ 78927 h 491101"/>
                <a:gd name="connsiteX14" fmla="*/ 78923 w 491377"/>
                <a:gd name="connsiteY14" fmla="*/ 245656 h 491101"/>
                <a:gd name="connsiteX15" fmla="*/ 245652 w 491377"/>
                <a:gd name="connsiteY15" fmla="*/ 412385 h 491101"/>
                <a:gd name="connsiteX16" fmla="*/ 412381 w 491377"/>
                <a:gd name="connsiteY16" fmla="*/ 245656 h 491101"/>
                <a:gd name="connsiteX17" fmla="*/ 245652 w 491377"/>
                <a:gd name="connsiteY17" fmla="*/ 78927 h 491101"/>
                <a:gd name="connsiteX18" fmla="*/ 277564 w 491377"/>
                <a:gd name="connsiteY18" fmla="*/ 78 h 491101"/>
                <a:gd name="connsiteX19" fmla="*/ 315817 w 491377"/>
                <a:gd name="connsiteY19" fmla="*/ 8004 h 491101"/>
                <a:gd name="connsiteX20" fmla="*/ 326087 w 491377"/>
                <a:gd name="connsiteY20" fmla="*/ 20962 h 491101"/>
                <a:gd name="connsiteX21" fmla="*/ 327052 w 491377"/>
                <a:gd name="connsiteY21" fmla="*/ 45154 h 491101"/>
                <a:gd name="connsiteX22" fmla="*/ 343387 w 491377"/>
                <a:gd name="connsiteY22" fmla="*/ 63144 h 491101"/>
                <a:gd name="connsiteX23" fmla="*/ 359653 w 491377"/>
                <a:gd name="connsiteY23" fmla="*/ 61627 h 491101"/>
                <a:gd name="connsiteX24" fmla="*/ 379710 w 491377"/>
                <a:gd name="connsiteY24" fmla="*/ 47842 h 491101"/>
                <a:gd name="connsiteX25" fmla="*/ 396252 w 491377"/>
                <a:gd name="connsiteY25" fmla="*/ 48463 h 491101"/>
                <a:gd name="connsiteX26" fmla="*/ 425338 w 491377"/>
                <a:gd name="connsiteY26" fmla="*/ 74516 h 491101"/>
                <a:gd name="connsiteX27" fmla="*/ 427820 w 491377"/>
                <a:gd name="connsiteY27" fmla="*/ 90851 h 491101"/>
                <a:gd name="connsiteX28" fmla="*/ 416516 w 491377"/>
                <a:gd name="connsiteY28" fmla="*/ 112287 h 491101"/>
                <a:gd name="connsiteX29" fmla="*/ 421685 w 491377"/>
                <a:gd name="connsiteY29" fmla="*/ 135997 h 491101"/>
                <a:gd name="connsiteX30" fmla="*/ 436504 w 491377"/>
                <a:gd name="connsiteY30" fmla="*/ 142889 h 491101"/>
                <a:gd name="connsiteX31" fmla="*/ 460766 w 491377"/>
                <a:gd name="connsiteY31" fmla="*/ 141166 h 491101"/>
                <a:gd name="connsiteX32" fmla="*/ 474550 w 491377"/>
                <a:gd name="connsiteY32" fmla="*/ 149920 h 491101"/>
                <a:gd name="connsiteX33" fmla="*/ 486681 w 491377"/>
                <a:gd name="connsiteY33" fmla="*/ 187070 h 491101"/>
                <a:gd name="connsiteX34" fmla="*/ 480616 w 491377"/>
                <a:gd name="connsiteY34" fmla="*/ 202440 h 491101"/>
                <a:gd name="connsiteX35" fmla="*/ 459938 w 491377"/>
                <a:gd name="connsiteY35" fmla="*/ 215398 h 491101"/>
                <a:gd name="connsiteX36" fmla="*/ 451805 w 491377"/>
                <a:gd name="connsiteY36" fmla="*/ 225392 h 491101"/>
                <a:gd name="connsiteX37" fmla="*/ 451805 w 491377"/>
                <a:gd name="connsiteY37" fmla="*/ 227667 h 491101"/>
                <a:gd name="connsiteX38" fmla="*/ 452426 w 491377"/>
                <a:gd name="connsiteY38" fmla="*/ 237110 h 491101"/>
                <a:gd name="connsiteX39" fmla="*/ 461800 w 491377"/>
                <a:gd name="connsiteY39" fmla="*/ 251790 h 491101"/>
                <a:gd name="connsiteX40" fmla="*/ 483580 w 491377"/>
                <a:gd name="connsiteY40" fmla="*/ 262405 h 491101"/>
                <a:gd name="connsiteX41" fmla="*/ 491299 w 491377"/>
                <a:gd name="connsiteY41" fmla="*/ 277017 h 491101"/>
                <a:gd name="connsiteX42" fmla="*/ 483304 w 491377"/>
                <a:gd name="connsiteY42" fmla="*/ 315270 h 491101"/>
                <a:gd name="connsiteX43" fmla="*/ 470415 w 491377"/>
                <a:gd name="connsiteY43" fmla="*/ 325608 h 491101"/>
                <a:gd name="connsiteX44" fmla="*/ 446223 w 491377"/>
                <a:gd name="connsiteY44" fmla="*/ 326505 h 491101"/>
                <a:gd name="connsiteX45" fmla="*/ 427820 w 491377"/>
                <a:gd name="connsiteY45" fmla="*/ 343047 h 491101"/>
                <a:gd name="connsiteX46" fmla="*/ 429267 w 491377"/>
                <a:gd name="connsiteY46" fmla="*/ 359244 h 491101"/>
                <a:gd name="connsiteX47" fmla="*/ 443052 w 491377"/>
                <a:gd name="connsiteY47" fmla="*/ 379370 h 491101"/>
                <a:gd name="connsiteX48" fmla="*/ 442432 w 491377"/>
                <a:gd name="connsiteY48" fmla="*/ 395843 h 491101"/>
                <a:gd name="connsiteX49" fmla="*/ 416378 w 491377"/>
                <a:gd name="connsiteY49" fmla="*/ 424998 h 491101"/>
                <a:gd name="connsiteX50" fmla="*/ 400043 w 491377"/>
                <a:gd name="connsiteY50" fmla="*/ 427479 h 491101"/>
                <a:gd name="connsiteX51" fmla="*/ 378607 w 491377"/>
                <a:gd name="connsiteY51" fmla="*/ 416176 h 491101"/>
                <a:gd name="connsiteX52" fmla="*/ 354897 w 491377"/>
                <a:gd name="connsiteY52" fmla="*/ 421345 h 491101"/>
                <a:gd name="connsiteX53" fmla="*/ 348005 w 491377"/>
                <a:gd name="connsiteY53" fmla="*/ 436164 h 491101"/>
                <a:gd name="connsiteX54" fmla="*/ 349728 w 491377"/>
                <a:gd name="connsiteY54" fmla="*/ 460425 h 491101"/>
                <a:gd name="connsiteX55" fmla="*/ 340975 w 491377"/>
                <a:gd name="connsiteY55" fmla="*/ 474210 h 491101"/>
                <a:gd name="connsiteX56" fmla="*/ 303755 w 491377"/>
                <a:gd name="connsiteY56" fmla="*/ 486341 h 491101"/>
                <a:gd name="connsiteX57" fmla="*/ 288385 w 491377"/>
                <a:gd name="connsiteY57" fmla="*/ 480275 h 491101"/>
                <a:gd name="connsiteX58" fmla="*/ 275427 w 491377"/>
                <a:gd name="connsiteY58" fmla="*/ 459598 h 491101"/>
                <a:gd name="connsiteX59" fmla="*/ 265502 w 491377"/>
                <a:gd name="connsiteY59" fmla="*/ 451534 h 491101"/>
                <a:gd name="connsiteX60" fmla="*/ 263228 w 491377"/>
                <a:gd name="connsiteY60" fmla="*/ 451534 h 491101"/>
                <a:gd name="connsiteX61" fmla="*/ 253785 w 491377"/>
                <a:gd name="connsiteY61" fmla="*/ 452085 h 491101"/>
                <a:gd name="connsiteX62" fmla="*/ 239035 w 491377"/>
                <a:gd name="connsiteY62" fmla="*/ 461459 h 491101"/>
                <a:gd name="connsiteX63" fmla="*/ 228490 w 491377"/>
                <a:gd name="connsiteY63" fmla="*/ 483308 h 491101"/>
                <a:gd name="connsiteX64" fmla="*/ 213878 w 491377"/>
                <a:gd name="connsiteY64" fmla="*/ 491028 h 491101"/>
                <a:gd name="connsiteX65" fmla="*/ 175556 w 491377"/>
                <a:gd name="connsiteY65" fmla="*/ 483102 h 491101"/>
                <a:gd name="connsiteX66" fmla="*/ 165286 w 491377"/>
                <a:gd name="connsiteY66" fmla="*/ 470144 h 491101"/>
                <a:gd name="connsiteX67" fmla="*/ 164321 w 491377"/>
                <a:gd name="connsiteY67" fmla="*/ 445951 h 491101"/>
                <a:gd name="connsiteX68" fmla="*/ 148055 w 491377"/>
                <a:gd name="connsiteY68" fmla="*/ 427893 h 491101"/>
                <a:gd name="connsiteX69" fmla="*/ 131788 w 491377"/>
                <a:gd name="connsiteY69" fmla="*/ 429409 h 491101"/>
                <a:gd name="connsiteX70" fmla="*/ 111731 w 491377"/>
                <a:gd name="connsiteY70" fmla="*/ 443194 h 491101"/>
                <a:gd name="connsiteX71" fmla="*/ 95189 w 491377"/>
                <a:gd name="connsiteY71" fmla="*/ 442643 h 491101"/>
                <a:gd name="connsiteX72" fmla="*/ 66034 w 491377"/>
                <a:gd name="connsiteY72" fmla="*/ 416520 h 491101"/>
                <a:gd name="connsiteX73" fmla="*/ 63622 w 491377"/>
                <a:gd name="connsiteY73" fmla="*/ 400185 h 491101"/>
                <a:gd name="connsiteX74" fmla="*/ 74857 w 491377"/>
                <a:gd name="connsiteY74" fmla="*/ 378750 h 491101"/>
                <a:gd name="connsiteX75" fmla="*/ 69756 w 491377"/>
                <a:gd name="connsiteY75" fmla="*/ 355039 h 491101"/>
                <a:gd name="connsiteX76" fmla="*/ 54869 w 491377"/>
                <a:gd name="connsiteY76" fmla="*/ 348147 h 491101"/>
                <a:gd name="connsiteX77" fmla="*/ 30676 w 491377"/>
                <a:gd name="connsiteY77" fmla="*/ 349939 h 491101"/>
                <a:gd name="connsiteX78" fmla="*/ 16891 w 491377"/>
                <a:gd name="connsiteY78" fmla="*/ 341117 h 491101"/>
                <a:gd name="connsiteX79" fmla="*/ 4760 w 491377"/>
                <a:gd name="connsiteY79" fmla="*/ 303966 h 491101"/>
                <a:gd name="connsiteX80" fmla="*/ 10826 w 491377"/>
                <a:gd name="connsiteY80" fmla="*/ 288596 h 491101"/>
                <a:gd name="connsiteX81" fmla="*/ 31503 w 491377"/>
                <a:gd name="connsiteY81" fmla="*/ 275638 h 491101"/>
                <a:gd name="connsiteX82" fmla="*/ 39567 w 491377"/>
                <a:gd name="connsiteY82" fmla="*/ 265713 h 491101"/>
                <a:gd name="connsiteX83" fmla="*/ 39567 w 491377"/>
                <a:gd name="connsiteY83" fmla="*/ 263370 h 491101"/>
                <a:gd name="connsiteX84" fmla="*/ 38947 w 491377"/>
                <a:gd name="connsiteY84" fmla="*/ 253927 h 491101"/>
                <a:gd name="connsiteX85" fmla="*/ 29642 w 491377"/>
                <a:gd name="connsiteY85" fmla="*/ 239246 h 491101"/>
                <a:gd name="connsiteX86" fmla="*/ 7793 w 491377"/>
                <a:gd name="connsiteY86" fmla="*/ 228700 h 491101"/>
                <a:gd name="connsiteX87" fmla="*/ 73 w 491377"/>
                <a:gd name="connsiteY87" fmla="*/ 214088 h 491101"/>
                <a:gd name="connsiteX88" fmla="*/ 8000 w 491377"/>
                <a:gd name="connsiteY88" fmla="*/ 175766 h 491101"/>
                <a:gd name="connsiteX89" fmla="*/ 20957 w 491377"/>
                <a:gd name="connsiteY89" fmla="*/ 165497 h 491101"/>
                <a:gd name="connsiteX90" fmla="*/ 45150 w 491377"/>
                <a:gd name="connsiteY90" fmla="*/ 164532 h 491101"/>
                <a:gd name="connsiteX91" fmla="*/ 63140 w 491377"/>
                <a:gd name="connsiteY91" fmla="*/ 148266 h 491101"/>
                <a:gd name="connsiteX92" fmla="*/ 61692 w 491377"/>
                <a:gd name="connsiteY92" fmla="*/ 131999 h 491101"/>
                <a:gd name="connsiteX93" fmla="*/ 47907 w 491377"/>
                <a:gd name="connsiteY93" fmla="*/ 111942 h 491101"/>
                <a:gd name="connsiteX94" fmla="*/ 48527 w 491377"/>
                <a:gd name="connsiteY94" fmla="*/ 95400 h 491101"/>
                <a:gd name="connsiteX95" fmla="*/ 74581 w 491377"/>
                <a:gd name="connsiteY95" fmla="*/ 66245 h 491101"/>
                <a:gd name="connsiteX96" fmla="*/ 90916 w 491377"/>
                <a:gd name="connsiteY96" fmla="*/ 63833 h 491101"/>
                <a:gd name="connsiteX97" fmla="*/ 112283 w 491377"/>
                <a:gd name="connsiteY97" fmla="*/ 74654 h 491101"/>
                <a:gd name="connsiteX98" fmla="*/ 135993 w 491377"/>
                <a:gd name="connsiteY98" fmla="*/ 69554 h 491101"/>
                <a:gd name="connsiteX99" fmla="*/ 142885 w 491377"/>
                <a:gd name="connsiteY99" fmla="*/ 54666 h 491101"/>
                <a:gd name="connsiteX100" fmla="*/ 141162 w 491377"/>
                <a:gd name="connsiteY100" fmla="*/ 30405 h 491101"/>
                <a:gd name="connsiteX101" fmla="*/ 149916 w 491377"/>
                <a:gd name="connsiteY101" fmla="*/ 16620 h 491101"/>
                <a:gd name="connsiteX102" fmla="*/ 187135 w 491377"/>
                <a:gd name="connsiteY102" fmla="*/ 4489 h 491101"/>
                <a:gd name="connsiteX103" fmla="*/ 202505 w 491377"/>
                <a:gd name="connsiteY103" fmla="*/ 10554 h 491101"/>
                <a:gd name="connsiteX104" fmla="*/ 215463 w 491377"/>
                <a:gd name="connsiteY104" fmla="*/ 31232 h 491101"/>
                <a:gd name="connsiteX105" fmla="*/ 225388 w 491377"/>
                <a:gd name="connsiteY105" fmla="*/ 39365 h 491101"/>
                <a:gd name="connsiteX106" fmla="*/ 227731 w 491377"/>
                <a:gd name="connsiteY106" fmla="*/ 39365 h 491101"/>
                <a:gd name="connsiteX107" fmla="*/ 237105 w 491377"/>
                <a:gd name="connsiteY107" fmla="*/ 38744 h 491101"/>
                <a:gd name="connsiteX108" fmla="*/ 251855 w 491377"/>
                <a:gd name="connsiteY108" fmla="*/ 29371 h 491101"/>
                <a:gd name="connsiteX109" fmla="*/ 262952 w 491377"/>
                <a:gd name="connsiteY109" fmla="*/ 7797 h 491101"/>
                <a:gd name="connsiteX110" fmla="*/ 277564 w 491377"/>
                <a:gd name="connsiteY110" fmla="*/ 78 h 491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491377" h="491101">
                  <a:moveTo>
                    <a:pt x="236623" y="143716"/>
                  </a:moveTo>
                  <a:cubicBezTo>
                    <a:pt x="236602" y="143716"/>
                    <a:pt x="236588" y="143716"/>
                    <a:pt x="236568" y="143723"/>
                  </a:cubicBezTo>
                  <a:cubicBezTo>
                    <a:pt x="180256" y="148644"/>
                    <a:pt x="138598" y="198290"/>
                    <a:pt x="143526" y="254602"/>
                  </a:cubicBezTo>
                  <a:cubicBezTo>
                    <a:pt x="148454" y="310920"/>
                    <a:pt x="198094" y="352572"/>
                    <a:pt x="254412" y="347650"/>
                  </a:cubicBezTo>
                  <a:cubicBezTo>
                    <a:pt x="310724" y="342722"/>
                    <a:pt x="352382" y="293076"/>
                    <a:pt x="347454" y="236764"/>
                  </a:cubicBezTo>
                  <a:lnTo>
                    <a:pt x="347591" y="236764"/>
                  </a:lnTo>
                  <a:cubicBezTo>
                    <a:pt x="347585" y="236688"/>
                    <a:pt x="347578" y="236606"/>
                    <a:pt x="347571" y="236530"/>
                  </a:cubicBezTo>
                  <a:cubicBezTo>
                    <a:pt x="342567" y="180267"/>
                    <a:pt x="292893" y="138712"/>
                    <a:pt x="236623" y="143716"/>
                  </a:cubicBezTo>
                  <a:close/>
                  <a:moveTo>
                    <a:pt x="245652" y="99329"/>
                  </a:moveTo>
                  <a:cubicBezTo>
                    <a:pt x="326466" y="99329"/>
                    <a:pt x="391979" y="164842"/>
                    <a:pt x="391979" y="245656"/>
                  </a:cubicBezTo>
                  <a:cubicBezTo>
                    <a:pt x="391979" y="326469"/>
                    <a:pt x="326466" y="391982"/>
                    <a:pt x="245652" y="391982"/>
                  </a:cubicBezTo>
                  <a:cubicBezTo>
                    <a:pt x="164838" y="391982"/>
                    <a:pt x="99325" y="326469"/>
                    <a:pt x="99325" y="245656"/>
                  </a:cubicBezTo>
                  <a:cubicBezTo>
                    <a:pt x="99442" y="164890"/>
                    <a:pt x="164886" y="99446"/>
                    <a:pt x="245652" y="99329"/>
                  </a:cubicBezTo>
                  <a:close/>
                  <a:moveTo>
                    <a:pt x="245652" y="78927"/>
                  </a:moveTo>
                  <a:cubicBezTo>
                    <a:pt x="153569" y="78927"/>
                    <a:pt x="78923" y="153573"/>
                    <a:pt x="78923" y="245656"/>
                  </a:cubicBezTo>
                  <a:cubicBezTo>
                    <a:pt x="78923" y="337739"/>
                    <a:pt x="153569" y="412385"/>
                    <a:pt x="245652" y="412385"/>
                  </a:cubicBezTo>
                  <a:cubicBezTo>
                    <a:pt x="337687" y="412267"/>
                    <a:pt x="412263" y="337691"/>
                    <a:pt x="412381" y="245656"/>
                  </a:cubicBezTo>
                  <a:cubicBezTo>
                    <a:pt x="412381" y="153573"/>
                    <a:pt x="337735" y="78927"/>
                    <a:pt x="245652" y="78927"/>
                  </a:cubicBezTo>
                  <a:close/>
                  <a:moveTo>
                    <a:pt x="277564" y="78"/>
                  </a:moveTo>
                  <a:lnTo>
                    <a:pt x="315817" y="8004"/>
                  </a:lnTo>
                  <a:cubicBezTo>
                    <a:pt x="321545" y="9851"/>
                    <a:pt x="325598" y="14965"/>
                    <a:pt x="326087" y="20962"/>
                  </a:cubicBezTo>
                  <a:lnTo>
                    <a:pt x="327052" y="45154"/>
                  </a:lnTo>
                  <a:cubicBezTo>
                    <a:pt x="327328" y="50806"/>
                    <a:pt x="339114" y="60800"/>
                    <a:pt x="343387" y="63144"/>
                  </a:cubicBezTo>
                  <a:cubicBezTo>
                    <a:pt x="348722" y="65391"/>
                    <a:pt x="354828" y="64825"/>
                    <a:pt x="359653" y="61627"/>
                  </a:cubicBezTo>
                  <a:lnTo>
                    <a:pt x="379710" y="47842"/>
                  </a:lnTo>
                  <a:cubicBezTo>
                    <a:pt x="384838" y="44679"/>
                    <a:pt x="391372" y="44927"/>
                    <a:pt x="396252" y="48463"/>
                  </a:cubicBezTo>
                  <a:lnTo>
                    <a:pt x="425338" y="74516"/>
                  </a:lnTo>
                  <a:cubicBezTo>
                    <a:pt x="429391" y="78962"/>
                    <a:pt x="430370" y="85406"/>
                    <a:pt x="427820" y="90851"/>
                  </a:cubicBezTo>
                  <a:lnTo>
                    <a:pt x="416516" y="112287"/>
                  </a:lnTo>
                  <a:cubicBezTo>
                    <a:pt x="413897" y="117249"/>
                    <a:pt x="419135" y="131792"/>
                    <a:pt x="421685" y="135997"/>
                  </a:cubicBezTo>
                  <a:cubicBezTo>
                    <a:pt x="425159" y="140629"/>
                    <a:pt x="430721" y="143220"/>
                    <a:pt x="436504" y="142889"/>
                  </a:cubicBezTo>
                  <a:lnTo>
                    <a:pt x="460766" y="141166"/>
                  </a:lnTo>
                  <a:cubicBezTo>
                    <a:pt x="466700" y="141063"/>
                    <a:pt x="472124" y="144502"/>
                    <a:pt x="474550" y="149920"/>
                  </a:cubicBezTo>
                  <a:lnTo>
                    <a:pt x="486681" y="187070"/>
                  </a:lnTo>
                  <a:cubicBezTo>
                    <a:pt x="487950" y="192949"/>
                    <a:pt x="485558" y="199015"/>
                    <a:pt x="480616" y="202440"/>
                  </a:cubicBezTo>
                  <a:lnTo>
                    <a:pt x="459938" y="215398"/>
                  </a:lnTo>
                  <a:cubicBezTo>
                    <a:pt x="455114" y="218500"/>
                    <a:pt x="451805" y="222911"/>
                    <a:pt x="451805" y="225392"/>
                  </a:cubicBezTo>
                  <a:lnTo>
                    <a:pt x="451805" y="227667"/>
                  </a:lnTo>
                  <a:cubicBezTo>
                    <a:pt x="452426" y="234283"/>
                    <a:pt x="452426" y="237110"/>
                    <a:pt x="452426" y="237110"/>
                  </a:cubicBezTo>
                  <a:cubicBezTo>
                    <a:pt x="452812" y="243292"/>
                    <a:pt x="456354" y="248834"/>
                    <a:pt x="461800" y="251790"/>
                  </a:cubicBezTo>
                  <a:lnTo>
                    <a:pt x="483580" y="262405"/>
                  </a:lnTo>
                  <a:cubicBezTo>
                    <a:pt x="488866" y="265272"/>
                    <a:pt x="491913" y="271034"/>
                    <a:pt x="491299" y="277017"/>
                  </a:cubicBezTo>
                  <a:lnTo>
                    <a:pt x="483304" y="315270"/>
                  </a:lnTo>
                  <a:cubicBezTo>
                    <a:pt x="481477" y="320991"/>
                    <a:pt x="476398" y="325064"/>
                    <a:pt x="470415" y="325608"/>
                  </a:cubicBezTo>
                  <a:lnTo>
                    <a:pt x="446223" y="326505"/>
                  </a:lnTo>
                  <a:cubicBezTo>
                    <a:pt x="440640" y="326712"/>
                    <a:pt x="430646" y="338566"/>
                    <a:pt x="427820" y="343047"/>
                  </a:cubicBezTo>
                  <a:cubicBezTo>
                    <a:pt x="425587" y="348354"/>
                    <a:pt x="426131" y="354419"/>
                    <a:pt x="429267" y="359244"/>
                  </a:cubicBezTo>
                  <a:lnTo>
                    <a:pt x="443052" y="379370"/>
                  </a:lnTo>
                  <a:cubicBezTo>
                    <a:pt x="446202" y="384477"/>
                    <a:pt x="445954" y="390984"/>
                    <a:pt x="442432" y="395843"/>
                  </a:cubicBezTo>
                  <a:lnTo>
                    <a:pt x="416378" y="424998"/>
                  </a:lnTo>
                  <a:cubicBezTo>
                    <a:pt x="411932" y="429051"/>
                    <a:pt x="405488" y="430029"/>
                    <a:pt x="400043" y="427479"/>
                  </a:cubicBezTo>
                  <a:lnTo>
                    <a:pt x="378607" y="416176"/>
                  </a:lnTo>
                  <a:cubicBezTo>
                    <a:pt x="373576" y="413556"/>
                    <a:pt x="359033" y="418795"/>
                    <a:pt x="354897" y="421345"/>
                  </a:cubicBezTo>
                  <a:cubicBezTo>
                    <a:pt x="350252" y="424812"/>
                    <a:pt x="347667" y="430381"/>
                    <a:pt x="348005" y="436164"/>
                  </a:cubicBezTo>
                  <a:lnTo>
                    <a:pt x="349728" y="460425"/>
                  </a:lnTo>
                  <a:cubicBezTo>
                    <a:pt x="349832" y="466360"/>
                    <a:pt x="346392" y="471784"/>
                    <a:pt x="340975" y="474210"/>
                  </a:cubicBezTo>
                  <a:lnTo>
                    <a:pt x="303755" y="486341"/>
                  </a:lnTo>
                  <a:cubicBezTo>
                    <a:pt x="297876" y="487630"/>
                    <a:pt x="291804" y="485231"/>
                    <a:pt x="288385" y="480275"/>
                  </a:cubicBezTo>
                  <a:lnTo>
                    <a:pt x="275427" y="459598"/>
                  </a:lnTo>
                  <a:cubicBezTo>
                    <a:pt x="272395" y="454842"/>
                    <a:pt x="267984" y="451534"/>
                    <a:pt x="265502" y="451534"/>
                  </a:cubicBezTo>
                  <a:lnTo>
                    <a:pt x="263228" y="451534"/>
                  </a:lnTo>
                  <a:cubicBezTo>
                    <a:pt x="256611" y="452085"/>
                    <a:pt x="253785" y="452085"/>
                    <a:pt x="253785" y="452085"/>
                  </a:cubicBezTo>
                  <a:cubicBezTo>
                    <a:pt x="247609" y="452554"/>
                    <a:pt x="242081" y="456069"/>
                    <a:pt x="239035" y="461459"/>
                  </a:cubicBezTo>
                  <a:lnTo>
                    <a:pt x="228490" y="483308"/>
                  </a:lnTo>
                  <a:cubicBezTo>
                    <a:pt x="225609" y="488581"/>
                    <a:pt x="219860" y="491620"/>
                    <a:pt x="213878" y="491028"/>
                  </a:cubicBezTo>
                  <a:lnTo>
                    <a:pt x="175556" y="483102"/>
                  </a:lnTo>
                  <a:cubicBezTo>
                    <a:pt x="169862" y="481206"/>
                    <a:pt x="165830" y="476119"/>
                    <a:pt x="165286" y="470144"/>
                  </a:cubicBezTo>
                  <a:lnTo>
                    <a:pt x="164321" y="445951"/>
                  </a:lnTo>
                  <a:cubicBezTo>
                    <a:pt x="164114" y="440299"/>
                    <a:pt x="152328" y="430236"/>
                    <a:pt x="148055" y="427893"/>
                  </a:cubicBezTo>
                  <a:cubicBezTo>
                    <a:pt x="142720" y="425646"/>
                    <a:pt x="136613" y="426211"/>
                    <a:pt x="131788" y="429409"/>
                  </a:cubicBezTo>
                  <a:lnTo>
                    <a:pt x="111731" y="443194"/>
                  </a:lnTo>
                  <a:cubicBezTo>
                    <a:pt x="106603" y="446337"/>
                    <a:pt x="100097" y="446124"/>
                    <a:pt x="95189" y="442643"/>
                  </a:cubicBezTo>
                  <a:lnTo>
                    <a:pt x="66034" y="416520"/>
                  </a:lnTo>
                  <a:cubicBezTo>
                    <a:pt x="62023" y="412054"/>
                    <a:pt x="61072" y="405623"/>
                    <a:pt x="63622" y="400185"/>
                  </a:cubicBezTo>
                  <a:lnTo>
                    <a:pt x="74857" y="378750"/>
                  </a:lnTo>
                  <a:cubicBezTo>
                    <a:pt x="77476" y="373787"/>
                    <a:pt x="72306" y="359244"/>
                    <a:pt x="69756" y="355039"/>
                  </a:cubicBezTo>
                  <a:cubicBezTo>
                    <a:pt x="66255" y="350408"/>
                    <a:pt x="60672" y="347823"/>
                    <a:pt x="54869" y="348147"/>
                  </a:cubicBezTo>
                  <a:lnTo>
                    <a:pt x="30676" y="349939"/>
                  </a:lnTo>
                  <a:cubicBezTo>
                    <a:pt x="24735" y="350015"/>
                    <a:pt x="19310" y="346548"/>
                    <a:pt x="16891" y="341117"/>
                  </a:cubicBezTo>
                  <a:lnTo>
                    <a:pt x="4760" y="303966"/>
                  </a:lnTo>
                  <a:cubicBezTo>
                    <a:pt x="3471" y="298087"/>
                    <a:pt x="5870" y="292015"/>
                    <a:pt x="10826" y="288596"/>
                  </a:cubicBezTo>
                  <a:lnTo>
                    <a:pt x="31503" y="275638"/>
                  </a:lnTo>
                  <a:cubicBezTo>
                    <a:pt x="36259" y="272605"/>
                    <a:pt x="39912" y="268195"/>
                    <a:pt x="39567" y="265713"/>
                  </a:cubicBezTo>
                  <a:lnTo>
                    <a:pt x="39567" y="263370"/>
                  </a:lnTo>
                  <a:cubicBezTo>
                    <a:pt x="38947" y="256822"/>
                    <a:pt x="38947" y="253927"/>
                    <a:pt x="38947" y="253927"/>
                  </a:cubicBezTo>
                  <a:cubicBezTo>
                    <a:pt x="38513" y="247779"/>
                    <a:pt x="35011" y="242265"/>
                    <a:pt x="29642" y="239246"/>
                  </a:cubicBezTo>
                  <a:lnTo>
                    <a:pt x="7793" y="228700"/>
                  </a:lnTo>
                  <a:cubicBezTo>
                    <a:pt x="2520" y="225820"/>
                    <a:pt x="-519" y="220064"/>
                    <a:pt x="73" y="214088"/>
                  </a:cubicBezTo>
                  <a:lnTo>
                    <a:pt x="8000" y="175766"/>
                  </a:lnTo>
                  <a:cubicBezTo>
                    <a:pt x="9847" y="170039"/>
                    <a:pt x="14961" y="165986"/>
                    <a:pt x="20957" y="165497"/>
                  </a:cubicBezTo>
                  <a:lnTo>
                    <a:pt x="45150" y="164532"/>
                  </a:lnTo>
                  <a:cubicBezTo>
                    <a:pt x="50802" y="164325"/>
                    <a:pt x="60796" y="152470"/>
                    <a:pt x="63140" y="148266"/>
                  </a:cubicBezTo>
                  <a:cubicBezTo>
                    <a:pt x="65407" y="142945"/>
                    <a:pt x="64863" y="136838"/>
                    <a:pt x="61692" y="131999"/>
                  </a:cubicBezTo>
                  <a:lnTo>
                    <a:pt x="47907" y="111942"/>
                  </a:lnTo>
                  <a:cubicBezTo>
                    <a:pt x="44744" y="106814"/>
                    <a:pt x="44992" y="100280"/>
                    <a:pt x="48527" y="95400"/>
                  </a:cubicBezTo>
                  <a:lnTo>
                    <a:pt x="74581" y="66245"/>
                  </a:lnTo>
                  <a:cubicBezTo>
                    <a:pt x="79047" y="62234"/>
                    <a:pt x="85478" y="61283"/>
                    <a:pt x="90916" y="63833"/>
                  </a:cubicBezTo>
                  <a:lnTo>
                    <a:pt x="112283" y="74654"/>
                  </a:lnTo>
                  <a:cubicBezTo>
                    <a:pt x="117314" y="77342"/>
                    <a:pt x="131857" y="72104"/>
                    <a:pt x="135993" y="69554"/>
                  </a:cubicBezTo>
                  <a:cubicBezTo>
                    <a:pt x="140645" y="66066"/>
                    <a:pt x="143237" y="60470"/>
                    <a:pt x="142885" y="54666"/>
                  </a:cubicBezTo>
                  <a:lnTo>
                    <a:pt x="141162" y="30405"/>
                  </a:lnTo>
                  <a:cubicBezTo>
                    <a:pt x="141093" y="24484"/>
                    <a:pt x="144526" y="19073"/>
                    <a:pt x="149916" y="16620"/>
                  </a:cubicBezTo>
                  <a:lnTo>
                    <a:pt x="187135" y="4489"/>
                  </a:lnTo>
                  <a:cubicBezTo>
                    <a:pt x="193007" y="3262"/>
                    <a:pt x="199052" y="5647"/>
                    <a:pt x="202505" y="10554"/>
                  </a:cubicBezTo>
                  <a:lnTo>
                    <a:pt x="215463" y="31232"/>
                  </a:lnTo>
                  <a:cubicBezTo>
                    <a:pt x="218496" y="35988"/>
                    <a:pt x="222907" y="39365"/>
                    <a:pt x="225388" y="39365"/>
                  </a:cubicBezTo>
                  <a:lnTo>
                    <a:pt x="227731" y="39365"/>
                  </a:lnTo>
                  <a:cubicBezTo>
                    <a:pt x="234279" y="38744"/>
                    <a:pt x="237105" y="38744"/>
                    <a:pt x="237105" y="38744"/>
                  </a:cubicBezTo>
                  <a:cubicBezTo>
                    <a:pt x="243295" y="38324"/>
                    <a:pt x="248850" y="34795"/>
                    <a:pt x="251855" y="29371"/>
                  </a:cubicBezTo>
                  <a:lnTo>
                    <a:pt x="262952" y="7797"/>
                  </a:lnTo>
                  <a:cubicBezTo>
                    <a:pt x="265819" y="2511"/>
                    <a:pt x="271581" y="-536"/>
                    <a:pt x="277564" y="78"/>
                  </a:cubicBezTo>
                  <a:close/>
                </a:path>
              </a:pathLst>
            </a:custGeom>
            <a:solidFill>
              <a:schemeClr val="accent1"/>
            </a:solidFill>
            <a:ln w="1000" cap="flat">
              <a:noFill/>
              <a:prstDash val="solid"/>
              <a:miter/>
            </a:ln>
            <a:effectLst/>
          </p:spPr>
          <p:txBody>
            <a:bodyPr wrap="square" lIns="85954" tIns="42977" rIns="85954" bIns="42977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92" dirty="0">
                <a:ea typeface="OPPOSans R" panose="00020600040101010101" pitchFamily="18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E69DDC2-A6AD-9CD4-83C6-F42891AF836E}"/>
              </a:ext>
            </a:extLst>
          </p:cNvPr>
          <p:cNvGrpSpPr/>
          <p:nvPr/>
        </p:nvGrpSpPr>
        <p:grpSpPr>
          <a:xfrm>
            <a:off x="4336068" y="3765526"/>
            <a:ext cx="7334632" cy="2242800"/>
            <a:chOff x="4336068" y="3765526"/>
            <a:chExt cx="7334632" cy="2242800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8A5AE1CD-676C-1D37-4A1C-1FB5F176DD4F}"/>
                </a:ext>
              </a:extLst>
            </p:cNvPr>
            <p:cNvSpPr/>
            <p:nvPr/>
          </p:nvSpPr>
          <p:spPr>
            <a:xfrm>
              <a:off x="4336068" y="3765526"/>
              <a:ext cx="7334632" cy="2242800"/>
            </a:xfrm>
            <a:prstGeom prst="roundRect">
              <a:avLst>
                <a:gd name="adj" fmla="val 6377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27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3B88D2B-C62F-C7AF-51CA-DB2823507BB3}"/>
                </a:ext>
              </a:extLst>
            </p:cNvPr>
            <p:cNvSpPr txBox="1"/>
            <p:nvPr/>
          </p:nvSpPr>
          <p:spPr>
            <a:xfrm>
              <a:off x="5363395" y="3962748"/>
              <a:ext cx="3313880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四级机构经营优化成效</a:t>
              </a:r>
              <a:endParaRPr lang="zh-CN" altLang="en-US" sz="2400" dirty="0">
                <a:solidFill>
                  <a:schemeClr val="accent1"/>
                </a:solidFill>
                <a:effectLst/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944C9E3-7D10-50EE-B11A-53148C8B7925}"/>
                </a:ext>
              </a:extLst>
            </p:cNvPr>
            <p:cNvSpPr txBox="1"/>
            <p:nvPr/>
          </p:nvSpPr>
          <p:spPr>
            <a:xfrm>
              <a:off x="4681317" y="4621891"/>
              <a:ext cx="6644135" cy="120962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全司参与评级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1858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家四级机构中，甲乙类机构占比进一步提升，达到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69.1%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，同比提升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14.1pt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；丙丁类机构占比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30.9%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，其中丁类机构占比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15.4%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，同比下降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8.3pt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35" name="Freeform 48">
              <a:extLst>
                <a:ext uri="{FF2B5EF4-FFF2-40B4-BE49-F238E27FC236}">
                  <a16:creationId xmlns:a16="http://schemas.microsoft.com/office/drawing/2014/main" id="{6BFD8DF5-1C52-6BDB-8793-1ABEBD9670BF}"/>
                </a:ext>
              </a:extLst>
            </p:cNvPr>
            <p:cNvSpPr/>
            <p:nvPr/>
          </p:nvSpPr>
          <p:spPr>
            <a:xfrm>
              <a:off x="4626877" y="3962748"/>
              <a:ext cx="540000" cy="540000"/>
            </a:xfrm>
            <a:custGeom>
              <a:avLst/>
              <a:gdLst>
                <a:gd name="connsiteX0" fmla="*/ 366678 w 513420"/>
                <a:gd name="connsiteY0" fmla="*/ 148326 h 464483"/>
                <a:gd name="connsiteX1" fmla="*/ 512247 w 513420"/>
                <a:gd name="connsiteY1" fmla="*/ 148326 h 464483"/>
                <a:gd name="connsiteX2" fmla="*/ 489640 w 513420"/>
                <a:gd name="connsiteY2" fmla="*/ 176309 h 464483"/>
                <a:gd name="connsiteX3" fmla="*/ 265428 w 513420"/>
                <a:gd name="connsiteY3" fmla="*/ 453800 h 464483"/>
                <a:gd name="connsiteX4" fmla="*/ 165764 w 513420"/>
                <a:gd name="connsiteY4" fmla="*/ 148326 h 464483"/>
                <a:gd name="connsiteX5" fmla="*/ 356409 w 513420"/>
                <a:gd name="connsiteY5" fmla="*/ 148326 h 464483"/>
                <a:gd name="connsiteX6" fmla="*/ 256882 w 513420"/>
                <a:gd name="connsiteY6" fmla="*/ 464483 h 464483"/>
                <a:gd name="connsiteX7" fmla="*/ 1172 w 513420"/>
                <a:gd name="connsiteY7" fmla="*/ 148326 h 464483"/>
                <a:gd name="connsiteX8" fmla="*/ 155631 w 513420"/>
                <a:gd name="connsiteY8" fmla="*/ 148326 h 464483"/>
                <a:gd name="connsiteX9" fmla="*/ 248611 w 513420"/>
                <a:gd name="connsiteY9" fmla="*/ 454489 h 464483"/>
                <a:gd name="connsiteX10" fmla="*/ 23779 w 513420"/>
                <a:gd name="connsiteY10" fmla="*/ 176309 h 464483"/>
                <a:gd name="connsiteX11" fmla="*/ 256882 w 513420"/>
                <a:gd name="connsiteY11" fmla="*/ 8754 h 464483"/>
                <a:gd name="connsiteX12" fmla="*/ 352756 w 513420"/>
                <a:gd name="connsiteY12" fmla="*/ 136885 h 464483"/>
                <a:gd name="connsiteX13" fmla="*/ 169072 w 513420"/>
                <a:gd name="connsiteY13" fmla="*/ 136885 h 464483"/>
                <a:gd name="connsiteX14" fmla="*/ 433191 w 513420"/>
                <a:gd name="connsiteY14" fmla="*/ 5032 h 464483"/>
                <a:gd name="connsiteX15" fmla="*/ 513420 w 513420"/>
                <a:gd name="connsiteY15" fmla="*/ 136885 h 464483"/>
                <a:gd name="connsiteX16" fmla="*/ 371573 w 513420"/>
                <a:gd name="connsiteY16" fmla="*/ 136885 h 464483"/>
                <a:gd name="connsiteX17" fmla="*/ 80297 w 513420"/>
                <a:gd name="connsiteY17" fmla="*/ 4963 h 464483"/>
                <a:gd name="connsiteX18" fmla="*/ 150324 w 513420"/>
                <a:gd name="connsiteY18" fmla="*/ 136885 h 464483"/>
                <a:gd name="connsiteX19" fmla="*/ 0 w 513420"/>
                <a:gd name="connsiteY19" fmla="*/ 136885 h 464483"/>
                <a:gd name="connsiteX20" fmla="*/ 263154 w 513420"/>
                <a:gd name="connsiteY20" fmla="*/ 0 h 464483"/>
                <a:gd name="connsiteX21" fmla="*/ 424644 w 513420"/>
                <a:gd name="connsiteY21" fmla="*/ 0 h 464483"/>
                <a:gd name="connsiteX22" fmla="*/ 362543 w 513420"/>
                <a:gd name="connsiteY22" fmla="*/ 132818 h 464483"/>
                <a:gd name="connsiteX23" fmla="*/ 88982 w 513420"/>
                <a:gd name="connsiteY23" fmla="*/ 0 h 464483"/>
                <a:gd name="connsiteX24" fmla="*/ 250541 w 513420"/>
                <a:gd name="connsiteY24" fmla="*/ 0 h 464483"/>
                <a:gd name="connsiteX25" fmla="*/ 159492 w 513420"/>
                <a:gd name="connsiteY25" fmla="*/ 132887 h 464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13420" h="464483">
                  <a:moveTo>
                    <a:pt x="366678" y="148326"/>
                  </a:moveTo>
                  <a:lnTo>
                    <a:pt x="512247" y="148326"/>
                  </a:lnTo>
                  <a:lnTo>
                    <a:pt x="489640" y="176309"/>
                  </a:lnTo>
                  <a:lnTo>
                    <a:pt x="265428" y="453800"/>
                  </a:lnTo>
                  <a:close/>
                  <a:moveTo>
                    <a:pt x="165764" y="148326"/>
                  </a:moveTo>
                  <a:lnTo>
                    <a:pt x="356409" y="148326"/>
                  </a:lnTo>
                  <a:lnTo>
                    <a:pt x="256882" y="464483"/>
                  </a:lnTo>
                  <a:close/>
                  <a:moveTo>
                    <a:pt x="1172" y="148326"/>
                  </a:moveTo>
                  <a:lnTo>
                    <a:pt x="155631" y="148326"/>
                  </a:lnTo>
                  <a:lnTo>
                    <a:pt x="248611" y="454489"/>
                  </a:lnTo>
                  <a:lnTo>
                    <a:pt x="23779" y="176309"/>
                  </a:lnTo>
                  <a:close/>
                  <a:moveTo>
                    <a:pt x="256882" y="8754"/>
                  </a:moveTo>
                  <a:lnTo>
                    <a:pt x="352756" y="136885"/>
                  </a:lnTo>
                  <a:lnTo>
                    <a:pt x="169072" y="136885"/>
                  </a:lnTo>
                  <a:close/>
                  <a:moveTo>
                    <a:pt x="433191" y="5032"/>
                  </a:moveTo>
                  <a:lnTo>
                    <a:pt x="513420" y="136885"/>
                  </a:lnTo>
                  <a:lnTo>
                    <a:pt x="371573" y="136885"/>
                  </a:lnTo>
                  <a:close/>
                  <a:moveTo>
                    <a:pt x="80297" y="4963"/>
                  </a:moveTo>
                  <a:lnTo>
                    <a:pt x="150324" y="136885"/>
                  </a:lnTo>
                  <a:lnTo>
                    <a:pt x="0" y="136885"/>
                  </a:lnTo>
                  <a:close/>
                  <a:moveTo>
                    <a:pt x="263154" y="0"/>
                  </a:moveTo>
                  <a:lnTo>
                    <a:pt x="424644" y="0"/>
                  </a:lnTo>
                  <a:lnTo>
                    <a:pt x="362543" y="132818"/>
                  </a:lnTo>
                  <a:close/>
                  <a:moveTo>
                    <a:pt x="88982" y="0"/>
                  </a:moveTo>
                  <a:lnTo>
                    <a:pt x="250541" y="0"/>
                  </a:lnTo>
                  <a:lnTo>
                    <a:pt x="159492" y="132887"/>
                  </a:lnTo>
                  <a:close/>
                </a:path>
              </a:pathLst>
            </a:custGeom>
            <a:solidFill>
              <a:schemeClr val="accent1"/>
            </a:solidFill>
            <a:ln w="1000" cap="flat">
              <a:noFill/>
              <a:prstDash val="solid"/>
              <a:miter/>
            </a:ln>
            <a:effectLst/>
          </p:spPr>
          <p:txBody>
            <a:bodyPr wrap="square" lIns="85954" tIns="42977" rIns="85954" bIns="42977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92" dirty="0">
                <a:ea typeface="OPPOSans R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DD06E1A-87DA-873A-3780-EDF9B32A379B}"/>
              </a:ext>
            </a:extLst>
          </p:cNvPr>
          <p:cNvGrpSpPr/>
          <p:nvPr/>
        </p:nvGrpSpPr>
        <p:grpSpPr>
          <a:xfrm>
            <a:off x="521300" y="1281342"/>
            <a:ext cx="3453026" cy="4734845"/>
            <a:chOff x="521300" y="1281342"/>
            <a:chExt cx="3453026" cy="4734845"/>
          </a:xfrm>
        </p:grpSpPr>
        <p:graphicFrame>
          <p:nvGraphicFramePr>
            <p:cNvPr id="36" name="图表 35">
              <a:extLst>
                <a:ext uri="{FF2B5EF4-FFF2-40B4-BE49-F238E27FC236}">
                  <a16:creationId xmlns:a16="http://schemas.microsoft.com/office/drawing/2014/main" id="{982583FB-087B-572A-CE52-C8C4DBCEF07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8405494"/>
                </p:ext>
              </p:extLst>
            </p:nvPr>
          </p:nvGraphicFramePr>
          <p:xfrm>
            <a:off x="545682" y="1608206"/>
            <a:ext cx="3390698" cy="200026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38" name="图表 37">
              <a:extLst>
                <a:ext uri="{FF2B5EF4-FFF2-40B4-BE49-F238E27FC236}">
                  <a16:creationId xmlns:a16="http://schemas.microsoft.com/office/drawing/2014/main" id="{605CE599-7372-2BC8-8541-84691D3C14B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24873225"/>
                </p:ext>
              </p:extLst>
            </p:nvPr>
          </p:nvGraphicFramePr>
          <p:xfrm>
            <a:off x="545682" y="3847170"/>
            <a:ext cx="3390698" cy="200026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9F805308-91F2-ED02-856F-1C3DF927F2E0}"/>
                </a:ext>
              </a:extLst>
            </p:cNvPr>
            <p:cNvSpPr/>
            <p:nvPr/>
          </p:nvSpPr>
          <p:spPr>
            <a:xfrm>
              <a:off x="521300" y="1281342"/>
              <a:ext cx="3453026" cy="4734845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32C4966-3808-18AD-A6EB-E0F289D73BB0}"/>
                </a:ext>
              </a:extLst>
            </p:cNvPr>
            <p:cNvSpPr txBox="1"/>
            <p:nvPr/>
          </p:nvSpPr>
          <p:spPr>
            <a:xfrm>
              <a:off x="903285" y="1471626"/>
              <a:ext cx="268905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</a:rPr>
                <a:t>三级机构等级分布数量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19EADE7-DA89-A3EB-5C25-6D6C4C947E39}"/>
                </a:ext>
              </a:extLst>
            </p:cNvPr>
            <p:cNvSpPr txBox="1"/>
            <p:nvPr/>
          </p:nvSpPr>
          <p:spPr>
            <a:xfrm>
              <a:off x="903285" y="3664156"/>
              <a:ext cx="268905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</a:rPr>
                <a:t>四级机构等级分布数量</a:t>
              </a:r>
            </a:p>
          </p:txBody>
        </p:sp>
      </p:grp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DD62BFD2-AFC9-D9A7-082D-E9D98C3764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亮点经验</a:t>
            </a:r>
          </a:p>
        </p:txBody>
      </p:sp>
    </p:spTree>
    <p:extLst>
      <p:ext uri="{BB962C8B-B14F-4D97-AF65-F5344CB8AC3E}">
        <p14:creationId xmlns:p14="http://schemas.microsoft.com/office/powerpoint/2010/main" val="221475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4FF59AD9-621F-6EE4-42FB-F1AEB2DFB0F0}"/>
              </a:ext>
            </a:extLst>
          </p:cNvPr>
          <p:cNvSpPr/>
          <p:nvPr/>
        </p:nvSpPr>
        <p:spPr>
          <a:xfrm>
            <a:off x="0" y="1515858"/>
            <a:ext cx="12218445" cy="5342142"/>
          </a:xfrm>
          <a:custGeom>
            <a:avLst/>
            <a:gdLst>
              <a:gd name="connsiteX0" fmla="*/ 12218445 w 12218445"/>
              <a:gd name="connsiteY0" fmla="*/ 0 h 5342142"/>
              <a:gd name="connsiteX1" fmla="*/ 12218445 w 12218445"/>
              <a:gd name="connsiteY1" fmla="*/ 5342142 h 5342142"/>
              <a:gd name="connsiteX2" fmla="*/ 0 w 12218445"/>
              <a:gd name="connsiteY2" fmla="*/ 5342142 h 5342142"/>
              <a:gd name="connsiteX3" fmla="*/ 0 w 12218445"/>
              <a:gd name="connsiteY3" fmla="*/ 3124634 h 5342142"/>
              <a:gd name="connsiteX4" fmla="*/ 136848 w 12218445"/>
              <a:gd name="connsiteY4" fmla="*/ 3143754 h 5342142"/>
              <a:gd name="connsiteX5" fmla="*/ 620904 w 12218445"/>
              <a:gd name="connsiteY5" fmla="*/ 3118963 h 5342142"/>
              <a:gd name="connsiteX6" fmla="*/ 4190525 w 12218445"/>
              <a:gd name="connsiteY6" fmla="*/ 1415413 h 5342142"/>
              <a:gd name="connsiteX7" fmla="*/ 8226595 w 12218445"/>
              <a:gd name="connsiteY7" fmla="*/ 2235045 h 5342142"/>
              <a:gd name="connsiteX8" fmla="*/ 11917710 w 12218445"/>
              <a:gd name="connsiteY8" fmla="*/ 206699 h 5342142"/>
              <a:gd name="connsiteX9" fmla="*/ 12218445 w 12218445"/>
              <a:gd name="connsiteY9" fmla="*/ 0 h 534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18445" h="5342142">
                <a:moveTo>
                  <a:pt x="12218445" y="0"/>
                </a:moveTo>
                <a:lnTo>
                  <a:pt x="12218445" y="5342142"/>
                </a:lnTo>
                <a:lnTo>
                  <a:pt x="0" y="5342142"/>
                </a:lnTo>
                <a:lnTo>
                  <a:pt x="0" y="3124634"/>
                </a:lnTo>
                <a:lnTo>
                  <a:pt x="136848" y="3143754"/>
                </a:lnTo>
                <a:cubicBezTo>
                  <a:pt x="281762" y="3157120"/>
                  <a:pt x="442329" y="3151206"/>
                  <a:pt x="620904" y="3118963"/>
                </a:cubicBezTo>
                <a:cubicBezTo>
                  <a:pt x="1690291" y="2926108"/>
                  <a:pt x="2668936" y="1592196"/>
                  <a:pt x="4190525" y="1415413"/>
                </a:cubicBezTo>
                <a:cubicBezTo>
                  <a:pt x="5711363" y="1238630"/>
                  <a:pt x="6392290" y="2656111"/>
                  <a:pt x="8226595" y="2235045"/>
                </a:cubicBezTo>
                <a:cubicBezTo>
                  <a:pt x="9468087" y="1949982"/>
                  <a:pt x="10792522" y="986202"/>
                  <a:pt x="11917710" y="206699"/>
                </a:cubicBezTo>
                <a:lnTo>
                  <a:pt x="12218445" y="0"/>
                </a:lnTo>
                <a:close/>
              </a:path>
            </a:pathLst>
          </a:custGeom>
          <a:solidFill>
            <a:schemeClr val="accent2"/>
          </a:solidFill>
          <a:ln w="47625">
            <a:noFill/>
          </a:ln>
          <a:effectLst>
            <a:outerShdw blurRad="228600" dist="76200" dir="54000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OPPOSans R" panose="00020600040101010101" pitchFamily="18" charset="-122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AD3012FA-13D3-3FDE-D54E-9F889ACCD9BF}"/>
              </a:ext>
            </a:extLst>
          </p:cNvPr>
          <p:cNvSpPr/>
          <p:nvPr/>
        </p:nvSpPr>
        <p:spPr>
          <a:xfrm>
            <a:off x="-2115" y="1676135"/>
            <a:ext cx="12218445" cy="5182706"/>
          </a:xfrm>
          <a:custGeom>
            <a:avLst/>
            <a:gdLst>
              <a:gd name="connsiteX0" fmla="*/ 12201090 w 12201090"/>
              <a:gd name="connsiteY0" fmla="*/ 0 h 5182706"/>
              <a:gd name="connsiteX1" fmla="*/ 12201090 w 12201090"/>
              <a:gd name="connsiteY1" fmla="*/ 5182706 h 5182706"/>
              <a:gd name="connsiteX2" fmla="*/ 0 w 12201090"/>
              <a:gd name="connsiteY2" fmla="*/ 5182706 h 5182706"/>
              <a:gd name="connsiteX3" fmla="*/ 0 w 12201090"/>
              <a:gd name="connsiteY3" fmla="*/ 3103403 h 5182706"/>
              <a:gd name="connsiteX4" fmla="*/ 7437 w 12201090"/>
              <a:gd name="connsiteY4" fmla="*/ 3105167 h 5182706"/>
              <a:gd name="connsiteX5" fmla="*/ 631276 w 12201090"/>
              <a:gd name="connsiteY5" fmla="*/ 3099906 h 5182706"/>
              <a:gd name="connsiteX6" fmla="*/ 4200897 w 12201090"/>
              <a:gd name="connsiteY6" fmla="*/ 1396356 h 5182706"/>
              <a:gd name="connsiteX7" fmla="*/ 8236967 w 12201090"/>
              <a:gd name="connsiteY7" fmla="*/ 2215988 h 5182706"/>
              <a:gd name="connsiteX8" fmla="*/ 11928082 w 12201090"/>
              <a:gd name="connsiteY8" fmla="*/ 187642 h 5182706"/>
              <a:gd name="connsiteX9" fmla="*/ 12201090 w 12201090"/>
              <a:gd name="connsiteY9" fmla="*/ 0 h 5182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1090" h="5182706">
                <a:moveTo>
                  <a:pt x="12201090" y="0"/>
                </a:moveTo>
                <a:lnTo>
                  <a:pt x="12201090" y="5182706"/>
                </a:lnTo>
                <a:lnTo>
                  <a:pt x="0" y="5182706"/>
                </a:lnTo>
                <a:lnTo>
                  <a:pt x="0" y="3103403"/>
                </a:lnTo>
                <a:lnTo>
                  <a:pt x="7437" y="3105167"/>
                </a:lnTo>
                <a:cubicBezTo>
                  <a:pt x="187089" y="3139080"/>
                  <a:pt x="393177" y="3142897"/>
                  <a:pt x="631276" y="3099906"/>
                </a:cubicBezTo>
                <a:cubicBezTo>
                  <a:pt x="1700663" y="2907051"/>
                  <a:pt x="2679308" y="1573139"/>
                  <a:pt x="4200897" y="1396356"/>
                </a:cubicBezTo>
                <a:cubicBezTo>
                  <a:pt x="5721735" y="1219573"/>
                  <a:pt x="6402662" y="2637054"/>
                  <a:pt x="8236967" y="2215988"/>
                </a:cubicBezTo>
                <a:cubicBezTo>
                  <a:pt x="9478459" y="1930925"/>
                  <a:pt x="10802894" y="967145"/>
                  <a:pt x="11928082" y="187642"/>
                </a:cubicBezTo>
                <a:lnTo>
                  <a:pt x="1220109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ea typeface="OPPOSans R" panose="00020600040101010101" pitchFamily="18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118FE9C-60A2-1D99-6EE5-351C3E3FDE8F}"/>
              </a:ext>
            </a:extLst>
          </p:cNvPr>
          <p:cNvGrpSpPr/>
          <p:nvPr/>
        </p:nvGrpSpPr>
        <p:grpSpPr>
          <a:xfrm>
            <a:off x="793300" y="2171144"/>
            <a:ext cx="2174061" cy="2353340"/>
            <a:chOff x="793300" y="2171144"/>
            <a:chExt cx="2174061" cy="235334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BA86BDE5-C3F9-52D7-A498-F9341795B547}"/>
                </a:ext>
              </a:extLst>
            </p:cNvPr>
            <p:cNvCxnSpPr/>
            <p:nvPr/>
          </p:nvCxnSpPr>
          <p:spPr>
            <a:xfrm>
              <a:off x="849815" y="2304524"/>
              <a:ext cx="0" cy="2219960"/>
            </a:xfrm>
            <a:prstGeom prst="line">
              <a:avLst/>
            </a:prstGeom>
            <a:ln w="3175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507C1C8-AC4F-DD2F-567F-765ADEF5C67F}"/>
                </a:ext>
              </a:extLst>
            </p:cNvPr>
            <p:cNvSpPr/>
            <p:nvPr/>
          </p:nvSpPr>
          <p:spPr>
            <a:xfrm>
              <a:off x="793300" y="2258804"/>
              <a:ext cx="112395" cy="1123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CFF9618-1C90-B8E7-C693-379E46C532DE}"/>
                </a:ext>
              </a:extLst>
            </p:cNvPr>
            <p:cNvSpPr txBox="1"/>
            <p:nvPr/>
          </p:nvSpPr>
          <p:spPr>
            <a:xfrm>
              <a:off x="962210" y="2171144"/>
              <a:ext cx="2005151" cy="40011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202X</a:t>
              </a:r>
              <a:r>
                <a:rPr lang="zh-CN" altLang="en-US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年</a:t>
              </a:r>
              <a:r>
                <a:rPr lang="en-US" altLang="zh-CN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X</a:t>
              </a:r>
              <a:r>
                <a:rPr lang="zh-CN" altLang="en-US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FEB25E4-8B28-8E9E-AC88-6273E7452F32}"/>
                </a:ext>
              </a:extLst>
            </p:cNvPr>
            <p:cNvSpPr txBox="1"/>
            <p:nvPr/>
          </p:nvSpPr>
          <p:spPr>
            <a:xfrm>
              <a:off x="1043233" y="2543443"/>
              <a:ext cx="1924126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保费目标进度：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人力目标进度：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4E49BC9-53B8-7B14-D3E7-5C6F44D60D24}"/>
              </a:ext>
            </a:extLst>
          </p:cNvPr>
          <p:cNvGrpSpPr/>
          <p:nvPr/>
        </p:nvGrpSpPr>
        <p:grpSpPr>
          <a:xfrm>
            <a:off x="3002920" y="1421779"/>
            <a:ext cx="2174061" cy="1805241"/>
            <a:chOff x="3002920" y="1421779"/>
            <a:chExt cx="2174061" cy="1805241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02EF4691-51FA-1511-4CC6-F0564889595A}"/>
                </a:ext>
              </a:extLst>
            </p:cNvPr>
            <p:cNvCxnSpPr>
              <a:cxnSpLocks/>
            </p:cNvCxnSpPr>
            <p:nvPr/>
          </p:nvCxnSpPr>
          <p:spPr>
            <a:xfrm>
              <a:off x="3059435" y="1555159"/>
              <a:ext cx="0" cy="1671861"/>
            </a:xfrm>
            <a:prstGeom prst="line">
              <a:avLst/>
            </a:prstGeom>
            <a:ln w="3175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C6A452E6-F5D2-D40A-0C8D-D37010AE4BB4}"/>
                </a:ext>
              </a:extLst>
            </p:cNvPr>
            <p:cNvSpPr/>
            <p:nvPr/>
          </p:nvSpPr>
          <p:spPr>
            <a:xfrm>
              <a:off x="3002920" y="1509439"/>
              <a:ext cx="112395" cy="1123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ADDA30B-C85A-D884-8794-60F38B9E1DB9}"/>
                </a:ext>
              </a:extLst>
            </p:cNvPr>
            <p:cNvSpPr txBox="1"/>
            <p:nvPr/>
          </p:nvSpPr>
          <p:spPr>
            <a:xfrm>
              <a:off x="3171830" y="1421779"/>
              <a:ext cx="2005151" cy="40011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202X</a:t>
              </a:r>
              <a:r>
                <a:rPr lang="zh-CN" altLang="en-US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年</a:t>
              </a:r>
              <a:r>
                <a:rPr lang="en-US" altLang="zh-CN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X</a:t>
              </a:r>
              <a:r>
                <a:rPr lang="zh-CN" altLang="en-US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2594ED5-7B62-E0AB-C28A-24B462290FED}"/>
                </a:ext>
              </a:extLst>
            </p:cNvPr>
            <p:cNvSpPr txBox="1"/>
            <p:nvPr/>
          </p:nvSpPr>
          <p:spPr>
            <a:xfrm>
              <a:off x="3252853" y="1794078"/>
              <a:ext cx="1924126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保费目标进度：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人力目标进度：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A3E019E-A262-1FE6-65D8-0D9C96065CE8}"/>
              </a:ext>
            </a:extLst>
          </p:cNvPr>
          <p:cNvGrpSpPr/>
          <p:nvPr/>
        </p:nvGrpSpPr>
        <p:grpSpPr>
          <a:xfrm>
            <a:off x="5377850" y="1000230"/>
            <a:ext cx="2174061" cy="2353340"/>
            <a:chOff x="5377850" y="1000230"/>
            <a:chExt cx="2174061" cy="2353340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1396688-C104-F0CC-18DC-870888C7733D}"/>
                </a:ext>
              </a:extLst>
            </p:cNvPr>
            <p:cNvCxnSpPr/>
            <p:nvPr/>
          </p:nvCxnSpPr>
          <p:spPr>
            <a:xfrm>
              <a:off x="5434365" y="1133610"/>
              <a:ext cx="0" cy="2219960"/>
            </a:xfrm>
            <a:prstGeom prst="line">
              <a:avLst/>
            </a:prstGeom>
            <a:ln w="3175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9537784-9115-A7D5-EE0F-8BD92BCB77F8}"/>
                </a:ext>
              </a:extLst>
            </p:cNvPr>
            <p:cNvSpPr/>
            <p:nvPr/>
          </p:nvSpPr>
          <p:spPr>
            <a:xfrm>
              <a:off x="5377850" y="1087890"/>
              <a:ext cx="112395" cy="1123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5924147-873A-7E52-9A13-18E95F88DC3A}"/>
                </a:ext>
              </a:extLst>
            </p:cNvPr>
            <p:cNvSpPr txBox="1"/>
            <p:nvPr/>
          </p:nvSpPr>
          <p:spPr>
            <a:xfrm>
              <a:off x="5546760" y="1000230"/>
              <a:ext cx="2005151" cy="40011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202X</a:t>
              </a:r>
              <a:r>
                <a:rPr lang="zh-CN" altLang="en-US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年</a:t>
              </a:r>
              <a:r>
                <a:rPr lang="en-US" altLang="zh-CN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X</a:t>
              </a:r>
              <a:r>
                <a:rPr lang="zh-CN" altLang="en-US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D4E4492-6383-6BA9-1385-673D95B49ABB}"/>
                </a:ext>
              </a:extLst>
            </p:cNvPr>
            <p:cNvSpPr txBox="1"/>
            <p:nvPr/>
          </p:nvSpPr>
          <p:spPr>
            <a:xfrm>
              <a:off x="5627783" y="1372529"/>
              <a:ext cx="1924126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保费目标进度：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人力目标进度：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D4F15D7-DBB0-005A-9BE3-DFEE28994EEC}"/>
              </a:ext>
            </a:extLst>
          </p:cNvPr>
          <p:cNvGrpSpPr/>
          <p:nvPr/>
        </p:nvGrpSpPr>
        <p:grpSpPr>
          <a:xfrm>
            <a:off x="9912294" y="1061164"/>
            <a:ext cx="2174061" cy="2353340"/>
            <a:chOff x="9912294" y="1061164"/>
            <a:chExt cx="2174061" cy="2353340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3D8D3376-2C78-176D-51F4-845162098549}"/>
                </a:ext>
              </a:extLst>
            </p:cNvPr>
            <p:cNvCxnSpPr/>
            <p:nvPr/>
          </p:nvCxnSpPr>
          <p:spPr>
            <a:xfrm>
              <a:off x="9968809" y="1194544"/>
              <a:ext cx="0" cy="2219960"/>
            </a:xfrm>
            <a:prstGeom prst="line">
              <a:avLst/>
            </a:prstGeom>
            <a:ln w="3175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DF660A9-76AA-4C94-D15C-5D593521B329}"/>
                </a:ext>
              </a:extLst>
            </p:cNvPr>
            <p:cNvSpPr/>
            <p:nvPr/>
          </p:nvSpPr>
          <p:spPr>
            <a:xfrm>
              <a:off x="9912294" y="1148824"/>
              <a:ext cx="112395" cy="1123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EC1B8CB-BC6E-13B0-CF08-D12BF87580FF}"/>
                </a:ext>
              </a:extLst>
            </p:cNvPr>
            <p:cNvSpPr txBox="1"/>
            <p:nvPr/>
          </p:nvSpPr>
          <p:spPr>
            <a:xfrm>
              <a:off x="10081204" y="1061164"/>
              <a:ext cx="2005151" cy="40011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202X</a:t>
              </a:r>
              <a:r>
                <a:rPr lang="zh-CN" altLang="en-US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年</a:t>
              </a:r>
              <a:r>
                <a:rPr lang="en-US" altLang="zh-CN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X</a:t>
              </a:r>
              <a:r>
                <a:rPr lang="zh-CN" altLang="en-US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FA63D3C-630F-43EE-8E76-E5D7D7EEDF34}"/>
                </a:ext>
              </a:extLst>
            </p:cNvPr>
            <p:cNvSpPr txBox="1"/>
            <p:nvPr/>
          </p:nvSpPr>
          <p:spPr>
            <a:xfrm>
              <a:off x="10162227" y="1433463"/>
              <a:ext cx="1924126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保费目标进度：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人力目标进度：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25D0168-526D-2FE7-3E2C-AB0587079F79}"/>
              </a:ext>
            </a:extLst>
          </p:cNvPr>
          <p:cNvGrpSpPr/>
          <p:nvPr/>
        </p:nvGrpSpPr>
        <p:grpSpPr>
          <a:xfrm>
            <a:off x="1874060" y="4174716"/>
            <a:ext cx="2125384" cy="1745506"/>
            <a:chOff x="1874060" y="4174716"/>
            <a:chExt cx="2125384" cy="1745506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F3E99A5B-9A5B-8D51-7416-A7D1AA76783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30575" y="4174716"/>
              <a:ext cx="0" cy="1671861"/>
            </a:xfrm>
            <a:prstGeom prst="line">
              <a:avLst/>
            </a:prstGeom>
            <a:ln w="31750"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63E5A265-093F-7FD6-44EF-05B85BEF8655}"/>
                </a:ext>
              </a:extLst>
            </p:cNvPr>
            <p:cNvSpPr/>
            <p:nvPr/>
          </p:nvSpPr>
          <p:spPr>
            <a:xfrm flipV="1">
              <a:off x="1874060" y="5779902"/>
              <a:ext cx="112395" cy="1123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2E9941B-158F-9212-6AC6-068257A34E54}"/>
                </a:ext>
              </a:extLst>
            </p:cNvPr>
            <p:cNvSpPr txBox="1"/>
            <p:nvPr/>
          </p:nvSpPr>
          <p:spPr>
            <a:xfrm>
              <a:off x="1994293" y="4928202"/>
              <a:ext cx="2005151" cy="40011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202X</a:t>
              </a:r>
              <a:r>
                <a:rPr lang="zh-CN" altLang="en-US" sz="16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X</a:t>
              </a:r>
              <a:r>
                <a:rPr lang="zh-CN" altLang="en-US" sz="16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9655BB5-08E5-E609-E92C-56D5FE54272B}"/>
                </a:ext>
              </a:extLst>
            </p:cNvPr>
            <p:cNvSpPr txBox="1"/>
            <p:nvPr/>
          </p:nvSpPr>
          <p:spPr>
            <a:xfrm>
              <a:off x="2075316" y="5300501"/>
              <a:ext cx="1924126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2"/>
                  </a:solidFill>
                  <a:effectLst/>
                  <a:latin typeface="+mn-ea"/>
                </a:rPr>
                <a:t>保费目标进度：</a:t>
              </a:r>
            </a:p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2"/>
                  </a:solidFill>
                  <a:effectLst/>
                  <a:latin typeface="+mn-ea"/>
                </a:rPr>
                <a:t>人力目标进度：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9E348E7-7F34-75D9-8FEB-A460660142DF}"/>
              </a:ext>
            </a:extLst>
          </p:cNvPr>
          <p:cNvGrpSpPr/>
          <p:nvPr/>
        </p:nvGrpSpPr>
        <p:grpSpPr>
          <a:xfrm>
            <a:off x="4088303" y="3013347"/>
            <a:ext cx="2125384" cy="2072745"/>
            <a:chOff x="4088303" y="3013347"/>
            <a:chExt cx="2125384" cy="2072745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3F6B9455-BC7F-10EC-A2AC-C4617EDD38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44818" y="3013347"/>
              <a:ext cx="0" cy="1999101"/>
            </a:xfrm>
            <a:prstGeom prst="line">
              <a:avLst/>
            </a:prstGeom>
            <a:ln w="31750"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1D4BEFF8-C146-21EA-5E84-B182AB4FEFDE}"/>
                </a:ext>
              </a:extLst>
            </p:cNvPr>
            <p:cNvSpPr/>
            <p:nvPr/>
          </p:nvSpPr>
          <p:spPr>
            <a:xfrm flipV="1">
              <a:off x="4088303" y="4945772"/>
              <a:ext cx="112395" cy="1123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3D5980E-262D-13D0-45F4-3E12EFDDF6DF}"/>
                </a:ext>
              </a:extLst>
            </p:cNvPr>
            <p:cNvSpPr txBox="1"/>
            <p:nvPr/>
          </p:nvSpPr>
          <p:spPr>
            <a:xfrm>
              <a:off x="4208536" y="4094072"/>
              <a:ext cx="2005151" cy="40011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202X</a:t>
              </a:r>
              <a:r>
                <a:rPr lang="zh-CN" altLang="en-US" sz="16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X</a:t>
              </a:r>
              <a:r>
                <a:rPr lang="zh-CN" altLang="en-US" sz="16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BF00DBF-4B30-C478-CD70-03A127375D10}"/>
                </a:ext>
              </a:extLst>
            </p:cNvPr>
            <p:cNvSpPr txBox="1"/>
            <p:nvPr/>
          </p:nvSpPr>
          <p:spPr>
            <a:xfrm>
              <a:off x="4289559" y="4466371"/>
              <a:ext cx="1924126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2"/>
                  </a:solidFill>
                  <a:effectLst/>
                  <a:latin typeface="+mn-ea"/>
                </a:rPr>
                <a:t>保费目标进度：</a:t>
              </a:r>
            </a:p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2"/>
                  </a:solidFill>
                  <a:effectLst/>
                  <a:latin typeface="+mn-ea"/>
                </a:rPr>
                <a:t>人力目标进度：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E18DE60-1582-81C0-954F-D93B0FFD2D27}"/>
              </a:ext>
            </a:extLst>
          </p:cNvPr>
          <p:cNvGrpSpPr/>
          <p:nvPr/>
        </p:nvGrpSpPr>
        <p:grpSpPr>
          <a:xfrm>
            <a:off x="8958883" y="3459778"/>
            <a:ext cx="2126367" cy="1729180"/>
            <a:chOff x="8958883" y="3459778"/>
            <a:chExt cx="2126367" cy="1729180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3E0F75F-F7FF-D2C6-17B3-70E0677B2B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16063" y="3459778"/>
              <a:ext cx="0" cy="1671861"/>
            </a:xfrm>
            <a:prstGeom prst="line">
              <a:avLst/>
            </a:prstGeom>
            <a:ln w="31750"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1EE3165-ABA9-64C3-1B93-B51CB3BDC3BA}"/>
                </a:ext>
              </a:extLst>
            </p:cNvPr>
            <p:cNvSpPr/>
            <p:nvPr/>
          </p:nvSpPr>
          <p:spPr>
            <a:xfrm flipV="1">
              <a:off x="8958883" y="5064964"/>
              <a:ext cx="112395" cy="1123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A4BA1A6-A6D7-E5E8-C14B-125DDB6ADFFF}"/>
                </a:ext>
              </a:extLst>
            </p:cNvPr>
            <p:cNvSpPr txBox="1"/>
            <p:nvPr/>
          </p:nvSpPr>
          <p:spPr>
            <a:xfrm>
              <a:off x="9080099" y="4196938"/>
              <a:ext cx="2005151" cy="40011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202X</a:t>
              </a:r>
              <a:r>
                <a:rPr lang="zh-CN" altLang="en-US" sz="16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X</a:t>
              </a:r>
              <a:r>
                <a:rPr lang="zh-CN" altLang="en-US" sz="16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0A345C6-2973-F368-0099-30F86F56C568}"/>
                </a:ext>
              </a:extLst>
            </p:cNvPr>
            <p:cNvSpPr txBox="1"/>
            <p:nvPr/>
          </p:nvSpPr>
          <p:spPr>
            <a:xfrm>
              <a:off x="9161122" y="4569237"/>
              <a:ext cx="1924126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2"/>
                  </a:solidFill>
                  <a:effectLst/>
                  <a:latin typeface="+mn-ea"/>
                </a:rPr>
                <a:t>保费目标进度：</a:t>
              </a:r>
            </a:p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2"/>
                  </a:solidFill>
                  <a:effectLst/>
                  <a:latin typeface="+mn-ea"/>
                </a:rPr>
                <a:t>人力目标进度：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1EB1FBE-B844-857F-69B6-3620A76B1AE0}"/>
              </a:ext>
            </a:extLst>
          </p:cNvPr>
          <p:cNvGrpSpPr/>
          <p:nvPr/>
        </p:nvGrpSpPr>
        <p:grpSpPr>
          <a:xfrm>
            <a:off x="6414940" y="3686872"/>
            <a:ext cx="2126367" cy="1745505"/>
            <a:chOff x="6414940" y="3686872"/>
            <a:chExt cx="2126367" cy="1745505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32F66087-61F1-D684-0800-9755335208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72120" y="3686872"/>
              <a:ext cx="0" cy="1671861"/>
            </a:xfrm>
            <a:prstGeom prst="line">
              <a:avLst/>
            </a:prstGeom>
            <a:ln w="31750"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8A8F4667-1FF9-9BDD-EB7B-F9866F0D13A0}"/>
                </a:ext>
              </a:extLst>
            </p:cNvPr>
            <p:cNvSpPr/>
            <p:nvPr/>
          </p:nvSpPr>
          <p:spPr>
            <a:xfrm flipV="1">
              <a:off x="6414940" y="5292058"/>
              <a:ext cx="112395" cy="1123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18A7EAF-3920-C7BF-3A22-6E28853E54A9}"/>
                </a:ext>
              </a:extLst>
            </p:cNvPr>
            <p:cNvSpPr txBox="1"/>
            <p:nvPr/>
          </p:nvSpPr>
          <p:spPr>
            <a:xfrm>
              <a:off x="6536156" y="4440357"/>
              <a:ext cx="2005151" cy="40011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202X</a:t>
              </a:r>
              <a:r>
                <a:rPr lang="zh-CN" altLang="en-US" sz="16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X</a:t>
              </a:r>
              <a:r>
                <a:rPr lang="zh-CN" altLang="en-US" sz="16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713D4D2-3371-46E9-D002-4551EE5F003F}"/>
                </a:ext>
              </a:extLst>
            </p:cNvPr>
            <p:cNvSpPr txBox="1"/>
            <p:nvPr/>
          </p:nvSpPr>
          <p:spPr>
            <a:xfrm>
              <a:off x="6617179" y="4812656"/>
              <a:ext cx="1924126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2"/>
                  </a:solidFill>
                  <a:effectLst/>
                  <a:latin typeface="+mn-ea"/>
                </a:rPr>
                <a:t>保费目标进度：</a:t>
              </a:r>
            </a:p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2"/>
                  </a:solidFill>
                  <a:effectLst/>
                  <a:latin typeface="+mn-ea"/>
                </a:rPr>
                <a:t>人力目标进度：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6DDEFE8-5426-23A4-3023-A2FFF92A6818}"/>
              </a:ext>
            </a:extLst>
          </p:cNvPr>
          <p:cNvGrpSpPr/>
          <p:nvPr/>
        </p:nvGrpSpPr>
        <p:grpSpPr>
          <a:xfrm>
            <a:off x="7657212" y="1672530"/>
            <a:ext cx="2174061" cy="2353340"/>
            <a:chOff x="7657212" y="1672530"/>
            <a:chExt cx="2174061" cy="2353340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B9C5BB8D-35B3-6FE4-1BF5-563DA4E3AAED}"/>
                </a:ext>
              </a:extLst>
            </p:cNvPr>
            <p:cNvCxnSpPr/>
            <p:nvPr/>
          </p:nvCxnSpPr>
          <p:spPr>
            <a:xfrm>
              <a:off x="7713727" y="1805910"/>
              <a:ext cx="0" cy="2219960"/>
            </a:xfrm>
            <a:prstGeom prst="line">
              <a:avLst/>
            </a:prstGeom>
            <a:ln w="3175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5B1CCFA0-8A4D-94A7-B39C-0A94F3E6990D}"/>
                </a:ext>
              </a:extLst>
            </p:cNvPr>
            <p:cNvSpPr/>
            <p:nvPr/>
          </p:nvSpPr>
          <p:spPr>
            <a:xfrm>
              <a:off x="7657212" y="1760190"/>
              <a:ext cx="112395" cy="1123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A41DEC6-8815-72DA-D3D6-A6A40061AB5C}"/>
                </a:ext>
              </a:extLst>
            </p:cNvPr>
            <p:cNvSpPr txBox="1"/>
            <p:nvPr/>
          </p:nvSpPr>
          <p:spPr>
            <a:xfrm>
              <a:off x="7826122" y="1672530"/>
              <a:ext cx="2005151" cy="40011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202X</a:t>
              </a:r>
              <a:r>
                <a:rPr lang="zh-CN" altLang="en-US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年</a:t>
              </a:r>
              <a:r>
                <a:rPr lang="en-US" altLang="zh-CN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X</a:t>
              </a:r>
              <a:r>
                <a:rPr lang="zh-CN" altLang="en-US" sz="16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月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FE7B03C-31AC-E7D1-4F19-76C0F58DD4B0}"/>
                </a:ext>
              </a:extLst>
            </p:cNvPr>
            <p:cNvSpPr txBox="1"/>
            <p:nvPr/>
          </p:nvSpPr>
          <p:spPr>
            <a:xfrm>
              <a:off x="7907145" y="2044829"/>
              <a:ext cx="1924126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</a:rPr>
                <a:t>保费目标进度：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人力目标进度：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endParaRPr>
            </a:p>
          </p:txBody>
        </p:sp>
      </p:grpSp>
      <p:sp>
        <p:nvSpPr>
          <p:cNvPr id="56" name="文本占位符 55">
            <a:extLst>
              <a:ext uri="{FF2B5EF4-FFF2-40B4-BE49-F238E27FC236}">
                <a16:creationId xmlns:a16="http://schemas.microsoft.com/office/drawing/2014/main" id="{FF5C716F-3378-67F0-B603-13B365C680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未来规划</a:t>
            </a:r>
          </a:p>
        </p:txBody>
      </p:sp>
    </p:spTree>
    <p:extLst>
      <p:ext uri="{BB962C8B-B14F-4D97-AF65-F5344CB8AC3E}">
        <p14:creationId xmlns:p14="http://schemas.microsoft.com/office/powerpoint/2010/main" val="601195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FBC4212-872A-3FE0-5BA9-9C27AA60801A}"/>
              </a:ext>
            </a:extLst>
          </p:cNvPr>
          <p:cNvSpPr txBox="1"/>
          <p:nvPr/>
        </p:nvSpPr>
        <p:spPr>
          <a:xfrm>
            <a:off x="1576086" y="2190500"/>
            <a:ext cx="9039828" cy="11079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转型发展 质胜未来</a:t>
            </a:r>
            <a:endParaRPr lang="en-US" sz="6000" dirty="0">
              <a:solidFill>
                <a:schemeClr val="bg1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A0D621-6BF9-4ED5-C9EE-F15E3DBD9AEC}"/>
              </a:ext>
            </a:extLst>
          </p:cNvPr>
          <p:cNvSpPr/>
          <p:nvPr/>
        </p:nvSpPr>
        <p:spPr>
          <a:xfrm>
            <a:off x="4802267" y="4084547"/>
            <a:ext cx="2587466" cy="325528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zhangwei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E17F09-A7EC-62D0-1CF0-B4334ADFBA23}"/>
              </a:ext>
            </a:extLst>
          </p:cNvPr>
          <p:cNvSpPr txBox="1"/>
          <p:nvPr/>
        </p:nvSpPr>
        <p:spPr>
          <a:xfrm>
            <a:off x="3047999" y="3224706"/>
            <a:ext cx="6198001" cy="400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OPPOSans R" panose="00020600040101010101" pitchFamily="18" charset="-122"/>
              </a:rPr>
              <a:t>THANK YOU FOR EVERYONE</a:t>
            </a:r>
            <a:endParaRPr lang="en-US" sz="1400" dirty="0">
              <a:solidFill>
                <a:schemeClr val="bg1"/>
              </a:solidFill>
              <a:ea typeface="OPPOSans R" panose="00020600040101010101" pitchFamily="18" charset="-122"/>
            </a:endParaRPr>
          </a:p>
        </p:txBody>
      </p:sp>
      <p:pic>
        <p:nvPicPr>
          <p:cNvPr id="6" name="图片 5">
            <a:hlinkClick r:id="rId3"/>
            <a:extLst>
              <a:ext uri="{FF2B5EF4-FFF2-40B4-BE49-F238E27FC236}">
                <a16:creationId xmlns:a16="http://schemas.microsoft.com/office/drawing/2014/main" id="{6452D590-320C-3D91-22DD-33C9F998FF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773" y="505246"/>
            <a:ext cx="2340000" cy="308879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FCABAFC-AB80-6D23-5C73-AB431B666CA9}"/>
              </a:ext>
            </a:extLst>
          </p:cNvPr>
          <p:cNvCxnSpPr>
            <a:cxnSpLocks/>
          </p:cNvCxnSpPr>
          <p:nvPr/>
        </p:nvCxnSpPr>
        <p:spPr>
          <a:xfrm>
            <a:off x="2946000" y="3151543"/>
            <a:ext cx="6300000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032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62BD6422-B4A3-111C-89F5-44C6238375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827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72AA34C-1B20-5BCF-C4A8-AEACC596B143}"/>
              </a:ext>
            </a:extLst>
          </p:cNvPr>
          <p:cNvSpPr/>
          <p:nvPr/>
        </p:nvSpPr>
        <p:spPr>
          <a:xfrm>
            <a:off x="497006" y="30712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小张伟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4B1E51C-2FC6-520F-673E-9A642AEEFA9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35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D6E7C8A0-F552-0733-7A73-EFA7D3CA405E}"/>
              </a:ext>
            </a:extLst>
          </p:cNvPr>
          <p:cNvSpPr txBox="1"/>
          <p:nvPr/>
        </p:nvSpPr>
        <p:spPr>
          <a:xfrm>
            <a:off x="4835352" y="1483345"/>
            <a:ext cx="2448272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8000" dirty="0">
                <a:solidFill>
                  <a:schemeClr val="accent1">
                    <a:lumMod val="40000"/>
                    <a:lumOff val="60000"/>
                    <a:alpha val="50000"/>
                  </a:schemeClr>
                </a:solidFill>
                <a:latin typeface="+mj-ea"/>
                <a:ea typeface="+mj-ea"/>
                <a:cs typeface="OPPOSans B" panose="00020600040101010101" pitchFamily="18" charset="-122"/>
              </a:rPr>
              <a:t>目录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F72D74-BE5A-1CEA-4202-99B9BA392D7E}"/>
              </a:ext>
            </a:extLst>
          </p:cNvPr>
          <p:cNvSpPr txBox="1"/>
          <p:nvPr/>
        </p:nvSpPr>
        <p:spPr>
          <a:xfrm>
            <a:off x="1634693" y="698515"/>
            <a:ext cx="8884514" cy="15696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9600" spc="300" dirty="0">
                <a:ln>
                  <a:gradFill>
                    <a:gsLst>
                      <a:gs pos="0">
                        <a:schemeClr val="accent1"/>
                      </a:gs>
                      <a:gs pos="67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3"/>
                    </a:gs>
                    <a:gs pos="67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CONTENTS</a:t>
            </a:r>
            <a:endParaRPr lang="zh-CN" altLang="en-US" sz="9600" spc="300" dirty="0">
              <a:ln>
                <a:gradFill>
                  <a:gsLst>
                    <a:gs pos="0">
                      <a:schemeClr val="accent1"/>
                    </a:gs>
                    <a:gs pos="67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/>
                  </a:gs>
                  <a:gs pos="67000">
                    <a:schemeClr val="accent3">
                      <a:alpha val="0"/>
                    </a:schemeClr>
                  </a:gs>
                </a:gsLst>
                <a:lin ang="5400000" scaled="1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EAD9101-A7F4-D470-1409-C843B78A0949}"/>
              </a:ext>
            </a:extLst>
          </p:cNvPr>
          <p:cNvGrpSpPr/>
          <p:nvPr/>
        </p:nvGrpSpPr>
        <p:grpSpPr>
          <a:xfrm>
            <a:off x="4426084" y="3626148"/>
            <a:ext cx="653222" cy="653218"/>
            <a:chOff x="3372885" y="4056822"/>
            <a:chExt cx="824698" cy="824695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62EFD07B-E834-B090-38D6-7915A304E155}"/>
                </a:ext>
              </a:extLst>
            </p:cNvPr>
            <p:cNvSpPr/>
            <p:nvPr/>
          </p:nvSpPr>
          <p:spPr>
            <a:xfrm>
              <a:off x="3372887" y="4056822"/>
              <a:ext cx="824695" cy="82469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>
                    <a:lumMod val="25000"/>
                  </a:schemeClr>
                </a:solidFill>
                <a:ea typeface="OPPOSans R" panose="00020600040101010101" pitchFamily="18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17472B1-D183-9769-5911-4105B87A3CE5}"/>
                </a:ext>
              </a:extLst>
            </p:cNvPr>
            <p:cNvSpPr txBox="1"/>
            <p:nvPr/>
          </p:nvSpPr>
          <p:spPr>
            <a:xfrm>
              <a:off x="3372885" y="4234523"/>
              <a:ext cx="824698" cy="505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atin typeface="+mj-ea"/>
                  <a:ea typeface="+mj-ea"/>
                </a:defRPr>
              </a:lvl1pPr>
            </a:lstStyle>
            <a:p>
              <a:r>
                <a:rPr lang="en-US" altLang="zh-CN" sz="2000" dirty="0">
                  <a:solidFill>
                    <a:schemeClr val="accent1"/>
                  </a:solidFill>
                  <a:latin typeface="+mj-lt"/>
                  <a:ea typeface="OPPOSans R" panose="00020600040101010101" pitchFamily="18" charset="-122"/>
                </a:rPr>
                <a:t>02</a:t>
              </a:r>
              <a:endParaRPr lang="zh-CN" altLang="en-US" sz="2000" dirty="0">
                <a:solidFill>
                  <a:schemeClr val="accent1"/>
                </a:solidFill>
                <a:latin typeface="+mj-lt"/>
                <a:ea typeface="OPPOSans R" panose="00020600040101010101" pitchFamily="18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0F3A837-2F0F-0C32-6165-55873D602BB7}"/>
              </a:ext>
            </a:extLst>
          </p:cNvPr>
          <p:cNvGrpSpPr/>
          <p:nvPr/>
        </p:nvGrpSpPr>
        <p:grpSpPr>
          <a:xfrm>
            <a:off x="7112691" y="3626148"/>
            <a:ext cx="653222" cy="653218"/>
            <a:chOff x="7546577" y="7317432"/>
            <a:chExt cx="824698" cy="824695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0E999FFD-AFE8-BF40-86CE-45C0D2AF0D8A}"/>
                </a:ext>
              </a:extLst>
            </p:cNvPr>
            <p:cNvSpPr/>
            <p:nvPr/>
          </p:nvSpPr>
          <p:spPr>
            <a:xfrm>
              <a:off x="7546579" y="7317432"/>
              <a:ext cx="824695" cy="82469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>
                    <a:lumMod val="25000"/>
                  </a:schemeClr>
                </a:solidFill>
                <a:ea typeface="OPPOSans R" panose="00020600040101010101" pitchFamily="18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96C06E7-CAF9-92A0-DF99-9BC7F9F91EC3}"/>
                </a:ext>
              </a:extLst>
            </p:cNvPr>
            <p:cNvSpPr txBox="1"/>
            <p:nvPr/>
          </p:nvSpPr>
          <p:spPr>
            <a:xfrm>
              <a:off x="7546577" y="7495133"/>
              <a:ext cx="824698" cy="505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atin typeface="+mj-ea"/>
                  <a:ea typeface="+mj-ea"/>
                </a:defRPr>
              </a:lvl1pPr>
            </a:lstStyle>
            <a:p>
              <a:r>
                <a:rPr lang="en-US" altLang="zh-CN" sz="2000" dirty="0">
                  <a:solidFill>
                    <a:schemeClr val="accent1"/>
                  </a:solidFill>
                  <a:latin typeface="+mj-lt"/>
                  <a:ea typeface="OPPOSans R" panose="00020600040101010101" pitchFamily="18" charset="-122"/>
                </a:rPr>
                <a:t>03</a:t>
              </a:r>
              <a:endParaRPr lang="zh-CN" altLang="en-US" sz="2000" dirty="0">
                <a:solidFill>
                  <a:schemeClr val="accent1"/>
                </a:solidFill>
                <a:latin typeface="+mj-lt"/>
                <a:ea typeface="OPPOSans R" panose="00020600040101010101" pitchFamily="18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CDC5278-431D-9D5A-4AB2-4CDE5ECCD7AE}"/>
              </a:ext>
            </a:extLst>
          </p:cNvPr>
          <p:cNvGrpSpPr/>
          <p:nvPr/>
        </p:nvGrpSpPr>
        <p:grpSpPr>
          <a:xfrm>
            <a:off x="9799298" y="3356993"/>
            <a:ext cx="653222" cy="653218"/>
            <a:chOff x="10409282" y="6751743"/>
            <a:chExt cx="824698" cy="824695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B6D8DE74-1BCA-0535-10AF-9F133BAFD1D7}"/>
                </a:ext>
              </a:extLst>
            </p:cNvPr>
            <p:cNvSpPr/>
            <p:nvPr/>
          </p:nvSpPr>
          <p:spPr>
            <a:xfrm>
              <a:off x="10409284" y="6751743"/>
              <a:ext cx="824695" cy="82469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>
                    <a:lumMod val="25000"/>
                  </a:schemeClr>
                </a:solidFill>
                <a:ea typeface="OPPOSans R" panose="00020600040101010101" pitchFamily="18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D468A80-0302-118F-ACEC-158BD29D505D}"/>
                </a:ext>
              </a:extLst>
            </p:cNvPr>
            <p:cNvSpPr txBox="1"/>
            <p:nvPr/>
          </p:nvSpPr>
          <p:spPr>
            <a:xfrm>
              <a:off x="10409282" y="6923202"/>
              <a:ext cx="824698" cy="505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atin typeface="+mj-ea"/>
                  <a:ea typeface="+mj-ea"/>
                </a:defRPr>
              </a:lvl1pPr>
            </a:lstStyle>
            <a:p>
              <a:r>
                <a:rPr lang="en-US" altLang="zh-CN" sz="2000" dirty="0">
                  <a:solidFill>
                    <a:schemeClr val="accent1"/>
                  </a:solidFill>
                  <a:latin typeface="+mj-lt"/>
                  <a:ea typeface="OPPOSans R" panose="00020600040101010101" pitchFamily="18" charset="-122"/>
                </a:rPr>
                <a:t>04</a:t>
              </a:r>
              <a:endParaRPr lang="zh-CN" altLang="en-US" sz="2000" dirty="0">
                <a:solidFill>
                  <a:schemeClr val="accent1"/>
                </a:solidFill>
                <a:latin typeface="+mj-lt"/>
                <a:ea typeface="OPPOSans R" panose="00020600040101010101" pitchFamily="18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3E12726-2D21-980F-5F5E-E02A6B5C01A5}"/>
              </a:ext>
            </a:extLst>
          </p:cNvPr>
          <p:cNvGrpSpPr/>
          <p:nvPr/>
        </p:nvGrpSpPr>
        <p:grpSpPr>
          <a:xfrm>
            <a:off x="1739480" y="3356993"/>
            <a:ext cx="653220" cy="653218"/>
            <a:chOff x="1420780" y="3828441"/>
            <a:chExt cx="824695" cy="824695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74840BC1-5228-4D42-1E00-E39E83BAE6CD}"/>
                </a:ext>
              </a:extLst>
            </p:cNvPr>
            <p:cNvSpPr/>
            <p:nvPr/>
          </p:nvSpPr>
          <p:spPr>
            <a:xfrm>
              <a:off x="1420780" y="3828441"/>
              <a:ext cx="824695" cy="82469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2">
                    <a:lumMod val="25000"/>
                  </a:schemeClr>
                </a:solidFill>
                <a:ea typeface="OPPOSans R" panose="00020600040101010101" pitchFamily="18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DDE12C2-ADCA-CD58-0A97-08DE56B251C9}"/>
                </a:ext>
              </a:extLst>
            </p:cNvPr>
            <p:cNvSpPr txBox="1"/>
            <p:nvPr/>
          </p:nvSpPr>
          <p:spPr>
            <a:xfrm>
              <a:off x="1520730" y="3986683"/>
              <a:ext cx="624793" cy="505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1"/>
                  </a:solidFill>
                  <a:latin typeface="+mj-lt"/>
                  <a:ea typeface="OPPOSans R" panose="00020600040101010101" pitchFamily="18" charset="-122"/>
                </a:rPr>
                <a:t>01</a:t>
              </a:r>
              <a:endParaRPr lang="zh-CN" altLang="en-US" sz="2000" dirty="0">
                <a:solidFill>
                  <a:schemeClr val="accent1"/>
                </a:solidFill>
                <a:latin typeface="+mj-lt"/>
                <a:ea typeface="OPPOSans R" panose="00020600040101010101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6124C03-6BAB-21B5-1069-01898A59E780}"/>
              </a:ext>
            </a:extLst>
          </p:cNvPr>
          <p:cNvGrpSpPr/>
          <p:nvPr/>
        </p:nvGrpSpPr>
        <p:grpSpPr>
          <a:xfrm>
            <a:off x="1233825" y="4293096"/>
            <a:ext cx="1647959" cy="707679"/>
            <a:chOff x="1259087" y="4293096"/>
            <a:chExt cx="1647959" cy="70767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7607AA3-2052-8496-8927-B8E94BAAACF0}"/>
                </a:ext>
              </a:extLst>
            </p:cNvPr>
            <p:cNvSpPr txBox="1"/>
            <p:nvPr/>
          </p:nvSpPr>
          <p:spPr>
            <a:xfrm>
              <a:off x="1275656" y="4293096"/>
              <a:ext cx="1631390" cy="46145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工作业绩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2337F51-62EB-E46B-D35D-788988C15CFC}"/>
                </a:ext>
              </a:extLst>
            </p:cNvPr>
            <p:cNvSpPr txBox="1"/>
            <p:nvPr/>
          </p:nvSpPr>
          <p:spPr>
            <a:xfrm>
              <a:off x="1259087" y="4754554"/>
              <a:ext cx="16200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spc="1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en-US" altLang="zh-CN" dirty="0"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Achievement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E76802B-ADC7-8C12-B340-2037A9C3B1EE}"/>
              </a:ext>
            </a:extLst>
          </p:cNvPr>
          <p:cNvGrpSpPr/>
          <p:nvPr/>
        </p:nvGrpSpPr>
        <p:grpSpPr>
          <a:xfrm>
            <a:off x="9253875" y="4293096"/>
            <a:ext cx="1744067" cy="707679"/>
            <a:chOff x="9253875" y="4293096"/>
            <a:chExt cx="1744067" cy="70767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A652ADA-C0E5-93F5-C76C-5851C174CC8A}"/>
                </a:ext>
              </a:extLst>
            </p:cNvPr>
            <p:cNvSpPr txBox="1"/>
            <p:nvPr/>
          </p:nvSpPr>
          <p:spPr>
            <a:xfrm>
              <a:off x="9253875" y="4293096"/>
              <a:ext cx="174406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未来规划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CA35C43-AA4C-8FAB-F18F-3F62D20F8516}"/>
                </a:ext>
              </a:extLst>
            </p:cNvPr>
            <p:cNvSpPr txBox="1"/>
            <p:nvPr/>
          </p:nvSpPr>
          <p:spPr>
            <a:xfrm>
              <a:off x="9279275" y="4745028"/>
              <a:ext cx="1620000" cy="255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spc="1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en-US" altLang="zh-CN" dirty="0"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Future Plan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03DDA52-B987-7DD4-4E91-3089CA578CA4}"/>
              </a:ext>
            </a:extLst>
          </p:cNvPr>
          <p:cNvGrpSpPr/>
          <p:nvPr/>
        </p:nvGrpSpPr>
        <p:grpSpPr>
          <a:xfrm>
            <a:off x="6567268" y="4580746"/>
            <a:ext cx="1744067" cy="695569"/>
            <a:chOff x="6567268" y="4580746"/>
            <a:chExt cx="1744067" cy="695569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CE822F2-9D31-3B9D-F2E1-4C6A11D12A41}"/>
                </a:ext>
              </a:extLst>
            </p:cNvPr>
            <p:cNvSpPr txBox="1"/>
            <p:nvPr/>
          </p:nvSpPr>
          <p:spPr>
            <a:xfrm>
              <a:off x="6567268" y="4580746"/>
              <a:ext cx="174406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问题分析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C1FACF9-E946-CD72-481E-A6FF34C9F873}"/>
                </a:ext>
              </a:extLst>
            </p:cNvPr>
            <p:cNvSpPr txBox="1"/>
            <p:nvPr/>
          </p:nvSpPr>
          <p:spPr>
            <a:xfrm>
              <a:off x="6605368" y="5030094"/>
              <a:ext cx="16200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1600" spc="100" dirty="0">
                  <a:solidFill>
                    <a:schemeClr val="accent1"/>
                  </a:solidFill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Analysis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597930F-314C-98F4-D7DB-614EFFF14EE5}"/>
              </a:ext>
            </a:extLst>
          </p:cNvPr>
          <p:cNvGrpSpPr/>
          <p:nvPr/>
        </p:nvGrpSpPr>
        <p:grpSpPr>
          <a:xfrm>
            <a:off x="3880661" y="4580746"/>
            <a:ext cx="1744067" cy="701793"/>
            <a:chOff x="3880661" y="4584047"/>
            <a:chExt cx="1744067" cy="701793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23A94DA-416C-8772-3E99-954E7C328DB0}"/>
                </a:ext>
              </a:extLst>
            </p:cNvPr>
            <p:cNvSpPr txBox="1"/>
            <p:nvPr/>
          </p:nvSpPr>
          <p:spPr>
            <a:xfrm>
              <a:off x="3880661" y="4584047"/>
              <a:ext cx="174406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亮点经验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087ABAA-0CDC-A64A-8893-E5D7E17E800C}"/>
                </a:ext>
              </a:extLst>
            </p:cNvPr>
            <p:cNvSpPr txBox="1"/>
            <p:nvPr/>
          </p:nvSpPr>
          <p:spPr>
            <a:xfrm>
              <a:off x="3893360" y="5039619"/>
              <a:ext cx="16438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1600" spc="100">
                  <a:solidFill>
                    <a:schemeClr val="accent1"/>
                  </a:solidFill>
                  <a:latin typeface="+mn-ea"/>
                </a:defRPr>
              </a:lvl1pPr>
            </a:lstStyle>
            <a:p>
              <a:r>
                <a:rPr lang="en-US" altLang="zh-CN" dirty="0">
                  <a:latin typeface="+mj-ea"/>
                  <a:ea typeface="+mj-ea"/>
                  <a:cs typeface="OPPOSans B" panose="00020600040101010101" pitchFamily="18" charset="-122"/>
                </a:rPr>
                <a:t>Experience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0982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469D8CC-C02E-4890-83FC-250900949F7C}"/>
              </a:ext>
            </a:extLst>
          </p:cNvPr>
          <p:cNvSpPr txBox="1"/>
          <p:nvPr/>
        </p:nvSpPr>
        <p:spPr>
          <a:xfrm>
            <a:off x="4481782" y="1181100"/>
            <a:ext cx="3195105" cy="3147700"/>
          </a:xfrm>
          <a:prstGeom prst="rect">
            <a:avLst/>
          </a:prstGeom>
          <a:noFill/>
        </p:spPr>
        <p:txBody>
          <a:bodyPr wrap="none" tIns="0" bIns="0" rtlCol="0">
            <a:noAutofit/>
          </a:bodyPr>
          <a:lstStyle/>
          <a:p>
            <a:pPr algn="ctr"/>
            <a:r>
              <a:rPr lang="en-US" altLang="zh-CN" sz="16600" b="1" dirty="0">
                <a:gradFill>
                  <a:gsLst>
                    <a:gs pos="100000">
                      <a:schemeClr val="accent1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01</a:t>
            </a:r>
            <a:endParaRPr lang="zh-CN" altLang="en-US" sz="16600" b="1" dirty="0"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03C9846-C73A-0796-ABE5-A00C8CCC6E3A}"/>
              </a:ext>
            </a:extLst>
          </p:cNvPr>
          <p:cNvGrpSpPr/>
          <p:nvPr/>
        </p:nvGrpSpPr>
        <p:grpSpPr>
          <a:xfrm>
            <a:off x="4694339" y="2939060"/>
            <a:ext cx="2769989" cy="1247582"/>
            <a:chOff x="4694339" y="2939060"/>
            <a:chExt cx="2769989" cy="124758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DB51A41-E6B3-409D-BE21-1A9ED82BCC17}"/>
                </a:ext>
              </a:extLst>
            </p:cNvPr>
            <p:cNvSpPr txBox="1"/>
            <p:nvPr/>
          </p:nvSpPr>
          <p:spPr>
            <a:xfrm>
              <a:off x="4694339" y="2939060"/>
              <a:ext cx="2769989" cy="1011174"/>
            </a:xfrm>
            <a:prstGeom prst="rect">
              <a:avLst/>
            </a:prstGeom>
            <a:noFill/>
            <a:scene3d>
              <a:camera prst="perspectiveRight"/>
              <a:lightRig rig="threePt" dir="t"/>
            </a:scene3d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5400" b="1" dirty="0">
                  <a:gradFill flip="none" rotWithShape="1">
                    <a:gsLst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0">
                        <a:schemeClr val="accent1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OPPOSans B" panose="00020600040101010101" pitchFamily="18" charset="-122"/>
                  <a:sym typeface="+mn-lt"/>
                </a:rPr>
                <a:t>工作业绩</a:t>
              </a:r>
            </a:p>
          </p:txBody>
        </p:sp>
        <p:sp>
          <p:nvSpPr>
            <p:cNvPr id="22" name="Rectangle 3">
              <a:extLst>
                <a:ext uri="{FF2B5EF4-FFF2-40B4-BE49-F238E27FC236}">
                  <a16:creationId xmlns:a16="http://schemas.microsoft.com/office/drawing/2014/main" id="{AF8D2DC2-3E62-4DF1-A912-B6408046C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2024" y="3764923"/>
              <a:ext cx="2524125" cy="4217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ts val="2000"/>
                </a:spcBef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1pPr>
              <a:lvl2pPr marL="742950" indent="-285750">
                <a:spcBef>
                  <a:spcPts val="2000"/>
                </a:spcBef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2pPr>
              <a:lvl3pPr marL="1143000" indent="-228600">
                <a:spcBef>
                  <a:spcPts val="2000"/>
                </a:spcBef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3pPr>
              <a:lvl4pPr marL="1600200" indent="-228600">
                <a:spcBef>
                  <a:spcPts val="2000"/>
                </a:spcBef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4pPr>
              <a:lvl5pPr marL="2057400" indent="-228600">
                <a:spcBef>
                  <a:spcPts val="2000"/>
                </a:spcBef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5pPr>
              <a:lvl6pPr marL="2514600" indent="-228600" defTabSz="2436813" eaLnBrk="0" fontAlgn="base" hangingPunct="0">
                <a:spcBef>
                  <a:spcPts val="2000"/>
                </a:spcBef>
                <a:spcAft>
                  <a:spcPct val="0"/>
                </a:spcAft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6pPr>
              <a:lvl7pPr marL="2971800" indent="-228600" defTabSz="2436813" eaLnBrk="0" fontAlgn="base" hangingPunct="0">
                <a:spcBef>
                  <a:spcPts val="2000"/>
                </a:spcBef>
                <a:spcAft>
                  <a:spcPct val="0"/>
                </a:spcAft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7pPr>
              <a:lvl8pPr marL="3429000" indent="-228600" defTabSz="2436813" eaLnBrk="0" fontAlgn="base" hangingPunct="0">
                <a:spcBef>
                  <a:spcPts val="2000"/>
                </a:spcBef>
                <a:spcAft>
                  <a:spcPct val="0"/>
                </a:spcAft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8pPr>
              <a:lvl9pPr marL="3886200" indent="-228600" defTabSz="2436813" eaLnBrk="0" fontAlgn="base" hangingPunct="0">
                <a:spcBef>
                  <a:spcPts val="2000"/>
                </a:spcBef>
                <a:spcAft>
                  <a:spcPct val="0"/>
                </a:spcAft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9pPr>
            </a:lstStyle>
            <a:p>
              <a:pPr algn="dist">
                <a:lnSpc>
                  <a:spcPct val="120000"/>
                </a:lnSpc>
                <a:spcBef>
                  <a:spcPct val="0"/>
                </a:spcBef>
                <a:buSzTx/>
                <a:buNone/>
              </a:pPr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  <a:alpha val="80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+mn-lt"/>
                </a:rPr>
                <a:t>ACHIEVEMENT</a:t>
              </a:r>
              <a:endParaRPr lang="zh-CN" altLang="zh-CN" sz="105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j-ea"/>
                <a:ea typeface="+mj-ea"/>
                <a:cs typeface="OPPOSans B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5627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BC9C5726-6BEE-E987-5BC2-CDE0F63ED1EB}"/>
              </a:ext>
            </a:extLst>
          </p:cNvPr>
          <p:cNvSpPr>
            <a:spLocks noChangeAspect="1"/>
          </p:cNvSpPr>
          <p:nvPr/>
        </p:nvSpPr>
        <p:spPr>
          <a:xfrm>
            <a:off x="3474001" y="1180449"/>
            <a:ext cx="8717999" cy="2733702"/>
          </a:xfrm>
          <a:prstGeom prst="rect">
            <a:avLst/>
          </a:prstGeom>
          <a:blipFill dpi="0" rotWithShape="1">
            <a:blip r:embed="rId3"/>
            <a:srcRect/>
            <a:stretch>
              <a:fillRect l="-132" t="-71243" b="-7165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6075624-2FF9-1B16-EA46-9FD79B2A3F9A}"/>
              </a:ext>
            </a:extLst>
          </p:cNvPr>
          <p:cNvGrpSpPr/>
          <p:nvPr/>
        </p:nvGrpSpPr>
        <p:grpSpPr>
          <a:xfrm>
            <a:off x="0" y="1180449"/>
            <a:ext cx="12192000" cy="2733701"/>
            <a:chOff x="0" y="1180449"/>
            <a:chExt cx="12192000" cy="2733701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D46BF25-59DE-AAD0-733E-18BC4B6DAC7F}"/>
                </a:ext>
              </a:extLst>
            </p:cNvPr>
            <p:cNvSpPr/>
            <p:nvPr/>
          </p:nvSpPr>
          <p:spPr>
            <a:xfrm>
              <a:off x="0" y="1180449"/>
              <a:ext cx="12192000" cy="2733701"/>
            </a:xfrm>
            <a:prstGeom prst="rect">
              <a:avLst/>
            </a:prstGeom>
            <a:gradFill flip="none" rotWithShape="1">
              <a:gsLst>
                <a:gs pos="51000">
                  <a:schemeClr val="accent1"/>
                </a:gs>
                <a:gs pos="100000">
                  <a:schemeClr val="accent1">
                    <a:alpha val="76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2EDD0BB-76DE-41A9-33A0-FFA41C7CB9F7}"/>
                </a:ext>
              </a:extLst>
            </p:cNvPr>
            <p:cNvSpPr txBox="1"/>
            <p:nvPr/>
          </p:nvSpPr>
          <p:spPr>
            <a:xfrm>
              <a:off x="1034079" y="1368912"/>
              <a:ext cx="2154436" cy="43088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dirty="0">
                  <a:solidFill>
                    <a:schemeClr val="bg1"/>
                  </a:solidFill>
                  <a:effectLst/>
                  <a:latin typeface="+mn-ea"/>
                </a:rPr>
                <a:t>年度目标达成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1DE9979-3A9C-04A4-9FBB-1FB23DF927DC}"/>
                </a:ext>
              </a:extLst>
            </p:cNvPr>
            <p:cNvSpPr txBox="1"/>
            <p:nvPr/>
          </p:nvSpPr>
          <p:spPr>
            <a:xfrm>
              <a:off x="1034079" y="2049802"/>
              <a:ext cx="9887322" cy="33708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schemeClr val="bg1"/>
                  </a:solidFill>
                  <a:effectLst/>
                  <a:latin typeface="+mn-ea"/>
                </a:rPr>
                <a:t>202X</a:t>
              </a:r>
              <a:r>
                <a:rPr lang="zh-CN" altLang="en-US" dirty="0">
                  <a:solidFill>
                    <a:schemeClr val="bg1"/>
                  </a:solidFill>
                  <a:effectLst/>
                  <a:latin typeface="+mn-ea"/>
                </a:rPr>
                <a:t>年，</a:t>
              </a:r>
              <a:r>
                <a:rPr lang="en-US" altLang="zh-CN" dirty="0">
                  <a:solidFill>
                    <a:schemeClr val="bg1"/>
                  </a:solidFill>
                  <a:effectLst/>
                  <a:latin typeface="+mn-ea"/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  <a:effectLst/>
                  <a:latin typeface="+mn-ea"/>
                </a:rPr>
                <a:t>分公司年度目标达成稳中有升，各项指标在全系统排名靠前，成长率在系统排名前三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02E8984-3B92-E1CA-B675-6F43A388A3CE}"/>
              </a:ext>
            </a:extLst>
          </p:cNvPr>
          <p:cNvGrpSpPr/>
          <p:nvPr/>
        </p:nvGrpSpPr>
        <p:grpSpPr>
          <a:xfrm>
            <a:off x="695325" y="2785238"/>
            <a:ext cx="3220270" cy="2892313"/>
            <a:chOff x="695325" y="2785238"/>
            <a:chExt cx="3220270" cy="2892313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84BB350C-600B-D932-4182-4153AB8BA5A3}"/>
                </a:ext>
              </a:extLst>
            </p:cNvPr>
            <p:cNvSpPr/>
            <p:nvPr/>
          </p:nvSpPr>
          <p:spPr>
            <a:xfrm>
              <a:off x="695325" y="2785238"/>
              <a:ext cx="3220270" cy="2892313"/>
            </a:xfrm>
            <a:prstGeom prst="roundRect">
              <a:avLst>
                <a:gd name="adj" fmla="val 9006"/>
              </a:avLst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381000" dist="12700" dir="27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7BF6C07-12C0-791E-94A4-29130993EADF}"/>
                </a:ext>
              </a:extLst>
            </p:cNvPr>
            <p:cNvSpPr txBox="1"/>
            <p:nvPr/>
          </p:nvSpPr>
          <p:spPr>
            <a:xfrm>
              <a:off x="1689907" y="2977063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期交保费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8B3EC08-2184-46BB-4F3D-5F2FA6933244}"/>
                </a:ext>
              </a:extLst>
            </p:cNvPr>
            <p:cNvSpPr txBox="1"/>
            <p:nvPr/>
          </p:nvSpPr>
          <p:spPr>
            <a:xfrm>
              <a:off x="1034079" y="3613482"/>
              <a:ext cx="2542762" cy="125989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大个险年度期交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4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1260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万，目标达成率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97%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，系统排名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8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名；同比成长率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52%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，成长率系统排名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2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名</a:t>
              </a: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2D8A3C1-7566-D938-9C12-DA20283569B1}"/>
                </a:ext>
              </a:extLst>
            </p:cNvPr>
            <p:cNvSpPr/>
            <p:nvPr/>
          </p:nvSpPr>
          <p:spPr>
            <a:xfrm>
              <a:off x="695325" y="5199125"/>
              <a:ext cx="3220270" cy="478426"/>
            </a:xfrm>
            <a:custGeom>
              <a:avLst/>
              <a:gdLst>
                <a:gd name="connsiteX0" fmla="*/ 565309 w 3220270"/>
                <a:gd name="connsiteY0" fmla="*/ 1030 h 546194"/>
                <a:gd name="connsiteX1" fmla="*/ 3199924 w 3220270"/>
                <a:gd name="connsiteY1" fmla="*/ 150250 h 546194"/>
                <a:gd name="connsiteX2" fmla="*/ 3220270 w 3220270"/>
                <a:gd name="connsiteY2" fmla="*/ 145410 h 546194"/>
                <a:gd name="connsiteX3" fmla="*/ 3220270 w 3220270"/>
                <a:gd name="connsiteY3" fmla="*/ 256176 h 546194"/>
                <a:gd name="connsiteX4" fmla="*/ 2930252 w 3220270"/>
                <a:gd name="connsiteY4" fmla="*/ 546194 h 546194"/>
                <a:gd name="connsiteX5" fmla="*/ 290018 w 3220270"/>
                <a:gd name="connsiteY5" fmla="*/ 546194 h 546194"/>
                <a:gd name="connsiteX6" fmla="*/ 0 w 3220270"/>
                <a:gd name="connsiteY6" fmla="*/ 256176 h 546194"/>
                <a:gd name="connsiteX7" fmla="*/ 0 w 3220270"/>
                <a:gd name="connsiteY7" fmla="*/ 75818 h 546194"/>
                <a:gd name="connsiteX8" fmla="*/ 126206 w 3220270"/>
                <a:gd name="connsiteY8" fmla="*/ 45796 h 546194"/>
                <a:gd name="connsiteX9" fmla="*/ 565309 w 3220270"/>
                <a:gd name="connsiteY9" fmla="*/ 1030 h 54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20270" h="546194">
                  <a:moveTo>
                    <a:pt x="565309" y="1030"/>
                  </a:moveTo>
                  <a:cubicBezTo>
                    <a:pt x="1443514" y="-20856"/>
                    <a:pt x="2321719" y="315387"/>
                    <a:pt x="3199924" y="150250"/>
                  </a:cubicBezTo>
                  <a:lnTo>
                    <a:pt x="3220270" y="145410"/>
                  </a:lnTo>
                  <a:lnTo>
                    <a:pt x="3220270" y="256176"/>
                  </a:lnTo>
                  <a:cubicBezTo>
                    <a:pt x="3220270" y="416349"/>
                    <a:pt x="3090425" y="546194"/>
                    <a:pt x="2930252" y="546194"/>
                  </a:cubicBezTo>
                  <a:lnTo>
                    <a:pt x="290018" y="546194"/>
                  </a:lnTo>
                  <a:cubicBezTo>
                    <a:pt x="129845" y="546194"/>
                    <a:pt x="0" y="416349"/>
                    <a:pt x="0" y="256176"/>
                  </a:cubicBezTo>
                  <a:lnTo>
                    <a:pt x="0" y="75818"/>
                  </a:lnTo>
                  <a:lnTo>
                    <a:pt x="126206" y="45796"/>
                  </a:lnTo>
                  <a:cubicBezTo>
                    <a:pt x="272574" y="18274"/>
                    <a:pt x="418941" y="4678"/>
                    <a:pt x="565309" y="103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D18F0D5-F1AB-2DE3-430E-74E7F9187B64}"/>
              </a:ext>
            </a:extLst>
          </p:cNvPr>
          <p:cNvGrpSpPr/>
          <p:nvPr/>
        </p:nvGrpSpPr>
        <p:grpSpPr>
          <a:xfrm>
            <a:off x="4485865" y="2785238"/>
            <a:ext cx="3220270" cy="2892313"/>
            <a:chOff x="4485865" y="2785238"/>
            <a:chExt cx="3220270" cy="2892313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C5B3A53D-2C13-E4B7-4A88-E2140D098D66}"/>
                </a:ext>
              </a:extLst>
            </p:cNvPr>
            <p:cNvSpPr/>
            <p:nvPr/>
          </p:nvSpPr>
          <p:spPr>
            <a:xfrm>
              <a:off x="4485865" y="2785238"/>
              <a:ext cx="3220270" cy="2892313"/>
            </a:xfrm>
            <a:prstGeom prst="roundRect">
              <a:avLst>
                <a:gd name="adj" fmla="val 9006"/>
              </a:avLst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381000" dist="12700" dir="27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FB4AD80-88E4-B241-39F1-1E7571E41DC5}"/>
                </a:ext>
              </a:extLst>
            </p:cNvPr>
            <p:cNvSpPr txBox="1"/>
            <p:nvPr/>
          </p:nvSpPr>
          <p:spPr>
            <a:xfrm>
              <a:off x="5439570" y="2977063"/>
              <a:ext cx="1312860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NBV</a:t>
              </a:r>
              <a:r>
                <a:rPr lang="zh-CN" altLang="en-US" sz="24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保费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CD1592F-F84E-B4A8-EE77-15BC024E4ECD}"/>
                </a:ext>
              </a:extLst>
            </p:cNvPr>
            <p:cNvSpPr txBox="1"/>
            <p:nvPr/>
          </p:nvSpPr>
          <p:spPr>
            <a:xfrm>
              <a:off x="4824619" y="3613482"/>
              <a:ext cx="2542762" cy="125989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大个险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NBVXXX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万，目标达成率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97.8%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，系统排名第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5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名，同比成长率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-53.3%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，系统排名第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2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名</a:t>
              </a: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AF9696B-6B4B-B826-A3BA-A5B90554189A}"/>
                </a:ext>
              </a:extLst>
            </p:cNvPr>
            <p:cNvSpPr/>
            <p:nvPr/>
          </p:nvSpPr>
          <p:spPr>
            <a:xfrm>
              <a:off x="4485865" y="5199125"/>
              <a:ext cx="3220270" cy="478426"/>
            </a:xfrm>
            <a:custGeom>
              <a:avLst/>
              <a:gdLst>
                <a:gd name="connsiteX0" fmla="*/ 565309 w 3220270"/>
                <a:gd name="connsiteY0" fmla="*/ 1030 h 546194"/>
                <a:gd name="connsiteX1" fmla="*/ 3199924 w 3220270"/>
                <a:gd name="connsiteY1" fmla="*/ 150250 h 546194"/>
                <a:gd name="connsiteX2" fmla="*/ 3220270 w 3220270"/>
                <a:gd name="connsiteY2" fmla="*/ 145410 h 546194"/>
                <a:gd name="connsiteX3" fmla="*/ 3220270 w 3220270"/>
                <a:gd name="connsiteY3" fmla="*/ 256176 h 546194"/>
                <a:gd name="connsiteX4" fmla="*/ 2930252 w 3220270"/>
                <a:gd name="connsiteY4" fmla="*/ 546194 h 546194"/>
                <a:gd name="connsiteX5" fmla="*/ 290018 w 3220270"/>
                <a:gd name="connsiteY5" fmla="*/ 546194 h 546194"/>
                <a:gd name="connsiteX6" fmla="*/ 0 w 3220270"/>
                <a:gd name="connsiteY6" fmla="*/ 256176 h 546194"/>
                <a:gd name="connsiteX7" fmla="*/ 0 w 3220270"/>
                <a:gd name="connsiteY7" fmla="*/ 75818 h 546194"/>
                <a:gd name="connsiteX8" fmla="*/ 126206 w 3220270"/>
                <a:gd name="connsiteY8" fmla="*/ 45796 h 546194"/>
                <a:gd name="connsiteX9" fmla="*/ 565309 w 3220270"/>
                <a:gd name="connsiteY9" fmla="*/ 1030 h 54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20270" h="546194">
                  <a:moveTo>
                    <a:pt x="565309" y="1030"/>
                  </a:moveTo>
                  <a:cubicBezTo>
                    <a:pt x="1443514" y="-20856"/>
                    <a:pt x="2321719" y="315387"/>
                    <a:pt x="3199924" y="150250"/>
                  </a:cubicBezTo>
                  <a:lnTo>
                    <a:pt x="3220270" y="145410"/>
                  </a:lnTo>
                  <a:lnTo>
                    <a:pt x="3220270" y="256176"/>
                  </a:lnTo>
                  <a:cubicBezTo>
                    <a:pt x="3220270" y="416349"/>
                    <a:pt x="3090425" y="546194"/>
                    <a:pt x="2930252" y="546194"/>
                  </a:cubicBezTo>
                  <a:lnTo>
                    <a:pt x="290018" y="546194"/>
                  </a:lnTo>
                  <a:cubicBezTo>
                    <a:pt x="129845" y="546194"/>
                    <a:pt x="0" y="416349"/>
                    <a:pt x="0" y="256176"/>
                  </a:cubicBezTo>
                  <a:lnTo>
                    <a:pt x="0" y="75818"/>
                  </a:lnTo>
                  <a:lnTo>
                    <a:pt x="126206" y="45796"/>
                  </a:lnTo>
                  <a:cubicBezTo>
                    <a:pt x="272574" y="18274"/>
                    <a:pt x="418941" y="4678"/>
                    <a:pt x="565309" y="103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1E18934-7A26-D86E-CC69-3C9772EE2161}"/>
              </a:ext>
            </a:extLst>
          </p:cNvPr>
          <p:cNvGrpSpPr/>
          <p:nvPr/>
        </p:nvGrpSpPr>
        <p:grpSpPr>
          <a:xfrm>
            <a:off x="8276405" y="2785238"/>
            <a:ext cx="3220270" cy="2892313"/>
            <a:chOff x="8276405" y="2785238"/>
            <a:chExt cx="3220270" cy="2892313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46C3FBBA-6F1D-E8F6-D6EE-1848AB9608AF}"/>
                </a:ext>
              </a:extLst>
            </p:cNvPr>
            <p:cNvSpPr/>
            <p:nvPr/>
          </p:nvSpPr>
          <p:spPr>
            <a:xfrm>
              <a:off x="8276405" y="2785238"/>
              <a:ext cx="3220270" cy="2892313"/>
            </a:xfrm>
            <a:prstGeom prst="roundRect">
              <a:avLst>
                <a:gd name="adj" fmla="val 9006"/>
              </a:avLst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381000" dist="12700" dir="27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E3B6925-CBAC-9578-932E-61ECEA047C12}"/>
                </a:ext>
              </a:extLst>
            </p:cNvPr>
            <p:cNvSpPr txBox="1"/>
            <p:nvPr/>
          </p:nvSpPr>
          <p:spPr>
            <a:xfrm>
              <a:off x="9270987" y="2977063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在职人力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A33E3BD-DF9A-80ED-C7F7-2A7E35EDD36C}"/>
                </a:ext>
              </a:extLst>
            </p:cNvPr>
            <p:cNvSpPr txBox="1"/>
            <p:nvPr/>
          </p:nvSpPr>
          <p:spPr>
            <a:xfrm>
              <a:off x="8615159" y="3613482"/>
              <a:ext cx="2542762" cy="93980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人力目标达成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99.5%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，系统排名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2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名，同比成长率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16%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，系统排名第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2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名</a:t>
              </a: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60D7FF0-6C2A-B7CC-2660-B3BF6F4BABED}"/>
                </a:ext>
              </a:extLst>
            </p:cNvPr>
            <p:cNvSpPr/>
            <p:nvPr/>
          </p:nvSpPr>
          <p:spPr>
            <a:xfrm>
              <a:off x="8276405" y="5199125"/>
              <a:ext cx="3220270" cy="478426"/>
            </a:xfrm>
            <a:custGeom>
              <a:avLst/>
              <a:gdLst>
                <a:gd name="connsiteX0" fmla="*/ 565309 w 3220270"/>
                <a:gd name="connsiteY0" fmla="*/ 1030 h 546194"/>
                <a:gd name="connsiteX1" fmla="*/ 3199924 w 3220270"/>
                <a:gd name="connsiteY1" fmla="*/ 150250 h 546194"/>
                <a:gd name="connsiteX2" fmla="*/ 3220270 w 3220270"/>
                <a:gd name="connsiteY2" fmla="*/ 145410 h 546194"/>
                <a:gd name="connsiteX3" fmla="*/ 3220270 w 3220270"/>
                <a:gd name="connsiteY3" fmla="*/ 256176 h 546194"/>
                <a:gd name="connsiteX4" fmla="*/ 2930252 w 3220270"/>
                <a:gd name="connsiteY4" fmla="*/ 546194 h 546194"/>
                <a:gd name="connsiteX5" fmla="*/ 290018 w 3220270"/>
                <a:gd name="connsiteY5" fmla="*/ 546194 h 546194"/>
                <a:gd name="connsiteX6" fmla="*/ 0 w 3220270"/>
                <a:gd name="connsiteY6" fmla="*/ 256176 h 546194"/>
                <a:gd name="connsiteX7" fmla="*/ 0 w 3220270"/>
                <a:gd name="connsiteY7" fmla="*/ 75818 h 546194"/>
                <a:gd name="connsiteX8" fmla="*/ 126206 w 3220270"/>
                <a:gd name="connsiteY8" fmla="*/ 45796 h 546194"/>
                <a:gd name="connsiteX9" fmla="*/ 565309 w 3220270"/>
                <a:gd name="connsiteY9" fmla="*/ 1030 h 54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20270" h="546194">
                  <a:moveTo>
                    <a:pt x="565309" y="1030"/>
                  </a:moveTo>
                  <a:cubicBezTo>
                    <a:pt x="1443514" y="-20856"/>
                    <a:pt x="2321719" y="315387"/>
                    <a:pt x="3199924" y="150250"/>
                  </a:cubicBezTo>
                  <a:lnTo>
                    <a:pt x="3220270" y="145410"/>
                  </a:lnTo>
                  <a:lnTo>
                    <a:pt x="3220270" y="256176"/>
                  </a:lnTo>
                  <a:cubicBezTo>
                    <a:pt x="3220270" y="416349"/>
                    <a:pt x="3090425" y="546194"/>
                    <a:pt x="2930252" y="546194"/>
                  </a:cubicBezTo>
                  <a:lnTo>
                    <a:pt x="290018" y="546194"/>
                  </a:lnTo>
                  <a:cubicBezTo>
                    <a:pt x="129845" y="546194"/>
                    <a:pt x="0" y="416349"/>
                    <a:pt x="0" y="256176"/>
                  </a:cubicBezTo>
                  <a:lnTo>
                    <a:pt x="0" y="75818"/>
                  </a:lnTo>
                  <a:lnTo>
                    <a:pt x="126206" y="45796"/>
                  </a:lnTo>
                  <a:cubicBezTo>
                    <a:pt x="272574" y="18274"/>
                    <a:pt x="418941" y="4678"/>
                    <a:pt x="565309" y="103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</p:grp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DA68CFA7-C54B-9795-8824-906BD9687F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工作业绩</a:t>
            </a:r>
          </a:p>
        </p:txBody>
      </p:sp>
    </p:spTree>
    <p:extLst>
      <p:ext uri="{BB962C8B-B14F-4D97-AF65-F5344CB8AC3E}">
        <p14:creationId xmlns:p14="http://schemas.microsoft.com/office/powerpoint/2010/main" val="3709390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290AD70-5EDC-AC5E-436B-386E7C687CC4}"/>
              </a:ext>
            </a:extLst>
          </p:cNvPr>
          <p:cNvGrpSpPr/>
          <p:nvPr/>
        </p:nvGrpSpPr>
        <p:grpSpPr>
          <a:xfrm>
            <a:off x="695325" y="1097271"/>
            <a:ext cx="5593716" cy="5107585"/>
            <a:chOff x="695325" y="1097271"/>
            <a:chExt cx="5593716" cy="5107585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B7FCCC57-F9CB-11CD-8809-582DD409572C}"/>
                </a:ext>
              </a:extLst>
            </p:cNvPr>
            <p:cNvSpPr/>
            <p:nvPr/>
          </p:nvSpPr>
          <p:spPr>
            <a:xfrm>
              <a:off x="695325" y="1097271"/>
              <a:ext cx="5593716" cy="5107585"/>
            </a:xfrm>
            <a:prstGeom prst="roundRect">
              <a:avLst>
                <a:gd name="adj" fmla="val 2993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63500" dir="270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OPPOSans R" panose="00020600040101010101" pitchFamily="18" charset="-122"/>
              </a:endParaRPr>
            </a:p>
          </p:txBody>
        </p:sp>
        <p:graphicFrame>
          <p:nvGraphicFramePr>
            <p:cNvPr id="39" name="图表 38">
              <a:extLst>
                <a:ext uri="{FF2B5EF4-FFF2-40B4-BE49-F238E27FC236}">
                  <a16:creationId xmlns:a16="http://schemas.microsoft.com/office/drawing/2014/main" id="{4A638DF2-AF94-A8E9-AC53-35BB706D6AC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41557285"/>
                </p:ext>
              </p:extLst>
            </p:nvPr>
          </p:nvGraphicFramePr>
          <p:xfrm>
            <a:off x="1058130" y="1981199"/>
            <a:ext cx="4868104" cy="40930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F8E3356-DF5B-A3D9-725D-59FF3E0013A5}"/>
                </a:ext>
              </a:extLst>
            </p:cNvPr>
            <p:cNvSpPr txBox="1"/>
            <p:nvPr/>
          </p:nvSpPr>
          <p:spPr>
            <a:xfrm>
              <a:off x="931238" y="1372358"/>
              <a:ext cx="4081633" cy="40011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各项重点</a:t>
              </a:r>
              <a:r>
                <a:rPr lang="en-US" altLang="zh-CN" sz="2000" dirty="0">
                  <a:solidFill>
                    <a:schemeClr val="accent1"/>
                  </a:solidFill>
                  <a:latin typeface="+mn-ea"/>
                </a:rPr>
                <a:t>KPI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指标实现持续增长</a:t>
              </a:r>
              <a:endParaRPr lang="zh-CN" altLang="en-US" sz="2000" dirty="0">
                <a:solidFill>
                  <a:schemeClr val="accent1"/>
                </a:solidFill>
                <a:effectLst/>
                <a:latin typeface="+mn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179442E-A278-6EE5-05B7-648C62F253D6}"/>
              </a:ext>
            </a:extLst>
          </p:cNvPr>
          <p:cNvGrpSpPr/>
          <p:nvPr/>
        </p:nvGrpSpPr>
        <p:grpSpPr>
          <a:xfrm>
            <a:off x="6671373" y="1110748"/>
            <a:ext cx="4681463" cy="1499381"/>
            <a:chOff x="6671373" y="1110748"/>
            <a:chExt cx="4681463" cy="149938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0BF8778-1A7C-8DCD-6325-C08C8157C3A3}"/>
                </a:ext>
              </a:extLst>
            </p:cNvPr>
            <p:cNvSpPr txBox="1"/>
            <p:nvPr/>
          </p:nvSpPr>
          <p:spPr>
            <a:xfrm>
              <a:off x="7356475" y="1110748"/>
              <a:ext cx="2769989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脚踏实地，提升内质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3A38D9C-C09E-17E7-E381-63F718487A5D}"/>
                </a:ext>
              </a:extLst>
            </p:cNvPr>
            <p:cNvSpPr txBox="1"/>
            <p:nvPr/>
          </p:nvSpPr>
          <p:spPr>
            <a:xfrm>
              <a:off x="7356475" y="1633968"/>
              <a:ext cx="3996361" cy="97616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围绕“双轮驱动”核心策略，通过对客户经营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培训运作、基础管理等工作的不断强化，积极改善队伍内质</a:t>
              </a: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A98BAEC-FC66-E9EF-BA3F-5D3426F17A36}"/>
                </a:ext>
              </a:extLst>
            </p:cNvPr>
            <p:cNvSpPr/>
            <p:nvPr/>
          </p:nvSpPr>
          <p:spPr>
            <a:xfrm>
              <a:off x="6671373" y="1146927"/>
              <a:ext cx="457011" cy="523220"/>
            </a:xfrm>
            <a:custGeom>
              <a:avLst/>
              <a:gdLst>
                <a:gd name="connsiteX0" fmla="*/ 152274 w 305327"/>
                <a:gd name="connsiteY0" fmla="*/ 66540 h 349561"/>
                <a:gd name="connsiteX1" fmla="*/ 161705 w 305327"/>
                <a:gd name="connsiteY1" fmla="*/ 74870 h 349561"/>
                <a:gd name="connsiteX2" fmla="*/ 161705 w 305327"/>
                <a:gd name="connsiteY2" fmla="*/ 138647 h 349561"/>
                <a:gd name="connsiteX3" fmla="*/ 186111 w 305327"/>
                <a:gd name="connsiteY3" fmla="*/ 138647 h 349561"/>
                <a:gd name="connsiteX4" fmla="*/ 194478 w 305327"/>
                <a:gd name="connsiteY4" fmla="*/ 138647 h 349561"/>
                <a:gd name="connsiteX5" fmla="*/ 194478 w 305327"/>
                <a:gd name="connsiteY5" fmla="*/ 278328 h 349561"/>
                <a:gd name="connsiteX6" fmla="*/ 186111 w 305327"/>
                <a:gd name="connsiteY6" fmla="*/ 278328 h 349561"/>
                <a:gd name="connsiteX7" fmla="*/ 161705 w 305327"/>
                <a:gd name="connsiteY7" fmla="*/ 278328 h 349561"/>
                <a:gd name="connsiteX8" fmla="*/ 161705 w 305327"/>
                <a:gd name="connsiteY8" fmla="*/ 341240 h 349561"/>
                <a:gd name="connsiteX9" fmla="*/ 152274 w 305327"/>
                <a:gd name="connsiteY9" fmla="*/ 349561 h 349561"/>
                <a:gd name="connsiteX10" fmla="*/ 142833 w 305327"/>
                <a:gd name="connsiteY10" fmla="*/ 341240 h 349561"/>
                <a:gd name="connsiteX11" fmla="*/ 142833 w 305327"/>
                <a:gd name="connsiteY11" fmla="*/ 278328 h 349561"/>
                <a:gd name="connsiteX12" fmla="*/ 119206 w 305327"/>
                <a:gd name="connsiteY12" fmla="*/ 278328 h 349561"/>
                <a:gd name="connsiteX13" fmla="*/ 110840 w 305327"/>
                <a:gd name="connsiteY13" fmla="*/ 278328 h 349561"/>
                <a:gd name="connsiteX14" fmla="*/ 110840 w 305327"/>
                <a:gd name="connsiteY14" fmla="*/ 138647 h 349561"/>
                <a:gd name="connsiteX15" fmla="*/ 119206 w 305327"/>
                <a:gd name="connsiteY15" fmla="*/ 138647 h 349561"/>
                <a:gd name="connsiteX16" fmla="*/ 142833 w 305327"/>
                <a:gd name="connsiteY16" fmla="*/ 138647 h 349561"/>
                <a:gd name="connsiteX17" fmla="*/ 142833 w 305327"/>
                <a:gd name="connsiteY17" fmla="*/ 74870 h 349561"/>
                <a:gd name="connsiteX18" fmla="*/ 152274 w 305327"/>
                <a:gd name="connsiteY18" fmla="*/ 66540 h 349561"/>
                <a:gd name="connsiteX19" fmla="*/ 41424 w 305327"/>
                <a:gd name="connsiteY19" fmla="*/ 21066 h 349561"/>
                <a:gd name="connsiteX20" fmla="*/ 50855 w 305327"/>
                <a:gd name="connsiteY20" fmla="*/ 29387 h 349561"/>
                <a:gd name="connsiteX21" fmla="*/ 50855 w 305327"/>
                <a:gd name="connsiteY21" fmla="*/ 93174 h 349561"/>
                <a:gd name="connsiteX22" fmla="*/ 75271 w 305327"/>
                <a:gd name="connsiteY22" fmla="*/ 93174 h 349561"/>
                <a:gd name="connsiteX23" fmla="*/ 83638 w 305327"/>
                <a:gd name="connsiteY23" fmla="*/ 93174 h 349561"/>
                <a:gd name="connsiteX24" fmla="*/ 83638 w 305327"/>
                <a:gd name="connsiteY24" fmla="*/ 232855 h 349561"/>
                <a:gd name="connsiteX25" fmla="*/ 75271 w 305327"/>
                <a:gd name="connsiteY25" fmla="*/ 232855 h 349561"/>
                <a:gd name="connsiteX26" fmla="*/ 50855 w 305327"/>
                <a:gd name="connsiteY26" fmla="*/ 232855 h 349561"/>
                <a:gd name="connsiteX27" fmla="*/ 50855 w 305327"/>
                <a:gd name="connsiteY27" fmla="*/ 295757 h 349561"/>
                <a:gd name="connsiteX28" fmla="*/ 41424 w 305327"/>
                <a:gd name="connsiteY28" fmla="*/ 304087 h 349561"/>
                <a:gd name="connsiteX29" fmla="*/ 31992 w 305327"/>
                <a:gd name="connsiteY29" fmla="*/ 295757 h 349561"/>
                <a:gd name="connsiteX30" fmla="*/ 31992 w 305327"/>
                <a:gd name="connsiteY30" fmla="*/ 232855 h 349561"/>
                <a:gd name="connsiteX31" fmla="*/ 8366 w 305327"/>
                <a:gd name="connsiteY31" fmla="*/ 232855 h 349561"/>
                <a:gd name="connsiteX32" fmla="*/ 0 w 305327"/>
                <a:gd name="connsiteY32" fmla="*/ 232855 h 349561"/>
                <a:gd name="connsiteX33" fmla="*/ 0 w 305327"/>
                <a:gd name="connsiteY33" fmla="*/ 93174 h 349561"/>
                <a:gd name="connsiteX34" fmla="*/ 8366 w 305327"/>
                <a:gd name="connsiteY34" fmla="*/ 93174 h 349561"/>
                <a:gd name="connsiteX35" fmla="*/ 31992 w 305327"/>
                <a:gd name="connsiteY35" fmla="*/ 93174 h 349561"/>
                <a:gd name="connsiteX36" fmla="*/ 31992 w 305327"/>
                <a:gd name="connsiteY36" fmla="*/ 29387 h 349561"/>
                <a:gd name="connsiteX37" fmla="*/ 41424 w 305327"/>
                <a:gd name="connsiteY37" fmla="*/ 21066 h 349561"/>
                <a:gd name="connsiteX38" fmla="*/ 259436 w 305327"/>
                <a:gd name="connsiteY38" fmla="*/ 0 h 349561"/>
                <a:gd name="connsiteX39" fmla="*/ 268877 w 305327"/>
                <a:gd name="connsiteY39" fmla="*/ 8330 h 349561"/>
                <a:gd name="connsiteX40" fmla="*/ 268877 w 305327"/>
                <a:gd name="connsiteY40" fmla="*/ 72081 h 349561"/>
                <a:gd name="connsiteX41" fmla="*/ 296961 w 305327"/>
                <a:gd name="connsiteY41" fmla="*/ 72081 h 349561"/>
                <a:gd name="connsiteX42" fmla="*/ 305327 w 305327"/>
                <a:gd name="connsiteY42" fmla="*/ 72081 h 349561"/>
                <a:gd name="connsiteX43" fmla="*/ 305327 w 305327"/>
                <a:gd name="connsiteY43" fmla="*/ 211762 h 349561"/>
                <a:gd name="connsiteX44" fmla="*/ 296961 w 305327"/>
                <a:gd name="connsiteY44" fmla="*/ 211762 h 349561"/>
                <a:gd name="connsiteX45" fmla="*/ 268877 w 305327"/>
                <a:gd name="connsiteY45" fmla="*/ 211762 h 349561"/>
                <a:gd name="connsiteX46" fmla="*/ 268877 w 305327"/>
                <a:gd name="connsiteY46" fmla="*/ 274700 h 349561"/>
                <a:gd name="connsiteX47" fmla="*/ 259436 w 305327"/>
                <a:gd name="connsiteY47" fmla="*/ 283021 h 349561"/>
                <a:gd name="connsiteX48" fmla="*/ 259436 w 305327"/>
                <a:gd name="connsiteY48" fmla="*/ 282993 h 349561"/>
                <a:gd name="connsiteX49" fmla="*/ 250005 w 305327"/>
                <a:gd name="connsiteY49" fmla="*/ 274672 h 349561"/>
                <a:gd name="connsiteX50" fmla="*/ 250005 w 305327"/>
                <a:gd name="connsiteY50" fmla="*/ 211762 h 349561"/>
                <a:gd name="connsiteX51" fmla="*/ 230056 w 305327"/>
                <a:gd name="connsiteY51" fmla="*/ 211762 h 349561"/>
                <a:gd name="connsiteX52" fmla="*/ 221689 w 305327"/>
                <a:gd name="connsiteY52" fmla="*/ 211762 h 349561"/>
                <a:gd name="connsiteX53" fmla="*/ 221689 w 305327"/>
                <a:gd name="connsiteY53" fmla="*/ 72081 h 349561"/>
                <a:gd name="connsiteX54" fmla="*/ 230056 w 305327"/>
                <a:gd name="connsiteY54" fmla="*/ 72081 h 349561"/>
                <a:gd name="connsiteX55" fmla="*/ 250005 w 305327"/>
                <a:gd name="connsiteY55" fmla="*/ 72081 h 349561"/>
                <a:gd name="connsiteX56" fmla="*/ 250005 w 305327"/>
                <a:gd name="connsiteY56" fmla="*/ 8330 h 349561"/>
                <a:gd name="connsiteX57" fmla="*/ 259436 w 305327"/>
                <a:gd name="connsiteY57" fmla="*/ 0 h 349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05327" h="349561">
                  <a:moveTo>
                    <a:pt x="152274" y="66540"/>
                  </a:moveTo>
                  <a:cubicBezTo>
                    <a:pt x="157463" y="66540"/>
                    <a:pt x="161705" y="70291"/>
                    <a:pt x="161705" y="74870"/>
                  </a:cubicBezTo>
                  <a:lnTo>
                    <a:pt x="161705" y="138647"/>
                  </a:lnTo>
                  <a:lnTo>
                    <a:pt x="186111" y="138647"/>
                  </a:lnTo>
                  <a:cubicBezTo>
                    <a:pt x="190731" y="138647"/>
                    <a:pt x="194478" y="138647"/>
                    <a:pt x="194478" y="138647"/>
                  </a:cubicBezTo>
                  <a:lnTo>
                    <a:pt x="194478" y="278328"/>
                  </a:lnTo>
                  <a:cubicBezTo>
                    <a:pt x="194478" y="278328"/>
                    <a:pt x="190731" y="278328"/>
                    <a:pt x="186111" y="278328"/>
                  </a:cubicBezTo>
                  <a:lnTo>
                    <a:pt x="161705" y="278328"/>
                  </a:lnTo>
                  <a:lnTo>
                    <a:pt x="161705" y="341240"/>
                  </a:lnTo>
                  <a:cubicBezTo>
                    <a:pt x="161705" y="345792"/>
                    <a:pt x="157463" y="349561"/>
                    <a:pt x="152274" y="349561"/>
                  </a:cubicBezTo>
                  <a:cubicBezTo>
                    <a:pt x="147085" y="349561"/>
                    <a:pt x="142833" y="345819"/>
                    <a:pt x="142833" y="341240"/>
                  </a:cubicBezTo>
                  <a:lnTo>
                    <a:pt x="142833" y="278328"/>
                  </a:lnTo>
                  <a:lnTo>
                    <a:pt x="119206" y="278328"/>
                  </a:lnTo>
                  <a:cubicBezTo>
                    <a:pt x="114585" y="278328"/>
                    <a:pt x="110840" y="278328"/>
                    <a:pt x="110840" y="278328"/>
                  </a:cubicBezTo>
                  <a:lnTo>
                    <a:pt x="110840" y="138647"/>
                  </a:lnTo>
                  <a:cubicBezTo>
                    <a:pt x="110840" y="138647"/>
                    <a:pt x="114585" y="138647"/>
                    <a:pt x="119206" y="138647"/>
                  </a:cubicBezTo>
                  <a:lnTo>
                    <a:pt x="142833" y="138647"/>
                  </a:lnTo>
                  <a:lnTo>
                    <a:pt x="142833" y="74870"/>
                  </a:lnTo>
                  <a:cubicBezTo>
                    <a:pt x="142833" y="70318"/>
                    <a:pt x="147085" y="66540"/>
                    <a:pt x="152274" y="66540"/>
                  </a:cubicBezTo>
                  <a:close/>
                  <a:moveTo>
                    <a:pt x="41424" y="21066"/>
                  </a:moveTo>
                  <a:cubicBezTo>
                    <a:pt x="46613" y="21066"/>
                    <a:pt x="50855" y="24807"/>
                    <a:pt x="50855" y="29387"/>
                  </a:cubicBezTo>
                  <a:lnTo>
                    <a:pt x="50855" y="93174"/>
                  </a:lnTo>
                  <a:lnTo>
                    <a:pt x="75271" y="93174"/>
                  </a:lnTo>
                  <a:cubicBezTo>
                    <a:pt x="79891" y="93174"/>
                    <a:pt x="83638" y="93174"/>
                    <a:pt x="83638" y="93174"/>
                  </a:cubicBezTo>
                  <a:lnTo>
                    <a:pt x="83638" y="232855"/>
                  </a:lnTo>
                  <a:cubicBezTo>
                    <a:pt x="83638" y="232855"/>
                    <a:pt x="79891" y="232855"/>
                    <a:pt x="75271" y="232855"/>
                  </a:cubicBezTo>
                  <a:lnTo>
                    <a:pt x="50855" y="232855"/>
                  </a:lnTo>
                  <a:lnTo>
                    <a:pt x="50855" y="295757"/>
                  </a:lnTo>
                  <a:cubicBezTo>
                    <a:pt x="50855" y="300309"/>
                    <a:pt x="46613" y="304087"/>
                    <a:pt x="41424" y="304087"/>
                  </a:cubicBezTo>
                  <a:cubicBezTo>
                    <a:pt x="36235" y="304087"/>
                    <a:pt x="31992" y="300336"/>
                    <a:pt x="31992" y="295757"/>
                  </a:cubicBezTo>
                  <a:lnTo>
                    <a:pt x="31992" y="232855"/>
                  </a:lnTo>
                  <a:lnTo>
                    <a:pt x="8366" y="232855"/>
                  </a:lnTo>
                  <a:cubicBezTo>
                    <a:pt x="3745" y="232855"/>
                    <a:pt x="0" y="232855"/>
                    <a:pt x="0" y="232855"/>
                  </a:cubicBezTo>
                  <a:lnTo>
                    <a:pt x="0" y="93174"/>
                  </a:lnTo>
                  <a:cubicBezTo>
                    <a:pt x="0" y="93174"/>
                    <a:pt x="3745" y="93174"/>
                    <a:pt x="8366" y="93174"/>
                  </a:cubicBezTo>
                  <a:lnTo>
                    <a:pt x="31992" y="93174"/>
                  </a:lnTo>
                  <a:lnTo>
                    <a:pt x="31992" y="29387"/>
                  </a:lnTo>
                  <a:cubicBezTo>
                    <a:pt x="31992" y="24835"/>
                    <a:pt x="36235" y="21066"/>
                    <a:pt x="41424" y="21066"/>
                  </a:cubicBezTo>
                  <a:close/>
                  <a:moveTo>
                    <a:pt x="259436" y="0"/>
                  </a:moveTo>
                  <a:cubicBezTo>
                    <a:pt x="264625" y="0"/>
                    <a:pt x="268877" y="3751"/>
                    <a:pt x="268877" y="8330"/>
                  </a:cubicBezTo>
                  <a:lnTo>
                    <a:pt x="268877" y="72081"/>
                  </a:lnTo>
                  <a:lnTo>
                    <a:pt x="296961" y="72081"/>
                  </a:lnTo>
                  <a:cubicBezTo>
                    <a:pt x="301581" y="72081"/>
                    <a:pt x="305327" y="72081"/>
                    <a:pt x="305327" y="72081"/>
                  </a:cubicBezTo>
                  <a:lnTo>
                    <a:pt x="305327" y="211762"/>
                  </a:lnTo>
                  <a:cubicBezTo>
                    <a:pt x="305327" y="211762"/>
                    <a:pt x="301581" y="211762"/>
                    <a:pt x="296961" y="211762"/>
                  </a:cubicBezTo>
                  <a:lnTo>
                    <a:pt x="268877" y="211762"/>
                  </a:lnTo>
                  <a:lnTo>
                    <a:pt x="268877" y="274700"/>
                  </a:lnTo>
                  <a:cubicBezTo>
                    <a:pt x="268877" y="279252"/>
                    <a:pt x="264625" y="283021"/>
                    <a:pt x="259436" y="283021"/>
                  </a:cubicBezTo>
                  <a:lnTo>
                    <a:pt x="259436" y="282993"/>
                  </a:lnTo>
                  <a:cubicBezTo>
                    <a:pt x="254247" y="282993"/>
                    <a:pt x="250005" y="279252"/>
                    <a:pt x="250005" y="274672"/>
                  </a:cubicBezTo>
                  <a:lnTo>
                    <a:pt x="250005" y="211762"/>
                  </a:lnTo>
                  <a:lnTo>
                    <a:pt x="230056" y="211762"/>
                  </a:lnTo>
                  <a:cubicBezTo>
                    <a:pt x="225435" y="211762"/>
                    <a:pt x="221689" y="211762"/>
                    <a:pt x="221689" y="211762"/>
                  </a:cubicBezTo>
                  <a:lnTo>
                    <a:pt x="221689" y="72081"/>
                  </a:lnTo>
                  <a:cubicBezTo>
                    <a:pt x="221689" y="72081"/>
                    <a:pt x="225435" y="72081"/>
                    <a:pt x="230056" y="72081"/>
                  </a:cubicBezTo>
                  <a:lnTo>
                    <a:pt x="250005" y="72081"/>
                  </a:lnTo>
                  <a:lnTo>
                    <a:pt x="250005" y="8330"/>
                  </a:lnTo>
                  <a:cubicBezTo>
                    <a:pt x="250005" y="3778"/>
                    <a:pt x="254247" y="0"/>
                    <a:pt x="259436" y="0"/>
                  </a:cubicBezTo>
                  <a:close/>
                </a:path>
              </a:pathLst>
            </a:custGeom>
            <a:solidFill>
              <a:schemeClr val="accent1"/>
            </a:solidFill>
            <a:ln w="100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ea typeface="OPPOSans R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80F4AC4-2E55-424E-BC5B-10620D81A44F}"/>
              </a:ext>
            </a:extLst>
          </p:cNvPr>
          <p:cNvGrpSpPr/>
          <p:nvPr/>
        </p:nvGrpSpPr>
        <p:grpSpPr>
          <a:xfrm>
            <a:off x="6662970" y="2933324"/>
            <a:ext cx="4689866" cy="1499380"/>
            <a:chOff x="6662970" y="2933324"/>
            <a:chExt cx="4689866" cy="149938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81EAE3E-96FF-783E-815D-77CF43EA8F68}"/>
                </a:ext>
              </a:extLst>
            </p:cNvPr>
            <p:cNvSpPr txBox="1"/>
            <p:nvPr/>
          </p:nvSpPr>
          <p:spPr>
            <a:xfrm>
              <a:off x="7356475" y="2933324"/>
              <a:ext cx="2769989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有效实施，强力执行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706DC79-C978-8E73-9705-37A5722693AB}"/>
                </a:ext>
              </a:extLst>
            </p:cNvPr>
            <p:cNvSpPr txBox="1"/>
            <p:nvPr/>
          </p:nvSpPr>
          <p:spPr>
            <a:xfrm>
              <a:off x="7356475" y="3456543"/>
              <a:ext cx="3996361" cy="97616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大力推动新版基本法，有效实施人力政策，实现“有效增员”与“健康裂变”的双轮驱动，为后续持续健康发展打下坚实基础</a:t>
              </a:r>
            </a:p>
          </p:txBody>
        </p:sp>
        <p:sp>
          <p:nvSpPr>
            <p:cNvPr id="46" name="Freeform 66">
              <a:extLst>
                <a:ext uri="{FF2B5EF4-FFF2-40B4-BE49-F238E27FC236}">
                  <a16:creationId xmlns:a16="http://schemas.microsoft.com/office/drawing/2014/main" id="{B9DA7B6D-B6CB-42D7-EB0A-D36A729D81F7}"/>
                </a:ext>
              </a:extLst>
            </p:cNvPr>
            <p:cNvSpPr/>
            <p:nvPr/>
          </p:nvSpPr>
          <p:spPr>
            <a:xfrm>
              <a:off x="6662970" y="2969503"/>
              <a:ext cx="473816" cy="523220"/>
            </a:xfrm>
            <a:custGeom>
              <a:avLst/>
              <a:gdLst>
                <a:gd name="connsiteX0" fmla="*/ 303508 w 316524"/>
                <a:gd name="connsiteY0" fmla="*/ 113188 h 349527"/>
                <a:gd name="connsiteX1" fmla="*/ 316524 w 316524"/>
                <a:gd name="connsiteY1" fmla="*/ 128994 h 349527"/>
                <a:gd name="connsiteX2" fmla="*/ 316524 w 316524"/>
                <a:gd name="connsiteY2" fmla="*/ 336180 h 349527"/>
                <a:gd name="connsiteX3" fmla="*/ 303606 w 316524"/>
                <a:gd name="connsiteY3" fmla="*/ 349509 h 349527"/>
                <a:gd name="connsiteX4" fmla="*/ 303606 w 316524"/>
                <a:gd name="connsiteY4" fmla="*/ 349527 h 349527"/>
                <a:gd name="connsiteX5" fmla="*/ 13328 w 316524"/>
                <a:gd name="connsiteY5" fmla="*/ 349527 h 349527"/>
                <a:gd name="connsiteX6" fmla="*/ 0 w 316524"/>
                <a:gd name="connsiteY6" fmla="*/ 336199 h 349527"/>
                <a:gd name="connsiteX7" fmla="*/ 0 w 316524"/>
                <a:gd name="connsiteY7" fmla="*/ 264943 h 349527"/>
                <a:gd name="connsiteX8" fmla="*/ 13756 w 316524"/>
                <a:gd name="connsiteY8" fmla="*/ 251287 h 349527"/>
                <a:gd name="connsiteX9" fmla="*/ 53021 w 316524"/>
                <a:gd name="connsiteY9" fmla="*/ 273911 h 349527"/>
                <a:gd name="connsiteX10" fmla="*/ 70628 w 316524"/>
                <a:gd name="connsiteY10" fmla="*/ 276459 h 349527"/>
                <a:gd name="connsiteX11" fmla="*/ 115619 w 316524"/>
                <a:gd name="connsiteY11" fmla="*/ 221836 h 349527"/>
                <a:gd name="connsiteX12" fmla="*/ 133308 w 316524"/>
                <a:gd name="connsiteY12" fmla="*/ 213387 h 349527"/>
                <a:gd name="connsiteX13" fmla="*/ 172027 w 316524"/>
                <a:gd name="connsiteY13" fmla="*/ 247072 h 349527"/>
                <a:gd name="connsiteX14" fmla="*/ 192665 w 316524"/>
                <a:gd name="connsiteY14" fmla="*/ 253900 h 349527"/>
                <a:gd name="connsiteX15" fmla="*/ 280728 w 316524"/>
                <a:gd name="connsiteY15" fmla="*/ 122167 h 349527"/>
                <a:gd name="connsiteX16" fmla="*/ 303508 w 316524"/>
                <a:gd name="connsiteY16" fmla="*/ 113188 h 349527"/>
                <a:gd name="connsiteX17" fmla="*/ 282339 w 316524"/>
                <a:gd name="connsiteY17" fmla="*/ 26048 h 349527"/>
                <a:gd name="connsiteX18" fmla="*/ 280976 w 316524"/>
                <a:gd name="connsiteY18" fmla="*/ 26231 h 349527"/>
                <a:gd name="connsiteX19" fmla="*/ 282684 w 316524"/>
                <a:gd name="connsiteY19" fmla="*/ 28706 h 349527"/>
                <a:gd name="connsiteX20" fmla="*/ 291407 w 316524"/>
                <a:gd name="connsiteY20" fmla="*/ 111 h 349527"/>
                <a:gd name="connsiteX21" fmla="*/ 300601 w 316524"/>
                <a:gd name="connsiteY21" fmla="*/ 2606 h 349527"/>
                <a:gd name="connsiteX22" fmla="*/ 305308 w 316524"/>
                <a:gd name="connsiteY22" fmla="*/ 11309 h 349527"/>
                <a:gd name="connsiteX23" fmla="*/ 310706 w 316524"/>
                <a:gd name="connsiteY23" fmla="*/ 55061 h 349527"/>
                <a:gd name="connsiteX24" fmla="*/ 299509 w 316524"/>
                <a:gd name="connsiteY24" fmla="*/ 68963 h 349527"/>
                <a:gd name="connsiteX25" fmla="*/ 296404 w 316524"/>
                <a:gd name="connsiteY25" fmla="*/ 68317 h 349527"/>
                <a:gd name="connsiteX26" fmla="*/ 286390 w 316524"/>
                <a:gd name="connsiteY26" fmla="*/ 57238 h 349527"/>
                <a:gd name="connsiteX27" fmla="*/ 284203 w 316524"/>
                <a:gd name="connsiteY27" fmla="*/ 40397 h 349527"/>
                <a:gd name="connsiteX28" fmla="*/ 283668 w 316524"/>
                <a:gd name="connsiteY28" fmla="*/ 43309 h 349527"/>
                <a:gd name="connsiteX29" fmla="*/ 28905 w 316524"/>
                <a:gd name="connsiteY29" fmla="*/ 190000 h 349527"/>
                <a:gd name="connsiteX30" fmla="*/ 28905 w 316524"/>
                <a:gd name="connsiteY30" fmla="*/ 189991 h 349527"/>
                <a:gd name="connsiteX31" fmla="*/ 17980 w 316524"/>
                <a:gd name="connsiteY31" fmla="*/ 189308 h 349527"/>
                <a:gd name="connsiteX32" fmla="*/ 6081 w 316524"/>
                <a:gd name="connsiteY32" fmla="*/ 173969 h 349527"/>
                <a:gd name="connsiteX33" fmla="*/ 20711 w 316524"/>
                <a:gd name="connsiteY33" fmla="*/ 161997 h 349527"/>
                <a:gd name="connsiteX34" fmla="*/ 221542 w 316524"/>
                <a:gd name="connsiteY34" fmla="*/ 80339 h 349527"/>
                <a:gd name="connsiteX35" fmla="*/ 259854 w 316524"/>
                <a:gd name="connsiteY35" fmla="*/ 29077 h 349527"/>
                <a:gd name="connsiteX36" fmla="*/ 247744 w 316524"/>
                <a:gd name="connsiteY36" fmla="*/ 30709 h 349527"/>
                <a:gd name="connsiteX37" fmla="*/ 234107 w 316524"/>
                <a:gd name="connsiteY37" fmla="*/ 19647 h 349527"/>
                <a:gd name="connsiteX38" fmla="*/ 244304 w 316524"/>
                <a:gd name="connsiteY38" fmla="*/ 6128 h 34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16524" h="349527">
                  <a:moveTo>
                    <a:pt x="303508" y="113188"/>
                  </a:moveTo>
                  <a:cubicBezTo>
                    <a:pt x="310830" y="114476"/>
                    <a:pt x="316524" y="119895"/>
                    <a:pt x="316524" y="128994"/>
                  </a:cubicBezTo>
                  <a:lnTo>
                    <a:pt x="316524" y="336180"/>
                  </a:lnTo>
                  <a:cubicBezTo>
                    <a:pt x="316524" y="343118"/>
                    <a:pt x="310552" y="349509"/>
                    <a:pt x="303606" y="349509"/>
                  </a:cubicBezTo>
                  <a:lnTo>
                    <a:pt x="303606" y="349527"/>
                  </a:lnTo>
                  <a:lnTo>
                    <a:pt x="13328" y="349527"/>
                  </a:lnTo>
                  <a:cubicBezTo>
                    <a:pt x="6382" y="349527"/>
                    <a:pt x="19" y="343154"/>
                    <a:pt x="0" y="336199"/>
                  </a:cubicBezTo>
                  <a:lnTo>
                    <a:pt x="0" y="264943"/>
                  </a:lnTo>
                  <a:cubicBezTo>
                    <a:pt x="0" y="251579"/>
                    <a:pt x="6710" y="244586"/>
                    <a:pt x="13756" y="251287"/>
                  </a:cubicBezTo>
                  <a:lnTo>
                    <a:pt x="53021" y="273911"/>
                  </a:lnTo>
                  <a:cubicBezTo>
                    <a:pt x="58292" y="278462"/>
                    <a:pt x="66222" y="281812"/>
                    <a:pt x="70628" y="276459"/>
                  </a:cubicBezTo>
                  <a:lnTo>
                    <a:pt x="115619" y="221836"/>
                  </a:lnTo>
                  <a:cubicBezTo>
                    <a:pt x="120035" y="216474"/>
                    <a:pt x="127992" y="208917"/>
                    <a:pt x="133308" y="213387"/>
                  </a:cubicBezTo>
                  <a:lnTo>
                    <a:pt x="172027" y="247072"/>
                  </a:lnTo>
                  <a:cubicBezTo>
                    <a:pt x="177344" y="251533"/>
                    <a:pt x="188341" y="259325"/>
                    <a:pt x="192665" y="253900"/>
                  </a:cubicBezTo>
                  <a:lnTo>
                    <a:pt x="280728" y="122167"/>
                  </a:lnTo>
                  <a:cubicBezTo>
                    <a:pt x="287238" y="114743"/>
                    <a:pt x="296187" y="111900"/>
                    <a:pt x="303508" y="113188"/>
                  </a:cubicBezTo>
                  <a:close/>
                  <a:moveTo>
                    <a:pt x="282339" y="26048"/>
                  </a:moveTo>
                  <a:lnTo>
                    <a:pt x="280976" y="26231"/>
                  </a:lnTo>
                  <a:lnTo>
                    <a:pt x="282684" y="28706"/>
                  </a:lnTo>
                  <a:close/>
                  <a:moveTo>
                    <a:pt x="291407" y="111"/>
                  </a:moveTo>
                  <a:cubicBezTo>
                    <a:pt x="294684" y="-335"/>
                    <a:pt x="297997" y="566"/>
                    <a:pt x="300601" y="2606"/>
                  </a:cubicBezTo>
                  <a:cubicBezTo>
                    <a:pt x="303460" y="4426"/>
                    <a:pt x="304689" y="7959"/>
                    <a:pt x="305308" y="11309"/>
                  </a:cubicBezTo>
                  <a:lnTo>
                    <a:pt x="310706" y="55061"/>
                  </a:lnTo>
                  <a:cubicBezTo>
                    <a:pt x="311945" y="61771"/>
                    <a:pt x="306710" y="68471"/>
                    <a:pt x="299509" y="68963"/>
                  </a:cubicBezTo>
                  <a:lnTo>
                    <a:pt x="296404" y="68317"/>
                  </a:lnTo>
                  <a:cubicBezTo>
                    <a:pt x="291024" y="67170"/>
                    <a:pt x="286991" y="62709"/>
                    <a:pt x="286390" y="57238"/>
                  </a:cubicBezTo>
                  <a:lnTo>
                    <a:pt x="284203" y="40397"/>
                  </a:lnTo>
                  <a:lnTo>
                    <a:pt x="283668" y="43309"/>
                  </a:lnTo>
                  <a:cubicBezTo>
                    <a:pt x="190098" y="194252"/>
                    <a:pt x="66477" y="190000"/>
                    <a:pt x="28905" y="190000"/>
                  </a:cubicBezTo>
                  <a:lnTo>
                    <a:pt x="28905" y="189991"/>
                  </a:lnTo>
                  <a:cubicBezTo>
                    <a:pt x="22759" y="189991"/>
                    <a:pt x="19345" y="189991"/>
                    <a:pt x="17980" y="189308"/>
                  </a:cubicBezTo>
                  <a:cubicBezTo>
                    <a:pt x="10460" y="188353"/>
                    <a:pt x="5134" y="181489"/>
                    <a:pt x="6081" y="173969"/>
                  </a:cubicBezTo>
                  <a:cubicBezTo>
                    <a:pt x="7001" y="166722"/>
                    <a:pt x="13428" y="161460"/>
                    <a:pt x="20711" y="161997"/>
                  </a:cubicBezTo>
                  <a:cubicBezTo>
                    <a:pt x="25491" y="162594"/>
                    <a:pt x="128584" y="183182"/>
                    <a:pt x="221542" y="80339"/>
                  </a:cubicBezTo>
                  <a:lnTo>
                    <a:pt x="259854" y="29077"/>
                  </a:lnTo>
                  <a:lnTo>
                    <a:pt x="247744" y="30709"/>
                  </a:lnTo>
                  <a:cubicBezTo>
                    <a:pt x="240926" y="31419"/>
                    <a:pt x="234818" y="26467"/>
                    <a:pt x="234107" y="19647"/>
                  </a:cubicBezTo>
                  <a:cubicBezTo>
                    <a:pt x="233424" y="13166"/>
                    <a:pt x="237885" y="7258"/>
                    <a:pt x="244304" y="6128"/>
                  </a:cubicBezTo>
                  <a:close/>
                </a:path>
              </a:pathLst>
            </a:custGeom>
            <a:solidFill>
              <a:schemeClr val="accent1"/>
            </a:solidFill>
            <a:ln w="100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ea typeface="OPPOSans R" panose="00020600040101010101" pitchFamily="18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E79BA1E-8593-13A5-C678-592E603A1C4D}"/>
              </a:ext>
            </a:extLst>
          </p:cNvPr>
          <p:cNvGrpSpPr/>
          <p:nvPr/>
        </p:nvGrpSpPr>
        <p:grpSpPr>
          <a:xfrm>
            <a:off x="6638268" y="4755900"/>
            <a:ext cx="4516556" cy="1499381"/>
            <a:chOff x="6638268" y="4755900"/>
            <a:chExt cx="4516556" cy="149938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A86153D-2711-F042-14CF-FD58F7E3FC84}"/>
                </a:ext>
              </a:extLst>
            </p:cNvPr>
            <p:cNvSpPr txBox="1"/>
            <p:nvPr/>
          </p:nvSpPr>
          <p:spPr>
            <a:xfrm>
              <a:off x="7356475" y="4755900"/>
              <a:ext cx="2769989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使命必达，践行责任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C3E55E4-DF14-83A0-1C58-236076091359}"/>
                </a:ext>
              </a:extLst>
            </p:cNvPr>
            <p:cNvSpPr txBox="1"/>
            <p:nvPr/>
          </p:nvSpPr>
          <p:spPr>
            <a:xfrm>
              <a:off x="7356475" y="5279120"/>
              <a:ext cx="3798349" cy="97616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传统营销累计标保达成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884.6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亿元，全年达成率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121.6%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，超过序时进度要求（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98%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）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23.6pt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。重点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KPI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指标实现持续增长</a:t>
              </a:r>
            </a:p>
          </p:txBody>
        </p:sp>
        <p:sp>
          <p:nvSpPr>
            <p:cNvPr id="49" name="Freeform 69">
              <a:extLst>
                <a:ext uri="{FF2B5EF4-FFF2-40B4-BE49-F238E27FC236}">
                  <a16:creationId xmlns:a16="http://schemas.microsoft.com/office/drawing/2014/main" id="{8B51106A-AF77-F382-88D0-C321B06CFCB7}"/>
                </a:ext>
              </a:extLst>
            </p:cNvPr>
            <p:cNvSpPr/>
            <p:nvPr/>
          </p:nvSpPr>
          <p:spPr>
            <a:xfrm>
              <a:off x="6638268" y="4795928"/>
              <a:ext cx="523220" cy="515521"/>
            </a:xfrm>
            <a:custGeom>
              <a:avLst/>
              <a:gdLst>
                <a:gd name="connsiteX0" fmla="*/ 6164 w 349590"/>
                <a:gd name="connsiteY0" fmla="*/ 319765 h 344446"/>
                <a:gd name="connsiteX1" fmla="*/ 343418 w 349590"/>
                <a:gd name="connsiteY1" fmla="*/ 319765 h 344446"/>
                <a:gd name="connsiteX2" fmla="*/ 349590 w 349590"/>
                <a:gd name="connsiteY2" fmla="*/ 325938 h 344446"/>
                <a:gd name="connsiteX3" fmla="*/ 349590 w 349590"/>
                <a:gd name="connsiteY3" fmla="*/ 339302 h 344446"/>
                <a:gd name="connsiteX4" fmla="*/ 343418 w 349590"/>
                <a:gd name="connsiteY4" fmla="*/ 344446 h 344446"/>
                <a:gd name="connsiteX5" fmla="*/ 6164 w 349590"/>
                <a:gd name="connsiteY5" fmla="*/ 344446 h 344446"/>
                <a:gd name="connsiteX6" fmla="*/ 0 w 349590"/>
                <a:gd name="connsiteY6" fmla="*/ 338273 h 344446"/>
                <a:gd name="connsiteX7" fmla="*/ 0 w 349590"/>
                <a:gd name="connsiteY7" fmla="*/ 325938 h 344446"/>
                <a:gd name="connsiteX8" fmla="*/ 6164 w 349590"/>
                <a:gd name="connsiteY8" fmla="*/ 319765 h 344446"/>
                <a:gd name="connsiteX9" fmla="*/ 16452 w 349590"/>
                <a:gd name="connsiteY9" fmla="*/ 212321 h 344446"/>
                <a:gd name="connsiteX10" fmla="*/ 68891 w 349590"/>
                <a:gd name="connsiteY10" fmla="*/ 212321 h 344446"/>
                <a:gd name="connsiteX11" fmla="*/ 75063 w 349590"/>
                <a:gd name="connsiteY11" fmla="*/ 217237 h 344446"/>
                <a:gd name="connsiteX12" fmla="*/ 75063 w 349590"/>
                <a:gd name="connsiteY12" fmla="*/ 294283 h 344446"/>
                <a:gd name="connsiteX13" fmla="*/ 68891 w 349590"/>
                <a:gd name="connsiteY13" fmla="*/ 299209 h 344446"/>
                <a:gd name="connsiteX14" fmla="*/ 16452 w 349590"/>
                <a:gd name="connsiteY14" fmla="*/ 299209 h 344446"/>
                <a:gd name="connsiteX15" fmla="*/ 10280 w 349590"/>
                <a:gd name="connsiteY15" fmla="*/ 294283 h 344446"/>
                <a:gd name="connsiteX16" fmla="*/ 10280 w 349590"/>
                <a:gd name="connsiteY16" fmla="*/ 217237 h 344446"/>
                <a:gd name="connsiteX17" fmla="*/ 16452 w 349590"/>
                <a:gd name="connsiteY17" fmla="*/ 212321 h 344446"/>
                <a:gd name="connsiteX18" fmla="*/ 192275 w 349590"/>
                <a:gd name="connsiteY18" fmla="*/ 125433 h 344446"/>
                <a:gd name="connsiteX19" fmla="*/ 245742 w 349590"/>
                <a:gd name="connsiteY19" fmla="*/ 125433 h 344446"/>
                <a:gd name="connsiteX20" fmla="*/ 251905 w 349590"/>
                <a:gd name="connsiteY20" fmla="*/ 131606 h 344446"/>
                <a:gd name="connsiteX21" fmla="*/ 251905 w 349590"/>
                <a:gd name="connsiteY21" fmla="*/ 293035 h 344446"/>
                <a:gd name="connsiteX22" fmla="*/ 245742 w 349590"/>
                <a:gd name="connsiteY22" fmla="*/ 299208 h 344446"/>
                <a:gd name="connsiteX23" fmla="*/ 192275 w 349590"/>
                <a:gd name="connsiteY23" fmla="*/ 299208 h 344446"/>
                <a:gd name="connsiteX24" fmla="*/ 186103 w 349590"/>
                <a:gd name="connsiteY24" fmla="*/ 293035 h 344446"/>
                <a:gd name="connsiteX25" fmla="*/ 186103 w 349590"/>
                <a:gd name="connsiteY25" fmla="*/ 131606 h 344446"/>
                <a:gd name="connsiteX26" fmla="*/ 192275 w 349590"/>
                <a:gd name="connsiteY26" fmla="*/ 125433 h 344446"/>
                <a:gd name="connsiteX27" fmla="*/ 103849 w 349590"/>
                <a:gd name="connsiteY27" fmla="*/ 80451 h 344446"/>
                <a:gd name="connsiteX28" fmla="*/ 157316 w 349590"/>
                <a:gd name="connsiteY28" fmla="*/ 80451 h 344446"/>
                <a:gd name="connsiteX29" fmla="*/ 163479 w 349590"/>
                <a:gd name="connsiteY29" fmla="*/ 86159 h 344446"/>
                <a:gd name="connsiteX30" fmla="*/ 163479 w 349590"/>
                <a:gd name="connsiteY30" fmla="*/ 293463 h 344446"/>
                <a:gd name="connsiteX31" fmla="*/ 157316 w 349590"/>
                <a:gd name="connsiteY31" fmla="*/ 299172 h 344446"/>
                <a:gd name="connsiteX32" fmla="*/ 157316 w 349590"/>
                <a:gd name="connsiteY32" fmla="*/ 299209 h 344446"/>
                <a:gd name="connsiteX33" fmla="*/ 103849 w 349590"/>
                <a:gd name="connsiteY33" fmla="*/ 299209 h 344446"/>
                <a:gd name="connsiteX34" fmla="*/ 97677 w 349590"/>
                <a:gd name="connsiteY34" fmla="*/ 293500 h 344446"/>
                <a:gd name="connsiteX35" fmla="*/ 97677 w 349590"/>
                <a:gd name="connsiteY35" fmla="*/ 86159 h 344446"/>
                <a:gd name="connsiteX36" fmla="*/ 103849 w 349590"/>
                <a:gd name="connsiteY36" fmla="*/ 80451 h 344446"/>
                <a:gd name="connsiteX37" fmla="*/ 280701 w 349590"/>
                <a:gd name="connsiteY37" fmla="*/ 0 h 344446"/>
                <a:gd name="connsiteX38" fmla="*/ 334168 w 349590"/>
                <a:gd name="connsiteY38" fmla="*/ 0 h 344446"/>
                <a:gd name="connsiteX39" fmla="*/ 340331 w 349590"/>
                <a:gd name="connsiteY39" fmla="*/ 6164 h 344446"/>
                <a:gd name="connsiteX40" fmla="*/ 340331 w 349590"/>
                <a:gd name="connsiteY40" fmla="*/ 293036 h 344446"/>
                <a:gd name="connsiteX41" fmla="*/ 334168 w 349590"/>
                <a:gd name="connsiteY41" fmla="*/ 299209 h 344446"/>
                <a:gd name="connsiteX42" fmla="*/ 280701 w 349590"/>
                <a:gd name="connsiteY42" fmla="*/ 299209 h 344446"/>
                <a:gd name="connsiteX43" fmla="*/ 274529 w 349590"/>
                <a:gd name="connsiteY43" fmla="*/ 293036 h 344446"/>
                <a:gd name="connsiteX44" fmla="*/ 274529 w 349590"/>
                <a:gd name="connsiteY44" fmla="*/ 6164 h 344446"/>
                <a:gd name="connsiteX45" fmla="*/ 280701 w 349590"/>
                <a:gd name="connsiteY45" fmla="*/ 0 h 344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49590" h="344446">
                  <a:moveTo>
                    <a:pt x="6164" y="319765"/>
                  </a:moveTo>
                  <a:lnTo>
                    <a:pt x="343418" y="319765"/>
                  </a:lnTo>
                  <a:cubicBezTo>
                    <a:pt x="346731" y="319992"/>
                    <a:pt x="349362" y="322624"/>
                    <a:pt x="349590" y="325938"/>
                  </a:cubicBezTo>
                  <a:lnTo>
                    <a:pt x="349590" y="339302"/>
                  </a:lnTo>
                  <a:cubicBezTo>
                    <a:pt x="349590" y="342388"/>
                    <a:pt x="347533" y="344446"/>
                    <a:pt x="343418" y="344446"/>
                  </a:cubicBezTo>
                  <a:lnTo>
                    <a:pt x="6164" y="344446"/>
                  </a:lnTo>
                  <a:cubicBezTo>
                    <a:pt x="2859" y="344218"/>
                    <a:pt x="228" y="341578"/>
                    <a:pt x="0" y="338273"/>
                  </a:cubicBezTo>
                  <a:lnTo>
                    <a:pt x="0" y="325938"/>
                  </a:lnTo>
                  <a:cubicBezTo>
                    <a:pt x="228" y="322633"/>
                    <a:pt x="2859" y="319992"/>
                    <a:pt x="6164" y="319765"/>
                  </a:cubicBezTo>
                  <a:close/>
                  <a:moveTo>
                    <a:pt x="16452" y="212321"/>
                  </a:moveTo>
                  <a:lnTo>
                    <a:pt x="68891" y="212321"/>
                  </a:lnTo>
                  <a:cubicBezTo>
                    <a:pt x="71976" y="212321"/>
                    <a:pt x="75063" y="214779"/>
                    <a:pt x="75063" y="217237"/>
                  </a:cubicBezTo>
                  <a:lnTo>
                    <a:pt x="75063" y="294283"/>
                  </a:lnTo>
                  <a:cubicBezTo>
                    <a:pt x="75063" y="296741"/>
                    <a:pt x="73006" y="299209"/>
                    <a:pt x="68891" y="299209"/>
                  </a:cubicBezTo>
                  <a:lnTo>
                    <a:pt x="16452" y="299209"/>
                  </a:lnTo>
                  <a:cubicBezTo>
                    <a:pt x="13365" y="299209"/>
                    <a:pt x="10280" y="296741"/>
                    <a:pt x="10280" y="294283"/>
                  </a:cubicBezTo>
                  <a:lnTo>
                    <a:pt x="10280" y="217237"/>
                  </a:lnTo>
                  <a:cubicBezTo>
                    <a:pt x="10280" y="214779"/>
                    <a:pt x="13365" y="212321"/>
                    <a:pt x="16452" y="212321"/>
                  </a:cubicBezTo>
                  <a:close/>
                  <a:moveTo>
                    <a:pt x="192275" y="125433"/>
                  </a:moveTo>
                  <a:lnTo>
                    <a:pt x="245742" y="125433"/>
                  </a:lnTo>
                  <a:cubicBezTo>
                    <a:pt x="249056" y="125660"/>
                    <a:pt x="251686" y="128292"/>
                    <a:pt x="251905" y="131606"/>
                  </a:cubicBezTo>
                  <a:lnTo>
                    <a:pt x="251905" y="293035"/>
                  </a:lnTo>
                  <a:cubicBezTo>
                    <a:pt x="251686" y="296349"/>
                    <a:pt x="249056" y="298980"/>
                    <a:pt x="245742" y="299208"/>
                  </a:cubicBezTo>
                  <a:lnTo>
                    <a:pt x="192275" y="299208"/>
                  </a:lnTo>
                  <a:cubicBezTo>
                    <a:pt x="188961" y="298980"/>
                    <a:pt x="186330" y="296349"/>
                    <a:pt x="186103" y="293035"/>
                  </a:cubicBezTo>
                  <a:lnTo>
                    <a:pt x="186103" y="131606"/>
                  </a:lnTo>
                  <a:cubicBezTo>
                    <a:pt x="186330" y="128292"/>
                    <a:pt x="188961" y="125660"/>
                    <a:pt x="192275" y="125433"/>
                  </a:cubicBezTo>
                  <a:close/>
                  <a:moveTo>
                    <a:pt x="103849" y="80451"/>
                  </a:moveTo>
                  <a:lnTo>
                    <a:pt x="157316" y="80451"/>
                  </a:lnTo>
                  <a:cubicBezTo>
                    <a:pt x="160402" y="80451"/>
                    <a:pt x="163479" y="83310"/>
                    <a:pt x="163479" y="86159"/>
                  </a:cubicBezTo>
                  <a:lnTo>
                    <a:pt x="163479" y="293463"/>
                  </a:lnTo>
                  <a:cubicBezTo>
                    <a:pt x="163479" y="296313"/>
                    <a:pt x="160402" y="299172"/>
                    <a:pt x="157316" y="299172"/>
                  </a:cubicBezTo>
                  <a:lnTo>
                    <a:pt x="157316" y="299209"/>
                  </a:lnTo>
                  <a:lnTo>
                    <a:pt x="103849" y="299209"/>
                  </a:lnTo>
                  <a:cubicBezTo>
                    <a:pt x="100762" y="299209"/>
                    <a:pt x="97677" y="296350"/>
                    <a:pt x="97677" y="293500"/>
                  </a:cubicBezTo>
                  <a:lnTo>
                    <a:pt x="97677" y="86159"/>
                  </a:lnTo>
                  <a:cubicBezTo>
                    <a:pt x="97677" y="83310"/>
                    <a:pt x="100762" y="80451"/>
                    <a:pt x="103849" y="80451"/>
                  </a:cubicBezTo>
                  <a:close/>
                  <a:moveTo>
                    <a:pt x="280701" y="0"/>
                  </a:moveTo>
                  <a:lnTo>
                    <a:pt x="334168" y="0"/>
                  </a:lnTo>
                  <a:cubicBezTo>
                    <a:pt x="337473" y="218"/>
                    <a:pt x="340112" y="2859"/>
                    <a:pt x="340331" y="6164"/>
                  </a:cubicBezTo>
                  <a:lnTo>
                    <a:pt x="340331" y="293036"/>
                  </a:lnTo>
                  <a:cubicBezTo>
                    <a:pt x="340112" y="296350"/>
                    <a:pt x="337482" y="298981"/>
                    <a:pt x="334168" y="299209"/>
                  </a:cubicBezTo>
                  <a:lnTo>
                    <a:pt x="280701" y="299209"/>
                  </a:lnTo>
                  <a:cubicBezTo>
                    <a:pt x="277387" y="298981"/>
                    <a:pt x="274756" y="296350"/>
                    <a:pt x="274529" y="293036"/>
                  </a:cubicBezTo>
                  <a:lnTo>
                    <a:pt x="274529" y="6164"/>
                  </a:lnTo>
                  <a:cubicBezTo>
                    <a:pt x="274756" y="2849"/>
                    <a:pt x="277387" y="218"/>
                    <a:pt x="280701" y="0"/>
                  </a:cubicBezTo>
                  <a:close/>
                </a:path>
              </a:pathLst>
            </a:custGeom>
            <a:solidFill>
              <a:schemeClr val="accent1"/>
            </a:solidFill>
            <a:ln w="100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ea typeface="OPPOSans R" panose="00020600040101010101" pitchFamily="18" charset="-122"/>
              </a:endParaRPr>
            </a:p>
          </p:txBody>
        </p:sp>
      </p:grp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84D94D2A-7BD0-89A2-88E8-59B9A0183A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工作业绩</a:t>
            </a:r>
          </a:p>
        </p:txBody>
      </p:sp>
    </p:spTree>
    <p:extLst>
      <p:ext uri="{BB962C8B-B14F-4D97-AF65-F5344CB8AC3E}">
        <p14:creationId xmlns:p14="http://schemas.microsoft.com/office/powerpoint/2010/main" val="630264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051D4ED-A4B0-E36B-F500-4E5FD069BEE4}"/>
              </a:ext>
            </a:extLst>
          </p:cNvPr>
          <p:cNvGrpSpPr/>
          <p:nvPr/>
        </p:nvGrpSpPr>
        <p:grpSpPr>
          <a:xfrm>
            <a:off x="4541490" y="1920240"/>
            <a:ext cx="3144455" cy="4126823"/>
            <a:chOff x="4541490" y="1920240"/>
            <a:chExt cx="3144455" cy="4126823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AD7C7D6E-D0AB-9772-C7E5-FAE272DA6B25}"/>
                </a:ext>
              </a:extLst>
            </p:cNvPr>
            <p:cNvSpPr/>
            <p:nvPr/>
          </p:nvSpPr>
          <p:spPr>
            <a:xfrm>
              <a:off x="4541490" y="1920240"/>
              <a:ext cx="3144455" cy="4126823"/>
            </a:xfrm>
            <a:prstGeom prst="roundRect">
              <a:avLst>
                <a:gd name="adj" fmla="val 6412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63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30B6EC2-3120-ACE1-5F62-B35BECD354A6}"/>
                </a:ext>
              </a:extLst>
            </p:cNvPr>
            <p:cNvSpPr txBox="1"/>
            <p:nvPr/>
          </p:nvSpPr>
          <p:spPr>
            <a:xfrm>
              <a:off x="5498169" y="2173065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人力成本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633DED1-78B5-0C42-0D9A-70846F67744B}"/>
                </a:ext>
              </a:extLst>
            </p:cNvPr>
            <p:cNvSpPr txBox="1"/>
            <p:nvPr/>
          </p:nvSpPr>
          <p:spPr>
            <a:xfrm>
              <a:off x="4831515" y="5383505"/>
              <a:ext cx="2564405" cy="3163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占用只有预算成本的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62%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DF0B29A7-2173-2C78-8B64-2EAC6C49D3E0}"/>
                </a:ext>
              </a:extLst>
            </p:cNvPr>
            <p:cNvSpPr/>
            <p:nvPr/>
          </p:nvSpPr>
          <p:spPr>
            <a:xfrm>
              <a:off x="5109969" y="2834188"/>
              <a:ext cx="2007497" cy="2007497"/>
            </a:xfrm>
            <a:prstGeom prst="ellipse">
              <a:avLst/>
            </a:prstGeom>
            <a:noFill/>
            <a:ln w="2540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26" name="弧形 25">
              <a:extLst>
                <a:ext uri="{FF2B5EF4-FFF2-40B4-BE49-F238E27FC236}">
                  <a16:creationId xmlns:a16="http://schemas.microsoft.com/office/drawing/2014/main" id="{61A2A11D-4CB6-0D89-F344-BB0C5C9D5F70}"/>
                </a:ext>
              </a:extLst>
            </p:cNvPr>
            <p:cNvSpPr/>
            <p:nvPr/>
          </p:nvSpPr>
          <p:spPr>
            <a:xfrm>
              <a:off x="5109969" y="2834188"/>
              <a:ext cx="2007497" cy="2007497"/>
            </a:xfrm>
            <a:prstGeom prst="arc">
              <a:avLst>
                <a:gd name="adj1" fmla="val 16200000"/>
                <a:gd name="adj2" fmla="val 7992000"/>
              </a:avLst>
            </a:prstGeom>
            <a:noFill/>
            <a:ln w="25400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C55E623-529B-DACD-D7D9-6686A8A57991}"/>
                </a:ext>
              </a:extLst>
            </p:cNvPr>
            <p:cNvSpPr txBox="1"/>
            <p:nvPr/>
          </p:nvSpPr>
          <p:spPr>
            <a:xfrm>
              <a:off x="5436614" y="3545549"/>
              <a:ext cx="1354207" cy="58477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2"/>
                  </a:solidFill>
                  <a:latin typeface="+mj-lt"/>
                  <a:ea typeface="OPPOSans R" panose="00020600040101010101" pitchFamily="18" charset="-122"/>
                </a:rPr>
                <a:t>62%</a:t>
              </a:r>
              <a:endParaRPr lang="zh-CN" altLang="en-US" sz="3200" dirty="0">
                <a:solidFill>
                  <a:schemeClr val="accent2"/>
                </a:solidFill>
                <a:latin typeface="+mj-lt"/>
                <a:ea typeface="OPPOSans R" panose="00020600040101010101" pitchFamily="18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C870E45-B7E2-F7F8-5B3A-E42F1F3A1A8F}"/>
                </a:ext>
              </a:extLst>
            </p:cNvPr>
            <p:cNvSpPr/>
            <p:nvPr/>
          </p:nvSpPr>
          <p:spPr>
            <a:xfrm>
              <a:off x="5568292" y="5052750"/>
              <a:ext cx="1090851" cy="10813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74000">
                  <a:schemeClr val="bg1">
                    <a:lumMod val="7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C2EE8BD-84C4-0751-FFF1-C0E16F12525C}"/>
              </a:ext>
            </a:extLst>
          </p:cNvPr>
          <p:cNvGrpSpPr/>
          <p:nvPr/>
        </p:nvGrpSpPr>
        <p:grpSpPr>
          <a:xfrm>
            <a:off x="875221" y="1920240"/>
            <a:ext cx="3144455" cy="4126823"/>
            <a:chOff x="875221" y="1920240"/>
            <a:chExt cx="3144455" cy="4126823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62BD28CC-EAD6-F1CA-8CFE-BEF1416BC67E}"/>
                </a:ext>
              </a:extLst>
            </p:cNvPr>
            <p:cNvSpPr/>
            <p:nvPr/>
          </p:nvSpPr>
          <p:spPr>
            <a:xfrm>
              <a:off x="875221" y="1920240"/>
              <a:ext cx="3144455" cy="4126823"/>
            </a:xfrm>
            <a:prstGeom prst="roundRect">
              <a:avLst>
                <a:gd name="adj" fmla="val 6412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63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D61B1CE-E70A-E298-3CF2-F62B333B8756}"/>
                </a:ext>
              </a:extLst>
            </p:cNvPr>
            <p:cNvSpPr txBox="1"/>
            <p:nvPr/>
          </p:nvSpPr>
          <p:spPr>
            <a:xfrm>
              <a:off x="1831896" y="2173065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时间成本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E2E2FF9-B108-A0B7-DE71-5F6BFE8F9EEE}"/>
                </a:ext>
              </a:extLst>
            </p:cNvPr>
            <p:cNvSpPr txBox="1"/>
            <p:nvPr/>
          </p:nvSpPr>
          <p:spPr>
            <a:xfrm>
              <a:off x="1173066" y="5383505"/>
              <a:ext cx="2548776" cy="31630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占用只有预算时间的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58%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165E0201-1154-058A-D00A-9CDC00514606}"/>
                </a:ext>
              </a:extLst>
            </p:cNvPr>
            <p:cNvSpPr/>
            <p:nvPr/>
          </p:nvSpPr>
          <p:spPr>
            <a:xfrm>
              <a:off x="1443700" y="2834188"/>
              <a:ext cx="2007497" cy="2007497"/>
            </a:xfrm>
            <a:prstGeom prst="ellipse">
              <a:avLst/>
            </a:prstGeom>
            <a:noFill/>
            <a:ln w="2540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34" name="弧形 33">
              <a:extLst>
                <a:ext uri="{FF2B5EF4-FFF2-40B4-BE49-F238E27FC236}">
                  <a16:creationId xmlns:a16="http://schemas.microsoft.com/office/drawing/2014/main" id="{8BB2058C-42CD-8BC3-0651-CB1C92041B0E}"/>
                </a:ext>
              </a:extLst>
            </p:cNvPr>
            <p:cNvSpPr/>
            <p:nvPr/>
          </p:nvSpPr>
          <p:spPr>
            <a:xfrm>
              <a:off x="1443700" y="2834188"/>
              <a:ext cx="2007497" cy="2007497"/>
            </a:xfrm>
            <a:prstGeom prst="arc">
              <a:avLst>
                <a:gd name="adj1" fmla="val 16200000"/>
                <a:gd name="adj2" fmla="val 7134000"/>
              </a:avLst>
            </a:prstGeom>
            <a:noFill/>
            <a:ln w="25400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3EB5DCE-F64E-0171-096D-84AE25CCC3DA}"/>
                </a:ext>
              </a:extLst>
            </p:cNvPr>
            <p:cNvSpPr txBox="1"/>
            <p:nvPr/>
          </p:nvSpPr>
          <p:spPr>
            <a:xfrm>
              <a:off x="1770345" y="3545549"/>
              <a:ext cx="1354207" cy="58477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2"/>
                  </a:solidFill>
                  <a:latin typeface="+mj-lt"/>
                  <a:ea typeface="OPPOSans R" panose="00020600040101010101" pitchFamily="18" charset="-122"/>
                </a:rPr>
                <a:t>58%</a:t>
              </a:r>
              <a:endParaRPr lang="zh-CN" altLang="en-US" sz="3200" dirty="0">
                <a:solidFill>
                  <a:schemeClr val="accent2"/>
                </a:solidFill>
                <a:latin typeface="+mj-lt"/>
                <a:ea typeface="OPPOSans R" panose="00020600040101010101" pitchFamily="18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84103D8-D7D4-392D-164E-0A63E3F1B3F9}"/>
                </a:ext>
              </a:extLst>
            </p:cNvPr>
            <p:cNvSpPr/>
            <p:nvPr/>
          </p:nvSpPr>
          <p:spPr>
            <a:xfrm>
              <a:off x="1910245" y="5052750"/>
              <a:ext cx="1090851" cy="10813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74000">
                  <a:schemeClr val="bg1">
                    <a:lumMod val="7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6D03381-74C9-5DAF-4CD1-30CC177BA476}"/>
              </a:ext>
            </a:extLst>
          </p:cNvPr>
          <p:cNvGrpSpPr/>
          <p:nvPr/>
        </p:nvGrpSpPr>
        <p:grpSpPr>
          <a:xfrm>
            <a:off x="8207758" y="1920240"/>
            <a:ext cx="3144455" cy="4126823"/>
            <a:chOff x="8207758" y="1920240"/>
            <a:chExt cx="3144455" cy="412682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07FC306B-C850-3F90-D1C9-D532F7E24BE6}"/>
                </a:ext>
              </a:extLst>
            </p:cNvPr>
            <p:cNvSpPr/>
            <p:nvPr/>
          </p:nvSpPr>
          <p:spPr>
            <a:xfrm>
              <a:off x="8207758" y="1920240"/>
              <a:ext cx="3144455" cy="4126823"/>
            </a:xfrm>
            <a:prstGeom prst="roundRect">
              <a:avLst>
                <a:gd name="adj" fmla="val 6412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63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7279974-9F8F-243E-1D51-BDC5AC9657AA}"/>
                </a:ext>
              </a:extLst>
            </p:cNvPr>
            <p:cNvSpPr txBox="1"/>
            <p:nvPr/>
          </p:nvSpPr>
          <p:spPr>
            <a:xfrm>
              <a:off x="9164436" y="2173065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金钱成本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FC4C742-1644-4DF2-9372-6484C3F9EAB1}"/>
                </a:ext>
              </a:extLst>
            </p:cNvPr>
            <p:cNvSpPr txBox="1"/>
            <p:nvPr/>
          </p:nvSpPr>
          <p:spPr>
            <a:xfrm>
              <a:off x="8456707" y="5383505"/>
              <a:ext cx="2646558" cy="31630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占用只有预算成本的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75%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3011986-1AFA-C1C7-C234-3284069C376F}"/>
                </a:ext>
              </a:extLst>
            </p:cNvPr>
            <p:cNvSpPr/>
            <p:nvPr/>
          </p:nvSpPr>
          <p:spPr>
            <a:xfrm>
              <a:off x="8776237" y="2834188"/>
              <a:ext cx="2007497" cy="2007497"/>
            </a:xfrm>
            <a:prstGeom prst="ellipse">
              <a:avLst/>
            </a:prstGeom>
            <a:noFill/>
            <a:ln w="2540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41" name="弧形 40">
              <a:extLst>
                <a:ext uri="{FF2B5EF4-FFF2-40B4-BE49-F238E27FC236}">
                  <a16:creationId xmlns:a16="http://schemas.microsoft.com/office/drawing/2014/main" id="{8EA49274-318F-F370-32EB-30972EEB9535}"/>
                </a:ext>
              </a:extLst>
            </p:cNvPr>
            <p:cNvSpPr/>
            <p:nvPr/>
          </p:nvSpPr>
          <p:spPr>
            <a:xfrm>
              <a:off x="8776237" y="2834188"/>
              <a:ext cx="2007497" cy="2007497"/>
            </a:xfrm>
            <a:prstGeom prst="arc">
              <a:avLst>
                <a:gd name="adj1" fmla="val 16200000"/>
                <a:gd name="adj2" fmla="val 10800000"/>
              </a:avLst>
            </a:prstGeom>
            <a:noFill/>
            <a:ln w="25400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BBD8A8D-E4BA-3CA2-2DBE-BC1C4512E345}"/>
                </a:ext>
              </a:extLst>
            </p:cNvPr>
            <p:cNvSpPr txBox="1"/>
            <p:nvPr/>
          </p:nvSpPr>
          <p:spPr>
            <a:xfrm>
              <a:off x="9102882" y="3545549"/>
              <a:ext cx="1354207" cy="58477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2"/>
                  </a:solidFill>
                  <a:latin typeface="+mj-lt"/>
                  <a:ea typeface="OPPOSans R" panose="00020600040101010101" pitchFamily="18" charset="-122"/>
                </a:rPr>
                <a:t>75%</a:t>
              </a:r>
              <a:endParaRPr lang="zh-CN" altLang="en-US" sz="3200" dirty="0">
                <a:solidFill>
                  <a:schemeClr val="accent2"/>
                </a:solidFill>
                <a:latin typeface="+mj-lt"/>
                <a:ea typeface="OPPOSans R" panose="00020600040101010101" pitchFamily="18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66F932AA-4692-48BE-245E-D5DBECC5D058}"/>
                </a:ext>
              </a:extLst>
            </p:cNvPr>
            <p:cNvSpPr/>
            <p:nvPr/>
          </p:nvSpPr>
          <p:spPr>
            <a:xfrm>
              <a:off x="9251004" y="5052750"/>
              <a:ext cx="1090851" cy="10813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74000">
                  <a:schemeClr val="bg1">
                    <a:lumMod val="7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R" panose="00020600040101010101" pitchFamily="18" charset="-122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3275620C-7BD0-FB25-E7A4-2261D835998D}"/>
              </a:ext>
            </a:extLst>
          </p:cNvPr>
          <p:cNvSpPr txBox="1"/>
          <p:nvPr/>
        </p:nvSpPr>
        <p:spPr>
          <a:xfrm>
            <a:off x="1005282" y="1158190"/>
            <a:ext cx="6771084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时间成本、人力成本、金钱成本占用低于预算成本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10A3E73E-73A3-34E7-39ED-29BDB3A979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工作业绩</a:t>
            </a:r>
          </a:p>
        </p:txBody>
      </p:sp>
    </p:spTree>
    <p:extLst>
      <p:ext uri="{BB962C8B-B14F-4D97-AF65-F5344CB8AC3E}">
        <p14:creationId xmlns:p14="http://schemas.microsoft.com/office/powerpoint/2010/main" val="2520426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4DF30DC1-ED13-F00A-E8A5-33C49AC209FC}"/>
              </a:ext>
            </a:extLst>
          </p:cNvPr>
          <p:cNvSpPr txBox="1"/>
          <p:nvPr/>
        </p:nvSpPr>
        <p:spPr>
          <a:xfrm>
            <a:off x="1034407" y="1195593"/>
            <a:ext cx="6746515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accent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传统营销核心业务指标达成情况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9A0D913-EB40-80A3-3DA5-ED792DA873DE}"/>
              </a:ext>
            </a:extLst>
          </p:cNvPr>
          <p:cNvSpPr txBox="1"/>
          <p:nvPr/>
        </p:nvSpPr>
        <p:spPr>
          <a:xfrm>
            <a:off x="1034407" y="1718813"/>
            <a:ext cx="10082893" cy="69717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截至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11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30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日，全司传统营销累计标保达成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884.6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亿元，全年标保预算达成率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121.6%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，超过序时进度要求（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98%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）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23.6pt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A590856-9BD9-6EDA-501F-9BA48D1C6B9E}"/>
              </a:ext>
            </a:extLst>
          </p:cNvPr>
          <p:cNvGrpSpPr/>
          <p:nvPr/>
        </p:nvGrpSpPr>
        <p:grpSpPr>
          <a:xfrm>
            <a:off x="1331800" y="2610172"/>
            <a:ext cx="2281638" cy="1494877"/>
            <a:chOff x="1331800" y="2610172"/>
            <a:chExt cx="2281638" cy="1494877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C09A153-E042-8884-3244-EE3BBCC199A8}"/>
                </a:ext>
              </a:extLst>
            </p:cNvPr>
            <p:cNvGrpSpPr/>
            <p:nvPr/>
          </p:nvGrpSpPr>
          <p:grpSpPr>
            <a:xfrm>
              <a:off x="1331800" y="2610172"/>
              <a:ext cx="2281638" cy="977295"/>
              <a:chOff x="931239" y="2940352"/>
              <a:chExt cx="2281638" cy="977295"/>
            </a:xfrm>
          </p:grpSpPr>
          <p:sp>
            <p:nvSpPr>
              <p:cNvPr id="25" name="Freeform 1266">
                <a:extLst>
                  <a:ext uri="{FF2B5EF4-FFF2-40B4-BE49-F238E27FC236}">
                    <a16:creationId xmlns:a16="http://schemas.microsoft.com/office/drawing/2014/main" id="{98CAF0D7-0672-DA7D-D865-CB4170940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330" y="2941232"/>
                <a:ext cx="465547" cy="975536"/>
              </a:xfrm>
              <a:custGeom>
                <a:avLst/>
                <a:gdLst>
                  <a:gd name="T0" fmla="*/ 683 w 900"/>
                  <a:gd name="T1" fmla="*/ 1322 h 1887"/>
                  <a:gd name="T2" fmla="*/ 621 w 900"/>
                  <a:gd name="T3" fmla="*/ 1439 h 1887"/>
                  <a:gd name="T4" fmla="*/ 824 w 900"/>
                  <a:gd name="T5" fmla="*/ 1387 h 1887"/>
                  <a:gd name="T6" fmla="*/ 479 w 900"/>
                  <a:gd name="T7" fmla="*/ 1621 h 1887"/>
                  <a:gd name="T8" fmla="*/ 762 w 900"/>
                  <a:gd name="T9" fmla="*/ 1543 h 1887"/>
                  <a:gd name="T10" fmla="*/ 431 w 900"/>
                  <a:gd name="T11" fmla="*/ 1687 h 1887"/>
                  <a:gd name="T12" fmla="*/ 436 w 900"/>
                  <a:gd name="T13" fmla="*/ 1733 h 1887"/>
                  <a:gd name="T14" fmla="*/ 559 w 900"/>
                  <a:gd name="T15" fmla="*/ 1792 h 1887"/>
                  <a:gd name="T16" fmla="*/ 194 w 900"/>
                  <a:gd name="T17" fmla="*/ 1826 h 1887"/>
                  <a:gd name="T18" fmla="*/ 51 w 900"/>
                  <a:gd name="T19" fmla="*/ 1867 h 1887"/>
                  <a:gd name="T20" fmla="*/ 309 w 900"/>
                  <a:gd name="T21" fmla="*/ 1508 h 1887"/>
                  <a:gd name="T22" fmla="*/ 270 w 900"/>
                  <a:gd name="T23" fmla="*/ 1764 h 1887"/>
                  <a:gd name="T24" fmla="*/ 434 w 900"/>
                  <a:gd name="T25" fmla="*/ 1368 h 1887"/>
                  <a:gd name="T26" fmla="*/ 466 w 900"/>
                  <a:gd name="T27" fmla="*/ 1606 h 1887"/>
                  <a:gd name="T28" fmla="*/ 495 w 900"/>
                  <a:gd name="T29" fmla="*/ 1364 h 1887"/>
                  <a:gd name="T30" fmla="*/ 599 w 900"/>
                  <a:gd name="T31" fmla="*/ 1435 h 1887"/>
                  <a:gd name="T32" fmla="*/ 581 w 900"/>
                  <a:gd name="T33" fmla="*/ 1221 h 1887"/>
                  <a:gd name="T34" fmla="*/ 686 w 900"/>
                  <a:gd name="T35" fmla="*/ 1249 h 1887"/>
                  <a:gd name="T36" fmla="*/ 599 w 900"/>
                  <a:gd name="T37" fmla="*/ 997 h 1887"/>
                  <a:gd name="T38" fmla="*/ 731 w 900"/>
                  <a:gd name="T39" fmla="*/ 946 h 1887"/>
                  <a:gd name="T40" fmla="*/ 563 w 900"/>
                  <a:gd name="T41" fmla="*/ 759 h 1887"/>
                  <a:gd name="T42" fmla="*/ 715 w 900"/>
                  <a:gd name="T43" fmla="*/ 772 h 1887"/>
                  <a:gd name="T44" fmla="*/ 526 w 900"/>
                  <a:gd name="T45" fmla="*/ 622 h 1887"/>
                  <a:gd name="T46" fmla="*/ 669 w 900"/>
                  <a:gd name="T47" fmla="*/ 618 h 1887"/>
                  <a:gd name="T48" fmla="*/ 562 w 900"/>
                  <a:gd name="T49" fmla="*/ 494 h 1887"/>
                  <a:gd name="T50" fmla="*/ 592 w 900"/>
                  <a:gd name="T51" fmla="*/ 471 h 1887"/>
                  <a:gd name="T52" fmla="*/ 556 w 900"/>
                  <a:gd name="T53" fmla="*/ 410 h 1887"/>
                  <a:gd name="T54" fmla="*/ 361 w 900"/>
                  <a:gd name="T55" fmla="*/ 332 h 1887"/>
                  <a:gd name="T56" fmla="*/ 443 w 900"/>
                  <a:gd name="T57" fmla="*/ 279 h 1887"/>
                  <a:gd name="T58" fmla="*/ 222 w 900"/>
                  <a:gd name="T59" fmla="*/ 225 h 1887"/>
                  <a:gd name="T60" fmla="*/ 197 w 900"/>
                  <a:gd name="T61" fmla="*/ 187 h 1887"/>
                  <a:gd name="T62" fmla="*/ 180 w 900"/>
                  <a:gd name="T63" fmla="*/ 104 h 1887"/>
                  <a:gd name="T64" fmla="*/ 204 w 900"/>
                  <a:gd name="T65" fmla="*/ 84 h 1887"/>
                  <a:gd name="T66" fmla="*/ 218 w 900"/>
                  <a:gd name="T67" fmla="*/ 0 h 1887"/>
                  <a:gd name="T68" fmla="*/ 338 w 900"/>
                  <a:gd name="T69" fmla="*/ 171 h 1887"/>
                  <a:gd name="T70" fmla="*/ 423 w 900"/>
                  <a:gd name="T71" fmla="*/ 138 h 1887"/>
                  <a:gd name="T72" fmla="*/ 472 w 900"/>
                  <a:gd name="T73" fmla="*/ 272 h 1887"/>
                  <a:gd name="T74" fmla="*/ 534 w 900"/>
                  <a:gd name="T75" fmla="*/ 221 h 1887"/>
                  <a:gd name="T76" fmla="*/ 573 w 900"/>
                  <a:gd name="T77" fmla="*/ 398 h 1887"/>
                  <a:gd name="T78" fmla="*/ 648 w 900"/>
                  <a:gd name="T79" fmla="*/ 352 h 1887"/>
                  <a:gd name="T80" fmla="*/ 654 w 900"/>
                  <a:gd name="T81" fmla="*/ 522 h 1887"/>
                  <a:gd name="T82" fmla="*/ 727 w 900"/>
                  <a:gd name="T83" fmla="*/ 429 h 1887"/>
                  <a:gd name="T84" fmla="*/ 790 w 900"/>
                  <a:gd name="T85" fmla="*/ 517 h 1887"/>
                  <a:gd name="T86" fmla="*/ 731 w 900"/>
                  <a:gd name="T87" fmla="*/ 770 h 1887"/>
                  <a:gd name="T88" fmla="*/ 859 w 900"/>
                  <a:gd name="T89" fmla="*/ 692 h 1887"/>
                  <a:gd name="T90" fmla="*/ 749 w 900"/>
                  <a:gd name="T91" fmla="*/ 946 h 1887"/>
                  <a:gd name="T92" fmla="*/ 849 w 900"/>
                  <a:gd name="T93" fmla="*/ 902 h 1887"/>
                  <a:gd name="T94" fmla="*/ 738 w 900"/>
                  <a:gd name="T95" fmla="*/ 1127 h 1887"/>
                  <a:gd name="T96" fmla="*/ 712 w 900"/>
                  <a:gd name="T97" fmla="*/ 1236 h 1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0" h="1887">
                    <a:moveTo>
                      <a:pt x="900" y="1106"/>
                    </a:moveTo>
                    <a:cubicBezTo>
                      <a:pt x="894" y="1125"/>
                      <a:pt x="889" y="1144"/>
                      <a:pt x="883" y="1163"/>
                    </a:cubicBezTo>
                    <a:cubicBezTo>
                      <a:pt x="869" y="1202"/>
                      <a:pt x="851" y="1239"/>
                      <a:pt x="823" y="1269"/>
                    </a:cubicBezTo>
                    <a:cubicBezTo>
                      <a:pt x="785" y="1310"/>
                      <a:pt x="739" y="1329"/>
                      <a:pt x="683" y="1322"/>
                    </a:cubicBezTo>
                    <a:cubicBezTo>
                      <a:pt x="679" y="1322"/>
                      <a:pt x="676" y="1322"/>
                      <a:pt x="674" y="1326"/>
                    </a:cubicBezTo>
                    <a:cubicBezTo>
                      <a:pt x="655" y="1364"/>
                      <a:pt x="636" y="1402"/>
                      <a:pt x="617" y="1440"/>
                    </a:cubicBezTo>
                    <a:cubicBezTo>
                      <a:pt x="616" y="1441"/>
                      <a:pt x="617" y="1441"/>
                      <a:pt x="616" y="1443"/>
                    </a:cubicBezTo>
                    <a:cubicBezTo>
                      <a:pt x="618" y="1441"/>
                      <a:pt x="620" y="1440"/>
                      <a:pt x="621" y="1439"/>
                    </a:cubicBezTo>
                    <a:cubicBezTo>
                      <a:pt x="651" y="1408"/>
                      <a:pt x="680" y="1377"/>
                      <a:pt x="717" y="1355"/>
                    </a:cubicBezTo>
                    <a:cubicBezTo>
                      <a:pt x="756" y="1330"/>
                      <a:pt x="800" y="1318"/>
                      <a:pt x="847" y="1322"/>
                    </a:cubicBezTo>
                    <a:cubicBezTo>
                      <a:pt x="850" y="1322"/>
                      <a:pt x="852" y="1323"/>
                      <a:pt x="858" y="1324"/>
                    </a:cubicBezTo>
                    <a:cubicBezTo>
                      <a:pt x="846" y="1346"/>
                      <a:pt x="836" y="1367"/>
                      <a:pt x="824" y="1387"/>
                    </a:cubicBezTo>
                    <a:cubicBezTo>
                      <a:pt x="803" y="1422"/>
                      <a:pt x="778" y="1454"/>
                      <a:pt x="746" y="1479"/>
                    </a:cubicBezTo>
                    <a:cubicBezTo>
                      <a:pt x="693" y="1520"/>
                      <a:pt x="635" y="1533"/>
                      <a:pt x="571" y="1510"/>
                    </a:cubicBezTo>
                    <a:cubicBezTo>
                      <a:pt x="555" y="1529"/>
                      <a:pt x="541" y="1548"/>
                      <a:pt x="525" y="1567"/>
                    </a:cubicBezTo>
                    <a:cubicBezTo>
                      <a:pt x="510" y="1585"/>
                      <a:pt x="494" y="1602"/>
                      <a:pt x="479" y="1621"/>
                    </a:cubicBezTo>
                    <a:cubicBezTo>
                      <a:pt x="482" y="1619"/>
                      <a:pt x="485" y="1617"/>
                      <a:pt x="489" y="1615"/>
                    </a:cubicBezTo>
                    <a:cubicBezTo>
                      <a:pt x="516" y="1598"/>
                      <a:pt x="543" y="1580"/>
                      <a:pt x="571" y="1565"/>
                    </a:cubicBezTo>
                    <a:cubicBezTo>
                      <a:pt x="610" y="1543"/>
                      <a:pt x="653" y="1530"/>
                      <a:pt x="699" y="1531"/>
                    </a:cubicBezTo>
                    <a:cubicBezTo>
                      <a:pt x="720" y="1532"/>
                      <a:pt x="741" y="1534"/>
                      <a:pt x="762" y="1543"/>
                    </a:cubicBezTo>
                    <a:cubicBezTo>
                      <a:pt x="752" y="1556"/>
                      <a:pt x="743" y="1569"/>
                      <a:pt x="733" y="1580"/>
                    </a:cubicBezTo>
                    <a:cubicBezTo>
                      <a:pt x="699" y="1619"/>
                      <a:pt x="663" y="1654"/>
                      <a:pt x="617" y="1678"/>
                    </a:cubicBezTo>
                    <a:cubicBezTo>
                      <a:pt x="563" y="1706"/>
                      <a:pt x="507" y="1717"/>
                      <a:pt x="448" y="1695"/>
                    </a:cubicBezTo>
                    <a:cubicBezTo>
                      <a:pt x="442" y="1693"/>
                      <a:pt x="437" y="1690"/>
                      <a:pt x="431" y="1687"/>
                    </a:cubicBezTo>
                    <a:cubicBezTo>
                      <a:pt x="426" y="1684"/>
                      <a:pt x="421" y="1681"/>
                      <a:pt x="418" y="1679"/>
                    </a:cubicBezTo>
                    <a:cubicBezTo>
                      <a:pt x="369" y="1714"/>
                      <a:pt x="322" y="1749"/>
                      <a:pt x="277" y="1781"/>
                    </a:cubicBezTo>
                    <a:cubicBezTo>
                      <a:pt x="286" y="1778"/>
                      <a:pt x="300" y="1772"/>
                      <a:pt x="313" y="1768"/>
                    </a:cubicBezTo>
                    <a:cubicBezTo>
                      <a:pt x="353" y="1753"/>
                      <a:pt x="394" y="1740"/>
                      <a:pt x="436" y="1733"/>
                    </a:cubicBezTo>
                    <a:cubicBezTo>
                      <a:pt x="482" y="1726"/>
                      <a:pt x="526" y="1729"/>
                      <a:pt x="569" y="1747"/>
                    </a:cubicBezTo>
                    <a:cubicBezTo>
                      <a:pt x="578" y="1750"/>
                      <a:pt x="585" y="1754"/>
                      <a:pt x="593" y="1758"/>
                    </a:cubicBezTo>
                    <a:cubicBezTo>
                      <a:pt x="595" y="1759"/>
                      <a:pt x="596" y="1760"/>
                      <a:pt x="598" y="1762"/>
                    </a:cubicBezTo>
                    <a:cubicBezTo>
                      <a:pt x="585" y="1772"/>
                      <a:pt x="572" y="1782"/>
                      <a:pt x="559" y="1792"/>
                    </a:cubicBezTo>
                    <a:cubicBezTo>
                      <a:pt x="517" y="1822"/>
                      <a:pt x="472" y="1848"/>
                      <a:pt x="423" y="1865"/>
                    </a:cubicBezTo>
                    <a:cubicBezTo>
                      <a:pt x="374" y="1881"/>
                      <a:pt x="325" y="1887"/>
                      <a:pt x="275" y="1874"/>
                    </a:cubicBezTo>
                    <a:cubicBezTo>
                      <a:pt x="245" y="1866"/>
                      <a:pt x="218" y="1852"/>
                      <a:pt x="197" y="1829"/>
                    </a:cubicBezTo>
                    <a:cubicBezTo>
                      <a:pt x="196" y="1827"/>
                      <a:pt x="194" y="1826"/>
                      <a:pt x="194" y="1826"/>
                    </a:cubicBezTo>
                    <a:cubicBezTo>
                      <a:pt x="159" y="1840"/>
                      <a:pt x="125" y="1855"/>
                      <a:pt x="91" y="1869"/>
                    </a:cubicBezTo>
                    <a:cubicBezTo>
                      <a:pt x="80" y="1874"/>
                      <a:pt x="68" y="1877"/>
                      <a:pt x="57" y="1881"/>
                    </a:cubicBezTo>
                    <a:cubicBezTo>
                      <a:pt x="51" y="1883"/>
                      <a:pt x="46" y="1885"/>
                      <a:pt x="43" y="1878"/>
                    </a:cubicBezTo>
                    <a:cubicBezTo>
                      <a:pt x="40" y="1871"/>
                      <a:pt x="46" y="1869"/>
                      <a:pt x="51" y="1867"/>
                    </a:cubicBezTo>
                    <a:cubicBezTo>
                      <a:pt x="94" y="1849"/>
                      <a:pt x="136" y="1832"/>
                      <a:pt x="178" y="1815"/>
                    </a:cubicBezTo>
                    <a:cubicBezTo>
                      <a:pt x="183" y="1813"/>
                      <a:pt x="185" y="1811"/>
                      <a:pt x="184" y="1805"/>
                    </a:cubicBezTo>
                    <a:cubicBezTo>
                      <a:pt x="170" y="1749"/>
                      <a:pt x="179" y="1696"/>
                      <a:pt x="207" y="1646"/>
                    </a:cubicBezTo>
                    <a:cubicBezTo>
                      <a:pt x="235" y="1595"/>
                      <a:pt x="270" y="1550"/>
                      <a:pt x="309" y="1508"/>
                    </a:cubicBezTo>
                    <a:cubicBezTo>
                      <a:pt x="310" y="1507"/>
                      <a:pt x="311" y="1507"/>
                      <a:pt x="312" y="1506"/>
                    </a:cubicBezTo>
                    <a:cubicBezTo>
                      <a:pt x="342" y="1541"/>
                      <a:pt x="358" y="1580"/>
                      <a:pt x="352" y="1627"/>
                    </a:cubicBezTo>
                    <a:cubicBezTo>
                      <a:pt x="347" y="1671"/>
                      <a:pt x="324" y="1706"/>
                      <a:pt x="295" y="1737"/>
                    </a:cubicBezTo>
                    <a:cubicBezTo>
                      <a:pt x="287" y="1746"/>
                      <a:pt x="278" y="1755"/>
                      <a:pt x="270" y="1764"/>
                    </a:cubicBezTo>
                    <a:cubicBezTo>
                      <a:pt x="317" y="1736"/>
                      <a:pt x="362" y="1703"/>
                      <a:pt x="402" y="1668"/>
                    </a:cubicBezTo>
                    <a:cubicBezTo>
                      <a:pt x="394" y="1646"/>
                      <a:pt x="385" y="1625"/>
                      <a:pt x="379" y="1604"/>
                    </a:cubicBezTo>
                    <a:cubicBezTo>
                      <a:pt x="369" y="1568"/>
                      <a:pt x="372" y="1531"/>
                      <a:pt x="382" y="1495"/>
                    </a:cubicBezTo>
                    <a:cubicBezTo>
                      <a:pt x="394" y="1450"/>
                      <a:pt x="412" y="1408"/>
                      <a:pt x="434" y="1368"/>
                    </a:cubicBezTo>
                    <a:cubicBezTo>
                      <a:pt x="435" y="1367"/>
                      <a:pt x="435" y="1366"/>
                      <a:pt x="436" y="1364"/>
                    </a:cubicBezTo>
                    <a:cubicBezTo>
                      <a:pt x="475" y="1391"/>
                      <a:pt x="500" y="1427"/>
                      <a:pt x="505" y="1474"/>
                    </a:cubicBezTo>
                    <a:cubicBezTo>
                      <a:pt x="510" y="1517"/>
                      <a:pt x="496" y="1555"/>
                      <a:pt x="475" y="1591"/>
                    </a:cubicBezTo>
                    <a:cubicBezTo>
                      <a:pt x="472" y="1596"/>
                      <a:pt x="469" y="1601"/>
                      <a:pt x="466" y="1606"/>
                    </a:cubicBezTo>
                    <a:cubicBezTo>
                      <a:pt x="467" y="1607"/>
                      <a:pt x="468" y="1608"/>
                      <a:pt x="469" y="1608"/>
                    </a:cubicBezTo>
                    <a:cubicBezTo>
                      <a:pt x="498" y="1573"/>
                      <a:pt x="527" y="1538"/>
                      <a:pt x="557" y="1503"/>
                    </a:cubicBezTo>
                    <a:cubicBezTo>
                      <a:pt x="549" y="1493"/>
                      <a:pt x="541" y="1485"/>
                      <a:pt x="535" y="1476"/>
                    </a:cubicBezTo>
                    <a:cubicBezTo>
                      <a:pt x="510" y="1443"/>
                      <a:pt x="496" y="1405"/>
                      <a:pt x="495" y="1364"/>
                    </a:cubicBezTo>
                    <a:cubicBezTo>
                      <a:pt x="493" y="1314"/>
                      <a:pt x="502" y="1266"/>
                      <a:pt x="516" y="1218"/>
                    </a:cubicBezTo>
                    <a:cubicBezTo>
                      <a:pt x="516" y="1218"/>
                      <a:pt x="516" y="1217"/>
                      <a:pt x="517" y="1216"/>
                    </a:cubicBezTo>
                    <a:cubicBezTo>
                      <a:pt x="558" y="1236"/>
                      <a:pt x="591" y="1263"/>
                      <a:pt x="606" y="1307"/>
                    </a:cubicBezTo>
                    <a:cubicBezTo>
                      <a:pt x="620" y="1351"/>
                      <a:pt x="613" y="1393"/>
                      <a:pt x="599" y="1435"/>
                    </a:cubicBezTo>
                    <a:cubicBezTo>
                      <a:pt x="600" y="1436"/>
                      <a:pt x="601" y="1436"/>
                      <a:pt x="602" y="1436"/>
                    </a:cubicBezTo>
                    <a:cubicBezTo>
                      <a:pt x="622" y="1397"/>
                      <a:pt x="642" y="1357"/>
                      <a:pt x="661" y="1318"/>
                    </a:cubicBezTo>
                    <a:cubicBezTo>
                      <a:pt x="646" y="1306"/>
                      <a:pt x="633" y="1295"/>
                      <a:pt x="620" y="1283"/>
                    </a:cubicBezTo>
                    <a:cubicBezTo>
                      <a:pt x="603" y="1265"/>
                      <a:pt x="591" y="1244"/>
                      <a:pt x="581" y="1221"/>
                    </a:cubicBezTo>
                    <a:cubicBezTo>
                      <a:pt x="561" y="1175"/>
                      <a:pt x="561" y="1127"/>
                      <a:pt x="561" y="1079"/>
                    </a:cubicBezTo>
                    <a:cubicBezTo>
                      <a:pt x="561" y="1073"/>
                      <a:pt x="562" y="1066"/>
                      <a:pt x="563" y="1059"/>
                    </a:cubicBezTo>
                    <a:cubicBezTo>
                      <a:pt x="606" y="1068"/>
                      <a:pt x="641" y="1090"/>
                      <a:pt x="664" y="1127"/>
                    </a:cubicBezTo>
                    <a:cubicBezTo>
                      <a:pt x="687" y="1165"/>
                      <a:pt x="688" y="1207"/>
                      <a:pt x="686" y="1249"/>
                    </a:cubicBezTo>
                    <a:cubicBezTo>
                      <a:pt x="692" y="1229"/>
                      <a:pt x="698" y="1208"/>
                      <a:pt x="703" y="1188"/>
                    </a:cubicBezTo>
                    <a:cubicBezTo>
                      <a:pt x="708" y="1169"/>
                      <a:pt x="711" y="1150"/>
                      <a:pt x="715" y="1131"/>
                    </a:cubicBezTo>
                    <a:cubicBezTo>
                      <a:pt x="716" y="1127"/>
                      <a:pt x="716" y="1124"/>
                      <a:pt x="712" y="1123"/>
                    </a:cubicBezTo>
                    <a:cubicBezTo>
                      <a:pt x="654" y="1099"/>
                      <a:pt x="618" y="1056"/>
                      <a:pt x="599" y="997"/>
                    </a:cubicBezTo>
                    <a:cubicBezTo>
                      <a:pt x="589" y="967"/>
                      <a:pt x="582" y="936"/>
                      <a:pt x="578" y="903"/>
                    </a:cubicBezTo>
                    <a:cubicBezTo>
                      <a:pt x="619" y="904"/>
                      <a:pt x="654" y="918"/>
                      <a:pt x="682" y="948"/>
                    </a:cubicBezTo>
                    <a:cubicBezTo>
                      <a:pt x="710" y="978"/>
                      <a:pt x="720" y="1015"/>
                      <a:pt x="726" y="1054"/>
                    </a:cubicBezTo>
                    <a:cubicBezTo>
                      <a:pt x="731" y="1018"/>
                      <a:pt x="732" y="982"/>
                      <a:pt x="731" y="946"/>
                    </a:cubicBezTo>
                    <a:cubicBezTo>
                      <a:pt x="716" y="940"/>
                      <a:pt x="701" y="936"/>
                      <a:pt x="687" y="930"/>
                    </a:cubicBezTo>
                    <a:cubicBezTo>
                      <a:pt x="648" y="912"/>
                      <a:pt x="621" y="882"/>
                      <a:pt x="601" y="845"/>
                    </a:cubicBezTo>
                    <a:cubicBezTo>
                      <a:pt x="588" y="820"/>
                      <a:pt x="578" y="794"/>
                      <a:pt x="566" y="769"/>
                    </a:cubicBezTo>
                    <a:cubicBezTo>
                      <a:pt x="565" y="766"/>
                      <a:pt x="564" y="763"/>
                      <a:pt x="563" y="759"/>
                    </a:cubicBezTo>
                    <a:cubicBezTo>
                      <a:pt x="602" y="754"/>
                      <a:pt x="637" y="762"/>
                      <a:pt x="667" y="784"/>
                    </a:cubicBezTo>
                    <a:cubicBezTo>
                      <a:pt x="698" y="807"/>
                      <a:pt x="715" y="839"/>
                      <a:pt x="727" y="874"/>
                    </a:cubicBezTo>
                    <a:cubicBezTo>
                      <a:pt x="727" y="874"/>
                      <a:pt x="728" y="874"/>
                      <a:pt x="729" y="873"/>
                    </a:cubicBezTo>
                    <a:cubicBezTo>
                      <a:pt x="724" y="839"/>
                      <a:pt x="719" y="805"/>
                      <a:pt x="715" y="772"/>
                    </a:cubicBezTo>
                    <a:cubicBezTo>
                      <a:pt x="702" y="770"/>
                      <a:pt x="690" y="769"/>
                      <a:pt x="679" y="766"/>
                    </a:cubicBezTo>
                    <a:cubicBezTo>
                      <a:pt x="644" y="759"/>
                      <a:pt x="616" y="741"/>
                      <a:pt x="591" y="716"/>
                    </a:cubicBezTo>
                    <a:cubicBezTo>
                      <a:pt x="566" y="690"/>
                      <a:pt x="546" y="660"/>
                      <a:pt x="529" y="628"/>
                    </a:cubicBezTo>
                    <a:cubicBezTo>
                      <a:pt x="528" y="627"/>
                      <a:pt x="528" y="625"/>
                      <a:pt x="526" y="622"/>
                    </a:cubicBezTo>
                    <a:cubicBezTo>
                      <a:pt x="561" y="613"/>
                      <a:pt x="594" y="615"/>
                      <a:pt x="626" y="631"/>
                    </a:cubicBezTo>
                    <a:cubicBezTo>
                      <a:pt x="659" y="647"/>
                      <a:pt x="679" y="674"/>
                      <a:pt x="698" y="704"/>
                    </a:cubicBezTo>
                    <a:cubicBezTo>
                      <a:pt x="694" y="691"/>
                      <a:pt x="690" y="678"/>
                      <a:pt x="686" y="666"/>
                    </a:cubicBezTo>
                    <a:cubicBezTo>
                      <a:pt x="681" y="650"/>
                      <a:pt x="675" y="634"/>
                      <a:pt x="669" y="618"/>
                    </a:cubicBezTo>
                    <a:cubicBezTo>
                      <a:pt x="668" y="616"/>
                      <a:pt x="665" y="613"/>
                      <a:pt x="663" y="613"/>
                    </a:cubicBezTo>
                    <a:cubicBezTo>
                      <a:pt x="600" y="619"/>
                      <a:pt x="552" y="593"/>
                      <a:pt x="511" y="549"/>
                    </a:cubicBezTo>
                    <a:cubicBezTo>
                      <a:pt x="497" y="534"/>
                      <a:pt x="483" y="517"/>
                      <a:pt x="469" y="501"/>
                    </a:cubicBezTo>
                    <a:cubicBezTo>
                      <a:pt x="500" y="487"/>
                      <a:pt x="531" y="485"/>
                      <a:pt x="562" y="494"/>
                    </a:cubicBezTo>
                    <a:cubicBezTo>
                      <a:pt x="594" y="504"/>
                      <a:pt x="617" y="524"/>
                      <a:pt x="639" y="547"/>
                    </a:cubicBezTo>
                    <a:cubicBezTo>
                      <a:pt x="633" y="536"/>
                      <a:pt x="628" y="525"/>
                      <a:pt x="621" y="513"/>
                    </a:cubicBezTo>
                    <a:cubicBezTo>
                      <a:pt x="615" y="501"/>
                      <a:pt x="607" y="488"/>
                      <a:pt x="600" y="475"/>
                    </a:cubicBezTo>
                    <a:cubicBezTo>
                      <a:pt x="598" y="473"/>
                      <a:pt x="594" y="471"/>
                      <a:pt x="592" y="471"/>
                    </a:cubicBezTo>
                    <a:cubicBezTo>
                      <a:pt x="545" y="482"/>
                      <a:pt x="503" y="473"/>
                      <a:pt x="464" y="446"/>
                    </a:cubicBezTo>
                    <a:cubicBezTo>
                      <a:pt x="441" y="430"/>
                      <a:pt x="421" y="412"/>
                      <a:pt x="399" y="394"/>
                    </a:cubicBezTo>
                    <a:cubicBezTo>
                      <a:pt x="398" y="394"/>
                      <a:pt x="398" y="392"/>
                      <a:pt x="397" y="391"/>
                    </a:cubicBezTo>
                    <a:cubicBezTo>
                      <a:pt x="429" y="369"/>
                      <a:pt x="490" y="356"/>
                      <a:pt x="556" y="410"/>
                    </a:cubicBezTo>
                    <a:cubicBezTo>
                      <a:pt x="548" y="400"/>
                      <a:pt x="541" y="390"/>
                      <a:pt x="534" y="380"/>
                    </a:cubicBezTo>
                    <a:cubicBezTo>
                      <a:pt x="526" y="370"/>
                      <a:pt x="518" y="361"/>
                      <a:pt x="510" y="351"/>
                    </a:cubicBezTo>
                    <a:cubicBezTo>
                      <a:pt x="490" y="359"/>
                      <a:pt x="470" y="363"/>
                      <a:pt x="448" y="362"/>
                    </a:cubicBezTo>
                    <a:cubicBezTo>
                      <a:pt x="417" y="360"/>
                      <a:pt x="389" y="347"/>
                      <a:pt x="361" y="332"/>
                    </a:cubicBezTo>
                    <a:cubicBezTo>
                      <a:pt x="345" y="323"/>
                      <a:pt x="330" y="312"/>
                      <a:pt x="312" y="301"/>
                    </a:cubicBezTo>
                    <a:cubicBezTo>
                      <a:pt x="335" y="283"/>
                      <a:pt x="359" y="275"/>
                      <a:pt x="387" y="275"/>
                    </a:cubicBezTo>
                    <a:cubicBezTo>
                      <a:pt x="414" y="275"/>
                      <a:pt x="438" y="285"/>
                      <a:pt x="462" y="297"/>
                    </a:cubicBezTo>
                    <a:cubicBezTo>
                      <a:pt x="456" y="291"/>
                      <a:pt x="449" y="285"/>
                      <a:pt x="443" y="279"/>
                    </a:cubicBezTo>
                    <a:cubicBezTo>
                      <a:pt x="436" y="272"/>
                      <a:pt x="429" y="267"/>
                      <a:pt x="423" y="260"/>
                    </a:cubicBezTo>
                    <a:cubicBezTo>
                      <a:pt x="417" y="253"/>
                      <a:pt x="412" y="252"/>
                      <a:pt x="402" y="256"/>
                    </a:cubicBezTo>
                    <a:cubicBezTo>
                      <a:pt x="376" y="269"/>
                      <a:pt x="348" y="271"/>
                      <a:pt x="320" y="265"/>
                    </a:cubicBezTo>
                    <a:cubicBezTo>
                      <a:pt x="286" y="257"/>
                      <a:pt x="254" y="243"/>
                      <a:pt x="222" y="225"/>
                    </a:cubicBezTo>
                    <a:cubicBezTo>
                      <a:pt x="264" y="185"/>
                      <a:pt x="310" y="188"/>
                      <a:pt x="360" y="206"/>
                    </a:cubicBezTo>
                    <a:cubicBezTo>
                      <a:pt x="344" y="195"/>
                      <a:pt x="328" y="183"/>
                      <a:pt x="312" y="172"/>
                    </a:cubicBezTo>
                    <a:cubicBezTo>
                      <a:pt x="311" y="171"/>
                      <a:pt x="308" y="171"/>
                      <a:pt x="306" y="172"/>
                    </a:cubicBezTo>
                    <a:cubicBezTo>
                      <a:pt x="272" y="196"/>
                      <a:pt x="235" y="196"/>
                      <a:pt x="197" y="187"/>
                    </a:cubicBezTo>
                    <a:cubicBezTo>
                      <a:pt x="174" y="181"/>
                      <a:pt x="151" y="173"/>
                      <a:pt x="127" y="166"/>
                    </a:cubicBezTo>
                    <a:cubicBezTo>
                      <a:pt x="142" y="145"/>
                      <a:pt x="161" y="134"/>
                      <a:pt x="184" y="130"/>
                    </a:cubicBezTo>
                    <a:cubicBezTo>
                      <a:pt x="207" y="126"/>
                      <a:pt x="230" y="129"/>
                      <a:pt x="252" y="134"/>
                    </a:cubicBezTo>
                    <a:cubicBezTo>
                      <a:pt x="230" y="121"/>
                      <a:pt x="208" y="108"/>
                      <a:pt x="180" y="104"/>
                    </a:cubicBezTo>
                    <a:cubicBezTo>
                      <a:pt x="113" y="94"/>
                      <a:pt x="56" y="63"/>
                      <a:pt x="3" y="21"/>
                    </a:cubicBezTo>
                    <a:cubicBezTo>
                      <a:pt x="2" y="21"/>
                      <a:pt x="2" y="20"/>
                      <a:pt x="0" y="17"/>
                    </a:cubicBezTo>
                    <a:cubicBezTo>
                      <a:pt x="16" y="17"/>
                      <a:pt x="30" y="16"/>
                      <a:pt x="44" y="17"/>
                    </a:cubicBezTo>
                    <a:cubicBezTo>
                      <a:pt x="106" y="20"/>
                      <a:pt x="161" y="39"/>
                      <a:pt x="204" y="84"/>
                    </a:cubicBezTo>
                    <a:cubicBezTo>
                      <a:pt x="222" y="102"/>
                      <a:pt x="246" y="109"/>
                      <a:pt x="265" y="123"/>
                    </a:cubicBezTo>
                    <a:cubicBezTo>
                      <a:pt x="255" y="110"/>
                      <a:pt x="244" y="98"/>
                      <a:pt x="235" y="86"/>
                    </a:cubicBezTo>
                    <a:cubicBezTo>
                      <a:pt x="215" y="60"/>
                      <a:pt x="208" y="32"/>
                      <a:pt x="216" y="0"/>
                    </a:cubicBezTo>
                    <a:cubicBezTo>
                      <a:pt x="217" y="0"/>
                      <a:pt x="217" y="0"/>
                      <a:pt x="218" y="0"/>
                    </a:cubicBezTo>
                    <a:cubicBezTo>
                      <a:pt x="221" y="2"/>
                      <a:pt x="225" y="4"/>
                      <a:pt x="229" y="7"/>
                    </a:cubicBezTo>
                    <a:cubicBezTo>
                      <a:pt x="255" y="22"/>
                      <a:pt x="280" y="40"/>
                      <a:pt x="300" y="63"/>
                    </a:cubicBezTo>
                    <a:cubicBezTo>
                      <a:pt x="319" y="85"/>
                      <a:pt x="332" y="110"/>
                      <a:pt x="325" y="138"/>
                    </a:cubicBezTo>
                    <a:cubicBezTo>
                      <a:pt x="320" y="155"/>
                      <a:pt x="325" y="163"/>
                      <a:pt x="338" y="171"/>
                    </a:cubicBezTo>
                    <a:cubicBezTo>
                      <a:pt x="352" y="180"/>
                      <a:pt x="365" y="191"/>
                      <a:pt x="379" y="201"/>
                    </a:cubicBezTo>
                    <a:cubicBezTo>
                      <a:pt x="347" y="158"/>
                      <a:pt x="319" y="115"/>
                      <a:pt x="341" y="59"/>
                    </a:cubicBezTo>
                    <a:cubicBezTo>
                      <a:pt x="343" y="59"/>
                      <a:pt x="344" y="59"/>
                      <a:pt x="345" y="60"/>
                    </a:cubicBezTo>
                    <a:cubicBezTo>
                      <a:pt x="375" y="81"/>
                      <a:pt x="403" y="106"/>
                      <a:pt x="423" y="138"/>
                    </a:cubicBezTo>
                    <a:cubicBezTo>
                      <a:pt x="436" y="160"/>
                      <a:pt x="443" y="184"/>
                      <a:pt x="437" y="209"/>
                    </a:cubicBezTo>
                    <a:cubicBezTo>
                      <a:pt x="435" y="220"/>
                      <a:pt x="430" y="230"/>
                      <a:pt x="428" y="238"/>
                    </a:cubicBezTo>
                    <a:cubicBezTo>
                      <a:pt x="447" y="258"/>
                      <a:pt x="465" y="278"/>
                      <a:pt x="483" y="297"/>
                    </a:cubicBezTo>
                    <a:cubicBezTo>
                      <a:pt x="480" y="288"/>
                      <a:pt x="476" y="280"/>
                      <a:pt x="472" y="272"/>
                    </a:cubicBezTo>
                    <a:cubicBezTo>
                      <a:pt x="457" y="243"/>
                      <a:pt x="446" y="214"/>
                      <a:pt x="451" y="180"/>
                    </a:cubicBezTo>
                    <a:cubicBezTo>
                      <a:pt x="453" y="165"/>
                      <a:pt x="458" y="150"/>
                      <a:pt x="467" y="137"/>
                    </a:cubicBezTo>
                    <a:cubicBezTo>
                      <a:pt x="470" y="139"/>
                      <a:pt x="472" y="141"/>
                      <a:pt x="475" y="143"/>
                    </a:cubicBezTo>
                    <a:cubicBezTo>
                      <a:pt x="498" y="166"/>
                      <a:pt x="519" y="191"/>
                      <a:pt x="534" y="221"/>
                    </a:cubicBezTo>
                    <a:cubicBezTo>
                      <a:pt x="546" y="246"/>
                      <a:pt x="553" y="272"/>
                      <a:pt x="545" y="300"/>
                    </a:cubicBezTo>
                    <a:cubicBezTo>
                      <a:pt x="541" y="315"/>
                      <a:pt x="533" y="329"/>
                      <a:pt x="526" y="344"/>
                    </a:cubicBezTo>
                    <a:cubicBezTo>
                      <a:pt x="542" y="365"/>
                      <a:pt x="560" y="389"/>
                      <a:pt x="578" y="412"/>
                    </a:cubicBezTo>
                    <a:cubicBezTo>
                      <a:pt x="577" y="406"/>
                      <a:pt x="575" y="402"/>
                      <a:pt x="573" y="398"/>
                    </a:cubicBezTo>
                    <a:cubicBezTo>
                      <a:pt x="569" y="385"/>
                      <a:pt x="565" y="372"/>
                      <a:pt x="561" y="359"/>
                    </a:cubicBezTo>
                    <a:cubicBezTo>
                      <a:pt x="554" y="329"/>
                      <a:pt x="554" y="299"/>
                      <a:pt x="565" y="270"/>
                    </a:cubicBezTo>
                    <a:cubicBezTo>
                      <a:pt x="570" y="258"/>
                      <a:pt x="578" y="247"/>
                      <a:pt x="588" y="238"/>
                    </a:cubicBezTo>
                    <a:cubicBezTo>
                      <a:pt x="616" y="272"/>
                      <a:pt x="638" y="309"/>
                      <a:pt x="648" y="352"/>
                    </a:cubicBezTo>
                    <a:cubicBezTo>
                      <a:pt x="654" y="380"/>
                      <a:pt x="651" y="408"/>
                      <a:pt x="636" y="433"/>
                    </a:cubicBezTo>
                    <a:cubicBezTo>
                      <a:pt x="630" y="444"/>
                      <a:pt x="621" y="454"/>
                      <a:pt x="613" y="464"/>
                    </a:cubicBezTo>
                    <a:cubicBezTo>
                      <a:pt x="627" y="491"/>
                      <a:pt x="643" y="519"/>
                      <a:pt x="659" y="549"/>
                    </a:cubicBezTo>
                    <a:cubicBezTo>
                      <a:pt x="657" y="539"/>
                      <a:pt x="655" y="531"/>
                      <a:pt x="654" y="522"/>
                    </a:cubicBezTo>
                    <a:cubicBezTo>
                      <a:pt x="650" y="493"/>
                      <a:pt x="647" y="464"/>
                      <a:pt x="655" y="435"/>
                    </a:cubicBezTo>
                    <a:cubicBezTo>
                      <a:pt x="663" y="408"/>
                      <a:pt x="676" y="385"/>
                      <a:pt x="699" y="366"/>
                    </a:cubicBezTo>
                    <a:cubicBezTo>
                      <a:pt x="701" y="370"/>
                      <a:pt x="703" y="372"/>
                      <a:pt x="704" y="375"/>
                    </a:cubicBezTo>
                    <a:cubicBezTo>
                      <a:pt x="712" y="393"/>
                      <a:pt x="721" y="411"/>
                      <a:pt x="727" y="429"/>
                    </a:cubicBezTo>
                    <a:cubicBezTo>
                      <a:pt x="737" y="456"/>
                      <a:pt x="743" y="484"/>
                      <a:pt x="741" y="514"/>
                    </a:cubicBezTo>
                    <a:cubicBezTo>
                      <a:pt x="737" y="554"/>
                      <a:pt x="718" y="585"/>
                      <a:pt x="683" y="607"/>
                    </a:cubicBezTo>
                    <a:cubicBezTo>
                      <a:pt x="694" y="639"/>
                      <a:pt x="705" y="671"/>
                      <a:pt x="716" y="705"/>
                    </a:cubicBezTo>
                    <a:cubicBezTo>
                      <a:pt x="713" y="630"/>
                      <a:pt x="721" y="562"/>
                      <a:pt x="790" y="517"/>
                    </a:cubicBezTo>
                    <a:cubicBezTo>
                      <a:pt x="791" y="519"/>
                      <a:pt x="792" y="521"/>
                      <a:pt x="793" y="522"/>
                    </a:cubicBezTo>
                    <a:cubicBezTo>
                      <a:pt x="806" y="558"/>
                      <a:pt x="813" y="595"/>
                      <a:pt x="813" y="633"/>
                    </a:cubicBezTo>
                    <a:cubicBezTo>
                      <a:pt x="814" y="673"/>
                      <a:pt x="804" y="710"/>
                      <a:pt x="774" y="739"/>
                    </a:cubicBezTo>
                    <a:cubicBezTo>
                      <a:pt x="761" y="751"/>
                      <a:pt x="746" y="759"/>
                      <a:pt x="731" y="770"/>
                    </a:cubicBezTo>
                    <a:cubicBezTo>
                      <a:pt x="736" y="803"/>
                      <a:pt x="741" y="839"/>
                      <a:pt x="745" y="872"/>
                    </a:cubicBezTo>
                    <a:cubicBezTo>
                      <a:pt x="750" y="853"/>
                      <a:pt x="754" y="831"/>
                      <a:pt x="760" y="810"/>
                    </a:cubicBezTo>
                    <a:cubicBezTo>
                      <a:pt x="772" y="763"/>
                      <a:pt x="798" y="726"/>
                      <a:pt x="840" y="701"/>
                    </a:cubicBezTo>
                    <a:cubicBezTo>
                      <a:pt x="846" y="697"/>
                      <a:pt x="852" y="695"/>
                      <a:pt x="859" y="692"/>
                    </a:cubicBezTo>
                    <a:cubicBezTo>
                      <a:pt x="860" y="694"/>
                      <a:pt x="861" y="696"/>
                      <a:pt x="861" y="698"/>
                    </a:cubicBezTo>
                    <a:cubicBezTo>
                      <a:pt x="868" y="740"/>
                      <a:pt x="869" y="782"/>
                      <a:pt x="861" y="823"/>
                    </a:cubicBezTo>
                    <a:cubicBezTo>
                      <a:pt x="852" y="866"/>
                      <a:pt x="833" y="902"/>
                      <a:pt x="796" y="925"/>
                    </a:cubicBezTo>
                    <a:cubicBezTo>
                      <a:pt x="781" y="934"/>
                      <a:pt x="765" y="939"/>
                      <a:pt x="749" y="946"/>
                    </a:cubicBezTo>
                    <a:cubicBezTo>
                      <a:pt x="747" y="982"/>
                      <a:pt x="746" y="1019"/>
                      <a:pt x="744" y="1057"/>
                    </a:cubicBezTo>
                    <a:cubicBezTo>
                      <a:pt x="745" y="1054"/>
                      <a:pt x="746" y="1052"/>
                      <a:pt x="746" y="1050"/>
                    </a:cubicBezTo>
                    <a:cubicBezTo>
                      <a:pt x="755" y="1030"/>
                      <a:pt x="762" y="1010"/>
                      <a:pt x="771" y="990"/>
                    </a:cubicBezTo>
                    <a:cubicBezTo>
                      <a:pt x="789" y="953"/>
                      <a:pt x="814" y="923"/>
                      <a:pt x="849" y="902"/>
                    </a:cubicBezTo>
                    <a:cubicBezTo>
                      <a:pt x="864" y="893"/>
                      <a:pt x="880" y="886"/>
                      <a:pt x="898" y="883"/>
                    </a:cubicBezTo>
                    <a:cubicBezTo>
                      <a:pt x="898" y="885"/>
                      <a:pt x="898" y="886"/>
                      <a:pt x="898" y="887"/>
                    </a:cubicBezTo>
                    <a:cubicBezTo>
                      <a:pt x="898" y="935"/>
                      <a:pt x="891" y="983"/>
                      <a:pt x="872" y="1027"/>
                    </a:cubicBezTo>
                    <a:cubicBezTo>
                      <a:pt x="846" y="1086"/>
                      <a:pt x="804" y="1122"/>
                      <a:pt x="738" y="1127"/>
                    </a:cubicBezTo>
                    <a:cubicBezTo>
                      <a:pt x="732" y="1127"/>
                      <a:pt x="732" y="1131"/>
                      <a:pt x="731" y="1135"/>
                    </a:cubicBezTo>
                    <a:cubicBezTo>
                      <a:pt x="723" y="1170"/>
                      <a:pt x="714" y="1204"/>
                      <a:pt x="706" y="1238"/>
                    </a:cubicBezTo>
                    <a:cubicBezTo>
                      <a:pt x="705" y="1241"/>
                      <a:pt x="704" y="1244"/>
                      <a:pt x="704" y="1247"/>
                    </a:cubicBezTo>
                    <a:cubicBezTo>
                      <a:pt x="708" y="1244"/>
                      <a:pt x="710" y="1240"/>
                      <a:pt x="712" y="1236"/>
                    </a:cubicBezTo>
                    <a:cubicBezTo>
                      <a:pt x="734" y="1201"/>
                      <a:pt x="757" y="1167"/>
                      <a:pt x="789" y="1141"/>
                    </a:cubicBezTo>
                    <a:cubicBezTo>
                      <a:pt x="822" y="1116"/>
                      <a:pt x="858" y="1100"/>
                      <a:pt x="900" y="1099"/>
                    </a:cubicBezTo>
                    <a:cubicBezTo>
                      <a:pt x="900" y="1101"/>
                      <a:pt x="900" y="1104"/>
                      <a:pt x="900" y="110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OPPOSans R" panose="00020600040101010101" pitchFamily="18" charset="-122"/>
                </a:endParaRPr>
              </a:p>
            </p:txBody>
          </p:sp>
          <p:sp>
            <p:nvSpPr>
              <p:cNvPr id="26" name="Freeform 1267">
                <a:extLst>
                  <a:ext uri="{FF2B5EF4-FFF2-40B4-BE49-F238E27FC236}">
                    <a16:creationId xmlns:a16="http://schemas.microsoft.com/office/drawing/2014/main" id="{308B108B-361C-4E4B-73FB-3751CE2AB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239" y="2940352"/>
                <a:ext cx="474348" cy="977295"/>
              </a:xfrm>
              <a:custGeom>
                <a:avLst/>
                <a:gdLst>
                  <a:gd name="T0" fmla="*/ 165 w 918"/>
                  <a:gd name="T1" fmla="*/ 1085 h 1891"/>
                  <a:gd name="T2" fmla="*/ 26 w 918"/>
                  <a:gd name="T3" fmla="*/ 731 h 1891"/>
                  <a:gd name="T4" fmla="*/ 152 w 918"/>
                  <a:gd name="T5" fmla="*/ 898 h 1891"/>
                  <a:gd name="T6" fmla="*/ 82 w 918"/>
                  <a:gd name="T7" fmla="*/ 555 h 1891"/>
                  <a:gd name="T8" fmla="*/ 164 w 918"/>
                  <a:gd name="T9" fmla="*/ 607 h 1891"/>
                  <a:gd name="T10" fmla="*/ 218 w 918"/>
                  <a:gd name="T11" fmla="*/ 572 h 1891"/>
                  <a:gd name="T12" fmla="*/ 268 w 918"/>
                  <a:gd name="T13" fmla="*/ 258 h 1891"/>
                  <a:gd name="T14" fmla="*/ 337 w 918"/>
                  <a:gd name="T15" fmla="*/ 359 h 1891"/>
                  <a:gd name="T16" fmla="*/ 400 w 918"/>
                  <a:gd name="T17" fmla="*/ 195 h 1891"/>
                  <a:gd name="T18" fmla="*/ 414 w 918"/>
                  <a:gd name="T19" fmla="*/ 218 h 1891"/>
                  <a:gd name="T20" fmla="*/ 473 w 918"/>
                  <a:gd name="T21" fmla="*/ 209 h 1891"/>
                  <a:gd name="T22" fmla="*/ 534 w 918"/>
                  <a:gd name="T23" fmla="*/ 80 h 1891"/>
                  <a:gd name="T24" fmla="*/ 634 w 918"/>
                  <a:gd name="T25" fmla="*/ 88 h 1891"/>
                  <a:gd name="T26" fmla="*/ 643 w 918"/>
                  <a:gd name="T27" fmla="*/ 107 h 1891"/>
                  <a:gd name="T28" fmla="*/ 688 w 918"/>
                  <a:gd name="T29" fmla="*/ 173 h 1891"/>
                  <a:gd name="T30" fmla="*/ 494 w 918"/>
                  <a:gd name="T31" fmla="*/ 214 h 1891"/>
                  <a:gd name="T32" fmla="*/ 447 w 918"/>
                  <a:gd name="T33" fmla="*/ 264 h 1891"/>
                  <a:gd name="T34" fmla="*/ 545 w 918"/>
                  <a:gd name="T35" fmla="*/ 305 h 1891"/>
                  <a:gd name="T36" fmla="*/ 347 w 918"/>
                  <a:gd name="T37" fmla="*/ 373 h 1891"/>
                  <a:gd name="T38" fmla="*/ 405 w 918"/>
                  <a:gd name="T39" fmla="*/ 459 h 1891"/>
                  <a:gd name="T40" fmla="*/ 237 w 918"/>
                  <a:gd name="T41" fmla="*/ 570 h 1891"/>
                  <a:gd name="T42" fmla="*/ 327 w 918"/>
                  <a:gd name="T43" fmla="*/ 601 h 1891"/>
                  <a:gd name="T44" fmla="*/ 190 w 918"/>
                  <a:gd name="T45" fmla="*/ 730 h 1891"/>
                  <a:gd name="T46" fmla="*/ 274 w 918"/>
                  <a:gd name="T47" fmla="*/ 758 h 1891"/>
                  <a:gd name="T48" fmla="*/ 187 w 918"/>
                  <a:gd name="T49" fmla="*/ 858 h 1891"/>
                  <a:gd name="T50" fmla="*/ 318 w 918"/>
                  <a:gd name="T51" fmla="*/ 805 h 1891"/>
                  <a:gd name="T52" fmla="*/ 181 w 918"/>
                  <a:gd name="T53" fmla="*/ 1083 h 1891"/>
                  <a:gd name="T54" fmla="*/ 321 w 918"/>
                  <a:gd name="T55" fmla="*/ 922 h 1891"/>
                  <a:gd name="T56" fmla="*/ 199 w 918"/>
                  <a:gd name="T57" fmla="*/ 1160 h 1891"/>
                  <a:gd name="T58" fmla="*/ 342 w 918"/>
                  <a:gd name="T59" fmla="*/ 1078 h 1891"/>
                  <a:gd name="T60" fmla="*/ 271 w 918"/>
                  <a:gd name="T61" fmla="*/ 1334 h 1891"/>
                  <a:gd name="T62" fmla="*/ 390 w 918"/>
                  <a:gd name="T63" fmla="*/ 1237 h 1891"/>
                  <a:gd name="T64" fmla="*/ 384 w 918"/>
                  <a:gd name="T65" fmla="*/ 1513 h 1891"/>
                  <a:gd name="T66" fmla="*/ 430 w 918"/>
                  <a:gd name="T67" fmla="*/ 1513 h 1891"/>
                  <a:gd name="T68" fmla="*/ 541 w 918"/>
                  <a:gd name="T69" fmla="*/ 1674 h 1891"/>
                  <a:gd name="T70" fmla="*/ 624 w 918"/>
                  <a:gd name="T71" fmla="*/ 1508 h 1891"/>
                  <a:gd name="T72" fmla="*/ 776 w 918"/>
                  <a:gd name="T73" fmla="*/ 1808 h 1891"/>
                  <a:gd name="T74" fmla="*/ 903 w 918"/>
                  <a:gd name="T75" fmla="*/ 1868 h 1891"/>
                  <a:gd name="T76" fmla="*/ 654 w 918"/>
                  <a:gd name="T77" fmla="*/ 1881 h 1891"/>
                  <a:gd name="T78" fmla="*/ 397 w 918"/>
                  <a:gd name="T79" fmla="*/ 1758 h 1891"/>
                  <a:gd name="T80" fmla="*/ 538 w 918"/>
                  <a:gd name="T81" fmla="*/ 1691 h 1891"/>
                  <a:gd name="T82" fmla="*/ 185 w 918"/>
                  <a:gd name="T83" fmla="*/ 1581 h 1891"/>
                  <a:gd name="T84" fmla="*/ 460 w 918"/>
                  <a:gd name="T85" fmla="*/ 1631 h 1891"/>
                  <a:gd name="T86" fmla="*/ 361 w 918"/>
                  <a:gd name="T87" fmla="*/ 1529 h 1891"/>
                  <a:gd name="T88" fmla="*/ 70 w 918"/>
                  <a:gd name="T89" fmla="*/ 1358 h 1891"/>
                  <a:gd name="T90" fmla="*/ 316 w 918"/>
                  <a:gd name="T91" fmla="*/ 1463 h 1891"/>
                  <a:gd name="T92" fmla="*/ 13 w 918"/>
                  <a:gd name="T93" fmla="*/ 1142 h 1891"/>
                  <a:gd name="T94" fmla="*/ 217 w 918"/>
                  <a:gd name="T95" fmla="*/ 1275 h 1891"/>
                  <a:gd name="T96" fmla="*/ 2 w 918"/>
                  <a:gd name="T97" fmla="*/ 945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8" h="1891">
                    <a:moveTo>
                      <a:pt x="0" y="922"/>
                    </a:moveTo>
                    <a:cubicBezTo>
                      <a:pt x="27" y="924"/>
                      <a:pt x="51" y="936"/>
                      <a:pt x="73" y="951"/>
                    </a:cubicBezTo>
                    <a:cubicBezTo>
                      <a:pt x="107" y="975"/>
                      <a:pt x="129" y="1009"/>
                      <a:pt x="147" y="1046"/>
                    </a:cubicBezTo>
                    <a:cubicBezTo>
                      <a:pt x="153" y="1058"/>
                      <a:pt x="159" y="1071"/>
                      <a:pt x="165" y="1085"/>
                    </a:cubicBezTo>
                    <a:cubicBezTo>
                      <a:pt x="161" y="1047"/>
                      <a:pt x="157" y="1010"/>
                      <a:pt x="153" y="974"/>
                    </a:cubicBezTo>
                    <a:cubicBezTo>
                      <a:pt x="141" y="971"/>
                      <a:pt x="129" y="968"/>
                      <a:pt x="117" y="963"/>
                    </a:cubicBezTo>
                    <a:cubicBezTo>
                      <a:pt x="72" y="944"/>
                      <a:pt x="47" y="908"/>
                      <a:pt x="34" y="862"/>
                    </a:cubicBezTo>
                    <a:cubicBezTo>
                      <a:pt x="22" y="819"/>
                      <a:pt x="21" y="775"/>
                      <a:pt x="26" y="731"/>
                    </a:cubicBezTo>
                    <a:cubicBezTo>
                      <a:pt x="26" y="731"/>
                      <a:pt x="26" y="730"/>
                      <a:pt x="27" y="729"/>
                    </a:cubicBezTo>
                    <a:cubicBezTo>
                      <a:pt x="31" y="730"/>
                      <a:pt x="35" y="731"/>
                      <a:pt x="38" y="732"/>
                    </a:cubicBezTo>
                    <a:cubicBezTo>
                      <a:pt x="78" y="750"/>
                      <a:pt x="108" y="779"/>
                      <a:pt x="124" y="819"/>
                    </a:cubicBezTo>
                    <a:cubicBezTo>
                      <a:pt x="135" y="845"/>
                      <a:pt x="144" y="874"/>
                      <a:pt x="152" y="898"/>
                    </a:cubicBezTo>
                    <a:cubicBezTo>
                      <a:pt x="155" y="867"/>
                      <a:pt x="157" y="832"/>
                      <a:pt x="160" y="796"/>
                    </a:cubicBezTo>
                    <a:cubicBezTo>
                      <a:pt x="142" y="789"/>
                      <a:pt x="125" y="780"/>
                      <a:pt x="110" y="766"/>
                    </a:cubicBezTo>
                    <a:cubicBezTo>
                      <a:pt x="86" y="742"/>
                      <a:pt x="73" y="712"/>
                      <a:pt x="70" y="679"/>
                    </a:cubicBezTo>
                    <a:cubicBezTo>
                      <a:pt x="65" y="637"/>
                      <a:pt x="71" y="596"/>
                      <a:pt x="82" y="555"/>
                    </a:cubicBezTo>
                    <a:cubicBezTo>
                      <a:pt x="82" y="554"/>
                      <a:pt x="83" y="552"/>
                      <a:pt x="84" y="549"/>
                    </a:cubicBezTo>
                    <a:cubicBezTo>
                      <a:pt x="156" y="590"/>
                      <a:pt x="168" y="658"/>
                      <a:pt x="171" y="732"/>
                    </a:cubicBezTo>
                    <a:cubicBezTo>
                      <a:pt x="180" y="698"/>
                      <a:pt x="188" y="666"/>
                      <a:pt x="196" y="635"/>
                    </a:cubicBezTo>
                    <a:cubicBezTo>
                      <a:pt x="185" y="626"/>
                      <a:pt x="173" y="617"/>
                      <a:pt x="164" y="607"/>
                    </a:cubicBezTo>
                    <a:cubicBezTo>
                      <a:pt x="138" y="580"/>
                      <a:pt x="130" y="547"/>
                      <a:pt x="132" y="511"/>
                    </a:cubicBezTo>
                    <a:cubicBezTo>
                      <a:pt x="135" y="471"/>
                      <a:pt x="146" y="434"/>
                      <a:pt x="163" y="398"/>
                    </a:cubicBezTo>
                    <a:cubicBezTo>
                      <a:pt x="164" y="397"/>
                      <a:pt x="165" y="396"/>
                      <a:pt x="166" y="394"/>
                    </a:cubicBezTo>
                    <a:cubicBezTo>
                      <a:pt x="227" y="441"/>
                      <a:pt x="227" y="505"/>
                      <a:pt x="218" y="572"/>
                    </a:cubicBezTo>
                    <a:cubicBezTo>
                      <a:pt x="232" y="543"/>
                      <a:pt x="245" y="514"/>
                      <a:pt x="258" y="485"/>
                    </a:cubicBezTo>
                    <a:cubicBezTo>
                      <a:pt x="258" y="485"/>
                      <a:pt x="258" y="484"/>
                      <a:pt x="258" y="484"/>
                    </a:cubicBezTo>
                    <a:cubicBezTo>
                      <a:pt x="219" y="453"/>
                      <a:pt x="208" y="413"/>
                      <a:pt x="218" y="366"/>
                    </a:cubicBezTo>
                    <a:cubicBezTo>
                      <a:pt x="226" y="326"/>
                      <a:pt x="245" y="292"/>
                      <a:pt x="268" y="258"/>
                    </a:cubicBezTo>
                    <a:cubicBezTo>
                      <a:pt x="273" y="264"/>
                      <a:pt x="278" y="268"/>
                      <a:pt x="281" y="273"/>
                    </a:cubicBezTo>
                    <a:cubicBezTo>
                      <a:pt x="305" y="307"/>
                      <a:pt x="308" y="345"/>
                      <a:pt x="300" y="384"/>
                    </a:cubicBezTo>
                    <a:cubicBezTo>
                      <a:pt x="297" y="400"/>
                      <a:pt x="292" y="415"/>
                      <a:pt x="288" y="432"/>
                    </a:cubicBezTo>
                    <a:cubicBezTo>
                      <a:pt x="305" y="407"/>
                      <a:pt x="321" y="383"/>
                      <a:pt x="337" y="359"/>
                    </a:cubicBezTo>
                    <a:cubicBezTo>
                      <a:pt x="324" y="345"/>
                      <a:pt x="314" y="329"/>
                      <a:pt x="311" y="309"/>
                    </a:cubicBezTo>
                    <a:cubicBezTo>
                      <a:pt x="307" y="287"/>
                      <a:pt x="309" y="266"/>
                      <a:pt x="317" y="246"/>
                    </a:cubicBezTo>
                    <a:cubicBezTo>
                      <a:pt x="331" y="210"/>
                      <a:pt x="354" y="179"/>
                      <a:pt x="381" y="151"/>
                    </a:cubicBezTo>
                    <a:cubicBezTo>
                      <a:pt x="391" y="164"/>
                      <a:pt x="397" y="179"/>
                      <a:pt x="400" y="195"/>
                    </a:cubicBezTo>
                    <a:cubicBezTo>
                      <a:pt x="407" y="228"/>
                      <a:pt x="397" y="258"/>
                      <a:pt x="384" y="288"/>
                    </a:cubicBezTo>
                    <a:cubicBezTo>
                      <a:pt x="381" y="296"/>
                      <a:pt x="377" y="303"/>
                      <a:pt x="374" y="312"/>
                    </a:cubicBezTo>
                    <a:cubicBezTo>
                      <a:pt x="392" y="292"/>
                      <a:pt x="410" y="272"/>
                      <a:pt x="428" y="253"/>
                    </a:cubicBezTo>
                    <a:cubicBezTo>
                      <a:pt x="423" y="241"/>
                      <a:pt x="417" y="230"/>
                      <a:pt x="414" y="218"/>
                    </a:cubicBezTo>
                    <a:cubicBezTo>
                      <a:pt x="407" y="187"/>
                      <a:pt x="418" y="160"/>
                      <a:pt x="435" y="134"/>
                    </a:cubicBezTo>
                    <a:cubicBezTo>
                      <a:pt x="451" y="109"/>
                      <a:pt x="472" y="88"/>
                      <a:pt x="495" y="69"/>
                    </a:cubicBezTo>
                    <a:cubicBezTo>
                      <a:pt x="496" y="68"/>
                      <a:pt x="498" y="67"/>
                      <a:pt x="501" y="65"/>
                    </a:cubicBezTo>
                    <a:cubicBezTo>
                      <a:pt x="527" y="120"/>
                      <a:pt x="502" y="165"/>
                      <a:pt x="473" y="209"/>
                    </a:cubicBezTo>
                    <a:cubicBezTo>
                      <a:pt x="475" y="208"/>
                      <a:pt x="476" y="207"/>
                      <a:pt x="477" y="206"/>
                    </a:cubicBezTo>
                    <a:cubicBezTo>
                      <a:pt x="493" y="194"/>
                      <a:pt x="508" y="181"/>
                      <a:pt x="523" y="168"/>
                    </a:cubicBezTo>
                    <a:cubicBezTo>
                      <a:pt x="527" y="165"/>
                      <a:pt x="529" y="162"/>
                      <a:pt x="526" y="156"/>
                    </a:cubicBezTo>
                    <a:cubicBezTo>
                      <a:pt x="515" y="129"/>
                      <a:pt x="520" y="104"/>
                      <a:pt x="534" y="80"/>
                    </a:cubicBezTo>
                    <a:cubicBezTo>
                      <a:pt x="549" y="54"/>
                      <a:pt x="593" y="14"/>
                      <a:pt x="622" y="0"/>
                    </a:cubicBezTo>
                    <a:cubicBezTo>
                      <a:pt x="631" y="23"/>
                      <a:pt x="630" y="46"/>
                      <a:pt x="620" y="66"/>
                    </a:cubicBezTo>
                    <a:cubicBezTo>
                      <a:pt x="610" y="86"/>
                      <a:pt x="596" y="105"/>
                      <a:pt x="583" y="126"/>
                    </a:cubicBezTo>
                    <a:cubicBezTo>
                      <a:pt x="601" y="113"/>
                      <a:pt x="620" y="103"/>
                      <a:pt x="634" y="88"/>
                    </a:cubicBezTo>
                    <a:cubicBezTo>
                      <a:pt x="676" y="41"/>
                      <a:pt x="728" y="14"/>
                      <a:pt x="789" y="7"/>
                    </a:cubicBezTo>
                    <a:cubicBezTo>
                      <a:pt x="805" y="5"/>
                      <a:pt x="821" y="5"/>
                      <a:pt x="840" y="4"/>
                    </a:cubicBezTo>
                    <a:cubicBezTo>
                      <a:pt x="837" y="7"/>
                      <a:pt x="836" y="9"/>
                      <a:pt x="835" y="10"/>
                    </a:cubicBezTo>
                    <a:cubicBezTo>
                      <a:pt x="780" y="60"/>
                      <a:pt x="717" y="94"/>
                      <a:pt x="643" y="107"/>
                    </a:cubicBezTo>
                    <a:cubicBezTo>
                      <a:pt x="641" y="107"/>
                      <a:pt x="639" y="108"/>
                      <a:pt x="637" y="109"/>
                    </a:cubicBezTo>
                    <a:cubicBezTo>
                      <a:pt x="622" y="118"/>
                      <a:pt x="608" y="127"/>
                      <a:pt x="594" y="136"/>
                    </a:cubicBezTo>
                    <a:cubicBezTo>
                      <a:pt x="640" y="122"/>
                      <a:pt x="684" y="119"/>
                      <a:pt x="722" y="159"/>
                    </a:cubicBezTo>
                    <a:cubicBezTo>
                      <a:pt x="710" y="164"/>
                      <a:pt x="699" y="169"/>
                      <a:pt x="688" y="173"/>
                    </a:cubicBezTo>
                    <a:cubicBezTo>
                      <a:pt x="658" y="185"/>
                      <a:pt x="627" y="195"/>
                      <a:pt x="593" y="193"/>
                    </a:cubicBezTo>
                    <a:cubicBezTo>
                      <a:pt x="576" y="192"/>
                      <a:pt x="561" y="187"/>
                      <a:pt x="546" y="178"/>
                    </a:cubicBezTo>
                    <a:cubicBezTo>
                      <a:pt x="542" y="175"/>
                      <a:pt x="539" y="176"/>
                      <a:pt x="534" y="179"/>
                    </a:cubicBezTo>
                    <a:cubicBezTo>
                      <a:pt x="521" y="191"/>
                      <a:pt x="507" y="202"/>
                      <a:pt x="494" y="214"/>
                    </a:cubicBezTo>
                    <a:cubicBezTo>
                      <a:pt x="541" y="193"/>
                      <a:pt x="587" y="188"/>
                      <a:pt x="632" y="225"/>
                    </a:cubicBezTo>
                    <a:cubicBezTo>
                      <a:pt x="615" y="234"/>
                      <a:pt x="601" y="243"/>
                      <a:pt x="585" y="250"/>
                    </a:cubicBezTo>
                    <a:cubicBezTo>
                      <a:pt x="563" y="261"/>
                      <a:pt x="540" y="271"/>
                      <a:pt x="515" y="274"/>
                    </a:cubicBezTo>
                    <a:cubicBezTo>
                      <a:pt x="491" y="277"/>
                      <a:pt x="469" y="274"/>
                      <a:pt x="447" y="264"/>
                    </a:cubicBezTo>
                    <a:cubicBezTo>
                      <a:pt x="445" y="263"/>
                      <a:pt x="440" y="264"/>
                      <a:pt x="439" y="265"/>
                    </a:cubicBezTo>
                    <a:cubicBezTo>
                      <a:pt x="425" y="280"/>
                      <a:pt x="411" y="295"/>
                      <a:pt x="397" y="311"/>
                    </a:cubicBezTo>
                    <a:cubicBezTo>
                      <a:pt x="420" y="297"/>
                      <a:pt x="443" y="286"/>
                      <a:pt x="470" y="284"/>
                    </a:cubicBezTo>
                    <a:cubicBezTo>
                      <a:pt x="497" y="282"/>
                      <a:pt x="522" y="289"/>
                      <a:pt x="545" y="305"/>
                    </a:cubicBezTo>
                    <a:cubicBezTo>
                      <a:pt x="541" y="309"/>
                      <a:pt x="538" y="311"/>
                      <a:pt x="534" y="314"/>
                    </a:cubicBezTo>
                    <a:cubicBezTo>
                      <a:pt x="509" y="334"/>
                      <a:pt x="482" y="352"/>
                      <a:pt x="453" y="364"/>
                    </a:cubicBezTo>
                    <a:cubicBezTo>
                      <a:pt x="422" y="377"/>
                      <a:pt x="391" y="379"/>
                      <a:pt x="359" y="369"/>
                    </a:cubicBezTo>
                    <a:cubicBezTo>
                      <a:pt x="353" y="368"/>
                      <a:pt x="350" y="368"/>
                      <a:pt x="347" y="373"/>
                    </a:cubicBezTo>
                    <a:cubicBezTo>
                      <a:pt x="337" y="389"/>
                      <a:pt x="326" y="404"/>
                      <a:pt x="316" y="420"/>
                    </a:cubicBezTo>
                    <a:cubicBezTo>
                      <a:pt x="314" y="422"/>
                      <a:pt x="313" y="424"/>
                      <a:pt x="312" y="427"/>
                    </a:cubicBezTo>
                    <a:cubicBezTo>
                      <a:pt x="359" y="386"/>
                      <a:pt x="409" y="371"/>
                      <a:pt x="468" y="400"/>
                    </a:cubicBezTo>
                    <a:cubicBezTo>
                      <a:pt x="449" y="423"/>
                      <a:pt x="428" y="442"/>
                      <a:pt x="405" y="459"/>
                    </a:cubicBezTo>
                    <a:cubicBezTo>
                      <a:pt x="388" y="471"/>
                      <a:pt x="370" y="483"/>
                      <a:pt x="350" y="488"/>
                    </a:cubicBezTo>
                    <a:cubicBezTo>
                      <a:pt x="338" y="491"/>
                      <a:pt x="325" y="494"/>
                      <a:pt x="312" y="494"/>
                    </a:cubicBezTo>
                    <a:cubicBezTo>
                      <a:pt x="300" y="495"/>
                      <a:pt x="287" y="493"/>
                      <a:pt x="273" y="492"/>
                    </a:cubicBezTo>
                    <a:cubicBezTo>
                      <a:pt x="262" y="518"/>
                      <a:pt x="249" y="544"/>
                      <a:pt x="237" y="570"/>
                    </a:cubicBezTo>
                    <a:cubicBezTo>
                      <a:pt x="238" y="571"/>
                      <a:pt x="238" y="571"/>
                      <a:pt x="239" y="571"/>
                    </a:cubicBezTo>
                    <a:cubicBezTo>
                      <a:pt x="280" y="516"/>
                      <a:pt x="331" y="491"/>
                      <a:pt x="402" y="514"/>
                    </a:cubicBezTo>
                    <a:cubicBezTo>
                      <a:pt x="397" y="520"/>
                      <a:pt x="394" y="526"/>
                      <a:pt x="390" y="532"/>
                    </a:cubicBezTo>
                    <a:cubicBezTo>
                      <a:pt x="372" y="557"/>
                      <a:pt x="351" y="581"/>
                      <a:pt x="327" y="601"/>
                    </a:cubicBezTo>
                    <a:cubicBezTo>
                      <a:pt x="296" y="627"/>
                      <a:pt x="261" y="639"/>
                      <a:pt x="221" y="638"/>
                    </a:cubicBezTo>
                    <a:cubicBezTo>
                      <a:pt x="215" y="638"/>
                      <a:pt x="212" y="640"/>
                      <a:pt x="211" y="646"/>
                    </a:cubicBezTo>
                    <a:cubicBezTo>
                      <a:pt x="204" y="672"/>
                      <a:pt x="197" y="699"/>
                      <a:pt x="190" y="725"/>
                    </a:cubicBezTo>
                    <a:cubicBezTo>
                      <a:pt x="190" y="727"/>
                      <a:pt x="190" y="728"/>
                      <a:pt x="190" y="730"/>
                    </a:cubicBezTo>
                    <a:cubicBezTo>
                      <a:pt x="209" y="690"/>
                      <a:pt x="235" y="657"/>
                      <a:pt x="279" y="643"/>
                    </a:cubicBezTo>
                    <a:cubicBezTo>
                      <a:pt x="302" y="635"/>
                      <a:pt x="332" y="633"/>
                      <a:pt x="353" y="640"/>
                    </a:cubicBezTo>
                    <a:cubicBezTo>
                      <a:pt x="348" y="649"/>
                      <a:pt x="344" y="659"/>
                      <a:pt x="340" y="668"/>
                    </a:cubicBezTo>
                    <a:cubicBezTo>
                      <a:pt x="322" y="701"/>
                      <a:pt x="302" y="733"/>
                      <a:pt x="274" y="758"/>
                    </a:cubicBezTo>
                    <a:cubicBezTo>
                      <a:pt x="249" y="781"/>
                      <a:pt x="219" y="793"/>
                      <a:pt x="185" y="797"/>
                    </a:cubicBezTo>
                    <a:cubicBezTo>
                      <a:pt x="180" y="798"/>
                      <a:pt x="177" y="798"/>
                      <a:pt x="176" y="804"/>
                    </a:cubicBezTo>
                    <a:cubicBezTo>
                      <a:pt x="174" y="837"/>
                      <a:pt x="171" y="870"/>
                      <a:pt x="169" y="904"/>
                    </a:cubicBezTo>
                    <a:cubicBezTo>
                      <a:pt x="175" y="888"/>
                      <a:pt x="180" y="872"/>
                      <a:pt x="187" y="858"/>
                    </a:cubicBezTo>
                    <a:cubicBezTo>
                      <a:pt x="213" y="804"/>
                      <a:pt x="257" y="778"/>
                      <a:pt x="316" y="777"/>
                    </a:cubicBezTo>
                    <a:cubicBezTo>
                      <a:pt x="318" y="777"/>
                      <a:pt x="319" y="777"/>
                      <a:pt x="321" y="777"/>
                    </a:cubicBezTo>
                    <a:cubicBezTo>
                      <a:pt x="322" y="777"/>
                      <a:pt x="323" y="778"/>
                      <a:pt x="325" y="778"/>
                    </a:cubicBezTo>
                    <a:cubicBezTo>
                      <a:pt x="322" y="787"/>
                      <a:pt x="320" y="796"/>
                      <a:pt x="318" y="805"/>
                    </a:cubicBezTo>
                    <a:cubicBezTo>
                      <a:pt x="308" y="837"/>
                      <a:pt x="295" y="869"/>
                      <a:pt x="276" y="897"/>
                    </a:cubicBezTo>
                    <a:cubicBezTo>
                      <a:pt x="252" y="935"/>
                      <a:pt x="218" y="958"/>
                      <a:pt x="177" y="971"/>
                    </a:cubicBezTo>
                    <a:cubicBezTo>
                      <a:pt x="172" y="972"/>
                      <a:pt x="170" y="973"/>
                      <a:pt x="171" y="979"/>
                    </a:cubicBezTo>
                    <a:cubicBezTo>
                      <a:pt x="174" y="1013"/>
                      <a:pt x="178" y="1048"/>
                      <a:pt x="181" y="1083"/>
                    </a:cubicBezTo>
                    <a:cubicBezTo>
                      <a:pt x="182" y="1083"/>
                      <a:pt x="183" y="1083"/>
                      <a:pt x="183" y="1083"/>
                    </a:cubicBezTo>
                    <a:cubicBezTo>
                      <a:pt x="185" y="1074"/>
                      <a:pt x="185" y="1064"/>
                      <a:pt x="187" y="1055"/>
                    </a:cubicBezTo>
                    <a:cubicBezTo>
                      <a:pt x="188" y="1045"/>
                      <a:pt x="190" y="1036"/>
                      <a:pt x="193" y="1027"/>
                    </a:cubicBezTo>
                    <a:cubicBezTo>
                      <a:pt x="211" y="963"/>
                      <a:pt x="262" y="927"/>
                      <a:pt x="321" y="922"/>
                    </a:cubicBezTo>
                    <a:cubicBezTo>
                      <a:pt x="320" y="934"/>
                      <a:pt x="319" y="946"/>
                      <a:pt x="317" y="958"/>
                    </a:cubicBezTo>
                    <a:cubicBezTo>
                      <a:pt x="313" y="991"/>
                      <a:pt x="306" y="1023"/>
                      <a:pt x="293" y="1054"/>
                    </a:cubicBezTo>
                    <a:cubicBezTo>
                      <a:pt x="276" y="1096"/>
                      <a:pt x="245" y="1128"/>
                      <a:pt x="204" y="1148"/>
                    </a:cubicBezTo>
                    <a:cubicBezTo>
                      <a:pt x="198" y="1151"/>
                      <a:pt x="197" y="1154"/>
                      <a:pt x="199" y="1160"/>
                    </a:cubicBezTo>
                    <a:cubicBezTo>
                      <a:pt x="210" y="1195"/>
                      <a:pt x="222" y="1230"/>
                      <a:pt x="233" y="1266"/>
                    </a:cubicBezTo>
                    <a:cubicBezTo>
                      <a:pt x="233" y="1268"/>
                      <a:pt x="235" y="1270"/>
                      <a:pt x="235" y="1271"/>
                    </a:cubicBezTo>
                    <a:cubicBezTo>
                      <a:pt x="235" y="1252"/>
                      <a:pt x="233" y="1233"/>
                      <a:pt x="233" y="1214"/>
                    </a:cubicBezTo>
                    <a:cubicBezTo>
                      <a:pt x="235" y="1150"/>
                      <a:pt x="280" y="1094"/>
                      <a:pt x="342" y="1078"/>
                    </a:cubicBezTo>
                    <a:cubicBezTo>
                      <a:pt x="343" y="1077"/>
                      <a:pt x="343" y="1078"/>
                      <a:pt x="345" y="1078"/>
                    </a:cubicBezTo>
                    <a:cubicBezTo>
                      <a:pt x="346" y="1091"/>
                      <a:pt x="348" y="1104"/>
                      <a:pt x="349" y="1117"/>
                    </a:cubicBezTo>
                    <a:cubicBezTo>
                      <a:pt x="351" y="1153"/>
                      <a:pt x="351" y="1189"/>
                      <a:pt x="342" y="1225"/>
                    </a:cubicBezTo>
                    <a:cubicBezTo>
                      <a:pt x="332" y="1270"/>
                      <a:pt x="307" y="1306"/>
                      <a:pt x="271" y="1334"/>
                    </a:cubicBezTo>
                    <a:cubicBezTo>
                      <a:pt x="269" y="1336"/>
                      <a:pt x="267" y="1337"/>
                      <a:pt x="265" y="1339"/>
                    </a:cubicBezTo>
                    <a:cubicBezTo>
                      <a:pt x="285" y="1380"/>
                      <a:pt x="307" y="1419"/>
                      <a:pt x="334" y="1457"/>
                    </a:cubicBezTo>
                    <a:cubicBezTo>
                      <a:pt x="328" y="1439"/>
                      <a:pt x="323" y="1422"/>
                      <a:pt x="319" y="1405"/>
                    </a:cubicBezTo>
                    <a:cubicBezTo>
                      <a:pt x="302" y="1336"/>
                      <a:pt x="329" y="1273"/>
                      <a:pt x="390" y="1237"/>
                    </a:cubicBezTo>
                    <a:cubicBezTo>
                      <a:pt x="393" y="1235"/>
                      <a:pt x="397" y="1233"/>
                      <a:pt x="402" y="1230"/>
                    </a:cubicBezTo>
                    <a:cubicBezTo>
                      <a:pt x="408" y="1254"/>
                      <a:pt x="416" y="1277"/>
                      <a:pt x="421" y="1300"/>
                    </a:cubicBezTo>
                    <a:cubicBezTo>
                      <a:pt x="429" y="1333"/>
                      <a:pt x="434" y="1366"/>
                      <a:pt x="431" y="1399"/>
                    </a:cubicBezTo>
                    <a:cubicBezTo>
                      <a:pt x="428" y="1442"/>
                      <a:pt x="411" y="1480"/>
                      <a:pt x="384" y="1513"/>
                    </a:cubicBezTo>
                    <a:cubicBezTo>
                      <a:pt x="383" y="1514"/>
                      <a:pt x="381" y="1516"/>
                      <a:pt x="379" y="1518"/>
                    </a:cubicBezTo>
                    <a:cubicBezTo>
                      <a:pt x="409" y="1554"/>
                      <a:pt x="441" y="1588"/>
                      <a:pt x="478" y="1619"/>
                    </a:cubicBezTo>
                    <a:cubicBezTo>
                      <a:pt x="474" y="1614"/>
                      <a:pt x="470" y="1609"/>
                      <a:pt x="467" y="1604"/>
                    </a:cubicBezTo>
                    <a:cubicBezTo>
                      <a:pt x="448" y="1576"/>
                      <a:pt x="434" y="1547"/>
                      <a:pt x="430" y="1513"/>
                    </a:cubicBezTo>
                    <a:cubicBezTo>
                      <a:pt x="422" y="1455"/>
                      <a:pt x="450" y="1403"/>
                      <a:pt x="491" y="1374"/>
                    </a:cubicBezTo>
                    <a:cubicBezTo>
                      <a:pt x="524" y="1429"/>
                      <a:pt x="554" y="1485"/>
                      <a:pt x="564" y="1550"/>
                    </a:cubicBezTo>
                    <a:cubicBezTo>
                      <a:pt x="571" y="1591"/>
                      <a:pt x="563" y="1630"/>
                      <a:pt x="545" y="1668"/>
                    </a:cubicBezTo>
                    <a:cubicBezTo>
                      <a:pt x="544" y="1670"/>
                      <a:pt x="543" y="1672"/>
                      <a:pt x="541" y="1674"/>
                    </a:cubicBezTo>
                    <a:cubicBezTo>
                      <a:pt x="585" y="1708"/>
                      <a:pt x="632" y="1737"/>
                      <a:pt x="682" y="1762"/>
                    </a:cubicBezTo>
                    <a:cubicBezTo>
                      <a:pt x="680" y="1760"/>
                      <a:pt x="677" y="1758"/>
                      <a:pt x="675" y="1756"/>
                    </a:cubicBezTo>
                    <a:cubicBezTo>
                      <a:pt x="648" y="1733"/>
                      <a:pt x="624" y="1709"/>
                      <a:pt x="607" y="1678"/>
                    </a:cubicBezTo>
                    <a:cubicBezTo>
                      <a:pt x="577" y="1624"/>
                      <a:pt x="584" y="1556"/>
                      <a:pt x="624" y="1508"/>
                    </a:cubicBezTo>
                    <a:cubicBezTo>
                      <a:pt x="631" y="1515"/>
                      <a:pt x="637" y="1521"/>
                      <a:pt x="643" y="1527"/>
                    </a:cubicBezTo>
                    <a:cubicBezTo>
                      <a:pt x="681" y="1565"/>
                      <a:pt x="715" y="1605"/>
                      <a:pt x="742" y="1650"/>
                    </a:cubicBezTo>
                    <a:cubicBezTo>
                      <a:pt x="770" y="1697"/>
                      <a:pt x="780" y="1747"/>
                      <a:pt x="770" y="1800"/>
                    </a:cubicBezTo>
                    <a:cubicBezTo>
                      <a:pt x="769" y="1806"/>
                      <a:pt x="773" y="1807"/>
                      <a:pt x="776" y="1808"/>
                    </a:cubicBezTo>
                    <a:cubicBezTo>
                      <a:pt x="817" y="1822"/>
                      <a:pt x="858" y="1837"/>
                      <a:pt x="900" y="1851"/>
                    </a:cubicBezTo>
                    <a:cubicBezTo>
                      <a:pt x="902" y="1852"/>
                      <a:pt x="905" y="1853"/>
                      <a:pt x="908" y="1853"/>
                    </a:cubicBezTo>
                    <a:cubicBezTo>
                      <a:pt x="913" y="1855"/>
                      <a:pt x="918" y="1858"/>
                      <a:pt x="915" y="1864"/>
                    </a:cubicBezTo>
                    <a:cubicBezTo>
                      <a:pt x="913" y="1870"/>
                      <a:pt x="909" y="1870"/>
                      <a:pt x="903" y="1868"/>
                    </a:cubicBezTo>
                    <a:cubicBezTo>
                      <a:pt x="890" y="1864"/>
                      <a:pt x="877" y="1861"/>
                      <a:pt x="864" y="1856"/>
                    </a:cubicBezTo>
                    <a:cubicBezTo>
                      <a:pt x="832" y="1845"/>
                      <a:pt x="801" y="1834"/>
                      <a:pt x="770" y="1822"/>
                    </a:cubicBezTo>
                    <a:cubicBezTo>
                      <a:pt x="764" y="1820"/>
                      <a:pt x="762" y="1820"/>
                      <a:pt x="758" y="1825"/>
                    </a:cubicBezTo>
                    <a:cubicBezTo>
                      <a:pt x="731" y="1857"/>
                      <a:pt x="695" y="1874"/>
                      <a:pt x="654" y="1881"/>
                    </a:cubicBezTo>
                    <a:cubicBezTo>
                      <a:pt x="590" y="1891"/>
                      <a:pt x="531" y="1875"/>
                      <a:pt x="473" y="1850"/>
                    </a:cubicBezTo>
                    <a:cubicBezTo>
                      <a:pt x="436" y="1833"/>
                      <a:pt x="401" y="1813"/>
                      <a:pt x="368" y="1789"/>
                    </a:cubicBezTo>
                    <a:cubicBezTo>
                      <a:pt x="364" y="1787"/>
                      <a:pt x="361" y="1783"/>
                      <a:pt x="356" y="1780"/>
                    </a:cubicBezTo>
                    <a:cubicBezTo>
                      <a:pt x="369" y="1770"/>
                      <a:pt x="383" y="1763"/>
                      <a:pt x="397" y="1758"/>
                    </a:cubicBezTo>
                    <a:cubicBezTo>
                      <a:pt x="449" y="1738"/>
                      <a:pt x="501" y="1736"/>
                      <a:pt x="555" y="1749"/>
                    </a:cubicBezTo>
                    <a:cubicBezTo>
                      <a:pt x="597" y="1758"/>
                      <a:pt x="639" y="1770"/>
                      <a:pt x="682" y="1782"/>
                    </a:cubicBezTo>
                    <a:cubicBezTo>
                      <a:pt x="678" y="1780"/>
                      <a:pt x="675" y="1778"/>
                      <a:pt x="671" y="1776"/>
                    </a:cubicBezTo>
                    <a:cubicBezTo>
                      <a:pt x="624" y="1751"/>
                      <a:pt x="580" y="1723"/>
                      <a:pt x="538" y="1691"/>
                    </a:cubicBezTo>
                    <a:cubicBezTo>
                      <a:pt x="533" y="1687"/>
                      <a:pt x="529" y="1687"/>
                      <a:pt x="524" y="1691"/>
                    </a:cubicBezTo>
                    <a:cubicBezTo>
                      <a:pt x="484" y="1719"/>
                      <a:pt x="440" y="1726"/>
                      <a:pt x="392" y="1718"/>
                    </a:cubicBezTo>
                    <a:cubicBezTo>
                      <a:pt x="347" y="1710"/>
                      <a:pt x="308" y="1689"/>
                      <a:pt x="272" y="1662"/>
                    </a:cubicBezTo>
                    <a:cubicBezTo>
                      <a:pt x="240" y="1638"/>
                      <a:pt x="211" y="1611"/>
                      <a:pt x="185" y="1581"/>
                    </a:cubicBezTo>
                    <a:cubicBezTo>
                      <a:pt x="183" y="1578"/>
                      <a:pt x="181" y="1575"/>
                      <a:pt x="178" y="1571"/>
                    </a:cubicBezTo>
                    <a:cubicBezTo>
                      <a:pt x="188" y="1568"/>
                      <a:pt x="198" y="1564"/>
                      <a:pt x="207" y="1562"/>
                    </a:cubicBezTo>
                    <a:cubicBezTo>
                      <a:pt x="263" y="1549"/>
                      <a:pt x="317" y="1557"/>
                      <a:pt x="368" y="1582"/>
                    </a:cubicBezTo>
                    <a:cubicBezTo>
                      <a:pt x="399" y="1597"/>
                      <a:pt x="429" y="1614"/>
                      <a:pt x="460" y="1631"/>
                    </a:cubicBezTo>
                    <a:cubicBezTo>
                      <a:pt x="462" y="1632"/>
                      <a:pt x="464" y="1633"/>
                      <a:pt x="467" y="1633"/>
                    </a:cubicBezTo>
                    <a:cubicBezTo>
                      <a:pt x="459" y="1625"/>
                      <a:pt x="450" y="1618"/>
                      <a:pt x="442" y="1610"/>
                    </a:cubicBezTo>
                    <a:cubicBezTo>
                      <a:pt x="418" y="1584"/>
                      <a:pt x="394" y="1558"/>
                      <a:pt x="370" y="1532"/>
                    </a:cubicBezTo>
                    <a:cubicBezTo>
                      <a:pt x="367" y="1528"/>
                      <a:pt x="365" y="1527"/>
                      <a:pt x="361" y="1529"/>
                    </a:cubicBezTo>
                    <a:cubicBezTo>
                      <a:pt x="311" y="1551"/>
                      <a:pt x="262" y="1546"/>
                      <a:pt x="215" y="1522"/>
                    </a:cubicBezTo>
                    <a:cubicBezTo>
                      <a:pt x="171" y="1499"/>
                      <a:pt x="138" y="1464"/>
                      <a:pt x="110" y="1425"/>
                    </a:cubicBezTo>
                    <a:cubicBezTo>
                      <a:pt x="97" y="1406"/>
                      <a:pt x="86" y="1385"/>
                      <a:pt x="74" y="1366"/>
                    </a:cubicBezTo>
                    <a:cubicBezTo>
                      <a:pt x="72" y="1364"/>
                      <a:pt x="72" y="1361"/>
                      <a:pt x="70" y="1358"/>
                    </a:cubicBezTo>
                    <a:cubicBezTo>
                      <a:pt x="90" y="1353"/>
                      <a:pt x="108" y="1353"/>
                      <a:pt x="127" y="1355"/>
                    </a:cubicBezTo>
                    <a:cubicBezTo>
                      <a:pt x="174" y="1359"/>
                      <a:pt x="216" y="1379"/>
                      <a:pt x="252" y="1408"/>
                    </a:cubicBezTo>
                    <a:cubicBezTo>
                      <a:pt x="273" y="1425"/>
                      <a:pt x="293" y="1443"/>
                      <a:pt x="314" y="1461"/>
                    </a:cubicBezTo>
                    <a:cubicBezTo>
                      <a:pt x="315" y="1462"/>
                      <a:pt x="316" y="1463"/>
                      <a:pt x="316" y="1463"/>
                    </a:cubicBezTo>
                    <a:cubicBezTo>
                      <a:pt x="294" y="1424"/>
                      <a:pt x="271" y="1386"/>
                      <a:pt x="248" y="1346"/>
                    </a:cubicBezTo>
                    <a:cubicBezTo>
                      <a:pt x="227" y="1351"/>
                      <a:pt x="204" y="1352"/>
                      <a:pt x="182" y="1347"/>
                    </a:cubicBezTo>
                    <a:cubicBezTo>
                      <a:pt x="138" y="1337"/>
                      <a:pt x="104" y="1312"/>
                      <a:pt x="78" y="1278"/>
                    </a:cubicBezTo>
                    <a:cubicBezTo>
                      <a:pt x="47" y="1237"/>
                      <a:pt x="27" y="1191"/>
                      <a:pt x="13" y="1142"/>
                    </a:cubicBezTo>
                    <a:cubicBezTo>
                      <a:pt x="13" y="1141"/>
                      <a:pt x="13" y="1139"/>
                      <a:pt x="12" y="1135"/>
                    </a:cubicBezTo>
                    <a:cubicBezTo>
                      <a:pt x="26" y="1137"/>
                      <a:pt x="40" y="1138"/>
                      <a:pt x="53" y="1141"/>
                    </a:cubicBezTo>
                    <a:cubicBezTo>
                      <a:pt x="105" y="1152"/>
                      <a:pt x="145" y="1182"/>
                      <a:pt x="177" y="1222"/>
                    </a:cubicBezTo>
                    <a:cubicBezTo>
                      <a:pt x="191" y="1240"/>
                      <a:pt x="205" y="1258"/>
                      <a:pt x="217" y="1275"/>
                    </a:cubicBezTo>
                    <a:cubicBezTo>
                      <a:pt x="205" y="1237"/>
                      <a:pt x="192" y="1197"/>
                      <a:pt x="180" y="1156"/>
                    </a:cubicBezTo>
                    <a:cubicBezTo>
                      <a:pt x="168" y="1155"/>
                      <a:pt x="156" y="1155"/>
                      <a:pt x="144" y="1152"/>
                    </a:cubicBezTo>
                    <a:cubicBezTo>
                      <a:pt x="97" y="1142"/>
                      <a:pt x="64" y="1114"/>
                      <a:pt x="40" y="1073"/>
                    </a:cubicBezTo>
                    <a:cubicBezTo>
                      <a:pt x="18" y="1033"/>
                      <a:pt x="8" y="990"/>
                      <a:pt x="2" y="945"/>
                    </a:cubicBezTo>
                    <a:cubicBezTo>
                      <a:pt x="1" y="942"/>
                      <a:pt x="1" y="940"/>
                      <a:pt x="0" y="937"/>
                    </a:cubicBezTo>
                    <a:cubicBezTo>
                      <a:pt x="0" y="932"/>
                      <a:pt x="0" y="927"/>
                      <a:pt x="0" y="9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C0C861B-D647-8C88-D0BE-B9D32550D0FC}"/>
                </a:ext>
              </a:extLst>
            </p:cNvPr>
            <p:cNvSpPr txBox="1"/>
            <p:nvPr/>
          </p:nvSpPr>
          <p:spPr>
            <a:xfrm>
              <a:off x="1470044" y="2837209"/>
              <a:ext cx="2005151" cy="52322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b="1" dirty="0">
                  <a:solidFill>
                    <a:schemeClr val="accent2"/>
                  </a:solidFill>
                  <a:effectLst/>
                  <a:latin typeface="+mj-lt"/>
                </a:rPr>
                <a:t>44.8%</a:t>
              </a:r>
              <a:endParaRPr lang="zh-CN" altLang="en-US" sz="2800" b="1" dirty="0">
                <a:solidFill>
                  <a:schemeClr val="accent2"/>
                </a:solidFill>
                <a:effectLst/>
                <a:latin typeface="+mj-lt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51271B7-AFCC-5E85-B036-0C95DC02FA66}"/>
                </a:ext>
              </a:extLst>
            </p:cNvPr>
            <p:cNvSpPr txBox="1"/>
            <p:nvPr/>
          </p:nvSpPr>
          <p:spPr>
            <a:xfrm>
              <a:off x="1831418" y="3753606"/>
              <a:ext cx="1282402" cy="35144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标保贡献率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85E3744-10E1-C2DE-50AE-373ECB406A34}"/>
              </a:ext>
            </a:extLst>
          </p:cNvPr>
          <p:cNvGrpSpPr/>
          <p:nvPr/>
        </p:nvGrpSpPr>
        <p:grpSpPr>
          <a:xfrm>
            <a:off x="4955181" y="2610172"/>
            <a:ext cx="2281638" cy="1494877"/>
            <a:chOff x="4955181" y="2610172"/>
            <a:chExt cx="2281638" cy="1494877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4FAD4E7F-F656-7E4A-16B0-7BC68E869DAA}"/>
                </a:ext>
              </a:extLst>
            </p:cNvPr>
            <p:cNvGrpSpPr/>
            <p:nvPr/>
          </p:nvGrpSpPr>
          <p:grpSpPr>
            <a:xfrm>
              <a:off x="4955181" y="2610172"/>
              <a:ext cx="2281638" cy="977295"/>
              <a:chOff x="931239" y="2940352"/>
              <a:chExt cx="2281638" cy="977295"/>
            </a:xfrm>
          </p:grpSpPr>
          <p:sp>
            <p:nvSpPr>
              <p:cNvPr id="29" name="Freeform 1266">
                <a:extLst>
                  <a:ext uri="{FF2B5EF4-FFF2-40B4-BE49-F238E27FC236}">
                    <a16:creationId xmlns:a16="http://schemas.microsoft.com/office/drawing/2014/main" id="{272DB763-1272-42ED-5FF5-4863B70EDC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330" y="2941232"/>
                <a:ext cx="465547" cy="975536"/>
              </a:xfrm>
              <a:custGeom>
                <a:avLst/>
                <a:gdLst>
                  <a:gd name="T0" fmla="*/ 683 w 900"/>
                  <a:gd name="T1" fmla="*/ 1322 h 1887"/>
                  <a:gd name="T2" fmla="*/ 621 w 900"/>
                  <a:gd name="T3" fmla="*/ 1439 h 1887"/>
                  <a:gd name="T4" fmla="*/ 824 w 900"/>
                  <a:gd name="T5" fmla="*/ 1387 h 1887"/>
                  <a:gd name="T6" fmla="*/ 479 w 900"/>
                  <a:gd name="T7" fmla="*/ 1621 h 1887"/>
                  <a:gd name="T8" fmla="*/ 762 w 900"/>
                  <a:gd name="T9" fmla="*/ 1543 h 1887"/>
                  <a:gd name="T10" fmla="*/ 431 w 900"/>
                  <a:gd name="T11" fmla="*/ 1687 h 1887"/>
                  <a:gd name="T12" fmla="*/ 436 w 900"/>
                  <a:gd name="T13" fmla="*/ 1733 h 1887"/>
                  <a:gd name="T14" fmla="*/ 559 w 900"/>
                  <a:gd name="T15" fmla="*/ 1792 h 1887"/>
                  <a:gd name="T16" fmla="*/ 194 w 900"/>
                  <a:gd name="T17" fmla="*/ 1826 h 1887"/>
                  <a:gd name="T18" fmla="*/ 51 w 900"/>
                  <a:gd name="T19" fmla="*/ 1867 h 1887"/>
                  <a:gd name="T20" fmla="*/ 309 w 900"/>
                  <a:gd name="T21" fmla="*/ 1508 h 1887"/>
                  <a:gd name="T22" fmla="*/ 270 w 900"/>
                  <a:gd name="T23" fmla="*/ 1764 h 1887"/>
                  <a:gd name="T24" fmla="*/ 434 w 900"/>
                  <a:gd name="T25" fmla="*/ 1368 h 1887"/>
                  <a:gd name="T26" fmla="*/ 466 w 900"/>
                  <a:gd name="T27" fmla="*/ 1606 h 1887"/>
                  <a:gd name="T28" fmla="*/ 495 w 900"/>
                  <a:gd name="T29" fmla="*/ 1364 h 1887"/>
                  <a:gd name="T30" fmla="*/ 599 w 900"/>
                  <a:gd name="T31" fmla="*/ 1435 h 1887"/>
                  <a:gd name="T32" fmla="*/ 581 w 900"/>
                  <a:gd name="T33" fmla="*/ 1221 h 1887"/>
                  <a:gd name="T34" fmla="*/ 686 w 900"/>
                  <a:gd name="T35" fmla="*/ 1249 h 1887"/>
                  <a:gd name="T36" fmla="*/ 599 w 900"/>
                  <a:gd name="T37" fmla="*/ 997 h 1887"/>
                  <a:gd name="T38" fmla="*/ 731 w 900"/>
                  <a:gd name="T39" fmla="*/ 946 h 1887"/>
                  <a:gd name="T40" fmla="*/ 563 w 900"/>
                  <a:gd name="T41" fmla="*/ 759 h 1887"/>
                  <a:gd name="T42" fmla="*/ 715 w 900"/>
                  <a:gd name="T43" fmla="*/ 772 h 1887"/>
                  <a:gd name="T44" fmla="*/ 526 w 900"/>
                  <a:gd name="T45" fmla="*/ 622 h 1887"/>
                  <a:gd name="T46" fmla="*/ 669 w 900"/>
                  <a:gd name="T47" fmla="*/ 618 h 1887"/>
                  <a:gd name="T48" fmla="*/ 562 w 900"/>
                  <a:gd name="T49" fmla="*/ 494 h 1887"/>
                  <a:gd name="T50" fmla="*/ 592 w 900"/>
                  <a:gd name="T51" fmla="*/ 471 h 1887"/>
                  <a:gd name="T52" fmla="*/ 556 w 900"/>
                  <a:gd name="T53" fmla="*/ 410 h 1887"/>
                  <a:gd name="T54" fmla="*/ 361 w 900"/>
                  <a:gd name="T55" fmla="*/ 332 h 1887"/>
                  <a:gd name="T56" fmla="*/ 443 w 900"/>
                  <a:gd name="T57" fmla="*/ 279 h 1887"/>
                  <a:gd name="T58" fmla="*/ 222 w 900"/>
                  <a:gd name="T59" fmla="*/ 225 h 1887"/>
                  <a:gd name="T60" fmla="*/ 197 w 900"/>
                  <a:gd name="T61" fmla="*/ 187 h 1887"/>
                  <a:gd name="T62" fmla="*/ 180 w 900"/>
                  <a:gd name="T63" fmla="*/ 104 h 1887"/>
                  <a:gd name="T64" fmla="*/ 204 w 900"/>
                  <a:gd name="T65" fmla="*/ 84 h 1887"/>
                  <a:gd name="T66" fmla="*/ 218 w 900"/>
                  <a:gd name="T67" fmla="*/ 0 h 1887"/>
                  <a:gd name="T68" fmla="*/ 338 w 900"/>
                  <a:gd name="T69" fmla="*/ 171 h 1887"/>
                  <a:gd name="T70" fmla="*/ 423 w 900"/>
                  <a:gd name="T71" fmla="*/ 138 h 1887"/>
                  <a:gd name="T72" fmla="*/ 472 w 900"/>
                  <a:gd name="T73" fmla="*/ 272 h 1887"/>
                  <a:gd name="T74" fmla="*/ 534 w 900"/>
                  <a:gd name="T75" fmla="*/ 221 h 1887"/>
                  <a:gd name="T76" fmla="*/ 573 w 900"/>
                  <a:gd name="T77" fmla="*/ 398 h 1887"/>
                  <a:gd name="T78" fmla="*/ 648 w 900"/>
                  <a:gd name="T79" fmla="*/ 352 h 1887"/>
                  <a:gd name="T80" fmla="*/ 654 w 900"/>
                  <a:gd name="T81" fmla="*/ 522 h 1887"/>
                  <a:gd name="T82" fmla="*/ 727 w 900"/>
                  <a:gd name="T83" fmla="*/ 429 h 1887"/>
                  <a:gd name="T84" fmla="*/ 790 w 900"/>
                  <a:gd name="T85" fmla="*/ 517 h 1887"/>
                  <a:gd name="T86" fmla="*/ 731 w 900"/>
                  <a:gd name="T87" fmla="*/ 770 h 1887"/>
                  <a:gd name="T88" fmla="*/ 859 w 900"/>
                  <a:gd name="T89" fmla="*/ 692 h 1887"/>
                  <a:gd name="T90" fmla="*/ 749 w 900"/>
                  <a:gd name="T91" fmla="*/ 946 h 1887"/>
                  <a:gd name="T92" fmla="*/ 849 w 900"/>
                  <a:gd name="T93" fmla="*/ 902 h 1887"/>
                  <a:gd name="T94" fmla="*/ 738 w 900"/>
                  <a:gd name="T95" fmla="*/ 1127 h 1887"/>
                  <a:gd name="T96" fmla="*/ 712 w 900"/>
                  <a:gd name="T97" fmla="*/ 1236 h 1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0" h="1887">
                    <a:moveTo>
                      <a:pt x="900" y="1106"/>
                    </a:moveTo>
                    <a:cubicBezTo>
                      <a:pt x="894" y="1125"/>
                      <a:pt x="889" y="1144"/>
                      <a:pt x="883" y="1163"/>
                    </a:cubicBezTo>
                    <a:cubicBezTo>
                      <a:pt x="869" y="1202"/>
                      <a:pt x="851" y="1239"/>
                      <a:pt x="823" y="1269"/>
                    </a:cubicBezTo>
                    <a:cubicBezTo>
                      <a:pt x="785" y="1310"/>
                      <a:pt x="739" y="1329"/>
                      <a:pt x="683" y="1322"/>
                    </a:cubicBezTo>
                    <a:cubicBezTo>
                      <a:pt x="679" y="1322"/>
                      <a:pt x="676" y="1322"/>
                      <a:pt x="674" y="1326"/>
                    </a:cubicBezTo>
                    <a:cubicBezTo>
                      <a:pt x="655" y="1364"/>
                      <a:pt x="636" y="1402"/>
                      <a:pt x="617" y="1440"/>
                    </a:cubicBezTo>
                    <a:cubicBezTo>
                      <a:pt x="616" y="1441"/>
                      <a:pt x="617" y="1441"/>
                      <a:pt x="616" y="1443"/>
                    </a:cubicBezTo>
                    <a:cubicBezTo>
                      <a:pt x="618" y="1441"/>
                      <a:pt x="620" y="1440"/>
                      <a:pt x="621" y="1439"/>
                    </a:cubicBezTo>
                    <a:cubicBezTo>
                      <a:pt x="651" y="1408"/>
                      <a:pt x="680" y="1377"/>
                      <a:pt x="717" y="1355"/>
                    </a:cubicBezTo>
                    <a:cubicBezTo>
                      <a:pt x="756" y="1330"/>
                      <a:pt x="800" y="1318"/>
                      <a:pt x="847" y="1322"/>
                    </a:cubicBezTo>
                    <a:cubicBezTo>
                      <a:pt x="850" y="1322"/>
                      <a:pt x="852" y="1323"/>
                      <a:pt x="858" y="1324"/>
                    </a:cubicBezTo>
                    <a:cubicBezTo>
                      <a:pt x="846" y="1346"/>
                      <a:pt x="836" y="1367"/>
                      <a:pt x="824" y="1387"/>
                    </a:cubicBezTo>
                    <a:cubicBezTo>
                      <a:pt x="803" y="1422"/>
                      <a:pt x="778" y="1454"/>
                      <a:pt x="746" y="1479"/>
                    </a:cubicBezTo>
                    <a:cubicBezTo>
                      <a:pt x="693" y="1520"/>
                      <a:pt x="635" y="1533"/>
                      <a:pt x="571" y="1510"/>
                    </a:cubicBezTo>
                    <a:cubicBezTo>
                      <a:pt x="555" y="1529"/>
                      <a:pt x="541" y="1548"/>
                      <a:pt x="525" y="1567"/>
                    </a:cubicBezTo>
                    <a:cubicBezTo>
                      <a:pt x="510" y="1585"/>
                      <a:pt x="494" y="1602"/>
                      <a:pt x="479" y="1621"/>
                    </a:cubicBezTo>
                    <a:cubicBezTo>
                      <a:pt x="482" y="1619"/>
                      <a:pt x="485" y="1617"/>
                      <a:pt x="489" y="1615"/>
                    </a:cubicBezTo>
                    <a:cubicBezTo>
                      <a:pt x="516" y="1598"/>
                      <a:pt x="543" y="1580"/>
                      <a:pt x="571" y="1565"/>
                    </a:cubicBezTo>
                    <a:cubicBezTo>
                      <a:pt x="610" y="1543"/>
                      <a:pt x="653" y="1530"/>
                      <a:pt x="699" y="1531"/>
                    </a:cubicBezTo>
                    <a:cubicBezTo>
                      <a:pt x="720" y="1532"/>
                      <a:pt x="741" y="1534"/>
                      <a:pt x="762" y="1543"/>
                    </a:cubicBezTo>
                    <a:cubicBezTo>
                      <a:pt x="752" y="1556"/>
                      <a:pt x="743" y="1569"/>
                      <a:pt x="733" y="1580"/>
                    </a:cubicBezTo>
                    <a:cubicBezTo>
                      <a:pt x="699" y="1619"/>
                      <a:pt x="663" y="1654"/>
                      <a:pt x="617" y="1678"/>
                    </a:cubicBezTo>
                    <a:cubicBezTo>
                      <a:pt x="563" y="1706"/>
                      <a:pt x="507" y="1717"/>
                      <a:pt x="448" y="1695"/>
                    </a:cubicBezTo>
                    <a:cubicBezTo>
                      <a:pt x="442" y="1693"/>
                      <a:pt x="437" y="1690"/>
                      <a:pt x="431" y="1687"/>
                    </a:cubicBezTo>
                    <a:cubicBezTo>
                      <a:pt x="426" y="1684"/>
                      <a:pt x="421" y="1681"/>
                      <a:pt x="418" y="1679"/>
                    </a:cubicBezTo>
                    <a:cubicBezTo>
                      <a:pt x="369" y="1714"/>
                      <a:pt x="322" y="1749"/>
                      <a:pt x="277" y="1781"/>
                    </a:cubicBezTo>
                    <a:cubicBezTo>
                      <a:pt x="286" y="1778"/>
                      <a:pt x="300" y="1772"/>
                      <a:pt x="313" y="1768"/>
                    </a:cubicBezTo>
                    <a:cubicBezTo>
                      <a:pt x="353" y="1753"/>
                      <a:pt x="394" y="1740"/>
                      <a:pt x="436" y="1733"/>
                    </a:cubicBezTo>
                    <a:cubicBezTo>
                      <a:pt x="482" y="1726"/>
                      <a:pt x="526" y="1729"/>
                      <a:pt x="569" y="1747"/>
                    </a:cubicBezTo>
                    <a:cubicBezTo>
                      <a:pt x="578" y="1750"/>
                      <a:pt x="585" y="1754"/>
                      <a:pt x="593" y="1758"/>
                    </a:cubicBezTo>
                    <a:cubicBezTo>
                      <a:pt x="595" y="1759"/>
                      <a:pt x="596" y="1760"/>
                      <a:pt x="598" y="1762"/>
                    </a:cubicBezTo>
                    <a:cubicBezTo>
                      <a:pt x="585" y="1772"/>
                      <a:pt x="572" y="1782"/>
                      <a:pt x="559" y="1792"/>
                    </a:cubicBezTo>
                    <a:cubicBezTo>
                      <a:pt x="517" y="1822"/>
                      <a:pt x="472" y="1848"/>
                      <a:pt x="423" y="1865"/>
                    </a:cubicBezTo>
                    <a:cubicBezTo>
                      <a:pt x="374" y="1881"/>
                      <a:pt x="325" y="1887"/>
                      <a:pt x="275" y="1874"/>
                    </a:cubicBezTo>
                    <a:cubicBezTo>
                      <a:pt x="245" y="1866"/>
                      <a:pt x="218" y="1852"/>
                      <a:pt x="197" y="1829"/>
                    </a:cubicBezTo>
                    <a:cubicBezTo>
                      <a:pt x="196" y="1827"/>
                      <a:pt x="194" y="1826"/>
                      <a:pt x="194" y="1826"/>
                    </a:cubicBezTo>
                    <a:cubicBezTo>
                      <a:pt x="159" y="1840"/>
                      <a:pt x="125" y="1855"/>
                      <a:pt x="91" y="1869"/>
                    </a:cubicBezTo>
                    <a:cubicBezTo>
                      <a:pt x="80" y="1874"/>
                      <a:pt x="68" y="1877"/>
                      <a:pt x="57" y="1881"/>
                    </a:cubicBezTo>
                    <a:cubicBezTo>
                      <a:pt x="51" y="1883"/>
                      <a:pt x="46" y="1885"/>
                      <a:pt x="43" y="1878"/>
                    </a:cubicBezTo>
                    <a:cubicBezTo>
                      <a:pt x="40" y="1871"/>
                      <a:pt x="46" y="1869"/>
                      <a:pt x="51" y="1867"/>
                    </a:cubicBezTo>
                    <a:cubicBezTo>
                      <a:pt x="94" y="1849"/>
                      <a:pt x="136" y="1832"/>
                      <a:pt x="178" y="1815"/>
                    </a:cubicBezTo>
                    <a:cubicBezTo>
                      <a:pt x="183" y="1813"/>
                      <a:pt x="185" y="1811"/>
                      <a:pt x="184" y="1805"/>
                    </a:cubicBezTo>
                    <a:cubicBezTo>
                      <a:pt x="170" y="1749"/>
                      <a:pt x="179" y="1696"/>
                      <a:pt x="207" y="1646"/>
                    </a:cubicBezTo>
                    <a:cubicBezTo>
                      <a:pt x="235" y="1595"/>
                      <a:pt x="270" y="1550"/>
                      <a:pt x="309" y="1508"/>
                    </a:cubicBezTo>
                    <a:cubicBezTo>
                      <a:pt x="310" y="1507"/>
                      <a:pt x="311" y="1507"/>
                      <a:pt x="312" y="1506"/>
                    </a:cubicBezTo>
                    <a:cubicBezTo>
                      <a:pt x="342" y="1541"/>
                      <a:pt x="358" y="1580"/>
                      <a:pt x="352" y="1627"/>
                    </a:cubicBezTo>
                    <a:cubicBezTo>
                      <a:pt x="347" y="1671"/>
                      <a:pt x="324" y="1706"/>
                      <a:pt x="295" y="1737"/>
                    </a:cubicBezTo>
                    <a:cubicBezTo>
                      <a:pt x="287" y="1746"/>
                      <a:pt x="278" y="1755"/>
                      <a:pt x="270" y="1764"/>
                    </a:cubicBezTo>
                    <a:cubicBezTo>
                      <a:pt x="317" y="1736"/>
                      <a:pt x="362" y="1703"/>
                      <a:pt x="402" y="1668"/>
                    </a:cubicBezTo>
                    <a:cubicBezTo>
                      <a:pt x="394" y="1646"/>
                      <a:pt x="385" y="1625"/>
                      <a:pt x="379" y="1604"/>
                    </a:cubicBezTo>
                    <a:cubicBezTo>
                      <a:pt x="369" y="1568"/>
                      <a:pt x="372" y="1531"/>
                      <a:pt x="382" y="1495"/>
                    </a:cubicBezTo>
                    <a:cubicBezTo>
                      <a:pt x="394" y="1450"/>
                      <a:pt x="412" y="1408"/>
                      <a:pt x="434" y="1368"/>
                    </a:cubicBezTo>
                    <a:cubicBezTo>
                      <a:pt x="435" y="1367"/>
                      <a:pt x="435" y="1366"/>
                      <a:pt x="436" y="1364"/>
                    </a:cubicBezTo>
                    <a:cubicBezTo>
                      <a:pt x="475" y="1391"/>
                      <a:pt x="500" y="1427"/>
                      <a:pt x="505" y="1474"/>
                    </a:cubicBezTo>
                    <a:cubicBezTo>
                      <a:pt x="510" y="1517"/>
                      <a:pt x="496" y="1555"/>
                      <a:pt x="475" y="1591"/>
                    </a:cubicBezTo>
                    <a:cubicBezTo>
                      <a:pt x="472" y="1596"/>
                      <a:pt x="469" y="1601"/>
                      <a:pt x="466" y="1606"/>
                    </a:cubicBezTo>
                    <a:cubicBezTo>
                      <a:pt x="467" y="1607"/>
                      <a:pt x="468" y="1608"/>
                      <a:pt x="469" y="1608"/>
                    </a:cubicBezTo>
                    <a:cubicBezTo>
                      <a:pt x="498" y="1573"/>
                      <a:pt x="527" y="1538"/>
                      <a:pt x="557" y="1503"/>
                    </a:cubicBezTo>
                    <a:cubicBezTo>
                      <a:pt x="549" y="1493"/>
                      <a:pt x="541" y="1485"/>
                      <a:pt x="535" y="1476"/>
                    </a:cubicBezTo>
                    <a:cubicBezTo>
                      <a:pt x="510" y="1443"/>
                      <a:pt x="496" y="1405"/>
                      <a:pt x="495" y="1364"/>
                    </a:cubicBezTo>
                    <a:cubicBezTo>
                      <a:pt x="493" y="1314"/>
                      <a:pt x="502" y="1266"/>
                      <a:pt x="516" y="1218"/>
                    </a:cubicBezTo>
                    <a:cubicBezTo>
                      <a:pt x="516" y="1218"/>
                      <a:pt x="516" y="1217"/>
                      <a:pt x="517" y="1216"/>
                    </a:cubicBezTo>
                    <a:cubicBezTo>
                      <a:pt x="558" y="1236"/>
                      <a:pt x="591" y="1263"/>
                      <a:pt x="606" y="1307"/>
                    </a:cubicBezTo>
                    <a:cubicBezTo>
                      <a:pt x="620" y="1351"/>
                      <a:pt x="613" y="1393"/>
                      <a:pt x="599" y="1435"/>
                    </a:cubicBezTo>
                    <a:cubicBezTo>
                      <a:pt x="600" y="1436"/>
                      <a:pt x="601" y="1436"/>
                      <a:pt x="602" y="1436"/>
                    </a:cubicBezTo>
                    <a:cubicBezTo>
                      <a:pt x="622" y="1397"/>
                      <a:pt x="642" y="1357"/>
                      <a:pt x="661" y="1318"/>
                    </a:cubicBezTo>
                    <a:cubicBezTo>
                      <a:pt x="646" y="1306"/>
                      <a:pt x="633" y="1295"/>
                      <a:pt x="620" y="1283"/>
                    </a:cubicBezTo>
                    <a:cubicBezTo>
                      <a:pt x="603" y="1265"/>
                      <a:pt x="591" y="1244"/>
                      <a:pt x="581" y="1221"/>
                    </a:cubicBezTo>
                    <a:cubicBezTo>
                      <a:pt x="561" y="1175"/>
                      <a:pt x="561" y="1127"/>
                      <a:pt x="561" y="1079"/>
                    </a:cubicBezTo>
                    <a:cubicBezTo>
                      <a:pt x="561" y="1073"/>
                      <a:pt x="562" y="1066"/>
                      <a:pt x="563" y="1059"/>
                    </a:cubicBezTo>
                    <a:cubicBezTo>
                      <a:pt x="606" y="1068"/>
                      <a:pt x="641" y="1090"/>
                      <a:pt x="664" y="1127"/>
                    </a:cubicBezTo>
                    <a:cubicBezTo>
                      <a:pt x="687" y="1165"/>
                      <a:pt x="688" y="1207"/>
                      <a:pt x="686" y="1249"/>
                    </a:cubicBezTo>
                    <a:cubicBezTo>
                      <a:pt x="692" y="1229"/>
                      <a:pt x="698" y="1208"/>
                      <a:pt x="703" y="1188"/>
                    </a:cubicBezTo>
                    <a:cubicBezTo>
                      <a:pt x="708" y="1169"/>
                      <a:pt x="711" y="1150"/>
                      <a:pt x="715" y="1131"/>
                    </a:cubicBezTo>
                    <a:cubicBezTo>
                      <a:pt x="716" y="1127"/>
                      <a:pt x="716" y="1124"/>
                      <a:pt x="712" y="1123"/>
                    </a:cubicBezTo>
                    <a:cubicBezTo>
                      <a:pt x="654" y="1099"/>
                      <a:pt x="618" y="1056"/>
                      <a:pt x="599" y="997"/>
                    </a:cubicBezTo>
                    <a:cubicBezTo>
                      <a:pt x="589" y="967"/>
                      <a:pt x="582" y="936"/>
                      <a:pt x="578" y="903"/>
                    </a:cubicBezTo>
                    <a:cubicBezTo>
                      <a:pt x="619" y="904"/>
                      <a:pt x="654" y="918"/>
                      <a:pt x="682" y="948"/>
                    </a:cubicBezTo>
                    <a:cubicBezTo>
                      <a:pt x="710" y="978"/>
                      <a:pt x="720" y="1015"/>
                      <a:pt x="726" y="1054"/>
                    </a:cubicBezTo>
                    <a:cubicBezTo>
                      <a:pt x="731" y="1018"/>
                      <a:pt x="732" y="982"/>
                      <a:pt x="731" y="946"/>
                    </a:cubicBezTo>
                    <a:cubicBezTo>
                      <a:pt x="716" y="940"/>
                      <a:pt x="701" y="936"/>
                      <a:pt x="687" y="930"/>
                    </a:cubicBezTo>
                    <a:cubicBezTo>
                      <a:pt x="648" y="912"/>
                      <a:pt x="621" y="882"/>
                      <a:pt x="601" y="845"/>
                    </a:cubicBezTo>
                    <a:cubicBezTo>
                      <a:pt x="588" y="820"/>
                      <a:pt x="578" y="794"/>
                      <a:pt x="566" y="769"/>
                    </a:cubicBezTo>
                    <a:cubicBezTo>
                      <a:pt x="565" y="766"/>
                      <a:pt x="564" y="763"/>
                      <a:pt x="563" y="759"/>
                    </a:cubicBezTo>
                    <a:cubicBezTo>
                      <a:pt x="602" y="754"/>
                      <a:pt x="637" y="762"/>
                      <a:pt x="667" y="784"/>
                    </a:cubicBezTo>
                    <a:cubicBezTo>
                      <a:pt x="698" y="807"/>
                      <a:pt x="715" y="839"/>
                      <a:pt x="727" y="874"/>
                    </a:cubicBezTo>
                    <a:cubicBezTo>
                      <a:pt x="727" y="874"/>
                      <a:pt x="728" y="874"/>
                      <a:pt x="729" y="873"/>
                    </a:cubicBezTo>
                    <a:cubicBezTo>
                      <a:pt x="724" y="839"/>
                      <a:pt x="719" y="805"/>
                      <a:pt x="715" y="772"/>
                    </a:cubicBezTo>
                    <a:cubicBezTo>
                      <a:pt x="702" y="770"/>
                      <a:pt x="690" y="769"/>
                      <a:pt x="679" y="766"/>
                    </a:cubicBezTo>
                    <a:cubicBezTo>
                      <a:pt x="644" y="759"/>
                      <a:pt x="616" y="741"/>
                      <a:pt x="591" y="716"/>
                    </a:cubicBezTo>
                    <a:cubicBezTo>
                      <a:pt x="566" y="690"/>
                      <a:pt x="546" y="660"/>
                      <a:pt x="529" y="628"/>
                    </a:cubicBezTo>
                    <a:cubicBezTo>
                      <a:pt x="528" y="627"/>
                      <a:pt x="528" y="625"/>
                      <a:pt x="526" y="622"/>
                    </a:cubicBezTo>
                    <a:cubicBezTo>
                      <a:pt x="561" y="613"/>
                      <a:pt x="594" y="615"/>
                      <a:pt x="626" y="631"/>
                    </a:cubicBezTo>
                    <a:cubicBezTo>
                      <a:pt x="659" y="647"/>
                      <a:pt x="679" y="674"/>
                      <a:pt x="698" y="704"/>
                    </a:cubicBezTo>
                    <a:cubicBezTo>
                      <a:pt x="694" y="691"/>
                      <a:pt x="690" y="678"/>
                      <a:pt x="686" y="666"/>
                    </a:cubicBezTo>
                    <a:cubicBezTo>
                      <a:pt x="681" y="650"/>
                      <a:pt x="675" y="634"/>
                      <a:pt x="669" y="618"/>
                    </a:cubicBezTo>
                    <a:cubicBezTo>
                      <a:pt x="668" y="616"/>
                      <a:pt x="665" y="613"/>
                      <a:pt x="663" y="613"/>
                    </a:cubicBezTo>
                    <a:cubicBezTo>
                      <a:pt x="600" y="619"/>
                      <a:pt x="552" y="593"/>
                      <a:pt x="511" y="549"/>
                    </a:cubicBezTo>
                    <a:cubicBezTo>
                      <a:pt x="497" y="534"/>
                      <a:pt x="483" y="517"/>
                      <a:pt x="469" y="501"/>
                    </a:cubicBezTo>
                    <a:cubicBezTo>
                      <a:pt x="500" y="487"/>
                      <a:pt x="531" y="485"/>
                      <a:pt x="562" y="494"/>
                    </a:cubicBezTo>
                    <a:cubicBezTo>
                      <a:pt x="594" y="504"/>
                      <a:pt x="617" y="524"/>
                      <a:pt x="639" y="547"/>
                    </a:cubicBezTo>
                    <a:cubicBezTo>
                      <a:pt x="633" y="536"/>
                      <a:pt x="628" y="525"/>
                      <a:pt x="621" y="513"/>
                    </a:cubicBezTo>
                    <a:cubicBezTo>
                      <a:pt x="615" y="501"/>
                      <a:pt x="607" y="488"/>
                      <a:pt x="600" y="475"/>
                    </a:cubicBezTo>
                    <a:cubicBezTo>
                      <a:pt x="598" y="473"/>
                      <a:pt x="594" y="471"/>
                      <a:pt x="592" y="471"/>
                    </a:cubicBezTo>
                    <a:cubicBezTo>
                      <a:pt x="545" y="482"/>
                      <a:pt x="503" y="473"/>
                      <a:pt x="464" y="446"/>
                    </a:cubicBezTo>
                    <a:cubicBezTo>
                      <a:pt x="441" y="430"/>
                      <a:pt x="421" y="412"/>
                      <a:pt x="399" y="394"/>
                    </a:cubicBezTo>
                    <a:cubicBezTo>
                      <a:pt x="398" y="394"/>
                      <a:pt x="398" y="392"/>
                      <a:pt x="397" y="391"/>
                    </a:cubicBezTo>
                    <a:cubicBezTo>
                      <a:pt x="429" y="369"/>
                      <a:pt x="490" y="356"/>
                      <a:pt x="556" y="410"/>
                    </a:cubicBezTo>
                    <a:cubicBezTo>
                      <a:pt x="548" y="400"/>
                      <a:pt x="541" y="390"/>
                      <a:pt x="534" y="380"/>
                    </a:cubicBezTo>
                    <a:cubicBezTo>
                      <a:pt x="526" y="370"/>
                      <a:pt x="518" y="361"/>
                      <a:pt x="510" y="351"/>
                    </a:cubicBezTo>
                    <a:cubicBezTo>
                      <a:pt x="490" y="359"/>
                      <a:pt x="470" y="363"/>
                      <a:pt x="448" y="362"/>
                    </a:cubicBezTo>
                    <a:cubicBezTo>
                      <a:pt x="417" y="360"/>
                      <a:pt x="389" y="347"/>
                      <a:pt x="361" y="332"/>
                    </a:cubicBezTo>
                    <a:cubicBezTo>
                      <a:pt x="345" y="323"/>
                      <a:pt x="330" y="312"/>
                      <a:pt x="312" y="301"/>
                    </a:cubicBezTo>
                    <a:cubicBezTo>
                      <a:pt x="335" y="283"/>
                      <a:pt x="359" y="275"/>
                      <a:pt x="387" y="275"/>
                    </a:cubicBezTo>
                    <a:cubicBezTo>
                      <a:pt x="414" y="275"/>
                      <a:pt x="438" y="285"/>
                      <a:pt x="462" y="297"/>
                    </a:cubicBezTo>
                    <a:cubicBezTo>
                      <a:pt x="456" y="291"/>
                      <a:pt x="449" y="285"/>
                      <a:pt x="443" y="279"/>
                    </a:cubicBezTo>
                    <a:cubicBezTo>
                      <a:pt x="436" y="272"/>
                      <a:pt x="429" y="267"/>
                      <a:pt x="423" y="260"/>
                    </a:cubicBezTo>
                    <a:cubicBezTo>
                      <a:pt x="417" y="253"/>
                      <a:pt x="412" y="252"/>
                      <a:pt x="402" y="256"/>
                    </a:cubicBezTo>
                    <a:cubicBezTo>
                      <a:pt x="376" y="269"/>
                      <a:pt x="348" y="271"/>
                      <a:pt x="320" y="265"/>
                    </a:cubicBezTo>
                    <a:cubicBezTo>
                      <a:pt x="286" y="257"/>
                      <a:pt x="254" y="243"/>
                      <a:pt x="222" y="225"/>
                    </a:cubicBezTo>
                    <a:cubicBezTo>
                      <a:pt x="264" y="185"/>
                      <a:pt x="310" y="188"/>
                      <a:pt x="360" y="206"/>
                    </a:cubicBezTo>
                    <a:cubicBezTo>
                      <a:pt x="344" y="195"/>
                      <a:pt x="328" y="183"/>
                      <a:pt x="312" y="172"/>
                    </a:cubicBezTo>
                    <a:cubicBezTo>
                      <a:pt x="311" y="171"/>
                      <a:pt x="308" y="171"/>
                      <a:pt x="306" y="172"/>
                    </a:cubicBezTo>
                    <a:cubicBezTo>
                      <a:pt x="272" y="196"/>
                      <a:pt x="235" y="196"/>
                      <a:pt x="197" y="187"/>
                    </a:cubicBezTo>
                    <a:cubicBezTo>
                      <a:pt x="174" y="181"/>
                      <a:pt x="151" y="173"/>
                      <a:pt x="127" y="166"/>
                    </a:cubicBezTo>
                    <a:cubicBezTo>
                      <a:pt x="142" y="145"/>
                      <a:pt x="161" y="134"/>
                      <a:pt x="184" y="130"/>
                    </a:cubicBezTo>
                    <a:cubicBezTo>
                      <a:pt x="207" y="126"/>
                      <a:pt x="230" y="129"/>
                      <a:pt x="252" y="134"/>
                    </a:cubicBezTo>
                    <a:cubicBezTo>
                      <a:pt x="230" y="121"/>
                      <a:pt x="208" y="108"/>
                      <a:pt x="180" y="104"/>
                    </a:cubicBezTo>
                    <a:cubicBezTo>
                      <a:pt x="113" y="94"/>
                      <a:pt x="56" y="63"/>
                      <a:pt x="3" y="21"/>
                    </a:cubicBezTo>
                    <a:cubicBezTo>
                      <a:pt x="2" y="21"/>
                      <a:pt x="2" y="20"/>
                      <a:pt x="0" y="17"/>
                    </a:cubicBezTo>
                    <a:cubicBezTo>
                      <a:pt x="16" y="17"/>
                      <a:pt x="30" y="16"/>
                      <a:pt x="44" y="17"/>
                    </a:cubicBezTo>
                    <a:cubicBezTo>
                      <a:pt x="106" y="20"/>
                      <a:pt x="161" y="39"/>
                      <a:pt x="204" y="84"/>
                    </a:cubicBezTo>
                    <a:cubicBezTo>
                      <a:pt x="222" y="102"/>
                      <a:pt x="246" y="109"/>
                      <a:pt x="265" y="123"/>
                    </a:cubicBezTo>
                    <a:cubicBezTo>
                      <a:pt x="255" y="110"/>
                      <a:pt x="244" y="98"/>
                      <a:pt x="235" y="86"/>
                    </a:cubicBezTo>
                    <a:cubicBezTo>
                      <a:pt x="215" y="60"/>
                      <a:pt x="208" y="32"/>
                      <a:pt x="216" y="0"/>
                    </a:cubicBezTo>
                    <a:cubicBezTo>
                      <a:pt x="217" y="0"/>
                      <a:pt x="217" y="0"/>
                      <a:pt x="218" y="0"/>
                    </a:cubicBezTo>
                    <a:cubicBezTo>
                      <a:pt x="221" y="2"/>
                      <a:pt x="225" y="4"/>
                      <a:pt x="229" y="7"/>
                    </a:cubicBezTo>
                    <a:cubicBezTo>
                      <a:pt x="255" y="22"/>
                      <a:pt x="280" y="40"/>
                      <a:pt x="300" y="63"/>
                    </a:cubicBezTo>
                    <a:cubicBezTo>
                      <a:pt x="319" y="85"/>
                      <a:pt x="332" y="110"/>
                      <a:pt x="325" y="138"/>
                    </a:cubicBezTo>
                    <a:cubicBezTo>
                      <a:pt x="320" y="155"/>
                      <a:pt x="325" y="163"/>
                      <a:pt x="338" y="171"/>
                    </a:cubicBezTo>
                    <a:cubicBezTo>
                      <a:pt x="352" y="180"/>
                      <a:pt x="365" y="191"/>
                      <a:pt x="379" y="201"/>
                    </a:cubicBezTo>
                    <a:cubicBezTo>
                      <a:pt x="347" y="158"/>
                      <a:pt x="319" y="115"/>
                      <a:pt x="341" y="59"/>
                    </a:cubicBezTo>
                    <a:cubicBezTo>
                      <a:pt x="343" y="59"/>
                      <a:pt x="344" y="59"/>
                      <a:pt x="345" y="60"/>
                    </a:cubicBezTo>
                    <a:cubicBezTo>
                      <a:pt x="375" y="81"/>
                      <a:pt x="403" y="106"/>
                      <a:pt x="423" y="138"/>
                    </a:cubicBezTo>
                    <a:cubicBezTo>
                      <a:pt x="436" y="160"/>
                      <a:pt x="443" y="184"/>
                      <a:pt x="437" y="209"/>
                    </a:cubicBezTo>
                    <a:cubicBezTo>
                      <a:pt x="435" y="220"/>
                      <a:pt x="430" y="230"/>
                      <a:pt x="428" y="238"/>
                    </a:cubicBezTo>
                    <a:cubicBezTo>
                      <a:pt x="447" y="258"/>
                      <a:pt x="465" y="278"/>
                      <a:pt x="483" y="297"/>
                    </a:cubicBezTo>
                    <a:cubicBezTo>
                      <a:pt x="480" y="288"/>
                      <a:pt x="476" y="280"/>
                      <a:pt x="472" y="272"/>
                    </a:cubicBezTo>
                    <a:cubicBezTo>
                      <a:pt x="457" y="243"/>
                      <a:pt x="446" y="214"/>
                      <a:pt x="451" y="180"/>
                    </a:cubicBezTo>
                    <a:cubicBezTo>
                      <a:pt x="453" y="165"/>
                      <a:pt x="458" y="150"/>
                      <a:pt x="467" y="137"/>
                    </a:cubicBezTo>
                    <a:cubicBezTo>
                      <a:pt x="470" y="139"/>
                      <a:pt x="472" y="141"/>
                      <a:pt x="475" y="143"/>
                    </a:cubicBezTo>
                    <a:cubicBezTo>
                      <a:pt x="498" y="166"/>
                      <a:pt x="519" y="191"/>
                      <a:pt x="534" y="221"/>
                    </a:cubicBezTo>
                    <a:cubicBezTo>
                      <a:pt x="546" y="246"/>
                      <a:pt x="553" y="272"/>
                      <a:pt x="545" y="300"/>
                    </a:cubicBezTo>
                    <a:cubicBezTo>
                      <a:pt x="541" y="315"/>
                      <a:pt x="533" y="329"/>
                      <a:pt x="526" y="344"/>
                    </a:cubicBezTo>
                    <a:cubicBezTo>
                      <a:pt x="542" y="365"/>
                      <a:pt x="560" y="389"/>
                      <a:pt x="578" y="412"/>
                    </a:cubicBezTo>
                    <a:cubicBezTo>
                      <a:pt x="577" y="406"/>
                      <a:pt x="575" y="402"/>
                      <a:pt x="573" y="398"/>
                    </a:cubicBezTo>
                    <a:cubicBezTo>
                      <a:pt x="569" y="385"/>
                      <a:pt x="565" y="372"/>
                      <a:pt x="561" y="359"/>
                    </a:cubicBezTo>
                    <a:cubicBezTo>
                      <a:pt x="554" y="329"/>
                      <a:pt x="554" y="299"/>
                      <a:pt x="565" y="270"/>
                    </a:cubicBezTo>
                    <a:cubicBezTo>
                      <a:pt x="570" y="258"/>
                      <a:pt x="578" y="247"/>
                      <a:pt x="588" y="238"/>
                    </a:cubicBezTo>
                    <a:cubicBezTo>
                      <a:pt x="616" y="272"/>
                      <a:pt x="638" y="309"/>
                      <a:pt x="648" y="352"/>
                    </a:cubicBezTo>
                    <a:cubicBezTo>
                      <a:pt x="654" y="380"/>
                      <a:pt x="651" y="408"/>
                      <a:pt x="636" y="433"/>
                    </a:cubicBezTo>
                    <a:cubicBezTo>
                      <a:pt x="630" y="444"/>
                      <a:pt x="621" y="454"/>
                      <a:pt x="613" y="464"/>
                    </a:cubicBezTo>
                    <a:cubicBezTo>
                      <a:pt x="627" y="491"/>
                      <a:pt x="643" y="519"/>
                      <a:pt x="659" y="549"/>
                    </a:cubicBezTo>
                    <a:cubicBezTo>
                      <a:pt x="657" y="539"/>
                      <a:pt x="655" y="531"/>
                      <a:pt x="654" y="522"/>
                    </a:cubicBezTo>
                    <a:cubicBezTo>
                      <a:pt x="650" y="493"/>
                      <a:pt x="647" y="464"/>
                      <a:pt x="655" y="435"/>
                    </a:cubicBezTo>
                    <a:cubicBezTo>
                      <a:pt x="663" y="408"/>
                      <a:pt x="676" y="385"/>
                      <a:pt x="699" y="366"/>
                    </a:cubicBezTo>
                    <a:cubicBezTo>
                      <a:pt x="701" y="370"/>
                      <a:pt x="703" y="372"/>
                      <a:pt x="704" y="375"/>
                    </a:cubicBezTo>
                    <a:cubicBezTo>
                      <a:pt x="712" y="393"/>
                      <a:pt x="721" y="411"/>
                      <a:pt x="727" y="429"/>
                    </a:cubicBezTo>
                    <a:cubicBezTo>
                      <a:pt x="737" y="456"/>
                      <a:pt x="743" y="484"/>
                      <a:pt x="741" y="514"/>
                    </a:cubicBezTo>
                    <a:cubicBezTo>
                      <a:pt x="737" y="554"/>
                      <a:pt x="718" y="585"/>
                      <a:pt x="683" y="607"/>
                    </a:cubicBezTo>
                    <a:cubicBezTo>
                      <a:pt x="694" y="639"/>
                      <a:pt x="705" y="671"/>
                      <a:pt x="716" y="705"/>
                    </a:cubicBezTo>
                    <a:cubicBezTo>
                      <a:pt x="713" y="630"/>
                      <a:pt x="721" y="562"/>
                      <a:pt x="790" y="517"/>
                    </a:cubicBezTo>
                    <a:cubicBezTo>
                      <a:pt x="791" y="519"/>
                      <a:pt x="792" y="521"/>
                      <a:pt x="793" y="522"/>
                    </a:cubicBezTo>
                    <a:cubicBezTo>
                      <a:pt x="806" y="558"/>
                      <a:pt x="813" y="595"/>
                      <a:pt x="813" y="633"/>
                    </a:cubicBezTo>
                    <a:cubicBezTo>
                      <a:pt x="814" y="673"/>
                      <a:pt x="804" y="710"/>
                      <a:pt x="774" y="739"/>
                    </a:cubicBezTo>
                    <a:cubicBezTo>
                      <a:pt x="761" y="751"/>
                      <a:pt x="746" y="759"/>
                      <a:pt x="731" y="770"/>
                    </a:cubicBezTo>
                    <a:cubicBezTo>
                      <a:pt x="736" y="803"/>
                      <a:pt x="741" y="839"/>
                      <a:pt x="745" y="872"/>
                    </a:cubicBezTo>
                    <a:cubicBezTo>
                      <a:pt x="750" y="853"/>
                      <a:pt x="754" y="831"/>
                      <a:pt x="760" y="810"/>
                    </a:cubicBezTo>
                    <a:cubicBezTo>
                      <a:pt x="772" y="763"/>
                      <a:pt x="798" y="726"/>
                      <a:pt x="840" y="701"/>
                    </a:cubicBezTo>
                    <a:cubicBezTo>
                      <a:pt x="846" y="697"/>
                      <a:pt x="852" y="695"/>
                      <a:pt x="859" y="692"/>
                    </a:cubicBezTo>
                    <a:cubicBezTo>
                      <a:pt x="860" y="694"/>
                      <a:pt x="861" y="696"/>
                      <a:pt x="861" y="698"/>
                    </a:cubicBezTo>
                    <a:cubicBezTo>
                      <a:pt x="868" y="740"/>
                      <a:pt x="869" y="782"/>
                      <a:pt x="861" y="823"/>
                    </a:cubicBezTo>
                    <a:cubicBezTo>
                      <a:pt x="852" y="866"/>
                      <a:pt x="833" y="902"/>
                      <a:pt x="796" y="925"/>
                    </a:cubicBezTo>
                    <a:cubicBezTo>
                      <a:pt x="781" y="934"/>
                      <a:pt x="765" y="939"/>
                      <a:pt x="749" y="946"/>
                    </a:cubicBezTo>
                    <a:cubicBezTo>
                      <a:pt x="747" y="982"/>
                      <a:pt x="746" y="1019"/>
                      <a:pt x="744" y="1057"/>
                    </a:cubicBezTo>
                    <a:cubicBezTo>
                      <a:pt x="745" y="1054"/>
                      <a:pt x="746" y="1052"/>
                      <a:pt x="746" y="1050"/>
                    </a:cubicBezTo>
                    <a:cubicBezTo>
                      <a:pt x="755" y="1030"/>
                      <a:pt x="762" y="1010"/>
                      <a:pt x="771" y="990"/>
                    </a:cubicBezTo>
                    <a:cubicBezTo>
                      <a:pt x="789" y="953"/>
                      <a:pt x="814" y="923"/>
                      <a:pt x="849" y="902"/>
                    </a:cubicBezTo>
                    <a:cubicBezTo>
                      <a:pt x="864" y="893"/>
                      <a:pt x="880" y="886"/>
                      <a:pt x="898" y="883"/>
                    </a:cubicBezTo>
                    <a:cubicBezTo>
                      <a:pt x="898" y="885"/>
                      <a:pt x="898" y="886"/>
                      <a:pt x="898" y="887"/>
                    </a:cubicBezTo>
                    <a:cubicBezTo>
                      <a:pt x="898" y="935"/>
                      <a:pt x="891" y="983"/>
                      <a:pt x="872" y="1027"/>
                    </a:cubicBezTo>
                    <a:cubicBezTo>
                      <a:pt x="846" y="1086"/>
                      <a:pt x="804" y="1122"/>
                      <a:pt x="738" y="1127"/>
                    </a:cubicBezTo>
                    <a:cubicBezTo>
                      <a:pt x="732" y="1127"/>
                      <a:pt x="732" y="1131"/>
                      <a:pt x="731" y="1135"/>
                    </a:cubicBezTo>
                    <a:cubicBezTo>
                      <a:pt x="723" y="1170"/>
                      <a:pt x="714" y="1204"/>
                      <a:pt x="706" y="1238"/>
                    </a:cubicBezTo>
                    <a:cubicBezTo>
                      <a:pt x="705" y="1241"/>
                      <a:pt x="704" y="1244"/>
                      <a:pt x="704" y="1247"/>
                    </a:cubicBezTo>
                    <a:cubicBezTo>
                      <a:pt x="708" y="1244"/>
                      <a:pt x="710" y="1240"/>
                      <a:pt x="712" y="1236"/>
                    </a:cubicBezTo>
                    <a:cubicBezTo>
                      <a:pt x="734" y="1201"/>
                      <a:pt x="757" y="1167"/>
                      <a:pt x="789" y="1141"/>
                    </a:cubicBezTo>
                    <a:cubicBezTo>
                      <a:pt x="822" y="1116"/>
                      <a:pt x="858" y="1100"/>
                      <a:pt x="900" y="1099"/>
                    </a:cubicBezTo>
                    <a:cubicBezTo>
                      <a:pt x="900" y="1101"/>
                      <a:pt x="900" y="1104"/>
                      <a:pt x="900" y="110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OPPOSans R" panose="00020600040101010101" pitchFamily="18" charset="-122"/>
                </a:endParaRPr>
              </a:p>
            </p:txBody>
          </p:sp>
          <p:sp>
            <p:nvSpPr>
              <p:cNvPr id="30" name="Freeform 1267">
                <a:extLst>
                  <a:ext uri="{FF2B5EF4-FFF2-40B4-BE49-F238E27FC236}">
                    <a16:creationId xmlns:a16="http://schemas.microsoft.com/office/drawing/2014/main" id="{74FC4075-1B8D-CFBB-8C70-7A6EA75293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239" y="2940352"/>
                <a:ext cx="474348" cy="977295"/>
              </a:xfrm>
              <a:custGeom>
                <a:avLst/>
                <a:gdLst>
                  <a:gd name="T0" fmla="*/ 165 w 918"/>
                  <a:gd name="T1" fmla="*/ 1085 h 1891"/>
                  <a:gd name="T2" fmla="*/ 26 w 918"/>
                  <a:gd name="T3" fmla="*/ 731 h 1891"/>
                  <a:gd name="T4" fmla="*/ 152 w 918"/>
                  <a:gd name="T5" fmla="*/ 898 h 1891"/>
                  <a:gd name="T6" fmla="*/ 82 w 918"/>
                  <a:gd name="T7" fmla="*/ 555 h 1891"/>
                  <a:gd name="T8" fmla="*/ 164 w 918"/>
                  <a:gd name="T9" fmla="*/ 607 h 1891"/>
                  <a:gd name="T10" fmla="*/ 218 w 918"/>
                  <a:gd name="T11" fmla="*/ 572 h 1891"/>
                  <a:gd name="T12" fmla="*/ 268 w 918"/>
                  <a:gd name="T13" fmla="*/ 258 h 1891"/>
                  <a:gd name="T14" fmla="*/ 337 w 918"/>
                  <a:gd name="T15" fmla="*/ 359 h 1891"/>
                  <a:gd name="T16" fmla="*/ 400 w 918"/>
                  <a:gd name="T17" fmla="*/ 195 h 1891"/>
                  <a:gd name="T18" fmla="*/ 414 w 918"/>
                  <a:gd name="T19" fmla="*/ 218 h 1891"/>
                  <a:gd name="T20" fmla="*/ 473 w 918"/>
                  <a:gd name="T21" fmla="*/ 209 h 1891"/>
                  <a:gd name="T22" fmla="*/ 534 w 918"/>
                  <a:gd name="T23" fmla="*/ 80 h 1891"/>
                  <a:gd name="T24" fmla="*/ 634 w 918"/>
                  <a:gd name="T25" fmla="*/ 88 h 1891"/>
                  <a:gd name="T26" fmla="*/ 643 w 918"/>
                  <a:gd name="T27" fmla="*/ 107 h 1891"/>
                  <a:gd name="T28" fmla="*/ 688 w 918"/>
                  <a:gd name="T29" fmla="*/ 173 h 1891"/>
                  <a:gd name="T30" fmla="*/ 494 w 918"/>
                  <a:gd name="T31" fmla="*/ 214 h 1891"/>
                  <a:gd name="T32" fmla="*/ 447 w 918"/>
                  <a:gd name="T33" fmla="*/ 264 h 1891"/>
                  <a:gd name="T34" fmla="*/ 545 w 918"/>
                  <a:gd name="T35" fmla="*/ 305 h 1891"/>
                  <a:gd name="T36" fmla="*/ 347 w 918"/>
                  <a:gd name="T37" fmla="*/ 373 h 1891"/>
                  <a:gd name="T38" fmla="*/ 405 w 918"/>
                  <a:gd name="T39" fmla="*/ 459 h 1891"/>
                  <a:gd name="T40" fmla="*/ 237 w 918"/>
                  <a:gd name="T41" fmla="*/ 570 h 1891"/>
                  <a:gd name="T42" fmla="*/ 327 w 918"/>
                  <a:gd name="T43" fmla="*/ 601 h 1891"/>
                  <a:gd name="T44" fmla="*/ 190 w 918"/>
                  <a:gd name="T45" fmla="*/ 730 h 1891"/>
                  <a:gd name="T46" fmla="*/ 274 w 918"/>
                  <a:gd name="T47" fmla="*/ 758 h 1891"/>
                  <a:gd name="T48" fmla="*/ 187 w 918"/>
                  <a:gd name="T49" fmla="*/ 858 h 1891"/>
                  <a:gd name="T50" fmla="*/ 318 w 918"/>
                  <a:gd name="T51" fmla="*/ 805 h 1891"/>
                  <a:gd name="T52" fmla="*/ 181 w 918"/>
                  <a:gd name="T53" fmla="*/ 1083 h 1891"/>
                  <a:gd name="T54" fmla="*/ 321 w 918"/>
                  <a:gd name="T55" fmla="*/ 922 h 1891"/>
                  <a:gd name="T56" fmla="*/ 199 w 918"/>
                  <a:gd name="T57" fmla="*/ 1160 h 1891"/>
                  <a:gd name="T58" fmla="*/ 342 w 918"/>
                  <a:gd name="T59" fmla="*/ 1078 h 1891"/>
                  <a:gd name="T60" fmla="*/ 271 w 918"/>
                  <a:gd name="T61" fmla="*/ 1334 h 1891"/>
                  <a:gd name="T62" fmla="*/ 390 w 918"/>
                  <a:gd name="T63" fmla="*/ 1237 h 1891"/>
                  <a:gd name="T64" fmla="*/ 384 w 918"/>
                  <a:gd name="T65" fmla="*/ 1513 h 1891"/>
                  <a:gd name="T66" fmla="*/ 430 w 918"/>
                  <a:gd name="T67" fmla="*/ 1513 h 1891"/>
                  <a:gd name="T68" fmla="*/ 541 w 918"/>
                  <a:gd name="T69" fmla="*/ 1674 h 1891"/>
                  <a:gd name="T70" fmla="*/ 624 w 918"/>
                  <a:gd name="T71" fmla="*/ 1508 h 1891"/>
                  <a:gd name="T72" fmla="*/ 776 w 918"/>
                  <a:gd name="T73" fmla="*/ 1808 h 1891"/>
                  <a:gd name="T74" fmla="*/ 903 w 918"/>
                  <a:gd name="T75" fmla="*/ 1868 h 1891"/>
                  <a:gd name="T76" fmla="*/ 654 w 918"/>
                  <a:gd name="T77" fmla="*/ 1881 h 1891"/>
                  <a:gd name="T78" fmla="*/ 397 w 918"/>
                  <a:gd name="T79" fmla="*/ 1758 h 1891"/>
                  <a:gd name="T80" fmla="*/ 538 w 918"/>
                  <a:gd name="T81" fmla="*/ 1691 h 1891"/>
                  <a:gd name="T82" fmla="*/ 185 w 918"/>
                  <a:gd name="T83" fmla="*/ 1581 h 1891"/>
                  <a:gd name="T84" fmla="*/ 460 w 918"/>
                  <a:gd name="T85" fmla="*/ 1631 h 1891"/>
                  <a:gd name="T86" fmla="*/ 361 w 918"/>
                  <a:gd name="T87" fmla="*/ 1529 h 1891"/>
                  <a:gd name="T88" fmla="*/ 70 w 918"/>
                  <a:gd name="T89" fmla="*/ 1358 h 1891"/>
                  <a:gd name="T90" fmla="*/ 316 w 918"/>
                  <a:gd name="T91" fmla="*/ 1463 h 1891"/>
                  <a:gd name="T92" fmla="*/ 13 w 918"/>
                  <a:gd name="T93" fmla="*/ 1142 h 1891"/>
                  <a:gd name="T94" fmla="*/ 217 w 918"/>
                  <a:gd name="T95" fmla="*/ 1275 h 1891"/>
                  <a:gd name="T96" fmla="*/ 2 w 918"/>
                  <a:gd name="T97" fmla="*/ 945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8" h="1891">
                    <a:moveTo>
                      <a:pt x="0" y="922"/>
                    </a:moveTo>
                    <a:cubicBezTo>
                      <a:pt x="27" y="924"/>
                      <a:pt x="51" y="936"/>
                      <a:pt x="73" y="951"/>
                    </a:cubicBezTo>
                    <a:cubicBezTo>
                      <a:pt x="107" y="975"/>
                      <a:pt x="129" y="1009"/>
                      <a:pt x="147" y="1046"/>
                    </a:cubicBezTo>
                    <a:cubicBezTo>
                      <a:pt x="153" y="1058"/>
                      <a:pt x="159" y="1071"/>
                      <a:pt x="165" y="1085"/>
                    </a:cubicBezTo>
                    <a:cubicBezTo>
                      <a:pt x="161" y="1047"/>
                      <a:pt x="157" y="1010"/>
                      <a:pt x="153" y="974"/>
                    </a:cubicBezTo>
                    <a:cubicBezTo>
                      <a:pt x="141" y="971"/>
                      <a:pt x="129" y="968"/>
                      <a:pt x="117" y="963"/>
                    </a:cubicBezTo>
                    <a:cubicBezTo>
                      <a:pt x="72" y="944"/>
                      <a:pt x="47" y="908"/>
                      <a:pt x="34" y="862"/>
                    </a:cubicBezTo>
                    <a:cubicBezTo>
                      <a:pt x="22" y="819"/>
                      <a:pt x="21" y="775"/>
                      <a:pt x="26" y="731"/>
                    </a:cubicBezTo>
                    <a:cubicBezTo>
                      <a:pt x="26" y="731"/>
                      <a:pt x="26" y="730"/>
                      <a:pt x="27" y="729"/>
                    </a:cubicBezTo>
                    <a:cubicBezTo>
                      <a:pt x="31" y="730"/>
                      <a:pt x="35" y="731"/>
                      <a:pt x="38" y="732"/>
                    </a:cubicBezTo>
                    <a:cubicBezTo>
                      <a:pt x="78" y="750"/>
                      <a:pt x="108" y="779"/>
                      <a:pt x="124" y="819"/>
                    </a:cubicBezTo>
                    <a:cubicBezTo>
                      <a:pt x="135" y="845"/>
                      <a:pt x="144" y="874"/>
                      <a:pt x="152" y="898"/>
                    </a:cubicBezTo>
                    <a:cubicBezTo>
                      <a:pt x="155" y="867"/>
                      <a:pt x="157" y="832"/>
                      <a:pt x="160" y="796"/>
                    </a:cubicBezTo>
                    <a:cubicBezTo>
                      <a:pt x="142" y="789"/>
                      <a:pt x="125" y="780"/>
                      <a:pt x="110" y="766"/>
                    </a:cubicBezTo>
                    <a:cubicBezTo>
                      <a:pt x="86" y="742"/>
                      <a:pt x="73" y="712"/>
                      <a:pt x="70" y="679"/>
                    </a:cubicBezTo>
                    <a:cubicBezTo>
                      <a:pt x="65" y="637"/>
                      <a:pt x="71" y="596"/>
                      <a:pt x="82" y="555"/>
                    </a:cubicBezTo>
                    <a:cubicBezTo>
                      <a:pt x="82" y="554"/>
                      <a:pt x="83" y="552"/>
                      <a:pt x="84" y="549"/>
                    </a:cubicBezTo>
                    <a:cubicBezTo>
                      <a:pt x="156" y="590"/>
                      <a:pt x="168" y="658"/>
                      <a:pt x="171" y="732"/>
                    </a:cubicBezTo>
                    <a:cubicBezTo>
                      <a:pt x="180" y="698"/>
                      <a:pt x="188" y="666"/>
                      <a:pt x="196" y="635"/>
                    </a:cubicBezTo>
                    <a:cubicBezTo>
                      <a:pt x="185" y="626"/>
                      <a:pt x="173" y="617"/>
                      <a:pt x="164" y="607"/>
                    </a:cubicBezTo>
                    <a:cubicBezTo>
                      <a:pt x="138" y="580"/>
                      <a:pt x="130" y="547"/>
                      <a:pt x="132" y="511"/>
                    </a:cubicBezTo>
                    <a:cubicBezTo>
                      <a:pt x="135" y="471"/>
                      <a:pt x="146" y="434"/>
                      <a:pt x="163" y="398"/>
                    </a:cubicBezTo>
                    <a:cubicBezTo>
                      <a:pt x="164" y="397"/>
                      <a:pt x="165" y="396"/>
                      <a:pt x="166" y="394"/>
                    </a:cubicBezTo>
                    <a:cubicBezTo>
                      <a:pt x="227" y="441"/>
                      <a:pt x="227" y="505"/>
                      <a:pt x="218" y="572"/>
                    </a:cubicBezTo>
                    <a:cubicBezTo>
                      <a:pt x="232" y="543"/>
                      <a:pt x="245" y="514"/>
                      <a:pt x="258" y="485"/>
                    </a:cubicBezTo>
                    <a:cubicBezTo>
                      <a:pt x="258" y="485"/>
                      <a:pt x="258" y="484"/>
                      <a:pt x="258" y="484"/>
                    </a:cubicBezTo>
                    <a:cubicBezTo>
                      <a:pt x="219" y="453"/>
                      <a:pt x="208" y="413"/>
                      <a:pt x="218" y="366"/>
                    </a:cubicBezTo>
                    <a:cubicBezTo>
                      <a:pt x="226" y="326"/>
                      <a:pt x="245" y="292"/>
                      <a:pt x="268" y="258"/>
                    </a:cubicBezTo>
                    <a:cubicBezTo>
                      <a:pt x="273" y="264"/>
                      <a:pt x="278" y="268"/>
                      <a:pt x="281" y="273"/>
                    </a:cubicBezTo>
                    <a:cubicBezTo>
                      <a:pt x="305" y="307"/>
                      <a:pt x="308" y="345"/>
                      <a:pt x="300" y="384"/>
                    </a:cubicBezTo>
                    <a:cubicBezTo>
                      <a:pt x="297" y="400"/>
                      <a:pt x="292" y="415"/>
                      <a:pt x="288" y="432"/>
                    </a:cubicBezTo>
                    <a:cubicBezTo>
                      <a:pt x="305" y="407"/>
                      <a:pt x="321" y="383"/>
                      <a:pt x="337" y="359"/>
                    </a:cubicBezTo>
                    <a:cubicBezTo>
                      <a:pt x="324" y="345"/>
                      <a:pt x="314" y="329"/>
                      <a:pt x="311" y="309"/>
                    </a:cubicBezTo>
                    <a:cubicBezTo>
                      <a:pt x="307" y="287"/>
                      <a:pt x="309" y="266"/>
                      <a:pt x="317" y="246"/>
                    </a:cubicBezTo>
                    <a:cubicBezTo>
                      <a:pt x="331" y="210"/>
                      <a:pt x="354" y="179"/>
                      <a:pt x="381" y="151"/>
                    </a:cubicBezTo>
                    <a:cubicBezTo>
                      <a:pt x="391" y="164"/>
                      <a:pt x="397" y="179"/>
                      <a:pt x="400" y="195"/>
                    </a:cubicBezTo>
                    <a:cubicBezTo>
                      <a:pt x="407" y="228"/>
                      <a:pt x="397" y="258"/>
                      <a:pt x="384" y="288"/>
                    </a:cubicBezTo>
                    <a:cubicBezTo>
                      <a:pt x="381" y="296"/>
                      <a:pt x="377" y="303"/>
                      <a:pt x="374" y="312"/>
                    </a:cubicBezTo>
                    <a:cubicBezTo>
                      <a:pt x="392" y="292"/>
                      <a:pt x="410" y="272"/>
                      <a:pt x="428" y="253"/>
                    </a:cubicBezTo>
                    <a:cubicBezTo>
                      <a:pt x="423" y="241"/>
                      <a:pt x="417" y="230"/>
                      <a:pt x="414" y="218"/>
                    </a:cubicBezTo>
                    <a:cubicBezTo>
                      <a:pt x="407" y="187"/>
                      <a:pt x="418" y="160"/>
                      <a:pt x="435" y="134"/>
                    </a:cubicBezTo>
                    <a:cubicBezTo>
                      <a:pt x="451" y="109"/>
                      <a:pt x="472" y="88"/>
                      <a:pt x="495" y="69"/>
                    </a:cubicBezTo>
                    <a:cubicBezTo>
                      <a:pt x="496" y="68"/>
                      <a:pt x="498" y="67"/>
                      <a:pt x="501" y="65"/>
                    </a:cubicBezTo>
                    <a:cubicBezTo>
                      <a:pt x="527" y="120"/>
                      <a:pt x="502" y="165"/>
                      <a:pt x="473" y="209"/>
                    </a:cubicBezTo>
                    <a:cubicBezTo>
                      <a:pt x="475" y="208"/>
                      <a:pt x="476" y="207"/>
                      <a:pt x="477" y="206"/>
                    </a:cubicBezTo>
                    <a:cubicBezTo>
                      <a:pt x="493" y="194"/>
                      <a:pt x="508" y="181"/>
                      <a:pt x="523" y="168"/>
                    </a:cubicBezTo>
                    <a:cubicBezTo>
                      <a:pt x="527" y="165"/>
                      <a:pt x="529" y="162"/>
                      <a:pt x="526" y="156"/>
                    </a:cubicBezTo>
                    <a:cubicBezTo>
                      <a:pt x="515" y="129"/>
                      <a:pt x="520" y="104"/>
                      <a:pt x="534" y="80"/>
                    </a:cubicBezTo>
                    <a:cubicBezTo>
                      <a:pt x="549" y="54"/>
                      <a:pt x="593" y="14"/>
                      <a:pt x="622" y="0"/>
                    </a:cubicBezTo>
                    <a:cubicBezTo>
                      <a:pt x="631" y="23"/>
                      <a:pt x="630" y="46"/>
                      <a:pt x="620" y="66"/>
                    </a:cubicBezTo>
                    <a:cubicBezTo>
                      <a:pt x="610" y="86"/>
                      <a:pt x="596" y="105"/>
                      <a:pt x="583" y="126"/>
                    </a:cubicBezTo>
                    <a:cubicBezTo>
                      <a:pt x="601" y="113"/>
                      <a:pt x="620" y="103"/>
                      <a:pt x="634" y="88"/>
                    </a:cubicBezTo>
                    <a:cubicBezTo>
                      <a:pt x="676" y="41"/>
                      <a:pt x="728" y="14"/>
                      <a:pt x="789" y="7"/>
                    </a:cubicBezTo>
                    <a:cubicBezTo>
                      <a:pt x="805" y="5"/>
                      <a:pt x="821" y="5"/>
                      <a:pt x="840" y="4"/>
                    </a:cubicBezTo>
                    <a:cubicBezTo>
                      <a:pt x="837" y="7"/>
                      <a:pt x="836" y="9"/>
                      <a:pt x="835" y="10"/>
                    </a:cubicBezTo>
                    <a:cubicBezTo>
                      <a:pt x="780" y="60"/>
                      <a:pt x="717" y="94"/>
                      <a:pt x="643" y="107"/>
                    </a:cubicBezTo>
                    <a:cubicBezTo>
                      <a:pt x="641" y="107"/>
                      <a:pt x="639" y="108"/>
                      <a:pt x="637" y="109"/>
                    </a:cubicBezTo>
                    <a:cubicBezTo>
                      <a:pt x="622" y="118"/>
                      <a:pt x="608" y="127"/>
                      <a:pt x="594" y="136"/>
                    </a:cubicBezTo>
                    <a:cubicBezTo>
                      <a:pt x="640" y="122"/>
                      <a:pt x="684" y="119"/>
                      <a:pt x="722" y="159"/>
                    </a:cubicBezTo>
                    <a:cubicBezTo>
                      <a:pt x="710" y="164"/>
                      <a:pt x="699" y="169"/>
                      <a:pt x="688" y="173"/>
                    </a:cubicBezTo>
                    <a:cubicBezTo>
                      <a:pt x="658" y="185"/>
                      <a:pt x="627" y="195"/>
                      <a:pt x="593" y="193"/>
                    </a:cubicBezTo>
                    <a:cubicBezTo>
                      <a:pt x="576" y="192"/>
                      <a:pt x="561" y="187"/>
                      <a:pt x="546" y="178"/>
                    </a:cubicBezTo>
                    <a:cubicBezTo>
                      <a:pt x="542" y="175"/>
                      <a:pt x="539" y="176"/>
                      <a:pt x="534" y="179"/>
                    </a:cubicBezTo>
                    <a:cubicBezTo>
                      <a:pt x="521" y="191"/>
                      <a:pt x="507" y="202"/>
                      <a:pt x="494" y="214"/>
                    </a:cubicBezTo>
                    <a:cubicBezTo>
                      <a:pt x="541" y="193"/>
                      <a:pt x="587" y="188"/>
                      <a:pt x="632" y="225"/>
                    </a:cubicBezTo>
                    <a:cubicBezTo>
                      <a:pt x="615" y="234"/>
                      <a:pt x="601" y="243"/>
                      <a:pt x="585" y="250"/>
                    </a:cubicBezTo>
                    <a:cubicBezTo>
                      <a:pt x="563" y="261"/>
                      <a:pt x="540" y="271"/>
                      <a:pt x="515" y="274"/>
                    </a:cubicBezTo>
                    <a:cubicBezTo>
                      <a:pt x="491" y="277"/>
                      <a:pt x="469" y="274"/>
                      <a:pt x="447" y="264"/>
                    </a:cubicBezTo>
                    <a:cubicBezTo>
                      <a:pt x="445" y="263"/>
                      <a:pt x="440" y="264"/>
                      <a:pt x="439" y="265"/>
                    </a:cubicBezTo>
                    <a:cubicBezTo>
                      <a:pt x="425" y="280"/>
                      <a:pt x="411" y="295"/>
                      <a:pt x="397" y="311"/>
                    </a:cubicBezTo>
                    <a:cubicBezTo>
                      <a:pt x="420" y="297"/>
                      <a:pt x="443" y="286"/>
                      <a:pt x="470" y="284"/>
                    </a:cubicBezTo>
                    <a:cubicBezTo>
                      <a:pt x="497" y="282"/>
                      <a:pt x="522" y="289"/>
                      <a:pt x="545" y="305"/>
                    </a:cubicBezTo>
                    <a:cubicBezTo>
                      <a:pt x="541" y="309"/>
                      <a:pt x="538" y="311"/>
                      <a:pt x="534" y="314"/>
                    </a:cubicBezTo>
                    <a:cubicBezTo>
                      <a:pt x="509" y="334"/>
                      <a:pt x="482" y="352"/>
                      <a:pt x="453" y="364"/>
                    </a:cubicBezTo>
                    <a:cubicBezTo>
                      <a:pt x="422" y="377"/>
                      <a:pt x="391" y="379"/>
                      <a:pt x="359" y="369"/>
                    </a:cubicBezTo>
                    <a:cubicBezTo>
                      <a:pt x="353" y="368"/>
                      <a:pt x="350" y="368"/>
                      <a:pt x="347" y="373"/>
                    </a:cubicBezTo>
                    <a:cubicBezTo>
                      <a:pt x="337" y="389"/>
                      <a:pt x="326" y="404"/>
                      <a:pt x="316" y="420"/>
                    </a:cubicBezTo>
                    <a:cubicBezTo>
                      <a:pt x="314" y="422"/>
                      <a:pt x="313" y="424"/>
                      <a:pt x="312" y="427"/>
                    </a:cubicBezTo>
                    <a:cubicBezTo>
                      <a:pt x="359" y="386"/>
                      <a:pt x="409" y="371"/>
                      <a:pt x="468" y="400"/>
                    </a:cubicBezTo>
                    <a:cubicBezTo>
                      <a:pt x="449" y="423"/>
                      <a:pt x="428" y="442"/>
                      <a:pt x="405" y="459"/>
                    </a:cubicBezTo>
                    <a:cubicBezTo>
                      <a:pt x="388" y="471"/>
                      <a:pt x="370" y="483"/>
                      <a:pt x="350" y="488"/>
                    </a:cubicBezTo>
                    <a:cubicBezTo>
                      <a:pt x="338" y="491"/>
                      <a:pt x="325" y="494"/>
                      <a:pt x="312" y="494"/>
                    </a:cubicBezTo>
                    <a:cubicBezTo>
                      <a:pt x="300" y="495"/>
                      <a:pt x="287" y="493"/>
                      <a:pt x="273" y="492"/>
                    </a:cubicBezTo>
                    <a:cubicBezTo>
                      <a:pt x="262" y="518"/>
                      <a:pt x="249" y="544"/>
                      <a:pt x="237" y="570"/>
                    </a:cubicBezTo>
                    <a:cubicBezTo>
                      <a:pt x="238" y="571"/>
                      <a:pt x="238" y="571"/>
                      <a:pt x="239" y="571"/>
                    </a:cubicBezTo>
                    <a:cubicBezTo>
                      <a:pt x="280" y="516"/>
                      <a:pt x="331" y="491"/>
                      <a:pt x="402" y="514"/>
                    </a:cubicBezTo>
                    <a:cubicBezTo>
                      <a:pt x="397" y="520"/>
                      <a:pt x="394" y="526"/>
                      <a:pt x="390" y="532"/>
                    </a:cubicBezTo>
                    <a:cubicBezTo>
                      <a:pt x="372" y="557"/>
                      <a:pt x="351" y="581"/>
                      <a:pt x="327" y="601"/>
                    </a:cubicBezTo>
                    <a:cubicBezTo>
                      <a:pt x="296" y="627"/>
                      <a:pt x="261" y="639"/>
                      <a:pt x="221" y="638"/>
                    </a:cubicBezTo>
                    <a:cubicBezTo>
                      <a:pt x="215" y="638"/>
                      <a:pt x="212" y="640"/>
                      <a:pt x="211" y="646"/>
                    </a:cubicBezTo>
                    <a:cubicBezTo>
                      <a:pt x="204" y="672"/>
                      <a:pt x="197" y="699"/>
                      <a:pt x="190" y="725"/>
                    </a:cubicBezTo>
                    <a:cubicBezTo>
                      <a:pt x="190" y="727"/>
                      <a:pt x="190" y="728"/>
                      <a:pt x="190" y="730"/>
                    </a:cubicBezTo>
                    <a:cubicBezTo>
                      <a:pt x="209" y="690"/>
                      <a:pt x="235" y="657"/>
                      <a:pt x="279" y="643"/>
                    </a:cubicBezTo>
                    <a:cubicBezTo>
                      <a:pt x="302" y="635"/>
                      <a:pt x="332" y="633"/>
                      <a:pt x="353" y="640"/>
                    </a:cubicBezTo>
                    <a:cubicBezTo>
                      <a:pt x="348" y="649"/>
                      <a:pt x="344" y="659"/>
                      <a:pt x="340" y="668"/>
                    </a:cubicBezTo>
                    <a:cubicBezTo>
                      <a:pt x="322" y="701"/>
                      <a:pt x="302" y="733"/>
                      <a:pt x="274" y="758"/>
                    </a:cubicBezTo>
                    <a:cubicBezTo>
                      <a:pt x="249" y="781"/>
                      <a:pt x="219" y="793"/>
                      <a:pt x="185" y="797"/>
                    </a:cubicBezTo>
                    <a:cubicBezTo>
                      <a:pt x="180" y="798"/>
                      <a:pt x="177" y="798"/>
                      <a:pt x="176" y="804"/>
                    </a:cubicBezTo>
                    <a:cubicBezTo>
                      <a:pt x="174" y="837"/>
                      <a:pt x="171" y="870"/>
                      <a:pt x="169" y="904"/>
                    </a:cubicBezTo>
                    <a:cubicBezTo>
                      <a:pt x="175" y="888"/>
                      <a:pt x="180" y="872"/>
                      <a:pt x="187" y="858"/>
                    </a:cubicBezTo>
                    <a:cubicBezTo>
                      <a:pt x="213" y="804"/>
                      <a:pt x="257" y="778"/>
                      <a:pt x="316" y="777"/>
                    </a:cubicBezTo>
                    <a:cubicBezTo>
                      <a:pt x="318" y="777"/>
                      <a:pt x="319" y="777"/>
                      <a:pt x="321" y="777"/>
                    </a:cubicBezTo>
                    <a:cubicBezTo>
                      <a:pt x="322" y="777"/>
                      <a:pt x="323" y="778"/>
                      <a:pt x="325" y="778"/>
                    </a:cubicBezTo>
                    <a:cubicBezTo>
                      <a:pt x="322" y="787"/>
                      <a:pt x="320" y="796"/>
                      <a:pt x="318" y="805"/>
                    </a:cubicBezTo>
                    <a:cubicBezTo>
                      <a:pt x="308" y="837"/>
                      <a:pt x="295" y="869"/>
                      <a:pt x="276" y="897"/>
                    </a:cubicBezTo>
                    <a:cubicBezTo>
                      <a:pt x="252" y="935"/>
                      <a:pt x="218" y="958"/>
                      <a:pt x="177" y="971"/>
                    </a:cubicBezTo>
                    <a:cubicBezTo>
                      <a:pt x="172" y="972"/>
                      <a:pt x="170" y="973"/>
                      <a:pt x="171" y="979"/>
                    </a:cubicBezTo>
                    <a:cubicBezTo>
                      <a:pt x="174" y="1013"/>
                      <a:pt x="178" y="1048"/>
                      <a:pt x="181" y="1083"/>
                    </a:cubicBezTo>
                    <a:cubicBezTo>
                      <a:pt x="182" y="1083"/>
                      <a:pt x="183" y="1083"/>
                      <a:pt x="183" y="1083"/>
                    </a:cubicBezTo>
                    <a:cubicBezTo>
                      <a:pt x="185" y="1074"/>
                      <a:pt x="185" y="1064"/>
                      <a:pt x="187" y="1055"/>
                    </a:cubicBezTo>
                    <a:cubicBezTo>
                      <a:pt x="188" y="1045"/>
                      <a:pt x="190" y="1036"/>
                      <a:pt x="193" y="1027"/>
                    </a:cubicBezTo>
                    <a:cubicBezTo>
                      <a:pt x="211" y="963"/>
                      <a:pt x="262" y="927"/>
                      <a:pt x="321" y="922"/>
                    </a:cubicBezTo>
                    <a:cubicBezTo>
                      <a:pt x="320" y="934"/>
                      <a:pt x="319" y="946"/>
                      <a:pt x="317" y="958"/>
                    </a:cubicBezTo>
                    <a:cubicBezTo>
                      <a:pt x="313" y="991"/>
                      <a:pt x="306" y="1023"/>
                      <a:pt x="293" y="1054"/>
                    </a:cubicBezTo>
                    <a:cubicBezTo>
                      <a:pt x="276" y="1096"/>
                      <a:pt x="245" y="1128"/>
                      <a:pt x="204" y="1148"/>
                    </a:cubicBezTo>
                    <a:cubicBezTo>
                      <a:pt x="198" y="1151"/>
                      <a:pt x="197" y="1154"/>
                      <a:pt x="199" y="1160"/>
                    </a:cubicBezTo>
                    <a:cubicBezTo>
                      <a:pt x="210" y="1195"/>
                      <a:pt x="222" y="1230"/>
                      <a:pt x="233" y="1266"/>
                    </a:cubicBezTo>
                    <a:cubicBezTo>
                      <a:pt x="233" y="1268"/>
                      <a:pt x="235" y="1270"/>
                      <a:pt x="235" y="1271"/>
                    </a:cubicBezTo>
                    <a:cubicBezTo>
                      <a:pt x="235" y="1252"/>
                      <a:pt x="233" y="1233"/>
                      <a:pt x="233" y="1214"/>
                    </a:cubicBezTo>
                    <a:cubicBezTo>
                      <a:pt x="235" y="1150"/>
                      <a:pt x="280" y="1094"/>
                      <a:pt x="342" y="1078"/>
                    </a:cubicBezTo>
                    <a:cubicBezTo>
                      <a:pt x="343" y="1077"/>
                      <a:pt x="343" y="1078"/>
                      <a:pt x="345" y="1078"/>
                    </a:cubicBezTo>
                    <a:cubicBezTo>
                      <a:pt x="346" y="1091"/>
                      <a:pt x="348" y="1104"/>
                      <a:pt x="349" y="1117"/>
                    </a:cubicBezTo>
                    <a:cubicBezTo>
                      <a:pt x="351" y="1153"/>
                      <a:pt x="351" y="1189"/>
                      <a:pt x="342" y="1225"/>
                    </a:cubicBezTo>
                    <a:cubicBezTo>
                      <a:pt x="332" y="1270"/>
                      <a:pt x="307" y="1306"/>
                      <a:pt x="271" y="1334"/>
                    </a:cubicBezTo>
                    <a:cubicBezTo>
                      <a:pt x="269" y="1336"/>
                      <a:pt x="267" y="1337"/>
                      <a:pt x="265" y="1339"/>
                    </a:cubicBezTo>
                    <a:cubicBezTo>
                      <a:pt x="285" y="1380"/>
                      <a:pt x="307" y="1419"/>
                      <a:pt x="334" y="1457"/>
                    </a:cubicBezTo>
                    <a:cubicBezTo>
                      <a:pt x="328" y="1439"/>
                      <a:pt x="323" y="1422"/>
                      <a:pt x="319" y="1405"/>
                    </a:cubicBezTo>
                    <a:cubicBezTo>
                      <a:pt x="302" y="1336"/>
                      <a:pt x="329" y="1273"/>
                      <a:pt x="390" y="1237"/>
                    </a:cubicBezTo>
                    <a:cubicBezTo>
                      <a:pt x="393" y="1235"/>
                      <a:pt x="397" y="1233"/>
                      <a:pt x="402" y="1230"/>
                    </a:cubicBezTo>
                    <a:cubicBezTo>
                      <a:pt x="408" y="1254"/>
                      <a:pt x="416" y="1277"/>
                      <a:pt x="421" y="1300"/>
                    </a:cubicBezTo>
                    <a:cubicBezTo>
                      <a:pt x="429" y="1333"/>
                      <a:pt x="434" y="1366"/>
                      <a:pt x="431" y="1399"/>
                    </a:cubicBezTo>
                    <a:cubicBezTo>
                      <a:pt x="428" y="1442"/>
                      <a:pt x="411" y="1480"/>
                      <a:pt x="384" y="1513"/>
                    </a:cubicBezTo>
                    <a:cubicBezTo>
                      <a:pt x="383" y="1514"/>
                      <a:pt x="381" y="1516"/>
                      <a:pt x="379" y="1518"/>
                    </a:cubicBezTo>
                    <a:cubicBezTo>
                      <a:pt x="409" y="1554"/>
                      <a:pt x="441" y="1588"/>
                      <a:pt x="478" y="1619"/>
                    </a:cubicBezTo>
                    <a:cubicBezTo>
                      <a:pt x="474" y="1614"/>
                      <a:pt x="470" y="1609"/>
                      <a:pt x="467" y="1604"/>
                    </a:cubicBezTo>
                    <a:cubicBezTo>
                      <a:pt x="448" y="1576"/>
                      <a:pt x="434" y="1547"/>
                      <a:pt x="430" y="1513"/>
                    </a:cubicBezTo>
                    <a:cubicBezTo>
                      <a:pt x="422" y="1455"/>
                      <a:pt x="450" y="1403"/>
                      <a:pt x="491" y="1374"/>
                    </a:cubicBezTo>
                    <a:cubicBezTo>
                      <a:pt x="524" y="1429"/>
                      <a:pt x="554" y="1485"/>
                      <a:pt x="564" y="1550"/>
                    </a:cubicBezTo>
                    <a:cubicBezTo>
                      <a:pt x="571" y="1591"/>
                      <a:pt x="563" y="1630"/>
                      <a:pt x="545" y="1668"/>
                    </a:cubicBezTo>
                    <a:cubicBezTo>
                      <a:pt x="544" y="1670"/>
                      <a:pt x="543" y="1672"/>
                      <a:pt x="541" y="1674"/>
                    </a:cubicBezTo>
                    <a:cubicBezTo>
                      <a:pt x="585" y="1708"/>
                      <a:pt x="632" y="1737"/>
                      <a:pt x="682" y="1762"/>
                    </a:cubicBezTo>
                    <a:cubicBezTo>
                      <a:pt x="680" y="1760"/>
                      <a:pt x="677" y="1758"/>
                      <a:pt x="675" y="1756"/>
                    </a:cubicBezTo>
                    <a:cubicBezTo>
                      <a:pt x="648" y="1733"/>
                      <a:pt x="624" y="1709"/>
                      <a:pt x="607" y="1678"/>
                    </a:cubicBezTo>
                    <a:cubicBezTo>
                      <a:pt x="577" y="1624"/>
                      <a:pt x="584" y="1556"/>
                      <a:pt x="624" y="1508"/>
                    </a:cubicBezTo>
                    <a:cubicBezTo>
                      <a:pt x="631" y="1515"/>
                      <a:pt x="637" y="1521"/>
                      <a:pt x="643" y="1527"/>
                    </a:cubicBezTo>
                    <a:cubicBezTo>
                      <a:pt x="681" y="1565"/>
                      <a:pt x="715" y="1605"/>
                      <a:pt x="742" y="1650"/>
                    </a:cubicBezTo>
                    <a:cubicBezTo>
                      <a:pt x="770" y="1697"/>
                      <a:pt x="780" y="1747"/>
                      <a:pt x="770" y="1800"/>
                    </a:cubicBezTo>
                    <a:cubicBezTo>
                      <a:pt x="769" y="1806"/>
                      <a:pt x="773" y="1807"/>
                      <a:pt x="776" y="1808"/>
                    </a:cubicBezTo>
                    <a:cubicBezTo>
                      <a:pt x="817" y="1822"/>
                      <a:pt x="858" y="1837"/>
                      <a:pt x="900" y="1851"/>
                    </a:cubicBezTo>
                    <a:cubicBezTo>
                      <a:pt x="902" y="1852"/>
                      <a:pt x="905" y="1853"/>
                      <a:pt x="908" y="1853"/>
                    </a:cubicBezTo>
                    <a:cubicBezTo>
                      <a:pt x="913" y="1855"/>
                      <a:pt x="918" y="1858"/>
                      <a:pt x="915" y="1864"/>
                    </a:cubicBezTo>
                    <a:cubicBezTo>
                      <a:pt x="913" y="1870"/>
                      <a:pt x="909" y="1870"/>
                      <a:pt x="903" y="1868"/>
                    </a:cubicBezTo>
                    <a:cubicBezTo>
                      <a:pt x="890" y="1864"/>
                      <a:pt x="877" y="1861"/>
                      <a:pt x="864" y="1856"/>
                    </a:cubicBezTo>
                    <a:cubicBezTo>
                      <a:pt x="832" y="1845"/>
                      <a:pt x="801" y="1834"/>
                      <a:pt x="770" y="1822"/>
                    </a:cubicBezTo>
                    <a:cubicBezTo>
                      <a:pt x="764" y="1820"/>
                      <a:pt x="762" y="1820"/>
                      <a:pt x="758" y="1825"/>
                    </a:cubicBezTo>
                    <a:cubicBezTo>
                      <a:pt x="731" y="1857"/>
                      <a:pt x="695" y="1874"/>
                      <a:pt x="654" y="1881"/>
                    </a:cubicBezTo>
                    <a:cubicBezTo>
                      <a:pt x="590" y="1891"/>
                      <a:pt x="531" y="1875"/>
                      <a:pt x="473" y="1850"/>
                    </a:cubicBezTo>
                    <a:cubicBezTo>
                      <a:pt x="436" y="1833"/>
                      <a:pt x="401" y="1813"/>
                      <a:pt x="368" y="1789"/>
                    </a:cubicBezTo>
                    <a:cubicBezTo>
                      <a:pt x="364" y="1787"/>
                      <a:pt x="361" y="1783"/>
                      <a:pt x="356" y="1780"/>
                    </a:cubicBezTo>
                    <a:cubicBezTo>
                      <a:pt x="369" y="1770"/>
                      <a:pt x="383" y="1763"/>
                      <a:pt x="397" y="1758"/>
                    </a:cubicBezTo>
                    <a:cubicBezTo>
                      <a:pt x="449" y="1738"/>
                      <a:pt x="501" y="1736"/>
                      <a:pt x="555" y="1749"/>
                    </a:cubicBezTo>
                    <a:cubicBezTo>
                      <a:pt x="597" y="1758"/>
                      <a:pt x="639" y="1770"/>
                      <a:pt x="682" y="1782"/>
                    </a:cubicBezTo>
                    <a:cubicBezTo>
                      <a:pt x="678" y="1780"/>
                      <a:pt x="675" y="1778"/>
                      <a:pt x="671" y="1776"/>
                    </a:cubicBezTo>
                    <a:cubicBezTo>
                      <a:pt x="624" y="1751"/>
                      <a:pt x="580" y="1723"/>
                      <a:pt x="538" y="1691"/>
                    </a:cubicBezTo>
                    <a:cubicBezTo>
                      <a:pt x="533" y="1687"/>
                      <a:pt x="529" y="1687"/>
                      <a:pt x="524" y="1691"/>
                    </a:cubicBezTo>
                    <a:cubicBezTo>
                      <a:pt x="484" y="1719"/>
                      <a:pt x="440" y="1726"/>
                      <a:pt x="392" y="1718"/>
                    </a:cubicBezTo>
                    <a:cubicBezTo>
                      <a:pt x="347" y="1710"/>
                      <a:pt x="308" y="1689"/>
                      <a:pt x="272" y="1662"/>
                    </a:cubicBezTo>
                    <a:cubicBezTo>
                      <a:pt x="240" y="1638"/>
                      <a:pt x="211" y="1611"/>
                      <a:pt x="185" y="1581"/>
                    </a:cubicBezTo>
                    <a:cubicBezTo>
                      <a:pt x="183" y="1578"/>
                      <a:pt x="181" y="1575"/>
                      <a:pt x="178" y="1571"/>
                    </a:cubicBezTo>
                    <a:cubicBezTo>
                      <a:pt x="188" y="1568"/>
                      <a:pt x="198" y="1564"/>
                      <a:pt x="207" y="1562"/>
                    </a:cubicBezTo>
                    <a:cubicBezTo>
                      <a:pt x="263" y="1549"/>
                      <a:pt x="317" y="1557"/>
                      <a:pt x="368" y="1582"/>
                    </a:cubicBezTo>
                    <a:cubicBezTo>
                      <a:pt x="399" y="1597"/>
                      <a:pt x="429" y="1614"/>
                      <a:pt x="460" y="1631"/>
                    </a:cubicBezTo>
                    <a:cubicBezTo>
                      <a:pt x="462" y="1632"/>
                      <a:pt x="464" y="1633"/>
                      <a:pt x="467" y="1633"/>
                    </a:cubicBezTo>
                    <a:cubicBezTo>
                      <a:pt x="459" y="1625"/>
                      <a:pt x="450" y="1618"/>
                      <a:pt x="442" y="1610"/>
                    </a:cubicBezTo>
                    <a:cubicBezTo>
                      <a:pt x="418" y="1584"/>
                      <a:pt x="394" y="1558"/>
                      <a:pt x="370" y="1532"/>
                    </a:cubicBezTo>
                    <a:cubicBezTo>
                      <a:pt x="367" y="1528"/>
                      <a:pt x="365" y="1527"/>
                      <a:pt x="361" y="1529"/>
                    </a:cubicBezTo>
                    <a:cubicBezTo>
                      <a:pt x="311" y="1551"/>
                      <a:pt x="262" y="1546"/>
                      <a:pt x="215" y="1522"/>
                    </a:cubicBezTo>
                    <a:cubicBezTo>
                      <a:pt x="171" y="1499"/>
                      <a:pt x="138" y="1464"/>
                      <a:pt x="110" y="1425"/>
                    </a:cubicBezTo>
                    <a:cubicBezTo>
                      <a:pt x="97" y="1406"/>
                      <a:pt x="86" y="1385"/>
                      <a:pt x="74" y="1366"/>
                    </a:cubicBezTo>
                    <a:cubicBezTo>
                      <a:pt x="72" y="1364"/>
                      <a:pt x="72" y="1361"/>
                      <a:pt x="70" y="1358"/>
                    </a:cubicBezTo>
                    <a:cubicBezTo>
                      <a:pt x="90" y="1353"/>
                      <a:pt x="108" y="1353"/>
                      <a:pt x="127" y="1355"/>
                    </a:cubicBezTo>
                    <a:cubicBezTo>
                      <a:pt x="174" y="1359"/>
                      <a:pt x="216" y="1379"/>
                      <a:pt x="252" y="1408"/>
                    </a:cubicBezTo>
                    <a:cubicBezTo>
                      <a:pt x="273" y="1425"/>
                      <a:pt x="293" y="1443"/>
                      <a:pt x="314" y="1461"/>
                    </a:cubicBezTo>
                    <a:cubicBezTo>
                      <a:pt x="315" y="1462"/>
                      <a:pt x="316" y="1463"/>
                      <a:pt x="316" y="1463"/>
                    </a:cubicBezTo>
                    <a:cubicBezTo>
                      <a:pt x="294" y="1424"/>
                      <a:pt x="271" y="1386"/>
                      <a:pt x="248" y="1346"/>
                    </a:cubicBezTo>
                    <a:cubicBezTo>
                      <a:pt x="227" y="1351"/>
                      <a:pt x="204" y="1352"/>
                      <a:pt x="182" y="1347"/>
                    </a:cubicBezTo>
                    <a:cubicBezTo>
                      <a:pt x="138" y="1337"/>
                      <a:pt x="104" y="1312"/>
                      <a:pt x="78" y="1278"/>
                    </a:cubicBezTo>
                    <a:cubicBezTo>
                      <a:pt x="47" y="1237"/>
                      <a:pt x="27" y="1191"/>
                      <a:pt x="13" y="1142"/>
                    </a:cubicBezTo>
                    <a:cubicBezTo>
                      <a:pt x="13" y="1141"/>
                      <a:pt x="13" y="1139"/>
                      <a:pt x="12" y="1135"/>
                    </a:cubicBezTo>
                    <a:cubicBezTo>
                      <a:pt x="26" y="1137"/>
                      <a:pt x="40" y="1138"/>
                      <a:pt x="53" y="1141"/>
                    </a:cubicBezTo>
                    <a:cubicBezTo>
                      <a:pt x="105" y="1152"/>
                      <a:pt x="145" y="1182"/>
                      <a:pt x="177" y="1222"/>
                    </a:cubicBezTo>
                    <a:cubicBezTo>
                      <a:pt x="191" y="1240"/>
                      <a:pt x="205" y="1258"/>
                      <a:pt x="217" y="1275"/>
                    </a:cubicBezTo>
                    <a:cubicBezTo>
                      <a:pt x="205" y="1237"/>
                      <a:pt x="192" y="1197"/>
                      <a:pt x="180" y="1156"/>
                    </a:cubicBezTo>
                    <a:cubicBezTo>
                      <a:pt x="168" y="1155"/>
                      <a:pt x="156" y="1155"/>
                      <a:pt x="144" y="1152"/>
                    </a:cubicBezTo>
                    <a:cubicBezTo>
                      <a:pt x="97" y="1142"/>
                      <a:pt x="64" y="1114"/>
                      <a:pt x="40" y="1073"/>
                    </a:cubicBezTo>
                    <a:cubicBezTo>
                      <a:pt x="18" y="1033"/>
                      <a:pt x="8" y="990"/>
                      <a:pt x="2" y="945"/>
                    </a:cubicBezTo>
                    <a:cubicBezTo>
                      <a:pt x="1" y="942"/>
                      <a:pt x="1" y="940"/>
                      <a:pt x="0" y="937"/>
                    </a:cubicBezTo>
                    <a:cubicBezTo>
                      <a:pt x="0" y="932"/>
                      <a:pt x="0" y="927"/>
                      <a:pt x="0" y="9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AC6007A-FB2E-0E51-7363-7020A5D58EBD}"/>
                </a:ext>
              </a:extLst>
            </p:cNvPr>
            <p:cNvSpPr txBox="1"/>
            <p:nvPr/>
          </p:nvSpPr>
          <p:spPr>
            <a:xfrm>
              <a:off x="5093425" y="2837209"/>
              <a:ext cx="2005151" cy="52322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b="1" dirty="0">
                  <a:solidFill>
                    <a:schemeClr val="accent2"/>
                  </a:solidFill>
                  <a:effectLst/>
                  <a:latin typeface="+mj-lt"/>
                  <a:ea typeface="OPPOSans R" panose="00020600040101010101" pitchFamily="18" charset="-122"/>
                </a:rPr>
                <a:t>153.3%</a:t>
              </a:r>
              <a:endParaRPr lang="zh-CN" altLang="en-US" sz="2800" b="1" dirty="0">
                <a:solidFill>
                  <a:schemeClr val="accent2"/>
                </a:solidFill>
                <a:effectLst/>
                <a:latin typeface="+mj-lt"/>
                <a:ea typeface="OPPOSans R" panose="00020600040101010101" pitchFamily="18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C3AE44D-08AB-A4DB-3BC4-1E2CAA08CE03}"/>
                </a:ext>
              </a:extLst>
            </p:cNvPr>
            <p:cNvSpPr txBox="1"/>
            <p:nvPr/>
          </p:nvSpPr>
          <p:spPr>
            <a:xfrm>
              <a:off x="5454798" y="3753606"/>
              <a:ext cx="1282402" cy="35144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标保达成率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F2C8BC9-1031-792D-080D-90264DFCE90B}"/>
              </a:ext>
            </a:extLst>
          </p:cNvPr>
          <p:cNvGrpSpPr/>
          <p:nvPr/>
        </p:nvGrpSpPr>
        <p:grpSpPr>
          <a:xfrm>
            <a:off x="8578562" y="2609293"/>
            <a:ext cx="2281638" cy="1495756"/>
            <a:chOff x="8578562" y="2609293"/>
            <a:chExt cx="2281638" cy="149575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BA956A7-A9A3-20BC-4123-5CD3D4C87F53}"/>
                </a:ext>
              </a:extLst>
            </p:cNvPr>
            <p:cNvGrpSpPr/>
            <p:nvPr/>
          </p:nvGrpSpPr>
          <p:grpSpPr>
            <a:xfrm>
              <a:off x="8578562" y="2609293"/>
              <a:ext cx="2281638" cy="977295"/>
              <a:chOff x="931239" y="2940352"/>
              <a:chExt cx="2281638" cy="977295"/>
            </a:xfrm>
          </p:grpSpPr>
          <p:sp>
            <p:nvSpPr>
              <p:cNvPr id="33" name="Freeform 1266">
                <a:extLst>
                  <a:ext uri="{FF2B5EF4-FFF2-40B4-BE49-F238E27FC236}">
                    <a16:creationId xmlns:a16="http://schemas.microsoft.com/office/drawing/2014/main" id="{4435D1B6-22BA-55B9-D81B-855757D812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330" y="2941232"/>
                <a:ext cx="465547" cy="975536"/>
              </a:xfrm>
              <a:custGeom>
                <a:avLst/>
                <a:gdLst>
                  <a:gd name="T0" fmla="*/ 683 w 900"/>
                  <a:gd name="T1" fmla="*/ 1322 h 1887"/>
                  <a:gd name="T2" fmla="*/ 621 w 900"/>
                  <a:gd name="T3" fmla="*/ 1439 h 1887"/>
                  <a:gd name="T4" fmla="*/ 824 w 900"/>
                  <a:gd name="T5" fmla="*/ 1387 h 1887"/>
                  <a:gd name="T6" fmla="*/ 479 w 900"/>
                  <a:gd name="T7" fmla="*/ 1621 h 1887"/>
                  <a:gd name="T8" fmla="*/ 762 w 900"/>
                  <a:gd name="T9" fmla="*/ 1543 h 1887"/>
                  <a:gd name="T10" fmla="*/ 431 w 900"/>
                  <a:gd name="T11" fmla="*/ 1687 h 1887"/>
                  <a:gd name="T12" fmla="*/ 436 w 900"/>
                  <a:gd name="T13" fmla="*/ 1733 h 1887"/>
                  <a:gd name="T14" fmla="*/ 559 w 900"/>
                  <a:gd name="T15" fmla="*/ 1792 h 1887"/>
                  <a:gd name="T16" fmla="*/ 194 w 900"/>
                  <a:gd name="T17" fmla="*/ 1826 h 1887"/>
                  <a:gd name="T18" fmla="*/ 51 w 900"/>
                  <a:gd name="T19" fmla="*/ 1867 h 1887"/>
                  <a:gd name="T20" fmla="*/ 309 w 900"/>
                  <a:gd name="T21" fmla="*/ 1508 h 1887"/>
                  <a:gd name="T22" fmla="*/ 270 w 900"/>
                  <a:gd name="T23" fmla="*/ 1764 h 1887"/>
                  <a:gd name="T24" fmla="*/ 434 w 900"/>
                  <a:gd name="T25" fmla="*/ 1368 h 1887"/>
                  <a:gd name="T26" fmla="*/ 466 w 900"/>
                  <a:gd name="T27" fmla="*/ 1606 h 1887"/>
                  <a:gd name="T28" fmla="*/ 495 w 900"/>
                  <a:gd name="T29" fmla="*/ 1364 h 1887"/>
                  <a:gd name="T30" fmla="*/ 599 w 900"/>
                  <a:gd name="T31" fmla="*/ 1435 h 1887"/>
                  <a:gd name="T32" fmla="*/ 581 w 900"/>
                  <a:gd name="T33" fmla="*/ 1221 h 1887"/>
                  <a:gd name="T34" fmla="*/ 686 w 900"/>
                  <a:gd name="T35" fmla="*/ 1249 h 1887"/>
                  <a:gd name="T36" fmla="*/ 599 w 900"/>
                  <a:gd name="T37" fmla="*/ 997 h 1887"/>
                  <a:gd name="T38" fmla="*/ 731 w 900"/>
                  <a:gd name="T39" fmla="*/ 946 h 1887"/>
                  <a:gd name="T40" fmla="*/ 563 w 900"/>
                  <a:gd name="T41" fmla="*/ 759 h 1887"/>
                  <a:gd name="T42" fmla="*/ 715 w 900"/>
                  <a:gd name="T43" fmla="*/ 772 h 1887"/>
                  <a:gd name="T44" fmla="*/ 526 w 900"/>
                  <a:gd name="T45" fmla="*/ 622 h 1887"/>
                  <a:gd name="T46" fmla="*/ 669 w 900"/>
                  <a:gd name="T47" fmla="*/ 618 h 1887"/>
                  <a:gd name="T48" fmla="*/ 562 w 900"/>
                  <a:gd name="T49" fmla="*/ 494 h 1887"/>
                  <a:gd name="T50" fmla="*/ 592 w 900"/>
                  <a:gd name="T51" fmla="*/ 471 h 1887"/>
                  <a:gd name="T52" fmla="*/ 556 w 900"/>
                  <a:gd name="T53" fmla="*/ 410 h 1887"/>
                  <a:gd name="T54" fmla="*/ 361 w 900"/>
                  <a:gd name="T55" fmla="*/ 332 h 1887"/>
                  <a:gd name="T56" fmla="*/ 443 w 900"/>
                  <a:gd name="T57" fmla="*/ 279 h 1887"/>
                  <a:gd name="T58" fmla="*/ 222 w 900"/>
                  <a:gd name="T59" fmla="*/ 225 h 1887"/>
                  <a:gd name="T60" fmla="*/ 197 w 900"/>
                  <a:gd name="T61" fmla="*/ 187 h 1887"/>
                  <a:gd name="T62" fmla="*/ 180 w 900"/>
                  <a:gd name="T63" fmla="*/ 104 h 1887"/>
                  <a:gd name="T64" fmla="*/ 204 w 900"/>
                  <a:gd name="T65" fmla="*/ 84 h 1887"/>
                  <a:gd name="T66" fmla="*/ 218 w 900"/>
                  <a:gd name="T67" fmla="*/ 0 h 1887"/>
                  <a:gd name="T68" fmla="*/ 338 w 900"/>
                  <a:gd name="T69" fmla="*/ 171 h 1887"/>
                  <a:gd name="T70" fmla="*/ 423 w 900"/>
                  <a:gd name="T71" fmla="*/ 138 h 1887"/>
                  <a:gd name="T72" fmla="*/ 472 w 900"/>
                  <a:gd name="T73" fmla="*/ 272 h 1887"/>
                  <a:gd name="T74" fmla="*/ 534 w 900"/>
                  <a:gd name="T75" fmla="*/ 221 h 1887"/>
                  <a:gd name="T76" fmla="*/ 573 w 900"/>
                  <a:gd name="T77" fmla="*/ 398 h 1887"/>
                  <a:gd name="T78" fmla="*/ 648 w 900"/>
                  <a:gd name="T79" fmla="*/ 352 h 1887"/>
                  <a:gd name="T80" fmla="*/ 654 w 900"/>
                  <a:gd name="T81" fmla="*/ 522 h 1887"/>
                  <a:gd name="T82" fmla="*/ 727 w 900"/>
                  <a:gd name="T83" fmla="*/ 429 h 1887"/>
                  <a:gd name="T84" fmla="*/ 790 w 900"/>
                  <a:gd name="T85" fmla="*/ 517 h 1887"/>
                  <a:gd name="T86" fmla="*/ 731 w 900"/>
                  <a:gd name="T87" fmla="*/ 770 h 1887"/>
                  <a:gd name="T88" fmla="*/ 859 w 900"/>
                  <a:gd name="T89" fmla="*/ 692 h 1887"/>
                  <a:gd name="T90" fmla="*/ 749 w 900"/>
                  <a:gd name="T91" fmla="*/ 946 h 1887"/>
                  <a:gd name="T92" fmla="*/ 849 w 900"/>
                  <a:gd name="T93" fmla="*/ 902 h 1887"/>
                  <a:gd name="T94" fmla="*/ 738 w 900"/>
                  <a:gd name="T95" fmla="*/ 1127 h 1887"/>
                  <a:gd name="T96" fmla="*/ 712 w 900"/>
                  <a:gd name="T97" fmla="*/ 1236 h 1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0" h="1887">
                    <a:moveTo>
                      <a:pt x="900" y="1106"/>
                    </a:moveTo>
                    <a:cubicBezTo>
                      <a:pt x="894" y="1125"/>
                      <a:pt x="889" y="1144"/>
                      <a:pt x="883" y="1163"/>
                    </a:cubicBezTo>
                    <a:cubicBezTo>
                      <a:pt x="869" y="1202"/>
                      <a:pt x="851" y="1239"/>
                      <a:pt x="823" y="1269"/>
                    </a:cubicBezTo>
                    <a:cubicBezTo>
                      <a:pt x="785" y="1310"/>
                      <a:pt x="739" y="1329"/>
                      <a:pt x="683" y="1322"/>
                    </a:cubicBezTo>
                    <a:cubicBezTo>
                      <a:pt x="679" y="1322"/>
                      <a:pt x="676" y="1322"/>
                      <a:pt x="674" y="1326"/>
                    </a:cubicBezTo>
                    <a:cubicBezTo>
                      <a:pt x="655" y="1364"/>
                      <a:pt x="636" y="1402"/>
                      <a:pt x="617" y="1440"/>
                    </a:cubicBezTo>
                    <a:cubicBezTo>
                      <a:pt x="616" y="1441"/>
                      <a:pt x="617" y="1441"/>
                      <a:pt x="616" y="1443"/>
                    </a:cubicBezTo>
                    <a:cubicBezTo>
                      <a:pt x="618" y="1441"/>
                      <a:pt x="620" y="1440"/>
                      <a:pt x="621" y="1439"/>
                    </a:cubicBezTo>
                    <a:cubicBezTo>
                      <a:pt x="651" y="1408"/>
                      <a:pt x="680" y="1377"/>
                      <a:pt x="717" y="1355"/>
                    </a:cubicBezTo>
                    <a:cubicBezTo>
                      <a:pt x="756" y="1330"/>
                      <a:pt x="800" y="1318"/>
                      <a:pt x="847" y="1322"/>
                    </a:cubicBezTo>
                    <a:cubicBezTo>
                      <a:pt x="850" y="1322"/>
                      <a:pt x="852" y="1323"/>
                      <a:pt x="858" y="1324"/>
                    </a:cubicBezTo>
                    <a:cubicBezTo>
                      <a:pt x="846" y="1346"/>
                      <a:pt x="836" y="1367"/>
                      <a:pt x="824" y="1387"/>
                    </a:cubicBezTo>
                    <a:cubicBezTo>
                      <a:pt x="803" y="1422"/>
                      <a:pt x="778" y="1454"/>
                      <a:pt x="746" y="1479"/>
                    </a:cubicBezTo>
                    <a:cubicBezTo>
                      <a:pt x="693" y="1520"/>
                      <a:pt x="635" y="1533"/>
                      <a:pt x="571" y="1510"/>
                    </a:cubicBezTo>
                    <a:cubicBezTo>
                      <a:pt x="555" y="1529"/>
                      <a:pt x="541" y="1548"/>
                      <a:pt x="525" y="1567"/>
                    </a:cubicBezTo>
                    <a:cubicBezTo>
                      <a:pt x="510" y="1585"/>
                      <a:pt x="494" y="1602"/>
                      <a:pt x="479" y="1621"/>
                    </a:cubicBezTo>
                    <a:cubicBezTo>
                      <a:pt x="482" y="1619"/>
                      <a:pt x="485" y="1617"/>
                      <a:pt x="489" y="1615"/>
                    </a:cubicBezTo>
                    <a:cubicBezTo>
                      <a:pt x="516" y="1598"/>
                      <a:pt x="543" y="1580"/>
                      <a:pt x="571" y="1565"/>
                    </a:cubicBezTo>
                    <a:cubicBezTo>
                      <a:pt x="610" y="1543"/>
                      <a:pt x="653" y="1530"/>
                      <a:pt x="699" y="1531"/>
                    </a:cubicBezTo>
                    <a:cubicBezTo>
                      <a:pt x="720" y="1532"/>
                      <a:pt x="741" y="1534"/>
                      <a:pt x="762" y="1543"/>
                    </a:cubicBezTo>
                    <a:cubicBezTo>
                      <a:pt x="752" y="1556"/>
                      <a:pt x="743" y="1569"/>
                      <a:pt x="733" y="1580"/>
                    </a:cubicBezTo>
                    <a:cubicBezTo>
                      <a:pt x="699" y="1619"/>
                      <a:pt x="663" y="1654"/>
                      <a:pt x="617" y="1678"/>
                    </a:cubicBezTo>
                    <a:cubicBezTo>
                      <a:pt x="563" y="1706"/>
                      <a:pt x="507" y="1717"/>
                      <a:pt x="448" y="1695"/>
                    </a:cubicBezTo>
                    <a:cubicBezTo>
                      <a:pt x="442" y="1693"/>
                      <a:pt x="437" y="1690"/>
                      <a:pt x="431" y="1687"/>
                    </a:cubicBezTo>
                    <a:cubicBezTo>
                      <a:pt x="426" y="1684"/>
                      <a:pt x="421" y="1681"/>
                      <a:pt x="418" y="1679"/>
                    </a:cubicBezTo>
                    <a:cubicBezTo>
                      <a:pt x="369" y="1714"/>
                      <a:pt x="322" y="1749"/>
                      <a:pt x="277" y="1781"/>
                    </a:cubicBezTo>
                    <a:cubicBezTo>
                      <a:pt x="286" y="1778"/>
                      <a:pt x="300" y="1772"/>
                      <a:pt x="313" y="1768"/>
                    </a:cubicBezTo>
                    <a:cubicBezTo>
                      <a:pt x="353" y="1753"/>
                      <a:pt x="394" y="1740"/>
                      <a:pt x="436" y="1733"/>
                    </a:cubicBezTo>
                    <a:cubicBezTo>
                      <a:pt x="482" y="1726"/>
                      <a:pt x="526" y="1729"/>
                      <a:pt x="569" y="1747"/>
                    </a:cubicBezTo>
                    <a:cubicBezTo>
                      <a:pt x="578" y="1750"/>
                      <a:pt x="585" y="1754"/>
                      <a:pt x="593" y="1758"/>
                    </a:cubicBezTo>
                    <a:cubicBezTo>
                      <a:pt x="595" y="1759"/>
                      <a:pt x="596" y="1760"/>
                      <a:pt x="598" y="1762"/>
                    </a:cubicBezTo>
                    <a:cubicBezTo>
                      <a:pt x="585" y="1772"/>
                      <a:pt x="572" y="1782"/>
                      <a:pt x="559" y="1792"/>
                    </a:cubicBezTo>
                    <a:cubicBezTo>
                      <a:pt x="517" y="1822"/>
                      <a:pt x="472" y="1848"/>
                      <a:pt x="423" y="1865"/>
                    </a:cubicBezTo>
                    <a:cubicBezTo>
                      <a:pt x="374" y="1881"/>
                      <a:pt x="325" y="1887"/>
                      <a:pt x="275" y="1874"/>
                    </a:cubicBezTo>
                    <a:cubicBezTo>
                      <a:pt x="245" y="1866"/>
                      <a:pt x="218" y="1852"/>
                      <a:pt x="197" y="1829"/>
                    </a:cubicBezTo>
                    <a:cubicBezTo>
                      <a:pt x="196" y="1827"/>
                      <a:pt x="194" y="1826"/>
                      <a:pt x="194" y="1826"/>
                    </a:cubicBezTo>
                    <a:cubicBezTo>
                      <a:pt x="159" y="1840"/>
                      <a:pt x="125" y="1855"/>
                      <a:pt x="91" y="1869"/>
                    </a:cubicBezTo>
                    <a:cubicBezTo>
                      <a:pt x="80" y="1874"/>
                      <a:pt x="68" y="1877"/>
                      <a:pt x="57" y="1881"/>
                    </a:cubicBezTo>
                    <a:cubicBezTo>
                      <a:pt x="51" y="1883"/>
                      <a:pt x="46" y="1885"/>
                      <a:pt x="43" y="1878"/>
                    </a:cubicBezTo>
                    <a:cubicBezTo>
                      <a:pt x="40" y="1871"/>
                      <a:pt x="46" y="1869"/>
                      <a:pt x="51" y="1867"/>
                    </a:cubicBezTo>
                    <a:cubicBezTo>
                      <a:pt x="94" y="1849"/>
                      <a:pt x="136" y="1832"/>
                      <a:pt x="178" y="1815"/>
                    </a:cubicBezTo>
                    <a:cubicBezTo>
                      <a:pt x="183" y="1813"/>
                      <a:pt x="185" y="1811"/>
                      <a:pt x="184" y="1805"/>
                    </a:cubicBezTo>
                    <a:cubicBezTo>
                      <a:pt x="170" y="1749"/>
                      <a:pt x="179" y="1696"/>
                      <a:pt x="207" y="1646"/>
                    </a:cubicBezTo>
                    <a:cubicBezTo>
                      <a:pt x="235" y="1595"/>
                      <a:pt x="270" y="1550"/>
                      <a:pt x="309" y="1508"/>
                    </a:cubicBezTo>
                    <a:cubicBezTo>
                      <a:pt x="310" y="1507"/>
                      <a:pt x="311" y="1507"/>
                      <a:pt x="312" y="1506"/>
                    </a:cubicBezTo>
                    <a:cubicBezTo>
                      <a:pt x="342" y="1541"/>
                      <a:pt x="358" y="1580"/>
                      <a:pt x="352" y="1627"/>
                    </a:cubicBezTo>
                    <a:cubicBezTo>
                      <a:pt x="347" y="1671"/>
                      <a:pt x="324" y="1706"/>
                      <a:pt x="295" y="1737"/>
                    </a:cubicBezTo>
                    <a:cubicBezTo>
                      <a:pt x="287" y="1746"/>
                      <a:pt x="278" y="1755"/>
                      <a:pt x="270" y="1764"/>
                    </a:cubicBezTo>
                    <a:cubicBezTo>
                      <a:pt x="317" y="1736"/>
                      <a:pt x="362" y="1703"/>
                      <a:pt x="402" y="1668"/>
                    </a:cubicBezTo>
                    <a:cubicBezTo>
                      <a:pt x="394" y="1646"/>
                      <a:pt x="385" y="1625"/>
                      <a:pt x="379" y="1604"/>
                    </a:cubicBezTo>
                    <a:cubicBezTo>
                      <a:pt x="369" y="1568"/>
                      <a:pt x="372" y="1531"/>
                      <a:pt x="382" y="1495"/>
                    </a:cubicBezTo>
                    <a:cubicBezTo>
                      <a:pt x="394" y="1450"/>
                      <a:pt x="412" y="1408"/>
                      <a:pt x="434" y="1368"/>
                    </a:cubicBezTo>
                    <a:cubicBezTo>
                      <a:pt x="435" y="1367"/>
                      <a:pt x="435" y="1366"/>
                      <a:pt x="436" y="1364"/>
                    </a:cubicBezTo>
                    <a:cubicBezTo>
                      <a:pt x="475" y="1391"/>
                      <a:pt x="500" y="1427"/>
                      <a:pt x="505" y="1474"/>
                    </a:cubicBezTo>
                    <a:cubicBezTo>
                      <a:pt x="510" y="1517"/>
                      <a:pt x="496" y="1555"/>
                      <a:pt x="475" y="1591"/>
                    </a:cubicBezTo>
                    <a:cubicBezTo>
                      <a:pt x="472" y="1596"/>
                      <a:pt x="469" y="1601"/>
                      <a:pt x="466" y="1606"/>
                    </a:cubicBezTo>
                    <a:cubicBezTo>
                      <a:pt x="467" y="1607"/>
                      <a:pt x="468" y="1608"/>
                      <a:pt x="469" y="1608"/>
                    </a:cubicBezTo>
                    <a:cubicBezTo>
                      <a:pt x="498" y="1573"/>
                      <a:pt x="527" y="1538"/>
                      <a:pt x="557" y="1503"/>
                    </a:cubicBezTo>
                    <a:cubicBezTo>
                      <a:pt x="549" y="1493"/>
                      <a:pt x="541" y="1485"/>
                      <a:pt x="535" y="1476"/>
                    </a:cubicBezTo>
                    <a:cubicBezTo>
                      <a:pt x="510" y="1443"/>
                      <a:pt x="496" y="1405"/>
                      <a:pt x="495" y="1364"/>
                    </a:cubicBezTo>
                    <a:cubicBezTo>
                      <a:pt x="493" y="1314"/>
                      <a:pt x="502" y="1266"/>
                      <a:pt x="516" y="1218"/>
                    </a:cubicBezTo>
                    <a:cubicBezTo>
                      <a:pt x="516" y="1218"/>
                      <a:pt x="516" y="1217"/>
                      <a:pt x="517" y="1216"/>
                    </a:cubicBezTo>
                    <a:cubicBezTo>
                      <a:pt x="558" y="1236"/>
                      <a:pt x="591" y="1263"/>
                      <a:pt x="606" y="1307"/>
                    </a:cubicBezTo>
                    <a:cubicBezTo>
                      <a:pt x="620" y="1351"/>
                      <a:pt x="613" y="1393"/>
                      <a:pt x="599" y="1435"/>
                    </a:cubicBezTo>
                    <a:cubicBezTo>
                      <a:pt x="600" y="1436"/>
                      <a:pt x="601" y="1436"/>
                      <a:pt x="602" y="1436"/>
                    </a:cubicBezTo>
                    <a:cubicBezTo>
                      <a:pt x="622" y="1397"/>
                      <a:pt x="642" y="1357"/>
                      <a:pt x="661" y="1318"/>
                    </a:cubicBezTo>
                    <a:cubicBezTo>
                      <a:pt x="646" y="1306"/>
                      <a:pt x="633" y="1295"/>
                      <a:pt x="620" y="1283"/>
                    </a:cubicBezTo>
                    <a:cubicBezTo>
                      <a:pt x="603" y="1265"/>
                      <a:pt x="591" y="1244"/>
                      <a:pt x="581" y="1221"/>
                    </a:cubicBezTo>
                    <a:cubicBezTo>
                      <a:pt x="561" y="1175"/>
                      <a:pt x="561" y="1127"/>
                      <a:pt x="561" y="1079"/>
                    </a:cubicBezTo>
                    <a:cubicBezTo>
                      <a:pt x="561" y="1073"/>
                      <a:pt x="562" y="1066"/>
                      <a:pt x="563" y="1059"/>
                    </a:cubicBezTo>
                    <a:cubicBezTo>
                      <a:pt x="606" y="1068"/>
                      <a:pt x="641" y="1090"/>
                      <a:pt x="664" y="1127"/>
                    </a:cubicBezTo>
                    <a:cubicBezTo>
                      <a:pt x="687" y="1165"/>
                      <a:pt x="688" y="1207"/>
                      <a:pt x="686" y="1249"/>
                    </a:cubicBezTo>
                    <a:cubicBezTo>
                      <a:pt x="692" y="1229"/>
                      <a:pt x="698" y="1208"/>
                      <a:pt x="703" y="1188"/>
                    </a:cubicBezTo>
                    <a:cubicBezTo>
                      <a:pt x="708" y="1169"/>
                      <a:pt x="711" y="1150"/>
                      <a:pt x="715" y="1131"/>
                    </a:cubicBezTo>
                    <a:cubicBezTo>
                      <a:pt x="716" y="1127"/>
                      <a:pt x="716" y="1124"/>
                      <a:pt x="712" y="1123"/>
                    </a:cubicBezTo>
                    <a:cubicBezTo>
                      <a:pt x="654" y="1099"/>
                      <a:pt x="618" y="1056"/>
                      <a:pt x="599" y="997"/>
                    </a:cubicBezTo>
                    <a:cubicBezTo>
                      <a:pt x="589" y="967"/>
                      <a:pt x="582" y="936"/>
                      <a:pt x="578" y="903"/>
                    </a:cubicBezTo>
                    <a:cubicBezTo>
                      <a:pt x="619" y="904"/>
                      <a:pt x="654" y="918"/>
                      <a:pt x="682" y="948"/>
                    </a:cubicBezTo>
                    <a:cubicBezTo>
                      <a:pt x="710" y="978"/>
                      <a:pt x="720" y="1015"/>
                      <a:pt x="726" y="1054"/>
                    </a:cubicBezTo>
                    <a:cubicBezTo>
                      <a:pt x="731" y="1018"/>
                      <a:pt x="732" y="982"/>
                      <a:pt x="731" y="946"/>
                    </a:cubicBezTo>
                    <a:cubicBezTo>
                      <a:pt x="716" y="940"/>
                      <a:pt x="701" y="936"/>
                      <a:pt x="687" y="930"/>
                    </a:cubicBezTo>
                    <a:cubicBezTo>
                      <a:pt x="648" y="912"/>
                      <a:pt x="621" y="882"/>
                      <a:pt x="601" y="845"/>
                    </a:cubicBezTo>
                    <a:cubicBezTo>
                      <a:pt x="588" y="820"/>
                      <a:pt x="578" y="794"/>
                      <a:pt x="566" y="769"/>
                    </a:cubicBezTo>
                    <a:cubicBezTo>
                      <a:pt x="565" y="766"/>
                      <a:pt x="564" y="763"/>
                      <a:pt x="563" y="759"/>
                    </a:cubicBezTo>
                    <a:cubicBezTo>
                      <a:pt x="602" y="754"/>
                      <a:pt x="637" y="762"/>
                      <a:pt x="667" y="784"/>
                    </a:cubicBezTo>
                    <a:cubicBezTo>
                      <a:pt x="698" y="807"/>
                      <a:pt x="715" y="839"/>
                      <a:pt x="727" y="874"/>
                    </a:cubicBezTo>
                    <a:cubicBezTo>
                      <a:pt x="727" y="874"/>
                      <a:pt x="728" y="874"/>
                      <a:pt x="729" y="873"/>
                    </a:cubicBezTo>
                    <a:cubicBezTo>
                      <a:pt x="724" y="839"/>
                      <a:pt x="719" y="805"/>
                      <a:pt x="715" y="772"/>
                    </a:cubicBezTo>
                    <a:cubicBezTo>
                      <a:pt x="702" y="770"/>
                      <a:pt x="690" y="769"/>
                      <a:pt x="679" y="766"/>
                    </a:cubicBezTo>
                    <a:cubicBezTo>
                      <a:pt x="644" y="759"/>
                      <a:pt x="616" y="741"/>
                      <a:pt x="591" y="716"/>
                    </a:cubicBezTo>
                    <a:cubicBezTo>
                      <a:pt x="566" y="690"/>
                      <a:pt x="546" y="660"/>
                      <a:pt x="529" y="628"/>
                    </a:cubicBezTo>
                    <a:cubicBezTo>
                      <a:pt x="528" y="627"/>
                      <a:pt x="528" y="625"/>
                      <a:pt x="526" y="622"/>
                    </a:cubicBezTo>
                    <a:cubicBezTo>
                      <a:pt x="561" y="613"/>
                      <a:pt x="594" y="615"/>
                      <a:pt x="626" y="631"/>
                    </a:cubicBezTo>
                    <a:cubicBezTo>
                      <a:pt x="659" y="647"/>
                      <a:pt x="679" y="674"/>
                      <a:pt x="698" y="704"/>
                    </a:cubicBezTo>
                    <a:cubicBezTo>
                      <a:pt x="694" y="691"/>
                      <a:pt x="690" y="678"/>
                      <a:pt x="686" y="666"/>
                    </a:cubicBezTo>
                    <a:cubicBezTo>
                      <a:pt x="681" y="650"/>
                      <a:pt x="675" y="634"/>
                      <a:pt x="669" y="618"/>
                    </a:cubicBezTo>
                    <a:cubicBezTo>
                      <a:pt x="668" y="616"/>
                      <a:pt x="665" y="613"/>
                      <a:pt x="663" y="613"/>
                    </a:cubicBezTo>
                    <a:cubicBezTo>
                      <a:pt x="600" y="619"/>
                      <a:pt x="552" y="593"/>
                      <a:pt x="511" y="549"/>
                    </a:cubicBezTo>
                    <a:cubicBezTo>
                      <a:pt x="497" y="534"/>
                      <a:pt x="483" y="517"/>
                      <a:pt x="469" y="501"/>
                    </a:cubicBezTo>
                    <a:cubicBezTo>
                      <a:pt x="500" y="487"/>
                      <a:pt x="531" y="485"/>
                      <a:pt x="562" y="494"/>
                    </a:cubicBezTo>
                    <a:cubicBezTo>
                      <a:pt x="594" y="504"/>
                      <a:pt x="617" y="524"/>
                      <a:pt x="639" y="547"/>
                    </a:cubicBezTo>
                    <a:cubicBezTo>
                      <a:pt x="633" y="536"/>
                      <a:pt x="628" y="525"/>
                      <a:pt x="621" y="513"/>
                    </a:cubicBezTo>
                    <a:cubicBezTo>
                      <a:pt x="615" y="501"/>
                      <a:pt x="607" y="488"/>
                      <a:pt x="600" y="475"/>
                    </a:cubicBezTo>
                    <a:cubicBezTo>
                      <a:pt x="598" y="473"/>
                      <a:pt x="594" y="471"/>
                      <a:pt x="592" y="471"/>
                    </a:cubicBezTo>
                    <a:cubicBezTo>
                      <a:pt x="545" y="482"/>
                      <a:pt x="503" y="473"/>
                      <a:pt x="464" y="446"/>
                    </a:cubicBezTo>
                    <a:cubicBezTo>
                      <a:pt x="441" y="430"/>
                      <a:pt x="421" y="412"/>
                      <a:pt x="399" y="394"/>
                    </a:cubicBezTo>
                    <a:cubicBezTo>
                      <a:pt x="398" y="394"/>
                      <a:pt x="398" y="392"/>
                      <a:pt x="397" y="391"/>
                    </a:cubicBezTo>
                    <a:cubicBezTo>
                      <a:pt x="429" y="369"/>
                      <a:pt x="490" y="356"/>
                      <a:pt x="556" y="410"/>
                    </a:cubicBezTo>
                    <a:cubicBezTo>
                      <a:pt x="548" y="400"/>
                      <a:pt x="541" y="390"/>
                      <a:pt x="534" y="380"/>
                    </a:cubicBezTo>
                    <a:cubicBezTo>
                      <a:pt x="526" y="370"/>
                      <a:pt x="518" y="361"/>
                      <a:pt x="510" y="351"/>
                    </a:cubicBezTo>
                    <a:cubicBezTo>
                      <a:pt x="490" y="359"/>
                      <a:pt x="470" y="363"/>
                      <a:pt x="448" y="362"/>
                    </a:cubicBezTo>
                    <a:cubicBezTo>
                      <a:pt x="417" y="360"/>
                      <a:pt x="389" y="347"/>
                      <a:pt x="361" y="332"/>
                    </a:cubicBezTo>
                    <a:cubicBezTo>
                      <a:pt x="345" y="323"/>
                      <a:pt x="330" y="312"/>
                      <a:pt x="312" y="301"/>
                    </a:cubicBezTo>
                    <a:cubicBezTo>
                      <a:pt x="335" y="283"/>
                      <a:pt x="359" y="275"/>
                      <a:pt x="387" y="275"/>
                    </a:cubicBezTo>
                    <a:cubicBezTo>
                      <a:pt x="414" y="275"/>
                      <a:pt x="438" y="285"/>
                      <a:pt x="462" y="297"/>
                    </a:cubicBezTo>
                    <a:cubicBezTo>
                      <a:pt x="456" y="291"/>
                      <a:pt x="449" y="285"/>
                      <a:pt x="443" y="279"/>
                    </a:cubicBezTo>
                    <a:cubicBezTo>
                      <a:pt x="436" y="272"/>
                      <a:pt x="429" y="267"/>
                      <a:pt x="423" y="260"/>
                    </a:cubicBezTo>
                    <a:cubicBezTo>
                      <a:pt x="417" y="253"/>
                      <a:pt x="412" y="252"/>
                      <a:pt x="402" y="256"/>
                    </a:cubicBezTo>
                    <a:cubicBezTo>
                      <a:pt x="376" y="269"/>
                      <a:pt x="348" y="271"/>
                      <a:pt x="320" y="265"/>
                    </a:cubicBezTo>
                    <a:cubicBezTo>
                      <a:pt x="286" y="257"/>
                      <a:pt x="254" y="243"/>
                      <a:pt x="222" y="225"/>
                    </a:cubicBezTo>
                    <a:cubicBezTo>
                      <a:pt x="264" y="185"/>
                      <a:pt x="310" y="188"/>
                      <a:pt x="360" y="206"/>
                    </a:cubicBezTo>
                    <a:cubicBezTo>
                      <a:pt x="344" y="195"/>
                      <a:pt x="328" y="183"/>
                      <a:pt x="312" y="172"/>
                    </a:cubicBezTo>
                    <a:cubicBezTo>
                      <a:pt x="311" y="171"/>
                      <a:pt x="308" y="171"/>
                      <a:pt x="306" y="172"/>
                    </a:cubicBezTo>
                    <a:cubicBezTo>
                      <a:pt x="272" y="196"/>
                      <a:pt x="235" y="196"/>
                      <a:pt x="197" y="187"/>
                    </a:cubicBezTo>
                    <a:cubicBezTo>
                      <a:pt x="174" y="181"/>
                      <a:pt x="151" y="173"/>
                      <a:pt x="127" y="166"/>
                    </a:cubicBezTo>
                    <a:cubicBezTo>
                      <a:pt x="142" y="145"/>
                      <a:pt x="161" y="134"/>
                      <a:pt x="184" y="130"/>
                    </a:cubicBezTo>
                    <a:cubicBezTo>
                      <a:pt x="207" y="126"/>
                      <a:pt x="230" y="129"/>
                      <a:pt x="252" y="134"/>
                    </a:cubicBezTo>
                    <a:cubicBezTo>
                      <a:pt x="230" y="121"/>
                      <a:pt x="208" y="108"/>
                      <a:pt x="180" y="104"/>
                    </a:cubicBezTo>
                    <a:cubicBezTo>
                      <a:pt x="113" y="94"/>
                      <a:pt x="56" y="63"/>
                      <a:pt x="3" y="21"/>
                    </a:cubicBezTo>
                    <a:cubicBezTo>
                      <a:pt x="2" y="21"/>
                      <a:pt x="2" y="20"/>
                      <a:pt x="0" y="17"/>
                    </a:cubicBezTo>
                    <a:cubicBezTo>
                      <a:pt x="16" y="17"/>
                      <a:pt x="30" y="16"/>
                      <a:pt x="44" y="17"/>
                    </a:cubicBezTo>
                    <a:cubicBezTo>
                      <a:pt x="106" y="20"/>
                      <a:pt x="161" y="39"/>
                      <a:pt x="204" y="84"/>
                    </a:cubicBezTo>
                    <a:cubicBezTo>
                      <a:pt x="222" y="102"/>
                      <a:pt x="246" y="109"/>
                      <a:pt x="265" y="123"/>
                    </a:cubicBezTo>
                    <a:cubicBezTo>
                      <a:pt x="255" y="110"/>
                      <a:pt x="244" y="98"/>
                      <a:pt x="235" y="86"/>
                    </a:cubicBezTo>
                    <a:cubicBezTo>
                      <a:pt x="215" y="60"/>
                      <a:pt x="208" y="32"/>
                      <a:pt x="216" y="0"/>
                    </a:cubicBezTo>
                    <a:cubicBezTo>
                      <a:pt x="217" y="0"/>
                      <a:pt x="217" y="0"/>
                      <a:pt x="218" y="0"/>
                    </a:cubicBezTo>
                    <a:cubicBezTo>
                      <a:pt x="221" y="2"/>
                      <a:pt x="225" y="4"/>
                      <a:pt x="229" y="7"/>
                    </a:cubicBezTo>
                    <a:cubicBezTo>
                      <a:pt x="255" y="22"/>
                      <a:pt x="280" y="40"/>
                      <a:pt x="300" y="63"/>
                    </a:cubicBezTo>
                    <a:cubicBezTo>
                      <a:pt x="319" y="85"/>
                      <a:pt x="332" y="110"/>
                      <a:pt x="325" y="138"/>
                    </a:cubicBezTo>
                    <a:cubicBezTo>
                      <a:pt x="320" y="155"/>
                      <a:pt x="325" y="163"/>
                      <a:pt x="338" y="171"/>
                    </a:cubicBezTo>
                    <a:cubicBezTo>
                      <a:pt x="352" y="180"/>
                      <a:pt x="365" y="191"/>
                      <a:pt x="379" y="201"/>
                    </a:cubicBezTo>
                    <a:cubicBezTo>
                      <a:pt x="347" y="158"/>
                      <a:pt x="319" y="115"/>
                      <a:pt x="341" y="59"/>
                    </a:cubicBezTo>
                    <a:cubicBezTo>
                      <a:pt x="343" y="59"/>
                      <a:pt x="344" y="59"/>
                      <a:pt x="345" y="60"/>
                    </a:cubicBezTo>
                    <a:cubicBezTo>
                      <a:pt x="375" y="81"/>
                      <a:pt x="403" y="106"/>
                      <a:pt x="423" y="138"/>
                    </a:cubicBezTo>
                    <a:cubicBezTo>
                      <a:pt x="436" y="160"/>
                      <a:pt x="443" y="184"/>
                      <a:pt x="437" y="209"/>
                    </a:cubicBezTo>
                    <a:cubicBezTo>
                      <a:pt x="435" y="220"/>
                      <a:pt x="430" y="230"/>
                      <a:pt x="428" y="238"/>
                    </a:cubicBezTo>
                    <a:cubicBezTo>
                      <a:pt x="447" y="258"/>
                      <a:pt x="465" y="278"/>
                      <a:pt x="483" y="297"/>
                    </a:cubicBezTo>
                    <a:cubicBezTo>
                      <a:pt x="480" y="288"/>
                      <a:pt x="476" y="280"/>
                      <a:pt x="472" y="272"/>
                    </a:cubicBezTo>
                    <a:cubicBezTo>
                      <a:pt x="457" y="243"/>
                      <a:pt x="446" y="214"/>
                      <a:pt x="451" y="180"/>
                    </a:cubicBezTo>
                    <a:cubicBezTo>
                      <a:pt x="453" y="165"/>
                      <a:pt x="458" y="150"/>
                      <a:pt x="467" y="137"/>
                    </a:cubicBezTo>
                    <a:cubicBezTo>
                      <a:pt x="470" y="139"/>
                      <a:pt x="472" y="141"/>
                      <a:pt x="475" y="143"/>
                    </a:cubicBezTo>
                    <a:cubicBezTo>
                      <a:pt x="498" y="166"/>
                      <a:pt x="519" y="191"/>
                      <a:pt x="534" y="221"/>
                    </a:cubicBezTo>
                    <a:cubicBezTo>
                      <a:pt x="546" y="246"/>
                      <a:pt x="553" y="272"/>
                      <a:pt x="545" y="300"/>
                    </a:cubicBezTo>
                    <a:cubicBezTo>
                      <a:pt x="541" y="315"/>
                      <a:pt x="533" y="329"/>
                      <a:pt x="526" y="344"/>
                    </a:cubicBezTo>
                    <a:cubicBezTo>
                      <a:pt x="542" y="365"/>
                      <a:pt x="560" y="389"/>
                      <a:pt x="578" y="412"/>
                    </a:cubicBezTo>
                    <a:cubicBezTo>
                      <a:pt x="577" y="406"/>
                      <a:pt x="575" y="402"/>
                      <a:pt x="573" y="398"/>
                    </a:cubicBezTo>
                    <a:cubicBezTo>
                      <a:pt x="569" y="385"/>
                      <a:pt x="565" y="372"/>
                      <a:pt x="561" y="359"/>
                    </a:cubicBezTo>
                    <a:cubicBezTo>
                      <a:pt x="554" y="329"/>
                      <a:pt x="554" y="299"/>
                      <a:pt x="565" y="270"/>
                    </a:cubicBezTo>
                    <a:cubicBezTo>
                      <a:pt x="570" y="258"/>
                      <a:pt x="578" y="247"/>
                      <a:pt x="588" y="238"/>
                    </a:cubicBezTo>
                    <a:cubicBezTo>
                      <a:pt x="616" y="272"/>
                      <a:pt x="638" y="309"/>
                      <a:pt x="648" y="352"/>
                    </a:cubicBezTo>
                    <a:cubicBezTo>
                      <a:pt x="654" y="380"/>
                      <a:pt x="651" y="408"/>
                      <a:pt x="636" y="433"/>
                    </a:cubicBezTo>
                    <a:cubicBezTo>
                      <a:pt x="630" y="444"/>
                      <a:pt x="621" y="454"/>
                      <a:pt x="613" y="464"/>
                    </a:cubicBezTo>
                    <a:cubicBezTo>
                      <a:pt x="627" y="491"/>
                      <a:pt x="643" y="519"/>
                      <a:pt x="659" y="549"/>
                    </a:cubicBezTo>
                    <a:cubicBezTo>
                      <a:pt x="657" y="539"/>
                      <a:pt x="655" y="531"/>
                      <a:pt x="654" y="522"/>
                    </a:cubicBezTo>
                    <a:cubicBezTo>
                      <a:pt x="650" y="493"/>
                      <a:pt x="647" y="464"/>
                      <a:pt x="655" y="435"/>
                    </a:cubicBezTo>
                    <a:cubicBezTo>
                      <a:pt x="663" y="408"/>
                      <a:pt x="676" y="385"/>
                      <a:pt x="699" y="366"/>
                    </a:cubicBezTo>
                    <a:cubicBezTo>
                      <a:pt x="701" y="370"/>
                      <a:pt x="703" y="372"/>
                      <a:pt x="704" y="375"/>
                    </a:cubicBezTo>
                    <a:cubicBezTo>
                      <a:pt x="712" y="393"/>
                      <a:pt x="721" y="411"/>
                      <a:pt x="727" y="429"/>
                    </a:cubicBezTo>
                    <a:cubicBezTo>
                      <a:pt x="737" y="456"/>
                      <a:pt x="743" y="484"/>
                      <a:pt x="741" y="514"/>
                    </a:cubicBezTo>
                    <a:cubicBezTo>
                      <a:pt x="737" y="554"/>
                      <a:pt x="718" y="585"/>
                      <a:pt x="683" y="607"/>
                    </a:cubicBezTo>
                    <a:cubicBezTo>
                      <a:pt x="694" y="639"/>
                      <a:pt x="705" y="671"/>
                      <a:pt x="716" y="705"/>
                    </a:cubicBezTo>
                    <a:cubicBezTo>
                      <a:pt x="713" y="630"/>
                      <a:pt x="721" y="562"/>
                      <a:pt x="790" y="517"/>
                    </a:cubicBezTo>
                    <a:cubicBezTo>
                      <a:pt x="791" y="519"/>
                      <a:pt x="792" y="521"/>
                      <a:pt x="793" y="522"/>
                    </a:cubicBezTo>
                    <a:cubicBezTo>
                      <a:pt x="806" y="558"/>
                      <a:pt x="813" y="595"/>
                      <a:pt x="813" y="633"/>
                    </a:cubicBezTo>
                    <a:cubicBezTo>
                      <a:pt x="814" y="673"/>
                      <a:pt x="804" y="710"/>
                      <a:pt x="774" y="739"/>
                    </a:cubicBezTo>
                    <a:cubicBezTo>
                      <a:pt x="761" y="751"/>
                      <a:pt x="746" y="759"/>
                      <a:pt x="731" y="770"/>
                    </a:cubicBezTo>
                    <a:cubicBezTo>
                      <a:pt x="736" y="803"/>
                      <a:pt x="741" y="839"/>
                      <a:pt x="745" y="872"/>
                    </a:cubicBezTo>
                    <a:cubicBezTo>
                      <a:pt x="750" y="853"/>
                      <a:pt x="754" y="831"/>
                      <a:pt x="760" y="810"/>
                    </a:cubicBezTo>
                    <a:cubicBezTo>
                      <a:pt x="772" y="763"/>
                      <a:pt x="798" y="726"/>
                      <a:pt x="840" y="701"/>
                    </a:cubicBezTo>
                    <a:cubicBezTo>
                      <a:pt x="846" y="697"/>
                      <a:pt x="852" y="695"/>
                      <a:pt x="859" y="692"/>
                    </a:cubicBezTo>
                    <a:cubicBezTo>
                      <a:pt x="860" y="694"/>
                      <a:pt x="861" y="696"/>
                      <a:pt x="861" y="698"/>
                    </a:cubicBezTo>
                    <a:cubicBezTo>
                      <a:pt x="868" y="740"/>
                      <a:pt x="869" y="782"/>
                      <a:pt x="861" y="823"/>
                    </a:cubicBezTo>
                    <a:cubicBezTo>
                      <a:pt x="852" y="866"/>
                      <a:pt x="833" y="902"/>
                      <a:pt x="796" y="925"/>
                    </a:cubicBezTo>
                    <a:cubicBezTo>
                      <a:pt x="781" y="934"/>
                      <a:pt x="765" y="939"/>
                      <a:pt x="749" y="946"/>
                    </a:cubicBezTo>
                    <a:cubicBezTo>
                      <a:pt x="747" y="982"/>
                      <a:pt x="746" y="1019"/>
                      <a:pt x="744" y="1057"/>
                    </a:cubicBezTo>
                    <a:cubicBezTo>
                      <a:pt x="745" y="1054"/>
                      <a:pt x="746" y="1052"/>
                      <a:pt x="746" y="1050"/>
                    </a:cubicBezTo>
                    <a:cubicBezTo>
                      <a:pt x="755" y="1030"/>
                      <a:pt x="762" y="1010"/>
                      <a:pt x="771" y="990"/>
                    </a:cubicBezTo>
                    <a:cubicBezTo>
                      <a:pt x="789" y="953"/>
                      <a:pt x="814" y="923"/>
                      <a:pt x="849" y="902"/>
                    </a:cubicBezTo>
                    <a:cubicBezTo>
                      <a:pt x="864" y="893"/>
                      <a:pt x="880" y="886"/>
                      <a:pt x="898" y="883"/>
                    </a:cubicBezTo>
                    <a:cubicBezTo>
                      <a:pt x="898" y="885"/>
                      <a:pt x="898" y="886"/>
                      <a:pt x="898" y="887"/>
                    </a:cubicBezTo>
                    <a:cubicBezTo>
                      <a:pt x="898" y="935"/>
                      <a:pt x="891" y="983"/>
                      <a:pt x="872" y="1027"/>
                    </a:cubicBezTo>
                    <a:cubicBezTo>
                      <a:pt x="846" y="1086"/>
                      <a:pt x="804" y="1122"/>
                      <a:pt x="738" y="1127"/>
                    </a:cubicBezTo>
                    <a:cubicBezTo>
                      <a:pt x="732" y="1127"/>
                      <a:pt x="732" y="1131"/>
                      <a:pt x="731" y="1135"/>
                    </a:cubicBezTo>
                    <a:cubicBezTo>
                      <a:pt x="723" y="1170"/>
                      <a:pt x="714" y="1204"/>
                      <a:pt x="706" y="1238"/>
                    </a:cubicBezTo>
                    <a:cubicBezTo>
                      <a:pt x="705" y="1241"/>
                      <a:pt x="704" y="1244"/>
                      <a:pt x="704" y="1247"/>
                    </a:cubicBezTo>
                    <a:cubicBezTo>
                      <a:pt x="708" y="1244"/>
                      <a:pt x="710" y="1240"/>
                      <a:pt x="712" y="1236"/>
                    </a:cubicBezTo>
                    <a:cubicBezTo>
                      <a:pt x="734" y="1201"/>
                      <a:pt x="757" y="1167"/>
                      <a:pt x="789" y="1141"/>
                    </a:cubicBezTo>
                    <a:cubicBezTo>
                      <a:pt x="822" y="1116"/>
                      <a:pt x="858" y="1100"/>
                      <a:pt x="900" y="1099"/>
                    </a:cubicBezTo>
                    <a:cubicBezTo>
                      <a:pt x="900" y="1101"/>
                      <a:pt x="900" y="1104"/>
                      <a:pt x="900" y="110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OPPOSans R" panose="00020600040101010101" pitchFamily="18" charset="-122"/>
                </a:endParaRPr>
              </a:p>
            </p:txBody>
          </p:sp>
          <p:sp>
            <p:nvSpPr>
              <p:cNvPr id="34" name="Freeform 1267">
                <a:extLst>
                  <a:ext uri="{FF2B5EF4-FFF2-40B4-BE49-F238E27FC236}">
                    <a16:creationId xmlns:a16="http://schemas.microsoft.com/office/drawing/2014/main" id="{8EE99C39-B7EC-3A83-CBE7-6EEA3A744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239" y="2940352"/>
                <a:ext cx="474348" cy="977295"/>
              </a:xfrm>
              <a:custGeom>
                <a:avLst/>
                <a:gdLst>
                  <a:gd name="T0" fmla="*/ 165 w 918"/>
                  <a:gd name="T1" fmla="*/ 1085 h 1891"/>
                  <a:gd name="T2" fmla="*/ 26 w 918"/>
                  <a:gd name="T3" fmla="*/ 731 h 1891"/>
                  <a:gd name="T4" fmla="*/ 152 w 918"/>
                  <a:gd name="T5" fmla="*/ 898 h 1891"/>
                  <a:gd name="T6" fmla="*/ 82 w 918"/>
                  <a:gd name="T7" fmla="*/ 555 h 1891"/>
                  <a:gd name="T8" fmla="*/ 164 w 918"/>
                  <a:gd name="T9" fmla="*/ 607 h 1891"/>
                  <a:gd name="T10" fmla="*/ 218 w 918"/>
                  <a:gd name="T11" fmla="*/ 572 h 1891"/>
                  <a:gd name="T12" fmla="*/ 268 w 918"/>
                  <a:gd name="T13" fmla="*/ 258 h 1891"/>
                  <a:gd name="T14" fmla="*/ 337 w 918"/>
                  <a:gd name="T15" fmla="*/ 359 h 1891"/>
                  <a:gd name="T16" fmla="*/ 400 w 918"/>
                  <a:gd name="T17" fmla="*/ 195 h 1891"/>
                  <a:gd name="T18" fmla="*/ 414 w 918"/>
                  <a:gd name="T19" fmla="*/ 218 h 1891"/>
                  <a:gd name="T20" fmla="*/ 473 w 918"/>
                  <a:gd name="T21" fmla="*/ 209 h 1891"/>
                  <a:gd name="T22" fmla="*/ 534 w 918"/>
                  <a:gd name="T23" fmla="*/ 80 h 1891"/>
                  <a:gd name="T24" fmla="*/ 634 w 918"/>
                  <a:gd name="T25" fmla="*/ 88 h 1891"/>
                  <a:gd name="T26" fmla="*/ 643 w 918"/>
                  <a:gd name="T27" fmla="*/ 107 h 1891"/>
                  <a:gd name="T28" fmla="*/ 688 w 918"/>
                  <a:gd name="T29" fmla="*/ 173 h 1891"/>
                  <a:gd name="T30" fmla="*/ 494 w 918"/>
                  <a:gd name="T31" fmla="*/ 214 h 1891"/>
                  <a:gd name="T32" fmla="*/ 447 w 918"/>
                  <a:gd name="T33" fmla="*/ 264 h 1891"/>
                  <a:gd name="T34" fmla="*/ 545 w 918"/>
                  <a:gd name="T35" fmla="*/ 305 h 1891"/>
                  <a:gd name="T36" fmla="*/ 347 w 918"/>
                  <a:gd name="T37" fmla="*/ 373 h 1891"/>
                  <a:gd name="T38" fmla="*/ 405 w 918"/>
                  <a:gd name="T39" fmla="*/ 459 h 1891"/>
                  <a:gd name="T40" fmla="*/ 237 w 918"/>
                  <a:gd name="T41" fmla="*/ 570 h 1891"/>
                  <a:gd name="T42" fmla="*/ 327 w 918"/>
                  <a:gd name="T43" fmla="*/ 601 h 1891"/>
                  <a:gd name="T44" fmla="*/ 190 w 918"/>
                  <a:gd name="T45" fmla="*/ 730 h 1891"/>
                  <a:gd name="T46" fmla="*/ 274 w 918"/>
                  <a:gd name="T47" fmla="*/ 758 h 1891"/>
                  <a:gd name="T48" fmla="*/ 187 w 918"/>
                  <a:gd name="T49" fmla="*/ 858 h 1891"/>
                  <a:gd name="T50" fmla="*/ 318 w 918"/>
                  <a:gd name="T51" fmla="*/ 805 h 1891"/>
                  <a:gd name="T52" fmla="*/ 181 w 918"/>
                  <a:gd name="T53" fmla="*/ 1083 h 1891"/>
                  <a:gd name="T54" fmla="*/ 321 w 918"/>
                  <a:gd name="T55" fmla="*/ 922 h 1891"/>
                  <a:gd name="T56" fmla="*/ 199 w 918"/>
                  <a:gd name="T57" fmla="*/ 1160 h 1891"/>
                  <a:gd name="T58" fmla="*/ 342 w 918"/>
                  <a:gd name="T59" fmla="*/ 1078 h 1891"/>
                  <a:gd name="T60" fmla="*/ 271 w 918"/>
                  <a:gd name="T61" fmla="*/ 1334 h 1891"/>
                  <a:gd name="T62" fmla="*/ 390 w 918"/>
                  <a:gd name="T63" fmla="*/ 1237 h 1891"/>
                  <a:gd name="T64" fmla="*/ 384 w 918"/>
                  <a:gd name="T65" fmla="*/ 1513 h 1891"/>
                  <a:gd name="T66" fmla="*/ 430 w 918"/>
                  <a:gd name="T67" fmla="*/ 1513 h 1891"/>
                  <a:gd name="T68" fmla="*/ 541 w 918"/>
                  <a:gd name="T69" fmla="*/ 1674 h 1891"/>
                  <a:gd name="T70" fmla="*/ 624 w 918"/>
                  <a:gd name="T71" fmla="*/ 1508 h 1891"/>
                  <a:gd name="T72" fmla="*/ 776 w 918"/>
                  <a:gd name="T73" fmla="*/ 1808 h 1891"/>
                  <a:gd name="T74" fmla="*/ 903 w 918"/>
                  <a:gd name="T75" fmla="*/ 1868 h 1891"/>
                  <a:gd name="T76" fmla="*/ 654 w 918"/>
                  <a:gd name="T77" fmla="*/ 1881 h 1891"/>
                  <a:gd name="T78" fmla="*/ 397 w 918"/>
                  <a:gd name="T79" fmla="*/ 1758 h 1891"/>
                  <a:gd name="T80" fmla="*/ 538 w 918"/>
                  <a:gd name="T81" fmla="*/ 1691 h 1891"/>
                  <a:gd name="T82" fmla="*/ 185 w 918"/>
                  <a:gd name="T83" fmla="*/ 1581 h 1891"/>
                  <a:gd name="T84" fmla="*/ 460 w 918"/>
                  <a:gd name="T85" fmla="*/ 1631 h 1891"/>
                  <a:gd name="T86" fmla="*/ 361 w 918"/>
                  <a:gd name="T87" fmla="*/ 1529 h 1891"/>
                  <a:gd name="T88" fmla="*/ 70 w 918"/>
                  <a:gd name="T89" fmla="*/ 1358 h 1891"/>
                  <a:gd name="T90" fmla="*/ 316 w 918"/>
                  <a:gd name="T91" fmla="*/ 1463 h 1891"/>
                  <a:gd name="T92" fmla="*/ 13 w 918"/>
                  <a:gd name="T93" fmla="*/ 1142 h 1891"/>
                  <a:gd name="T94" fmla="*/ 217 w 918"/>
                  <a:gd name="T95" fmla="*/ 1275 h 1891"/>
                  <a:gd name="T96" fmla="*/ 2 w 918"/>
                  <a:gd name="T97" fmla="*/ 945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8" h="1891">
                    <a:moveTo>
                      <a:pt x="0" y="922"/>
                    </a:moveTo>
                    <a:cubicBezTo>
                      <a:pt x="27" y="924"/>
                      <a:pt x="51" y="936"/>
                      <a:pt x="73" y="951"/>
                    </a:cubicBezTo>
                    <a:cubicBezTo>
                      <a:pt x="107" y="975"/>
                      <a:pt x="129" y="1009"/>
                      <a:pt x="147" y="1046"/>
                    </a:cubicBezTo>
                    <a:cubicBezTo>
                      <a:pt x="153" y="1058"/>
                      <a:pt x="159" y="1071"/>
                      <a:pt x="165" y="1085"/>
                    </a:cubicBezTo>
                    <a:cubicBezTo>
                      <a:pt x="161" y="1047"/>
                      <a:pt x="157" y="1010"/>
                      <a:pt x="153" y="974"/>
                    </a:cubicBezTo>
                    <a:cubicBezTo>
                      <a:pt x="141" y="971"/>
                      <a:pt x="129" y="968"/>
                      <a:pt x="117" y="963"/>
                    </a:cubicBezTo>
                    <a:cubicBezTo>
                      <a:pt x="72" y="944"/>
                      <a:pt x="47" y="908"/>
                      <a:pt x="34" y="862"/>
                    </a:cubicBezTo>
                    <a:cubicBezTo>
                      <a:pt x="22" y="819"/>
                      <a:pt x="21" y="775"/>
                      <a:pt x="26" y="731"/>
                    </a:cubicBezTo>
                    <a:cubicBezTo>
                      <a:pt x="26" y="731"/>
                      <a:pt x="26" y="730"/>
                      <a:pt x="27" y="729"/>
                    </a:cubicBezTo>
                    <a:cubicBezTo>
                      <a:pt x="31" y="730"/>
                      <a:pt x="35" y="731"/>
                      <a:pt x="38" y="732"/>
                    </a:cubicBezTo>
                    <a:cubicBezTo>
                      <a:pt x="78" y="750"/>
                      <a:pt x="108" y="779"/>
                      <a:pt x="124" y="819"/>
                    </a:cubicBezTo>
                    <a:cubicBezTo>
                      <a:pt x="135" y="845"/>
                      <a:pt x="144" y="874"/>
                      <a:pt x="152" y="898"/>
                    </a:cubicBezTo>
                    <a:cubicBezTo>
                      <a:pt x="155" y="867"/>
                      <a:pt x="157" y="832"/>
                      <a:pt x="160" y="796"/>
                    </a:cubicBezTo>
                    <a:cubicBezTo>
                      <a:pt x="142" y="789"/>
                      <a:pt x="125" y="780"/>
                      <a:pt x="110" y="766"/>
                    </a:cubicBezTo>
                    <a:cubicBezTo>
                      <a:pt x="86" y="742"/>
                      <a:pt x="73" y="712"/>
                      <a:pt x="70" y="679"/>
                    </a:cubicBezTo>
                    <a:cubicBezTo>
                      <a:pt x="65" y="637"/>
                      <a:pt x="71" y="596"/>
                      <a:pt x="82" y="555"/>
                    </a:cubicBezTo>
                    <a:cubicBezTo>
                      <a:pt x="82" y="554"/>
                      <a:pt x="83" y="552"/>
                      <a:pt x="84" y="549"/>
                    </a:cubicBezTo>
                    <a:cubicBezTo>
                      <a:pt x="156" y="590"/>
                      <a:pt x="168" y="658"/>
                      <a:pt x="171" y="732"/>
                    </a:cubicBezTo>
                    <a:cubicBezTo>
                      <a:pt x="180" y="698"/>
                      <a:pt x="188" y="666"/>
                      <a:pt x="196" y="635"/>
                    </a:cubicBezTo>
                    <a:cubicBezTo>
                      <a:pt x="185" y="626"/>
                      <a:pt x="173" y="617"/>
                      <a:pt x="164" y="607"/>
                    </a:cubicBezTo>
                    <a:cubicBezTo>
                      <a:pt x="138" y="580"/>
                      <a:pt x="130" y="547"/>
                      <a:pt x="132" y="511"/>
                    </a:cubicBezTo>
                    <a:cubicBezTo>
                      <a:pt x="135" y="471"/>
                      <a:pt x="146" y="434"/>
                      <a:pt x="163" y="398"/>
                    </a:cubicBezTo>
                    <a:cubicBezTo>
                      <a:pt x="164" y="397"/>
                      <a:pt x="165" y="396"/>
                      <a:pt x="166" y="394"/>
                    </a:cubicBezTo>
                    <a:cubicBezTo>
                      <a:pt x="227" y="441"/>
                      <a:pt x="227" y="505"/>
                      <a:pt x="218" y="572"/>
                    </a:cubicBezTo>
                    <a:cubicBezTo>
                      <a:pt x="232" y="543"/>
                      <a:pt x="245" y="514"/>
                      <a:pt x="258" y="485"/>
                    </a:cubicBezTo>
                    <a:cubicBezTo>
                      <a:pt x="258" y="485"/>
                      <a:pt x="258" y="484"/>
                      <a:pt x="258" y="484"/>
                    </a:cubicBezTo>
                    <a:cubicBezTo>
                      <a:pt x="219" y="453"/>
                      <a:pt x="208" y="413"/>
                      <a:pt x="218" y="366"/>
                    </a:cubicBezTo>
                    <a:cubicBezTo>
                      <a:pt x="226" y="326"/>
                      <a:pt x="245" y="292"/>
                      <a:pt x="268" y="258"/>
                    </a:cubicBezTo>
                    <a:cubicBezTo>
                      <a:pt x="273" y="264"/>
                      <a:pt x="278" y="268"/>
                      <a:pt x="281" y="273"/>
                    </a:cubicBezTo>
                    <a:cubicBezTo>
                      <a:pt x="305" y="307"/>
                      <a:pt x="308" y="345"/>
                      <a:pt x="300" y="384"/>
                    </a:cubicBezTo>
                    <a:cubicBezTo>
                      <a:pt x="297" y="400"/>
                      <a:pt x="292" y="415"/>
                      <a:pt x="288" y="432"/>
                    </a:cubicBezTo>
                    <a:cubicBezTo>
                      <a:pt x="305" y="407"/>
                      <a:pt x="321" y="383"/>
                      <a:pt x="337" y="359"/>
                    </a:cubicBezTo>
                    <a:cubicBezTo>
                      <a:pt x="324" y="345"/>
                      <a:pt x="314" y="329"/>
                      <a:pt x="311" y="309"/>
                    </a:cubicBezTo>
                    <a:cubicBezTo>
                      <a:pt x="307" y="287"/>
                      <a:pt x="309" y="266"/>
                      <a:pt x="317" y="246"/>
                    </a:cubicBezTo>
                    <a:cubicBezTo>
                      <a:pt x="331" y="210"/>
                      <a:pt x="354" y="179"/>
                      <a:pt x="381" y="151"/>
                    </a:cubicBezTo>
                    <a:cubicBezTo>
                      <a:pt x="391" y="164"/>
                      <a:pt x="397" y="179"/>
                      <a:pt x="400" y="195"/>
                    </a:cubicBezTo>
                    <a:cubicBezTo>
                      <a:pt x="407" y="228"/>
                      <a:pt x="397" y="258"/>
                      <a:pt x="384" y="288"/>
                    </a:cubicBezTo>
                    <a:cubicBezTo>
                      <a:pt x="381" y="296"/>
                      <a:pt x="377" y="303"/>
                      <a:pt x="374" y="312"/>
                    </a:cubicBezTo>
                    <a:cubicBezTo>
                      <a:pt x="392" y="292"/>
                      <a:pt x="410" y="272"/>
                      <a:pt x="428" y="253"/>
                    </a:cubicBezTo>
                    <a:cubicBezTo>
                      <a:pt x="423" y="241"/>
                      <a:pt x="417" y="230"/>
                      <a:pt x="414" y="218"/>
                    </a:cubicBezTo>
                    <a:cubicBezTo>
                      <a:pt x="407" y="187"/>
                      <a:pt x="418" y="160"/>
                      <a:pt x="435" y="134"/>
                    </a:cubicBezTo>
                    <a:cubicBezTo>
                      <a:pt x="451" y="109"/>
                      <a:pt x="472" y="88"/>
                      <a:pt x="495" y="69"/>
                    </a:cubicBezTo>
                    <a:cubicBezTo>
                      <a:pt x="496" y="68"/>
                      <a:pt x="498" y="67"/>
                      <a:pt x="501" y="65"/>
                    </a:cubicBezTo>
                    <a:cubicBezTo>
                      <a:pt x="527" y="120"/>
                      <a:pt x="502" y="165"/>
                      <a:pt x="473" y="209"/>
                    </a:cubicBezTo>
                    <a:cubicBezTo>
                      <a:pt x="475" y="208"/>
                      <a:pt x="476" y="207"/>
                      <a:pt x="477" y="206"/>
                    </a:cubicBezTo>
                    <a:cubicBezTo>
                      <a:pt x="493" y="194"/>
                      <a:pt x="508" y="181"/>
                      <a:pt x="523" y="168"/>
                    </a:cubicBezTo>
                    <a:cubicBezTo>
                      <a:pt x="527" y="165"/>
                      <a:pt x="529" y="162"/>
                      <a:pt x="526" y="156"/>
                    </a:cubicBezTo>
                    <a:cubicBezTo>
                      <a:pt x="515" y="129"/>
                      <a:pt x="520" y="104"/>
                      <a:pt x="534" y="80"/>
                    </a:cubicBezTo>
                    <a:cubicBezTo>
                      <a:pt x="549" y="54"/>
                      <a:pt x="593" y="14"/>
                      <a:pt x="622" y="0"/>
                    </a:cubicBezTo>
                    <a:cubicBezTo>
                      <a:pt x="631" y="23"/>
                      <a:pt x="630" y="46"/>
                      <a:pt x="620" y="66"/>
                    </a:cubicBezTo>
                    <a:cubicBezTo>
                      <a:pt x="610" y="86"/>
                      <a:pt x="596" y="105"/>
                      <a:pt x="583" y="126"/>
                    </a:cubicBezTo>
                    <a:cubicBezTo>
                      <a:pt x="601" y="113"/>
                      <a:pt x="620" y="103"/>
                      <a:pt x="634" y="88"/>
                    </a:cubicBezTo>
                    <a:cubicBezTo>
                      <a:pt x="676" y="41"/>
                      <a:pt x="728" y="14"/>
                      <a:pt x="789" y="7"/>
                    </a:cubicBezTo>
                    <a:cubicBezTo>
                      <a:pt x="805" y="5"/>
                      <a:pt x="821" y="5"/>
                      <a:pt x="840" y="4"/>
                    </a:cubicBezTo>
                    <a:cubicBezTo>
                      <a:pt x="837" y="7"/>
                      <a:pt x="836" y="9"/>
                      <a:pt x="835" y="10"/>
                    </a:cubicBezTo>
                    <a:cubicBezTo>
                      <a:pt x="780" y="60"/>
                      <a:pt x="717" y="94"/>
                      <a:pt x="643" y="107"/>
                    </a:cubicBezTo>
                    <a:cubicBezTo>
                      <a:pt x="641" y="107"/>
                      <a:pt x="639" y="108"/>
                      <a:pt x="637" y="109"/>
                    </a:cubicBezTo>
                    <a:cubicBezTo>
                      <a:pt x="622" y="118"/>
                      <a:pt x="608" y="127"/>
                      <a:pt x="594" y="136"/>
                    </a:cubicBezTo>
                    <a:cubicBezTo>
                      <a:pt x="640" y="122"/>
                      <a:pt x="684" y="119"/>
                      <a:pt x="722" y="159"/>
                    </a:cubicBezTo>
                    <a:cubicBezTo>
                      <a:pt x="710" y="164"/>
                      <a:pt x="699" y="169"/>
                      <a:pt x="688" y="173"/>
                    </a:cubicBezTo>
                    <a:cubicBezTo>
                      <a:pt x="658" y="185"/>
                      <a:pt x="627" y="195"/>
                      <a:pt x="593" y="193"/>
                    </a:cubicBezTo>
                    <a:cubicBezTo>
                      <a:pt x="576" y="192"/>
                      <a:pt x="561" y="187"/>
                      <a:pt x="546" y="178"/>
                    </a:cubicBezTo>
                    <a:cubicBezTo>
                      <a:pt x="542" y="175"/>
                      <a:pt x="539" y="176"/>
                      <a:pt x="534" y="179"/>
                    </a:cubicBezTo>
                    <a:cubicBezTo>
                      <a:pt x="521" y="191"/>
                      <a:pt x="507" y="202"/>
                      <a:pt x="494" y="214"/>
                    </a:cubicBezTo>
                    <a:cubicBezTo>
                      <a:pt x="541" y="193"/>
                      <a:pt x="587" y="188"/>
                      <a:pt x="632" y="225"/>
                    </a:cubicBezTo>
                    <a:cubicBezTo>
                      <a:pt x="615" y="234"/>
                      <a:pt x="601" y="243"/>
                      <a:pt x="585" y="250"/>
                    </a:cubicBezTo>
                    <a:cubicBezTo>
                      <a:pt x="563" y="261"/>
                      <a:pt x="540" y="271"/>
                      <a:pt x="515" y="274"/>
                    </a:cubicBezTo>
                    <a:cubicBezTo>
                      <a:pt x="491" y="277"/>
                      <a:pt x="469" y="274"/>
                      <a:pt x="447" y="264"/>
                    </a:cubicBezTo>
                    <a:cubicBezTo>
                      <a:pt x="445" y="263"/>
                      <a:pt x="440" y="264"/>
                      <a:pt x="439" y="265"/>
                    </a:cubicBezTo>
                    <a:cubicBezTo>
                      <a:pt x="425" y="280"/>
                      <a:pt x="411" y="295"/>
                      <a:pt x="397" y="311"/>
                    </a:cubicBezTo>
                    <a:cubicBezTo>
                      <a:pt x="420" y="297"/>
                      <a:pt x="443" y="286"/>
                      <a:pt x="470" y="284"/>
                    </a:cubicBezTo>
                    <a:cubicBezTo>
                      <a:pt x="497" y="282"/>
                      <a:pt x="522" y="289"/>
                      <a:pt x="545" y="305"/>
                    </a:cubicBezTo>
                    <a:cubicBezTo>
                      <a:pt x="541" y="309"/>
                      <a:pt x="538" y="311"/>
                      <a:pt x="534" y="314"/>
                    </a:cubicBezTo>
                    <a:cubicBezTo>
                      <a:pt x="509" y="334"/>
                      <a:pt x="482" y="352"/>
                      <a:pt x="453" y="364"/>
                    </a:cubicBezTo>
                    <a:cubicBezTo>
                      <a:pt x="422" y="377"/>
                      <a:pt x="391" y="379"/>
                      <a:pt x="359" y="369"/>
                    </a:cubicBezTo>
                    <a:cubicBezTo>
                      <a:pt x="353" y="368"/>
                      <a:pt x="350" y="368"/>
                      <a:pt x="347" y="373"/>
                    </a:cubicBezTo>
                    <a:cubicBezTo>
                      <a:pt x="337" y="389"/>
                      <a:pt x="326" y="404"/>
                      <a:pt x="316" y="420"/>
                    </a:cubicBezTo>
                    <a:cubicBezTo>
                      <a:pt x="314" y="422"/>
                      <a:pt x="313" y="424"/>
                      <a:pt x="312" y="427"/>
                    </a:cubicBezTo>
                    <a:cubicBezTo>
                      <a:pt x="359" y="386"/>
                      <a:pt x="409" y="371"/>
                      <a:pt x="468" y="400"/>
                    </a:cubicBezTo>
                    <a:cubicBezTo>
                      <a:pt x="449" y="423"/>
                      <a:pt x="428" y="442"/>
                      <a:pt x="405" y="459"/>
                    </a:cubicBezTo>
                    <a:cubicBezTo>
                      <a:pt x="388" y="471"/>
                      <a:pt x="370" y="483"/>
                      <a:pt x="350" y="488"/>
                    </a:cubicBezTo>
                    <a:cubicBezTo>
                      <a:pt x="338" y="491"/>
                      <a:pt x="325" y="494"/>
                      <a:pt x="312" y="494"/>
                    </a:cubicBezTo>
                    <a:cubicBezTo>
                      <a:pt x="300" y="495"/>
                      <a:pt x="287" y="493"/>
                      <a:pt x="273" y="492"/>
                    </a:cubicBezTo>
                    <a:cubicBezTo>
                      <a:pt x="262" y="518"/>
                      <a:pt x="249" y="544"/>
                      <a:pt x="237" y="570"/>
                    </a:cubicBezTo>
                    <a:cubicBezTo>
                      <a:pt x="238" y="571"/>
                      <a:pt x="238" y="571"/>
                      <a:pt x="239" y="571"/>
                    </a:cubicBezTo>
                    <a:cubicBezTo>
                      <a:pt x="280" y="516"/>
                      <a:pt x="331" y="491"/>
                      <a:pt x="402" y="514"/>
                    </a:cubicBezTo>
                    <a:cubicBezTo>
                      <a:pt x="397" y="520"/>
                      <a:pt x="394" y="526"/>
                      <a:pt x="390" y="532"/>
                    </a:cubicBezTo>
                    <a:cubicBezTo>
                      <a:pt x="372" y="557"/>
                      <a:pt x="351" y="581"/>
                      <a:pt x="327" y="601"/>
                    </a:cubicBezTo>
                    <a:cubicBezTo>
                      <a:pt x="296" y="627"/>
                      <a:pt x="261" y="639"/>
                      <a:pt x="221" y="638"/>
                    </a:cubicBezTo>
                    <a:cubicBezTo>
                      <a:pt x="215" y="638"/>
                      <a:pt x="212" y="640"/>
                      <a:pt x="211" y="646"/>
                    </a:cubicBezTo>
                    <a:cubicBezTo>
                      <a:pt x="204" y="672"/>
                      <a:pt x="197" y="699"/>
                      <a:pt x="190" y="725"/>
                    </a:cubicBezTo>
                    <a:cubicBezTo>
                      <a:pt x="190" y="727"/>
                      <a:pt x="190" y="728"/>
                      <a:pt x="190" y="730"/>
                    </a:cubicBezTo>
                    <a:cubicBezTo>
                      <a:pt x="209" y="690"/>
                      <a:pt x="235" y="657"/>
                      <a:pt x="279" y="643"/>
                    </a:cubicBezTo>
                    <a:cubicBezTo>
                      <a:pt x="302" y="635"/>
                      <a:pt x="332" y="633"/>
                      <a:pt x="353" y="640"/>
                    </a:cubicBezTo>
                    <a:cubicBezTo>
                      <a:pt x="348" y="649"/>
                      <a:pt x="344" y="659"/>
                      <a:pt x="340" y="668"/>
                    </a:cubicBezTo>
                    <a:cubicBezTo>
                      <a:pt x="322" y="701"/>
                      <a:pt x="302" y="733"/>
                      <a:pt x="274" y="758"/>
                    </a:cubicBezTo>
                    <a:cubicBezTo>
                      <a:pt x="249" y="781"/>
                      <a:pt x="219" y="793"/>
                      <a:pt x="185" y="797"/>
                    </a:cubicBezTo>
                    <a:cubicBezTo>
                      <a:pt x="180" y="798"/>
                      <a:pt x="177" y="798"/>
                      <a:pt x="176" y="804"/>
                    </a:cubicBezTo>
                    <a:cubicBezTo>
                      <a:pt x="174" y="837"/>
                      <a:pt x="171" y="870"/>
                      <a:pt x="169" y="904"/>
                    </a:cubicBezTo>
                    <a:cubicBezTo>
                      <a:pt x="175" y="888"/>
                      <a:pt x="180" y="872"/>
                      <a:pt x="187" y="858"/>
                    </a:cubicBezTo>
                    <a:cubicBezTo>
                      <a:pt x="213" y="804"/>
                      <a:pt x="257" y="778"/>
                      <a:pt x="316" y="777"/>
                    </a:cubicBezTo>
                    <a:cubicBezTo>
                      <a:pt x="318" y="777"/>
                      <a:pt x="319" y="777"/>
                      <a:pt x="321" y="777"/>
                    </a:cubicBezTo>
                    <a:cubicBezTo>
                      <a:pt x="322" y="777"/>
                      <a:pt x="323" y="778"/>
                      <a:pt x="325" y="778"/>
                    </a:cubicBezTo>
                    <a:cubicBezTo>
                      <a:pt x="322" y="787"/>
                      <a:pt x="320" y="796"/>
                      <a:pt x="318" y="805"/>
                    </a:cubicBezTo>
                    <a:cubicBezTo>
                      <a:pt x="308" y="837"/>
                      <a:pt x="295" y="869"/>
                      <a:pt x="276" y="897"/>
                    </a:cubicBezTo>
                    <a:cubicBezTo>
                      <a:pt x="252" y="935"/>
                      <a:pt x="218" y="958"/>
                      <a:pt x="177" y="971"/>
                    </a:cubicBezTo>
                    <a:cubicBezTo>
                      <a:pt x="172" y="972"/>
                      <a:pt x="170" y="973"/>
                      <a:pt x="171" y="979"/>
                    </a:cubicBezTo>
                    <a:cubicBezTo>
                      <a:pt x="174" y="1013"/>
                      <a:pt x="178" y="1048"/>
                      <a:pt x="181" y="1083"/>
                    </a:cubicBezTo>
                    <a:cubicBezTo>
                      <a:pt x="182" y="1083"/>
                      <a:pt x="183" y="1083"/>
                      <a:pt x="183" y="1083"/>
                    </a:cubicBezTo>
                    <a:cubicBezTo>
                      <a:pt x="185" y="1074"/>
                      <a:pt x="185" y="1064"/>
                      <a:pt x="187" y="1055"/>
                    </a:cubicBezTo>
                    <a:cubicBezTo>
                      <a:pt x="188" y="1045"/>
                      <a:pt x="190" y="1036"/>
                      <a:pt x="193" y="1027"/>
                    </a:cubicBezTo>
                    <a:cubicBezTo>
                      <a:pt x="211" y="963"/>
                      <a:pt x="262" y="927"/>
                      <a:pt x="321" y="922"/>
                    </a:cubicBezTo>
                    <a:cubicBezTo>
                      <a:pt x="320" y="934"/>
                      <a:pt x="319" y="946"/>
                      <a:pt x="317" y="958"/>
                    </a:cubicBezTo>
                    <a:cubicBezTo>
                      <a:pt x="313" y="991"/>
                      <a:pt x="306" y="1023"/>
                      <a:pt x="293" y="1054"/>
                    </a:cubicBezTo>
                    <a:cubicBezTo>
                      <a:pt x="276" y="1096"/>
                      <a:pt x="245" y="1128"/>
                      <a:pt x="204" y="1148"/>
                    </a:cubicBezTo>
                    <a:cubicBezTo>
                      <a:pt x="198" y="1151"/>
                      <a:pt x="197" y="1154"/>
                      <a:pt x="199" y="1160"/>
                    </a:cubicBezTo>
                    <a:cubicBezTo>
                      <a:pt x="210" y="1195"/>
                      <a:pt x="222" y="1230"/>
                      <a:pt x="233" y="1266"/>
                    </a:cubicBezTo>
                    <a:cubicBezTo>
                      <a:pt x="233" y="1268"/>
                      <a:pt x="235" y="1270"/>
                      <a:pt x="235" y="1271"/>
                    </a:cubicBezTo>
                    <a:cubicBezTo>
                      <a:pt x="235" y="1252"/>
                      <a:pt x="233" y="1233"/>
                      <a:pt x="233" y="1214"/>
                    </a:cubicBezTo>
                    <a:cubicBezTo>
                      <a:pt x="235" y="1150"/>
                      <a:pt x="280" y="1094"/>
                      <a:pt x="342" y="1078"/>
                    </a:cubicBezTo>
                    <a:cubicBezTo>
                      <a:pt x="343" y="1077"/>
                      <a:pt x="343" y="1078"/>
                      <a:pt x="345" y="1078"/>
                    </a:cubicBezTo>
                    <a:cubicBezTo>
                      <a:pt x="346" y="1091"/>
                      <a:pt x="348" y="1104"/>
                      <a:pt x="349" y="1117"/>
                    </a:cubicBezTo>
                    <a:cubicBezTo>
                      <a:pt x="351" y="1153"/>
                      <a:pt x="351" y="1189"/>
                      <a:pt x="342" y="1225"/>
                    </a:cubicBezTo>
                    <a:cubicBezTo>
                      <a:pt x="332" y="1270"/>
                      <a:pt x="307" y="1306"/>
                      <a:pt x="271" y="1334"/>
                    </a:cubicBezTo>
                    <a:cubicBezTo>
                      <a:pt x="269" y="1336"/>
                      <a:pt x="267" y="1337"/>
                      <a:pt x="265" y="1339"/>
                    </a:cubicBezTo>
                    <a:cubicBezTo>
                      <a:pt x="285" y="1380"/>
                      <a:pt x="307" y="1419"/>
                      <a:pt x="334" y="1457"/>
                    </a:cubicBezTo>
                    <a:cubicBezTo>
                      <a:pt x="328" y="1439"/>
                      <a:pt x="323" y="1422"/>
                      <a:pt x="319" y="1405"/>
                    </a:cubicBezTo>
                    <a:cubicBezTo>
                      <a:pt x="302" y="1336"/>
                      <a:pt x="329" y="1273"/>
                      <a:pt x="390" y="1237"/>
                    </a:cubicBezTo>
                    <a:cubicBezTo>
                      <a:pt x="393" y="1235"/>
                      <a:pt x="397" y="1233"/>
                      <a:pt x="402" y="1230"/>
                    </a:cubicBezTo>
                    <a:cubicBezTo>
                      <a:pt x="408" y="1254"/>
                      <a:pt x="416" y="1277"/>
                      <a:pt x="421" y="1300"/>
                    </a:cubicBezTo>
                    <a:cubicBezTo>
                      <a:pt x="429" y="1333"/>
                      <a:pt x="434" y="1366"/>
                      <a:pt x="431" y="1399"/>
                    </a:cubicBezTo>
                    <a:cubicBezTo>
                      <a:pt x="428" y="1442"/>
                      <a:pt x="411" y="1480"/>
                      <a:pt x="384" y="1513"/>
                    </a:cubicBezTo>
                    <a:cubicBezTo>
                      <a:pt x="383" y="1514"/>
                      <a:pt x="381" y="1516"/>
                      <a:pt x="379" y="1518"/>
                    </a:cubicBezTo>
                    <a:cubicBezTo>
                      <a:pt x="409" y="1554"/>
                      <a:pt x="441" y="1588"/>
                      <a:pt x="478" y="1619"/>
                    </a:cubicBezTo>
                    <a:cubicBezTo>
                      <a:pt x="474" y="1614"/>
                      <a:pt x="470" y="1609"/>
                      <a:pt x="467" y="1604"/>
                    </a:cubicBezTo>
                    <a:cubicBezTo>
                      <a:pt x="448" y="1576"/>
                      <a:pt x="434" y="1547"/>
                      <a:pt x="430" y="1513"/>
                    </a:cubicBezTo>
                    <a:cubicBezTo>
                      <a:pt x="422" y="1455"/>
                      <a:pt x="450" y="1403"/>
                      <a:pt x="491" y="1374"/>
                    </a:cubicBezTo>
                    <a:cubicBezTo>
                      <a:pt x="524" y="1429"/>
                      <a:pt x="554" y="1485"/>
                      <a:pt x="564" y="1550"/>
                    </a:cubicBezTo>
                    <a:cubicBezTo>
                      <a:pt x="571" y="1591"/>
                      <a:pt x="563" y="1630"/>
                      <a:pt x="545" y="1668"/>
                    </a:cubicBezTo>
                    <a:cubicBezTo>
                      <a:pt x="544" y="1670"/>
                      <a:pt x="543" y="1672"/>
                      <a:pt x="541" y="1674"/>
                    </a:cubicBezTo>
                    <a:cubicBezTo>
                      <a:pt x="585" y="1708"/>
                      <a:pt x="632" y="1737"/>
                      <a:pt x="682" y="1762"/>
                    </a:cubicBezTo>
                    <a:cubicBezTo>
                      <a:pt x="680" y="1760"/>
                      <a:pt x="677" y="1758"/>
                      <a:pt x="675" y="1756"/>
                    </a:cubicBezTo>
                    <a:cubicBezTo>
                      <a:pt x="648" y="1733"/>
                      <a:pt x="624" y="1709"/>
                      <a:pt x="607" y="1678"/>
                    </a:cubicBezTo>
                    <a:cubicBezTo>
                      <a:pt x="577" y="1624"/>
                      <a:pt x="584" y="1556"/>
                      <a:pt x="624" y="1508"/>
                    </a:cubicBezTo>
                    <a:cubicBezTo>
                      <a:pt x="631" y="1515"/>
                      <a:pt x="637" y="1521"/>
                      <a:pt x="643" y="1527"/>
                    </a:cubicBezTo>
                    <a:cubicBezTo>
                      <a:pt x="681" y="1565"/>
                      <a:pt x="715" y="1605"/>
                      <a:pt x="742" y="1650"/>
                    </a:cubicBezTo>
                    <a:cubicBezTo>
                      <a:pt x="770" y="1697"/>
                      <a:pt x="780" y="1747"/>
                      <a:pt x="770" y="1800"/>
                    </a:cubicBezTo>
                    <a:cubicBezTo>
                      <a:pt x="769" y="1806"/>
                      <a:pt x="773" y="1807"/>
                      <a:pt x="776" y="1808"/>
                    </a:cubicBezTo>
                    <a:cubicBezTo>
                      <a:pt x="817" y="1822"/>
                      <a:pt x="858" y="1837"/>
                      <a:pt x="900" y="1851"/>
                    </a:cubicBezTo>
                    <a:cubicBezTo>
                      <a:pt x="902" y="1852"/>
                      <a:pt x="905" y="1853"/>
                      <a:pt x="908" y="1853"/>
                    </a:cubicBezTo>
                    <a:cubicBezTo>
                      <a:pt x="913" y="1855"/>
                      <a:pt x="918" y="1858"/>
                      <a:pt x="915" y="1864"/>
                    </a:cubicBezTo>
                    <a:cubicBezTo>
                      <a:pt x="913" y="1870"/>
                      <a:pt x="909" y="1870"/>
                      <a:pt x="903" y="1868"/>
                    </a:cubicBezTo>
                    <a:cubicBezTo>
                      <a:pt x="890" y="1864"/>
                      <a:pt x="877" y="1861"/>
                      <a:pt x="864" y="1856"/>
                    </a:cubicBezTo>
                    <a:cubicBezTo>
                      <a:pt x="832" y="1845"/>
                      <a:pt x="801" y="1834"/>
                      <a:pt x="770" y="1822"/>
                    </a:cubicBezTo>
                    <a:cubicBezTo>
                      <a:pt x="764" y="1820"/>
                      <a:pt x="762" y="1820"/>
                      <a:pt x="758" y="1825"/>
                    </a:cubicBezTo>
                    <a:cubicBezTo>
                      <a:pt x="731" y="1857"/>
                      <a:pt x="695" y="1874"/>
                      <a:pt x="654" y="1881"/>
                    </a:cubicBezTo>
                    <a:cubicBezTo>
                      <a:pt x="590" y="1891"/>
                      <a:pt x="531" y="1875"/>
                      <a:pt x="473" y="1850"/>
                    </a:cubicBezTo>
                    <a:cubicBezTo>
                      <a:pt x="436" y="1833"/>
                      <a:pt x="401" y="1813"/>
                      <a:pt x="368" y="1789"/>
                    </a:cubicBezTo>
                    <a:cubicBezTo>
                      <a:pt x="364" y="1787"/>
                      <a:pt x="361" y="1783"/>
                      <a:pt x="356" y="1780"/>
                    </a:cubicBezTo>
                    <a:cubicBezTo>
                      <a:pt x="369" y="1770"/>
                      <a:pt x="383" y="1763"/>
                      <a:pt x="397" y="1758"/>
                    </a:cubicBezTo>
                    <a:cubicBezTo>
                      <a:pt x="449" y="1738"/>
                      <a:pt x="501" y="1736"/>
                      <a:pt x="555" y="1749"/>
                    </a:cubicBezTo>
                    <a:cubicBezTo>
                      <a:pt x="597" y="1758"/>
                      <a:pt x="639" y="1770"/>
                      <a:pt x="682" y="1782"/>
                    </a:cubicBezTo>
                    <a:cubicBezTo>
                      <a:pt x="678" y="1780"/>
                      <a:pt x="675" y="1778"/>
                      <a:pt x="671" y="1776"/>
                    </a:cubicBezTo>
                    <a:cubicBezTo>
                      <a:pt x="624" y="1751"/>
                      <a:pt x="580" y="1723"/>
                      <a:pt x="538" y="1691"/>
                    </a:cubicBezTo>
                    <a:cubicBezTo>
                      <a:pt x="533" y="1687"/>
                      <a:pt x="529" y="1687"/>
                      <a:pt x="524" y="1691"/>
                    </a:cubicBezTo>
                    <a:cubicBezTo>
                      <a:pt x="484" y="1719"/>
                      <a:pt x="440" y="1726"/>
                      <a:pt x="392" y="1718"/>
                    </a:cubicBezTo>
                    <a:cubicBezTo>
                      <a:pt x="347" y="1710"/>
                      <a:pt x="308" y="1689"/>
                      <a:pt x="272" y="1662"/>
                    </a:cubicBezTo>
                    <a:cubicBezTo>
                      <a:pt x="240" y="1638"/>
                      <a:pt x="211" y="1611"/>
                      <a:pt x="185" y="1581"/>
                    </a:cubicBezTo>
                    <a:cubicBezTo>
                      <a:pt x="183" y="1578"/>
                      <a:pt x="181" y="1575"/>
                      <a:pt x="178" y="1571"/>
                    </a:cubicBezTo>
                    <a:cubicBezTo>
                      <a:pt x="188" y="1568"/>
                      <a:pt x="198" y="1564"/>
                      <a:pt x="207" y="1562"/>
                    </a:cubicBezTo>
                    <a:cubicBezTo>
                      <a:pt x="263" y="1549"/>
                      <a:pt x="317" y="1557"/>
                      <a:pt x="368" y="1582"/>
                    </a:cubicBezTo>
                    <a:cubicBezTo>
                      <a:pt x="399" y="1597"/>
                      <a:pt x="429" y="1614"/>
                      <a:pt x="460" y="1631"/>
                    </a:cubicBezTo>
                    <a:cubicBezTo>
                      <a:pt x="462" y="1632"/>
                      <a:pt x="464" y="1633"/>
                      <a:pt x="467" y="1633"/>
                    </a:cubicBezTo>
                    <a:cubicBezTo>
                      <a:pt x="459" y="1625"/>
                      <a:pt x="450" y="1618"/>
                      <a:pt x="442" y="1610"/>
                    </a:cubicBezTo>
                    <a:cubicBezTo>
                      <a:pt x="418" y="1584"/>
                      <a:pt x="394" y="1558"/>
                      <a:pt x="370" y="1532"/>
                    </a:cubicBezTo>
                    <a:cubicBezTo>
                      <a:pt x="367" y="1528"/>
                      <a:pt x="365" y="1527"/>
                      <a:pt x="361" y="1529"/>
                    </a:cubicBezTo>
                    <a:cubicBezTo>
                      <a:pt x="311" y="1551"/>
                      <a:pt x="262" y="1546"/>
                      <a:pt x="215" y="1522"/>
                    </a:cubicBezTo>
                    <a:cubicBezTo>
                      <a:pt x="171" y="1499"/>
                      <a:pt x="138" y="1464"/>
                      <a:pt x="110" y="1425"/>
                    </a:cubicBezTo>
                    <a:cubicBezTo>
                      <a:pt x="97" y="1406"/>
                      <a:pt x="86" y="1385"/>
                      <a:pt x="74" y="1366"/>
                    </a:cubicBezTo>
                    <a:cubicBezTo>
                      <a:pt x="72" y="1364"/>
                      <a:pt x="72" y="1361"/>
                      <a:pt x="70" y="1358"/>
                    </a:cubicBezTo>
                    <a:cubicBezTo>
                      <a:pt x="90" y="1353"/>
                      <a:pt x="108" y="1353"/>
                      <a:pt x="127" y="1355"/>
                    </a:cubicBezTo>
                    <a:cubicBezTo>
                      <a:pt x="174" y="1359"/>
                      <a:pt x="216" y="1379"/>
                      <a:pt x="252" y="1408"/>
                    </a:cubicBezTo>
                    <a:cubicBezTo>
                      <a:pt x="273" y="1425"/>
                      <a:pt x="293" y="1443"/>
                      <a:pt x="314" y="1461"/>
                    </a:cubicBezTo>
                    <a:cubicBezTo>
                      <a:pt x="315" y="1462"/>
                      <a:pt x="316" y="1463"/>
                      <a:pt x="316" y="1463"/>
                    </a:cubicBezTo>
                    <a:cubicBezTo>
                      <a:pt x="294" y="1424"/>
                      <a:pt x="271" y="1386"/>
                      <a:pt x="248" y="1346"/>
                    </a:cubicBezTo>
                    <a:cubicBezTo>
                      <a:pt x="227" y="1351"/>
                      <a:pt x="204" y="1352"/>
                      <a:pt x="182" y="1347"/>
                    </a:cubicBezTo>
                    <a:cubicBezTo>
                      <a:pt x="138" y="1337"/>
                      <a:pt x="104" y="1312"/>
                      <a:pt x="78" y="1278"/>
                    </a:cubicBezTo>
                    <a:cubicBezTo>
                      <a:pt x="47" y="1237"/>
                      <a:pt x="27" y="1191"/>
                      <a:pt x="13" y="1142"/>
                    </a:cubicBezTo>
                    <a:cubicBezTo>
                      <a:pt x="13" y="1141"/>
                      <a:pt x="13" y="1139"/>
                      <a:pt x="12" y="1135"/>
                    </a:cubicBezTo>
                    <a:cubicBezTo>
                      <a:pt x="26" y="1137"/>
                      <a:pt x="40" y="1138"/>
                      <a:pt x="53" y="1141"/>
                    </a:cubicBezTo>
                    <a:cubicBezTo>
                      <a:pt x="105" y="1152"/>
                      <a:pt x="145" y="1182"/>
                      <a:pt x="177" y="1222"/>
                    </a:cubicBezTo>
                    <a:cubicBezTo>
                      <a:pt x="191" y="1240"/>
                      <a:pt x="205" y="1258"/>
                      <a:pt x="217" y="1275"/>
                    </a:cubicBezTo>
                    <a:cubicBezTo>
                      <a:pt x="205" y="1237"/>
                      <a:pt x="192" y="1197"/>
                      <a:pt x="180" y="1156"/>
                    </a:cubicBezTo>
                    <a:cubicBezTo>
                      <a:pt x="168" y="1155"/>
                      <a:pt x="156" y="1155"/>
                      <a:pt x="144" y="1152"/>
                    </a:cubicBezTo>
                    <a:cubicBezTo>
                      <a:pt x="97" y="1142"/>
                      <a:pt x="64" y="1114"/>
                      <a:pt x="40" y="1073"/>
                    </a:cubicBezTo>
                    <a:cubicBezTo>
                      <a:pt x="18" y="1033"/>
                      <a:pt x="8" y="990"/>
                      <a:pt x="2" y="945"/>
                    </a:cubicBezTo>
                    <a:cubicBezTo>
                      <a:pt x="1" y="942"/>
                      <a:pt x="1" y="940"/>
                      <a:pt x="0" y="937"/>
                    </a:cubicBezTo>
                    <a:cubicBezTo>
                      <a:pt x="0" y="932"/>
                      <a:pt x="0" y="927"/>
                      <a:pt x="0" y="9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02C1086-65DF-9A6B-B0C9-7E67EA1A75EE}"/>
                </a:ext>
              </a:extLst>
            </p:cNvPr>
            <p:cNvSpPr txBox="1"/>
            <p:nvPr/>
          </p:nvSpPr>
          <p:spPr>
            <a:xfrm>
              <a:off x="8716806" y="2836330"/>
              <a:ext cx="2005151" cy="52322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b="1" dirty="0">
                  <a:solidFill>
                    <a:schemeClr val="accent2"/>
                  </a:solidFill>
                  <a:effectLst/>
                  <a:latin typeface="+mj-lt"/>
                  <a:ea typeface="OPPOSans R" panose="00020600040101010101" pitchFamily="18" charset="-122"/>
                </a:rPr>
                <a:t>100.9%</a:t>
              </a:r>
              <a:endParaRPr lang="zh-CN" altLang="en-US" sz="2800" b="1" dirty="0">
                <a:solidFill>
                  <a:schemeClr val="accent2"/>
                </a:solidFill>
                <a:effectLst/>
                <a:latin typeface="+mj-lt"/>
                <a:ea typeface="OPPOSans R" panose="00020600040101010101" pitchFamily="18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81134F51-C328-7094-A064-08464723FFB9}"/>
                </a:ext>
              </a:extLst>
            </p:cNvPr>
            <p:cNvSpPr txBox="1"/>
            <p:nvPr/>
          </p:nvSpPr>
          <p:spPr>
            <a:xfrm>
              <a:off x="8821699" y="3753606"/>
              <a:ext cx="1795364" cy="35144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新保同比增长率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ADF67F2-5326-5E26-555B-0BCCF9ABCEA1}"/>
              </a:ext>
            </a:extLst>
          </p:cNvPr>
          <p:cNvGrpSpPr/>
          <p:nvPr/>
        </p:nvGrpSpPr>
        <p:grpSpPr>
          <a:xfrm>
            <a:off x="1331800" y="4597938"/>
            <a:ext cx="2281638" cy="1449766"/>
            <a:chOff x="1331800" y="4597938"/>
            <a:chExt cx="2281638" cy="1449766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EC6F2828-5C13-E292-AEAC-FB79D667C669}"/>
                </a:ext>
              </a:extLst>
            </p:cNvPr>
            <p:cNvGrpSpPr/>
            <p:nvPr/>
          </p:nvGrpSpPr>
          <p:grpSpPr>
            <a:xfrm>
              <a:off x="1331800" y="4597938"/>
              <a:ext cx="2281638" cy="977295"/>
              <a:chOff x="931239" y="2940352"/>
              <a:chExt cx="2281638" cy="977295"/>
            </a:xfrm>
          </p:grpSpPr>
          <p:sp>
            <p:nvSpPr>
              <p:cNvPr id="37" name="Freeform 1266">
                <a:extLst>
                  <a:ext uri="{FF2B5EF4-FFF2-40B4-BE49-F238E27FC236}">
                    <a16:creationId xmlns:a16="http://schemas.microsoft.com/office/drawing/2014/main" id="{27E01150-BDB1-3D07-B40C-29FF58E6C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330" y="2941232"/>
                <a:ext cx="465547" cy="975536"/>
              </a:xfrm>
              <a:custGeom>
                <a:avLst/>
                <a:gdLst>
                  <a:gd name="T0" fmla="*/ 683 w 900"/>
                  <a:gd name="T1" fmla="*/ 1322 h 1887"/>
                  <a:gd name="T2" fmla="*/ 621 w 900"/>
                  <a:gd name="T3" fmla="*/ 1439 h 1887"/>
                  <a:gd name="T4" fmla="*/ 824 w 900"/>
                  <a:gd name="T5" fmla="*/ 1387 h 1887"/>
                  <a:gd name="T6" fmla="*/ 479 w 900"/>
                  <a:gd name="T7" fmla="*/ 1621 h 1887"/>
                  <a:gd name="T8" fmla="*/ 762 w 900"/>
                  <a:gd name="T9" fmla="*/ 1543 h 1887"/>
                  <a:gd name="T10" fmla="*/ 431 w 900"/>
                  <a:gd name="T11" fmla="*/ 1687 h 1887"/>
                  <a:gd name="T12" fmla="*/ 436 w 900"/>
                  <a:gd name="T13" fmla="*/ 1733 h 1887"/>
                  <a:gd name="T14" fmla="*/ 559 w 900"/>
                  <a:gd name="T15" fmla="*/ 1792 h 1887"/>
                  <a:gd name="T16" fmla="*/ 194 w 900"/>
                  <a:gd name="T17" fmla="*/ 1826 h 1887"/>
                  <a:gd name="T18" fmla="*/ 51 w 900"/>
                  <a:gd name="T19" fmla="*/ 1867 h 1887"/>
                  <a:gd name="T20" fmla="*/ 309 w 900"/>
                  <a:gd name="T21" fmla="*/ 1508 h 1887"/>
                  <a:gd name="T22" fmla="*/ 270 w 900"/>
                  <a:gd name="T23" fmla="*/ 1764 h 1887"/>
                  <a:gd name="T24" fmla="*/ 434 w 900"/>
                  <a:gd name="T25" fmla="*/ 1368 h 1887"/>
                  <a:gd name="T26" fmla="*/ 466 w 900"/>
                  <a:gd name="T27" fmla="*/ 1606 h 1887"/>
                  <a:gd name="T28" fmla="*/ 495 w 900"/>
                  <a:gd name="T29" fmla="*/ 1364 h 1887"/>
                  <a:gd name="T30" fmla="*/ 599 w 900"/>
                  <a:gd name="T31" fmla="*/ 1435 h 1887"/>
                  <a:gd name="T32" fmla="*/ 581 w 900"/>
                  <a:gd name="T33" fmla="*/ 1221 h 1887"/>
                  <a:gd name="T34" fmla="*/ 686 w 900"/>
                  <a:gd name="T35" fmla="*/ 1249 h 1887"/>
                  <a:gd name="T36" fmla="*/ 599 w 900"/>
                  <a:gd name="T37" fmla="*/ 997 h 1887"/>
                  <a:gd name="T38" fmla="*/ 731 w 900"/>
                  <a:gd name="T39" fmla="*/ 946 h 1887"/>
                  <a:gd name="T40" fmla="*/ 563 w 900"/>
                  <a:gd name="T41" fmla="*/ 759 h 1887"/>
                  <a:gd name="T42" fmla="*/ 715 w 900"/>
                  <a:gd name="T43" fmla="*/ 772 h 1887"/>
                  <a:gd name="T44" fmla="*/ 526 w 900"/>
                  <a:gd name="T45" fmla="*/ 622 h 1887"/>
                  <a:gd name="T46" fmla="*/ 669 w 900"/>
                  <a:gd name="T47" fmla="*/ 618 h 1887"/>
                  <a:gd name="T48" fmla="*/ 562 w 900"/>
                  <a:gd name="T49" fmla="*/ 494 h 1887"/>
                  <a:gd name="T50" fmla="*/ 592 w 900"/>
                  <a:gd name="T51" fmla="*/ 471 h 1887"/>
                  <a:gd name="T52" fmla="*/ 556 w 900"/>
                  <a:gd name="T53" fmla="*/ 410 h 1887"/>
                  <a:gd name="T54" fmla="*/ 361 w 900"/>
                  <a:gd name="T55" fmla="*/ 332 h 1887"/>
                  <a:gd name="T56" fmla="*/ 443 w 900"/>
                  <a:gd name="T57" fmla="*/ 279 h 1887"/>
                  <a:gd name="T58" fmla="*/ 222 w 900"/>
                  <a:gd name="T59" fmla="*/ 225 h 1887"/>
                  <a:gd name="T60" fmla="*/ 197 w 900"/>
                  <a:gd name="T61" fmla="*/ 187 h 1887"/>
                  <a:gd name="T62" fmla="*/ 180 w 900"/>
                  <a:gd name="T63" fmla="*/ 104 h 1887"/>
                  <a:gd name="T64" fmla="*/ 204 w 900"/>
                  <a:gd name="T65" fmla="*/ 84 h 1887"/>
                  <a:gd name="T66" fmla="*/ 218 w 900"/>
                  <a:gd name="T67" fmla="*/ 0 h 1887"/>
                  <a:gd name="T68" fmla="*/ 338 w 900"/>
                  <a:gd name="T69" fmla="*/ 171 h 1887"/>
                  <a:gd name="T70" fmla="*/ 423 w 900"/>
                  <a:gd name="T71" fmla="*/ 138 h 1887"/>
                  <a:gd name="T72" fmla="*/ 472 w 900"/>
                  <a:gd name="T73" fmla="*/ 272 h 1887"/>
                  <a:gd name="T74" fmla="*/ 534 w 900"/>
                  <a:gd name="T75" fmla="*/ 221 h 1887"/>
                  <a:gd name="T76" fmla="*/ 573 w 900"/>
                  <a:gd name="T77" fmla="*/ 398 h 1887"/>
                  <a:gd name="T78" fmla="*/ 648 w 900"/>
                  <a:gd name="T79" fmla="*/ 352 h 1887"/>
                  <a:gd name="T80" fmla="*/ 654 w 900"/>
                  <a:gd name="T81" fmla="*/ 522 h 1887"/>
                  <a:gd name="T82" fmla="*/ 727 w 900"/>
                  <a:gd name="T83" fmla="*/ 429 h 1887"/>
                  <a:gd name="T84" fmla="*/ 790 w 900"/>
                  <a:gd name="T85" fmla="*/ 517 h 1887"/>
                  <a:gd name="T86" fmla="*/ 731 w 900"/>
                  <a:gd name="T87" fmla="*/ 770 h 1887"/>
                  <a:gd name="T88" fmla="*/ 859 w 900"/>
                  <a:gd name="T89" fmla="*/ 692 h 1887"/>
                  <a:gd name="T90" fmla="*/ 749 w 900"/>
                  <a:gd name="T91" fmla="*/ 946 h 1887"/>
                  <a:gd name="T92" fmla="*/ 849 w 900"/>
                  <a:gd name="T93" fmla="*/ 902 h 1887"/>
                  <a:gd name="T94" fmla="*/ 738 w 900"/>
                  <a:gd name="T95" fmla="*/ 1127 h 1887"/>
                  <a:gd name="T96" fmla="*/ 712 w 900"/>
                  <a:gd name="T97" fmla="*/ 1236 h 1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0" h="1887">
                    <a:moveTo>
                      <a:pt x="900" y="1106"/>
                    </a:moveTo>
                    <a:cubicBezTo>
                      <a:pt x="894" y="1125"/>
                      <a:pt x="889" y="1144"/>
                      <a:pt x="883" y="1163"/>
                    </a:cubicBezTo>
                    <a:cubicBezTo>
                      <a:pt x="869" y="1202"/>
                      <a:pt x="851" y="1239"/>
                      <a:pt x="823" y="1269"/>
                    </a:cubicBezTo>
                    <a:cubicBezTo>
                      <a:pt x="785" y="1310"/>
                      <a:pt x="739" y="1329"/>
                      <a:pt x="683" y="1322"/>
                    </a:cubicBezTo>
                    <a:cubicBezTo>
                      <a:pt x="679" y="1322"/>
                      <a:pt x="676" y="1322"/>
                      <a:pt x="674" y="1326"/>
                    </a:cubicBezTo>
                    <a:cubicBezTo>
                      <a:pt x="655" y="1364"/>
                      <a:pt x="636" y="1402"/>
                      <a:pt x="617" y="1440"/>
                    </a:cubicBezTo>
                    <a:cubicBezTo>
                      <a:pt x="616" y="1441"/>
                      <a:pt x="617" y="1441"/>
                      <a:pt x="616" y="1443"/>
                    </a:cubicBezTo>
                    <a:cubicBezTo>
                      <a:pt x="618" y="1441"/>
                      <a:pt x="620" y="1440"/>
                      <a:pt x="621" y="1439"/>
                    </a:cubicBezTo>
                    <a:cubicBezTo>
                      <a:pt x="651" y="1408"/>
                      <a:pt x="680" y="1377"/>
                      <a:pt x="717" y="1355"/>
                    </a:cubicBezTo>
                    <a:cubicBezTo>
                      <a:pt x="756" y="1330"/>
                      <a:pt x="800" y="1318"/>
                      <a:pt x="847" y="1322"/>
                    </a:cubicBezTo>
                    <a:cubicBezTo>
                      <a:pt x="850" y="1322"/>
                      <a:pt x="852" y="1323"/>
                      <a:pt x="858" y="1324"/>
                    </a:cubicBezTo>
                    <a:cubicBezTo>
                      <a:pt x="846" y="1346"/>
                      <a:pt x="836" y="1367"/>
                      <a:pt x="824" y="1387"/>
                    </a:cubicBezTo>
                    <a:cubicBezTo>
                      <a:pt x="803" y="1422"/>
                      <a:pt x="778" y="1454"/>
                      <a:pt x="746" y="1479"/>
                    </a:cubicBezTo>
                    <a:cubicBezTo>
                      <a:pt x="693" y="1520"/>
                      <a:pt x="635" y="1533"/>
                      <a:pt x="571" y="1510"/>
                    </a:cubicBezTo>
                    <a:cubicBezTo>
                      <a:pt x="555" y="1529"/>
                      <a:pt x="541" y="1548"/>
                      <a:pt x="525" y="1567"/>
                    </a:cubicBezTo>
                    <a:cubicBezTo>
                      <a:pt x="510" y="1585"/>
                      <a:pt x="494" y="1602"/>
                      <a:pt x="479" y="1621"/>
                    </a:cubicBezTo>
                    <a:cubicBezTo>
                      <a:pt x="482" y="1619"/>
                      <a:pt x="485" y="1617"/>
                      <a:pt x="489" y="1615"/>
                    </a:cubicBezTo>
                    <a:cubicBezTo>
                      <a:pt x="516" y="1598"/>
                      <a:pt x="543" y="1580"/>
                      <a:pt x="571" y="1565"/>
                    </a:cubicBezTo>
                    <a:cubicBezTo>
                      <a:pt x="610" y="1543"/>
                      <a:pt x="653" y="1530"/>
                      <a:pt x="699" y="1531"/>
                    </a:cubicBezTo>
                    <a:cubicBezTo>
                      <a:pt x="720" y="1532"/>
                      <a:pt x="741" y="1534"/>
                      <a:pt x="762" y="1543"/>
                    </a:cubicBezTo>
                    <a:cubicBezTo>
                      <a:pt x="752" y="1556"/>
                      <a:pt x="743" y="1569"/>
                      <a:pt x="733" y="1580"/>
                    </a:cubicBezTo>
                    <a:cubicBezTo>
                      <a:pt x="699" y="1619"/>
                      <a:pt x="663" y="1654"/>
                      <a:pt x="617" y="1678"/>
                    </a:cubicBezTo>
                    <a:cubicBezTo>
                      <a:pt x="563" y="1706"/>
                      <a:pt x="507" y="1717"/>
                      <a:pt x="448" y="1695"/>
                    </a:cubicBezTo>
                    <a:cubicBezTo>
                      <a:pt x="442" y="1693"/>
                      <a:pt x="437" y="1690"/>
                      <a:pt x="431" y="1687"/>
                    </a:cubicBezTo>
                    <a:cubicBezTo>
                      <a:pt x="426" y="1684"/>
                      <a:pt x="421" y="1681"/>
                      <a:pt x="418" y="1679"/>
                    </a:cubicBezTo>
                    <a:cubicBezTo>
                      <a:pt x="369" y="1714"/>
                      <a:pt x="322" y="1749"/>
                      <a:pt x="277" y="1781"/>
                    </a:cubicBezTo>
                    <a:cubicBezTo>
                      <a:pt x="286" y="1778"/>
                      <a:pt x="300" y="1772"/>
                      <a:pt x="313" y="1768"/>
                    </a:cubicBezTo>
                    <a:cubicBezTo>
                      <a:pt x="353" y="1753"/>
                      <a:pt x="394" y="1740"/>
                      <a:pt x="436" y="1733"/>
                    </a:cubicBezTo>
                    <a:cubicBezTo>
                      <a:pt x="482" y="1726"/>
                      <a:pt x="526" y="1729"/>
                      <a:pt x="569" y="1747"/>
                    </a:cubicBezTo>
                    <a:cubicBezTo>
                      <a:pt x="578" y="1750"/>
                      <a:pt x="585" y="1754"/>
                      <a:pt x="593" y="1758"/>
                    </a:cubicBezTo>
                    <a:cubicBezTo>
                      <a:pt x="595" y="1759"/>
                      <a:pt x="596" y="1760"/>
                      <a:pt x="598" y="1762"/>
                    </a:cubicBezTo>
                    <a:cubicBezTo>
                      <a:pt x="585" y="1772"/>
                      <a:pt x="572" y="1782"/>
                      <a:pt x="559" y="1792"/>
                    </a:cubicBezTo>
                    <a:cubicBezTo>
                      <a:pt x="517" y="1822"/>
                      <a:pt x="472" y="1848"/>
                      <a:pt x="423" y="1865"/>
                    </a:cubicBezTo>
                    <a:cubicBezTo>
                      <a:pt x="374" y="1881"/>
                      <a:pt x="325" y="1887"/>
                      <a:pt x="275" y="1874"/>
                    </a:cubicBezTo>
                    <a:cubicBezTo>
                      <a:pt x="245" y="1866"/>
                      <a:pt x="218" y="1852"/>
                      <a:pt x="197" y="1829"/>
                    </a:cubicBezTo>
                    <a:cubicBezTo>
                      <a:pt x="196" y="1827"/>
                      <a:pt x="194" y="1826"/>
                      <a:pt x="194" y="1826"/>
                    </a:cubicBezTo>
                    <a:cubicBezTo>
                      <a:pt x="159" y="1840"/>
                      <a:pt x="125" y="1855"/>
                      <a:pt x="91" y="1869"/>
                    </a:cubicBezTo>
                    <a:cubicBezTo>
                      <a:pt x="80" y="1874"/>
                      <a:pt x="68" y="1877"/>
                      <a:pt x="57" y="1881"/>
                    </a:cubicBezTo>
                    <a:cubicBezTo>
                      <a:pt x="51" y="1883"/>
                      <a:pt x="46" y="1885"/>
                      <a:pt x="43" y="1878"/>
                    </a:cubicBezTo>
                    <a:cubicBezTo>
                      <a:pt x="40" y="1871"/>
                      <a:pt x="46" y="1869"/>
                      <a:pt x="51" y="1867"/>
                    </a:cubicBezTo>
                    <a:cubicBezTo>
                      <a:pt x="94" y="1849"/>
                      <a:pt x="136" y="1832"/>
                      <a:pt x="178" y="1815"/>
                    </a:cubicBezTo>
                    <a:cubicBezTo>
                      <a:pt x="183" y="1813"/>
                      <a:pt x="185" y="1811"/>
                      <a:pt x="184" y="1805"/>
                    </a:cubicBezTo>
                    <a:cubicBezTo>
                      <a:pt x="170" y="1749"/>
                      <a:pt x="179" y="1696"/>
                      <a:pt x="207" y="1646"/>
                    </a:cubicBezTo>
                    <a:cubicBezTo>
                      <a:pt x="235" y="1595"/>
                      <a:pt x="270" y="1550"/>
                      <a:pt x="309" y="1508"/>
                    </a:cubicBezTo>
                    <a:cubicBezTo>
                      <a:pt x="310" y="1507"/>
                      <a:pt x="311" y="1507"/>
                      <a:pt x="312" y="1506"/>
                    </a:cubicBezTo>
                    <a:cubicBezTo>
                      <a:pt x="342" y="1541"/>
                      <a:pt x="358" y="1580"/>
                      <a:pt x="352" y="1627"/>
                    </a:cubicBezTo>
                    <a:cubicBezTo>
                      <a:pt x="347" y="1671"/>
                      <a:pt x="324" y="1706"/>
                      <a:pt x="295" y="1737"/>
                    </a:cubicBezTo>
                    <a:cubicBezTo>
                      <a:pt x="287" y="1746"/>
                      <a:pt x="278" y="1755"/>
                      <a:pt x="270" y="1764"/>
                    </a:cubicBezTo>
                    <a:cubicBezTo>
                      <a:pt x="317" y="1736"/>
                      <a:pt x="362" y="1703"/>
                      <a:pt x="402" y="1668"/>
                    </a:cubicBezTo>
                    <a:cubicBezTo>
                      <a:pt x="394" y="1646"/>
                      <a:pt x="385" y="1625"/>
                      <a:pt x="379" y="1604"/>
                    </a:cubicBezTo>
                    <a:cubicBezTo>
                      <a:pt x="369" y="1568"/>
                      <a:pt x="372" y="1531"/>
                      <a:pt x="382" y="1495"/>
                    </a:cubicBezTo>
                    <a:cubicBezTo>
                      <a:pt x="394" y="1450"/>
                      <a:pt x="412" y="1408"/>
                      <a:pt x="434" y="1368"/>
                    </a:cubicBezTo>
                    <a:cubicBezTo>
                      <a:pt x="435" y="1367"/>
                      <a:pt x="435" y="1366"/>
                      <a:pt x="436" y="1364"/>
                    </a:cubicBezTo>
                    <a:cubicBezTo>
                      <a:pt x="475" y="1391"/>
                      <a:pt x="500" y="1427"/>
                      <a:pt x="505" y="1474"/>
                    </a:cubicBezTo>
                    <a:cubicBezTo>
                      <a:pt x="510" y="1517"/>
                      <a:pt x="496" y="1555"/>
                      <a:pt x="475" y="1591"/>
                    </a:cubicBezTo>
                    <a:cubicBezTo>
                      <a:pt x="472" y="1596"/>
                      <a:pt x="469" y="1601"/>
                      <a:pt x="466" y="1606"/>
                    </a:cubicBezTo>
                    <a:cubicBezTo>
                      <a:pt x="467" y="1607"/>
                      <a:pt x="468" y="1608"/>
                      <a:pt x="469" y="1608"/>
                    </a:cubicBezTo>
                    <a:cubicBezTo>
                      <a:pt x="498" y="1573"/>
                      <a:pt x="527" y="1538"/>
                      <a:pt x="557" y="1503"/>
                    </a:cubicBezTo>
                    <a:cubicBezTo>
                      <a:pt x="549" y="1493"/>
                      <a:pt x="541" y="1485"/>
                      <a:pt x="535" y="1476"/>
                    </a:cubicBezTo>
                    <a:cubicBezTo>
                      <a:pt x="510" y="1443"/>
                      <a:pt x="496" y="1405"/>
                      <a:pt x="495" y="1364"/>
                    </a:cubicBezTo>
                    <a:cubicBezTo>
                      <a:pt x="493" y="1314"/>
                      <a:pt x="502" y="1266"/>
                      <a:pt x="516" y="1218"/>
                    </a:cubicBezTo>
                    <a:cubicBezTo>
                      <a:pt x="516" y="1218"/>
                      <a:pt x="516" y="1217"/>
                      <a:pt x="517" y="1216"/>
                    </a:cubicBezTo>
                    <a:cubicBezTo>
                      <a:pt x="558" y="1236"/>
                      <a:pt x="591" y="1263"/>
                      <a:pt x="606" y="1307"/>
                    </a:cubicBezTo>
                    <a:cubicBezTo>
                      <a:pt x="620" y="1351"/>
                      <a:pt x="613" y="1393"/>
                      <a:pt x="599" y="1435"/>
                    </a:cubicBezTo>
                    <a:cubicBezTo>
                      <a:pt x="600" y="1436"/>
                      <a:pt x="601" y="1436"/>
                      <a:pt x="602" y="1436"/>
                    </a:cubicBezTo>
                    <a:cubicBezTo>
                      <a:pt x="622" y="1397"/>
                      <a:pt x="642" y="1357"/>
                      <a:pt x="661" y="1318"/>
                    </a:cubicBezTo>
                    <a:cubicBezTo>
                      <a:pt x="646" y="1306"/>
                      <a:pt x="633" y="1295"/>
                      <a:pt x="620" y="1283"/>
                    </a:cubicBezTo>
                    <a:cubicBezTo>
                      <a:pt x="603" y="1265"/>
                      <a:pt x="591" y="1244"/>
                      <a:pt x="581" y="1221"/>
                    </a:cubicBezTo>
                    <a:cubicBezTo>
                      <a:pt x="561" y="1175"/>
                      <a:pt x="561" y="1127"/>
                      <a:pt x="561" y="1079"/>
                    </a:cubicBezTo>
                    <a:cubicBezTo>
                      <a:pt x="561" y="1073"/>
                      <a:pt x="562" y="1066"/>
                      <a:pt x="563" y="1059"/>
                    </a:cubicBezTo>
                    <a:cubicBezTo>
                      <a:pt x="606" y="1068"/>
                      <a:pt x="641" y="1090"/>
                      <a:pt x="664" y="1127"/>
                    </a:cubicBezTo>
                    <a:cubicBezTo>
                      <a:pt x="687" y="1165"/>
                      <a:pt x="688" y="1207"/>
                      <a:pt x="686" y="1249"/>
                    </a:cubicBezTo>
                    <a:cubicBezTo>
                      <a:pt x="692" y="1229"/>
                      <a:pt x="698" y="1208"/>
                      <a:pt x="703" y="1188"/>
                    </a:cubicBezTo>
                    <a:cubicBezTo>
                      <a:pt x="708" y="1169"/>
                      <a:pt x="711" y="1150"/>
                      <a:pt x="715" y="1131"/>
                    </a:cubicBezTo>
                    <a:cubicBezTo>
                      <a:pt x="716" y="1127"/>
                      <a:pt x="716" y="1124"/>
                      <a:pt x="712" y="1123"/>
                    </a:cubicBezTo>
                    <a:cubicBezTo>
                      <a:pt x="654" y="1099"/>
                      <a:pt x="618" y="1056"/>
                      <a:pt x="599" y="997"/>
                    </a:cubicBezTo>
                    <a:cubicBezTo>
                      <a:pt x="589" y="967"/>
                      <a:pt x="582" y="936"/>
                      <a:pt x="578" y="903"/>
                    </a:cubicBezTo>
                    <a:cubicBezTo>
                      <a:pt x="619" y="904"/>
                      <a:pt x="654" y="918"/>
                      <a:pt x="682" y="948"/>
                    </a:cubicBezTo>
                    <a:cubicBezTo>
                      <a:pt x="710" y="978"/>
                      <a:pt x="720" y="1015"/>
                      <a:pt x="726" y="1054"/>
                    </a:cubicBezTo>
                    <a:cubicBezTo>
                      <a:pt x="731" y="1018"/>
                      <a:pt x="732" y="982"/>
                      <a:pt x="731" y="946"/>
                    </a:cubicBezTo>
                    <a:cubicBezTo>
                      <a:pt x="716" y="940"/>
                      <a:pt x="701" y="936"/>
                      <a:pt x="687" y="930"/>
                    </a:cubicBezTo>
                    <a:cubicBezTo>
                      <a:pt x="648" y="912"/>
                      <a:pt x="621" y="882"/>
                      <a:pt x="601" y="845"/>
                    </a:cubicBezTo>
                    <a:cubicBezTo>
                      <a:pt x="588" y="820"/>
                      <a:pt x="578" y="794"/>
                      <a:pt x="566" y="769"/>
                    </a:cubicBezTo>
                    <a:cubicBezTo>
                      <a:pt x="565" y="766"/>
                      <a:pt x="564" y="763"/>
                      <a:pt x="563" y="759"/>
                    </a:cubicBezTo>
                    <a:cubicBezTo>
                      <a:pt x="602" y="754"/>
                      <a:pt x="637" y="762"/>
                      <a:pt x="667" y="784"/>
                    </a:cubicBezTo>
                    <a:cubicBezTo>
                      <a:pt x="698" y="807"/>
                      <a:pt x="715" y="839"/>
                      <a:pt x="727" y="874"/>
                    </a:cubicBezTo>
                    <a:cubicBezTo>
                      <a:pt x="727" y="874"/>
                      <a:pt x="728" y="874"/>
                      <a:pt x="729" y="873"/>
                    </a:cubicBezTo>
                    <a:cubicBezTo>
                      <a:pt x="724" y="839"/>
                      <a:pt x="719" y="805"/>
                      <a:pt x="715" y="772"/>
                    </a:cubicBezTo>
                    <a:cubicBezTo>
                      <a:pt x="702" y="770"/>
                      <a:pt x="690" y="769"/>
                      <a:pt x="679" y="766"/>
                    </a:cubicBezTo>
                    <a:cubicBezTo>
                      <a:pt x="644" y="759"/>
                      <a:pt x="616" y="741"/>
                      <a:pt x="591" y="716"/>
                    </a:cubicBezTo>
                    <a:cubicBezTo>
                      <a:pt x="566" y="690"/>
                      <a:pt x="546" y="660"/>
                      <a:pt x="529" y="628"/>
                    </a:cubicBezTo>
                    <a:cubicBezTo>
                      <a:pt x="528" y="627"/>
                      <a:pt x="528" y="625"/>
                      <a:pt x="526" y="622"/>
                    </a:cubicBezTo>
                    <a:cubicBezTo>
                      <a:pt x="561" y="613"/>
                      <a:pt x="594" y="615"/>
                      <a:pt x="626" y="631"/>
                    </a:cubicBezTo>
                    <a:cubicBezTo>
                      <a:pt x="659" y="647"/>
                      <a:pt x="679" y="674"/>
                      <a:pt x="698" y="704"/>
                    </a:cubicBezTo>
                    <a:cubicBezTo>
                      <a:pt x="694" y="691"/>
                      <a:pt x="690" y="678"/>
                      <a:pt x="686" y="666"/>
                    </a:cubicBezTo>
                    <a:cubicBezTo>
                      <a:pt x="681" y="650"/>
                      <a:pt x="675" y="634"/>
                      <a:pt x="669" y="618"/>
                    </a:cubicBezTo>
                    <a:cubicBezTo>
                      <a:pt x="668" y="616"/>
                      <a:pt x="665" y="613"/>
                      <a:pt x="663" y="613"/>
                    </a:cubicBezTo>
                    <a:cubicBezTo>
                      <a:pt x="600" y="619"/>
                      <a:pt x="552" y="593"/>
                      <a:pt x="511" y="549"/>
                    </a:cubicBezTo>
                    <a:cubicBezTo>
                      <a:pt x="497" y="534"/>
                      <a:pt x="483" y="517"/>
                      <a:pt x="469" y="501"/>
                    </a:cubicBezTo>
                    <a:cubicBezTo>
                      <a:pt x="500" y="487"/>
                      <a:pt x="531" y="485"/>
                      <a:pt x="562" y="494"/>
                    </a:cubicBezTo>
                    <a:cubicBezTo>
                      <a:pt x="594" y="504"/>
                      <a:pt x="617" y="524"/>
                      <a:pt x="639" y="547"/>
                    </a:cubicBezTo>
                    <a:cubicBezTo>
                      <a:pt x="633" y="536"/>
                      <a:pt x="628" y="525"/>
                      <a:pt x="621" y="513"/>
                    </a:cubicBezTo>
                    <a:cubicBezTo>
                      <a:pt x="615" y="501"/>
                      <a:pt x="607" y="488"/>
                      <a:pt x="600" y="475"/>
                    </a:cubicBezTo>
                    <a:cubicBezTo>
                      <a:pt x="598" y="473"/>
                      <a:pt x="594" y="471"/>
                      <a:pt x="592" y="471"/>
                    </a:cubicBezTo>
                    <a:cubicBezTo>
                      <a:pt x="545" y="482"/>
                      <a:pt x="503" y="473"/>
                      <a:pt x="464" y="446"/>
                    </a:cubicBezTo>
                    <a:cubicBezTo>
                      <a:pt x="441" y="430"/>
                      <a:pt x="421" y="412"/>
                      <a:pt x="399" y="394"/>
                    </a:cubicBezTo>
                    <a:cubicBezTo>
                      <a:pt x="398" y="394"/>
                      <a:pt x="398" y="392"/>
                      <a:pt x="397" y="391"/>
                    </a:cubicBezTo>
                    <a:cubicBezTo>
                      <a:pt x="429" y="369"/>
                      <a:pt x="490" y="356"/>
                      <a:pt x="556" y="410"/>
                    </a:cubicBezTo>
                    <a:cubicBezTo>
                      <a:pt x="548" y="400"/>
                      <a:pt x="541" y="390"/>
                      <a:pt x="534" y="380"/>
                    </a:cubicBezTo>
                    <a:cubicBezTo>
                      <a:pt x="526" y="370"/>
                      <a:pt x="518" y="361"/>
                      <a:pt x="510" y="351"/>
                    </a:cubicBezTo>
                    <a:cubicBezTo>
                      <a:pt x="490" y="359"/>
                      <a:pt x="470" y="363"/>
                      <a:pt x="448" y="362"/>
                    </a:cubicBezTo>
                    <a:cubicBezTo>
                      <a:pt x="417" y="360"/>
                      <a:pt x="389" y="347"/>
                      <a:pt x="361" y="332"/>
                    </a:cubicBezTo>
                    <a:cubicBezTo>
                      <a:pt x="345" y="323"/>
                      <a:pt x="330" y="312"/>
                      <a:pt x="312" y="301"/>
                    </a:cubicBezTo>
                    <a:cubicBezTo>
                      <a:pt x="335" y="283"/>
                      <a:pt x="359" y="275"/>
                      <a:pt x="387" y="275"/>
                    </a:cubicBezTo>
                    <a:cubicBezTo>
                      <a:pt x="414" y="275"/>
                      <a:pt x="438" y="285"/>
                      <a:pt x="462" y="297"/>
                    </a:cubicBezTo>
                    <a:cubicBezTo>
                      <a:pt x="456" y="291"/>
                      <a:pt x="449" y="285"/>
                      <a:pt x="443" y="279"/>
                    </a:cubicBezTo>
                    <a:cubicBezTo>
                      <a:pt x="436" y="272"/>
                      <a:pt x="429" y="267"/>
                      <a:pt x="423" y="260"/>
                    </a:cubicBezTo>
                    <a:cubicBezTo>
                      <a:pt x="417" y="253"/>
                      <a:pt x="412" y="252"/>
                      <a:pt x="402" y="256"/>
                    </a:cubicBezTo>
                    <a:cubicBezTo>
                      <a:pt x="376" y="269"/>
                      <a:pt x="348" y="271"/>
                      <a:pt x="320" y="265"/>
                    </a:cubicBezTo>
                    <a:cubicBezTo>
                      <a:pt x="286" y="257"/>
                      <a:pt x="254" y="243"/>
                      <a:pt x="222" y="225"/>
                    </a:cubicBezTo>
                    <a:cubicBezTo>
                      <a:pt x="264" y="185"/>
                      <a:pt x="310" y="188"/>
                      <a:pt x="360" y="206"/>
                    </a:cubicBezTo>
                    <a:cubicBezTo>
                      <a:pt x="344" y="195"/>
                      <a:pt x="328" y="183"/>
                      <a:pt x="312" y="172"/>
                    </a:cubicBezTo>
                    <a:cubicBezTo>
                      <a:pt x="311" y="171"/>
                      <a:pt x="308" y="171"/>
                      <a:pt x="306" y="172"/>
                    </a:cubicBezTo>
                    <a:cubicBezTo>
                      <a:pt x="272" y="196"/>
                      <a:pt x="235" y="196"/>
                      <a:pt x="197" y="187"/>
                    </a:cubicBezTo>
                    <a:cubicBezTo>
                      <a:pt x="174" y="181"/>
                      <a:pt x="151" y="173"/>
                      <a:pt x="127" y="166"/>
                    </a:cubicBezTo>
                    <a:cubicBezTo>
                      <a:pt x="142" y="145"/>
                      <a:pt x="161" y="134"/>
                      <a:pt x="184" y="130"/>
                    </a:cubicBezTo>
                    <a:cubicBezTo>
                      <a:pt x="207" y="126"/>
                      <a:pt x="230" y="129"/>
                      <a:pt x="252" y="134"/>
                    </a:cubicBezTo>
                    <a:cubicBezTo>
                      <a:pt x="230" y="121"/>
                      <a:pt x="208" y="108"/>
                      <a:pt x="180" y="104"/>
                    </a:cubicBezTo>
                    <a:cubicBezTo>
                      <a:pt x="113" y="94"/>
                      <a:pt x="56" y="63"/>
                      <a:pt x="3" y="21"/>
                    </a:cubicBezTo>
                    <a:cubicBezTo>
                      <a:pt x="2" y="21"/>
                      <a:pt x="2" y="20"/>
                      <a:pt x="0" y="17"/>
                    </a:cubicBezTo>
                    <a:cubicBezTo>
                      <a:pt x="16" y="17"/>
                      <a:pt x="30" y="16"/>
                      <a:pt x="44" y="17"/>
                    </a:cubicBezTo>
                    <a:cubicBezTo>
                      <a:pt x="106" y="20"/>
                      <a:pt x="161" y="39"/>
                      <a:pt x="204" y="84"/>
                    </a:cubicBezTo>
                    <a:cubicBezTo>
                      <a:pt x="222" y="102"/>
                      <a:pt x="246" y="109"/>
                      <a:pt x="265" y="123"/>
                    </a:cubicBezTo>
                    <a:cubicBezTo>
                      <a:pt x="255" y="110"/>
                      <a:pt x="244" y="98"/>
                      <a:pt x="235" y="86"/>
                    </a:cubicBezTo>
                    <a:cubicBezTo>
                      <a:pt x="215" y="60"/>
                      <a:pt x="208" y="32"/>
                      <a:pt x="216" y="0"/>
                    </a:cubicBezTo>
                    <a:cubicBezTo>
                      <a:pt x="217" y="0"/>
                      <a:pt x="217" y="0"/>
                      <a:pt x="218" y="0"/>
                    </a:cubicBezTo>
                    <a:cubicBezTo>
                      <a:pt x="221" y="2"/>
                      <a:pt x="225" y="4"/>
                      <a:pt x="229" y="7"/>
                    </a:cubicBezTo>
                    <a:cubicBezTo>
                      <a:pt x="255" y="22"/>
                      <a:pt x="280" y="40"/>
                      <a:pt x="300" y="63"/>
                    </a:cubicBezTo>
                    <a:cubicBezTo>
                      <a:pt x="319" y="85"/>
                      <a:pt x="332" y="110"/>
                      <a:pt x="325" y="138"/>
                    </a:cubicBezTo>
                    <a:cubicBezTo>
                      <a:pt x="320" y="155"/>
                      <a:pt x="325" y="163"/>
                      <a:pt x="338" y="171"/>
                    </a:cubicBezTo>
                    <a:cubicBezTo>
                      <a:pt x="352" y="180"/>
                      <a:pt x="365" y="191"/>
                      <a:pt x="379" y="201"/>
                    </a:cubicBezTo>
                    <a:cubicBezTo>
                      <a:pt x="347" y="158"/>
                      <a:pt x="319" y="115"/>
                      <a:pt x="341" y="59"/>
                    </a:cubicBezTo>
                    <a:cubicBezTo>
                      <a:pt x="343" y="59"/>
                      <a:pt x="344" y="59"/>
                      <a:pt x="345" y="60"/>
                    </a:cubicBezTo>
                    <a:cubicBezTo>
                      <a:pt x="375" y="81"/>
                      <a:pt x="403" y="106"/>
                      <a:pt x="423" y="138"/>
                    </a:cubicBezTo>
                    <a:cubicBezTo>
                      <a:pt x="436" y="160"/>
                      <a:pt x="443" y="184"/>
                      <a:pt x="437" y="209"/>
                    </a:cubicBezTo>
                    <a:cubicBezTo>
                      <a:pt x="435" y="220"/>
                      <a:pt x="430" y="230"/>
                      <a:pt x="428" y="238"/>
                    </a:cubicBezTo>
                    <a:cubicBezTo>
                      <a:pt x="447" y="258"/>
                      <a:pt x="465" y="278"/>
                      <a:pt x="483" y="297"/>
                    </a:cubicBezTo>
                    <a:cubicBezTo>
                      <a:pt x="480" y="288"/>
                      <a:pt x="476" y="280"/>
                      <a:pt x="472" y="272"/>
                    </a:cubicBezTo>
                    <a:cubicBezTo>
                      <a:pt x="457" y="243"/>
                      <a:pt x="446" y="214"/>
                      <a:pt x="451" y="180"/>
                    </a:cubicBezTo>
                    <a:cubicBezTo>
                      <a:pt x="453" y="165"/>
                      <a:pt x="458" y="150"/>
                      <a:pt x="467" y="137"/>
                    </a:cubicBezTo>
                    <a:cubicBezTo>
                      <a:pt x="470" y="139"/>
                      <a:pt x="472" y="141"/>
                      <a:pt x="475" y="143"/>
                    </a:cubicBezTo>
                    <a:cubicBezTo>
                      <a:pt x="498" y="166"/>
                      <a:pt x="519" y="191"/>
                      <a:pt x="534" y="221"/>
                    </a:cubicBezTo>
                    <a:cubicBezTo>
                      <a:pt x="546" y="246"/>
                      <a:pt x="553" y="272"/>
                      <a:pt x="545" y="300"/>
                    </a:cubicBezTo>
                    <a:cubicBezTo>
                      <a:pt x="541" y="315"/>
                      <a:pt x="533" y="329"/>
                      <a:pt x="526" y="344"/>
                    </a:cubicBezTo>
                    <a:cubicBezTo>
                      <a:pt x="542" y="365"/>
                      <a:pt x="560" y="389"/>
                      <a:pt x="578" y="412"/>
                    </a:cubicBezTo>
                    <a:cubicBezTo>
                      <a:pt x="577" y="406"/>
                      <a:pt x="575" y="402"/>
                      <a:pt x="573" y="398"/>
                    </a:cubicBezTo>
                    <a:cubicBezTo>
                      <a:pt x="569" y="385"/>
                      <a:pt x="565" y="372"/>
                      <a:pt x="561" y="359"/>
                    </a:cubicBezTo>
                    <a:cubicBezTo>
                      <a:pt x="554" y="329"/>
                      <a:pt x="554" y="299"/>
                      <a:pt x="565" y="270"/>
                    </a:cubicBezTo>
                    <a:cubicBezTo>
                      <a:pt x="570" y="258"/>
                      <a:pt x="578" y="247"/>
                      <a:pt x="588" y="238"/>
                    </a:cubicBezTo>
                    <a:cubicBezTo>
                      <a:pt x="616" y="272"/>
                      <a:pt x="638" y="309"/>
                      <a:pt x="648" y="352"/>
                    </a:cubicBezTo>
                    <a:cubicBezTo>
                      <a:pt x="654" y="380"/>
                      <a:pt x="651" y="408"/>
                      <a:pt x="636" y="433"/>
                    </a:cubicBezTo>
                    <a:cubicBezTo>
                      <a:pt x="630" y="444"/>
                      <a:pt x="621" y="454"/>
                      <a:pt x="613" y="464"/>
                    </a:cubicBezTo>
                    <a:cubicBezTo>
                      <a:pt x="627" y="491"/>
                      <a:pt x="643" y="519"/>
                      <a:pt x="659" y="549"/>
                    </a:cubicBezTo>
                    <a:cubicBezTo>
                      <a:pt x="657" y="539"/>
                      <a:pt x="655" y="531"/>
                      <a:pt x="654" y="522"/>
                    </a:cubicBezTo>
                    <a:cubicBezTo>
                      <a:pt x="650" y="493"/>
                      <a:pt x="647" y="464"/>
                      <a:pt x="655" y="435"/>
                    </a:cubicBezTo>
                    <a:cubicBezTo>
                      <a:pt x="663" y="408"/>
                      <a:pt x="676" y="385"/>
                      <a:pt x="699" y="366"/>
                    </a:cubicBezTo>
                    <a:cubicBezTo>
                      <a:pt x="701" y="370"/>
                      <a:pt x="703" y="372"/>
                      <a:pt x="704" y="375"/>
                    </a:cubicBezTo>
                    <a:cubicBezTo>
                      <a:pt x="712" y="393"/>
                      <a:pt x="721" y="411"/>
                      <a:pt x="727" y="429"/>
                    </a:cubicBezTo>
                    <a:cubicBezTo>
                      <a:pt x="737" y="456"/>
                      <a:pt x="743" y="484"/>
                      <a:pt x="741" y="514"/>
                    </a:cubicBezTo>
                    <a:cubicBezTo>
                      <a:pt x="737" y="554"/>
                      <a:pt x="718" y="585"/>
                      <a:pt x="683" y="607"/>
                    </a:cubicBezTo>
                    <a:cubicBezTo>
                      <a:pt x="694" y="639"/>
                      <a:pt x="705" y="671"/>
                      <a:pt x="716" y="705"/>
                    </a:cubicBezTo>
                    <a:cubicBezTo>
                      <a:pt x="713" y="630"/>
                      <a:pt x="721" y="562"/>
                      <a:pt x="790" y="517"/>
                    </a:cubicBezTo>
                    <a:cubicBezTo>
                      <a:pt x="791" y="519"/>
                      <a:pt x="792" y="521"/>
                      <a:pt x="793" y="522"/>
                    </a:cubicBezTo>
                    <a:cubicBezTo>
                      <a:pt x="806" y="558"/>
                      <a:pt x="813" y="595"/>
                      <a:pt x="813" y="633"/>
                    </a:cubicBezTo>
                    <a:cubicBezTo>
                      <a:pt x="814" y="673"/>
                      <a:pt x="804" y="710"/>
                      <a:pt x="774" y="739"/>
                    </a:cubicBezTo>
                    <a:cubicBezTo>
                      <a:pt x="761" y="751"/>
                      <a:pt x="746" y="759"/>
                      <a:pt x="731" y="770"/>
                    </a:cubicBezTo>
                    <a:cubicBezTo>
                      <a:pt x="736" y="803"/>
                      <a:pt x="741" y="839"/>
                      <a:pt x="745" y="872"/>
                    </a:cubicBezTo>
                    <a:cubicBezTo>
                      <a:pt x="750" y="853"/>
                      <a:pt x="754" y="831"/>
                      <a:pt x="760" y="810"/>
                    </a:cubicBezTo>
                    <a:cubicBezTo>
                      <a:pt x="772" y="763"/>
                      <a:pt x="798" y="726"/>
                      <a:pt x="840" y="701"/>
                    </a:cubicBezTo>
                    <a:cubicBezTo>
                      <a:pt x="846" y="697"/>
                      <a:pt x="852" y="695"/>
                      <a:pt x="859" y="692"/>
                    </a:cubicBezTo>
                    <a:cubicBezTo>
                      <a:pt x="860" y="694"/>
                      <a:pt x="861" y="696"/>
                      <a:pt x="861" y="698"/>
                    </a:cubicBezTo>
                    <a:cubicBezTo>
                      <a:pt x="868" y="740"/>
                      <a:pt x="869" y="782"/>
                      <a:pt x="861" y="823"/>
                    </a:cubicBezTo>
                    <a:cubicBezTo>
                      <a:pt x="852" y="866"/>
                      <a:pt x="833" y="902"/>
                      <a:pt x="796" y="925"/>
                    </a:cubicBezTo>
                    <a:cubicBezTo>
                      <a:pt x="781" y="934"/>
                      <a:pt x="765" y="939"/>
                      <a:pt x="749" y="946"/>
                    </a:cubicBezTo>
                    <a:cubicBezTo>
                      <a:pt x="747" y="982"/>
                      <a:pt x="746" y="1019"/>
                      <a:pt x="744" y="1057"/>
                    </a:cubicBezTo>
                    <a:cubicBezTo>
                      <a:pt x="745" y="1054"/>
                      <a:pt x="746" y="1052"/>
                      <a:pt x="746" y="1050"/>
                    </a:cubicBezTo>
                    <a:cubicBezTo>
                      <a:pt x="755" y="1030"/>
                      <a:pt x="762" y="1010"/>
                      <a:pt x="771" y="990"/>
                    </a:cubicBezTo>
                    <a:cubicBezTo>
                      <a:pt x="789" y="953"/>
                      <a:pt x="814" y="923"/>
                      <a:pt x="849" y="902"/>
                    </a:cubicBezTo>
                    <a:cubicBezTo>
                      <a:pt x="864" y="893"/>
                      <a:pt x="880" y="886"/>
                      <a:pt x="898" y="883"/>
                    </a:cubicBezTo>
                    <a:cubicBezTo>
                      <a:pt x="898" y="885"/>
                      <a:pt x="898" y="886"/>
                      <a:pt x="898" y="887"/>
                    </a:cubicBezTo>
                    <a:cubicBezTo>
                      <a:pt x="898" y="935"/>
                      <a:pt x="891" y="983"/>
                      <a:pt x="872" y="1027"/>
                    </a:cubicBezTo>
                    <a:cubicBezTo>
                      <a:pt x="846" y="1086"/>
                      <a:pt x="804" y="1122"/>
                      <a:pt x="738" y="1127"/>
                    </a:cubicBezTo>
                    <a:cubicBezTo>
                      <a:pt x="732" y="1127"/>
                      <a:pt x="732" y="1131"/>
                      <a:pt x="731" y="1135"/>
                    </a:cubicBezTo>
                    <a:cubicBezTo>
                      <a:pt x="723" y="1170"/>
                      <a:pt x="714" y="1204"/>
                      <a:pt x="706" y="1238"/>
                    </a:cubicBezTo>
                    <a:cubicBezTo>
                      <a:pt x="705" y="1241"/>
                      <a:pt x="704" y="1244"/>
                      <a:pt x="704" y="1247"/>
                    </a:cubicBezTo>
                    <a:cubicBezTo>
                      <a:pt x="708" y="1244"/>
                      <a:pt x="710" y="1240"/>
                      <a:pt x="712" y="1236"/>
                    </a:cubicBezTo>
                    <a:cubicBezTo>
                      <a:pt x="734" y="1201"/>
                      <a:pt x="757" y="1167"/>
                      <a:pt x="789" y="1141"/>
                    </a:cubicBezTo>
                    <a:cubicBezTo>
                      <a:pt x="822" y="1116"/>
                      <a:pt x="858" y="1100"/>
                      <a:pt x="900" y="1099"/>
                    </a:cubicBezTo>
                    <a:cubicBezTo>
                      <a:pt x="900" y="1101"/>
                      <a:pt x="900" y="1104"/>
                      <a:pt x="900" y="110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OPPOSans R" panose="00020600040101010101" pitchFamily="18" charset="-122"/>
                </a:endParaRPr>
              </a:p>
            </p:txBody>
          </p:sp>
          <p:sp>
            <p:nvSpPr>
              <p:cNvPr id="38" name="Freeform 1267">
                <a:extLst>
                  <a:ext uri="{FF2B5EF4-FFF2-40B4-BE49-F238E27FC236}">
                    <a16:creationId xmlns:a16="http://schemas.microsoft.com/office/drawing/2014/main" id="{DA323492-81DF-6B65-3328-533A50819C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239" y="2940352"/>
                <a:ext cx="474348" cy="977295"/>
              </a:xfrm>
              <a:custGeom>
                <a:avLst/>
                <a:gdLst>
                  <a:gd name="T0" fmla="*/ 165 w 918"/>
                  <a:gd name="T1" fmla="*/ 1085 h 1891"/>
                  <a:gd name="T2" fmla="*/ 26 w 918"/>
                  <a:gd name="T3" fmla="*/ 731 h 1891"/>
                  <a:gd name="T4" fmla="*/ 152 w 918"/>
                  <a:gd name="T5" fmla="*/ 898 h 1891"/>
                  <a:gd name="T6" fmla="*/ 82 w 918"/>
                  <a:gd name="T7" fmla="*/ 555 h 1891"/>
                  <a:gd name="T8" fmla="*/ 164 w 918"/>
                  <a:gd name="T9" fmla="*/ 607 h 1891"/>
                  <a:gd name="T10" fmla="*/ 218 w 918"/>
                  <a:gd name="T11" fmla="*/ 572 h 1891"/>
                  <a:gd name="T12" fmla="*/ 268 w 918"/>
                  <a:gd name="T13" fmla="*/ 258 h 1891"/>
                  <a:gd name="T14" fmla="*/ 337 w 918"/>
                  <a:gd name="T15" fmla="*/ 359 h 1891"/>
                  <a:gd name="T16" fmla="*/ 400 w 918"/>
                  <a:gd name="T17" fmla="*/ 195 h 1891"/>
                  <a:gd name="T18" fmla="*/ 414 w 918"/>
                  <a:gd name="T19" fmla="*/ 218 h 1891"/>
                  <a:gd name="T20" fmla="*/ 473 w 918"/>
                  <a:gd name="T21" fmla="*/ 209 h 1891"/>
                  <a:gd name="T22" fmla="*/ 534 w 918"/>
                  <a:gd name="T23" fmla="*/ 80 h 1891"/>
                  <a:gd name="T24" fmla="*/ 634 w 918"/>
                  <a:gd name="T25" fmla="*/ 88 h 1891"/>
                  <a:gd name="T26" fmla="*/ 643 w 918"/>
                  <a:gd name="T27" fmla="*/ 107 h 1891"/>
                  <a:gd name="T28" fmla="*/ 688 w 918"/>
                  <a:gd name="T29" fmla="*/ 173 h 1891"/>
                  <a:gd name="T30" fmla="*/ 494 w 918"/>
                  <a:gd name="T31" fmla="*/ 214 h 1891"/>
                  <a:gd name="T32" fmla="*/ 447 w 918"/>
                  <a:gd name="T33" fmla="*/ 264 h 1891"/>
                  <a:gd name="T34" fmla="*/ 545 w 918"/>
                  <a:gd name="T35" fmla="*/ 305 h 1891"/>
                  <a:gd name="T36" fmla="*/ 347 w 918"/>
                  <a:gd name="T37" fmla="*/ 373 h 1891"/>
                  <a:gd name="T38" fmla="*/ 405 w 918"/>
                  <a:gd name="T39" fmla="*/ 459 h 1891"/>
                  <a:gd name="T40" fmla="*/ 237 w 918"/>
                  <a:gd name="T41" fmla="*/ 570 h 1891"/>
                  <a:gd name="T42" fmla="*/ 327 w 918"/>
                  <a:gd name="T43" fmla="*/ 601 h 1891"/>
                  <a:gd name="T44" fmla="*/ 190 w 918"/>
                  <a:gd name="T45" fmla="*/ 730 h 1891"/>
                  <a:gd name="T46" fmla="*/ 274 w 918"/>
                  <a:gd name="T47" fmla="*/ 758 h 1891"/>
                  <a:gd name="T48" fmla="*/ 187 w 918"/>
                  <a:gd name="T49" fmla="*/ 858 h 1891"/>
                  <a:gd name="T50" fmla="*/ 318 w 918"/>
                  <a:gd name="T51" fmla="*/ 805 h 1891"/>
                  <a:gd name="T52" fmla="*/ 181 w 918"/>
                  <a:gd name="T53" fmla="*/ 1083 h 1891"/>
                  <a:gd name="T54" fmla="*/ 321 w 918"/>
                  <a:gd name="T55" fmla="*/ 922 h 1891"/>
                  <a:gd name="T56" fmla="*/ 199 w 918"/>
                  <a:gd name="T57" fmla="*/ 1160 h 1891"/>
                  <a:gd name="T58" fmla="*/ 342 w 918"/>
                  <a:gd name="T59" fmla="*/ 1078 h 1891"/>
                  <a:gd name="T60" fmla="*/ 271 w 918"/>
                  <a:gd name="T61" fmla="*/ 1334 h 1891"/>
                  <a:gd name="T62" fmla="*/ 390 w 918"/>
                  <a:gd name="T63" fmla="*/ 1237 h 1891"/>
                  <a:gd name="T64" fmla="*/ 384 w 918"/>
                  <a:gd name="T65" fmla="*/ 1513 h 1891"/>
                  <a:gd name="T66" fmla="*/ 430 w 918"/>
                  <a:gd name="T67" fmla="*/ 1513 h 1891"/>
                  <a:gd name="T68" fmla="*/ 541 w 918"/>
                  <a:gd name="T69" fmla="*/ 1674 h 1891"/>
                  <a:gd name="T70" fmla="*/ 624 w 918"/>
                  <a:gd name="T71" fmla="*/ 1508 h 1891"/>
                  <a:gd name="T72" fmla="*/ 776 w 918"/>
                  <a:gd name="T73" fmla="*/ 1808 h 1891"/>
                  <a:gd name="T74" fmla="*/ 903 w 918"/>
                  <a:gd name="T75" fmla="*/ 1868 h 1891"/>
                  <a:gd name="T76" fmla="*/ 654 w 918"/>
                  <a:gd name="T77" fmla="*/ 1881 h 1891"/>
                  <a:gd name="T78" fmla="*/ 397 w 918"/>
                  <a:gd name="T79" fmla="*/ 1758 h 1891"/>
                  <a:gd name="T80" fmla="*/ 538 w 918"/>
                  <a:gd name="T81" fmla="*/ 1691 h 1891"/>
                  <a:gd name="T82" fmla="*/ 185 w 918"/>
                  <a:gd name="T83" fmla="*/ 1581 h 1891"/>
                  <a:gd name="T84" fmla="*/ 460 w 918"/>
                  <a:gd name="T85" fmla="*/ 1631 h 1891"/>
                  <a:gd name="T86" fmla="*/ 361 w 918"/>
                  <a:gd name="T87" fmla="*/ 1529 h 1891"/>
                  <a:gd name="T88" fmla="*/ 70 w 918"/>
                  <a:gd name="T89" fmla="*/ 1358 h 1891"/>
                  <a:gd name="T90" fmla="*/ 316 w 918"/>
                  <a:gd name="T91" fmla="*/ 1463 h 1891"/>
                  <a:gd name="T92" fmla="*/ 13 w 918"/>
                  <a:gd name="T93" fmla="*/ 1142 h 1891"/>
                  <a:gd name="T94" fmla="*/ 217 w 918"/>
                  <a:gd name="T95" fmla="*/ 1275 h 1891"/>
                  <a:gd name="T96" fmla="*/ 2 w 918"/>
                  <a:gd name="T97" fmla="*/ 945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8" h="1891">
                    <a:moveTo>
                      <a:pt x="0" y="922"/>
                    </a:moveTo>
                    <a:cubicBezTo>
                      <a:pt x="27" y="924"/>
                      <a:pt x="51" y="936"/>
                      <a:pt x="73" y="951"/>
                    </a:cubicBezTo>
                    <a:cubicBezTo>
                      <a:pt x="107" y="975"/>
                      <a:pt x="129" y="1009"/>
                      <a:pt x="147" y="1046"/>
                    </a:cubicBezTo>
                    <a:cubicBezTo>
                      <a:pt x="153" y="1058"/>
                      <a:pt x="159" y="1071"/>
                      <a:pt x="165" y="1085"/>
                    </a:cubicBezTo>
                    <a:cubicBezTo>
                      <a:pt x="161" y="1047"/>
                      <a:pt x="157" y="1010"/>
                      <a:pt x="153" y="974"/>
                    </a:cubicBezTo>
                    <a:cubicBezTo>
                      <a:pt x="141" y="971"/>
                      <a:pt x="129" y="968"/>
                      <a:pt x="117" y="963"/>
                    </a:cubicBezTo>
                    <a:cubicBezTo>
                      <a:pt x="72" y="944"/>
                      <a:pt x="47" y="908"/>
                      <a:pt x="34" y="862"/>
                    </a:cubicBezTo>
                    <a:cubicBezTo>
                      <a:pt x="22" y="819"/>
                      <a:pt x="21" y="775"/>
                      <a:pt x="26" y="731"/>
                    </a:cubicBezTo>
                    <a:cubicBezTo>
                      <a:pt x="26" y="731"/>
                      <a:pt x="26" y="730"/>
                      <a:pt x="27" y="729"/>
                    </a:cubicBezTo>
                    <a:cubicBezTo>
                      <a:pt x="31" y="730"/>
                      <a:pt x="35" y="731"/>
                      <a:pt x="38" y="732"/>
                    </a:cubicBezTo>
                    <a:cubicBezTo>
                      <a:pt x="78" y="750"/>
                      <a:pt x="108" y="779"/>
                      <a:pt x="124" y="819"/>
                    </a:cubicBezTo>
                    <a:cubicBezTo>
                      <a:pt x="135" y="845"/>
                      <a:pt x="144" y="874"/>
                      <a:pt x="152" y="898"/>
                    </a:cubicBezTo>
                    <a:cubicBezTo>
                      <a:pt x="155" y="867"/>
                      <a:pt x="157" y="832"/>
                      <a:pt x="160" y="796"/>
                    </a:cubicBezTo>
                    <a:cubicBezTo>
                      <a:pt x="142" y="789"/>
                      <a:pt x="125" y="780"/>
                      <a:pt x="110" y="766"/>
                    </a:cubicBezTo>
                    <a:cubicBezTo>
                      <a:pt x="86" y="742"/>
                      <a:pt x="73" y="712"/>
                      <a:pt x="70" y="679"/>
                    </a:cubicBezTo>
                    <a:cubicBezTo>
                      <a:pt x="65" y="637"/>
                      <a:pt x="71" y="596"/>
                      <a:pt x="82" y="555"/>
                    </a:cubicBezTo>
                    <a:cubicBezTo>
                      <a:pt x="82" y="554"/>
                      <a:pt x="83" y="552"/>
                      <a:pt x="84" y="549"/>
                    </a:cubicBezTo>
                    <a:cubicBezTo>
                      <a:pt x="156" y="590"/>
                      <a:pt x="168" y="658"/>
                      <a:pt x="171" y="732"/>
                    </a:cubicBezTo>
                    <a:cubicBezTo>
                      <a:pt x="180" y="698"/>
                      <a:pt x="188" y="666"/>
                      <a:pt x="196" y="635"/>
                    </a:cubicBezTo>
                    <a:cubicBezTo>
                      <a:pt x="185" y="626"/>
                      <a:pt x="173" y="617"/>
                      <a:pt x="164" y="607"/>
                    </a:cubicBezTo>
                    <a:cubicBezTo>
                      <a:pt x="138" y="580"/>
                      <a:pt x="130" y="547"/>
                      <a:pt x="132" y="511"/>
                    </a:cubicBezTo>
                    <a:cubicBezTo>
                      <a:pt x="135" y="471"/>
                      <a:pt x="146" y="434"/>
                      <a:pt x="163" y="398"/>
                    </a:cubicBezTo>
                    <a:cubicBezTo>
                      <a:pt x="164" y="397"/>
                      <a:pt x="165" y="396"/>
                      <a:pt x="166" y="394"/>
                    </a:cubicBezTo>
                    <a:cubicBezTo>
                      <a:pt x="227" y="441"/>
                      <a:pt x="227" y="505"/>
                      <a:pt x="218" y="572"/>
                    </a:cubicBezTo>
                    <a:cubicBezTo>
                      <a:pt x="232" y="543"/>
                      <a:pt x="245" y="514"/>
                      <a:pt x="258" y="485"/>
                    </a:cubicBezTo>
                    <a:cubicBezTo>
                      <a:pt x="258" y="485"/>
                      <a:pt x="258" y="484"/>
                      <a:pt x="258" y="484"/>
                    </a:cubicBezTo>
                    <a:cubicBezTo>
                      <a:pt x="219" y="453"/>
                      <a:pt x="208" y="413"/>
                      <a:pt x="218" y="366"/>
                    </a:cubicBezTo>
                    <a:cubicBezTo>
                      <a:pt x="226" y="326"/>
                      <a:pt x="245" y="292"/>
                      <a:pt x="268" y="258"/>
                    </a:cubicBezTo>
                    <a:cubicBezTo>
                      <a:pt x="273" y="264"/>
                      <a:pt x="278" y="268"/>
                      <a:pt x="281" y="273"/>
                    </a:cubicBezTo>
                    <a:cubicBezTo>
                      <a:pt x="305" y="307"/>
                      <a:pt x="308" y="345"/>
                      <a:pt x="300" y="384"/>
                    </a:cubicBezTo>
                    <a:cubicBezTo>
                      <a:pt x="297" y="400"/>
                      <a:pt x="292" y="415"/>
                      <a:pt x="288" y="432"/>
                    </a:cubicBezTo>
                    <a:cubicBezTo>
                      <a:pt x="305" y="407"/>
                      <a:pt x="321" y="383"/>
                      <a:pt x="337" y="359"/>
                    </a:cubicBezTo>
                    <a:cubicBezTo>
                      <a:pt x="324" y="345"/>
                      <a:pt x="314" y="329"/>
                      <a:pt x="311" y="309"/>
                    </a:cubicBezTo>
                    <a:cubicBezTo>
                      <a:pt x="307" y="287"/>
                      <a:pt x="309" y="266"/>
                      <a:pt x="317" y="246"/>
                    </a:cubicBezTo>
                    <a:cubicBezTo>
                      <a:pt x="331" y="210"/>
                      <a:pt x="354" y="179"/>
                      <a:pt x="381" y="151"/>
                    </a:cubicBezTo>
                    <a:cubicBezTo>
                      <a:pt x="391" y="164"/>
                      <a:pt x="397" y="179"/>
                      <a:pt x="400" y="195"/>
                    </a:cubicBezTo>
                    <a:cubicBezTo>
                      <a:pt x="407" y="228"/>
                      <a:pt x="397" y="258"/>
                      <a:pt x="384" y="288"/>
                    </a:cubicBezTo>
                    <a:cubicBezTo>
                      <a:pt x="381" y="296"/>
                      <a:pt x="377" y="303"/>
                      <a:pt x="374" y="312"/>
                    </a:cubicBezTo>
                    <a:cubicBezTo>
                      <a:pt x="392" y="292"/>
                      <a:pt x="410" y="272"/>
                      <a:pt x="428" y="253"/>
                    </a:cubicBezTo>
                    <a:cubicBezTo>
                      <a:pt x="423" y="241"/>
                      <a:pt x="417" y="230"/>
                      <a:pt x="414" y="218"/>
                    </a:cubicBezTo>
                    <a:cubicBezTo>
                      <a:pt x="407" y="187"/>
                      <a:pt x="418" y="160"/>
                      <a:pt x="435" y="134"/>
                    </a:cubicBezTo>
                    <a:cubicBezTo>
                      <a:pt x="451" y="109"/>
                      <a:pt x="472" y="88"/>
                      <a:pt x="495" y="69"/>
                    </a:cubicBezTo>
                    <a:cubicBezTo>
                      <a:pt x="496" y="68"/>
                      <a:pt x="498" y="67"/>
                      <a:pt x="501" y="65"/>
                    </a:cubicBezTo>
                    <a:cubicBezTo>
                      <a:pt x="527" y="120"/>
                      <a:pt x="502" y="165"/>
                      <a:pt x="473" y="209"/>
                    </a:cubicBezTo>
                    <a:cubicBezTo>
                      <a:pt x="475" y="208"/>
                      <a:pt x="476" y="207"/>
                      <a:pt x="477" y="206"/>
                    </a:cubicBezTo>
                    <a:cubicBezTo>
                      <a:pt x="493" y="194"/>
                      <a:pt x="508" y="181"/>
                      <a:pt x="523" y="168"/>
                    </a:cubicBezTo>
                    <a:cubicBezTo>
                      <a:pt x="527" y="165"/>
                      <a:pt x="529" y="162"/>
                      <a:pt x="526" y="156"/>
                    </a:cubicBezTo>
                    <a:cubicBezTo>
                      <a:pt x="515" y="129"/>
                      <a:pt x="520" y="104"/>
                      <a:pt x="534" y="80"/>
                    </a:cubicBezTo>
                    <a:cubicBezTo>
                      <a:pt x="549" y="54"/>
                      <a:pt x="593" y="14"/>
                      <a:pt x="622" y="0"/>
                    </a:cubicBezTo>
                    <a:cubicBezTo>
                      <a:pt x="631" y="23"/>
                      <a:pt x="630" y="46"/>
                      <a:pt x="620" y="66"/>
                    </a:cubicBezTo>
                    <a:cubicBezTo>
                      <a:pt x="610" y="86"/>
                      <a:pt x="596" y="105"/>
                      <a:pt x="583" y="126"/>
                    </a:cubicBezTo>
                    <a:cubicBezTo>
                      <a:pt x="601" y="113"/>
                      <a:pt x="620" y="103"/>
                      <a:pt x="634" y="88"/>
                    </a:cubicBezTo>
                    <a:cubicBezTo>
                      <a:pt x="676" y="41"/>
                      <a:pt x="728" y="14"/>
                      <a:pt x="789" y="7"/>
                    </a:cubicBezTo>
                    <a:cubicBezTo>
                      <a:pt x="805" y="5"/>
                      <a:pt x="821" y="5"/>
                      <a:pt x="840" y="4"/>
                    </a:cubicBezTo>
                    <a:cubicBezTo>
                      <a:pt x="837" y="7"/>
                      <a:pt x="836" y="9"/>
                      <a:pt x="835" y="10"/>
                    </a:cubicBezTo>
                    <a:cubicBezTo>
                      <a:pt x="780" y="60"/>
                      <a:pt x="717" y="94"/>
                      <a:pt x="643" y="107"/>
                    </a:cubicBezTo>
                    <a:cubicBezTo>
                      <a:pt x="641" y="107"/>
                      <a:pt x="639" y="108"/>
                      <a:pt x="637" y="109"/>
                    </a:cubicBezTo>
                    <a:cubicBezTo>
                      <a:pt x="622" y="118"/>
                      <a:pt x="608" y="127"/>
                      <a:pt x="594" y="136"/>
                    </a:cubicBezTo>
                    <a:cubicBezTo>
                      <a:pt x="640" y="122"/>
                      <a:pt x="684" y="119"/>
                      <a:pt x="722" y="159"/>
                    </a:cubicBezTo>
                    <a:cubicBezTo>
                      <a:pt x="710" y="164"/>
                      <a:pt x="699" y="169"/>
                      <a:pt x="688" y="173"/>
                    </a:cubicBezTo>
                    <a:cubicBezTo>
                      <a:pt x="658" y="185"/>
                      <a:pt x="627" y="195"/>
                      <a:pt x="593" y="193"/>
                    </a:cubicBezTo>
                    <a:cubicBezTo>
                      <a:pt x="576" y="192"/>
                      <a:pt x="561" y="187"/>
                      <a:pt x="546" y="178"/>
                    </a:cubicBezTo>
                    <a:cubicBezTo>
                      <a:pt x="542" y="175"/>
                      <a:pt x="539" y="176"/>
                      <a:pt x="534" y="179"/>
                    </a:cubicBezTo>
                    <a:cubicBezTo>
                      <a:pt x="521" y="191"/>
                      <a:pt x="507" y="202"/>
                      <a:pt x="494" y="214"/>
                    </a:cubicBezTo>
                    <a:cubicBezTo>
                      <a:pt x="541" y="193"/>
                      <a:pt x="587" y="188"/>
                      <a:pt x="632" y="225"/>
                    </a:cubicBezTo>
                    <a:cubicBezTo>
                      <a:pt x="615" y="234"/>
                      <a:pt x="601" y="243"/>
                      <a:pt x="585" y="250"/>
                    </a:cubicBezTo>
                    <a:cubicBezTo>
                      <a:pt x="563" y="261"/>
                      <a:pt x="540" y="271"/>
                      <a:pt x="515" y="274"/>
                    </a:cubicBezTo>
                    <a:cubicBezTo>
                      <a:pt x="491" y="277"/>
                      <a:pt x="469" y="274"/>
                      <a:pt x="447" y="264"/>
                    </a:cubicBezTo>
                    <a:cubicBezTo>
                      <a:pt x="445" y="263"/>
                      <a:pt x="440" y="264"/>
                      <a:pt x="439" y="265"/>
                    </a:cubicBezTo>
                    <a:cubicBezTo>
                      <a:pt x="425" y="280"/>
                      <a:pt x="411" y="295"/>
                      <a:pt x="397" y="311"/>
                    </a:cubicBezTo>
                    <a:cubicBezTo>
                      <a:pt x="420" y="297"/>
                      <a:pt x="443" y="286"/>
                      <a:pt x="470" y="284"/>
                    </a:cubicBezTo>
                    <a:cubicBezTo>
                      <a:pt x="497" y="282"/>
                      <a:pt x="522" y="289"/>
                      <a:pt x="545" y="305"/>
                    </a:cubicBezTo>
                    <a:cubicBezTo>
                      <a:pt x="541" y="309"/>
                      <a:pt x="538" y="311"/>
                      <a:pt x="534" y="314"/>
                    </a:cubicBezTo>
                    <a:cubicBezTo>
                      <a:pt x="509" y="334"/>
                      <a:pt x="482" y="352"/>
                      <a:pt x="453" y="364"/>
                    </a:cubicBezTo>
                    <a:cubicBezTo>
                      <a:pt x="422" y="377"/>
                      <a:pt x="391" y="379"/>
                      <a:pt x="359" y="369"/>
                    </a:cubicBezTo>
                    <a:cubicBezTo>
                      <a:pt x="353" y="368"/>
                      <a:pt x="350" y="368"/>
                      <a:pt x="347" y="373"/>
                    </a:cubicBezTo>
                    <a:cubicBezTo>
                      <a:pt x="337" y="389"/>
                      <a:pt x="326" y="404"/>
                      <a:pt x="316" y="420"/>
                    </a:cubicBezTo>
                    <a:cubicBezTo>
                      <a:pt x="314" y="422"/>
                      <a:pt x="313" y="424"/>
                      <a:pt x="312" y="427"/>
                    </a:cubicBezTo>
                    <a:cubicBezTo>
                      <a:pt x="359" y="386"/>
                      <a:pt x="409" y="371"/>
                      <a:pt x="468" y="400"/>
                    </a:cubicBezTo>
                    <a:cubicBezTo>
                      <a:pt x="449" y="423"/>
                      <a:pt x="428" y="442"/>
                      <a:pt x="405" y="459"/>
                    </a:cubicBezTo>
                    <a:cubicBezTo>
                      <a:pt x="388" y="471"/>
                      <a:pt x="370" y="483"/>
                      <a:pt x="350" y="488"/>
                    </a:cubicBezTo>
                    <a:cubicBezTo>
                      <a:pt x="338" y="491"/>
                      <a:pt x="325" y="494"/>
                      <a:pt x="312" y="494"/>
                    </a:cubicBezTo>
                    <a:cubicBezTo>
                      <a:pt x="300" y="495"/>
                      <a:pt x="287" y="493"/>
                      <a:pt x="273" y="492"/>
                    </a:cubicBezTo>
                    <a:cubicBezTo>
                      <a:pt x="262" y="518"/>
                      <a:pt x="249" y="544"/>
                      <a:pt x="237" y="570"/>
                    </a:cubicBezTo>
                    <a:cubicBezTo>
                      <a:pt x="238" y="571"/>
                      <a:pt x="238" y="571"/>
                      <a:pt x="239" y="571"/>
                    </a:cubicBezTo>
                    <a:cubicBezTo>
                      <a:pt x="280" y="516"/>
                      <a:pt x="331" y="491"/>
                      <a:pt x="402" y="514"/>
                    </a:cubicBezTo>
                    <a:cubicBezTo>
                      <a:pt x="397" y="520"/>
                      <a:pt x="394" y="526"/>
                      <a:pt x="390" y="532"/>
                    </a:cubicBezTo>
                    <a:cubicBezTo>
                      <a:pt x="372" y="557"/>
                      <a:pt x="351" y="581"/>
                      <a:pt x="327" y="601"/>
                    </a:cubicBezTo>
                    <a:cubicBezTo>
                      <a:pt x="296" y="627"/>
                      <a:pt x="261" y="639"/>
                      <a:pt x="221" y="638"/>
                    </a:cubicBezTo>
                    <a:cubicBezTo>
                      <a:pt x="215" y="638"/>
                      <a:pt x="212" y="640"/>
                      <a:pt x="211" y="646"/>
                    </a:cubicBezTo>
                    <a:cubicBezTo>
                      <a:pt x="204" y="672"/>
                      <a:pt x="197" y="699"/>
                      <a:pt x="190" y="725"/>
                    </a:cubicBezTo>
                    <a:cubicBezTo>
                      <a:pt x="190" y="727"/>
                      <a:pt x="190" y="728"/>
                      <a:pt x="190" y="730"/>
                    </a:cubicBezTo>
                    <a:cubicBezTo>
                      <a:pt x="209" y="690"/>
                      <a:pt x="235" y="657"/>
                      <a:pt x="279" y="643"/>
                    </a:cubicBezTo>
                    <a:cubicBezTo>
                      <a:pt x="302" y="635"/>
                      <a:pt x="332" y="633"/>
                      <a:pt x="353" y="640"/>
                    </a:cubicBezTo>
                    <a:cubicBezTo>
                      <a:pt x="348" y="649"/>
                      <a:pt x="344" y="659"/>
                      <a:pt x="340" y="668"/>
                    </a:cubicBezTo>
                    <a:cubicBezTo>
                      <a:pt x="322" y="701"/>
                      <a:pt x="302" y="733"/>
                      <a:pt x="274" y="758"/>
                    </a:cubicBezTo>
                    <a:cubicBezTo>
                      <a:pt x="249" y="781"/>
                      <a:pt x="219" y="793"/>
                      <a:pt x="185" y="797"/>
                    </a:cubicBezTo>
                    <a:cubicBezTo>
                      <a:pt x="180" y="798"/>
                      <a:pt x="177" y="798"/>
                      <a:pt x="176" y="804"/>
                    </a:cubicBezTo>
                    <a:cubicBezTo>
                      <a:pt x="174" y="837"/>
                      <a:pt x="171" y="870"/>
                      <a:pt x="169" y="904"/>
                    </a:cubicBezTo>
                    <a:cubicBezTo>
                      <a:pt x="175" y="888"/>
                      <a:pt x="180" y="872"/>
                      <a:pt x="187" y="858"/>
                    </a:cubicBezTo>
                    <a:cubicBezTo>
                      <a:pt x="213" y="804"/>
                      <a:pt x="257" y="778"/>
                      <a:pt x="316" y="777"/>
                    </a:cubicBezTo>
                    <a:cubicBezTo>
                      <a:pt x="318" y="777"/>
                      <a:pt x="319" y="777"/>
                      <a:pt x="321" y="777"/>
                    </a:cubicBezTo>
                    <a:cubicBezTo>
                      <a:pt x="322" y="777"/>
                      <a:pt x="323" y="778"/>
                      <a:pt x="325" y="778"/>
                    </a:cubicBezTo>
                    <a:cubicBezTo>
                      <a:pt x="322" y="787"/>
                      <a:pt x="320" y="796"/>
                      <a:pt x="318" y="805"/>
                    </a:cubicBezTo>
                    <a:cubicBezTo>
                      <a:pt x="308" y="837"/>
                      <a:pt x="295" y="869"/>
                      <a:pt x="276" y="897"/>
                    </a:cubicBezTo>
                    <a:cubicBezTo>
                      <a:pt x="252" y="935"/>
                      <a:pt x="218" y="958"/>
                      <a:pt x="177" y="971"/>
                    </a:cubicBezTo>
                    <a:cubicBezTo>
                      <a:pt x="172" y="972"/>
                      <a:pt x="170" y="973"/>
                      <a:pt x="171" y="979"/>
                    </a:cubicBezTo>
                    <a:cubicBezTo>
                      <a:pt x="174" y="1013"/>
                      <a:pt x="178" y="1048"/>
                      <a:pt x="181" y="1083"/>
                    </a:cubicBezTo>
                    <a:cubicBezTo>
                      <a:pt x="182" y="1083"/>
                      <a:pt x="183" y="1083"/>
                      <a:pt x="183" y="1083"/>
                    </a:cubicBezTo>
                    <a:cubicBezTo>
                      <a:pt x="185" y="1074"/>
                      <a:pt x="185" y="1064"/>
                      <a:pt x="187" y="1055"/>
                    </a:cubicBezTo>
                    <a:cubicBezTo>
                      <a:pt x="188" y="1045"/>
                      <a:pt x="190" y="1036"/>
                      <a:pt x="193" y="1027"/>
                    </a:cubicBezTo>
                    <a:cubicBezTo>
                      <a:pt x="211" y="963"/>
                      <a:pt x="262" y="927"/>
                      <a:pt x="321" y="922"/>
                    </a:cubicBezTo>
                    <a:cubicBezTo>
                      <a:pt x="320" y="934"/>
                      <a:pt x="319" y="946"/>
                      <a:pt x="317" y="958"/>
                    </a:cubicBezTo>
                    <a:cubicBezTo>
                      <a:pt x="313" y="991"/>
                      <a:pt x="306" y="1023"/>
                      <a:pt x="293" y="1054"/>
                    </a:cubicBezTo>
                    <a:cubicBezTo>
                      <a:pt x="276" y="1096"/>
                      <a:pt x="245" y="1128"/>
                      <a:pt x="204" y="1148"/>
                    </a:cubicBezTo>
                    <a:cubicBezTo>
                      <a:pt x="198" y="1151"/>
                      <a:pt x="197" y="1154"/>
                      <a:pt x="199" y="1160"/>
                    </a:cubicBezTo>
                    <a:cubicBezTo>
                      <a:pt x="210" y="1195"/>
                      <a:pt x="222" y="1230"/>
                      <a:pt x="233" y="1266"/>
                    </a:cubicBezTo>
                    <a:cubicBezTo>
                      <a:pt x="233" y="1268"/>
                      <a:pt x="235" y="1270"/>
                      <a:pt x="235" y="1271"/>
                    </a:cubicBezTo>
                    <a:cubicBezTo>
                      <a:pt x="235" y="1252"/>
                      <a:pt x="233" y="1233"/>
                      <a:pt x="233" y="1214"/>
                    </a:cubicBezTo>
                    <a:cubicBezTo>
                      <a:pt x="235" y="1150"/>
                      <a:pt x="280" y="1094"/>
                      <a:pt x="342" y="1078"/>
                    </a:cubicBezTo>
                    <a:cubicBezTo>
                      <a:pt x="343" y="1077"/>
                      <a:pt x="343" y="1078"/>
                      <a:pt x="345" y="1078"/>
                    </a:cubicBezTo>
                    <a:cubicBezTo>
                      <a:pt x="346" y="1091"/>
                      <a:pt x="348" y="1104"/>
                      <a:pt x="349" y="1117"/>
                    </a:cubicBezTo>
                    <a:cubicBezTo>
                      <a:pt x="351" y="1153"/>
                      <a:pt x="351" y="1189"/>
                      <a:pt x="342" y="1225"/>
                    </a:cubicBezTo>
                    <a:cubicBezTo>
                      <a:pt x="332" y="1270"/>
                      <a:pt x="307" y="1306"/>
                      <a:pt x="271" y="1334"/>
                    </a:cubicBezTo>
                    <a:cubicBezTo>
                      <a:pt x="269" y="1336"/>
                      <a:pt x="267" y="1337"/>
                      <a:pt x="265" y="1339"/>
                    </a:cubicBezTo>
                    <a:cubicBezTo>
                      <a:pt x="285" y="1380"/>
                      <a:pt x="307" y="1419"/>
                      <a:pt x="334" y="1457"/>
                    </a:cubicBezTo>
                    <a:cubicBezTo>
                      <a:pt x="328" y="1439"/>
                      <a:pt x="323" y="1422"/>
                      <a:pt x="319" y="1405"/>
                    </a:cubicBezTo>
                    <a:cubicBezTo>
                      <a:pt x="302" y="1336"/>
                      <a:pt x="329" y="1273"/>
                      <a:pt x="390" y="1237"/>
                    </a:cubicBezTo>
                    <a:cubicBezTo>
                      <a:pt x="393" y="1235"/>
                      <a:pt x="397" y="1233"/>
                      <a:pt x="402" y="1230"/>
                    </a:cubicBezTo>
                    <a:cubicBezTo>
                      <a:pt x="408" y="1254"/>
                      <a:pt x="416" y="1277"/>
                      <a:pt x="421" y="1300"/>
                    </a:cubicBezTo>
                    <a:cubicBezTo>
                      <a:pt x="429" y="1333"/>
                      <a:pt x="434" y="1366"/>
                      <a:pt x="431" y="1399"/>
                    </a:cubicBezTo>
                    <a:cubicBezTo>
                      <a:pt x="428" y="1442"/>
                      <a:pt x="411" y="1480"/>
                      <a:pt x="384" y="1513"/>
                    </a:cubicBezTo>
                    <a:cubicBezTo>
                      <a:pt x="383" y="1514"/>
                      <a:pt x="381" y="1516"/>
                      <a:pt x="379" y="1518"/>
                    </a:cubicBezTo>
                    <a:cubicBezTo>
                      <a:pt x="409" y="1554"/>
                      <a:pt x="441" y="1588"/>
                      <a:pt x="478" y="1619"/>
                    </a:cubicBezTo>
                    <a:cubicBezTo>
                      <a:pt x="474" y="1614"/>
                      <a:pt x="470" y="1609"/>
                      <a:pt x="467" y="1604"/>
                    </a:cubicBezTo>
                    <a:cubicBezTo>
                      <a:pt x="448" y="1576"/>
                      <a:pt x="434" y="1547"/>
                      <a:pt x="430" y="1513"/>
                    </a:cubicBezTo>
                    <a:cubicBezTo>
                      <a:pt x="422" y="1455"/>
                      <a:pt x="450" y="1403"/>
                      <a:pt x="491" y="1374"/>
                    </a:cubicBezTo>
                    <a:cubicBezTo>
                      <a:pt x="524" y="1429"/>
                      <a:pt x="554" y="1485"/>
                      <a:pt x="564" y="1550"/>
                    </a:cubicBezTo>
                    <a:cubicBezTo>
                      <a:pt x="571" y="1591"/>
                      <a:pt x="563" y="1630"/>
                      <a:pt x="545" y="1668"/>
                    </a:cubicBezTo>
                    <a:cubicBezTo>
                      <a:pt x="544" y="1670"/>
                      <a:pt x="543" y="1672"/>
                      <a:pt x="541" y="1674"/>
                    </a:cubicBezTo>
                    <a:cubicBezTo>
                      <a:pt x="585" y="1708"/>
                      <a:pt x="632" y="1737"/>
                      <a:pt x="682" y="1762"/>
                    </a:cubicBezTo>
                    <a:cubicBezTo>
                      <a:pt x="680" y="1760"/>
                      <a:pt x="677" y="1758"/>
                      <a:pt x="675" y="1756"/>
                    </a:cubicBezTo>
                    <a:cubicBezTo>
                      <a:pt x="648" y="1733"/>
                      <a:pt x="624" y="1709"/>
                      <a:pt x="607" y="1678"/>
                    </a:cubicBezTo>
                    <a:cubicBezTo>
                      <a:pt x="577" y="1624"/>
                      <a:pt x="584" y="1556"/>
                      <a:pt x="624" y="1508"/>
                    </a:cubicBezTo>
                    <a:cubicBezTo>
                      <a:pt x="631" y="1515"/>
                      <a:pt x="637" y="1521"/>
                      <a:pt x="643" y="1527"/>
                    </a:cubicBezTo>
                    <a:cubicBezTo>
                      <a:pt x="681" y="1565"/>
                      <a:pt x="715" y="1605"/>
                      <a:pt x="742" y="1650"/>
                    </a:cubicBezTo>
                    <a:cubicBezTo>
                      <a:pt x="770" y="1697"/>
                      <a:pt x="780" y="1747"/>
                      <a:pt x="770" y="1800"/>
                    </a:cubicBezTo>
                    <a:cubicBezTo>
                      <a:pt x="769" y="1806"/>
                      <a:pt x="773" y="1807"/>
                      <a:pt x="776" y="1808"/>
                    </a:cubicBezTo>
                    <a:cubicBezTo>
                      <a:pt x="817" y="1822"/>
                      <a:pt x="858" y="1837"/>
                      <a:pt x="900" y="1851"/>
                    </a:cubicBezTo>
                    <a:cubicBezTo>
                      <a:pt x="902" y="1852"/>
                      <a:pt x="905" y="1853"/>
                      <a:pt x="908" y="1853"/>
                    </a:cubicBezTo>
                    <a:cubicBezTo>
                      <a:pt x="913" y="1855"/>
                      <a:pt x="918" y="1858"/>
                      <a:pt x="915" y="1864"/>
                    </a:cubicBezTo>
                    <a:cubicBezTo>
                      <a:pt x="913" y="1870"/>
                      <a:pt x="909" y="1870"/>
                      <a:pt x="903" y="1868"/>
                    </a:cubicBezTo>
                    <a:cubicBezTo>
                      <a:pt x="890" y="1864"/>
                      <a:pt x="877" y="1861"/>
                      <a:pt x="864" y="1856"/>
                    </a:cubicBezTo>
                    <a:cubicBezTo>
                      <a:pt x="832" y="1845"/>
                      <a:pt x="801" y="1834"/>
                      <a:pt x="770" y="1822"/>
                    </a:cubicBezTo>
                    <a:cubicBezTo>
                      <a:pt x="764" y="1820"/>
                      <a:pt x="762" y="1820"/>
                      <a:pt x="758" y="1825"/>
                    </a:cubicBezTo>
                    <a:cubicBezTo>
                      <a:pt x="731" y="1857"/>
                      <a:pt x="695" y="1874"/>
                      <a:pt x="654" y="1881"/>
                    </a:cubicBezTo>
                    <a:cubicBezTo>
                      <a:pt x="590" y="1891"/>
                      <a:pt x="531" y="1875"/>
                      <a:pt x="473" y="1850"/>
                    </a:cubicBezTo>
                    <a:cubicBezTo>
                      <a:pt x="436" y="1833"/>
                      <a:pt x="401" y="1813"/>
                      <a:pt x="368" y="1789"/>
                    </a:cubicBezTo>
                    <a:cubicBezTo>
                      <a:pt x="364" y="1787"/>
                      <a:pt x="361" y="1783"/>
                      <a:pt x="356" y="1780"/>
                    </a:cubicBezTo>
                    <a:cubicBezTo>
                      <a:pt x="369" y="1770"/>
                      <a:pt x="383" y="1763"/>
                      <a:pt x="397" y="1758"/>
                    </a:cubicBezTo>
                    <a:cubicBezTo>
                      <a:pt x="449" y="1738"/>
                      <a:pt x="501" y="1736"/>
                      <a:pt x="555" y="1749"/>
                    </a:cubicBezTo>
                    <a:cubicBezTo>
                      <a:pt x="597" y="1758"/>
                      <a:pt x="639" y="1770"/>
                      <a:pt x="682" y="1782"/>
                    </a:cubicBezTo>
                    <a:cubicBezTo>
                      <a:pt x="678" y="1780"/>
                      <a:pt x="675" y="1778"/>
                      <a:pt x="671" y="1776"/>
                    </a:cubicBezTo>
                    <a:cubicBezTo>
                      <a:pt x="624" y="1751"/>
                      <a:pt x="580" y="1723"/>
                      <a:pt x="538" y="1691"/>
                    </a:cubicBezTo>
                    <a:cubicBezTo>
                      <a:pt x="533" y="1687"/>
                      <a:pt x="529" y="1687"/>
                      <a:pt x="524" y="1691"/>
                    </a:cubicBezTo>
                    <a:cubicBezTo>
                      <a:pt x="484" y="1719"/>
                      <a:pt x="440" y="1726"/>
                      <a:pt x="392" y="1718"/>
                    </a:cubicBezTo>
                    <a:cubicBezTo>
                      <a:pt x="347" y="1710"/>
                      <a:pt x="308" y="1689"/>
                      <a:pt x="272" y="1662"/>
                    </a:cubicBezTo>
                    <a:cubicBezTo>
                      <a:pt x="240" y="1638"/>
                      <a:pt x="211" y="1611"/>
                      <a:pt x="185" y="1581"/>
                    </a:cubicBezTo>
                    <a:cubicBezTo>
                      <a:pt x="183" y="1578"/>
                      <a:pt x="181" y="1575"/>
                      <a:pt x="178" y="1571"/>
                    </a:cubicBezTo>
                    <a:cubicBezTo>
                      <a:pt x="188" y="1568"/>
                      <a:pt x="198" y="1564"/>
                      <a:pt x="207" y="1562"/>
                    </a:cubicBezTo>
                    <a:cubicBezTo>
                      <a:pt x="263" y="1549"/>
                      <a:pt x="317" y="1557"/>
                      <a:pt x="368" y="1582"/>
                    </a:cubicBezTo>
                    <a:cubicBezTo>
                      <a:pt x="399" y="1597"/>
                      <a:pt x="429" y="1614"/>
                      <a:pt x="460" y="1631"/>
                    </a:cubicBezTo>
                    <a:cubicBezTo>
                      <a:pt x="462" y="1632"/>
                      <a:pt x="464" y="1633"/>
                      <a:pt x="467" y="1633"/>
                    </a:cubicBezTo>
                    <a:cubicBezTo>
                      <a:pt x="459" y="1625"/>
                      <a:pt x="450" y="1618"/>
                      <a:pt x="442" y="1610"/>
                    </a:cubicBezTo>
                    <a:cubicBezTo>
                      <a:pt x="418" y="1584"/>
                      <a:pt x="394" y="1558"/>
                      <a:pt x="370" y="1532"/>
                    </a:cubicBezTo>
                    <a:cubicBezTo>
                      <a:pt x="367" y="1528"/>
                      <a:pt x="365" y="1527"/>
                      <a:pt x="361" y="1529"/>
                    </a:cubicBezTo>
                    <a:cubicBezTo>
                      <a:pt x="311" y="1551"/>
                      <a:pt x="262" y="1546"/>
                      <a:pt x="215" y="1522"/>
                    </a:cubicBezTo>
                    <a:cubicBezTo>
                      <a:pt x="171" y="1499"/>
                      <a:pt x="138" y="1464"/>
                      <a:pt x="110" y="1425"/>
                    </a:cubicBezTo>
                    <a:cubicBezTo>
                      <a:pt x="97" y="1406"/>
                      <a:pt x="86" y="1385"/>
                      <a:pt x="74" y="1366"/>
                    </a:cubicBezTo>
                    <a:cubicBezTo>
                      <a:pt x="72" y="1364"/>
                      <a:pt x="72" y="1361"/>
                      <a:pt x="70" y="1358"/>
                    </a:cubicBezTo>
                    <a:cubicBezTo>
                      <a:pt x="90" y="1353"/>
                      <a:pt x="108" y="1353"/>
                      <a:pt x="127" y="1355"/>
                    </a:cubicBezTo>
                    <a:cubicBezTo>
                      <a:pt x="174" y="1359"/>
                      <a:pt x="216" y="1379"/>
                      <a:pt x="252" y="1408"/>
                    </a:cubicBezTo>
                    <a:cubicBezTo>
                      <a:pt x="273" y="1425"/>
                      <a:pt x="293" y="1443"/>
                      <a:pt x="314" y="1461"/>
                    </a:cubicBezTo>
                    <a:cubicBezTo>
                      <a:pt x="315" y="1462"/>
                      <a:pt x="316" y="1463"/>
                      <a:pt x="316" y="1463"/>
                    </a:cubicBezTo>
                    <a:cubicBezTo>
                      <a:pt x="294" y="1424"/>
                      <a:pt x="271" y="1386"/>
                      <a:pt x="248" y="1346"/>
                    </a:cubicBezTo>
                    <a:cubicBezTo>
                      <a:pt x="227" y="1351"/>
                      <a:pt x="204" y="1352"/>
                      <a:pt x="182" y="1347"/>
                    </a:cubicBezTo>
                    <a:cubicBezTo>
                      <a:pt x="138" y="1337"/>
                      <a:pt x="104" y="1312"/>
                      <a:pt x="78" y="1278"/>
                    </a:cubicBezTo>
                    <a:cubicBezTo>
                      <a:pt x="47" y="1237"/>
                      <a:pt x="27" y="1191"/>
                      <a:pt x="13" y="1142"/>
                    </a:cubicBezTo>
                    <a:cubicBezTo>
                      <a:pt x="13" y="1141"/>
                      <a:pt x="13" y="1139"/>
                      <a:pt x="12" y="1135"/>
                    </a:cubicBezTo>
                    <a:cubicBezTo>
                      <a:pt x="26" y="1137"/>
                      <a:pt x="40" y="1138"/>
                      <a:pt x="53" y="1141"/>
                    </a:cubicBezTo>
                    <a:cubicBezTo>
                      <a:pt x="105" y="1152"/>
                      <a:pt x="145" y="1182"/>
                      <a:pt x="177" y="1222"/>
                    </a:cubicBezTo>
                    <a:cubicBezTo>
                      <a:pt x="191" y="1240"/>
                      <a:pt x="205" y="1258"/>
                      <a:pt x="217" y="1275"/>
                    </a:cubicBezTo>
                    <a:cubicBezTo>
                      <a:pt x="205" y="1237"/>
                      <a:pt x="192" y="1197"/>
                      <a:pt x="180" y="1156"/>
                    </a:cubicBezTo>
                    <a:cubicBezTo>
                      <a:pt x="168" y="1155"/>
                      <a:pt x="156" y="1155"/>
                      <a:pt x="144" y="1152"/>
                    </a:cubicBezTo>
                    <a:cubicBezTo>
                      <a:pt x="97" y="1142"/>
                      <a:pt x="64" y="1114"/>
                      <a:pt x="40" y="1073"/>
                    </a:cubicBezTo>
                    <a:cubicBezTo>
                      <a:pt x="18" y="1033"/>
                      <a:pt x="8" y="990"/>
                      <a:pt x="2" y="945"/>
                    </a:cubicBezTo>
                    <a:cubicBezTo>
                      <a:pt x="1" y="942"/>
                      <a:pt x="1" y="940"/>
                      <a:pt x="0" y="937"/>
                    </a:cubicBezTo>
                    <a:cubicBezTo>
                      <a:pt x="0" y="932"/>
                      <a:pt x="0" y="927"/>
                      <a:pt x="0" y="9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0D643C0-FBB4-5D48-C05F-F5D979EB4264}"/>
                </a:ext>
              </a:extLst>
            </p:cNvPr>
            <p:cNvSpPr txBox="1"/>
            <p:nvPr/>
          </p:nvSpPr>
          <p:spPr>
            <a:xfrm>
              <a:off x="1470044" y="4824975"/>
              <a:ext cx="2005151" cy="52322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b="1" dirty="0">
                  <a:solidFill>
                    <a:schemeClr val="accent2"/>
                  </a:solidFill>
                  <a:effectLst/>
                  <a:latin typeface="+mj-lt"/>
                  <a:ea typeface="OPPOSans R" panose="00020600040101010101" pitchFamily="18" charset="-122"/>
                </a:rPr>
                <a:t>81.8%</a:t>
              </a:r>
              <a:endParaRPr lang="zh-CN" altLang="en-US" sz="2800" b="1" dirty="0">
                <a:solidFill>
                  <a:schemeClr val="accent2"/>
                </a:solidFill>
                <a:effectLst/>
                <a:latin typeface="+mj-lt"/>
                <a:ea typeface="OPPOSans R" panose="00020600040101010101" pitchFamily="18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2A7B665-0F22-EB77-6579-55438FF113CB}"/>
                </a:ext>
              </a:extLst>
            </p:cNvPr>
            <p:cNvSpPr txBox="1"/>
            <p:nvPr/>
          </p:nvSpPr>
          <p:spPr>
            <a:xfrm>
              <a:off x="1446696" y="5696261"/>
              <a:ext cx="2051845" cy="35144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月均人力同比成长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C9C209E-38AF-6BDB-821E-A965825275B2}"/>
              </a:ext>
            </a:extLst>
          </p:cNvPr>
          <p:cNvGrpSpPr/>
          <p:nvPr/>
        </p:nvGrpSpPr>
        <p:grpSpPr>
          <a:xfrm>
            <a:off x="4813597" y="4597938"/>
            <a:ext cx="2564805" cy="1449766"/>
            <a:chOff x="4813597" y="4597938"/>
            <a:chExt cx="2564805" cy="1449766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1E40E4BA-60BE-85FD-287A-E544B135D0A1}"/>
                </a:ext>
              </a:extLst>
            </p:cNvPr>
            <p:cNvGrpSpPr/>
            <p:nvPr/>
          </p:nvGrpSpPr>
          <p:grpSpPr>
            <a:xfrm>
              <a:off x="4955181" y="4597938"/>
              <a:ext cx="2281638" cy="977295"/>
              <a:chOff x="931239" y="2940352"/>
              <a:chExt cx="2281638" cy="977295"/>
            </a:xfrm>
          </p:grpSpPr>
          <p:sp>
            <p:nvSpPr>
              <p:cNvPr id="43" name="Freeform 1266">
                <a:extLst>
                  <a:ext uri="{FF2B5EF4-FFF2-40B4-BE49-F238E27FC236}">
                    <a16:creationId xmlns:a16="http://schemas.microsoft.com/office/drawing/2014/main" id="{BFFBC757-F9E3-6E54-A48E-A12DC318C9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330" y="2941232"/>
                <a:ext cx="465547" cy="975536"/>
              </a:xfrm>
              <a:custGeom>
                <a:avLst/>
                <a:gdLst>
                  <a:gd name="T0" fmla="*/ 683 w 900"/>
                  <a:gd name="T1" fmla="*/ 1322 h 1887"/>
                  <a:gd name="T2" fmla="*/ 621 w 900"/>
                  <a:gd name="T3" fmla="*/ 1439 h 1887"/>
                  <a:gd name="T4" fmla="*/ 824 w 900"/>
                  <a:gd name="T5" fmla="*/ 1387 h 1887"/>
                  <a:gd name="T6" fmla="*/ 479 w 900"/>
                  <a:gd name="T7" fmla="*/ 1621 h 1887"/>
                  <a:gd name="T8" fmla="*/ 762 w 900"/>
                  <a:gd name="T9" fmla="*/ 1543 h 1887"/>
                  <a:gd name="T10" fmla="*/ 431 w 900"/>
                  <a:gd name="T11" fmla="*/ 1687 h 1887"/>
                  <a:gd name="T12" fmla="*/ 436 w 900"/>
                  <a:gd name="T13" fmla="*/ 1733 h 1887"/>
                  <a:gd name="T14" fmla="*/ 559 w 900"/>
                  <a:gd name="T15" fmla="*/ 1792 h 1887"/>
                  <a:gd name="T16" fmla="*/ 194 w 900"/>
                  <a:gd name="T17" fmla="*/ 1826 h 1887"/>
                  <a:gd name="T18" fmla="*/ 51 w 900"/>
                  <a:gd name="T19" fmla="*/ 1867 h 1887"/>
                  <a:gd name="T20" fmla="*/ 309 w 900"/>
                  <a:gd name="T21" fmla="*/ 1508 h 1887"/>
                  <a:gd name="T22" fmla="*/ 270 w 900"/>
                  <a:gd name="T23" fmla="*/ 1764 h 1887"/>
                  <a:gd name="T24" fmla="*/ 434 w 900"/>
                  <a:gd name="T25" fmla="*/ 1368 h 1887"/>
                  <a:gd name="T26" fmla="*/ 466 w 900"/>
                  <a:gd name="T27" fmla="*/ 1606 h 1887"/>
                  <a:gd name="T28" fmla="*/ 495 w 900"/>
                  <a:gd name="T29" fmla="*/ 1364 h 1887"/>
                  <a:gd name="T30" fmla="*/ 599 w 900"/>
                  <a:gd name="T31" fmla="*/ 1435 h 1887"/>
                  <a:gd name="T32" fmla="*/ 581 w 900"/>
                  <a:gd name="T33" fmla="*/ 1221 h 1887"/>
                  <a:gd name="T34" fmla="*/ 686 w 900"/>
                  <a:gd name="T35" fmla="*/ 1249 h 1887"/>
                  <a:gd name="T36" fmla="*/ 599 w 900"/>
                  <a:gd name="T37" fmla="*/ 997 h 1887"/>
                  <a:gd name="T38" fmla="*/ 731 w 900"/>
                  <a:gd name="T39" fmla="*/ 946 h 1887"/>
                  <a:gd name="T40" fmla="*/ 563 w 900"/>
                  <a:gd name="T41" fmla="*/ 759 h 1887"/>
                  <a:gd name="T42" fmla="*/ 715 w 900"/>
                  <a:gd name="T43" fmla="*/ 772 h 1887"/>
                  <a:gd name="T44" fmla="*/ 526 w 900"/>
                  <a:gd name="T45" fmla="*/ 622 h 1887"/>
                  <a:gd name="T46" fmla="*/ 669 w 900"/>
                  <a:gd name="T47" fmla="*/ 618 h 1887"/>
                  <a:gd name="T48" fmla="*/ 562 w 900"/>
                  <a:gd name="T49" fmla="*/ 494 h 1887"/>
                  <a:gd name="T50" fmla="*/ 592 w 900"/>
                  <a:gd name="T51" fmla="*/ 471 h 1887"/>
                  <a:gd name="T52" fmla="*/ 556 w 900"/>
                  <a:gd name="T53" fmla="*/ 410 h 1887"/>
                  <a:gd name="T54" fmla="*/ 361 w 900"/>
                  <a:gd name="T55" fmla="*/ 332 h 1887"/>
                  <a:gd name="T56" fmla="*/ 443 w 900"/>
                  <a:gd name="T57" fmla="*/ 279 h 1887"/>
                  <a:gd name="T58" fmla="*/ 222 w 900"/>
                  <a:gd name="T59" fmla="*/ 225 h 1887"/>
                  <a:gd name="T60" fmla="*/ 197 w 900"/>
                  <a:gd name="T61" fmla="*/ 187 h 1887"/>
                  <a:gd name="T62" fmla="*/ 180 w 900"/>
                  <a:gd name="T63" fmla="*/ 104 h 1887"/>
                  <a:gd name="T64" fmla="*/ 204 w 900"/>
                  <a:gd name="T65" fmla="*/ 84 h 1887"/>
                  <a:gd name="T66" fmla="*/ 218 w 900"/>
                  <a:gd name="T67" fmla="*/ 0 h 1887"/>
                  <a:gd name="T68" fmla="*/ 338 w 900"/>
                  <a:gd name="T69" fmla="*/ 171 h 1887"/>
                  <a:gd name="T70" fmla="*/ 423 w 900"/>
                  <a:gd name="T71" fmla="*/ 138 h 1887"/>
                  <a:gd name="T72" fmla="*/ 472 w 900"/>
                  <a:gd name="T73" fmla="*/ 272 h 1887"/>
                  <a:gd name="T74" fmla="*/ 534 w 900"/>
                  <a:gd name="T75" fmla="*/ 221 h 1887"/>
                  <a:gd name="T76" fmla="*/ 573 w 900"/>
                  <a:gd name="T77" fmla="*/ 398 h 1887"/>
                  <a:gd name="T78" fmla="*/ 648 w 900"/>
                  <a:gd name="T79" fmla="*/ 352 h 1887"/>
                  <a:gd name="T80" fmla="*/ 654 w 900"/>
                  <a:gd name="T81" fmla="*/ 522 h 1887"/>
                  <a:gd name="T82" fmla="*/ 727 w 900"/>
                  <a:gd name="T83" fmla="*/ 429 h 1887"/>
                  <a:gd name="T84" fmla="*/ 790 w 900"/>
                  <a:gd name="T85" fmla="*/ 517 h 1887"/>
                  <a:gd name="T86" fmla="*/ 731 w 900"/>
                  <a:gd name="T87" fmla="*/ 770 h 1887"/>
                  <a:gd name="T88" fmla="*/ 859 w 900"/>
                  <a:gd name="T89" fmla="*/ 692 h 1887"/>
                  <a:gd name="T90" fmla="*/ 749 w 900"/>
                  <a:gd name="T91" fmla="*/ 946 h 1887"/>
                  <a:gd name="T92" fmla="*/ 849 w 900"/>
                  <a:gd name="T93" fmla="*/ 902 h 1887"/>
                  <a:gd name="T94" fmla="*/ 738 w 900"/>
                  <a:gd name="T95" fmla="*/ 1127 h 1887"/>
                  <a:gd name="T96" fmla="*/ 712 w 900"/>
                  <a:gd name="T97" fmla="*/ 1236 h 1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0" h="1887">
                    <a:moveTo>
                      <a:pt x="900" y="1106"/>
                    </a:moveTo>
                    <a:cubicBezTo>
                      <a:pt x="894" y="1125"/>
                      <a:pt x="889" y="1144"/>
                      <a:pt x="883" y="1163"/>
                    </a:cubicBezTo>
                    <a:cubicBezTo>
                      <a:pt x="869" y="1202"/>
                      <a:pt x="851" y="1239"/>
                      <a:pt x="823" y="1269"/>
                    </a:cubicBezTo>
                    <a:cubicBezTo>
                      <a:pt x="785" y="1310"/>
                      <a:pt x="739" y="1329"/>
                      <a:pt x="683" y="1322"/>
                    </a:cubicBezTo>
                    <a:cubicBezTo>
                      <a:pt x="679" y="1322"/>
                      <a:pt x="676" y="1322"/>
                      <a:pt x="674" y="1326"/>
                    </a:cubicBezTo>
                    <a:cubicBezTo>
                      <a:pt x="655" y="1364"/>
                      <a:pt x="636" y="1402"/>
                      <a:pt x="617" y="1440"/>
                    </a:cubicBezTo>
                    <a:cubicBezTo>
                      <a:pt x="616" y="1441"/>
                      <a:pt x="617" y="1441"/>
                      <a:pt x="616" y="1443"/>
                    </a:cubicBezTo>
                    <a:cubicBezTo>
                      <a:pt x="618" y="1441"/>
                      <a:pt x="620" y="1440"/>
                      <a:pt x="621" y="1439"/>
                    </a:cubicBezTo>
                    <a:cubicBezTo>
                      <a:pt x="651" y="1408"/>
                      <a:pt x="680" y="1377"/>
                      <a:pt x="717" y="1355"/>
                    </a:cubicBezTo>
                    <a:cubicBezTo>
                      <a:pt x="756" y="1330"/>
                      <a:pt x="800" y="1318"/>
                      <a:pt x="847" y="1322"/>
                    </a:cubicBezTo>
                    <a:cubicBezTo>
                      <a:pt x="850" y="1322"/>
                      <a:pt x="852" y="1323"/>
                      <a:pt x="858" y="1324"/>
                    </a:cubicBezTo>
                    <a:cubicBezTo>
                      <a:pt x="846" y="1346"/>
                      <a:pt x="836" y="1367"/>
                      <a:pt x="824" y="1387"/>
                    </a:cubicBezTo>
                    <a:cubicBezTo>
                      <a:pt x="803" y="1422"/>
                      <a:pt x="778" y="1454"/>
                      <a:pt x="746" y="1479"/>
                    </a:cubicBezTo>
                    <a:cubicBezTo>
                      <a:pt x="693" y="1520"/>
                      <a:pt x="635" y="1533"/>
                      <a:pt x="571" y="1510"/>
                    </a:cubicBezTo>
                    <a:cubicBezTo>
                      <a:pt x="555" y="1529"/>
                      <a:pt x="541" y="1548"/>
                      <a:pt x="525" y="1567"/>
                    </a:cubicBezTo>
                    <a:cubicBezTo>
                      <a:pt x="510" y="1585"/>
                      <a:pt x="494" y="1602"/>
                      <a:pt x="479" y="1621"/>
                    </a:cubicBezTo>
                    <a:cubicBezTo>
                      <a:pt x="482" y="1619"/>
                      <a:pt x="485" y="1617"/>
                      <a:pt x="489" y="1615"/>
                    </a:cubicBezTo>
                    <a:cubicBezTo>
                      <a:pt x="516" y="1598"/>
                      <a:pt x="543" y="1580"/>
                      <a:pt x="571" y="1565"/>
                    </a:cubicBezTo>
                    <a:cubicBezTo>
                      <a:pt x="610" y="1543"/>
                      <a:pt x="653" y="1530"/>
                      <a:pt x="699" y="1531"/>
                    </a:cubicBezTo>
                    <a:cubicBezTo>
                      <a:pt x="720" y="1532"/>
                      <a:pt x="741" y="1534"/>
                      <a:pt x="762" y="1543"/>
                    </a:cubicBezTo>
                    <a:cubicBezTo>
                      <a:pt x="752" y="1556"/>
                      <a:pt x="743" y="1569"/>
                      <a:pt x="733" y="1580"/>
                    </a:cubicBezTo>
                    <a:cubicBezTo>
                      <a:pt x="699" y="1619"/>
                      <a:pt x="663" y="1654"/>
                      <a:pt x="617" y="1678"/>
                    </a:cubicBezTo>
                    <a:cubicBezTo>
                      <a:pt x="563" y="1706"/>
                      <a:pt x="507" y="1717"/>
                      <a:pt x="448" y="1695"/>
                    </a:cubicBezTo>
                    <a:cubicBezTo>
                      <a:pt x="442" y="1693"/>
                      <a:pt x="437" y="1690"/>
                      <a:pt x="431" y="1687"/>
                    </a:cubicBezTo>
                    <a:cubicBezTo>
                      <a:pt x="426" y="1684"/>
                      <a:pt x="421" y="1681"/>
                      <a:pt x="418" y="1679"/>
                    </a:cubicBezTo>
                    <a:cubicBezTo>
                      <a:pt x="369" y="1714"/>
                      <a:pt x="322" y="1749"/>
                      <a:pt x="277" y="1781"/>
                    </a:cubicBezTo>
                    <a:cubicBezTo>
                      <a:pt x="286" y="1778"/>
                      <a:pt x="300" y="1772"/>
                      <a:pt x="313" y="1768"/>
                    </a:cubicBezTo>
                    <a:cubicBezTo>
                      <a:pt x="353" y="1753"/>
                      <a:pt x="394" y="1740"/>
                      <a:pt x="436" y="1733"/>
                    </a:cubicBezTo>
                    <a:cubicBezTo>
                      <a:pt x="482" y="1726"/>
                      <a:pt x="526" y="1729"/>
                      <a:pt x="569" y="1747"/>
                    </a:cubicBezTo>
                    <a:cubicBezTo>
                      <a:pt x="578" y="1750"/>
                      <a:pt x="585" y="1754"/>
                      <a:pt x="593" y="1758"/>
                    </a:cubicBezTo>
                    <a:cubicBezTo>
                      <a:pt x="595" y="1759"/>
                      <a:pt x="596" y="1760"/>
                      <a:pt x="598" y="1762"/>
                    </a:cubicBezTo>
                    <a:cubicBezTo>
                      <a:pt x="585" y="1772"/>
                      <a:pt x="572" y="1782"/>
                      <a:pt x="559" y="1792"/>
                    </a:cubicBezTo>
                    <a:cubicBezTo>
                      <a:pt x="517" y="1822"/>
                      <a:pt x="472" y="1848"/>
                      <a:pt x="423" y="1865"/>
                    </a:cubicBezTo>
                    <a:cubicBezTo>
                      <a:pt x="374" y="1881"/>
                      <a:pt x="325" y="1887"/>
                      <a:pt x="275" y="1874"/>
                    </a:cubicBezTo>
                    <a:cubicBezTo>
                      <a:pt x="245" y="1866"/>
                      <a:pt x="218" y="1852"/>
                      <a:pt x="197" y="1829"/>
                    </a:cubicBezTo>
                    <a:cubicBezTo>
                      <a:pt x="196" y="1827"/>
                      <a:pt x="194" y="1826"/>
                      <a:pt x="194" y="1826"/>
                    </a:cubicBezTo>
                    <a:cubicBezTo>
                      <a:pt x="159" y="1840"/>
                      <a:pt x="125" y="1855"/>
                      <a:pt x="91" y="1869"/>
                    </a:cubicBezTo>
                    <a:cubicBezTo>
                      <a:pt x="80" y="1874"/>
                      <a:pt x="68" y="1877"/>
                      <a:pt x="57" y="1881"/>
                    </a:cubicBezTo>
                    <a:cubicBezTo>
                      <a:pt x="51" y="1883"/>
                      <a:pt x="46" y="1885"/>
                      <a:pt x="43" y="1878"/>
                    </a:cubicBezTo>
                    <a:cubicBezTo>
                      <a:pt x="40" y="1871"/>
                      <a:pt x="46" y="1869"/>
                      <a:pt x="51" y="1867"/>
                    </a:cubicBezTo>
                    <a:cubicBezTo>
                      <a:pt x="94" y="1849"/>
                      <a:pt x="136" y="1832"/>
                      <a:pt x="178" y="1815"/>
                    </a:cubicBezTo>
                    <a:cubicBezTo>
                      <a:pt x="183" y="1813"/>
                      <a:pt x="185" y="1811"/>
                      <a:pt x="184" y="1805"/>
                    </a:cubicBezTo>
                    <a:cubicBezTo>
                      <a:pt x="170" y="1749"/>
                      <a:pt x="179" y="1696"/>
                      <a:pt x="207" y="1646"/>
                    </a:cubicBezTo>
                    <a:cubicBezTo>
                      <a:pt x="235" y="1595"/>
                      <a:pt x="270" y="1550"/>
                      <a:pt x="309" y="1508"/>
                    </a:cubicBezTo>
                    <a:cubicBezTo>
                      <a:pt x="310" y="1507"/>
                      <a:pt x="311" y="1507"/>
                      <a:pt x="312" y="1506"/>
                    </a:cubicBezTo>
                    <a:cubicBezTo>
                      <a:pt x="342" y="1541"/>
                      <a:pt x="358" y="1580"/>
                      <a:pt x="352" y="1627"/>
                    </a:cubicBezTo>
                    <a:cubicBezTo>
                      <a:pt x="347" y="1671"/>
                      <a:pt x="324" y="1706"/>
                      <a:pt x="295" y="1737"/>
                    </a:cubicBezTo>
                    <a:cubicBezTo>
                      <a:pt x="287" y="1746"/>
                      <a:pt x="278" y="1755"/>
                      <a:pt x="270" y="1764"/>
                    </a:cubicBezTo>
                    <a:cubicBezTo>
                      <a:pt x="317" y="1736"/>
                      <a:pt x="362" y="1703"/>
                      <a:pt x="402" y="1668"/>
                    </a:cubicBezTo>
                    <a:cubicBezTo>
                      <a:pt x="394" y="1646"/>
                      <a:pt x="385" y="1625"/>
                      <a:pt x="379" y="1604"/>
                    </a:cubicBezTo>
                    <a:cubicBezTo>
                      <a:pt x="369" y="1568"/>
                      <a:pt x="372" y="1531"/>
                      <a:pt x="382" y="1495"/>
                    </a:cubicBezTo>
                    <a:cubicBezTo>
                      <a:pt x="394" y="1450"/>
                      <a:pt x="412" y="1408"/>
                      <a:pt x="434" y="1368"/>
                    </a:cubicBezTo>
                    <a:cubicBezTo>
                      <a:pt x="435" y="1367"/>
                      <a:pt x="435" y="1366"/>
                      <a:pt x="436" y="1364"/>
                    </a:cubicBezTo>
                    <a:cubicBezTo>
                      <a:pt x="475" y="1391"/>
                      <a:pt x="500" y="1427"/>
                      <a:pt x="505" y="1474"/>
                    </a:cubicBezTo>
                    <a:cubicBezTo>
                      <a:pt x="510" y="1517"/>
                      <a:pt x="496" y="1555"/>
                      <a:pt x="475" y="1591"/>
                    </a:cubicBezTo>
                    <a:cubicBezTo>
                      <a:pt x="472" y="1596"/>
                      <a:pt x="469" y="1601"/>
                      <a:pt x="466" y="1606"/>
                    </a:cubicBezTo>
                    <a:cubicBezTo>
                      <a:pt x="467" y="1607"/>
                      <a:pt x="468" y="1608"/>
                      <a:pt x="469" y="1608"/>
                    </a:cubicBezTo>
                    <a:cubicBezTo>
                      <a:pt x="498" y="1573"/>
                      <a:pt x="527" y="1538"/>
                      <a:pt x="557" y="1503"/>
                    </a:cubicBezTo>
                    <a:cubicBezTo>
                      <a:pt x="549" y="1493"/>
                      <a:pt x="541" y="1485"/>
                      <a:pt x="535" y="1476"/>
                    </a:cubicBezTo>
                    <a:cubicBezTo>
                      <a:pt x="510" y="1443"/>
                      <a:pt x="496" y="1405"/>
                      <a:pt x="495" y="1364"/>
                    </a:cubicBezTo>
                    <a:cubicBezTo>
                      <a:pt x="493" y="1314"/>
                      <a:pt x="502" y="1266"/>
                      <a:pt x="516" y="1218"/>
                    </a:cubicBezTo>
                    <a:cubicBezTo>
                      <a:pt x="516" y="1218"/>
                      <a:pt x="516" y="1217"/>
                      <a:pt x="517" y="1216"/>
                    </a:cubicBezTo>
                    <a:cubicBezTo>
                      <a:pt x="558" y="1236"/>
                      <a:pt x="591" y="1263"/>
                      <a:pt x="606" y="1307"/>
                    </a:cubicBezTo>
                    <a:cubicBezTo>
                      <a:pt x="620" y="1351"/>
                      <a:pt x="613" y="1393"/>
                      <a:pt x="599" y="1435"/>
                    </a:cubicBezTo>
                    <a:cubicBezTo>
                      <a:pt x="600" y="1436"/>
                      <a:pt x="601" y="1436"/>
                      <a:pt x="602" y="1436"/>
                    </a:cubicBezTo>
                    <a:cubicBezTo>
                      <a:pt x="622" y="1397"/>
                      <a:pt x="642" y="1357"/>
                      <a:pt x="661" y="1318"/>
                    </a:cubicBezTo>
                    <a:cubicBezTo>
                      <a:pt x="646" y="1306"/>
                      <a:pt x="633" y="1295"/>
                      <a:pt x="620" y="1283"/>
                    </a:cubicBezTo>
                    <a:cubicBezTo>
                      <a:pt x="603" y="1265"/>
                      <a:pt x="591" y="1244"/>
                      <a:pt x="581" y="1221"/>
                    </a:cubicBezTo>
                    <a:cubicBezTo>
                      <a:pt x="561" y="1175"/>
                      <a:pt x="561" y="1127"/>
                      <a:pt x="561" y="1079"/>
                    </a:cubicBezTo>
                    <a:cubicBezTo>
                      <a:pt x="561" y="1073"/>
                      <a:pt x="562" y="1066"/>
                      <a:pt x="563" y="1059"/>
                    </a:cubicBezTo>
                    <a:cubicBezTo>
                      <a:pt x="606" y="1068"/>
                      <a:pt x="641" y="1090"/>
                      <a:pt x="664" y="1127"/>
                    </a:cubicBezTo>
                    <a:cubicBezTo>
                      <a:pt x="687" y="1165"/>
                      <a:pt x="688" y="1207"/>
                      <a:pt x="686" y="1249"/>
                    </a:cubicBezTo>
                    <a:cubicBezTo>
                      <a:pt x="692" y="1229"/>
                      <a:pt x="698" y="1208"/>
                      <a:pt x="703" y="1188"/>
                    </a:cubicBezTo>
                    <a:cubicBezTo>
                      <a:pt x="708" y="1169"/>
                      <a:pt x="711" y="1150"/>
                      <a:pt x="715" y="1131"/>
                    </a:cubicBezTo>
                    <a:cubicBezTo>
                      <a:pt x="716" y="1127"/>
                      <a:pt x="716" y="1124"/>
                      <a:pt x="712" y="1123"/>
                    </a:cubicBezTo>
                    <a:cubicBezTo>
                      <a:pt x="654" y="1099"/>
                      <a:pt x="618" y="1056"/>
                      <a:pt x="599" y="997"/>
                    </a:cubicBezTo>
                    <a:cubicBezTo>
                      <a:pt x="589" y="967"/>
                      <a:pt x="582" y="936"/>
                      <a:pt x="578" y="903"/>
                    </a:cubicBezTo>
                    <a:cubicBezTo>
                      <a:pt x="619" y="904"/>
                      <a:pt x="654" y="918"/>
                      <a:pt x="682" y="948"/>
                    </a:cubicBezTo>
                    <a:cubicBezTo>
                      <a:pt x="710" y="978"/>
                      <a:pt x="720" y="1015"/>
                      <a:pt x="726" y="1054"/>
                    </a:cubicBezTo>
                    <a:cubicBezTo>
                      <a:pt x="731" y="1018"/>
                      <a:pt x="732" y="982"/>
                      <a:pt x="731" y="946"/>
                    </a:cubicBezTo>
                    <a:cubicBezTo>
                      <a:pt x="716" y="940"/>
                      <a:pt x="701" y="936"/>
                      <a:pt x="687" y="930"/>
                    </a:cubicBezTo>
                    <a:cubicBezTo>
                      <a:pt x="648" y="912"/>
                      <a:pt x="621" y="882"/>
                      <a:pt x="601" y="845"/>
                    </a:cubicBezTo>
                    <a:cubicBezTo>
                      <a:pt x="588" y="820"/>
                      <a:pt x="578" y="794"/>
                      <a:pt x="566" y="769"/>
                    </a:cubicBezTo>
                    <a:cubicBezTo>
                      <a:pt x="565" y="766"/>
                      <a:pt x="564" y="763"/>
                      <a:pt x="563" y="759"/>
                    </a:cubicBezTo>
                    <a:cubicBezTo>
                      <a:pt x="602" y="754"/>
                      <a:pt x="637" y="762"/>
                      <a:pt x="667" y="784"/>
                    </a:cubicBezTo>
                    <a:cubicBezTo>
                      <a:pt x="698" y="807"/>
                      <a:pt x="715" y="839"/>
                      <a:pt x="727" y="874"/>
                    </a:cubicBezTo>
                    <a:cubicBezTo>
                      <a:pt x="727" y="874"/>
                      <a:pt x="728" y="874"/>
                      <a:pt x="729" y="873"/>
                    </a:cubicBezTo>
                    <a:cubicBezTo>
                      <a:pt x="724" y="839"/>
                      <a:pt x="719" y="805"/>
                      <a:pt x="715" y="772"/>
                    </a:cubicBezTo>
                    <a:cubicBezTo>
                      <a:pt x="702" y="770"/>
                      <a:pt x="690" y="769"/>
                      <a:pt x="679" y="766"/>
                    </a:cubicBezTo>
                    <a:cubicBezTo>
                      <a:pt x="644" y="759"/>
                      <a:pt x="616" y="741"/>
                      <a:pt x="591" y="716"/>
                    </a:cubicBezTo>
                    <a:cubicBezTo>
                      <a:pt x="566" y="690"/>
                      <a:pt x="546" y="660"/>
                      <a:pt x="529" y="628"/>
                    </a:cubicBezTo>
                    <a:cubicBezTo>
                      <a:pt x="528" y="627"/>
                      <a:pt x="528" y="625"/>
                      <a:pt x="526" y="622"/>
                    </a:cubicBezTo>
                    <a:cubicBezTo>
                      <a:pt x="561" y="613"/>
                      <a:pt x="594" y="615"/>
                      <a:pt x="626" y="631"/>
                    </a:cubicBezTo>
                    <a:cubicBezTo>
                      <a:pt x="659" y="647"/>
                      <a:pt x="679" y="674"/>
                      <a:pt x="698" y="704"/>
                    </a:cubicBezTo>
                    <a:cubicBezTo>
                      <a:pt x="694" y="691"/>
                      <a:pt x="690" y="678"/>
                      <a:pt x="686" y="666"/>
                    </a:cubicBezTo>
                    <a:cubicBezTo>
                      <a:pt x="681" y="650"/>
                      <a:pt x="675" y="634"/>
                      <a:pt x="669" y="618"/>
                    </a:cubicBezTo>
                    <a:cubicBezTo>
                      <a:pt x="668" y="616"/>
                      <a:pt x="665" y="613"/>
                      <a:pt x="663" y="613"/>
                    </a:cubicBezTo>
                    <a:cubicBezTo>
                      <a:pt x="600" y="619"/>
                      <a:pt x="552" y="593"/>
                      <a:pt x="511" y="549"/>
                    </a:cubicBezTo>
                    <a:cubicBezTo>
                      <a:pt x="497" y="534"/>
                      <a:pt x="483" y="517"/>
                      <a:pt x="469" y="501"/>
                    </a:cubicBezTo>
                    <a:cubicBezTo>
                      <a:pt x="500" y="487"/>
                      <a:pt x="531" y="485"/>
                      <a:pt x="562" y="494"/>
                    </a:cubicBezTo>
                    <a:cubicBezTo>
                      <a:pt x="594" y="504"/>
                      <a:pt x="617" y="524"/>
                      <a:pt x="639" y="547"/>
                    </a:cubicBezTo>
                    <a:cubicBezTo>
                      <a:pt x="633" y="536"/>
                      <a:pt x="628" y="525"/>
                      <a:pt x="621" y="513"/>
                    </a:cubicBezTo>
                    <a:cubicBezTo>
                      <a:pt x="615" y="501"/>
                      <a:pt x="607" y="488"/>
                      <a:pt x="600" y="475"/>
                    </a:cubicBezTo>
                    <a:cubicBezTo>
                      <a:pt x="598" y="473"/>
                      <a:pt x="594" y="471"/>
                      <a:pt x="592" y="471"/>
                    </a:cubicBezTo>
                    <a:cubicBezTo>
                      <a:pt x="545" y="482"/>
                      <a:pt x="503" y="473"/>
                      <a:pt x="464" y="446"/>
                    </a:cubicBezTo>
                    <a:cubicBezTo>
                      <a:pt x="441" y="430"/>
                      <a:pt x="421" y="412"/>
                      <a:pt x="399" y="394"/>
                    </a:cubicBezTo>
                    <a:cubicBezTo>
                      <a:pt x="398" y="394"/>
                      <a:pt x="398" y="392"/>
                      <a:pt x="397" y="391"/>
                    </a:cubicBezTo>
                    <a:cubicBezTo>
                      <a:pt x="429" y="369"/>
                      <a:pt x="490" y="356"/>
                      <a:pt x="556" y="410"/>
                    </a:cubicBezTo>
                    <a:cubicBezTo>
                      <a:pt x="548" y="400"/>
                      <a:pt x="541" y="390"/>
                      <a:pt x="534" y="380"/>
                    </a:cubicBezTo>
                    <a:cubicBezTo>
                      <a:pt x="526" y="370"/>
                      <a:pt x="518" y="361"/>
                      <a:pt x="510" y="351"/>
                    </a:cubicBezTo>
                    <a:cubicBezTo>
                      <a:pt x="490" y="359"/>
                      <a:pt x="470" y="363"/>
                      <a:pt x="448" y="362"/>
                    </a:cubicBezTo>
                    <a:cubicBezTo>
                      <a:pt x="417" y="360"/>
                      <a:pt x="389" y="347"/>
                      <a:pt x="361" y="332"/>
                    </a:cubicBezTo>
                    <a:cubicBezTo>
                      <a:pt x="345" y="323"/>
                      <a:pt x="330" y="312"/>
                      <a:pt x="312" y="301"/>
                    </a:cubicBezTo>
                    <a:cubicBezTo>
                      <a:pt x="335" y="283"/>
                      <a:pt x="359" y="275"/>
                      <a:pt x="387" y="275"/>
                    </a:cubicBezTo>
                    <a:cubicBezTo>
                      <a:pt x="414" y="275"/>
                      <a:pt x="438" y="285"/>
                      <a:pt x="462" y="297"/>
                    </a:cubicBezTo>
                    <a:cubicBezTo>
                      <a:pt x="456" y="291"/>
                      <a:pt x="449" y="285"/>
                      <a:pt x="443" y="279"/>
                    </a:cubicBezTo>
                    <a:cubicBezTo>
                      <a:pt x="436" y="272"/>
                      <a:pt x="429" y="267"/>
                      <a:pt x="423" y="260"/>
                    </a:cubicBezTo>
                    <a:cubicBezTo>
                      <a:pt x="417" y="253"/>
                      <a:pt x="412" y="252"/>
                      <a:pt x="402" y="256"/>
                    </a:cubicBezTo>
                    <a:cubicBezTo>
                      <a:pt x="376" y="269"/>
                      <a:pt x="348" y="271"/>
                      <a:pt x="320" y="265"/>
                    </a:cubicBezTo>
                    <a:cubicBezTo>
                      <a:pt x="286" y="257"/>
                      <a:pt x="254" y="243"/>
                      <a:pt x="222" y="225"/>
                    </a:cubicBezTo>
                    <a:cubicBezTo>
                      <a:pt x="264" y="185"/>
                      <a:pt x="310" y="188"/>
                      <a:pt x="360" y="206"/>
                    </a:cubicBezTo>
                    <a:cubicBezTo>
                      <a:pt x="344" y="195"/>
                      <a:pt x="328" y="183"/>
                      <a:pt x="312" y="172"/>
                    </a:cubicBezTo>
                    <a:cubicBezTo>
                      <a:pt x="311" y="171"/>
                      <a:pt x="308" y="171"/>
                      <a:pt x="306" y="172"/>
                    </a:cubicBezTo>
                    <a:cubicBezTo>
                      <a:pt x="272" y="196"/>
                      <a:pt x="235" y="196"/>
                      <a:pt x="197" y="187"/>
                    </a:cubicBezTo>
                    <a:cubicBezTo>
                      <a:pt x="174" y="181"/>
                      <a:pt x="151" y="173"/>
                      <a:pt x="127" y="166"/>
                    </a:cubicBezTo>
                    <a:cubicBezTo>
                      <a:pt x="142" y="145"/>
                      <a:pt x="161" y="134"/>
                      <a:pt x="184" y="130"/>
                    </a:cubicBezTo>
                    <a:cubicBezTo>
                      <a:pt x="207" y="126"/>
                      <a:pt x="230" y="129"/>
                      <a:pt x="252" y="134"/>
                    </a:cubicBezTo>
                    <a:cubicBezTo>
                      <a:pt x="230" y="121"/>
                      <a:pt x="208" y="108"/>
                      <a:pt x="180" y="104"/>
                    </a:cubicBezTo>
                    <a:cubicBezTo>
                      <a:pt x="113" y="94"/>
                      <a:pt x="56" y="63"/>
                      <a:pt x="3" y="21"/>
                    </a:cubicBezTo>
                    <a:cubicBezTo>
                      <a:pt x="2" y="21"/>
                      <a:pt x="2" y="20"/>
                      <a:pt x="0" y="17"/>
                    </a:cubicBezTo>
                    <a:cubicBezTo>
                      <a:pt x="16" y="17"/>
                      <a:pt x="30" y="16"/>
                      <a:pt x="44" y="17"/>
                    </a:cubicBezTo>
                    <a:cubicBezTo>
                      <a:pt x="106" y="20"/>
                      <a:pt x="161" y="39"/>
                      <a:pt x="204" y="84"/>
                    </a:cubicBezTo>
                    <a:cubicBezTo>
                      <a:pt x="222" y="102"/>
                      <a:pt x="246" y="109"/>
                      <a:pt x="265" y="123"/>
                    </a:cubicBezTo>
                    <a:cubicBezTo>
                      <a:pt x="255" y="110"/>
                      <a:pt x="244" y="98"/>
                      <a:pt x="235" y="86"/>
                    </a:cubicBezTo>
                    <a:cubicBezTo>
                      <a:pt x="215" y="60"/>
                      <a:pt x="208" y="32"/>
                      <a:pt x="216" y="0"/>
                    </a:cubicBezTo>
                    <a:cubicBezTo>
                      <a:pt x="217" y="0"/>
                      <a:pt x="217" y="0"/>
                      <a:pt x="218" y="0"/>
                    </a:cubicBezTo>
                    <a:cubicBezTo>
                      <a:pt x="221" y="2"/>
                      <a:pt x="225" y="4"/>
                      <a:pt x="229" y="7"/>
                    </a:cubicBezTo>
                    <a:cubicBezTo>
                      <a:pt x="255" y="22"/>
                      <a:pt x="280" y="40"/>
                      <a:pt x="300" y="63"/>
                    </a:cubicBezTo>
                    <a:cubicBezTo>
                      <a:pt x="319" y="85"/>
                      <a:pt x="332" y="110"/>
                      <a:pt x="325" y="138"/>
                    </a:cubicBezTo>
                    <a:cubicBezTo>
                      <a:pt x="320" y="155"/>
                      <a:pt x="325" y="163"/>
                      <a:pt x="338" y="171"/>
                    </a:cubicBezTo>
                    <a:cubicBezTo>
                      <a:pt x="352" y="180"/>
                      <a:pt x="365" y="191"/>
                      <a:pt x="379" y="201"/>
                    </a:cubicBezTo>
                    <a:cubicBezTo>
                      <a:pt x="347" y="158"/>
                      <a:pt x="319" y="115"/>
                      <a:pt x="341" y="59"/>
                    </a:cubicBezTo>
                    <a:cubicBezTo>
                      <a:pt x="343" y="59"/>
                      <a:pt x="344" y="59"/>
                      <a:pt x="345" y="60"/>
                    </a:cubicBezTo>
                    <a:cubicBezTo>
                      <a:pt x="375" y="81"/>
                      <a:pt x="403" y="106"/>
                      <a:pt x="423" y="138"/>
                    </a:cubicBezTo>
                    <a:cubicBezTo>
                      <a:pt x="436" y="160"/>
                      <a:pt x="443" y="184"/>
                      <a:pt x="437" y="209"/>
                    </a:cubicBezTo>
                    <a:cubicBezTo>
                      <a:pt x="435" y="220"/>
                      <a:pt x="430" y="230"/>
                      <a:pt x="428" y="238"/>
                    </a:cubicBezTo>
                    <a:cubicBezTo>
                      <a:pt x="447" y="258"/>
                      <a:pt x="465" y="278"/>
                      <a:pt x="483" y="297"/>
                    </a:cubicBezTo>
                    <a:cubicBezTo>
                      <a:pt x="480" y="288"/>
                      <a:pt x="476" y="280"/>
                      <a:pt x="472" y="272"/>
                    </a:cubicBezTo>
                    <a:cubicBezTo>
                      <a:pt x="457" y="243"/>
                      <a:pt x="446" y="214"/>
                      <a:pt x="451" y="180"/>
                    </a:cubicBezTo>
                    <a:cubicBezTo>
                      <a:pt x="453" y="165"/>
                      <a:pt x="458" y="150"/>
                      <a:pt x="467" y="137"/>
                    </a:cubicBezTo>
                    <a:cubicBezTo>
                      <a:pt x="470" y="139"/>
                      <a:pt x="472" y="141"/>
                      <a:pt x="475" y="143"/>
                    </a:cubicBezTo>
                    <a:cubicBezTo>
                      <a:pt x="498" y="166"/>
                      <a:pt x="519" y="191"/>
                      <a:pt x="534" y="221"/>
                    </a:cubicBezTo>
                    <a:cubicBezTo>
                      <a:pt x="546" y="246"/>
                      <a:pt x="553" y="272"/>
                      <a:pt x="545" y="300"/>
                    </a:cubicBezTo>
                    <a:cubicBezTo>
                      <a:pt x="541" y="315"/>
                      <a:pt x="533" y="329"/>
                      <a:pt x="526" y="344"/>
                    </a:cubicBezTo>
                    <a:cubicBezTo>
                      <a:pt x="542" y="365"/>
                      <a:pt x="560" y="389"/>
                      <a:pt x="578" y="412"/>
                    </a:cubicBezTo>
                    <a:cubicBezTo>
                      <a:pt x="577" y="406"/>
                      <a:pt x="575" y="402"/>
                      <a:pt x="573" y="398"/>
                    </a:cubicBezTo>
                    <a:cubicBezTo>
                      <a:pt x="569" y="385"/>
                      <a:pt x="565" y="372"/>
                      <a:pt x="561" y="359"/>
                    </a:cubicBezTo>
                    <a:cubicBezTo>
                      <a:pt x="554" y="329"/>
                      <a:pt x="554" y="299"/>
                      <a:pt x="565" y="270"/>
                    </a:cubicBezTo>
                    <a:cubicBezTo>
                      <a:pt x="570" y="258"/>
                      <a:pt x="578" y="247"/>
                      <a:pt x="588" y="238"/>
                    </a:cubicBezTo>
                    <a:cubicBezTo>
                      <a:pt x="616" y="272"/>
                      <a:pt x="638" y="309"/>
                      <a:pt x="648" y="352"/>
                    </a:cubicBezTo>
                    <a:cubicBezTo>
                      <a:pt x="654" y="380"/>
                      <a:pt x="651" y="408"/>
                      <a:pt x="636" y="433"/>
                    </a:cubicBezTo>
                    <a:cubicBezTo>
                      <a:pt x="630" y="444"/>
                      <a:pt x="621" y="454"/>
                      <a:pt x="613" y="464"/>
                    </a:cubicBezTo>
                    <a:cubicBezTo>
                      <a:pt x="627" y="491"/>
                      <a:pt x="643" y="519"/>
                      <a:pt x="659" y="549"/>
                    </a:cubicBezTo>
                    <a:cubicBezTo>
                      <a:pt x="657" y="539"/>
                      <a:pt x="655" y="531"/>
                      <a:pt x="654" y="522"/>
                    </a:cubicBezTo>
                    <a:cubicBezTo>
                      <a:pt x="650" y="493"/>
                      <a:pt x="647" y="464"/>
                      <a:pt x="655" y="435"/>
                    </a:cubicBezTo>
                    <a:cubicBezTo>
                      <a:pt x="663" y="408"/>
                      <a:pt x="676" y="385"/>
                      <a:pt x="699" y="366"/>
                    </a:cubicBezTo>
                    <a:cubicBezTo>
                      <a:pt x="701" y="370"/>
                      <a:pt x="703" y="372"/>
                      <a:pt x="704" y="375"/>
                    </a:cubicBezTo>
                    <a:cubicBezTo>
                      <a:pt x="712" y="393"/>
                      <a:pt x="721" y="411"/>
                      <a:pt x="727" y="429"/>
                    </a:cubicBezTo>
                    <a:cubicBezTo>
                      <a:pt x="737" y="456"/>
                      <a:pt x="743" y="484"/>
                      <a:pt x="741" y="514"/>
                    </a:cubicBezTo>
                    <a:cubicBezTo>
                      <a:pt x="737" y="554"/>
                      <a:pt x="718" y="585"/>
                      <a:pt x="683" y="607"/>
                    </a:cubicBezTo>
                    <a:cubicBezTo>
                      <a:pt x="694" y="639"/>
                      <a:pt x="705" y="671"/>
                      <a:pt x="716" y="705"/>
                    </a:cubicBezTo>
                    <a:cubicBezTo>
                      <a:pt x="713" y="630"/>
                      <a:pt x="721" y="562"/>
                      <a:pt x="790" y="517"/>
                    </a:cubicBezTo>
                    <a:cubicBezTo>
                      <a:pt x="791" y="519"/>
                      <a:pt x="792" y="521"/>
                      <a:pt x="793" y="522"/>
                    </a:cubicBezTo>
                    <a:cubicBezTo>
                      <a:pt x="806" y="558"/>
                      <a:pt x="813" y="595"/>
                      <a:pt x="813" y="633"/>
                    </a:cubicBezTo>
                    <a:cubicBezTo>
                      <a:pt x="814" y="673"/>
                      <a:pt x="804" y="710"/>
                      <a:pt x="774" y="739"/>
                    </a:cubicBezTo>
                    <a:cubicBezTo>
                      <a:pt x="761" y="751"/>
                      <a:pt x="746" y="759"/>
                      <a:pt x="731" y="770"/>
                    </a:cubicBezTo>
                    <a:cubicBezTo>
                      <a:pt x="736" y="803"/>
                      <a:pt x="741" y="839"/>
                      <a:pt x="745" y="872"/>
                    </a:cubicBezTo>
                    <a:cubicBezTo>
                      <a:pt x="750" y="853"/>
                      <a:pt x="754" y="831"/>
                      <a:pt x="760" y="810"/>
                    </a:cubicBezTo>
                    <a:cubicBezTo>
                      <a:pt x="772" y="763"/>
                      <a:pt x="798" y="726"/>
                      <a:pt x="840" y="701"/>
                    </a:cubicBezTo>
                    <a:cubicBezTo>
                      <a:pt x="846" y="697"/>
                      <a:pt x="852" y="695"/>
                      <a:pt x="859" y="692"/>
                    </a:cubicBezTo>
                    <a:cubicBezTo>
                      <a:pt x="860" y="694"/>
                      <a:pt x="861" y="696"/>
                      <a:pt x="861" y="698"/>
                    </a:cubicBezTo>
                    <a:cubicBezTo>
                      <a:pt x="868" y="740"/>
                      <a:pt x="869" y="782"/>
                      <a:pt x="861" y="823"/>
                    </a:cubicBezTo>
                    <a:cubicBezTo>
                      <a:pt x="852" y="866"/>
                      <a:pt x="833" y="902"/>
                      <a:pt x="796" y="925"/>
                    </a:cubicBezTo>
                    <a:cubicBezTo>
                      <a:pt x="781" y="934"/>
                      <a:pt x="765" y="939"/>
                      <a:pt x="749" y="946"/>
                    </a:cubicBezTo>
                    <a:cubicBezTo>
                      <a:pt x="747" y="982"/>
                      <a:pt x="746" y="1019"/>
                      <a:pt x="744" y="1057"/>
                    </a:cubicBezTo>
                    <a:cubicBezTo>
                      <a:pt x="745" y="1054"/>
                      <a:pt x="746" y="1052"/>
                      <a:pt x="746" y="1050"/>
                    </a:cubicBezTo>
                    <a:cubicBezTo>
                      <a:pt x="755" y="1030"/>
                      <a:pt x="762" y="1010"/>
                      <a:pt x="771" y="990"/>
                    </a:cubicBezTo>
                    <a:cubicBezTo>
                      <a:pt x="789" y="953"/>
                      <a:pt x="814" y="923"/>
                      <a:pt x="849" y="902"/>
                    </a:cubicBezTo>
                    <a:cubicBezTo>
                      <a:pt x="864" y="893"/>
                      <a:pt x="880" y="886"/>
                      <a:pt x="898" y="883"/>
                    </a:cubicBezTo>
                    <a:cubicBezTo>
                      <a:pt x="898" y="885"/>
                      <a:pt x="898" y="886"/>
                      <a:pt x="898" y="887"/>
                    </a:cubicBezTo>
                    <a:cubicBezTo>
                      <a:pt x="898" y="935"/>
                      <a:pt x="891" y="983"/>
                      <a:pt x="872" y="1027"/>
                    </a:cubicBezTo>
                    <a:cubicBezTo>
                      <a:pt x="846" y="1086"/>
                      <a:pt x="804" y="1122"/>
                      <a:pt x="738" y="1127"/>
                    </a:cubicBezTo>
                    <a:cubicBezTo>
                      <a:pt x="732" y="1127"/>
                      <a:pt x="732" y="1131"/>
                      <a:pt x="731" y="1135"/>
                    </a:cubicBezTo>
                    <a:cubicBezTo>
                      <a:pt x="723" y="1170"/>
                      <a:pt x="714" y="1204"/>
                      <a:pt x="706" y="1238"/>
                    </a:cubicBezTo>
                    <a:cubicBezTo>
                      <a:pt x="705" y="1241"/>
                      <a:pt x="704" y="1244"/>
                      <a:pt x="704" y="1247"/>
                    </a:cubicBezTo>
                    <a:cubicBezTo>
                      <a:pt x="708" y="1244"/>
                      <a:pt x="710" y="1240"/>
                      <a:pt x="712" y="1236"/>
                    </a:cubicBezTo>
                    <a:cubicBezTo>
                      <a:pt x="734" y="1201"/>
                      <a:pt x="757" y="1167"/>
                      <a:pt x="789" y="1141"/>
                    </a:cubicBezTo>
                    <a:cubicBezTo>
                      <a:pt x="822" y="1116"/>
                      <a:pt x="858" y="1100"/>
                      <a:pt x="900" y="1099"/>
                    </a:cubicBezTo>
                    <a:cubicBezTo>
                      <a:pt x="900" y="1101"/>
                      <a:pt x="900" y="1104"/>
                      <a:pt x="900" y="110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OPPOSans R" panose="00020600040101010101" pitchFamily="18" charset="-122"/>
                </a:endParaRPr>
              </a:p>
            </p:txBody>
          </p:sp>
          <p:sp>
            <p:nvSpPr>
              <p:cNvPr id="44" name="Freeform 1267">
                <a:extLst>
                  <a:ext uri="{FF2B5EF4-FFF2-40B4-BE49-F238E27FC236}">
                    <a16:creationId xmlns:a16="http://schemas.microsoft.com/office/drawing/2014/main" id="{A0148A90-7767-3303-28EA-C6181F3D9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239" y="2940352"/>
                <a:ext cx="474348" cy="977295"/>
              </a:xfrm>
              <a:custGeom>
                <a:avLst/>
                <a:gdLst>
                  <a:gd name="T0" fmla="*/ 165 w 918"/>
                  <a:gd name="T1" fmla="*/ 1085 h 1891"/>
                  <a:gd name="T2" fmla="*/ 26 w 918"/>
                  <a:gd name="T3" fmla="*/ 731 h 1891"/>
                  <a:gd name="T4" fmla="*/ 152 w 918"/>
                  <a:gd name="T5" fmla="*/ 898 h 1891"/>
                  <a:gd name="T6" fmla="*/ 82 w 918"/>
                  <a:gd name="T7" fmla="*/ 555 h 1891"/>
                  <a:gd name="T8" fmla="*/ 164 w 918"/>
                  <a:gd name="T9" fmla="*/ 607 h 1891"/>
                  <a:gd name="T10" fmla="*/ 218 w 918"/>
                  <a:gd name="T11" fmla="*/ 572 h 1891"/>
                  <a:gd name="T12" fmla="*/ 268 w 918"/>
                  <a:gd name="T13" fmla="*/ 258 h 1891"/>
                  <a:gd name="T14" fmla="*/ 337 w 918"/>
                  <a:gd name="T15" fmla="*/ 359 h 1891"/>
                  <a:gd name="T16" fmla="*/ 400 w 918"/>
                  <a:gd name="T17" fmla="*/ 195 h 1891"/>
                  <a:gd name="T18" fmla="*/ 414 w 918"/>
                  <a:gd name="T19" fmla="*/ 218 h 1891"/>
                  <a:gd name="T20" fmla="*/ 473 w 918"/>
                  <a:gd name="T21" fmla="*/ 209 h 1891"/>
                  <a:gd name="T22" fmla="*/ 534 w 918"/>
                  <a:gd name="T23" fmla="*/ 80 h 1891"/>
                  <a:gd name="T24" fmla="*/ 634 w 918"/>
                  <a:gd name="T25" fmla="*/ 88 h 1891"/>
                  <a:gd name="T26" fmla="*/ 643 w 918"/>
                  <a:gd name="T27" fmla="*/ 107 h 1891"/>
                  <a:gd name="T28" fmla="*/ 688 w 918"/>
                  <a:gd name="T29" fmla="*/ 173 h 1891"/>
                  <a:gd name="T30" fmla="*/ 494 w 918"/>
                  <a:gd name="T31" fmla="*/ 214 h 1891"/>
                  <a:gd name="T32" fmla="*/ 447 w 918"/>
                  <a:gd name="T33" fmla="*/ 264 h 1891"/>
                  <a:gd name="T34" fmla="*/ 545 w 918"/>
                  <a:gd name="T35" fmla="*/ 305 h 1891"/>
                  <a:gd name="T36" fmla="*/ 347 w 918"/>
                  <a:gd name="T37" fmla="*/ 373 h 1891"/>
                  <a:gd name="T38" fmla="*/ 405 w 918"/>
                  <a:gd name="T39" fmla="*/ 459 h 1891"/>
                  <a:gd name="T40" fmla="*/ 237 w 918"/>
                  <a:gd name="T41" fmla="*/ 570 h 1891"/>
                  <a:gd name="T42" fmla="*/ 327 w 918"/>
                  <a:gd name="T43" fmla="*/ 601 h 1891"/>
                  <a:gd name="T44" fmla="*/ 190 w 918"/>
                  <a:gd name="T45" fmla="*/ 730 h 1891"/>
                  <a:gd name="T46" fmla="*/ 274 w 918"/>
                  <a:gd name="T47" fmla="*/ 758 h 1891"/>
                  <a:gd name="T48" fmla="*/ 187 w 918"/>
                  <a:gd name="T49" fmla="*/ 858 h 1891"/>
                  <a:gd name="T50" fmla="*/ 318 w 918"/>
                  <a:gd name="T51" fmla="*/ 805 h 1891"/>
                  <a:gd name="T52" fmla="*/ 181 w 918"/>
                  <a:gd name="T53" fmla="*/ 1083 h 1891"/>
                  <a:gd name="T54" fmla="*/ 321 w 918"/>
                  <a:gd name="T55" fmla="*/ 922 h 1891"/>
                  <a:gd name="T56" fmla="*/ 199 w 918"/>
                  <a:gd name="T57" fmla="*/ 1160 h 1891"/>
                  <a:gd name="T58" fmla="*/ 342 w 918"/>
                  <a:gd name="T59" fmla="*/ 1078 h 1891"/>
                  <a:gd name="T60" fmla="*/ 271 w 918"/>
                  <a:gd name="T61" fmla="*/ 1334 h 1891"/>
                  <a:gd name="T62" fmla="*/ 390 w 918"/>
                  <a:gd name="T63" fmla="*/ 1237 h 1891"/>
                  <a:gd name="T64" fmla="*/ 384 w 918"/>
                  <a:gd name="T65" fmla="*/ 1513 h 1891"/>
                  <a:gd name="T66" fmla="*/ 430 w 918"/>
                  <a:gd name="T67" fmla="*/ 1513 h 1891"/>
                  <a:gd name="T68" fmla="*/ 541 w 918"/>
                  <a:gd name="T69" fmla="*/ 1674 h 1891"/>
                  <a:gd name="T70" fmla="*/ 624 w 918"/>
                  <a:gd name="T71" fmla="*/ 1508 h 1891"/>
                  <a:gd name="T72" fmla="*/ 776 w 918"/>
                  <a:gd name="T73" fmla="*/ 1808 h 1891"/>
                  <a:gd name="T74" fmla="*/ 903 w 918"/>
                  <a:gd name="T75" fmla="*/ 1868 h 1891"/>
                  <a:gd name="T76" fmla="*/ 654 w 918"/>
                  <a:gd name="T77" fmla="*/ 1881 h 1891"/>
                  <a:gd name="T78" fmla="*/ 397 w 918"/>
                  <a:gd name="T79" fmla="*/ 1758 h 1891"/>
                  <a:gd name="T80" fmla="*/ 538 w 918"/>
                  <a:gd name="T81" fmla="*/ 1691 h 1891"/>
                  <a:gd name="T82" fmla="*/ 185 w 918"/>
                  <a:gd name="T83" fmla="*/ 1581 h 1891"/>
                  <a:gd name="T84" fmla="*/ 460 w 918"/>
                  <a:gd name="T85" fmla="*/ 1631 h 1891"/>
                  <a:gd name="T86" fmla="*/ 361 w 918"/>
                  <a:gd name="T87" fmla="*/ 1529 h 1891"/>
                  <a:gd name="T88" fmla="*/ 70 w 918"/>
                  <a:gd name="T89" fmla="*/ 1358 h 1891"/>
                  <a:gd name="T90" fmla="*/ 316 w 918"/>
                  <a:gd name="T91" fmla="*/ 1463 h 1891"/>
                  <a:gd name="T92" fmla="*/ 13 w 918"/>
                  <a:gd name="T93" fmla="*/ 1142 h 1891"/>
                  <a:gd name="T94" fmla="*/ 217 w 918"/>
                  <a:gd name="T95" fmla="*/ 1275 h 1891"/>
                  <a:gd name="T96" fmla="*/ 2 w 918"/>
                  <a:gd name="T97" fmla="*/ 945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8" h="1891">
                    <a:moveTo>
                      <a:pt x="0" y="922"/>
                    </a:moveTo>
                    <a:cubicBezTo>
                      <a:pt x="27" y="924"/>
                      <a:pt x="51" y="936"/>
                      <a:pt x="73" y="951"/>
                    </a:cubicBezTo>
                    <a:cubicBezTo>
                      <a:pt x="107" y="975"/>
                      <a:pt x="129" y="1009"/>
                      <a:pt x="147" y="1046"/>
                    </a:cubicBezTo>
                    <a:cubicBezTo>
                      <a:pt x="153" y="1058"/>
                      <a:pt x="159" y="1071"/>
                      <a:pt x="165" y="1085"/>
                    </a:cubicBezTo>
                    <a:cubicBezTo>
                      <a:pt x="161" y="1047"/>
                      <a:pt x="157" y="1010"/>
                      <a:pt x="153" y="974"/>
                    </a:cubicBezTo>
                    <a:cubicBezTo>
                      <a:pt x="141" y="971"/>
                      <a:pt x="129" y="968"/>
                      <a:pt x="117" y="963"/>
                    </a:cubicBezTo>
                    <a:cubicBezTo>
                      <a:pt x="72" y="944"/>
                      <a:pt x="47" y="908"/>
                      <a:pt x="34" y="862"/>
                    </a:cubicBezTo>
                    <a:cubicBezTo>
                      <a:pt x="22" y="819"/>
                      <a:pt x="21" y="775"/>
                      <a:pt x="26" y="731"/>
                    </a:cubicBezTo>
                    <a:cubicBezTo>
                      <a:pt x="26" y="731"/>
                      <a:pt x="26" y="730"/>
                      <a:pt x="27" y="729"/>
                    </a:cubicBezTo>
                    <a:cubicBezTo>
                      <a:pt x="31" y="730"/>
                      <a:pt x="35" y="731"/>
                      <a:pt x="38" y="732"/>
                    </a:cubicBezTo>
                    <a:cubicBezTo>
                      <a:pt x="78" y="750"/>
                      <a:pt x="108" y="779"/>
                      <a:pt x="124" y="819"/>
                    </a:cubicBezTo>
                    <a:cubicBezTo>
                      <a:pt x="135" y="845"/>
                      <a:pt x="144" y="874"/>
                      <a:pt x="152" y="898"/>
                    </a:cubicBezTo>
                    <a:cubicBezTo>
                      <a:pt x="155" y="867"/>
                      <a:pt x="157" y="832"/>
                      <a:pt x="160" y="796"/>
                    </a:cubicBezTo>
                    <a:cubicBezTo>
                      <a:pt x="142" y="789"/>
                      <a:pt x="125" y="780"/>
                      <a:pt x="110" y="766"/>
                    </a:cubicBezTo>
                    <a:cubicBezTo>
                      <a:pt x="86" y="742"/>
                      <a:pt x="73" y="712"/>
                      <a:pt x="70" y="679"/>
                    </a:cubicBezTo>
                    <a:cubicBezTo>
                      <a:pt x="65" y="637"/>
                      <a:pt x="71" y="596"/>
                      <a:pt x="82" y="555"/>
                    </a:cubicBezTo>
                    <a:cubicBezTo>
                      <a:pt x="82" y="554"/>
                      <a:pt x="83" y="552"/>
                      <a:pt x="84" y="549"/>
                    </a:cubicBezTo>
                    <a:cubicBezTo>
                      <a:pt x="156" y="590"/>
                      <a:pt x="168" y="658"/>
                      <a:pt x="171" y="732"/>
                    </a:cubicBezTo>
                    <a:cubicBezTo>
                      <a:pt x="180" y="698"/>
                      <a:pt x="188" y="666"/>
                      <a:pt x="196" y="635"/>
                    </a:cubicBezTo>
                    <a:cubicBezTo>
                      <a:pt x="185" y="626"/>
                      <a:pt x="173" y="617"/>
                      <a:pt x="164" y="607"/>
                    </a:cubicBezTo>
                    <a:cubicBezTo>
                      <a:pt x="138" y="580"/>
                      <a:pt x="130" y="547"/>
                      <a:pt x="132" y="511"/>
                    </a:cubicBezTo>
                    <a:cubicBezTo>
                      <a:pt x="135" y="471"/>
                      <a:pt x="146" y="434"/>
                      <a:pt x="163" y="398"/>
                    </a:cubicBezTo>
                    <a:cubicBezTo>
                      <a:pt x="164" y="397"/>
                      <a:pt x="165" y="396"/>
                      <a:pt x="166" y="394"/>
                    </a:cubicBezTo>
                    <a:cubicBezTo>
                      <a:pt x="227" y="441"/>
                      <a:pt x="227" y="505"/>
                      <a:pt x="218" y="572"/>
                    </a:cubicBezTo>
                    <a:cubicBezTo>
                      <a:pt x="232" y="543"/>
                      <a:pt x="245" y="514"/>
                      <a:pt x="258" y="485"/>
                    </a:cubicBezTo>
                    <a:cubicBezTo>
                      <a:pt x="258" y="485"/>
                      <a:pt x="258" y="484"/>
                      <a:pt x="258" y="484"/>
                    </a:cubicBezTo>
                    <a:cubicBezTo>
                      <a:pt x="219" y="453"/>
                      <a:pt x="208" y="413"/>
                      <a:pt x="218" y="366"/>
                    </a:cubicBezTo>
                    <a:cubicBezTo>
                      <a:pt x="226" y="326"/>
                      <a:pt x="245" y="292"/>
                      <a:pt x="268" y="258"/>
                    </a:cubicBezTo>
                    <a:cubicBezTo>
                      <a:pt x="273" y="264"/>
                      <a:pt x="278" y="268"/>
                      <a:pt x="281" y="273"/>
                    </a:cubicBezTo>
                    <a:cubicBezTo>
                      <a:pt x="305" y="307"/>
                      <a:pt x="308" y="345"/>
                      <a:pt x="300" y="384"/>
                    </a:cubicBezTo>
                    <a:cubicBezTo>
                      <a:pt x="297" y="400"/>
                      <a:pt x="292" y="415"/>
                      <a:pt x="288" y="432"/>
                    </a:cubicBezTo>
                    <a:cubicBezTo>
                      <a:pt x="305" y="407"/>
                      <a:pt x="321" y="383"/>
                      <a:pt x="337" y="359"/>
                    </a:cubicBezTo>
                    <a:cubicBezTo>
                      <a:pt x="324" y="345"/>
                      <a:pt x="314" y="329"/>
                      <a:pt x="311" y="309"/>
                    </a:cubicBezTo>
                    <a:cubicBezTo>
                      <a:pt x="307" y="287"/>
                      <a:pt x="309" y="266"/>
                      <a:pt x="317" y="246"/>
                    </a:cubicBezTo>
                    <a:cubicBezTo>
                      <a:pt x="331" y="210"/>
                      <a:pt x="354" y="179"/>
                      <a:pt x="381" y="151"/>
                    </a:cubicBezTo>
                    <a:cubicBezTo>
                      <a:pt x="391" y="164"/>
                      <a:pt x="397" y="179"/>
                      <a:pt x="400" y="195"/>
                    </a:cubicBezTo>
                    <a:cubicBezTo>
                      <a:pt x="407" y="228"/>
                      <a:pt x="397" y="258"/>
                      <a:pt x="384" y="288"/>
                    </a:cubicBezTo>
                    <a:cubicBezTo>
                      <a:pt x="381" y="296"/>
                      <a:pt x="377" y="303"/>
                      <a:pt x="374" y="312"/>
                    </a:cubicBezTo>
                    <a:cubicBezTo>
                      <a:pt x="392" y="292"/>
                      <a:pt x="410" y="272"/>
                      <a:pt x="428" y="253"/>
                    </a:cubicBezTo>
                    <a:cubicBezTo>
                      <a:pt x="423" y="241"/>
                      <a:pt x="417" y="230"/>
                      <a:pt x="414" y="218"/>
                    </a:cubicBezTo>
                    <a:cubicBezTo>
                      <a:pt x="407" y="187"/>
                      <a:pt x="418" y="160"/>
                      <a:pt x="435" y="134"/>
                    </a:cubicBezTo>
                    <a:cubicBezTo>
                      <a:pt x="451" y="109"/>
                      <a:pt x="472" y="88"/>
                      <a:pt x="495" y="69"/>
                    </a:cubicBezTo>
                    <a:cubicBezTo>
                      <a:pt x="496" y="68"/>
                      <a:pt x="498" y="67"/>
                      <a:pt x="501" y="65"/>
                    </a:cubicBezTo>
                    <a:cubicBezTo>
                      <a:pt x="527" y="120"/>
                      <a:pt x="502" y="165"/>
                      <a:pt x="473" y="209"/>
                    </a:cubicBezTo>
                    <a:cubicBezTo>
                      <a:pt x="475" y="208"/>
                      <a:pt x="476" y="207"/>
                      <a:pt x="477" y="206"/>
                    </a:cubicBezTo>
                    <a:cubicBezTo>
                      <a:pt x="493" y="194"/>
                      <a:pt x="508" y="181"/>
                      <a:pt x="523" y="168"/>
                    </a:cubicBezTo>
                    <a:cubicBezTo>
                      <a:pt x="527" y="165"/>
                      <a:pt x="529" y="162"/>
                      <a:pt x="526" y="156"/>
                    </a:cubicBezTo>
                    <a:cubicBezTo>
                      <a:pt x="515" y="129"/>
                      <a:pt x="520" y="104"/>
                      <a:pt x="534" y="80"/>
                    </a:cubicBezTo>
                    <a:cubicBezTo>
                      <a:pt x="549" y="54"/>
                      <a:pt x="593" y="14"/>
                      <a:pt x="622" y="0"/>
                    </a:cubicBezTo>
                    <a:cubicBezTo>
                      <a:pt x="631" y="23"/>
                      <a:pt x="630" y="46"/>
                      <a:pt x="620" y="66"/>
                    </a:cubicBezTo>
                    <a:cubicBezTo>
                      <a:pt x="610" y="86"/>
                      <a:pt x="596" y="105"/>
                      <a:pt x="583" y="126"/>
                    </a:cubicBezTo>
                    <a:cubicBezTo>
                      <a:pt x="601" y="113"/>
                      <a:pt x="620" y="103"/>
                      <a:pt x="634" y="88"/>
                    </a:cubicBezTo>
                    <a:cubicBezTo>
                      <a:pt x="676" y="41"/>
                      <a:pt x="728" y="14"/>
                      <a:pt x="789" y="7"/>
                    </a:cubicBezTo>
                    <a:cubicBezTo>
                      <a:pt x="805" y="5"/>
                      <a:pt x="821" y="5"/>
                      <a:pt x="840" y="4"/>
                    </a:cubicBezTo>
                    <a:cubicBezTo>
                      <a:pt x="837" y="7"/>
                      <a:pt x="836" y="9"/>
                      <a:pt x="835" y="10"/>
                    </a:cubicBezTo>
                    <a:cubicBezTo>
                      <a:pt x="780" y="60"/>
                      <a:pt x="717" y="94"/>
                      <a:pt x="643" y="107"/>
                    </a:cubicBezTo>
                    <a:cubicBezTo>
                      <a:pt x="641" y="107"/>
                      <a:pt x="639" y="108"/>
                      <a:pt x="637" y="109"/>
                    </a:cubicBezTo>
                    <a:cubicBezTo>
                      <a:pt x="622" y="118"/>
                      <a:pt x="608" y="127"/>
                      <a:pt x="594" y="136"/>
                    </a:cubicBezTo>
                    <a:cubicBezTo>
                      <a:pt x="640" y="122"/>
                      <a:pt x="684" y="119"/>
                      <a:pt x="722" y="159"/>
                    </a:cubicBezTo>
                    <a:cubicBezTo>
                      <a:pt x="710" y="164"/>
                      <a:pt x="699" y="169"/>
                      <a:pt x="688" y="173"/>
                    </a:cubicBezTo>
                    <a:cubicBezTo>
                      <a:pt x="658" y="185"/>
                      <a:pt x="627" y="195"/>
                      <a:pt x="593" y="193"/>
                    </a:cubicBezTo>
                    <a:cubicBezTo>
                      <a:pt x="576" y="192"/>
                      <a:pt x="561" y="187"/>
                      <a:pt x="546" y="178"/>
                    </a:cubicBezTo>
                    <a:cubicBezTo>
                      <a:pt x="542" y="175"/>
                      <a:pt x="539" y="176"/>
                      <a:pt x="534" y="179"/>
                    </a:cubicBezTo>
                    <a:cubicBezTo>
                      <a:pt x="521" y="191"/>
                      <a:pt x="507" y="202"/>
                      <a:pt x="494" y="214"/>
                    </a:cubicBezTo>
                    <a:cubicBezTo>
                      <a:pt x="541" y="193"/>
                      <a:pt x="587" y="188"/>
                      <a:pt x="632" y="225"/>
                    </a:cubicBezTo>
                    <a:cubicBezTo>
                      <a:pt x="615" y="234"/>
                      <a:pt x="601" y="243"/>
                      <a:pt x="585" y="250"/>
                    </a:cubicBezTo>
                    <a:cubicBezTo>
                      <a:pt x="563" y="261"/>
                      <a:pt x="540" y="271"/>
                      <a:pt x="515" y="274"/>
                    </a:cubicBezTo>
                    <a:cubicBezTo>
                      <a:pt x="491" y="277"/>
                      <a:pt x="469" y="274"/>
                      <a:pt x="447" y="264"/>
                    </a:cubicBezTo>
                    <a:cubicBezTo>
                      <a:pt x="445" y="263"/>
                      <a:pt x="440" y="264"/>
                      <a:pt x="439" y="265"/>
                    </a:cubicBezTo>
                    <a:cubicBezTo>
                      <a:pt x="425" y="280"/>
                      <a:pt x="411" y="295"/>
                      <a:pt x="397" y="311"/>
                    </a:cubicBezTo>
                    <a:cubicBezTo>
                      <a:pt x="420" y="297"/>
                      <a:pt x="443" y="286"/>
                      <a:pt x="470" y="284"/>
                    </a:cubicBezTo>
                    <a:cubicBezTo>
                      <a:pt x="497" y="282"/>
                      <a:pt x="522" y="289"/>
                      <a:pt x="545" y="305"/>
                    </a:cubicBezTo>
                    <a:cubicBezTo>
                      <a:pt x="541" y="309"/>
                      <a:pt x="538" y="311"/>
                      <a:pt x="534" y="314"/>
                    </a:cubicBezTo>
                    <a:cubicBezTo>
                      <a:pt x="509" y="334"/>
                      <a:pt x="482" y="352"/>
                      <a:pt x="453" y="364"/>
                    </a:cubicBezTo>
                    <a:cubicBezTo>
                      <a:pt x="422" y="377"/>
                      <a:pt x="391" y="379"/>
                      <a:pt x="359" y="369"/>
                    </a:cubicBezTo>
                    <a:cubicBezTo>
                      <a:pt x="353" y="368"/>
                      <a:pt x="350" y="368"/>
                      <a:pt x="347" y="373"/>
                    </a:cubicBezTo>
                    <a:cubicBezTo>
                      <a:pt x="337" y="389"/>
                      <a:pt x="326" y="404"/>
                      <a:pt x="316" y="420"/>
                    </a:cubicBezTo>
                    <a:cubicBezTo>
                      <a:pt x="314" y="422"/>
                      <a:pt x="313" y="424"/>
                      <a:pt x="312" y="427"/>
                    </a:cubicBezTo>
                    <a:cubicBezTo>
                      <a:pt x="359" y="386"/>
                      <a:pt x="409" y="371"/>
                      <a:pt x="468" y="400"/>
                    </a:cubicBezTo>
                    <a:cubicBezTo>
                      <a:pt x="449" y="423"/>
                      <a:pt x="428" y="442"/>
                      <a:pt x="405" y="459"/>
                    </a:cubicBezTo>
                    <a:cubicBezTo>
                      <a:pt x="388" y="471"/>
                      <a:pt x="370" y="483"/>
                      <a:pt x="350" y="488"/>
                    </a:cubicBezTo>
                    <a:cubicBezTo>
                      <a:pt x="338" y="491"/>
                      <a:pt x="325" y="494"/>
                      <a:pt x="312" y="494"/>
                    </a:cubicBezTo>
                    <a:cubicBezTo>
                      <a:pt x="300" y="495"/>
                      <a:pt x="287" y="493"/>
                      <a:pt x="273" y="492"/>
                    </a:cubicBezTo>
                    <a:cubicBezTo>
                      <a:pt x="262" y="518"/>
                      <a:pt x="249" y="544"/>
                      <a:pt x="237" y="570"/>
                    </a:cubicBezTo>
                    <a:cubicBezTo>
                      <a:pt x="238" y="571"/>
                      <a:pt x="238" y="571"/>
                      <a:pt x="239" y="571"/>
                    </a:cubicBezTo>
                    <a:cubicBezTo>
                      <a:pt x="280" y="516"/>
                      <a:pt x="331" y="491"/>
                      <a:pt x="402" y="514"/>
                    </a:cubicBezTo>
                    <a:cubicBezTo>
                      <a:pt x="397" y="520"/>
                      <a:pt x="394" y="526"/>
                      <a:pt x="390" y="532"/>
                    </a:cubicBezTo>
                    <a:cubicBezTo>
                      <a:pt x="372" y="557"/>
                      <a:pt x="351" y="581"/>
                      <a:pt x="327" y="601"/>
                    </a:cubicBezTo>
                    <a:cubicBezTo>
                      <a:pt x="296" y="627"/>
                      <a:pt x="261" y="639"/>
                      <a:pt x="221" y="638"/>
                    </a:cubicBezTo>
                    <a:cubicBezTo>
                      <a:pt x="215" y="638"/>
                      <a:pt x="212" y="640"/>
                      <a:pt x="211" y="646"/>
                    </a:cubicBezTo>
                    <a:cubicBezTo>
                      <a:pt x="204" y="672"/>
                      <a:pt x="197" y="699"/>
                      <a:pt x="190" y="725"/>
                    </a:cubicBezTo>
                    <a:cubicBezTo>
                      <a:pt x="190" y="727"/>
                      <a:pt x="190" y="728"/>
                      <a:pt x="190" y="730"/>
                    </a:cubicBezTo>
                    <a:cubicBezTo>
                      <a:pt x="209" y="690"/>
                      <a:pt x="235" y="657"/>
                      <a:pt x="279" y="643"/>
                    </a:cubicBezTo>
                    <a:cubicBezTo>
                      <a:pt x="302" y="635"/>
                      <a:pt x="332" y="633"/>
                      <a:pt x="353" y="640"/>
                    </a:cubicBezTo>
                    <a:cubicBezTo>
                      <a:pt x="348" y="649"/>
                      <a:pt x="344" y="659"/>
                      <a:pt x="340" y="668"/>
                    </a:cubicBezTo>
                    <a:cubicBezTo>
                      <a:pt x="322" y="701"/>
                      <a:pt x="302" y="733"/>
                      <a:pt x="274" y="758"/>
                    </a:cubicBezTo>
                    <a:cubicBezTo>
                      <a:pt x="249" y="781"/>
                      <a:pt x="219" y="793"/>
                      <a:pt x="185" y="797"/>
                    </a:cubicBezTo>
                    <a:cubicBezTo>
                      <a:pt x="180" y="798"/>
                      <a:pt x="177" y="798"/>
                      <a:pt x="176" y="804"/>
                    </a:cubicBezTo>
                    <a:cubicBezTo>
                      <a:pt x="174" y="837"/>
                      <a:pt x="171" y="870"/>
                      <a:pt x="169" y="904"/>
                    </a:cubicBezTo>
                    <a:cubicBezTo>
                      <a:pt x="175" y="888"/>
                      <a:pt x="180" y="872"/>
                      <a:pt x="187" y="858"/>
                    </a:cubicBezTo>
                    <a:cubicBezTo>
                      <a:pt x="213" y="804"/>
                      <a:pt x="257" y="778"/>
                      <a:pt x="316" y="777"/>
                    </a:cubicBezTo>
                    <a:cubicBezTo>
                      <a:pt x="318" y="777"/>
                      <a:pt x="319" y="777"/>
                      <a:pt x="321" y="777"/>
                    </a:cubicBezTo>
                    <a:cubicBezTo>
                      <a:pt x="322" y="777"/>
                      <a:pt x="323" y="778"/>
                      <a:pt x="325" y="778"/>
                    </a:cubicBezTo>
                    <a:cubicBezTo>
                      <a:pt x="322" y="787"/>
                      <a:pt x="320" y="796"/>
                      <a:pt x="318" y="805"/>
                    </a:cubicBezTo>
                    <a:cubicBezTo>
                      <a:pt x="308" y="837"/>
                      <a:pt x="295" y="869"/>
                      <a:pt x="276" y="897"/>
                    </a:cubicBezTo>
                    <a:cubicBezTo>
                      <a:pt x="252" y="935"/>
                      <a:pt x="218" y="958"/>
                      <a:pt x="177" y="971"/>
                    </a:cubicBezTo>
                    <a:cubicBezTo>
                      <a:pt x="172" y="972"/>
                      <a:pt x="170" y="973"/>
                      <a:pt x="171" y="979"/>
                    </a:cubicBezTo>
                    <a:cubicBezTo>
                      <a:pt x="174" y="1013"/>
                      <a:pt x="178" y="1048"/>
                      <a:pt x="181" y="1083"/>
                    </a:cubicBezTo>
                    <a:cubicBezTo>
                      <a:pt x="182" y="1083"/>
                      <a:pt x="183" y="1083"/>
                      <a:pt x="183" y="1083"/>
                    </a:cubicBezTo>
                    <a:cubicBezTo>
                      <a:pt x="185" y="1074"/>
                      <a:pt x="185" y="1064"/>
                      <a:pt x="187" y="1055"/>
                    </a:cubicBezTo>
                    <a:cubicBezTo>
                      <a:pt x="188" y="1045"/>
                      <a:pt x="190" y="1036"/>
                      <a:pt x="193" y="1027"/>
                    </a:cubicBezTo>
                    <a:cubicBezTo>
                      <a:pt x="211" y="963"/>
                      <a:pt x="262" y="927"/>
                      <a:pt x="321" y="922"/>
                    </a:cubicBezTo>
                    <a:cubicBezTo>
                      <a:pt x="320" y="934"/>
                      <a:pt x="319" y="946"/>
                      <a:pt x="317" y="958"/>
                    </a:cubicBezTo>
                    <a:cubicBezTo>
                      <a:pt x="313" y="991"/>
                      <a:pt x="306" y="1023"/>
                      <a:pt x="293" y="1054"/>
                    </a:cubicBezTo>
                    <a:cubicBezTo>
                      <a:pt x="276" y="1096"/>
                      <a:pt x="245" y="1128"/>
                      <a:pt x="204" y="1148"/>
                    </a:cubicBezTo>
                    <a:cubicBezTo>
                      <a:pt x="198" y="1151"/>
                      <a:pt x="197" y="1154"/>
                      <a:pt x="199" y="1160"/>
                    </a:cubicBezTo>
                    <a:cubicBezTo>
                      <a:pt x="210" y="1195"/>
                      <a:pt x="222" y="1230"/>
                      <a:pt x="233" y="1266"/>
                    </a:cubicBezTo>
                    <a:cubicBezTo>
                      <a:pt x="233" y="1268"/>
                      <a:pt x="235" y="1270"/>
                      <a:pt x="235" y="1271"/>
                    </a:cubicBezTo>
                    <a:cubicBezTo>
                      <a:pt x="235" y="1252"/>
                      <a:pt x="233" y="1233"/>
                      <a:pt x="233" y="1214"/>
                    </a:cubicBezTo>
                    <a:cubicBezTo>
                      <a:pt x="235" y="1150"/>
                      <a:pt x="280" y="1094"/>
                      <a:pt x="342" y="1078"/>
                    </a:cubicBezTo>
                    <a:cubicBezTo>
                      <a:pt x="343" y="1077"/>
                      <a:pt x="343" y="1078"/>
                      <a:pt x="345" y="1078"/>
                    </a:cubicBezTo>
                    <a:cubicBezTo>
                      <a:pt x="346" y="1091"/>
                      <a:pt x="348" y="1104"/>
                      <a:pt x="349" y="1117"/>
                    </a:cubicBezTo>
                    <a:cubicBezTo>
                      <a:pt x="351" y="1153"/>
                      <a:pt x="351" y="1189"/>
                      <a:pt x="342" y="1225"/>
                    </a:cubicBezTo>
                    <a:cubicBezTo>
                      <a:pt x="332" y="1270"/>
                      <a:pt x="307" y="1306"/>
                      <a:pt x="271" y="1334"/>
                    </a:cubicBezTo>
                    <a:cubicBezTo>
                      <a:pt x="269" y="1336"/>
                      <a:pt x="267" y="1337"/>
                      <a:pt x="265" y="1339"/>
                    </a:cubicBezTo>
                    <a:cubicBezTo>
                      <a:pt x="285" y="1380"/>
                      <a:pt x="307" y="1419"/>
                      <a:pt x="334" y="1457"/>
                    </a:cubicBezTo>
                    <a:cubicBezTo>
                      <a:pt x="328" y="1439"/>
                      <a:pt x="323" y="1422"/>
                      <a:pt x="319" y="1405"/>
                    </a:cubicBezTo>
                    <a:cubicBezTo>
                      <a:pt x="302" y="1336"/>
                      <a:pt x="329" y="1273"/>
                      <a:pt x="390" y="1237"/>
                    </a:cubicBezTo>
                    <a:cubicBezTo>
                      <a:pt x="393" y="1235"/>
                      <a:pt x="397" y="1233"/>
                      <a:pt x="402" y="1230"/>
                    </a:cubicBezTo>
                    <a:cubicBezTo>
                      <a:pt x="408" y="1254"/>
                      <a:pt x="416" y="1277"/>
                      <a:pt x="421" y="1300"/>
                    </a:cubicBezTo>
                    <a:cubicBezTo>
                      <a:pt x="429" y="1333"/>
                      <a:pt x="434" y="1366"/>
                      <a:pt x="431" y="1399"/>
                    </a:cubicBezTo>
                    <a:cubicBezTo>
                      <a:pt x="428" y="1442"/>
                      <a:pt x="411" y="1480"/>
                      <a:pt x="384" y="1513"/>
                    </a:cubicBezTo>
                    <a:cubicBezTo>
                      <a:pt x="383" y="1514"/>
                      <a:pt x="381" y="1516"/>
                      <a:pt x="379" y="1518"/>
                    </a:cubicBezTo>
                    <a:cubicBezTo>
                      <a:pt x="409" y="1554"/>
                      <a:pt x="441" y="1588"/>
                      <a:pt x="478" y="1619"/>
                    </a:cubicBezTo>
                    <a:cubicBezTo>
                      <a:pt x="474" y="1614"/>
                      <a:pt x="470" y="1609"/>
                      <a:pt x="467" y="1604"/>
                    </a:cubicBezTo>
                    <a:cubicBezTo>
                      <a:pt x="448" y="1576"/>
                      <a:pt x="434" y="1547"/>
                      <a:pt x="430" y="1513"/>
                    </a:cubicBezTo>
                    <a:cubicBezTo>
                      <a:pt x="422" y="1455"/>
                      <a:pt x="450" y="1403"/>
                      <a:pt x="491" y="1374"/>
                    </a:cubicBezTo>
                    <a:cubicBezTo>
                      <a:pt x="524" y="1429"/>
                      <a:pt x="554" y="1485"/>
                      <a:pt x="564" y="1550"/>
                    </a:cubicBezTo>
                    <a:cubicBezTo>
                      <a:pt x="571" y="1591"/>
                      <a:pt x="563" y="1630"/>
                      <a:pt x="545" y="1668"/>
                    </a:cubicBezTo>
                    <a:cubicBezTo>
                      <a:pt x="544" y="1670"/>
                      <a:pt x="543" y="1672"/>
                      <a:pt x="541" y="1674"/>
                    </a:cubicBezTo>
                    <a:cubicBezTo>
                      <a:pt x="585" y="1708"/>
                      <a:pt x="632" y="1737"/>
                      <a:pt x="682" y="1762"/>
                    </a:cubicBezTo>
                    <a:cubicBezTo>
                      <a:pt x="680" y="1760"/>
                      <a:pt x="677" y="1758"/>
                      <a:pt x="675" y="1756"/>
                    </a:cubicBezTo>
                    <a:cubicBezTo>
                      <a:pt x="648" y="1733"/>
                      <a:pt x="624" y="1709"/>
                      <a:pt x="607" y="1678"/>
                    </a:cubicBezTo>
                    <a:cubicBezTo>
                      <a:pt x="577" y="1624"/>
                      <a:pt x="584" y="1556"/>
                      <a:pt x="624" y="1508"/>
                    </a:cubicBezTo>
                    <a:cubicBezTo>
                      <a:pt x="631" y="1515"/>
                      <a:pt x="637" y="1521"/>
                      <a:pt x="643" y="1527"/>
                    </a:cubicBezTo>
                    <a:cubicBezTo>
                      <a:pt x="681" y="1565"/>
                      <a:pt x="715" y="1605"/>
                      <a:pt x="742" y="1650"/>
                    </a:cubicBezTo>
                    <a:cubicBezTo>
                      <a:pt x="770" y="1697"/>
                      <a:pt x="780" y="1747"/>
                      <a:pt x="770" y="1800"/>
                    </a:cubicBezTo>
                    <a:cubicBezTo>
                      <a:pt x="769" y="1806"/>
                      <a:pt x="773" y="1807"/>
                      <a:pt x="776" y="1808"/>
                    </a:cubicBezTo>
                    <a:cubicBezTo>
                      <a:pt x="817" y="1822"/>
                      <a:pt x="858" y="1837"/>
                      <a:pt x="900" y="1851"/>
                    </a:cubicBezTo>
                    <a:cubicBezTo>
                      <a:pt x="902" y="1852"/>
                      <a:pt x="905" y="1853"/>
                      <a:pt x="908" y="1853"/>
                    </a:cubicBezTo>
                    <a:cubicBezTo>
                      <a:pt x="913" y="1855"/>
                      <a:pt x="918" y="1858"/>
                      <a:pt x="915" y="1864"/>
                    </a:cubicBezTo>
                    <a:cubicBezTo>
                      <a:pt x="913" y="1870"/>
                      <a:pt x="909" y="1870"/>
                      <a:pt x="903" y="1868"/>
                    </a:cubicBezTo>
                    <a:cubicBezTo>
                      <a:pt x="890" y="1864"/>
                      <a:pt x="877" y="1861"/>
                      <a:pt x="864" y="1856"/>
                    </a:cubicBezTo>
                    <a:cubicBezTo>
                      <a:pt x="832" y="1845"/>
                      <a:pt x="801" y="1834"/>
                      <a:pt x="770" y="1822"/>
                    </a:cubicBezTo>
                    <a:cubicBezTo>
                      <a:pt x="764" y="1820"/>
                      <a:pt x="762" y="1820"/>
                      <a:pt x="758" y="1825"/>
                    </a:cubicBezTo>
                    <a:cubicBezTo>
                      <a:pt x="731" y="1857"/>
                      <a:pt x="695" y="1874"/>
                      <a:pt x="654" y="1881"/>
                    </a:cubicBezTo>
                    <a:cubicBezTo>
                      <a:pt x="590" y="1891"/>
                      <a:pt x="531" y="1875"/>
                      <a:pt x="473" y="1850"/>
                    </a:cubicBezTo>
                    <a:cubicBezTo>
                      <a:pt x="436" y="1833"/>
                      <a:pt x="401" y="1813"/>
                      <a:pt x="368" y="1789"/>
                    </a:cubicBezTo>
                    <a:cubicBezTo>
                      <a:pt x="364" y="1787"/>
                      <a:pt x="361" y="1783"/>
                      <a:pt x="356" y="1780"/>
                    </a:cubicBezTo>
                    <a:cubicBezTo>
                      <a:pt x="369" y="1770"/>
                      <a:pt x="383" y="1763"/>
                      <a:pt x="397" y="1758"/>
                    </a:cubicBezTo>
                    <a:cubicBezTo>
                      <a:pt x="449" y="1738"/>
                      <a:pt x="501" y="1736"/>
                      <a:pt x="555" y="1749"/>
                    </a:cubicBezTo>
                    <a:cubicBezTo>
                      <a:pt x="597" y="1758"/>
                      <a:pt x="639" y="1770"/>
                      <a:pt x="682" y="1782"/>
                    </a:cubicBezTo>
                    <a:cubicBezTo>
                      <a:pt x="678" y="1780"/>
                      <a:pt x="675" y="1778"/>
                      <a:pt x="671" y="1776"/>
                    </a:cubicBezTo>
                    <a:cubicBezTo>
                      <a:pt x="624" y="1751"/>
                      <a:pt x="580" y="1723"/>
                      <a:pt x="538" y="1691"/>
                    </a:cubicBezTo>
                    <a:cubicBezTo>
                      <a:pt x="533" y="1687"/>
                      <a:pt x="529" y="1687"/>
                      <a:pt x="524" y="1691"/>
                    </a:cubicBezTo>
                    <a:cubicBezTo>
                      <a:pt x="484" y="1719"/>
                      <a:pt x="440" y="1726"/>
                      <a:pt x="392" y="1718"/>
                    </a:cubicBezTo>
                    <a:cubicBezTo>
                      <a:pt x="347" y="1710"/>
                      <a:pt x="308" y="1689"/>
                      <a:pt x="272" y="1662"/>
                    </a:cubicBezTo>
                    <a:cubicBezTo>
                      <a:pt x="240" y="1638"/>
                      <a:pt x="211" y="1611"/>
                      <a:pt x="185" y="1581"/>
                    </a:cubicBezTo>
                    <a:cubicBezTo>
                      <a:pt x="183" y="1578"/>
                      <a:pt x="181" y="1575"/>
                      <a:pt x="178" y="1571"/>
                    </a:cubicBezTo>
                    <a:cubicBezTo>
                      <a:pt x="188" y="1568"/>
                      <a:pt x="198" y="1564"/>
                      <a:pt x="207" y="1562"/>
                    </a:cubicBezTo>
                    <a:cubicBezTo>
                      <a:pt x="263" y="1549"/>
                      <a:pt x="317" y="1557"/>
                      <a:pt x="368" y="1582"/>
                    </a:cubicBezTo>
                    <a:cubicBezTo>
                      <a:pt x="399" y="1597"/>
                      <a:pt x="429" y="1614"/>
                      <a:pt x="460" y="1631"/>
                    </a:cubicBezTo>
                    <a:cubicBezTo>
                      <a:pt x="462" y="1632"/>
                      <a:pt x="464" y="1633"/>
                      <a:pt x="467" y="1633"/>
                    </a:cubicBezTo>
                    <a:cubicBezTo>
                      <a:pt x="459" y="1625"/>
                      <a:pt x="450" y="1618"/>
                      <a:pt x="442" y="1610"/>
                    </a:cubicBezTo>
                    <a:cubicBezTo>
                      <a:pt x="418" y="1584"/>
                      <a:pt x="394" y="1558"/>
                      <a:pt x="370" y="1532"/>
                    </a:cubicBezTo>
                    <a:cubicBezTo>
                      <a:pt x="367" y="1528"/>
                      <a:pt x="365" y="1527"/>
                      <a:pt x="361" y="1529"/>
                    </a:cubicBezTo>
                    <a:cubicBezTo>
                      <a:pt x="311" y="1551"/>
                      <a:pt x="262" y="1546"/>
                      <a:pt x="215" y="1522"/>
                    </a:cubicBezTo>
                    <a:cubicBezTo>
                      <a:pt x="171" y="1499"/>
                      <a:pt x="138" y="1464"/>
                      <a:pt x="110" y="1425"/>
                    </a:cubicBezTo>
                    <a:cubicBezTo>
                      <a:pt x="97" y="1406"/>
                      <a:pt x="86" y="1385"/>
                      <a:pt x="74" y="1366"/>
                    </a:cubicBezTo>
                    <a:cubicBezTo>
                      <a:pt x="72" y="1364"/>
                      <a:pt x="72" y="1361"/>
                      <a:pt x="70" y="1358"/>
                    </a:cubicBezTo>
                    <a:cubicBezTo>
                      <a:pt x="90" y="1353"/>
                      <a:pt x="108" y="1353"/>
                      <a:pt x="127" y="1355"/>
                    </a:cubicBezTo>
                    <a:cubicBezTo>
                      <a:pt x="174" y="1359"/>
                      <a:pt x="216" y="1379"/>
                      <a:pt x="252" y="1408"/>
                    </a:cubicBezTo>
                    <a:cubicBezTo>
                      <a:pt x="273" y="1425"/>
                      <a:pt x="293" y="1443"/>
                      <a:pt x="314" y="1461"/>
                    </a:cubicBezTo>
                    <a:cubicBezTo>
                      <a:pt x="315" y="1462"/>
                      <a:pt x="316" y="1463"/>
                      <a:pt x="316" y="1463"/>
                    </a:cubicBezTo>
                    <a:cubicBezTo>
                      <a:pt x="294" y="1424"/>
                      <a:pt x="271" y="1386"/>
                      <a:pt x="248" y="1346"/>
                    </a:cubicBezTo>
                    <a:cubicBezTo>
                      <a:pt x="227" y="1351"/>
                      <a:pt x="204" y="1352"/>
                      <a:pt x="182" y="1347"/>
                    </a:cubicBezTo>
                    <a:cubicBezTo>
                      <a:pt x="138" y="1337"/>
                      <a:pt x="104" y="1312"/>
                      <a:pt x="78" y="1278"/>
                    </a:cubicBezTo>
                    <a:cubicBezTo>
                      <a:pt x="47" y="1237"/>
                      <a:pt x="27" y="1191"/>
                      <a:pt x="13" y="1142"/>
                    </a:cubicBezTo>
                    <a:cubicBezTo>
                      <a:pt x="13" y="1141"/>
                      <a:pt x="13" y="1139"/>
                      <a:pt x="12" y="1135"/>
                    </a:cubicBezTo>
                    <a:cubicBezTo>
                      <a:pt x="26" y="1137"/>
                      <a:pt x="40" y="1138"/>
                      <a:pt x="53" y="1141"/>
                    </a:cubicBezTo>
                    <a:cubicBezTo>
                      <a:pt x="105" y="1152"/>
                      <a:pt x="145" y="1182"/>
                      <a:pt x="177" y="1222"/>
                    </a:cubicBezTo>
                    <a:cubicBezTo>
                      <a:pt x="191" y="1240"/>
                      <a:pt x="205" y="1258"/>
                      <a:pt x="217" y="1275"/>
                    </a:cubicBezTo>
                    <a:cubicBezTo>
                      <a:pt x="205" y="1237"/>
                      <a:pt x="192" y="1197"/>
                      <a:pt x="180" y="1156"/>
                    </a:cubicBezTo>
                    <a:cubicBezTo>
                      <a:pt x="168" y="1155"/>
                      <a:pt x="156" y="1155"/>
                      <a:pt x="144" y="1152"/>
                    </a:cubicBezTo>
                    <a:cubicBezTo>
                      <a:pt x="97" y="1142"/>
                      <a:pt x="64" y="1114"/>
                      <a:pt x="40" y="1073"/>
                    </a:cubicBezTo>
                    <a:cubicBezTo>
                      <a:pt x="18" y="1033"/>
                      <a:pt x="8" y="990"/>
                      <a:pt x="2" y="945"/>
                    </a:cubicBezTo>
                    <a:cubicBezTo>
                      <a:pt x="1" y="942"/>
                      <a:pt x="1" y="940"/>
                      <a:pt x="0" y="937"/>
                    </a:cubicBezTo>
                    <a:cubicBezTo>
                      <a:pt x="0" y="932"/>
                      <a:pt x="0" y="927"/>
                      <a:pt x="0" y="9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85D5051-4F2B-090D-E92E-ABEA352776E1}"/>
                </a:ext>
              </a:extLst>
            </p:cNvPr>
            <p:cNvSpPr txBox="1"/>
            <p:nvPr/>
          </p:nvSpPr>
          <p:spPr>
            <a:xfrm>
              <a:off x="5093425" y="4824975"/>
              <a:ext cx="2005151" cy="52322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b="1" dirty="0">
                  <a:solidFill>
                    <a:schemeClr val="accent2"/>
                  </a:solidFill>
                  <a:effectLst/>
                  <a:latin typeface="+mj-lt"/>
                  <a:ea typeface="OPPOSans R" panose="00020600040101010101" pitchFamily="18" charset="-122"/>
                </a:rPr>
                <a:t>83.0%</a:t>
              </a:r>
              <a:endParaRPr lang="zh-CN" altLang="en-US" sz="2800" b="1" dirty="0">
                <a:solidFill>
                  <a:schemeClr val="accent2"/>
                </a:solidFill>
                <a:effectLst/>
                <a:latin typeface="+mj-lt"/>
                <a:ea typeface="OPPOSans R" panose="00020600040101010101" pitchFamily="18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07445D1-B8C0-4AAB-6BD6-F3249C9CAEFF}"/>
                </a:ext>
              </a:extLst>
            </p:cNvPr>
            <p:cNvSpPr txBox="1"/>
            <p:nvPr/>
          </p:nvSpPr>
          <p:spPr>
            <a:xfrm>
              <a:off x="4813597" y="5696261"/>
              <a:ext cx="2564805" cy="35144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月均绩优人力成长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E1FBD08-3F5C-85C4-5844-E31F7C56BF8C}"/>
              </a:ext>
            </a:extLst>
          </p:cNvPr>
          <p:cNvGrpSpPr/>
          <p:nvPr/>
        </p:nvGrpSpPr>
        <p:grpSpPr>
          <a:xfrm>
            <a:off x="8578562" y="4597059"/>
            <a:ext cx="2281638" cy="1450645"/>
            <a:chOff x="8578562" y="4597059"/>
            <a:chExt cx="2281638" cy="1450645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8C3099D1-DA75-9FDD-D6F9-420367A600CF}"/>
                </a:ext>
              </a:extLst>
            </p:cNvPr>
            <p:cNvGrpSpPr/>
            <p:nvPr/>
          </p:nvGrpSpPr>
          <p:grpSpPr>
            <a:xfrm>
              <a:off x="8578562" y="4597059"/>
              <a:ext cx="2281638" cy="977295"/>
              <a:chOff x="931239" y="2940352"/>
              <a:chExt cx="2281638" cy="977295"/>
            </a:xfrm>
          </p:grpSpPr>
          <p:sp>
            <p:nvSpPr>
              <p:cNvPr id="59" name="Freeform 1266">
                <a:extLst>
                  <a:ext uri="{FF2B5EF4-FFF2-40B4-BE49-F238E27FC236}">
                    <a16:creationId xmlns:a16="http://schemas.microsoft.com/office/drawing/2014/main" id="{1A506BF5-D71A-18B0-FACF-85EDEA2C4D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330" y="2941232"/>
                <a:ext cx="465547" cy="975536"/>
              </a:xfrm>
              <a:custGeom>
                <a:avLst/>
                <a:gdLst>
                  <a:gd name="T0" fmla="*/ 683 w 900"/>
                  <a:gd name="T1" fmla="*/ 1322 h 1887"/>
                  <a:gd name="T2" fmla="*/ 621 w 900"/>
                  <a:gd name="T3" fmla="*/ 1439 h 1887"/>
                  <a:gd name="T4" fmla="*/ 824 w 900"/>
                  <a:gd name="T5" fmla="*/ 1387 h 1887"/>
                  <a:gd name="T6" fmla="*/ 479 w 900"/>
                  <a:gd name="T7" fmla="*/ 1621 h 1887"/>
                  <a:gd name="T8" fmla="*/ 762 w 900"/>
                  <a:gd name="T9" fmla="*/ 1543 h 1887"/>
                  <a:gd name="T10" fmla="*/ 431 w 900"/>
                  <a:gd name="T11" fmla="*/ 1687 h 1887"/>
                  <a:gd name="T12" fmla="*/ 436 w 900"/>
                  <a:gd name="T13" fmla="*/ 1733 h 1887"/>
                  <a:gd name="T14" fmla="*/ 559 w 900"/>
                  <a:gd name="T15" fmla="*/ 1792 h 1887"/>
                  <a:gd name="T16" fmla="*/ 194 w 900"/>
                  <a:gd name="T17" fmla="*/ 1826 h 1887"/>
                  <a:gd name="T18" fmla="*/ 51 w 900"/>
                  <a:gd name="T19" fmla="*/ 1867 h 1887"/>
                  <a:gd name="T20" fmla="*/ 309 w 900"/>
                  <a:gd name="T21" fmla="*/ 1508 h 1887"/>
                  <a:gd name="T22" fmla="*/ 270 w 900"/>
                  <a:gd name="T23" fmla="*/ 1764 h 1887"/>
                  <a:gd name="T24" fmla="*/ 434 w 900"/>
                  <a:gd name="T25" fmla="*/ 1368 h 1887"/>
                  <a:gd name="T26" fmla="*/ 466 w 900"/>
                  <a:gd name="T27" fmla="*/ 1606 h 1887"/>
                  <a:gd name="T28" fmla="*/ 495 w 900"/>
                  <a:gd name="T29" fmla="*/ 1364 h 1887"/>
                  <a:gd name="T30" fmla="*/ 599 w 900"/>
                  <a:gd name="T31" fmla="*/ 1435 h 1887"/>
                  <a:gd name="T32" fmla="*/ 581 w 900"/>
                  <a:gd name="T33" fmla="*/ 1221 h 1887"/>
                  <a:gd name="T34" fmla="*/ 686 w 900"/>
                  <a:gd name="T35" fmla="*/ 1249 h 1887"/>
                  <a:gd name="T36" fmla="*/ 599 w 900"/>
                  <a:gd name="T37" fmla="*/ 997 h 1887"/>
                  <a:gd name="T38" fmla="*/ 731 w 900"/>
                  <a:gd name="T39" fmla="*/ 946 h 1887"/>
                  <a:gd name="T40" fmla="*/ 563 w 900"/>
                  <a:gd name="T41" fmla="*/ 759 h 1887"/>
                  <a:gd name="T42" fmla="*/ 715 w 900"/>
                  <a:gd name="T43" fmla="*/ 772 h 1887"/>
                  <a:gd name="T44" fmla="*/ 526 w 900"/>
                  <a:gd name="T45" fmla="*/ 622 h 1887"/>
                  <a:gd name="T46" fmla="*/ 669 w 900"/>
                  <a:gd name="T47" fmla="*/ 618 h 1887"/>
                  <a:gd name="T48" fmla="*/ 562 w 900"/>
                  <a:gd name="T49" fmla="*/ 494 h 1887"/>
                  <a:gd name="T50" fmla="*/ 592 w 900"/>
                  <a:gd name="T51" fmla="*/ 471 h 1887"/>
                  <a:gd name="T52" fmla="*/ 556 w 900"/>
                  <a:gd name="T53" fmla="*/ 410 h 1887"/>
                  <a:gd name="T54" fmla="*/ 361 w 900"/>
                  <a:gd name="T55" fmla="*/ 332 h 1887"/>
                  <a:gd name="T56" fmla="*/ 443 w 900"/>
                  <a:gd name="T57" fmla="*/ 279 h 1887"/>
                  <a:gd name="T58" fmla="*/ 222 w 900"/>
                  <a:gd name="T59" fmla="*/ 225 h 1887"/>
                  <a:gd name="T60" fmla="*/ 197 w 900"/>
                  <a:gd name="T61" fmla="*/ 187 h 1887"/>
                  <a:gd name="T62" fmla="*/ 180 w 900"/>
                  <a:gd name="T63" fmla="*/ 104 h 1887"/>
                  <a:gd name="T64" fmla="*/ 204 w 900"/>
                  <a:gd name="T65" fmla="*/ 84 h 1887"/>
                  <a:gd name="T66" fmla="*/ 218 w 900"/>
                  <a:gd name="T67" fmla="*/ 0 h 1887"/>
                  <a:gd name="T68" fmla="*/ 338 w 900"/>
                  <a:gd name="T69" fmla="*/ 171 h 1887"/>
                  <a:gd name="T70" fmla="*/ 423 w 900"/>
                  <a:gd name="T71" fmla="*/ 138 h 1887"/>
                  <a:gd name="T72" fmla="*/ 472 w 900"/>
                  <a:gd name="T73" fmla="*/ 272 h 1887"/>
                  <a:gd name="T74" fmla="*/ 534 w 900"/>
                  <a:gd name="T75" fmla="*/ 221 h 1887"/>
                  <a:gd name="T76" fmla="*/ 573 w 900"/>
                  <a:gd name="T77" fmla="*/ 398 h 1887"/>
                  <a:gd name="T78" fmla="*/ 648 w 900"/>
                  <a:gd name="T79" fmla="*/ 352 h 1887"/>
                  <a:gd name="T80" fmla="*/ 654 w 900"/>
                  <a:gd name="T81" fmla="*/ 522 h 1887"/>
                  <a:gd name="T82" fmla="*/ 727 w 900"/>
                  <a:gd name="T83" fmla="*/ 429 h 1887"/>
                  <a:gd name="T84" fmla="*/ 790 w 900"/>
                  <a:gd name="T85" fmla="*/ 517 h 1887"/>
                  <a:gd name="T86" fmla="*/ 731 w 900"/>
                  <a:gd name="T87" fmla="*/ 770 h 1887"/>
                  <a:gd name="T88" fmla="*/ 859 w 900"/>
                  <a:gd name="T89" fmla="*/ 692 h 1887"/>
                  <a:gd name="T90" fmla="*/ 749 w 900"/>
                  <a:gd name="T91" fmla="*/ 946 h 1887"/>
                  <a:gd name="T92" fmla="*/ 849 w 900"/>
                  <a:gd name="T93" fmla="*/ 902 h 1887"/>
                  <a:gd name="T94" fmla="*/ 738 w 900"/>
                  <a:gd name="T95" fmla="*/ 1127 h 1887"/>
                  <a:gd name="T96" fmla="*/ 712 w 900"/>
                  <a:gd name="T97" fmla="*/ 1236 h 1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0" h="1887">
                    <a:moveTo>
                      <a:pt x="900" y="1106"/>
                    </a:moveTo>
                    <a:cubicBezTo>
                      <a:pt x="894" y="1125"/>
                      <a:pt x="889" y="1144"/>
                      <a:pt x="883" y="1163"/>
                    </a:cubicBezTo>
                    <a:cubicBezTo>
                      <a:pt x="869" y="1202"/>
                      <a:pt x="851" y="1239"/>
                      <a:pt x="823" y="1269"/>
                    </a:cubicBezTo>
                    <a:cubicBezTo>
                      <a:pt x="785" y="1310"/>
                      <a:pt x="739" y="1329"/>
                      <a:pt x="683" y="1322"/>
                    </a:cubicBezTo>
                    <a:cubicBezTo>
                      <a:pt x="679" y="1322"/>
                      <a:pt x="676" y="1322"/>
                      <a:pt x="674" y="1326"/>
                    </a:cubicBezTo>
                    <a:cubicBezTo>
                      <a:pt x="655" y="1364"/>
                      <a:pt x="636" y="1402"/>
                      <a:pt x="617" y="1440"/>
                    </a:cubicBezTo>
                    <a:cubicBezTo>
                      <a:pt x="616" y="1441"/>
                      <a:pt x="617" y="1441"/>
                      <a:pt x="616" y="1443"/>
                    </a:cubicBezTo>
                    <a:cubicBezTo>
                      <a:pt x="618" y="1441"/>
                      <a:pt x="620" y="1440"/>
                      <a:pt x="621" y="1439"/>
                    </a:cubicBezTo>
                    <a:cubicBezTo>
                      <a:pt x="651" y="1408"/>
                      <a:pt x="680" y="1377"/>
                      <a:pt x="717" y="1355"/>
                    </a:cubicBezTo>
                    <a:cubicBezTo>
                      <a:pt x="756" y="1330"/>
                      <a:pt x="800" y="1318"/>
                      <a:pt x="847" y="1322"/>
                    </a:cubicBezTo>
                    <a:cubicBezTo>
                      <a:pt x="850" y="1322"/>
                      <a:pt x="852" y="1323"/>
                      <a:pt x="858" y="1324"/>
                    </a:cubicBezTo>
                    <a:cubicBezTo>
                      <a:pt x="846" y="1346"/>
                      <a:pt x="836" y="1367"/>
                      <a:pt x="824" y="1387"/>
                    </a:cubicBezTo>
                    <a:cubicBezTo>
                      <a:pt x="803" y="1422"/>
                      <a:pt x="778" y="1454"/>
                      <a:pt x="746" y="1479"/>
                    </a:cubicBezTo>
                    <a:cubicBezTo>
                      <a:pt x="693" y="1520"/>
                      <a:pt x="635" y="1533"/>
                      <a:pt x="571" y="1510"/>
                    </a:cubicBezTo>
                    <a:cubicBezTo>
                      <a:pt x="555" y="1529"/>
                      <a:pt x="541" y="1548"/>
                      <a:pt x="525" y="1567"/>
                    </a:cubicBezTo>
                    <a:cubicBezTo>
                      <a:pt x="510" y="1585"/>
                      <a:pt x="494" y="1602"/>
                      <a:pt x="479" y="1621"/>
                    </a:cubicBezTo>
                    <a:cubicBezTo>
                      <a:pt x="482" y="1619"/>
                      <a:pt x="485" y="1617"/>
                      <a:pt x="489" y="1615"/>
                    </a:cubicBezTo>
                    <a:cubicBezTo>
                      <a:pt x="516" y="1598"/>
                      <a:pt x="543" y="1580"/>
                      <a:pt x="571" y="1565"/>
                    </a:cubicBezTo>
                    <a:cubicBezTo>
                      <a:pt x="610" y="1543"/>
                      <a:pt x="653" y="1530"/>
                      <a:pt x="699" y="1531"/>
                    </a:cubicBezTo>
                    <a:cubicBezTo>
                      <a:pt x="720" y="1532"/>
                      <a:pt x="741" y="1534"/>
                      <a:pt x="762" y="1543"/>
                    </a:cubicBezTo>
                    <a:cubicBezTo>
                      <a:pt x="752" y="1556"/>
                      <a:pt x="743" y="1569"/>
                      <a:pt x="733" y="1580"/>
                    </a:cubicBezTo>
                    <a:cubicBezTo>
                      <a:pt x="699" y="1619"/>
                      <a:pt x="663" y="1654"/>
                      <a:pt x="617" y="1678"/>
                    </a:cubicBezTo>
                    <a:cubicBezTo>
                      <a:pt x="563" y="1706"/>
                      <a:pt x="507" y="1717"/>
                      <a:pt x="448" y="1695"/>
                    </a:cubicBezTo>
                    <a:cubicBezTo>
                      <a:pt x="442" y="1693"/>
                      <a:pt x="437" y="1690"/>
                      <a:pt x="431" y="1687"/>
                    </a:cubicBezTo>
                    <a:cubicBezTo>
                      <a:pt x="426" y="1684"/>
                      <a:pt x="421" y="1681"/>
                      <a:pt x="418" y="1679"/>
                    </a:cubicBezTo>
                    <a:cubicBezTo>
                      <a:pt x="369" y="1714"/>
                      <a:pt x="322" y="1749"/>
                      <a:pt x="277" y="1781"/>
                    </a:cubicBezTo>
                    <a:cubicBezTo>
                      <a:pt x="286" y="1778"/>
                      <a:pt x="300" y="1772"/>
                      <a:pt x="313" y="1768"/>
                    </a:cubicBezTo>
                    <a:cubicBezTo>
                      <a:pt x="353" y="1753"/>
                      <a:pt x="394" y="1740"/>
                      <a:pt x="436" y="1733"/>
                    </a:cubicBezTo>
                    <a:cubicBezTo>
                      <a:pt x="482" y="1726"/>
                      <a:pt x="526" y="1729"/>
                      <a:pt x="569" y="1747"/>
                    </a:cubicBezTo>
                    <a:cubicBezTo>
                      <a:pt x="578" y="1750"/>
                      <a:pt x="585" y="1754"/>
                      <a:pt x="593" y="1758"/>
                    </a:cubicBezTo>
                    <a:cubicBezTo>
                      <a:pt x="595" y="1759"/>
                      <a:pt x="596" y="1760"/>
                      <a:pt x="598" y="1762"/>
                    </a:cubicBezTo>
                    <a:cubicBezTo>
                      <a:pt x="585" y="1772"/>
                      <a:pt x="572" y="1782"/>
                      <a:pt x="559" y="1792"/>
                    </a:cubicBezTo>
                    <a:cubicBezTo>
                      <a:pt x="517" y="1822"/>
                      <a:pt x="472" y="1848"/>
                      <a:pt x="423" y="1865"/>
                    </a:cubicBezTo>
                    <a:cubicBezTo>
                      <a:pt x="374" y="1881"/>
                      <a:pt x="325" y="1887"/>
                      <a:pt x="275" y="1874"/>
                    </a:cubicBezTo>
                    <a:cubicBezTo>
                      <a:pt x="245" y="1866"/>
                      <a:pt x="218" y="1852"/>
                      <a:pt x="197" y="1829"/>
                    </a:cubicBezTo>
                    <a:cubicBezTo>
                      <a:pt x="196" y="1827"/>
                      <a:pt x="194" y="1826"/>
                      <a:pt x="194" y="1826"/>
                    </a:cubicBezTo>
                    <a:cubicBezTo>
                      <a:pt x="159" y="1840"/>
                      <a:pt x="125" y="1855"/>
                      <a:pt x="91" y="1869"/>
                    </a:cubicBezTo>
                    <a:cubicBezTo>
                      <a:pt x="80" y="1874"/>
                      <a:pt x="68" y="1877"/>
                      <a:pt x="57" y="1881"/>
                    </a:cubicBezTo>
                    <a:cubicBezTo>
                      <a:pt x="51" y="1883"/>
                      <a:pt x="46" y="1885"/>
                      <a:pt x="43" y="1878"/>
                    </a:cubicBezTo>
                    <a:cubicBezTo>
                      <a:pt x="40" y="1871"/>
                      <a:pt x="46" y="1869"/>
                      <a:pt x="51" y="1867"/>
                    </a:cubicBezTo>
                    <a:cubicBezTo>
                      <a:pt x="94" y="1849"/>
                      <a:pt x="136" y="1832"/>
                      <a:pt x="178" y="1815"/>
                    </a:cubicBezTo>
                    <a:cubicBezTo>
                      <a:pt x="183" y="1813"/>
                      <a:pt x="185" y="1811"/>
                      <a:pt x="184" y="1805"/>
                    </a:cubicBezTo>
                    <a:cubicBezTo>
                      <a:pt x="170" y="1749"/>
                      <a:pt x="179" y="1696"/>
                      <a:pt x="207" y="1646"/>
                    </a:cubicBezTo>
                    <a:cubicBezTo>
                      <a:pt x="235" y="1595"/>
                      <a:pt x="270" y="1550"/>
                      <a:pt x="309" y="1508"/>
                    </a:cubicBezTo>
                    <a:cubicBezTo>
                      <a:pt x="310" y="1507"/>
                      <a:pt x="311" y="1507"/>
                      <a:pt x="312" y="1506"/>
                    </a:cubicBezTo>
                    <a:cubicBezTo>
                      <a:pt x="342" y="1541"/>
                      <a:pt x="358" y="1580"/>
                      <a:pt x="352" y="1627"/>
                    </a:cubicBezTo>
                    <a:cubicBezTo>
                      <a:pt x="347" y="1671"/>
                      <a:pt x="324" y="1706"/>
                      <a:pt x="295" y="1737"/>
                    </a:cubicBezTo>
                    <a:cubicBezTo>
                      <a:pt x="287" y="1746"/>
                      <a:pt x="278" y="1755"/>
                      <a:pt x="270" y="1764"/>
                    </a:cubicBezTo>
                    <a:cubicBezTo>
                      <a:pt x="317" y="1736"/>
                      <a:pt x="362" y="1703"/>
                      <a:pt x="402" y="1668"/>
                    </a:cubicBezTo>
                    <a:cubicBezTo>
                      <a:pt x="394" y="1646"/>
                      <a:pt x="385" y="1625"/>
                      <a:pt x="379" y="1604"/>
                    </a:cubicBezTo>
                    <a:cubicBezTo>
                      <a:pt x="369" y="1568"/>
                      <a:pt x="372" y="1531"/>
                      <a:pt x="382" y="1495"/>
                    </a:cubicBezTo>
                    <a:cubicBezTo>
                      <a:pt x="394" y="1450"/>
                      <a:pt x="412" y="1408"/>
                      <a:pt x="434" y="1368"/>
                    </a:cubicBezTo>
                    <a:cubicBezTo>
                      <a:pt x="435" y="1367"/>
                      <a:pt x="435" y="1366"/>
                      <a:pt x="436" y="1364"/>
                    </a:cubicBezTo>
                    <a:cubicBezTo>
                      <a:pt x="475" y="1391"/>
                      <a:pt x="500" y="1427"/>
                      <a:pt x="505" y="1474"/>
                    </a:cubicBezTo>
                    <a:cubicBezTo>
                      <a:pt x="510" y="1517"/>
                      <a:pt x="496" y="1555"/>
                      <a:pt x="475" y="1591"/>
                    </a:cubicBezTo>
                    <a:cubicBezTo>
                      <a:pt x="472" y="1596"/>
                      <a:pt x="469" y="1601"/>
                      <a:pt x="466" y="1606"/>
                    </a:cubicBezTo>
                    <a:cubicBezTo>
                      <a:pt x="467" y="1607"/>
                      <a:pt x="468" y="1608"/>
                      <a:pt x="469" y="1608"/>
                    </a:cubicBezTo>
                    <a:cubicBezTo>
                      <a:pt x="498" y="1573"/>
                      <a:pt x="527" y="1538"/>
                      <a:pt x="557" y="1503"/>
                    </a:cubicBezTo>
                    <a:cubicBezTo>
                      <a:pt x="549" y="1493"/>
                      <a:pt x="541" y="1485"/>
                      <a:pt x="535" y="1476"/>
                    </a:cubicBezTo>
                    <a:cubicBezTo>
                      <a:pt x="510" y="1443"/>
                      <a:pt x="496" y="1405"/>
                      <a:pt x="495" y="1364"/>
                    </a:cubicBezTo>
                    <a:cubicBezTo>
                      <a:pt x="493" y="1314"/>
                      <a:pt x="502" y="1266"/>
                      <a:pt x="516" y="1218"/>
                    </a:cubicBezTo>
                    <a:cubicBezTo>
                      <a:pt x="516" y="1218"/>
                      <a:pt x="516" y="1217"/>
                      <a:pt x="517" y="1216"/>
                    </a:cubicBezTo>
                    <a:cubicBezTo>
                      <a:pt x="558" y="1236"/>
                      <a:pt x="591" y="1263"/>
                      <a:pt x="606" y="1307"/>
                    </a:cubicBezTo>
                    <a:cubicBezTo>
                      <a:pt x="620" y="1351"/>
                      <a:pt x="613" y="1393"/>
                      <a:pt x="599" y="1435"/>
                    </a:cubicBezTo>
                    <a:cubicBezTo>
                      <a:pt x="600" y="1436"/>
                      <a:pt x="601" y="1436"/>
                      <a:pt x="602" y="1436"/>
                    </a:cubicBezTo>
                    <a:cubicBezTo>
                      <a:pt x="622" y="1397"/>
                      <a:pt x="642" y="1357"/>
                      <a:pt x="661" y="1318"/>
                    </a:cubicBezTo>
                    <a:cubicBezTo>
                      <a:pt x="646" y="1306"/>
                      <a:pt x="633" y="1295"/>
                      <a:pt x="620" y="1283"/>
                    </a:cubicBezTo>
                    <a:cubicBezTo>
                      <a:pt x="603" y="1265"/>
                      <a:pt x="591" y="1244"/>
                      <a:pt x="581" y="1221"/>
                    </a:cubicBezTo>
                    <a:cubicBezTo>
                      <a:pt x="561" y="1175"/>
                      <a:pt x="561" y="1127"/>
                      <a:pt x="561" y="1079"/>
                    </a:cubicBezTo>
                    <a:cubicBezTo>
                      <a:pt x="561" y="1073"/>
                      <a:pt x="562" y="1066"/>
                      <a:pt x="563" y="1059"/>
                    </a:cubicBezTo>
                    <a:cubicBezTo>
                      <a:pt x="606" y="1068"/>
                      <a:pt x="641" y="1090"/>
                      <a:pt x="664" y="1127"/>
                    </a:cubicBezTo>
                    <a:cubicBezTo>
                      <a:pt x="687" y="1165"/>
                      <a:pt x="688" y="1207"/>
                      <a:pt x="686" y="1249"/>
                    </a:cubicBezTo>
                    <a:cubicBezTo>
                      <a:pt x="692" y="1229"/>
                      <a:pt x="698" y="1208"/>
                      <a:pt x="703" y="1188"/>
                    </a:cubicBezTo>
                    <a:cubicBezTo>
                      <a:pt x="708" y="1169"/>
                      <a:pt x="711" y="1150"/>
                      <a:pt x="715" y="1131"/>
                    </a:cubicBezTo>
                    <a:cubicBezTo>
                      <a:pt x="716" y="1127"/>
                      <a:pt x="716" y="1124"/>
                      <a:pt x="712" y="1123"/>
                    </a:cubicBezTo>
                    <a:cubicBezTo>
                      <a:pt x="654" y="1099"/>
                      <a:pt x="618" y="1056"/>
                      <a:pt x="599" y="997"/>
                    </a:cubicBezTo>
                    <a:cubicBezTo>
                      <a:pt x="589" y="967"/>
                      <a:pt x="582" y="936"/>
                      <a:pt x="578" y="903"/>
                    </a:cubicBezTo>
                    <a:cubicBezTo>
                      <a:pt x="619" y="904"/>
                      <a:pt x="654" y="918"/>
                      <a:pt x="682" y="948"/>
                    </a:cubicBezTo>
                    <a:cubicBezTo>
                      <a:pt x="710" y="978"/>
                      <a:pt x="720" y="1015"/>
                      <a:pt x="726" y="1054"/>
                    </a:cubicBezTo>
                    <a:cubicBezTo>
                      <a:pt x="731" y="1018"/>
                      <a:pt x="732" y="982"/>
                      <a:pt x="731" y="946"/>
                    </a:cubicBezTo>
                    <a:cubicBezTo>
                      <a:pt x="716" y="940"/>
                      <a:pt x="701" y="936"/>
                      <a:pt x="687" y="930"/>
                    </a:cubicBezTo>
                    <a:cubicBezTo>
                      <a:pt x="648" y="912"/>
                      <a:pt x="621" y="882"/>
                      <a:pt x="601" y="845"/>
                    </a:cubicBezTo>
                    <a:cubicBezTo>
                      <a:pt x="588" y="820"/>
                      <a:pt x="578" y="794"/>
                      <a:pt x="566" y="769"/>
                    </a:cubicBezTo>
                    <a:cubicBezTo>
                      <a:pt x="565" y="766"/>
                      <a:pt x="564" y="763"/>
                      <a:pt x="563" y="759"/>
                    </a:cubicBezTo>
                    <a:cubicBezTo>
                      <a:pt x="602" y="754"/>
                      <a:pt x="637" y="762"/>
                      <a:pt x="667" y="784"/>
                    </a:cubicBezTo>
                    <a:cubicBezTo>
                      <a:pt x="698" y="807"/>
                      <a:pt x="715" y="839"/>
                      <a:pt x="727" y="874"/>
                    </a:cubicBezTo>
                    <a:cubicBezTo>
                      <a:pt x="727" y="874"/>
                      <a:pt x="728" y="874"/>
                      <a:pt x="729" y="873"/>
                    </a:cubicBezTo>
                    <a:cubicBezTo>
                      <a:pt x="724" y="839"/>
                      <a:pt x="719" y="805"/>
                      <a:pt x="715" y="772"/>
                    </a:cubicBezTo>
                    <a:cubicBezTo>
                      <a:pt x="702" y="770"/>
                      <a:pt x="690" y="769"/>
                      <a:pt x="679" y="766"/>
                    </a:cubicBezTo>
                    <a:cubicBezTo>
                      <a:pt x="644" y="759"/>
                      <a:pt x="616" y="741"/>
                      <a:pt x="591" y="716"/>
                    </a:cubicBezTo>
                    <a:cubicBezTo>
                      <a:pt x="566" y="690"/>
                      <a:pt x="546" y="660"/>
                      <a:pt x="529" y="628"/>
                    </a:cubicBezTo>
                    <a:cubicBezTo>
                      <a:pt x="528" y="627"/>
                      <a:pt x="528" y="625"/>
                      <a:pt x="526" y="622"/>
                    </a:cubicBezTo>
                    <a:cubicBezTo>
                      <a:pt x="561" y="613"/>
                      <a:pt x="594" y="615"/>
                      <a:pt x="626" y="631"/>
                    </a:cubicBezTo>
                    <a:cubicBezTo>
                      <a:pt x="659" y="647"/>
                      <a:pt x="679" y="674"/>
                      <a:pt x="698" y="704"/>
                    </a:cubicBezTo>
                    <a:cubicBezTo>
                      <a:pt x="694" y="691"/>
                      <a:pt x="690" y="678"/>
                      <a:pt x="686" y="666"/>
                    </a:cubicBezTo>
                    <a:cubicBezTo>
                      <a:pt x="681" y="650"/>
                      <a:pt x="675" y="634"/>
                      <a:pt x="669" y="618"/>
                    </a:cubicBezTo>
                    <a:cubicBezTo>
                      <a:pt x="668" y="616"/>
                      <a:pt x="665" y="613"/>
                      <a:pt x="663" y="613"/>
                    </a:cubicBezTo>
                    <a:cubicBezTo>
                      <a:pt x="600" y="619"/>
                      <a:pt x="552" y="593"/>
                      <a:pt x="511" y="549"/>
                    </a:cubicBezTo>
                    <a:cubicBezTo>
                      <a:pt x="497" y="534"/>
                      <a:pt x="483" y="517"/>
                      <a:pt x="469" y="501"/>
                    </a:cubicBezTo>
                    <a:cubicBezTo>
                      <a:pt x="500" y="487"/>
                      <a:pt x="531" y="485"/>
                      <a:pt x="562" y="494"/>
                    </a:cubicBezTo>
                    <a:cubicBezTo>
                      <a:pt x="594" y="504"/>
                      <a:pt x="617" y="524"/>
                      <a:pt x="639" y="547"/>
                    </a:cubicBezTo>
                    <a:cubicBezTo>
                      <a:pt x="633" y="536"/>
                      <a:pt x="628" y="525"/>
                      <a:pt x="621" y="513"/>
                    </a:cubicBezTo>
                    <a:cubicBezTo>
                      <a:pt x="615" y="501"/>
                      <a:pt x="607" y="488"/>
                      <a:pt x="600" y="475"/>
                    </a:cubicBezTo>
                    <a:cubicBezTo>
                      <a:pt x="598" y="473"/>
                      <a:pt x="594" y="471"/>
                      <a:pt x="592" y="471"/>
                    </a:cubicBezTo>
                    <a:cubicBezTo>
                      <a:pt x="545" y="482"/>
                      <a:pt x="503" y="473"/>
                      <a:pt x="464" y="446"/>
                    </a:cubicBezTo>
                    <a:cubicBezTo>
                      <a:pt x="441" y="430"/>
                      <a:pt x="421" y="412"/>
                      <a:pt x="399" y="394"/>
                    </a:cubicBezTo>
                    <a:cubicBezTo>
                      <a:pt x="398" y="394"/>
                      <a:pt x="398" y="392"/>
                      <a:pt x="397" y="391"/>
                    </a:cubicBezTo>
                    <a:cubicBezTo>
                      <a:pt x="429" y="369"/>
                      <a:pt x="490" y="356"/>
                      <a:pt x="556" y="410"/>
                    </a:cubicBezTo>
                    <a:cubicBezTo>
                      <a:pt x="548" y="400"/>
                      <a:pt x="541" y="390"/>
                      <a:pt x="534" y="380"/>
                    </a:cubicBezTo>
                    <a:cubicBezTo>
                      <a:pt x="526" y="370"/>
                      <a:pt x="518" y="361"/>
                      <a:pt x="510" y="351"/>
                    </a:cubicBezTo>
                    <a:cubicBezTo>
                      <a:pt x="490" y="359"/>
                      <a:pt x="470" y="363"/>
                      <a:pt x="448" y="362"/>
                    </a:cubicBezTo>
                    <a:cubicBezTo>
                      <a:pt x="417" y="360"/>
                      <a:pt x="389" y="347"/>
                      <a:pt x="361" y="332"/>
                    </a:cubicBezTo>
                    <a:cubicBezTo>
                      <a:pt x="345" y="323"/>
                      <a:pt x="330" y="312"/>
                      <a:pt x="312" y="301"/>
                    </a:cubicBezTo>
                    <a:cubicBezTo>
                      <a:pt x="335" y="283"/>
                      <a:pt x="359" y="275"/>
                      <a:pt x="387" y="275"/>
                    </a:cubicBezTo>
                    <a:cubicBezTo>
                      <a:pt x="414" y="275"/>
                      <a:pt x="438" y="285"/>
                      <a:pt x="462" y="297"/>
                    </a:cubicBezTo>
                    <a:cubicBezTo>
                      <a:pt x="456" y="291"/>
                      <a:pt x="449" y="285"/>
                      <a:pt x="443" y="279"/>
                    </a:cubicBezTo>
                    <a:cubicBezTo>
                      <a:pt x="436" y="272"/>
                      <a:pt x="429" y="267"/>
                      <a:pt x="423" y="260"/>
                    </a:cubicBezTo>
                    <a:cubicBezTo>
                      <a:pt x="417" y="253"/>
                      <a:pt x="412" y="252"/>
                      <a:pt x="402" y="256"/>
                    </a:cubicBezTo>
                    <a:cubicBezTo>
                      <a:pt x="376" y="269"/>
                      <a:pt x="348" y="271"/>
                      <a:pt x="320" y="265"/>
                    </a:cubicBezTo>
                    <a:cubicBezTo>
                      <a:pt x="286" y="257"/>
                      <a:pt x="254" y="243"/>
                      <a:pt x="222" y="225"/>
                    </a:cubicBezTo>
                    <a:cubicBezTo>
                      <a:pt x="264" y="185"/>
                      <a:pt x="310" y="188"/>
                      <a:pt x="360" y="206"/>
                    </a:cubicBezTo>
                    <a:cubicBezTo>
                      <a:pt x="344" y="195"/>
                      <a:pt x="328" y="183"/>
                      <a:pt x="312" y="172"/>
                    </a:cubicBezTo>
                    <a:cubicBezTo>
                      <a:pt x="311" y="171"/>
                      <a:pt x="308" y="171"/>
                      <a:pt x="306" y="172"/>
                    </a:cubicBezTo>
                    <a:cubicBezTo>
                      <a:pt x="272" y="196"/>
                      <a:pt x="235" y="196"/>
                      <a:pt x="197" y="187"/>
                    </a:cubicBezTo>
                    <a:cubicBezTo>
                      <a:pt x="174" y="181"/>
                      <a:pt x="151" y="173"/>
                      <a:pt x="127" y="166"/>
                    </a:cubicBezTo>
                    <a:cubicBezTo>
                      <a:pt x="142" y="145"/>
                      <a:pt x="161" y="134"/>
                      <a:pt x="184" y="130"/>
                    </a:cubicBezTo>
                    <a:cubicBezTo>
                      <a:pt x="207" y="126"/>
                      <a:pt x="230" y="129"/>
                      <a:pt x="252" y="134"/>
                    </a:cubicBezTo>
                    <a:cubicBezTo>
                      <a:pt x="230" y="121"/>
                      <a:pt x="208" y="108"/>
                      <a:pt x="180" y="104"/>
                    </a:cubicBezTo>
                    <a:cubicBezTo>
                      <a:pt x="113" y="94"/>
                      <a:pt x="56" y="63"/>
                      <a:pt x="3" y="21"/>
                    </a:cubicBezTo>
                    <a:cubicBezTo>
                      <a:pt x="2" y="21"/>
                      <a:pt x="2" y="20"/>
                      <a:pt x="0" y="17"/>
                    </a:cubicBezTo>
                    <a:cubicBezTo>
                      <a:pt x="16" y="17"/>
                      <a:pt x="30" y="16"/>
                      <a:pt x="44" y="17"/>
                    </a:cubicBezTo>
                    <a:cubicBezTo>
                      <a:pt x="106" y="20"/>
                      <a:pt x="161" y="39"/>
                      <a:pt x="204" y="84"/>
                    </a:cubicBezTo>
                    <a:cubicBezTo>
                      <a:pt x="222" y="102"/>
                      <a:pt x="246" y="109"/>
                      <a:pt x="265" y="123"/>
                    </a:cubicBezTo>
                    <a:cubicBezTo>
                      <a:pt x="255" y="110"/>
                      <a:pt x="244" y="98"/>
                      <a:pt x="235" y="86"/>
                    </a:cubicBezTo>
                    <a:cubicBezTo>
                      <a:pt x="215" y="60"/>
                      <a:pt x="208" y="32"/>
                      <a:pt x="216" y="0"/>
                    </a:cubicBezTo>
                    <a:cubicBezTo>
                      <a:pt x="217" y="0"/>
                      <a:pt x="217" y="0"/>
                      <a:pt x="218" y="0"/>
                    </a:cubicBezTo>
                    <a:cubicBezTo>
                      <a:pt x="221" y="2"/>
                      <a:pt x="225" y="4"/>
                      <a:pt x="229" y="7"/>
                    </a:cubicBezTo>
                    <a:cubicBezTo>
                      <a:pt x="255" y="22"/>
                      <a:pt x="280" y="40"/>
                      <a:pt x="300" y="63"/>
                    </a:cubicBezTo>
                    <a:cubicBezTo>
                      <a:pt x="319" y="85"/>
                      <a:pt x="332" y="110"/>
                      <a:pt x="325" y="138"/>
                    </a:cubicBezTo>
                    <a:cubicBezTo>
                      <a:pt x="320" y="155"/>
                      <a:pt x="325" y="163"/>
                      <a:pt x="338" y="171"/>
                    </a:cubicBezTo>
                    <a:cubicBezTo>
                      <a:pt x="352" y="180"/>
                      <a:pt x="365" y="191"/>
                      <a:pt x="379" y="201"/>
                    </a:cubicBezTo>
                    <a:cubicBezTo>
                      <a:pt x="347" y="158"/>
                      <a:pt x="319" y="115"/>
                      <a:pt x="341" y="59"/>
                    </a:cubicBezTo>
                    <a:cubicBezTo>
                      <a:pt x="343" y="59"/>
                      <a:pt x="344" y="59"/>
                      <a:pt x="345" y="60"/>
                    </a:cubicBezTo>
                    <a:cubicBezTo>
                      <a:pt x="375" y="81"/>
                      <a:pt x="403" y="106"/>
                      <a:pt x="423" y="138"/>
                    </a:cubicBezTo>
                    <a:cubicBezTo>
                      <a:pt x="436" y="160"/>
                      <a:pt x="443" y="184"/>
                      <a:pt x="437" y="209"/>
                    </a:cubicBezTo>
                    <a:cubicBezTo>
                      <a:pt x="435" y="220"/>
                      <a:pt x="430" y="230"/>
                      <a:pt x="428" y="238"/>
                    </a:cubicBezTo>
                    <a:cubicBezTo>
                      <a:pt x="447" y="258"/>
                      <a:pt x="465" y="278"/>
                      <a:pt x="483" y="297"/>
                    </a:cubicBezTo>
                    <a:cubicBezTo>
                      <a:pt x="480" y="288"/>
                      <a:pt x="476" y="280"/>
                      <a:pt x="472" y="272"/>
                    </a:cubicBezTo>
                    <a:cubicBezTo>
                      <a:pt x="457" y="243"/>
                      <a:pt x="446" y="214"/>
                      <a:pt x="451" y="180"/>
                    </a:cubicBezTo>
                    <a:cubicBezTo>
                      <a:pt x="453" y="165"/>
                      <a:pt x="458" y="150"/>
                      <a:pt x="467" y="137"/>
                    </a:cubicBezTo>
                    <a:cubicBezTo>
                      <a:pt x="470" y="139"/>
                      <a:pt x="472" y="141"/>
                      <a:pt x="475" y="143"/>
                    </a:cubicBezTo>
                    <a:cubicBezTo>
                      <a:pt x="498" y="166"/>
                      <a:pt x="519" y="191"/>
                      <a:pt x="534" y="221"/>
                    </a:cubicBezTo>
                    <a:cubicBezTo>
                      <a:pt x="546" y="246"/>
                      <a:pt x="553" y="272"/>
                      <a:pt x="545" y="300"/>
                    </a:cubicBezTo>
                    <a:cubicBezTo>
                      <a:pt x="541" y="315"/>
                      <a:pt x="533" y="329"/>
                      <a:pt x="526" y="344"/>
                    </a:cubicBezTo>
                    <a:cubicBezTo>
                      <a:pt x="542" y="365"/>
                      <a:pt x="560" y="389"/>
                      <a:pt x="578" y="412"/>
                    </a:cubicBezTo>
                    <a:cubicBezTo>
                      <a:pt x="577" y="406"/>
                      <a:pt x="575" y="402"/>
                      <a:pt x="573" y="398"/>
                    </a:cubicBezTo>
                    <a:cubicBezTo>
                      <a:pt x="569" y="385"/>
                      <a:pt x="565" y="372"/>
                      <a:pt x="561" y="359"/>
                    </a:cubicBezTo>
                    <a:cubicBezTo>
                      <a:pt x="554" y="329"/>
                      <a:pt x="554" y="299"/>
                      <a:pt x="565" y="270"/>
                    </a:cubicBezTo>
                    <a:cubicBezTo>
                      <a:pt x="570" y="258"/>
                      <a:pt x="578" y="247"/>
                      <a:pt x="588" y="238"/>
                    </a:cubicBezTo>
                    <a:cubicBezTo>
                      <a:pt x="616" y="272"/>
                      <a:pt x="638" y="309"/>
                      <a:pt x="648" y="352"/>
                    </a:cubicBezTo>
                    <a:cubicBezTo>
                      <a:pt x="654" y="380"/>
                      <a:pt x="651" y="408"/>
                      <a:pt x="636" y="433"/>
                    </a:cubicBezTo>
                    <a:cubicBezTo>
                      <a:pt x="630" y="444"/>
                      <a:pt x="621" y="454"/>
                      <a:pt x="613" y="464"/>
                    </a:cubicBezTo>
                    <a:cubicBezTo>
                      <a:pt x="627" y="491"/>
                      <a:pt x="643" y="519"/>
                      <a:pt x="659" y="549"/>
                    </a:cubicBezTo>
                    <a:cubicBezTo>
                      <a:pt x="657" y="539"/>
                      <a:pt x="655" y="531"/>
                      <a:pt x="654" y="522"/>
                    </a:cubicBezTo>
                    <a:cubicBezTo>
                      <a:pt x="650" y="493"/>
                      <a:pt x="647" y="464"/>
                      <a:pt x="655" y="435"/>
                    </a:cubicBezTo>
                    <a:cubicBezTo>
                      <a:pt x="663" y="408"/>
                      <a:pt x="676" y="385"/>
                      <a:pt x="699" y="366"/>
                    </a:cubicBezTo>
                    <a:cubicBezTo>
                      <a:pt x="701" y="370"/>
                      <a:pt x="703" y="372"/>
                      <a:pt x="704" y="375"/>
                    </a:cubicBezTo>
                    <a:cubicBezTo>
                      <a:pt x="712" y="393"/>
                      <a:pt x="721" y="411"/>
                      <a:pt x="727" y="429"/>
                    </a:cubicBezTo>
                    <a:cubicBezTo>
                      <a:pt x="737" y="456"/>
                      <a:pt x="743" y="484"/>
                      <a:pt x="741" y="514"/>
                    </a:cubicBezTo>
                    <a:cubicBezTo>
                      <a:pt x="737" y="554"/>
                      <a:pt x="718" y="585"/>
                      <a:pt x="683" y="607"/>
                    </a:cubicBezTo>
                    <a:cubicBezTo>
                      <a:pt x="694" y="639"/>
                      <a:pt x="705" y="671"/>
                      <a:pt x="716" y="705"/>
                    </a:cubicBezTo>
                    <a:cubicBezTo>
                      <a:pt x="713" y="630"/>
                      <a:pt x="721" y="562"/>
                      <a:pt x="790" y="517"/>
                    </a:cubicBezTo>
                    <a:cubicBezTo>
                      <a:pt x="791" y="519"/>
                      <a:pt x="792" y="521"/>
                      <a:pt x="793" y="522"/>
                    </a:cubicBezTo>
                    <a:cubicBezTo>
                      <a:pt x="806" y="558"/>
                      <a:pt x="813" y="595"/>
                      <a:pt x="813" y="633"/>
                    </a:cubicBezTo>
                    <a:cubicBezTo>
                      <a:pt x="814" y="673"/>
                      <a:pt x="804" y="710"/>
                      <a:pt x="774" y="739"/>
                    </a:cubicBezTo>
                    <a:cubicBezTo>
                      <a:pt x="761" y="751"/>
                      <a:pt x="746" y="759"/>
                      <a:pt x="731" y="770"/>
                    </a:cubicBezTo>
                    <a:cubicBezTo>
                      <a:pt x="736" y="803"/>
                      <a:pt x="741" y="839"/>
                      <a:pt x="745" y="872"/>
                    </a:cubicBezTo>
                    <a:cubicBezTo>
                      <a:pt x="750" y="853"/>
                      <a:pt x="754" y="831"/>
                      <a:pt x="760" y="810"/>
                    </a:cubicBezTo>
                    <a:cubicBezTo>
                      <a:pt x="772" y="763"/>
                      <a:pt x="798" y="726"/>
                      <a:pt x="840" y="701"/>
                    </a:cubicBezTo>
                    <a:cubicBezTo>
                      <a:pt x="846" y="697"/>
                      <a:pt x="852" y="695"/>
                      <a:pt x="859" y="692"/>
                    </a:cubicBezTo>
                    <a:cubicBezTo>
                      <a:pt x="860" y="694"/>
                      <a:pt x="861" y="696"/>
                      <a:pt x="861" y="698"/>
                    </a:cubicBezTo>
                    <a:cubicBezTo>
                      <a:pt x="868" y="740"/>
                      <a:pt x="869" y="782"/>
                      <a:pt x="861" y="823"/>
                    </a:cubicBezTo>
                    <a:cubicBezTo>
                      <a:pt x="852" y="866"/>
                      <a:pt x="833" y="902"/>
                      <a:pt x="796" y="925"/>
                    </a:cubicBezTo>
                    <a:cubicBezTo>
                      <a:pt x="781" y="934"/>
                      <a:pt x="765" y="939"/>
                      <a:pt x="749" y="946"/>
                    </a:cubicBezTo>
                    <a:cubicBezTo>
                      <a:pt x="747" y="982"/>
                      <a:pt x="746" y="1019"/>
                      <a:pt x="744" y="1057"/>
                    </a:cubicBezTo>
                    <a:cubicBezTo>
                      <a:pt x="745" y="1054"/>
                      <a:pt x="746" y="1052"/>
                      <a:pt x="746" y="1050"/>
                    </a:cubicBezTo>
                    <a:cubicBezTo>
                      <a:pt x="755" y="1030"/>
                      <a:pt x="762" y="1010"/>
                      <a:pt x="771" y="990"/>
                    </a:cubicBezTo>
                    <a:cubicBezTo>
                      <a:pt x="789" y="953"/>
                      <a:pt x="814" y="923"/>
                      <a:pt x="849" y="902"/>
                    </a:cubicBezTo>
                    <a:cubicBezTo>
                      <a:pt x="864" y="893"/>
                      <a:pt x="880" y="886"/>
                      <a:pt x="898" y="883"/>
                    </a:cubicBezTo>
                    <a:cubicBezTo>
                      <a:pt x="898" y="885"/>
                      <a:pt x="898" y="886"/>
                      <a:pt x="898" y="887"/>
                    </a:cubicBezTo>
                    <a:cubicBezTo>
                      <a:pt x="898" y="935"/>
                      <a:pt x="891" y="983"/>
                      <a:pt x="872" y="1027"/>
                    </a:cubicBezTo>
                    <a:cubicBezTo>
                      <a:pt x="846" y="1086"/>
                      <a:pt x="804" y="1122"/>
                      <a:pt x="738" y="1127"/>
                    </a:cubicBezTo>
                    <a:cubicBezTo>
                      <a:pt x="732" y="1127"/>
                      <a:pt x="732" y="1131"/>
                      <a:pt x="731" y="1135"/>
                    </a:cubicBezTo>
                    <a:cubicBezTo>
                      <a:pt x="723" y="1170"/>
                      <a:pt x="714" y="1204"/>
                      <a:pt x="706" y="1238"/>
                    </a:cubicBezTo>
                    <a:cubicBezTo>
                      <a:pt x="705" y="1241"/>
                      <a:pt x="704" y="1244"/>
                      <a:pt x="704" y="1247"/>
                    </a:cubicBezTo>
                    <a:cubicBezTo>
                      <a:pt x="708" y="1244"/>
                      <a:pt x="710" y="1240"/>
                      <a:pt x="712" y="1236"/>
                    </a:cubicBezTo>
                    <a:cubicBezTo>
                      <a:pt x="734" y="1201"/>
                      <a:pt x="757" y="1167"/>
                      <a:pt x="789" y="1141"/>
                    </a:cubicBezTo>
                    <a:cubicBezTo>
                      <a:pt x="822" y="1116"/>
                      <a:pt x="858" y="1100"/>
                      <a:pt x="900" y="1099"/>
                    </a:cubicBezTo>
                    <a:cubicBezTo>
                      <a:pt x="900" y="1101"/>
                      <a:pt x="900" y="1104"/>
                      <a:pt x="900" y="110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OPPOSans R" panose="00020600040101010101" pitchFamily="18" charset="-122"/>
                </a:endParaRPr>
              </a:p>
            </p:txBody>
          </p:sp>
          <p:sp>
            <p:nvSpPr>
              <p:cNvPr id="60" name="Freeform 1267">
                <a:extLst>
                  <a:ext uri="{FF2B5EF4-FFF2-40B4-BE49-F238E27FC236}">
                    <a16:creationId xmlns:a16="http://schemas.microsoft.com/office/drawing/2014/main" id="{DB869AD5-2194-81C4-C7E3-3D549BB0D9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239" y="2940352"/>
                <a:ext cx="474348" cy="977295"/>
              </a:xfrm>
              <a:custGeom>
                <a:avLst/>
                <a:gdLst>
                  <a:gd name="T0" fmla="*/ 165 w 918"/>
                  <a:gd name="T1" fmla="*/ 1085 h 1891"/>
                  <a:gd name="T2" fmla="*/ 26 w 918"/>
                  <a:gd name="T3" fmla="*/ 731 h 1891"/>
                  <a:gd name="T4" fmla="*/ 152 w 918"/>
                  <a:gd name="T5" fmla="*/ 898 h 1891"/>
                  <a:gd name="T6" fmla="*/ 82 w 918"/>
                  <a:gd name="T7" fmla="*/ 555 h 1891"/>
                  <a:gd name="T8" fmla="*/ 164 w 918"/>
                  <a:gd name="T9" fmla="*/ 607 h 1891"/>
                  <a:gd name="T10" fmla="*/ 218 w 918"/>
                  <a:gd name="T11" fmla="*/ 572 h 1891"/>
                  <a:gd name="T12" fmla="*/ 268 w 918"/>
                  <a:gd name="T13" fmla="*/ 258 h 1891"/>
                  <a:gd name="T14" fmla="*/ 337 w 918"/>
                  <a:gd name="T15" fmla="*/ 359 h 1891"/>
                  <a:gd name="T16" fmla="*/ 400 w 918"/>
                  <a:gd name="T17" fmla="*/ 195 h 1891"/>
                  <a:gd name="T18" fmla="*/ 414 w 918"/>
                  <a:gd name="T19" fmla="*/ 218 h 1891"/>
                  <a:gd name="T20" fmla="*/ 473 w 918"/>
                  <a:gd name="T21" fmla="*/ 209 h 1891"/>
                  <a:gd name="T22" fmla="*/ 534 w 918"/>
                  <a:gd name="T23" fmla="*/ 80 h 1891"/>
                  <a:gd name="T24" fmla="*/ 634 w 918"/>
                  <a:gd name="T25" fmla="*/ 88 h 1891"/>
                  <a:gd name="T26" fmla="*/ 643 w 918"/>
                  <a:gd name="T27" fmla="*/ 107 h 1891"/>
                  <a:gd name="T28" fmla="*/ 688 w 918"/>
                  <a:gd name="T29" fmla="*/ 173 h 1891"/>
                  <a:gd name="T30" fmla="*/ 494 w 918"/>
                  <a:gd name="T31" fmla="*/ 214 h 1891"/>
                  <a:gd name="T32" fmla="*/ 447 w 918"/>
                  <a:gd name="T33" fmla="*/ 264 h 1891"/>
                  <a:gd name="T34" fmla="*/ 545 w 918"/>
                  <a:gd name="T35" fmla="*/ 305 h 1891"/>
                  <a:gd name="T36" fmla="*/ 347 w 918"/>
                  <a:gd name="T37" fmla="*/ 373 h 1891"/>
                  <a:gd name="T38" fmla="*/ 405 w 918"/>
                  <a:gd name="T39" fmla="*/ 459 h 1891"/>
                  <a:gd name="T40" fmla="*/ 237 w 918"/>
                  <a:gd name="T41" fmla="*/ 570 h 1891"/>
                  <a:gd name="T42" fmla="*/ 327 w 918"/>
                  <a:gd name="T43" fmla="*/ 601 h 1891"/>
                  <a:gd name="T44" fmla="*/ 190 w 918"/>
                  <a:gd name="T45" fmla="*/ 730 h 1891"/>
                  <a:gd name="T46" fmla="*/ 274 w 918"/>
                  <a:gd name="T47" fmla="*/ 758 h 1891"/>
                  <a:gd name="T48" fmla="*/ 187 w 918"/>
                  <a:gd name="T49" fmla="*/ 858 h 1891"/>
                  <a:gd name="T50" fmla="*/ 318 w 918"/>
                  <a:gd name="T51" fmla="*/ 805 h 1891"/>
                  <a:gd name="T52" fmla="*/ 181 w 918"/>
                  <a:gd name="T53" fmla="*/ 1083 h 1891"/>
                  <a:gd name="T54" fmla="*/ 321 w 918"/>
                  <a:gd name="T55" fmla="*/ 922 h 1891"/>
                  <a:gd name="T56" fmla="*/ 199 w 918"/>
                  <a:gd name="T57" fmla="*/ 1160 h 1891"/>
                  <a:gd name="T58" fmla="*/ 342 w 918"/>
                  <a:gd name="T59" fmla="*/ 1078 h 1891"/>
                  <a:gd name="T60" fmla="*/ 271 w 918"/>
                  <a:gd name="T61" fmla="*/ 1334 h 1891"/>
                  <a:gd name="T62" fmla="*/ 390 w 918"/>
                  <a:gd name="T63" fmla="*/ 1237 h 1891"/>
                  <a:gd name="T64" fmla="*/ 384 w 918"/>
                  <a:gd name="T65" fmla="*/ 1513 h 1891"/>
                  <a:gd name="T66" fmla="*/ 430 w 918"/>
                  <a:gd name="T67" fmla="*/ 1513 h 1891"/>
                  <a:gd name="T68" fmla="*/ 541 w 918"/>
                  <a:gd name="T69" fmla="*/ 1674 h 1891"/>
                  <a:gd name="T70" fmla="*/ 624 w 918"/>
                  <a:gd name="T71" fmla="*/ 1508 h 1891"/>
                  <a:gd name="T72" fmla="*/ 776 w 918"/>
                  <a:gd name="T73" fmla="*/ 1808 h 1891"/>
                  <a:gd name="T74" fmla="*/ 903 w 918"/>
                  <a:gd name="T75" fmla="*/ 1868 h 1891"/>
                  <a:gd name="T76" fmla="*/ 654 w 918"/>
                  <a:gd name="T77" fmla="*/ 1881 h 1891"/>
                  <a:gd name="T78" fmla="*/ 397 w 918"/>
                  <a:gd name="T79" fmla="*/ 1758 h 1891"/>
                  <a:gd name="T80" fmla="*/ 538 w 918"/>
                  <a:gd name="T81" fmla="*/ 1691 h 1891"/>
                  <a:gd name="T82" fmla="*/ 185 w 918"/>
                  <a:gd name="T83" fmla="*/ 1581 h 1891"/>
                  <a:gd name="T84" fmla="*/ 460 w 918"/>
                  <a:gd name="T85" fmla="*/ 1631 h 1891"/>
                  <a:gd name="T86" fmla="*/ 361 w 918"/>
                  <a:gd name="T87" fmla="*/ 1529 h 1891"/>
                  <a:gd name="T88" fmla="*/ 70 w 918"/>
                  <a:gd name="T89" fmla="*/ 1358 h 1891"/>
                  <a:gd name="T90" fmla="*/ 316 w 918"/>
                  <a:gd name="T91" fmla="*/ 1463 h 1891"/>
                  <a:gd name="T92" fmla="*/ 13 w 918"/>
                  <a:gd name="T93" fmla="*/ 1142 h 1891"/>
                  <a:gd name="T94" fmla="*/ 217 w 918"/>
                  <a:gd name="T95" fmla="*/ 1275 h 1891"/>
                  <a:gd name="T96" fmla="*/ 2 w 918"/>
                  <a:gd name="T97" fmla="*/ 945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8" h="1891">
                    <a:moveTo>
                      <a:pt x="0" y="922"/>
                    </a:moveTo>
                    <a:cubicBezTo>
                      <a:pt x="27" y="924"/>
                      <a:pt x="51" y="936"/>
                      <a:pt x="73" y="951"/>
                    </a:cubicBezTo>
                    <a:cubicBezTo>
                      <a:pt x="107" y="975"/>
                      <a:pt x="129" y="1009"/>
                      <a:pt x="147" y="1046"/>
                    </a:cubicBezTo>
                    <a:cubicBezTo>
                      <a:pt x="153" y="1058"/>
                      <a:pt x="159" y="1071"/>
                      <a:pt x="165" y="1085"/>
                    </a:cubicBezTo>
                    <a:cubicBezTo>
                      <a:pt x="161" y="1047"/>
                      <a:pt x="157" y="1010"/>
                      <a:pt x="153" y="974"/>
                    </a:cubicBezTo>
                    <a:cubicBezTo>
                      <a:pt x="141" y="971"/>
                      <a:pt x="129" y="968"/>
                      <a:pt x="117" y="963"/>
                    </a:cubicBezTo>
                    <a:cubicBezTo>
                      <a:pt x="72" y="944"/>
                      <a:pt x="47" y="908"/>
                      <a:pt x="34" y="862"/>
                    </a:cubicBezTo>
                    <a:cubicBezTo>
                      <a:pt x="22" y="819"/>
                      <a:pt x="21" y="775"/>
                      <a:pt x="26" y="731"/>
                    </a:cubicBezTo>
                    <a:cubicBezTo>
                      <a:pt x="26" y="731"/>
                      <a:pt x="26" y="730"/>
                      <a:pt x="27" y="729"/>
                    </a:cubicBezTo>
                    <a:cubicBezTo>
                      <a:pt x="31" y="730"/>
                      <a:pt x="35" y="731"/>
                      <a:pt x="38" y="732"/>
                    </a:cubicBezTo>
                    <a:cubicBezTo>
                      <a:pt x="78" y="750"/>
                      <a:pt x="108" y="779"/>
                      <a:pt x="124" y="819"/>
                    </a:cubicBezTo>
                    <a:cubicBezTo>
                      <a:pt x="135" y="845"/>
                      <a:pt x="144" y="874"/>
                      <a:pt x="152" y="898"/>
                    </a:cubicBezTo>
                    <a:cubicBezTo>
                      <a:pt x="155" y="867"/>
                      <a:pt x="157" y="832"/>
                      <a:pt x="160" y="796"/>
                    </a:cubicBezTo>
                    <a:cubicBezTo>
                      <a:pt x="142" y="789"/>
                      <a:pt x="125" y="780"/>
                      <a:pt x="110" y="766"/>
                    </a:cubicBezTo>
                    <a:cubicBezTo>
                      <a:pt x="86" y="742"/>
                      <a:pt x="73" y="712"/>
                      <a:pt x="70" y="679"/>
                    </a:cubicBezTo>
                    <a:cubicBezTo>
                      <a:pt x="65" y="637"/>
                      <a:pt x="71" y="596"/>
                      <a:pt x="82" y="555"/>
                    </a:cubicBezTo>
                    <a:cubicBezTo>
                      <a:pt x="82" y="554"/>
                      <a:pt x="83" y="552"/>
                      <a:pt x="84" y="549"/>
                    </a:cubicBezTo>
                    <a:cubicBezTo>
                      <a:pt x="156" y="590"/>
                      <a:pt x="168" y="658"/>
                      <a:pt x="171" y="732"/>
                    </a:cubicBezTo>
                    <a:cubicBezTo>
                      <a:pt x="180" y="698"/>
                      <a:pt x="188" y="666"/>
                      <a:pt x="196" y="635"/>
                    </a:cubicBezTo>
                    <a:cubicBezTo>
                      <a:pt x="185" y="626"/>
                      <a:pt x="173" y="617"/>
                      <a:pt x="164" y="607"/>
                    </a:cubicBezTo>
                    <a:cubicBezTo>
                      <a:pt x="138" y="580"/>
                      <a:pt x="130" y="547"/>
                      <a:pt x="132" y="511"/>
                    </a:cubicBezTo>
                    <a:cubicBezTo>
                      <a:pt x="135" y="471"/>
                      <a:pt x="146" y="434"/>
                      <a:pt x="163" y="398"/>
                    </a:cubicBezTo>
                    <a:cubicBezTo>
                      <a:pt x="164" y="397"/>
                      <a:pt x="165" y="396"/>
                      <a:pt x="166" y="394"/>
                    </a:cubicBezTo>
                    <a:cubicBezTo>
                      <a:pt x="227" y="441"/>
                      <a:pt x="227" y="505"/>
                      <a:pt x="218" y="572"/>
                    </a:cubicBezTo>
                    <a:cubicBezTo>
                      <a:pt x="232" y="543"/>
                      <a:pt x="245" y="514"/>
                      <a:pt x="258" y="485"/>
                    </a:cubicBezTo>
                    <a:cubicBezTo>
                      <a:pt x="258" y="485"/>
                      <a:pt x="258" y="484"/>
                      <a:pt x="258" y="484"/>
                    </a:cubicBezTo>
                    <a:cubicBezTo>
                      <a:pt x="219" y="453"/>
                      <a:pt x="208" y="413"/>
                      <a:pt x="218" y="366"/>
                    </a:cubicBezTo>
                    <a:cubicBezTo>
                      <a:pt x="226" y="326"/>
                      <a:pt x="245" y="292"/>
                      <a:pt x="268" y="258"/>
                    </a:cubicBezTo>
                    <a:cubicBezTo>
                      <a:pt x="273" y="264"/>
                      <a:pt x="278" y="268"/>
                      <a:pt x="281" y="273"/>
                    </a:cubicBezTo>
                    <a:cubicBezTo>
                      <a:pt x="305" y="307"/>
                      <a:pt x="308" y="345"/>
                      <a:pt x="300" y="384"/>
                    </a:cubicBezTo>
                    <a:cubicBezTo>
                      <a:pt x="297" y="400"/>
                      <a:pt x="292" y="415"/>
                      <a:pt x="288" y="432"/>
                    </a:cubicBezTo>
                    <a:cubicBezTo>
                      <a:pt x="305" y="407"/>
                      <a:pt x="321" y="383"/>
                      <a:pt x="337" y="359"/>
                    </a:cubicBezTo>
                    <a:cubicBezTo>
                      <a:pt x="324" y="345"/>
                      <a:pt x="314" y="329"/>
                      <a:pt x="311" y="309"/>
                    </a:cubicBezTo>
                    <a:cubicBezTo>
                      <a:pt x="307" y="287"/>
                      <a:pt x="309" y="266"/>
                      <a:pt x="317" y="246"/>
                    </a:cubicBezTo>
                    <a:cubicBezTo>
                      <a:pt x="331" y="210"/>
                      <a:pt x="354" y="179"/>
                      <a:pt x="381" y="151"/>
                    </a:cubicBezTo>
                    <a:cubicBezTo>
                      <a:pt x="391" y="164"/>
                      <a:pt x="397" y="179"/>
                      <a:pt x="400" y="195"/>
                    </a:cubicBezTo>
                    <a:cubicBezTo>
                      <a:pt x="407" y="228"/>
                      <a:pt x="397" y="258"/>
                      <a:pt x="384" y="288"/>
                    </a:cubicBezTo>
                    <a:cubicBezTo>
                      <a:pt x="381" y="296"/>
                      <a:pt x="377" y="303"/>
                      <a:pt x="374" y="312"/>
                    </a:cubicBezTo>
                    <a:cubicBezTo>
                      <a:pt x="392" y="292"/>
                      <a:pt x="410" y="272"/>
                      <a:pt x="428" y="253"/>
                    </a:cubicBezTo>
                    <a:cubicBezTo>
                      <a:pt x="423" y="241"/>
                      <a:pt x="417" y="230"/>
                      <a:pt x="414" y="218"/>
                    </a:cubicBezTo>
                    <a:cubicBezTo>
                      <a:pt x="407" y="187"/>
                      <a:pt x="418" y="160"/>
                      <a:pt x="435" y="134"/>
                    </a:cubicBezTo>
                    <a:cubicBezTo>
                      <a:pt x="451" y="109"/>
                      <a:pt x="472" y="88"/>
                      <a:pt x="495" y="69"/>
                    </a:cubicBezTo>
                    <a:cubicBezTo>
                      <a:pt x="496" y="68"/>
                      <a:pt x="498" y="67"/>
                      <a:pt x="501" y="65"/>
                    </a:cubicBezTo>
                    <a:cubicBezTo>
                      <a:pt x="527" y="120"/>
                      <a:pt x="502" y="165"/>
                      <a:pt x="473" y="209"/>
                    </a:cubicBezTo>
                    <a:cubicBezTo>
                      <a:pt x="475" y="208"/>
                      <a:pt x="476" y="207"/>
                      <a:pt x="477" y="206"/>
                    </a:cubicBezTo>
                    <a:cubicBezTo>
                      <a:pt x="493" y="194"/>
                      <a:pt x="508" y="181"/>
                      <a:pt x="523" y="168"/>
                    </a:cubicBezTo>
                    <a:cubicBezTo>
                      <a:pt x="527" y="165"/>
                      <a:pt x="529" y="162"/>
                      <a:pt x="526" y="156"/>
                    </a:cubicBezTo>
                    <a:cubicBezTo>
                      <a:pt x="515" y="129"/>
                      <a:pt x="520" y="104"/>
                      <a:pt x="534" y="80"/>
                    </a:cubicBezTo>
                    <a:cubicBezTo>
                      <a:pt x="549" y="54"/>
                      <a:pt x="593" y="14"/>
                      <a:pt x="622" y="0"/>
                    </a:cubicBezTo>
                    <a:cubicBezTo>
                      <a:pt x="631" y="23"/>
                      <a:pt x="630" y="46"/>
                      <a:pt x="620" y="66"/>
                    </a:cubicBezTo>
                    <a:cubicBezTo>
                      <a:pt x="610" y="86"/>
                      <a:pt x="596" y="105"/>
                      <a:pt x="583" y="126"/>
                    </a:cubicBezTo>
                    <a:cubicBezTo>
                      <a:pt x="601" y="113"/>
                      <a:pt x="620" y="103"/>
                      <a:pt x="634" y="88"/>
                    </a:cubicBezTo>
                    <a:cubicBezTo>
                      <a:pt x="676" y="41"/>
                      <a:pt x="728" y="14"/>
                      <a:pt x="789" y="7"/>
                    </a:cubicBezTo>
                    <a:cubicBezTo>
                      <a:pt x="805" y="5"/>
                      <a:pt x="821" y="5"/>
                      <a:pt x="840" y="4"/>
                    </a:cubicBezTo>
                    <a:cubicBezTo>
                      <a:pt x="837" y="7"/>
                      <a:pt x="836" y="9"/>
                      <a:pt x="835" y="10"/>
                    </a:cubicBezTo>
                    <a:cubicBezTo>
                      <a:pt x="780" y="60"/>
                      <a:pt x="717" y="94"/>
                      <a:pt x="643" y="107"/>
                    </a:cubicBezTo>
                    <a:cubicBezTo>
                      <a:pt x="641" y="107"/>
                      <a:pt x="639" y="108"/>
                      <a:pt x="637" y="109"/>
                    </a:cubicBezTo>
                    <a:cubicBezTo>
                      <a:pt x="622" y="118"/>
                      <a:pt x="608" y="127"/>
                      <a:pt x="594" y="136"/>
                    </a:cubicBezTo>
                    <a:cubicBezTo>
                      <a:pt x="640" y="122"/>
                      <a:pt x="684" y="119"/>
                      <a:pt x="722" y="159"/>
                    </a:cubicBezTo>
                    <a:cubicBezTo>
                      <a:pt x="710" y="164"/>
                      <a:pt x="699" y="169"/>
                      <a:pt x="688" y="173"/>
                    </a:cubicBezTo>
                    <a:cubicBezTo>
                      <a:pt x="658" y="185"/>
                      <a:pt x="627" y="195"/>
                      <a:pt x="593" y="193"/>
                    </a:cubicBezTo>
                    <a:cubicBezTo>
                      <a:pt x="576" y="192"/>
                      <a:pt x="561" y="187"/>
                      <a:pt x="546" y="178"/>
                    </a:cubicBezTo>
                    <a:cubicBezTo>
                      <a:pt x="542" y="175"/>
                      <a:pt x="539" y="176"/>
                      <a:pt x="534" y="179"/>
                    </a:cubicBezTo>
                    <a:cubicBezTo>
                      <a:pt x="521" y="191"/>
                      <a:pt x="507" y="202"/>
                      <a:pt x="494" y="214"/>
                    </a:cubicBezTo>
                    <a:cubicBezTo>
                      <a:pt x="541" y="193"/>
                      <a:pt x="587" y="188"/>
                      <a:pt x="632" y="225"/>
                    </a:cubicBezTo>
                    <a:cubicBezTo>
                      <a:pt x="615" y="234"/>
                      <a:pt x="601" y="243"/>
                      <a:pt x="585" y="250"/>
                    </a:cubicBezTo>
                    <a:cubicBezTo>
                      <a:pt x="563" y="261"/>
                      <a:pt x="540" y="271"/>
                      <a:pt x="515" y="274"/>
                    </a:cubicBezTo>
                    <a:cubicBezTo>
                      <a:pt x="491" y="277"/>
                      <a:pt x="469" y="274"/>
                      <a:pt x="447" y="264"/>
                    </a:cubicBezTo>
                    <a:cubicBezTo>
                      <a:pt x="445" y="263"/>
                      <a:pt x="440" y="264"/>
                      <a:pt x="439" y="265"/>
                    </a:cubicBezTo>
                    <a:cubicBezTo>
                      <a:pt x="425" y="280"/>
                      <a:pt x="411" y="295"/>
                      <a:pt x="397" y="311"/>
                    </a:cubicBezTo>
                    <a:cubicBezTo>
                      <a:pt x="420" y="297"/>
                      <a:pt x="443" y="286"/>
                      <a:pt x="470" y="284"/>
                    </a:cubicBezTo>
                    <a:cubicBezTo>
                      <a:pt x="497" y="282"/>
                      <a:pt x="522" y="289"/>
                      <a:pt x="545" y="305"/>
                    </a:cubicBezTo>
                    <a:cubicBezTo>
                      <a:pt x="541" y="309"/>
                      <a:pt x="538" y="311"/>
                      <a:pt x="534" y="314"/>
                    </a:cubicBezTo>
                    <a:cubicBezTo>
                      <a:pt x="509" y="334"/>
                      <a:pt x="482" y="352"/>
                      <a:pt x="453" y="364"/>
                    </a:cubicBezTo>
                    <a:cubicBezTo>
                      <a:pt x="422" y="377"/>
                      <a:pt x="391" y="379"/>
                      <a:pt x="359" y="369"/>
                    </a:cubicBezTo>
                    <a:cubicBezTo>
                      <a:pt x="353" y="368"/>
                      <a:pt x="350" y="368"/>
                      <a:pt x="347" y="373"/>
                    </a:cubicBezTo>
                    <a:cubicBezTo>
                      <a:pt x="337" y="389"/>
                      <a:pt x="326" y="404"/>
                      <a:pt x="316" y="420"/>
                    </a:cubicBezTo>
                    <a:cubicBezTo>
                      <a:pt x="314" y="422"/>
                      <a:pt x="313" y="424"/>
                      <a:pt x="312" y="427"/>
                    </a:cubicBezTo>
                    <a:cubicBezTo>
                      <a:pt x="359" y="386"/>
                      <a:pt x="409" y="371"/>
                      <a:pt x="468" y="400"/>
                    </a:cubicBezTo>
                    <a:cubicBezTo>
                      <a:pt x="449" y="423"/>
                      <a:pt x="428" y="442"/>
                      <a:pt x="405" y="459"/>
                    </a:cubicBezTo>
                    <a:cubicBezTo>
                      <a:pt x="388" y="471"/>
                      <a:pt x="370" y="483"/>
                      <a:pt x="350" y="488"/>
                    </a:cubicBezTo>
                    <a:cubicBezTo>
                      <a:pt x="338" y="491"/>
                      <a:pt x="325" y="494"/>
                      <a:pt x="312" y="494"/>
                    </a:cubicBezTo>
                    <a:cubicBezTo>
                      <a:pt x="300" y="495"/>
                      <a:pt x="287" y="493"/>
                      <a:pt x="273" y="492"/>
                    </a:cubicBezTo>
                    <a:cubicBezTo>
                      <a:pt x="262" y="518"/>
                      <a:pt x="249" y="544"/>
                      <a:pt x="237" y="570"/>
                    </a:cubicBezTo>
                    <a:cubicBezTo>
                      <a:pt x="238" y="571"/>
                      <a:pt x="238" y="571"/>
                      <a:pt x="239" y="571"/>
                    </a:cubicBezTo>
                    <a:cubicBezTo>
                      <a:pt x="280" y="516"/>
                      <a:pt x="331" y="491"/>
                      <a:pt x="402" y="514"/>
                    </a:cubicBezTo>
                    <a:cubicBezTo>
                      <a:pt x="397" y="520"/>
                      <a:pt x="394" y="526"/>
                      <a:pt x="390" y="532"/>
                    </a:cubicBezTo>
                    <a:cubicBezTo>
                      <a:pt x="372" y="557"/>
                      <a:pt x="351" y="581"/>
                      <a:pt x="327" y="601"/>
                    </a:cubicBezTo>
                    <a:cubicBezTo>
                      <a:pt x="296" y="627"/>
                      <a:pt x="261" y="639"/>
                      <a:pt x="221" y="638"/>
                    </a:cubicBezTo>
                    <a:cubicBezTo>
                      <a:pt x="215" y="638"/>
                      <a:pt x="212" y="640"/>
                      <a:pt x="211" y="646"/>
                    </a:cubicBezTo>
                    <a:cubicBezTo>
                      <a:pt x="204" y="672"/>
                      <a:pt x="197" y="699"/>
                      <a:pt x="190" y="725"/>
                    </a:cubicBezTo>
                    <a:cubicBezTo>
                      <a:pt x="190" y="727"/>
                      <a:pt x="190" y="728"/>
                      <a:pt x="190" y="730"/>
                    </a:cubicBezTo>
                    <a:cubicBezTo>
                      <a:pt x="209" y="690"/>
                      <a:pt x="235" y="657"/>
                      <a:pt x="279" y="643"/>
                    </a:cubicBezTo>
                    <a:cubicBezTo>
                      <a:pt x="302" y="635"/>
                      <a:pt x="332" y="633"/>
                      <a:pt x="353" y="640"/>
                    </a:cubicBezTo>
                    <a:cubicBezTo>
                      <a:pt x="348" y="649"/>
                      <a:pt x="344" y="659"/>
                      <a:pt x="340" y="668"/>
                    </a:cubicBezTo>
                    <a:cubicBezTo>
                      <a:pt x="322" y="701"/>
                      <a:pt x="302" y="733"/>
                      <a:pt x="274" y="758"/>
                    </a:cubicBezTo>
                    <a:cubicBezTo>
                      <a:pt x="249" y="781"/>
                      <a:pt x="219" y="793"/>
                      <a:pt x="185" y="797"/>
                    </a:cubicBezTo>
                    <a:cubicBezTo>
                      <a:pt x="180" y="798"/>
                      <a:pt x="177" y="798"/>
                      <a:pt x="176" y="804"/>
                    </a:cubicBezTo>
                    <a:cubicBezTo>
                      <a:pt x="174" y="837"/>
                      <a:pt x="171" y="870"/>
                      <a:pt x="169" y="904"/>
                    </a:cubicBezTo>
                    <a:cubicBezTo>
                      <a:pt x="175" y="888"/>
                      <a:pt x="180" y="872"/>
                      <a:pt x="187" y="858"/>
                    </a:cubicBezTo>
                    <a:cubicBezTo>
                      <a:pt x="213" y="804"/>
                      <a:pt x="257" y="778"/>
                      <a:pt x="316" y="777"/>
                    </a:cubicBezTo>
                    <a:cubicBezTo>
                      <a:pt x="318" y="777"/>
                      <a:pt x="319" y="777"/>
                      <a:pt x="321" y="777"/>
                    </a:cubicBezTo>
                    <a:cubicBezTo>
                      <a:pt x="322" y="777"/>
                      <a:pt x="323" y="778"/>
                      <a:pt x="325" y="778"/>
                    </a:cubicBezTo>
                    <a:cubicBezTo>
                      <a:pt x="322" y="787"/>
                      <a:pt x="320" y="796"/>
                      <a:pt x="318" y="805"/>
                    </a:cubicBezTo>
                    <a:cubicBezTo>
                      <a:pt x="308" y="837"/>
                      <a:pt x="295" y="869"/>
                      <a:pt x="276" y="897"/>
                    </a:cubicBezTo>
                    <a:cubicBezTo>
                      <a:pt x="252" y="935"/>
                      <a:pt x="218" y="958"/>
                      <a:pt x="177" y="971"/>
                    </a:cubicBezTo>
                    <a:cubicBezTo>
                      <a:pt x="172" y="972"/>
                      <a:pt x="170" y="973"/>
                      <a:pt x="171" y="979"/>
                    </a:cubicBezTo>
                    <a:cubicBezTo>
                      <a:pt x="174" y="1013"/>
                      <a:pt x="178" y="1048"/>
                      <a:pt x="181" y="1083"/>
                    </a:cubicBezTo>
                    <a:cubicBezTo>
                      <a:pt x="182" y="1083"/>
                      <a:pt x="183" y="1083"/>
                      <a:pt x="183" y="1083"/>
                    </a:cubicBezTo>
                    <a:cubicBezTo>
                      <a:pt x="185" y="1074"/>
                      <a:pt x="185" y="1064"/>
                      <a:pt x="187" y="1055"/>
                    </a:cubicBezTo>
                    <a:cubicBezTo>
                      <a:pt x="188" y="1045"/>
                      <a:pt x="190" y="1036"/>
                      <a:pt x="193" y="1027"/>
                    </a:cubicBezTo>
                    <a:cubicBezTo>
                      <a:pt x="211" y="963"/>
                      <a:pt x="262" y="927"/>
                      <a:pt x="321" y="922"/>
                    </a:cubicBezTo>
                    <a:cubicBezTo>
                      <a:pt x="320" y="934"/>
                      <a:pt x="319" y="946"/>
                      <a:pt x="317" y="958"/>
                    </a:cubicBezTo>
                    <a:cubicBezTo>
                      <a:pt x="313" y="991"/>
                      <a:pt x="306" y="1023"/>
                      <a:pt x="293" y="1054"/>
                    </a:cubicBezTo>
                    <a:cubicBezTo>
                      <a:pt x="276" y="1096"/>
                      <a:pt x="245" y="1128"/>
                      <a:pt x="204" y="1148"/>
                    </a:cubicBezTo>
                    <a:cubicBezTo>
                      <a:pt x="198" y="1151"/>
                      <a:pt x="197" y="1154"/>
                      <a:pt x="199" y="1160"/>
                    </a:cubicBezTo>
                    <a:cubicBezTo>
                      <a:pt x="210" y="1195"/>
                      <a:pt x="222" y="1230"/>
                      <a:pt x="233" y="1266"/>
                    </a:cubicBezTo>
                    <a:cubicBezTo>
                      <a:pt x="233" y="1268"/>
                      <a:pt x="235" y="1270"/>
                      <a:pt x="235" y="1271"/>
                    </a:cubicBezTo>
                    <a:cubicBezTo>
                      <a:pt x="235" y="1252"/>
                      <a:pt x="233" y="1233"/>
                      <a:pt x="233" y="1214"/>
                    </a:cubicBezTo>
                    <a:cubicBezTo>
                      <a:pt x="235" y="1150"/>
                      <a:pt x="280" y="1094"/>
                      <a:pt x="342" y="1078"/>
                    </a:cubicBezTo>
                    <a:cubicBezTo>
                      <a:pt x="343" y="1077"/>
                      <a:pt x="343" y="1078"/>
                      <a:pt x="345" y="1078"/>
                    </a:cubicBezTo>
                    <a:cubicBezTo>
                      <a:pt x="346" y="1091"/>
                      <a:pt x="348" y="1104"/>
                      <a:pt x="349" y="1117"/>
                    </a:cubicBezTo>
                    <a:cubicBezTo>
                      <a:pt x="351" y="1153"/>
                      <a:pt x="351" y="1189"/>
                      <a:pt x="342" y="1225"/>
                    </a:cubicBezTo>
                    <a:cubicBezTo>
                      <a:pt x="332" y="1270"/>
                      <a:pt x="307" y="1306"/>
                      <a:pt x="271" y="1334"/>
                    </a:cubicBezTo>
                    <a:cubicBezTo>
                      <a:pt x="269" y="1336"/>
                      <a:pt x="267" y="1337"/>
                      <a:pt x="265" y="1339"/>
                    </a:cubicBezTo>
                    <a:cubicBezTo>
                      <a:pt x="285" y="1380"/>
                      <a:pt x="307" y="1419"/>
                      <a:pt x="334" y="1457"/>
                    </a:cubicBezTo>
                    <a:cubicBezTo>
                      <a:pt x="328" y="1439"/>
                      <a:pt x="323" y="1422"/>
                      <a:pt x="319" y="1405"/>
                    </a:cubicBezTo>
                    <a:cubicBezTo>
                      <a:pt x="302" y="1336"/>
                      <a:pt x="329" y="1273"/>
                      <a:pt x="390" y="1237"/>
                    </a:cubicBezTo>
                    <a:cubicBezTo>
                      <a:pt x="393" y="1235"/>
                      <a:pt x="397" y="1233"/>
                      <a:pt x="402" y="1230"/>
                    </a:cubicBezTo>
                    <a:cubicBezTo>
                      <a:pt x="408" y="1254"/>
                      <a:pt x="416" y="1277"/>
                      <a:pt x="421" y="1300"/>
                    </a:cubicBezTo>
                    <a:cubicBezTo>
                      <a:pt x="429" y="1333"/>
                      <a:pt x="434" y="1366"/>
                      <a:pt x="431" y="1399"/>
                    </a:cubicBezTo>
                    <a:cubicBezTo>
                      <a:pt x="428" y="1442"/>
                      <a:pt x="411" y="1480"/>
                      <a:pt x="384" y="1513"/>
                    </a:cubicBezTo>
                    <a:cubicBezTo>
                      <a:pt x="383" y="1514"/>
                      <a:pt x="381" y="1516"/>
                      <a:pt x="379" y="1518"/>
                    </a:cubicBezTo>
                    <a:cubicBezTo>
                      <a:pt x="409" y="1554"/>
                      <a:pt x="441" y="1588"/>
                      <a:pt x="478" y="1619"/>
                    </a:cubicBezTo>
                    <a:cubicBezTo>
                      <a:pt x="474" y="1614"/>
                      <a:pt x="470" y="1609"/>
                      <a:pt x="467" y="1604"/>
                    </a:cubicBezTo>
                    <a:cubicBezTo>
                      <a:pt x="448" y="1576"/>
                      <a:pt x="434" y="1547"/>
                      <a:pt x="430" y="1513"/>
                    </a:cubicBezTo>
                    <a:cubicBezTo>
                      <a:pt x="422" y="1455"/>
                      <a:pt x="450" y="1403"/>
                      <a:pt x="491" y="1374"/>
                    </a:cubicBezTo>
                    <a:cubicBezTo>
                      <a:pt x="524" y="1429"/>
                      <a:pt x="554" y="1485"/>
                      <a:pt x="564" y="1550"/>
                    </a:cubicBezTo>
                    <a:cubicBezTo>
                      <a:pt x="571" y="1591"/>
                      <a:pt x="563" y="1630"/>
                      <a:pt x="545" y="1668"/>
                    </a:cubicBezTo>
                    <a:cubicBezTo>
                      <a:pt x="544" y="1670"/>
                      <a:pt x="543" y="1672"/>
                      <a:pt x="541" y="1674"/>
                    </a:cubicBezTo>
                    <a:cubicBezTo>
                      <a:pt x="585" y="1708"/>
                      <a:pt x="632" y="1737"/>
                      <a:pt x="682" y="1762"/>
                    </a:cubicBezTo>
                    <a:cubicBezTo>
                      <a:pt x="680" y="1760"/>
                      <a:pt x="677" y="1758"/>
                      <a:pt x="675" y="1756"/>
                    </a:cubicBezTo>
                    <a:cubicBezTo>
                      <a:pt x="648" y="1733"/>
                      <a:pt x="624" y="1709"/>
                      <a:pt x="607" y="1678"/>
                    </a:cubicBezTo>
                    <a:cubicBezTo>
                      <a:pt x="577" y="1624"/>
                      <a:pt x="584" y="1556"/>
                      <a:pt x="624" y="1508"/>
                    </a:cubicBezTo>
                    <a:cubicBezTo>
                      <a:pt x="631" y="1515"/>
                      <a:pt x="637" y="1521"/>
                      <a:pt x="643" y="1527"/>
                    </a:cubicBezTo>
                    <a:cubicBezTo>
                      <a:pt x="681" y="1565"/>
                      <a:pt x="715" y="1605"/>
                      <a:pt x="742" y="1650"/>
                    </a:cubicBezTo>
                    <a:cubicBezTo>
                      <a:pt x="770" y="1697"/>
                      <a:pt x="780" y="1747"/>
                      <a:pt x="770" y="1800"/>
                    </a:cubicBezTo>
                    <a:cubicBezTo>
                      <a:pt x="769" y="1806"/>
                      <a:pt x="773" y="1807"/>
                      <a:pt x="776" y="1808"/>
                    </a:cubicBezTo>
                    <a:cubicBezTo>
                      <a:pt x="817" y="1822"/>
                      <a:pt x="858" y="1837"/>
                      <a:pt x="900" y="1851"/>
                    </a:cubicBezTo>
                    <a:cubicBezTo>
                      <a:pt x="902" y="1852"/>
                      <a:pt x="905" y="1853"/>
                      <a:pt x="908" y="1853"/>
                    </a:cubicBezTo>
                    <a:cubicBezTo>
                      <a:pt x="913" y="1855"/>
                      <a:pt x="918" y="1858"/>
                      <a:pt x="915" y="1864"/>
                    </a:cubicBezTo>
                    <a:cubicBezTo>
                      <a:pt x="913" y="1870"/>
                      <a:pt x="909" y="1870"/>
                      <a:pt x="903" y="1868"/>
                    </a:cubicBezTo>
                    <a:cubicBezTo>
                      <a:pt x="890" y="1864"/>
                      <a:pt x="877" y="1861"/>
                      <a:pt x="864" y="1856"/>
                    </a:cubicBezTo>
                    <a:cubicBezTo>
                      <a:pt x="832" y="1845"/>
                      <a:pt x="801" y="1834"/>
                      <a:pt x="770" y="1822"/>
                    </a:cubicBezTo>
                    <a:cubicBezTo>
                      <a:pt x="764" y="1820"/>
                      <a:pt x="762" y="1820"/>
                      <a:pt x="758" y="1825"/>
                    </a:cubicBezTo>
                    <a:cubicBezTo>
                      <a:pt x="731" y="1857"/>
                      <a:pt x="695" y="1874"/>
                      <a:pt x="654" y="1881"/>
                    </a:cubicBezTo>
                    <a:cubicBezTo>
                      <a:pt x="590" y="1891"/>
                      <a:pt x="531" y="1875"/>
                      <a:pt x="473" y="1850"/>
                    </a:cubicBezTo>
                    <a:cubicBezTo>
                      <a:pt x="436" y="1833"/>
                      <a:pt x="401" y="1813"/>
                      <a:pt x="368" y="1789"/>
                    </a:cubicBezTo>
                    <a:cubicBezTo>
                      <a:pt x="364" y="1787"/>
                      <a:pt x="361" y="1783"/>
                      <a:pt x="356" y="1780"/>
                    </a:cubicBezTo>
                    <a:cubicBezTo>
                      <a:pt x="369" y="1770"/>
                      <a:pt x="383" y="1763"/>
                      <a:pt x="397" y="1758"/>
                    </a:cubicBezTo>
                    <a:cubicBezTo>
                      <a:pt x="449" y="1738"/>
                      <a:pt x="501" y="1736"/>
                      <a:pt x="555" y="1749"/>
                    </a:cubicBezTo>
                    <a:cubicBezTo>
                      <a:pt x="597" y="1758"/>
                      <a:pt x="639" y="1770"/>
                      <a:pt x="682" y="1782"/>
                    </a:cubicBezTo>
                    <a:cubicBezTo>
                      <a:pt x="678" y="1780"/>
                      <a:pt x="675" y="1778"/>
                      <a:pt x="671" y="1776"/>
                    </a:cubicBezTo>
                    <a:cubicBezTo>
                      <a:pt x="624" y="1751"/>
                      <a:pt x="580" y="1723"/>
                      <a:pt x="538" y="1691"/>
                    </a:cubicBezTo>
                    <a:cubicBezTo>
                      <a:pt x="533" y="1687"/>
                      <a:pt x="529" y="1687"/>
                      <a:pt x="524" y="1691"/>
                    </a:cubicBezTo>
                    <a:cubicBezTo>
                      <a:pt x="484" y="1719"/>
                      <a:pt x="440" y="1726"/>
                      <a:pt x="392" y="1718"/>
                    </a:cubicBezTo>
                    <a:cubicBezTo>
                      <a:pt x="347" y="1710"/>
                      <a:pt x="308" y="1689"/>
                      <a:pt x="272" y="1662"/>
                    </a:cubicBezTo>
                    <a:cubicBezTo>
                      <a:pt x="240" y="1638"/>
                      <a:pt x="211" y="1611"/>
                      <a:pt x="185" y="1581"/>
                    </a:cubicBezTo>
                    <a:cubicBezTo>
                      <a:pt x="183" y="1578"/>
                      <a:pt x="181" y="1575"/>
                      <a:pt x="178" y="1571"/>
                    </a:cubicBezTo>
                    <a:cubicBezTo>
                      <a:pt x="188" y="1568"/>
                      <a:pt x="198" y="1564"/>
                      <a:pt x="207" y="1562"/>
                    </a:cubicBezTo>
                    <a:cubicBezTo>
                      <a:pt x="263" y="1549"/>
                      <a:pt x="317" y="1557"/>
                      <a:pt x="368" y="1582"/>
                    </a:cubicBezTo>
                    <a:cubicBezTo>
                      <a:pt x="399" y="1597"/>
                      <a:pt x="429" y="1614"/>
                      <a:pt x="460" y="1631"/>
                    </a:cubicBezTo>
                    <a:cubicBezTo>
                      <a:pt x="462" y="1632"/>
                      <a:pt x="464" y="1633"/>
                      <a:pt x="467" y="1633"/>
                    </a:cubicBezTo>
                    <a:cubicBezTo>
                      <a:pt x="459" y="1625"/>
                      <a:pt x="450" y="1618"/>
                      <a:pt x="442" y="1610"/>
                    </a:cubicBezTo>
                    <a:cubicBezTo>
                      <a:pt x="418" y="1584"/>
                      <a:pt x="394" y="1558"/>
                      <a:pt x="370" y="1532"/>
                    </a:cubicBezTo>
                    <a:cubicBezTo>
                      <a:pt x="367" y="1528"/>
                      <a:pt x="365" y="1527"/>
                      <a:pt x="361" y="1529"/>
                    </a:cubicBezTo>
                    <a:cubicBezTo>
                      <a:pt x="311" y="1551"/>
                      <a:pt x="262" y="1546"/>
                      <a:pt x="215" y="1522"/>
                    </a:cubicBezTo>
                    <a:cubicBezTo>
                      <a:pt x="171" y="1499"/>
                      <a:pt x="138" y="1464"/>
                      <a:pt x="110" y="1425"/>
                    </a:cubicBezTo>
                    <a:cubicBezTo>
                      <a:pt x="97" y="1406"/>
                      <a:pt x="86" y="1385"/>
                      <a:pt x="74" y="1366"/>
                    </a:cubicBezTo>
                    <a:cubicBezTo>
                      <a:pt x="72" y="1364"/>
                      <a:pt x="72" y="1361"/>
                      <a:pt x="70" y="1358"/>
                    </a:cubicBezTo>
                    <a:cubicBezTo>
                      <a:pt x="90" y="1353"/>
                      <a:pt x="108" y="1353"/>
                      <a:pt x="127" y="1355"/>
                    </a:cubicBezTo>
                    <a:cubicBezTo>
                      <a:pt x="174" y="1359"/>
                      <a:pt x="216" y="1379"/>
                      <a:pt x="252" y="1408"/>
                    </a:cubicBezTo>
                    <a:cubicBezTo>
                      <a:pt x="273" y="1425"/>
                      <a:pt x="293" y="1443"/>
                      <a:pt x="314" y="1461"/>
                    </a:cubicBezTo>
                    <a:cubicBezTo>
                      <a:pt x="315" y="1462"/>
                      <a:pt x="316" y="1463"/>
                      <a:pt x="316" y="1463"/>
                    </a:cubicBezTo>
                    <a:cubicBezTo>
                      <a:pt x="294" y="1424"/>
                      <a:pt x="271" y="1386"/>
                      <a:pt x="248" y="1346"/>
                    </a:cubicBezTo>
                    <a:cubicBezTo>
                      <a:pt x="227" y="1351"/>
                      <a:pt x="204" y="1352"/>
                      <a:pt x="182" y="1347"/>
                    </a:cubicBezTo>
                    <a:cubicBezTo>
                      <a:pt x="138" y="1337"/>
                      <a:pt x="104" y="1312"/>
                      <a:pt x="78" y="1278"/>
                    </a:cubicBezTo>
                    <a:cubicBezTo>
                      <a:pt x="47" y="1237"/>
                      <a:pt x="27" y="1191"/>
                      <a:pt x="13" y="1142"/>
                    </a:cubicBezTo>
                    <a:cubicBezTo>
                      <a:pt x="13" y="1141"/>
                      <a:pt x="13" y="1139"/>
                      <a:pt x="12" y="1135"/>
                    </a:cubicBezTo>
                    <a:cubicBezTo>
                      <a:pt x="26" y="1137"/>
                      <a:pt x="40" y="1138"/>
                      <a:pt x="53" y="1141"/>
                    </a:cubicBezTo>
                    <a:cubicBezTo>
                      <a:pt x="105" y="1152"/>
                      <a:pt x="145" y="1182"/>
                      <a:pt x="177" y="1222"/>
                    </a:cubicBezTo>
                    <a:cubicBezTo>
                      <a:pt x="191" y="1240"/>
                      <a:pt x="205" y="1258"/>
                      <a:pt x="217" y="1275"/>
                    </a:cubicBezTo>
                    <a:cubicBezTo>
                      <a:pt x="205" y="1237"/>
                      <a:pt x="192" y="1197"/>
                      <a:pt x="180" y="1156"/>
                    </a:cubicBezTo>
                    <a:cubicBezTo>
                      <a:pt x="168" y="1155"/>
                      <a:pt x="156" y="1155"/>
                      <a:pt x="144" y="1152"/>
                    </a:cubicBezTo>
                    <a:cubicBezTo>
                      <a:pt x="97" y="1142"/>
                      <a:pt x="64" y="1114"/>
                      <a:pt x="40" y="1073"/>
                    </a:cubicBezTo>
                    <a:cubicBezTo>
                      <a:pt x="18" y="1033"/>
                      <a:pt x="8" y="990"/>
                      <a:pt x="2" y="945"/>
                    </a:cubicBezTo>
                    <a:cubicBezTo>
                      <a:pt x="1" y="942"/>
                      <a:pt x="1" y="940"/>
                      <a:pt x="0" y="937"/>
                    </a:cubicBezTo>
                    <a:cubicBezTo>
                      <a:pt x="0" y="932"/>
                      <a:pt x="0" y="927"/>
                      <a:pt x="0" y="9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0B45D2F-E8B0-B232-B3B9-8B3390FD35D7}"/>
                </a:ext>
              </a:extLst>
            </p:cNvPr>
            <p:cNvSpPr txBox="1"/>
            <p:nvPr/>
          </p:nvSpPr>
          <p:spPr>
            <a:xfrm>
              <a:off x="8716806" y="4824096"/>
              <a:ext cx="2005151" cy="52322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b="1" dirty="0">
                  <a:solidFill>
                    <a:schemeClr val="accent2"/>
                  </a:solidFill>
                  <a:effectLst/>
                  <a:latin typeface="+mj-lt"/>
                  <a:ea typeface="OPPOSans R" panose="00020600040101010101" pitchFamily="18" charset="-122"/>
                </a:rPr>
                <a:t>74.3%</a:t>
              </a:r>
              <a:endParaRPr lang="zh-CN" altLang="en-US" sz="2800" b="1" dirty="0">
                <a:solidFill>
                  <a:schemeClr val="accent2"/>
                </a:solidFill>
                <a:effectLst/>
                <a:latin typeface="+mj-lt"/>
                <a:ea typeface="OPPOSans R" panose="00020600040101010101" pitchFamily="18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C424ED0C-4D8B-36A3-B698-0B5D5C31B4E3}"/>
                </a:ext>
              </a:extLst>
            </p:cNvPr>
            <p:cNvSpPr txBox="1"/>
            <p:nvPr/>
          </p:nvSpPr>
          <p:spPr>
            <a:xfrm>
              <a:off x="8693458" y="5696261"/>
              <a:ext cx="2051845" cy="35144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月均人均新保成长</a:t>
              </a:r>
            </a:p>
          </p:txBody>
        </p:sp>
      </p:grp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3060EF2C-9570-3EB3-53B7-B703BB9ECC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工作业绩</a:t>
            </a:r>
          </a:p>
        </p:txBody>
      </p:sp>
    </p:spTree>
    <p:extLst>
      <p:ext uri="{BB962C8B-B14F-4D97-AF65-F5344CB8AC3E}">
        <p14:creationId xmlns:p14="http://schemas.microsoft.com/office/powerpoint/2010/main" val="3160802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1360C61-2F1F-9203-F5EF-E0A44229A5C2}"/>
              </a:ext>
            </a:extLst>
          </p:cNvPr>
          <p:cNvSpPr txBox="1"/>
          <p:nvPr/>
        </p:nvSpPr>
        <p:spPr>
          <a:xfrm>
            <a:off x="4481782" y="1181100"/>
            <a:ext cx="3195105" cy="3147700"/>
          </a:xfrm>
          <a:prstGeom prst="rect">
            <a:avLst/>
          </a:prstGeom>
          <a:noFill/>
        </p:spPr>
        <p:txBody>
          <a:bodyPr wrap="none" tIns="0" bIns="0" rtlCol="0">
            <a:noAutofit/>
          </a:bodyPr>
          <a:lstStyle/>
          <a:p>
            <a:pPr algn="ctr"/>
            <a:r>
              <a:rPr lang="en-US" altLang="zh-CN" sz="16600" b="1" dirty="0">
                <a:gradFill>
                  <a:gsLst>
                    <a:gs pos="100000">
                      <a:schemeClr val="accent1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02</a:t>
            </a:r>
            <a:endParaRPr lang="zh-CN" altLang="en-US" sz="16600" b="1" dirty="0"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44A2510-70C8-7E65-02DC-3C92A610C7F3}"/>
              </a:ext>
            </a:extLst>
          </p:cNvPr>
          <p:cNvGrpSpPr/>
          <p:nvPr/>
        </p:nvGrpSpPr>
        <p:grpSpPr>
          <a:xfrm>
            <a:off x="4694343" y="2939060"/>
            <a:ext cx="2769989" cy="1247582"/>
            <a:chOff x="4694343" y="2939060"/>
            <a:chExt cx="2769989" cy="124758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E1FE1ED-CD54-231A-664E-35FA06D12852}"/>
                </a:ext>
              </a:extLst>
            </p:cNvPr>
            <p:cNvSpPr txBox="1"/>
            <p:nvPr/>
          </p:nvSpPr>
          <p:spPr>
            <a:xfrm>
              <a:off x="4694343" y="2939060"/>
              <a:ext cx="2769989" cy="1011174"/>
            </a:xfrm>
            <a:prstGeom prst="rect">
              <a:avLst/>
            </a:prstGeom>
            <a:noFill/>
            <a:scene3d>
              <a:camera prst="perspectiveRight"/>
              <a:lightRig rig="threePt" dir="t"/>
            </a:scene3d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5400" b="1" dirty="0">
                  <a:gradFill flip="none" rotWithShape="1">
                    <a:gsLst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0">
                        <a:schemeClr val="accent1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OPPOSans B" panose="00020600040101010101" pitchFamily="18" charset="-122"/>
                  <a:sym typeface="+mn-lt"/>
                </a:rPr>
                <a:t>亮点经验</a:t>
              </a:r>
            </a:p>
          </p:txBody>
        </p:sp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3AD5E145-9A2F-5148-65B1-E91BC2457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2024" y="3764923"/>
              <a:ext cx="2524125" cy="4217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ts val="2000"/>
                </a:spcBef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1pPr>
              <a:lvl2pPr marL="742950" indent="-285750">
                <a:spcBef>
                  <a:spcPts val="2000"/>
                </a:spcBef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2pPr>
              <a:lvl3pPr marL="1143000" indent="-228600">
                <a:spcBef>
                  <a:spcPts val="2000"/>
                </a:spcBef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3pPr>
              <a:lvl4pPr marL="1600200" indent="-228600">
                <a:spcBef>
                  <a:spcPts val="2000"/>
                </a:spcBef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4pPr>
              <a:lvl5pPr marL="2057400" indent="-228600">
                <a:spcBef>
                  <a:spcPts val="2000"/>
                </a:spcBef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5pPr>
              <a:lvl6pPr marL="2514600" indent="-228600" defTabSz="2436813" eaLnBrk="0" fontAlgn="base" hangingPunct="0">
                <a:spcBef>
                  <a:spcPts val="2000"/>
                </a:spcBef>
                <a:spcAft>
                  <a:spcPct val="0"/>
                </a:spcAft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6pPr>
              <a:lvl7pPr marL="2971800" indent="-228600" defTabSz="2436813" eaLnBrk="0" fontAlgn="base" hangingPunct="0">
                <a:spcBef>
                  <a:spcPts val="2000"/>
                </a:spcBef>
                <a:spcAft>
                  <a:spcPct val="0"/>
                </a:spcAft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7pPr>
              <a:lvl8pPr marL="3429000" indent="-228600" defTabSz="2436813" eaLnBrk="0" fontAlgn="base" hangingPunct="0">
                <a:spcBef>
                  <a:spcPts val="2000"/>
                </a:spcBef>
                <a:spcAft>
                  <a:spcPct val="0"/>
                </a:spcAft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8pPr>
              <a:lvl9pPr marL="3886200" indent="-228600" defTabSz="2436813" eaLnBrk="0" fontAlgn="base" hangingPunct="0">
                <a:spcBef>
                  <a:spcPts val="2000"/>
                </a:spcBef>
                <a:spcAft>
                  <a:spcPct val="0"/>
                </a:spcAft>
                <a:buSzPct val="100000"/>
                <a:buFont typeface="Arial" panose="020B0604020202020204" pitchFamily="34" charset="0"/>
                <a:buChar char="•"/>
                <a:defRPr sz="8500">
                  <a:solidFill>
                    <a:srgbClr val="27282D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9pPr>
            </a:lstStyle>
            <a:p>
              <a:pPr algn="dist">
                <a:lnSpc>
                  <a:spcPct val="120000"/>
                </a:lnSpc>
                <a:spcBef>
                  <a:spcPct val="0"/>
                </a:spcBef>
                <a:buSzTx/>
                <a:buNone/>
              </a:pPr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  <a:alpha val="80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+mn-lt"/>
                </a:rPr>
                <a:t>EXPERIENCE</a:t>
              </a:r>
              <a:endParaRPr lang="zh-CN" altLang="zh-CN" sz="105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j-ea"/>
                <a:ea typeface="+mj-ea"/>
                <a:cs typeface="OPPOSans B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9648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F8C6779C-A43D-5DD1-D3C9-E972617869B5}"/>
              </a:ext>
            </a:extLst>
          </p:cNvPr>
          <p:cNvSpPr txBox="1"/>
          <p:nvPr/>
        </p:nvSpPr>
        <p:spPr>
          <a:xfrm>
            <a:off x="1023800" y="1214269"/>
            <a:ext cx="2154436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accent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深化队伍建设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4CA5795-E0F3-6DEA-BA1C-F370AF16B4A7}"/>
              </a:ext>
            </a:extLst>
          </p:cNvPr>
          <p:cNvSpPr txBox="1"/>
          <p:nvPr/>
        </p:nvSpPr>
        <p:spPr>
          <a:xfrm>
            <a:off x="1023800" y="1802806"/>
            <a:ext cx="6565900" cy="29963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OPPOSans R" panose="00020600040101010101" pitchFamily="18" charset="-122"/>
              </a:rPr>
              <a:t>强抓人力发展与基础管理、紧盯目标，各职级考核维持达标率持续提升。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D70713F-59CA-A41E-89E6-3C7379B9BD8B}"/>
              </a:ext>
            </a:extLst>
          </p:cNvPr>
          <p:cNvGrpSpPr/>
          <p:nvPr/>
        </p:nvGrpSpPr>
        <p:grpSpPr>
          <a:xfrm>
            <a:off x="725137" y="2433545"/>
            <a:ext cx="5096543" cy="1821560"/>
            <a:chOff x="725137" y="2433545"/>
            <a:chExt cx="5096543" cy="182156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79B4FDE-DA6F-042B-561C-A6341D786DDF}"/>
                </a:ext>
              </a:extLst>
            </p:cNvPr>
            <p:cNvSpPr/>
            <p:nvPr/>
          </p:nvSpPr>
          <p:spPr>
            <a:xfrm>
              <a:off x="1043890" y="2680287"/>
              <a:ext cx="4777790" cy="15748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1FF292A9-4404-25C0-E0A3-074A26479370}"/>
                </a:ext>
              </a:extLst>
            </p:cNvPr>
            <p:cNvSpPr/>
            <p:nvPr/>
          </p:nvSpPr>
          <p:spPr>
            <a:xfrm>
              <a:off x="992199" y="2641592"/>
              <a:ext cx="4777790" cy="1574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254000" dir="270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2082003-1898-93AB-BE3C-EDE902140BA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725137" y="2433545"/>
              <a:ext cx="493483" cy="493483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46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  <a:tileRect/>
            </a:gradFill>
            <a:ln w="17780" cap="rnd">
              <a:solidFill>
                <a:schemeClr val="bg1"/>
              </a:solidFill>
            </a:ln>
            <a:effectLst>
              <a:outerShdw blurRad="162560" dist="137160" dir="5400000" sx="88000" sy="88000" algn="t" rotWithShape="0">
                <a:schemeClr val="accent1">
                  <a:alpha val="5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576" tIns="18288" rIns="36576" bIns="18288" rtlCol="0" anchor="ctr"/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BB1F40B-C635-4768-7614-B6B450151E25}"/>
                </a:ext>
              </a:extLst>
            </p:cNvPr>
            <p:cNvSpPr txBox="1"/>
            <p:nvPr/>
          </p:nvSpPr>
          <p:spPr>
            <a:xfrm>
              <a:off x="1347059" y="2767388"/>
              <a:ext cx="1595288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人力发展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C645164-A9E1-E195-0DEA-CB366AEB6AA2}"/>
                </a:ext>
              </a:extLst>
            </p:cNvPr>
            <p:cNvSpPr txBox="1"/>
            <p:nvPr/>
          </p:nvSpPr>
          <p:spPr>
            <a:xfrm>
              <a:off x="1347059" y="3074416"/>
              <a:ext cx="4079875" cy="10752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实现了“有效增员”与“健康裂变”的双轮驱动，个险营销队伍进一步做大、做实，为后续持续健康发展打下坚实基础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69022F7-F62F-1F9F-DEA4-16BB631A3D91}"/>
              </a:ext>
            </a:extLst>
          </p:cNvPr>
          <p:cNvGrpSpPr/>
          <p:nvPr/>
        </p:nvGrpSpPr>
        <p:grpSpPr>
          <a:xfrm>
            <a:off x="6400132" y="2433545"/>
            <a:ext cx="5096543" cy="1821560"/>
            <a:chOff x="6400132" y="2433545"/>
            <a:chExt cx="5096543" cy="182156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B4FBDAE1-E5D6-CA51-0CF2-C8E42505AC80}"/>
                </a:ext>
              </a:extLst>
            </p:cNvPr>
            <p:cNvSpPr/>
            <p:nvPr/>
          </p:nvSpPr>
          <p:spPr>
            <a:xfrm>
              <a:off x="6718885" y="2680287"/>
              <a:ext cx="4777790" cy="15748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FCC302E2-C50F-D196-CA0D-CF0536304909}"/>
                </a:ext>
              </a:extLst>
            </p:cNvPr>
            <p:cNvSpPr/>
            <p:nvPr/>
          </p:nvSpPr>
          <p:spPr>
            <a:xfrm>
              <a:off x="6667194" y="2641592"/>
              <a:ext cx="4777790" cy="1574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254000" dir="270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9102F92B-E069-FE47-BD96-A6EF1899CCB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400132" y="2433545"/>
              <a:ext cx="493483" cy="493483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46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  <a:tileRect/>
            </a:gradFill>
            <a:ln w="17780" cap="rnd">
              <a:solidFill>
                <a:schemeClr val="bg1"/>
              </a:solidFill>
            </a:ln>
            <a:effectLst>
              <a:outerShdw blurRad="162560" dist="137160" dir="5400000" sx="88000" sy="88000" algn="t" rotWithShape="0">
                <a:schemeClr val="accent1">
                  <a:alpha val="5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576" tIns="18288" rIns="36576" bIns="18288" rtlCol="0" anchor="ctr"/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07AE8D3-BADA-5FB2-49CE-494119EE296D}"/>
                </a:ext>
              </a:extLst>
            </p:cNvPr>
            <p:cNvSpPr txBox="1"/>
            <p:nvPr/>
          </p:nvSpPr>
          <p:spPr>
            <a:xfrm>
              <a:off x="7022054" y="2767388"/>
              <a:ext cx="1595288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基础管理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A572B45-C479-FAF5-7C50-0BF6B6AECCD8}"/>
                </a:ext>
              </a:extLst>
            </p:cNvPr>
            <p:cNvSpPr txBox="1"/>
            <p:nvPr/>
          </p:nvSpPr>
          <p:spPr>
            <a:xfrm>
              <a:off x="7022054" y="3074416"/>
              <a:ext cx="4079875" cy="10752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推动“四个一”工程，加强机构交流分享，强化执行过程督导追踪，三批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200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家重点机构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4-6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月新人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KPI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指标总体上均高于全司平均水平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831FB35-EB1E-F2CF-C7E8-0A9B8C9DCA9E}"/>
              </a:ext>
            </a:extLst>
          </p:cNvPr>
          <p:cNvGrpSpPr/>
          <p:nvPr/>
        </p:nvGrpSpPr>
        <p:grpSpPr>
          <a:xfrm>
            <a:off x="725137" y="4506185"/>
            <a:ext cx="5096543" cy="1821560"/>
            <a:chOff x="725137" y="4506185"/>
            <a:chExt cx="5096543" cy="1821560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C59A6593-E86D-7DDC-CE9E-2BD370250BAF}"/>
                </a:ext>
              </a:extLst>
            </p:cNvPr>
            <p:cNvSpPr/>
            <p:nvPr/>
          </p:nvSpPr>
          <p:spPr>
            <a:xfrm>
              <a:off x="1043890" y="4752927"/>
              <a:ext cx="4777790" cy="15748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8685AC7F-6815-56AB-D46A-ED59B19624DE}"/>
                </a:ext>
              </a:extLst>
            </p:cNvPr>
            <p:cNvSpPr/>
            <p:nvPr/>
          </p:nvSpPr>
          <p:spPr>
            <a:xfrm>
              <a:off x="992199" y="4714232"/>
              <a:ext cx="4777790" cy="1574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254000" dir="270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1A9F464-7DFA-9A6B-AADF-6E4DFAA28EE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725137" y="4506185"/>
              <a:ext cx="493483" cy="493483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46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  <a:tileRect/>
            </a:gradFill>
            <a:ln w="17780" cap="rnd">
              <a:solidFill>
                <a:schemeClr val="bg1"/>
              </a:solidFill>
            </a:ln>
            <a:effectLst>
              <a:outerShdw blurRad="162560" dist="137160" dir="5400000" sx="88000" sy="88000" algn="t" rotWithShape="0">
                <a:schemeClr val="accent1">
                  <a:alpha val="5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576" tIns="18288" rIns="36576" bIns="18288" rtlCol="0" anchor="ctr"/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微软雅黑" panose="020B0503020204020204" pitchFamily="34" charset="-122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A85FC67-1AC1-4493-81F4-3667DCE4E238}"/>
                </a:ext>
              </a:extLst>
            </p:cNvPr>
            <p:cNvSpPr txBox="1"/>
            <p:nvPr/>
          </p:nvSpPr>
          <p:spPr>
            <a:xfrm>
              <a:off x="1337534" y="4840028"/>
              <a:ext cx="1595288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目标强化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4B54128-5EAB-A884-70A4-82D4A1025BA3}"/>
                </a:ext>
              </a:extLst>
            </p:cNvPr>
            <p:cNvSpPr txBox="1"/>
            <p:nvPr/>
          </p:nvSpPr>
          <p:spPr>
            <a:xfrm>
              <a:off x="1347059" y="5147056"/>
              <a:ext cx="4079875" cy="7058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强抓维持考核预警、紧盯目标，各职级考核维持达标率持续提升，着力收入提升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6393BE4-2B93-865D-0572-73258C5A02B4}"/>
              </a:ext>
            </a:extLst>
          </p:cNvPr>
          <p:cNvGrpSpPr/>
          <p:nvPr/>
        </p:nvGrpSpPr>
        <p:grpSpPr>
          <a:xfrm>
            <a:off x="6400132" y="4506185"/>
            <a:ext cx="5096543" cy="1821560"/>
            <a:chOff x="6400132" y="4506185"/>
            <a:chExt cx="5096543" cy="1821560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20A33D8B-73E8-513A-F097-F10C6324FB6F}"/>
                </a:ext>
              </a:extLst>
            </p:cNvPr>
            <p:cNvSpPr/>
            <p:nvPr/>
          </p:nvSpPr>
          <p:spPr>
            <a:xfrm>
              <a:off x="6718885" y="4752927"/>
              <a:ext cx="4777790" cy="15748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1531DEFA-6A1E-0111-FA00-17786649F717}"/>
                </a:ext>
              </a:extLst>
            </p:cNvPr>
            <p:cNvSpPr/>
            <p:nvPr/>
          </p:nvSpPr>
          <p:spPr>
            <a:xfrm>
              <a:off x="6667194" y="4714232"/>
              <a:ext cx="4777790" cy="1574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254000" dir="270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OPPOSans R" panose="00020600040101010101" pitchFamily="18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668DD47-5464-E10A-4D1B-F66D269B9EEF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400132" y="4506185"/>
              <a:ext cx="493483" cy="493483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46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  <a:tileRect/>
            </a:gradFill>
            <a:ln w="17780" cap="rnd">
              <a:solidFill>
                <a:schemeClr val="bg1"/>
              </a:solidFill>
            </a:ln>
            <a:effectLst>
              <a:outerShdw blurRad="162560" dist="137160" dir="5400000" sx="88000" sy="88000" algn="t" rotWithShape="0">
                <a:schemeClr val="accent1">
                  <a:alpha val="5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576" tIns="18288" rIns="36576" bIns="18288" rtlCol="0" anchor="ctr"/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微软雅黑" panose="020B0503020204020204" pitchFamily="34" charset="-122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DD1C8D1-E9D9-AF0E-8599-EFE960CEAD7E}"/>
                </a:ext>
              </a:extLst>
            </p:cNvPr>
            <p:cNvSpPr txBox="1"/>
            <p:nvPr/>
          </p:nvSpPr>
          <p:spPr>
            <a:xfrm>
              <a:off x="7022054" y="4840028"/>
              <a:ext cx="1595288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沉淀留存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B6D5218-7386-1E2C-2F43-16ECB7488BE4}"/>
                </a:ext>
              </a:extLst>
            </p:cNvPr>
            <p:cNvSpPr txBox="1"/>
            <p:nvPr/>
          </p:nvSpPr>
          <p:spPr>
            <a:xfrm>
              <a:off x="7022054" y="5147056"/>
              <a:ext cx="4079875" cy="7058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任职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1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年以上业务主管留存增加，有效地沉淀一批团队中坚力量，助力目标达成与队伍发展</a:t>
              </a:r>
            </a:p>
          </p:txBody>
        </p:sp>
      </p:grp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962A8C74-7A96-0DB4-7DDB-D6C63C92A2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亮点经验</a:t>
            </a:r>
          </a:p>
        </p:txBody>
      </p:sp>
    </p:spTree>
    <p:extLst>
      <p:ext uri="{BB962C8B-B14F-4D97-AF65-F5344CB8AC3E}">
        <p14:creationId xmlns:p14="http://schemas.microsoft.com/office/powerpoint/2010/main" val="88639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FCC647F-8DA1-4301-A71D-DB536CBD3D4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年终工作总结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8"/>
</p:tagLst>
</file>

<file path=ppt/theme/theme1.xml><?xml version="1.0" encoding="utf-8"?>
<a:theme xmlns:a="http://schemas.openxmlformats.org/drawingml/2006/main" name="Office 主题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简约几何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</TotalTime>
  <Words>829</Words>
  <Application>Microsoft Office PowerPoint</Application>
  <PresentationFormat>宽屏</PresentationFormat>
  <Paragraphs>135</Paragraphs>
  <Slides>14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OPPOSans B</vt:lpstr>
      <vt:lpstr>OPPOSans R</vt:lpstr>
      <vt:lpstr>Office 主题</vt:lpstr>
      <vt:lpstr>简约几何工作汇报PPT模板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——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简约几何风工作汇报商务通用ppt模板</dc:title>
  <dc:creator>小张伟</dc:creator>
  <cp:keywords>P界达人</cp:keywords>
  <dc:description>www.51pptmoban.com</dc:description>
  <cp:lastModifiedBy>Power user</cp:lastModifiedBy>
  <cp:revision>238</cp:revision>
  <dcterms:created xsi:type="dcterms:W3CDTF">2019-12-16T02:16:39Z</dcterms:created>
  <dcterms:modified xsi:type="dcterms:W3CDTF">2023-02-01T11:25:38Z</dcterms:modified>
</cp:coreProperties>
</file>