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9" r:id="rId2"/>
    <p:sldId id="260" r:id="rId3"/>
    <p:sldId id="261" r:id="rId4"/>
    <p:sldId id="265" r:id="rId5"/>
    <p:sldId id="266" r:id="rId6"/>
    <p:sldId id="269" r:id="rId7"/>
    <p:sldId id="267" r:id="rId8"/>
    <p:sldId id="268" r:id="rId9"/>
    <p:sldId id="270" r:id="rId10"/>
    <p:sldId id="271" r:id="rId11"/>
    <p:sldId id="275" r:id="rId12"/>
    <p:sldId id="273" r:id="rId13"/>
    <p:sldId id="274" r:id="rId14"/>
    <p:sldId id="277" r:id="rId15"/>
    <p:sldId id="279" r:id="rId16"/>
    <p:sldId id="280" r:id="rId17"/>
    <p:sldId id="281" r:id="rId18"/>
    <p:sldId id="278" r:id="rId19"/>
    <p:sldId id="262" r:id="rId20"/>
    <p:sldId id="282" r:id="rId21"/>
    <p:sldId id="283" r:id="rId22"/>
  </p:sldIdLst>
  <p:sldSz cx="12192000" cy="6858000"/>
  <p:notesSz cx="6858000" cy="9144000"/>
  <p:embeddedFontLst>
    <p:embeddedFont>
      <p:font typeface="等线" panose="02010600030101010101" pitchFamily="2" charset="-122"/>
      <p:regular r:id="rId24"/>
      <p:bold r:id="rId25"/>
    </p:embeddedFont>
    <p:embeddedFont>
      <p:font typeface="三极行楷简体-粗" panose="00000500000000000000" pitchFamily="2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1572" autoAdjust="0"/>
  </p:normalViewPr>
  <p:slideViewPr>
    <p:cSldViewPr snapToGrid="0" showGuides="1">
      <p:cViewPr>
        <p:scale>
          <a:sx n="66" d="100"/>
          <a:sy n="66" d="100"/>
        </p:scale>
        <p:origin x="1554" y="966"/>
      </p:cViewPr>
      <p:guideLst>
        <p:guide orient="horz" pos="2160"/>
        <p:guide pos="3840"/>
        <p:guide pos="21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95B41-F859-45B2-AA70-EA5346EF652D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0879A-0688-4A15-AAC4-100A0435B0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4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0879A-0688-4A15-AAC4-100A0435B0C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7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8CCDAD-8F33-7933-456C-49803798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E033B3-D9BC-A535-1F5E-ED22B6B79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2E1B4F-3548-660C-823C-E26879376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63B9E69-568D-7305-EB33-0EF490B7D995}"/>
              </a:ext>
            </a:extLst>
          </p:cNvPr>
          <p:cNvSpPr/>
          <p:nvPr userDrawn="1"/>
        </p:nvSpPr>
        <p:spPr>
          <a:xfrm>
            <a:off x="0" y="0"/>
            <a:ext cx="8741229" cy="6858000"/>
          </a:xfrm>
          <a:custGeom>
            <a:avLst/>
            <a:gdLst>
              <a:gd name="connsiteX0" fmla="*/ 0 w 8741229"/>
              <a:gd name="connsiteY0" fmla="*/ 0 h 6858000"/>
              <a:gd name="connsiteX1" fmla="*/ 7692963 w 8741229"/>
              <a:gd name="connsiteY1" fmla="*/ 0 h 6858000"/>
              <a:gd name="connsiteX2" fmla="*/ 6459710 w 8741229"/>
              <a:gd name="connsiteY2" fmla="*/ 2591999 h 6858000"/>
              <a:gd name="connsiteX3" fmla="*/ 8628868 w 8741229"/>
              <a:gd name="connsiteY3" fmla="*/ 6218561 h 6858000"/>
              <a:gd name="connsiteX4" fmla="*/ 8674603 w 8741229"/>
              <a:gd name="connsiteY4" fmla="*/ 6422116 h 6858000"/>
              <a:gd name="connsiteX5" fmla="*/ 8741229 w 8741229"/>
              <a:gd name="connsiteY5" fmla="*/ 6858000 h 6858000"/>
              <a:gd name="connsiteX6" fmla="*/ 0 w 8741229"/>
              <a:gd name="connsiteY6" fmla="*/ 6858000 h 6858000"/>
              <a:gd name="connsiteX7" fmla="*/ 0 w 8741229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41229" h="6858000">
                <a:moveTo>
                  <a:pt x="0" y="0"/>
                </a:moveTo>
                <a:lnTo>
                  <a:pt x="7692963" y="0"/>
                </a:lnTo>
                <a:cubicBezTo>
                  <a:pt x="6988981" y="724499"/>
                  <a:pt x="6284999" y="1448999"/>
                  <a:pt x="6459710" y="2591999"/>
                </a:cubicBezTo>
                <a:cubicBezTo>
                  <a:pt x="6618042" y="3627844"/>
                  <a:pt x="8149358" y="4294108"/>
                  <a:pt x="8628868" y="6218561"/>
                </a:cubicBezTo>
                <a:lnTo>
                  <a:pt x="8674603" y="6422116"/>
                </a:lnTo>
                <a:lnTo>
                  <a:pt x="874122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DB565CB-8994-AAB3-AC56-BC25BF48FF63}"/>
              </a:ext>
            </a:extLst>
          </p:cNvPr>
          <p:cNvSpPr/>
          <p:nvPr userDrawn="1"/>
        </p:nvSpPr>
        <p:spPr>
          <a:xfrm>
            <a:off x="8674603" y="6422116"/>
            <a:ext cx="66626" cy="435884"/>
          </a:xfrm>
          <a:custGeom>
            <a:avLst/>
            <a:gdLst>
              <a:gd name="connsiteX0" fmla="*/ 0 w 66626"/>
              <a:gd name="connsiteY0" fmla="*/ 0 h 435884"/>
              <a:gd name="connsiteX1" fmla="*/ 18 w 66626"/>
              <a:gd name="connsiteY1" fmla="*/ 81 h 435884"/>
              <a:gd name="connsiteX2" fmla="*/ 66626 w 66626"/>
              <a:gd name="connsiteY2" fmla="*/ 435884 h 435884"/>
              <a:gd name="connsiteX3" fmla="*/ 0 w 66626"/>
              <a:gd name="connsiteY3" fmla="*/ 0 h 43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26" h="435884">
                <a:moveTo>
                  <a:pt x="0" y="0"/>
                </a:moveTo>
                <a:lnTo>
                  <a:pt x="18" y="81"/>
                </a:lnTo>
                <a:cubicBezTo>
                  <a:pt x="27886" y="138920"/>
                  <a:pt x="50354" y="284009"/>
                  <a:pt x="66626" y="435884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F115CC2-DC95-5CE5-2626-CFEDB7C6FB91}"/>
              </a:ext>
            </a:extLst>
          </p:cNvPr>
          <p:cNvSpPr/>
          <p:nvPr userDrawn="1"/>
        </p:nvSpPr>
        <p:spPr>
          <a:xfrm rot="2330053">
            <a:off x="8216978" y="-1120986"/>
            <a:ext cx="1987170" cy="4750150"/>
          </a:xfrm>
          <a:custGeom>
            <a:avLst/>
            <a:gdLst>
              <a:gd name="connsiteX0" fmla="*/ 0 w 1987170"/>
              <a:gd name="connsiteY0" fmla="*/ 1564970 h 4750150"/>
              <a:gd name="connsiteX1" fmla="*/ 1944051 w 1987170"/>
              <a:gd name="connsiteY1" fmla="*/ 0 h 4750150"/>
              <a:gd name="connsiteX2" fmla="*/ 1966984 w 1987170"/>
              <a:gd name="connsiteY2" fmla="*/ 73876 h 4750150"/>
              <a:gd name="connsiteX3" fmla="*/ 1987170 w 1987170"/>
              <a:gd name="connsiteY3" fmla="*/ 274118 h 4750150"/>
              <a:gd name="connsiteX4" fmla="*/ 1987170 w 1987170"/>
              <a:gd name="connsiteY4" fmla="*/ 3756565 h 4750150"/>
              <a:gd name="connsiteX5" fmla="*/ 993585 w 1987170"/>
              <a:gd name="connsiteY5" fmla="*/ 4750150 h 4750150"/>
              <a:gd name="connsiteX6" fmla="*/ 0 w 1987170"/>
              <a:gd name="connsiteY6" fmla="*/ 3756565 h 475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170" h="4750150">
                <a:moveTo>
                  <a:pt x="0" y="1564970"/>
                </a:moveTo>
                <a:lnTo>
                  <a:pt x="1944051" y="0"/>
                </a:lnTo>
                <a:lnTo>
                  <a:pt x="1966984" y="73876"/>
                </a:lnTo>
                <a:cubicBezTo>
                  <a:pt x="1980219" y="138556"/>
                  <a:pt x="1987170" y="205526"/>
                  <a:pt x="1987170" y="274118"/>
                </a:cubicBezTo>
                <a:lnTo>
                  <a:pt x="1987170" y="3756565"/>
                </a:lnTo>
                <a:cubicBezTo>
                  <a:pt x="1987170" y="4305307"/>
                  <a:pt x="1542327" y="4750150"/>
                  <a:pt x="993585" y="4750150"/>
                </a:cubicBezTo>
                <a:cubicBezTo>
                  <a:pt x="444843" y="4750150"/>
                  <a:pt x="0" y="4305307"/>
                  <a:pt x="0" y="37565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12F90E1E-925E-8119-A0BB-A0C9340A0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304" y="5007968"/>
            <a:ext cx="470607" cy="470607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1B8EF9F2-1B45-5E73-A72B-2E2961AB9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95877" y="5048307"/>
            <a:ext cx="369332" cy="369332"/>
          </a:xfrm>
          <a:prstGeom prst="rect">
            <a:avLst/>
          </a:prstGeom>
        </p:spPr>
      </p:pic>
      <p:sp>
        <p:nvSpPr>
          <p:cNvPr id="13" name="标题 12">
            <a:extLst>
              <a:ext uri="{FF2B5EF4-FFF2-40B4-BE49-F238E27FC236}">
                <a16:creationId xmlns:a16="http://schemas.microsoft.com/office/drawing/2014/main" id="{38474824-5FA7-038B-84AB-38434E171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304" y="2302783"/>
            <a:ext cx="10515600" cy="1325563"/>
          </a:xfrm>
        </p:spPr>
        <p:txBody>
          <a:bodyPr lIns="0" tIns="0" rIns="0" bIns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请在此文本框内输入标题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F9072846-9522-17B2-AAB4-6683328EB9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32722" y="0"/>
            <a:ext cx="5759278" cy="6817661"/>
          </a:xfrm>
          <a:custGeom>
            <a:avLst/>
            <a:gdLst>
              <a:gd name="connsiteX0" fmla="*/ 1260242 w 5759278"/>
              <a:gd name="connsiteY0" fmla="*/ 0 h 6817661"/>
              <a:gd name="connsiteX1" fmla="*/ 5759278 w 5759278"/>
              <a:gd name="connsiteY1" fmla="*/ 0 h 6817661"/>
              <a:gd name="connsiteX2" fmla="*/ 5759278 w 5759278"/>
              <a:gd name="connsiteY2" fmla="*/ 6817661 h 6817661"/>
              <a:gd name="connsiteX3" fmla="*/ 2302342 w 5759278"/>
              <a:gd name="connsiteY3" fmla="*/ 6817661 h 6817661"/>
              <a:gd name="connsiteX4" fmla="*/ 2241882 w 5759278"/>
              <a:gd name="connsiteY4" fmla="*/ 6422116 h 6817661"/>
              <a:gd name="connsiteX5" fmla="*/ 2196148 w 5759278"/>
              <a:gd name="connsiteY5" fmla="*/ 6218561 h 6817661"/>
              <a:gd name="connsiteX6" fmla="*/ 26989 w 5759278"/>
              <a:gd name="connsiteY6" fmla="*/ 2591999 h 6817661"/>
              <a:gd name="connsiteX7" fmla="*/ 1260242 w 5759278"/>
              <a:gd name="connsiteY7" fmla="*/ 0 h 68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59278" h="6817661">
                <a:moveTo>
                  <a:pt x="1260242" y="0"/>
                </a:moveTo>
                <a:lnTo>
                  <a:pt x="5759278" y="0"/>
                </a:lnTo>
                <a:lnTo>
                  <a:pt x="5759278" y="6817661"/>
                </a:lnTo>
                <a:lnTo>
                  <a:pt x="2302342" y="6817661"/>
                </a:lnTo>
                <a:lnTo>
                  <a:pt x="2241882" y="6422116"/>
                </a:lnTo>
                <a:lnTo>
                  <a:pt x="2196148" y="6218561"/>
                </a:lnTo>
                <a:cubicBezTo>
                  <a:pt x="1716636" y="4294108"/>
                  <a:pt x="185321" y="3627844"/>
                  <a:pt x="26989" y="2591999"/>
                </a:cubicBezTo>
                <a:cubicBezTo>
                  <a:pt x="-147722" y="1448999"/>
                  <a:pt x="556260" y="724499"/>
                  <a:pt x="12602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A13F89-9B87-9B29-01A0-7424A00400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100983"/>
            <a:ext cx="2024063" cy="263979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张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0AF7CC57-991F-44F5-F3B0-00927B955A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8659" y="5100983"/>
            <a:ext cx="2947974" cy="263979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0340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AB87FC-02C8-9D1E-AA2B-78B36F24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0719F4-6E9B-C17E-55B0-CC0CF47B9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081F8A-2CF9-93B8-AB02-0DF413D45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29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7B847E-68F4-4484-1328-0349D137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316A62-5CD5-09DF-BBD4-53C24DC4F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9D6EF1-D984-6501-AD64-0921E8570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E6F18CF-6434-220F-8302-4586C95AF688}"/>
              </a:ext>
            </a:extLst>
          </p:cNvPr>
          <p:cNvSpPr/>
          <p:nvPr userDrawn="1"/>
        </p:nvSpPr>
        <p:spPr>
          <a:xfrm>
            <a:off x="1" y="0"/>
            <a:ext cx="4983480" cy="6858000"/>
          </a:xfrm>
          <a:custGeom>
            <a:avLst/>
            <a:gdLst>
              <a:gd name="connsiteX0" fmla="*/ 0 w 8741229"/>
              <a:gd name="connsiteY0" fmla="*/ 0 h 6858000"/>
              <a:gd name="connsiteX1" fmla="*/ 7692963 w 8741229"/>
              <a:gd name="connsiteY1" fmla="*/ 0 h 6858000"/>
              <a:gd name="connsiteX2" fmla="*/ 6459710 w 8741229"/>
              <a:gd name="connsiteY2" fmla="*/ 2591999 h 6858000"/>
              <a:gd name="connsiteX3" fmla="*/ 8628868 w 8741229"/>
              <a:gd name="connsiteY3" fmla="*/ 6218561 h 6858000"/>
              <a:gd name="connsiteX4" fmla="*/ 8674603 w 8741229"/>
              <a:gd name="connsiteY4" fmla="*/ 6422116 h 6858000"/>
              <a:gd name="connsiteX5" fmla="*/ 8741229 w 8741229"/>
              <a:gd name="connsiteY5" fmla="*/ 6858000 h 6858000"/>
              <a:gd name="connsiteX6" fmla="*/ 0 w 8741229"/>
              <a:gd name="connsiteY6" fmla="*/ 6858000 h 6858000"/>
              <a:gd name="connsiteX7" fmla="*/ 0 w 8741229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41229" h="6858000">
                <a:moveTo>
                  <a:pt x="0" y="0"/>
                </a:moveTo>
                <a:lnTo>
                  <a:pt x="7692963" y="0"/>
                </a:lnTo>
                <a:cubicBezTo>
                  <a:pt x="6988981" y="724499"/>
                  <a:pt x="6284999" y="1448999"/>
                  <a:pt x="6459710" y="2591999"/>
                </a:cubicBezTo>
                <a:cubicBezTo>
                  <a:pt x="6618042" y="3627844"/>
                  <a:pt x="8149358" y="4294108"/>
                  <a:pt x="8628868" y="6218561"/>
                </a:cubicBezTo>
                <a:lnTo>
                  <a:pt x="8674603" y="6422116"/>
                </a:lnTo>
                <a:lnTo>
                  <a:pt x="874122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40D05E-61DE-1618-8EA6-2DA1E6BC0CBE}"/>
              </a:ext>
            </a:extLst>
          </p:cNvPr>
          <p:cNvSpPr txBox="1"/>
          <p:nvPr userDrawn="1"/>
        </p:nvSpPr>
        <p:spPr>
          <a:xfrm>
            <a:off x="1684020" y="1951673"/>
            <a:ext cx="678180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915B36-9C7D-774E-CD6E-A4F03C83DC08}"/>
              </a:ext>
            </a:extLst>
          </p:cNvPr>
          <p:cNvSpPr txBox="1"/>
          <p:nvPr userDrawn="1"/>
        </p:nvSpPr>
        <p:spPr>
          <a:xfrm rot="16200000">
            <a:off x="-3208497" y="2400777"/>
            <a:ext cx="7437123" cy="147732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9600" b="1" dirty="0">
                <a:solidFill>
                  <a:schemeClr val="bg1">
                    <a:alpha val="10000"/>
                  </a:schemeClr>
                </a:solidFill>
              </a:rPr>
              <a:t>CONTENTS</a:t>
            </a:r>
            <a:endParaRPr lang="zh-CN" altLang="en-US" sz="9600" b="1" dirty="0">
              <a:solidFill>
                <a:schemeClr val="bg1">
                  <a:alpha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17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E5CC659-D8E6-7F7E-A54A-5A53CA1E39F1}"/>
              </a:ext>
            </a:extLst>
          </p:cNvPr>
          <p:cNvSpPr/>
          <p:nvPr userDrawn="1"/>
        </p:nvSpPr>
        <p:spPr>
          <a:xfrm>
            <a:off x="517343" y="1757956"/>
            <a:ext cx="11133045" cy="3342088"/>
          </a:xfrm>
          <a:custGeom>
            <a:avLst/>
            <a:gdLst>
              <a:gd name="connsiteX0" fmla="*/ 1671044 w 11133045"/>
              <a:gd name="connsiteY0" fmla="*/ 0 h 3342088"/>
              <a:gd name="connsiteX1" fmla="*/ 3140402 w 11133045"/>
              <a:gd name="connsiteY1" fmla="*/ 874525 h 3342088"/>
              <a:gd name="connsiteX2" fmla="*/ 3168379 w 11133045"/>
              <a:gd name="connsiteY2" fmla="*/ 932601 h 3342088"/>
              <a:gd name="connsiteX3" fmla="*/ 10253088 w 11133045"/>
              <a:gd name="connsiteY3" fmla="*/ 932601 h 3342088"/>
              <a:gd name="connsiteX4" fmla="*/ 11133045 w 11133045"/>
              <a:gd name="connsiteY4" fmla="*/ 1812558 h 3342088"/>
              <a:gd name="connsiteX5" fmla="*/ 10253088 w 11133045"/>
              <a:gd name="connsiteY5" fmla="*/ 2692515 h 3342088"/>
              <a:gd name="connsiteX6" fmla="*/ 2991512 w 11133045"/>
              <a:gd name="connsiteY6" fmla="*/ 2692515 h 3342088"/>
              <a:gd name="connsiteX7" fmla="*/ 2960503 w 11133045"/>
              <a:gd name="connsiteY7" fmla="*/ 2733983 h 3342088"/>
              <a:gd name="connsiteX8" fmla="*/ 1671044 w 11133045"/>
              <a:gd name="connsiteY8" fmla="*/ 3342088 h 3342088"/>
              <a:gd name="connsiteX9" fmla="*/ 0 w 11133045"/>
              <a:gd name="connsiteY9" fmla="*/ 1671044 h 3342088"/>
              <a:gd name="connsiteX10" fmla="*/ 1671044 w 11133045"/>
              <a:gd name="connsiteY10" fmla="*/ 0 h 33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33045" h="3342088">
                <a:moveTo>
                  <a:pt x="1671044" y="0"/>
                </a:moveTo>
                <a:cubicBezTo>
                  <a:pt x="2305533" y="0"/>
                  <a:pt x="2857429" y="353619"/>
                  <a:pt x="3140402" y="874525"/>
                </a:cubicBezTo>
                <a:lnTo>
                  <a:pt x="3168379" y="932601"/>
                </a:lnTo>
                <a:lnTo>
                  <a:pt x="10253088" y="932601"/>
                </a:lnTo>
                <a:cubicBezTo>
                  <a:pt x="10739075" y="932601"/>
                  <a:pt x="11133045" y="1326571"/>
                  <a:pt x="11133045" y="1812558"/>
                </a:cubicBezTo>
                <a:cubicBezTo>
                  <a:pt x="11133045" y="2298545"/>
                  <a:pt x="10739075" y="2692515"/>
                  <a:pt x="10253088" y="2692515"/>
                </a:cubicBezTo>
                <a:lnTo>
                  <a:pt x="2991512" y="2692515"/>
                </a:lnTo>
                <a:lnTo>
                  <a:pt x="2960503" y="2733983"/>
                </a:lnTo>
                <a:cubicBezTo>
                  <a:pt x="2654009" y="3105368"/>
                  <a:pt x="2190171" y="3342088"/>
                  <a:pt x="1671044" y="3342088"/>
                </a:cubicBezTo>
                <a:cubicBezTo>
                  <a:pt x="748152" y="3342088"/>
                  <a:pt x="0" y="2593936"/>
                  <a:pt x="0" y="1671044"/>
                </a:cubicBezTo>
                <a:cubicBezTo>
                  <a:pt x="0" y="748152"/>
                  <a:pt x="748152" y="0"/>
                  <a:pt x="16710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0BED9B8-5C80-2197-E889-BBAEFF972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C2EA97-6950-6C89-7980-DE0EE39B5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AA3109-8ECD-2248-7A18-4B019C3D3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7748725-0100-2A51-5D50-06583526A3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37217" y="2910567"/>
            <a:ext cx="2145165" cy="1483179"/>
          </a:xfrm>
        </p:spPr>
        <p:txBody>
          <a:bodyPr>
            <a:noAutofit/>
          </a:bodyPr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</a:t>
            </a:r>
          </a:p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5872AA74-DDC4-9474-416D-6CA8241FF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83429" y="3254149"/>
            <a:ext cx="7413171" cy="566737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请在此文本框内输入标题</a:t>
            </a:r>
          </a:p>
        </p:txBody>
      </p:sp>
    </p:spTree>
    <p:extLst>
      <p:ext uri="{BB962C8B-B14F-4D97-AF65-F5344CB8AC3E}">
        <p14:creationId xmlns:p14="http://schemas.microsoft.com/office/powerpoint/2010/main" val="84175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23DC07F-946E-38FC-1AE1-7148B771D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1CD957-C353-4DF3-03C2-2F492C509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895F9-9CC0-E3A9-D553-B65913252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C6FF365-EA8A-F326-C791-692D01175A36}"/>
              </a:ext>
            </a:extLst>
          </p:cNvPr>
          <p:cNvSpPr/>
          <p:nvPr userDrawn="1"/>
        </p:nvSpPr>
        <p:spPr>
          <a:xfrm>
            <a:off x="3216728" y="2166258"/>
            <a:ext cx="5758543" cy="25254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8000" b="1" dirty="0"/>
              <a:t>感谢倾听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AF4A418-6B38-82F6-F653-621CE0D6991B}"/>
              </a:ext>
            </a:extLst>
          </p:cNvPr>
          <p:cNvSpPr/>
          <p:nvPr userDrawn="1"/>
        </p:nvSpPr>
        <p:spPr>
          <a:xfrm rot="2549180">
            <a:off x="-331487" y="-488079"/>
            <a:ext cx="2529070" cy="2683171"/>
          </a:xfrm>
          <a:custGeom>
            <a:avLst/>
            <a:gdLst>
              <a:gd name="connsiteX0" fmla="*/ 0 w 2529070"/>
              <a:gd name="connsiteY0" fmla="*/ 1342372 h 2683171"/>
              <a:gd name="connsiteX1" fmla="*/ 1465644 w 2529070"/>
              <a:gd name="connsiteY1" fmla="*/ 0 h 2683171"/>
              <a:gd name="connsiteX2" fmla="*/ 1573672 w 2529070"/>
              <a:gd name="connsiteY2" fmla="*/ 27776 h 2683171"/>
              <a:gd name="connsiteX3" fmla="*/ 2529070 w 2529070"/>
              <a:gd name="connsiteY3" fmla="*/ 1326390 h 2683171"/>
              <a:gd name="connsiteX4" fmla="*/ 1308351 w 2529070"/>
              <a:gd name="connsiteY4" fmla="*/ 2679115 h 2683171"/>
              <a:gd name="connsiteX5" fmla="*/ 1228028 w 2529070"/>
              <a:gd name="connsiteY5" fmla="*/ 2683171 h 268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9070" h="2683171">
                <a:moveTo>
                  <a:pt x="0" y="1342372"/>
                </a:moveTo>
                <a:lnTo>
                  <a:pt x="1465644" y="0"/>
                </a:lnTo>
                <a:lnTo>
                  <a:pt x="1573672" y="27776"/>
                </a:lnTo>
                <a:cubicBezTo>
                  <a:pt x="2127181" y="199936"/>
                  <a:pt x="2529070" y="716230"/>
                  <a:pt x="2529070" y="1326390"/>
                </a:cubicBezTo>
                <a:cubicBezTo>
                  <a:pt x="2529070" y="2030421"/>
                  <a:pt x="1994011" y="2609482"/>
                  <a:pt x="1308351" y="2679115"/>
                </a:cubicBezTo>
                <a:lnTo>
                  <a:pt x="1228028" y="268317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8A7D27E-A938-01C5-58C1-0840E41B6451}"/>
              </a:ext>
            </a:extLst>
          </p:cNvPr>
          <p:cNvSpPr/>
          <p:nvPr userDrawn="1"/>
        </p:nvSpPr>
        <p:spPr>
          <a:xfrm rot="2549180">
            <a:off x="-658752" y="5294526"/>
            <a:ext cx="3005618" cy="1983442"/>
          </a:xfrm>
          <a:custGeom>
            <a:avLst/>
            <a:gdLst>
              <a:gd name="connsiteX0" fmla="*/ 17372 w 3005618"/>
              <a:gd name="connsiteY0" fmla="*/ 581481 h 1983442"/>
              <a:gd name="connsiteX1" fmla="*/ 1421190 w 3005618"/>
              <a:gd name="connsiteY1" fmla="*/ 0 h 1983442"/>
              <a:gd name="connsiteX2" fmla="*/ 1826650 w 3005618"/>
              <a:gd name="connsiteY2" fmla="*/ 0 h 1983442"/>
              <a:gd name="connsiteX3" fmla="*/ 2936650 w 3005618"/>
              <a:gd name="connsiteY3" fmla="*/ 339058 h 1983442"/>
              <a:gd name="connsiteX4" fmla="*/ 3005618 w 3005618"/>
              <a:gd name="connsiteY4" fmla="*/ 390632 h 1983442"/>
              <a:gd name="connsiteX5" fmla="*/ 1266539 w 3005618"/>
              <a:gd name="connsiteY5" fmla="*/ 1983442 h 1983442"/>
              <a:gd name="connsiteX6" fmla="*/ 0 w 3005618"/>
              <a:gd name="connsiteY6" fmla="*/ 600595 h 198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5618" h="1983442">
                <a:moveTo>
                  <a:pt x="17372" y="581481"/>
                </a:moveTo>
                <a:cubicBezTo>
                  <a:pt x="376640" y="222212"/>
                  <a:pt x="872965" y="0"/>
                  <a:pt x="1421190" y="0"/>
                </a:cubicBezTo>
                <a:lnTo>
                  <a:pt x="1826650" y="0"/>
                </a:lnTo>
                <a:cubicBezTo>
                  <a:pt x="2237819" y="0"/>
                  <a:pt x="2619794" y="124994"/>
                  <a:pt x="2936650" y="339058"/>
                </a:cubicBezTo>
                <a:lnTo>
                  <a:pt x="3005618" y="390632"/>
                </a:lnTo>
                <a:lnTo>
                  <a:pt x="1266539" y="1983442"/>
                </a:lnTo>
                <a:lnTo>
                  <a:pt x="0" y="60059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63D9A2F-5920-C425-3115-C473BF5E4F51}"/>
              </a:ext>
            </a:extLst>
          </p:cNvPr>
          <p:cNvSpPr/>
          <p:nvPr userDrawn="1"/>
        </p:nvSpPr>
        <p:spPr>
          <a:xfrm rot="9875804">
            <a:off x="4566786" y="-502063"/>
            <a:ext cx="3569688" cy="1558398"/>
          </a:xfrm>
          <a:custGeom>
            <a:avLst/>
            <a:gdLst>
              <a:gd name="connsiteX0" fmla="*/ 3569688 w 3569688"/>
              <a:gd name="connsiteY0" fmla="*/ 1558398 h 1558398"/>
              <a:gd name="connsiteX1" fmla="*/ 0 w 3569688"/>
              <a:gd name="connsiteY1" fmla="*/ 574923 h 1558398"/>
              <a:gd name="connsiteX2" fmla="*/ 82833 w 3569688"/>
              <a:gd name="connsiteY2" fmla="*/ 499639 h 1558398"/>
              <a:gd name="connsiteX3" fmla="*/ 1474623 w 3569688"/>
              <a:gd name="connsiteY3" fmla="*/ 0 h 1558398"/>
              <a:gd name="connsiteX4" fmla="*/ 3564282 w 3569688"/>
              <a:gd name="connsiteY4" fmla="*/ 1537376 h 155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9688" h="1558398">
                <a:moveTo>
                  <a:pt x="3569688" y="1558398"/>
                </a:moveTo>
                <a:lnTo>
                  <a:pt x="0" y="574923"/>
                </a:lnTo>
                <a:lnTo>
                  <a:pt x="82833" y="499639"/>
                </a:lnTo>
                <a:cubicBezTo>
                  <a:pt x="461054" y="187504"/>
                  <a:pt x="945942" y="0"/>
                  <a:pt x="1474623" y="0"/>
                </a:cubicBezTo>
                <a:cubicBezTo>
                  <a:pt x="2456460" y="0"/>
                  <a:pt x="3287253" y="646698"/>
                  <a:pt x="3564282" y="1537376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7020F92-4474-6363-CF4C-B0BE78D828BD}"/>
              </a:ext>
            </a:extLst>
          </p:cNvPr>
          <p:cNvSpPr/>
          <p:nvPr userDrawn="1"/>
        </p:nvSpPr>
        <p:spPr>
          <a:xfrm rot="9875804">
            <a:off x="10186463" y="-161258"/>
            <a:ext cx="2205426" cy="2071832"/>
          </a:xfrm>
          <a:custGeom>
            <a:avLst/>
            <a:gdLst>
              <a:gd name="connsiteX0" fmla="*/ 1569739 w 2205426"/>
              <a:gd name="connsiteY0" fmla="*/ 2071832 h 2071832"/>
              <a:gd name="connsiteX1" fmla="*/ 0 w 2205426"/>
              <a:gd name="connsiteY1" fmla="*/ 1639357 h 2071832"/>
              <a:gd name="connsiteX2" fmla="*/ 451655 w 2205426"/>
              <a:gd name="connsiteY2" fmla="*/ 0 h 2071832"/>
              <a:gd name="connsiteX3" fmla="*/ 1120368 w 2205426"/>
              <a:gd name="connsiteY3" fmla="*/ 0 h 2071832"/>
              <a:gd name="connsiteX4" fmla="*/ 2205426 w 2205426"/>
              <a:gd name="connsiteY4" fmla="*/ 1085058 h 2071832"/>
              <a:gd name="connsiteX5" fmla="*/ 2205425 w 2205426"/>
              <a:gd name="connsiteY5" fmla="*/ 1085058 h 2071832"/>
              <a:gd name="connsiteX6" fmla="*/ 1637570 w 2205426"/>
              <a:gd name="connsiteY6" fmla="*/ 2039155 h 2071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426" h="2071832">
                <a:moveTo>
                  <a:pt x="1569739" y="2071832"/>
                </a:moveTo>
                <a:lnTo>
                  <a:pt x="0" y="1639357"/>
                </a:lnTo>
                <a:lnTo>
                  <a:pt x="451655" y="0"/>
                </a:lnTo>
                <a:lnTo>
                  <a:pt x="1120368" y="0"/>
                </a:lnTo>
                <a:cubicBezTo>
                  <a:pt x="1719629" y="0"/>
                  <a:pt x="2205426" y="485797"/>
                  <a:pt x="2205426" y="1085058"/>
                </a:cubicBezTo>
                <a:lnTo>
                  <a:pt x="2205425" y="1085058"/>
                </a:lnTo>
                <a:cubicBezTo>
                  <a:pt x="2205425" y="1497050"/>
                  <a:pt x="1975810" y="1855412"/>
                  <a:pt x="1637570" y="2039155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51FF312-AC66-10EB-A852-3DF1D9D9905F}"/>
              </a:ext>
            </a:extLst>
          </p:cNvPr>
          <p:cNvSpPr/>
          <p:nvPr userDrawn="1"/>
        </p:nvSpPr>
        <p:spPr>
          <a:xfrm rot="12475428">
            <a:off x="10365762" y="4343298"/>
            <a:ext cx="2350293" cy="2467520"/>
          </a:xfrm>
          <a:custGeom>
            <a:avLst/>
            <a:gdLst>
              <a:gd name="connsiteX0" fmla="*/ 1704617 w 2350293"/>
              <a:gd name="connsiteY0" fmla="*/ 2318612 h 2467520"/>
              <a:gd name="connsiteX1" fmla="*/ 1116533 w 2350293"/>
              <a:gd name="connsiteY1" fmla="*/ 2467520 h 2467520"/>
              <a:gd name="connsiteX2" fmla="*/ 1092159 w 2350293"/>
              <a:gd name="connsiteY2" fmla="*/ 2467520 h 2467520"/>
              <a:gd name="connsiteX3" fmla="*/ 0 w 2350293"/>
              <a:gd name="connsiteY3" fmla="*/ 406861 h 2467520"/>
              <a:gd name="connsiteX4" fmla="*/ 767656 w 2350293"/>
              <a:gd name="connsiteY4" fmla="*/ 0 h 2467520"/>
              <a:gd name="connsiteX5" fmla="*/ 1116533 w 2350293"/>
              <a:gd name="connsiteY5" fmla="*/ 0 h 2467520"/>
              <a:gd name="connsiteX6" fmla="*/ 2350293 w 2350293"/>
              <a:gd name="connsiteY6" fmla="*/ 1233760 h 2467520"/>
              <a:gd name="connsiteX7" fmla="*/ 1704617 w 2350293"/>
              <a:gd name="connsiteY7" fmla="*/ 2318612 h 24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0293" h="2467520">
                <a:moveTo>
                  <a:pt x="1704617" y="2318612"/>
                </a:moveTo>
                <a:cubicBezTo>
                  <a:pt x="1529801" y="2413577"/>
                  <a:pt x="1329467" y="2467520"/>
                  <a:pt x="1116533" y="2467520"/>
                </a:cubicBezTo>
                <a:lnTo>
                  <a:pt x="1092159" y="2467520"/>
                </a:lnTo>
                <a:lnTo>
                  <a:pt x="0" y="406861"/>
                </a:lnTo>
                <a:lnTo>
                  <a:pt x="767656" y="0"/>
                </a:lnTo>
                <a:lnTo>
                  <a:pt x="1116533" y="0"/>
                </a:lnTo>
                <a:cubicBezTo>
                  <a:pt x="1797920" y="0"/>
                  <a:pt x="2350293" y="552373"/>
                  <a:pt x="2350293" y="1233760"/>
                </a:cubicBezTo>
                <a:cubicBezTo>
                  <a:pt x="2350293" y="1702214"/>
                  <a:pt x="2089210" y="2109688"/>
                  <a:pt x="1704617" y="2318612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E3D0981-0A74-A28E-80EC-75C24A2ACC65}"/>
              </a:ext>
            </a:extLst>
          </p:cNvPr>
          <p:cNvSpPr/>
          <p:nvPr userDrawn="1"/>
        </p:nvSpPr>
        <p:spPr>
          <a:xfrm rot="743354">
            <a:off x="5091840" y="6327370"/>
            <a:ext cx="4569539" cy="1032858"/>
          </a:xfrm>
          <a:custGeom>
            <a:avLst/>
            <a:gdLst>
              <a:gd name="connsiteX0" fmla="*/ 1341853 w 4569539"/>
              <a:gd name="connsiteY0" fmla="*/ 40334 h 1032858"/>
              <a:gd name="connsiteX1" fmla="*/ 1741960 w 4569539"/>
              <a:gd name="connsiteY1" fmla="*/ 0 h 1032858"/>
              <a:gd name="connsiteX2" fmla="*/ 4243177 w 4569539"/>
              <a:gd name="connsiteY2" fmla="*/ 0 h 1032858"/>
              <a:gd name="connsiteX3" fmla="*/ 4446162 w 4569539"/>
              <a:gd name="connsiteY3" fmla="*/ 10250 h 1032858"/>
              <a:gd name="connsiteX4" fmla="*/ 4569539 w 4569539"/>
              <a:gd name="connsiteY4" fmla="*/ 29080 h 1032858"/>
              <a:gd name="connsiteX5" fmla="*/ 0 w 4569539"/>
              <a:gd name="connsiteY5" fmla="*/ 1032858 h 1032858"/>
              <a:gd name="connsiteX6" fmla="*/ 95719 w 4569539"/>
              <a:gd name="connsiteY6" fmla="*/ 875300 h 1032858"/>
              <a:gd name="connsiteX7" fmla="*/ 1341853 w 4569539"/>
              <a:gd name="connsiteY7" fmla="*/ 40334 h 103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9539" h="1032858">
                <a:moveTo>
                  <a:pt x="1341853" y="40334"/>
                </a:moveTo>
                <a:cubicBezTo>
                  <a:pt x="1471091" y="13888"/>
                  <a:pt x="1604904" y="0"/>
                  <a:pt x="1741960" y="0"/>
                </a:cubicBezTo>
                <a:lnTo>
                  <a:pt x="4243177" y="0"/>
                </a:lnTo>
                <a:cubicBezTo>
                  <a:pt x="4311705" y="0"/>
                  <a:pt x="4379422" y="3472"/>
                  <a:pt x="4446162" y="10250"/>
                </a:cubicBezTo>
                <a:lnTo>
                  <a:pt x="4569539" y="29080"/>
                </a:lnTo>
                <a:lnTo>
                  <a:pt x="0" y="1032858"/>
                </a:lnTo>
                <a:lnTo>
                  <a:pt x="95719" y="875300"/>
                </a:lnTo>
                <a:cubicBezTo>
                  <a:pt x="381137" y="452825"/>
                  <a:pt x="824900" y="146118"/>
                  <a:pt x="1341853" y="40334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4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33B899-F94F-D2E3-DBBC-2AF9712BB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F6F8538-BF77-2854-6ED1-C02AA2242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FDFD58-8ACD-5155-AF79-710D00C13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DB87284-CB67-6FA4-C9F3-4DDBE7F56BA5}"/>
              </a:ext>
            </a:extLst>
          </p:cNvPr>
          <p:cNvSpPr/>
          <p:nvPr userDrawn="1"/>
        </p:nvSpPr>
        <p:spPr>
          <a:xfrm>
            <a:off x="381001" y="783772"/>
            <a:ext cx="5079929" cy="870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895AA7A3-559E-6B28-1CE2-761E390A7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136525"/>
            <a:ext cx="10515600" cy="647246"/>
          </a:xfrm>
        </p:spPr>
        <p:txBody>
          <a:bodyPr lIns="0" tIns="0" rIns="0" bIns="0">
            <a:normAutofit/>
          </a:bodyPr>
          <a:lstStyle>
            <a:lvl1pPr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2520593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684159-3ACE-631C-B0B9-CFFD37207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D26595-62E8-872A-B20D-85004882D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2ADDFB-6DAD-F394-C483-9B6D5AB8F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B482A-5DE1-4A8A-A956-7AC86036AED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DAD0B2-AEFB-F2BA-7E2A-536A0F783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68F2D-9130-2A84-7F4C-8B491C38B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17192-3687-46CB-8744-5012719C61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just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29C78F1-4080-8BC8-369D-48A6F3465F2C}"/>
              </a:ext>
            </a:extLst>
          </p:cNvPr>
          <p:cNvSpPr/>
          <p:nvPr/>
        </p:nvSpPr>
        <p:spPr>
          <a:xfrm>
            <a:off x="0" y="0"/>
            <a:ext cx="8741229" cy="6858000"/>
          </a:xfrm>
          <a:custGeom>
            <a:avLst/>
            <a:gdLst>
              <a:gd name="connsiteX0" fmla="*/ 0 w 8741229"/>
              <a:gd name="connsiteY0" fmla="*/ 0 h 6858000"/>
              <a:gd name="connsiteX1" fmla="*/ 7692963 w 8741229"/>
              <a:gd name="connsiteY1" fmla="*/ 0 h 6858000"/>
              <a:gd name="connsiteX2" fmla="*/ 6459710 w 8741229"/>
              <a:gd name="connsiteY2" fmla="*/ 2591999 h 6858000"/>
              <a:gd name="connsiteX3" fmla="*/ 8628868 w 8741229"/>
              <a:gd name="connsiteY3" fmla="*/ 6218561 h 6858000"/>
              <a:gd name="connsiteX4" fmla="*/ 8674603 w 8741229"/>
              <a:gd name="connsiteY4" fmla="*/ 6422116 h 6858000"/>
              <a:gd name="connsiteX5" fmla="*/ 8741229 w 8741229"/>
              <a:gd name="connsiteY5" fmla="*/ 6858000 h 6858000"/>
              <a:gd name="connsiteX6" fmla="*/ 0 w 8741229"/>
              <a:gd name="connsiteY6" fmla="*/ 6858000 h 6858000"/>
              <a:gd name="connsiteX7" fmla="*/ 0 w 8741229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41229" h="6858000">
                <a:moveTo>
                  <a:pt x="0" y="0"/>
                </a:moveTo>
                <a:lnTo>
                  <a:pt x="7692963" y="0"/>
                </a:lnTo>
                <a:cubicBezTo>
                  <a:pt x="6988981" y="724499"/>
                  <a:pt x="6284999" y="1448999"/>
                  <a:pt x="6459710" y="2591999"/>
                </a:cubicBezTo>
                <a:cubicBezTo>
                  <a:pt x="6618042" y="3627844"/>
                  <a:pt x="8149358" y="4294108"/>
                  <a:pt x="8628868" y="6218561"/>
                </a:cubicBezTo>
                <a:lnTo>
                  <a:pt x="8674603" y="6422116"/>
                </a:lnTo>
                <a:lnTo>
                  <a:pt x="874122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95CEA26-5792-E93A-6EC7-4A91BF4CB6D3}"/>
              </a:ext>
            </a:extLst>
          </p:cNvPr>
          <p:cNvSpPr/>
          <p:nvPr/>
        </p:nvSpPr>
        <p:spPr>
          <a:xfrm>
            <a:off x="8674603" y="6422116"/>
            <a:ext cx="66626" cy="435884"/>
          </a:xfrm>
          <a:custGeom>
            <a:avLst/>
            <a:gdLst>
              <a:gd name="connsiteX0" fmla="*/ 0 w 66626"/>
              <a:gd name="connsiteY0" fmla="*/ 0 h 435884"/>
              <a:gd name="connsiteX1" fmla="*/ 18 w 66626"/>
              <a:gd name="connsiteY1" fmla="*/ 81 h 435884"/>
              <a:gd name="connsiteX2" fmla="*/ 66626 w 66626"/>
              <a:gd name="connsiteY2" fmla="*/ 435884 h 435884"/>
              <a:gd name="connsiteX3" fmla="*/ 0 w 66626"/>
              <a:gd name="connsiteY3" fmla="*/ 0 h 43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26" h="435884">
                <a:moveTo>
                  <a:pt x="0" y="0"/>
                </a:moveTo>
                <a:lnTo>
                  <a:pt x="18" y="81"/>
                </a:lnTo>
                <a:cubicBezTo>
                  <a:pt x="27886" y="138920"/>
                  <a:pt x="50354" y="284009"/>
                  <a:pt x="66626" y="435884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AED70E-6744-DB18-B5C3-90262496FBE7}"/>
              </a:ext>
            </a:extLst>
          </p:cNvPr>
          <p:cNvSpPr txBox="1"/>
          <p:nvPr/>
        </p:nvSpPr>
        <p:spPr>
          <a:xfrm>
            <a:off x="509452" y="1796143"/>
            <a:ext cx="439782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翻转课堂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E14D0E-62C5-22BF-E512-C265DC7B1565}"/>
              </a:ext>
            </a:extLst>
          </p:cNvPr>
          <p:cNvSpPr txBox="1"/>
          <p:nvPr/>
        </p:nvSpPr>
        <p:spPr>
          <a:xfrm>
            <a:off x="509452" y="2971800"/>
            <a:ext cx="628105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请在此文本框中输入标题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5E4A7EE-04FC-24BF-60CF-BE4A293CC981}"/>
              </a:ext>
            </a:extLst>
          </p:cNvPr>
          <p:cNvCxnSpPr>
            <a:cxnSpLocks/>
          </p:cNvCxnSpPr>
          <p:nvPr/>
        </p:nvCxnSpPr>
        <p:spPr>
          <a:xfrm>
            <a:off x="509452" y="2819400"/>
            <a:ext cx="3910878" cy="0"/>
          </a:xfrm>
          <a:prstGeom prst="line">
            <a:avLst/>
          </a:prstGeom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CB5DB35-0D36-E66F-8934-FD9CFF73CA0A}"/>
              </a:ext>
            </a:extLst>
          </p:cNvPr>
          <p:cNvSpPr/>
          <p:nvPr/>
        </p:nvSpPr>
        <p:spPr>
          <a:xfrm>
            <a:off x="6432722" y="0"/>
            <a:ext cx="5759278" cy="6858000"/>
          </a:xfrm>
          <a:custGeom>
            <a:avLst/>
            <a:gdLst>
              <a:gd name="connsiteX0" fmla="*/ 1260242 w 5759278"/>
              <a:gd name="connsiteY0" fmla="*/ 0 h 6858000"/>
              <a:gd name="connsiteX1" fmla="*/ 5759278 w 5759278"/>
              <a:gd name="connsiteY1" fmla="*/ 0 h 6858000"/>
              <a:gd name="connsiteX2" fmla="*/ 5759278 w 5759278"/>
              <a:gd name="connsiteY2" fmla="*/ 6858000 h 6858000"/>
              <a:gd name="connsiteX3" fmla="*/ 2308508 w 5759278"/>
              <a:gd name="connsiteY3" fmla="*/ 6858000 h 6858000"/>
              <a:gd name="connsiteX4" fmla="*/ 2241882 w 5759278"/>
              <a:gd name="connsiteY4" fmla="*/ 6422116 h 6858000"/>
              <a:gd name="connsiteX5" fmla="*/ 2196147 w 5759278"/>
              <a:gd name="connsiteY5" fmla="*/ 6218561 h 6858000"/>
              <a:gd name="connsiteX6" fmla="*/ 26989 w 5759278"/>
              <a:gd name="connsiteY6" fmla="*/ 2591999 h 6858000"/>
              <a:gd name="connsiteX7" fmla="*/ 1260242 w 5759278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59278" h="6858000">
                <a:moveTo>
                  <a:pt x="1260242" y="0"/>
                </a:moveTo>
                <a:lnTo>
                  <a:pt x="5759278" y="0"/>
                </a:lnTo>
                <a:lnTo>
                  <a:pt x="5759278" y="6858000"/>
                </a:lnTo>
                <a:lnTo>
                  <a:pt x="2308508" y="6858000"/>
                </a:lnTo>
                <a:lnTo>
                  <a:pt x="2241882" y="6422116"/>
                </a:lnTo>
                <a:lnTo>
                  <a:pt x="2196147" y="6218561"/>
                </a:lnTo>
                <a:cubicBezTo>
                  <a:pt x="1716637" y="4294108"/>
                  <a:pt x="185321" y="3627844"/>
                  <a:pt x="26989" y="2591999"/>
                </a:cubicBezTo>
                <a:cubicBezTo>
                  <a:pt x="-147722" y="1448999"/>
                  <a:pt x="556260" y="724499"/>
                  <a:pt x="1260242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5002A96-783A-CB6A-9A36-4BDDFFB8611A}"/>
              </a:ext>
            </a:extLst>
          </p:cNvPr>
          <p:cNvSpPr/>
          <p:nvPr/>
        </p:nvSpPr>
        <p:spPr>
          <a:xfrm rot="2330053">
            <a:off x="8216978" y="-1120986"/>
            <a:ext cx="1987170" cy="4750150"/>
          </a:xfrm>
          <a:custGeom>
            <a:avLst/>
            <a:gdLst>
              <a:gd name="connsiteX0" fmla="*/ 0 w 1987170"/>
              <a:gd name="connsiteY0" fmla="*/ 1564970 h 4750150"/>
              <a:gd name="connsiteX1" fmla="*/ 1944051 w 1987170"/>
              <a:gd name="connsiteY1" fmla="*/ 0 h 4750150"/>
              <a:gd name="connsiteX2" fmla="*/ 1966984 w 1987170"/>
              <a:gd name="connsiteY2" fmla="*/ 73876 h 4750150"/>
              <a:gd name="connsiteX3" fmla="*/ 1987170 w 1987170"/>
              <a:gd name="connsiteY3" fmla="*/ 274118 h 4750150"/>
              <a:gd name="connsiteX4" fmla="*/ 1987170 w 1987170"/>
              <a:gd name="connsiteY4" fmla="*/ 3756565 h 4750150"/>
              <a:gd name="connsiteX5" fmla="*/ 993585 w 1987170"/>
              <a:gd name="connsiteY5" fmla="*/ 4750150 h 4750150"/>
              <a:gd name="connsiteX6" fmla="*/ 0 w 1987170"/>
              <a:gd name="connsiteY6" fmla="*/ 3756565 h 475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170" h="4750150">
                <a:moveTo>
                  <a:pt x="0" y="1564970"/>
                </a:moveTo>
                <a:lnTo>
                  <a:pt x="1944051" y="0"/>
                </a:lnTo>
                <a:lnTo>
                  <a:pt x="1966984" y="73876"/>
                </a:lnTo>
                <a:cubicBezTo>
                  <a:pt x="1980219" y="138556"/>
                  <a:pt x="1987170" y="205526"/>
                  <a:pt x="1987170" y="274118"/>
                </a:cubicBezTo>
                <a:lnTo>
                  <a:pt x="1987170" y="3756565"/>
                </a:lnTo>
                <a:cubicBezTo>
                  <a:pt x="1987170" y="4305307"/>
                  <a:pt x="1542327" y="4750150"/>
                  <a:pt x="993585" y="4750150"/>
                </a:cubicBezTo>
                <a:cubicBezTo>
                  <a:pt x="444843" y="4750150"/>
                  <a:pt x="0" y="4305307"/>
                  <a:pt x="0" y="37565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767957-B3A8-3A7B-289B-63180D8C13A2}"/>
              </a:ext>
            </a:extLst>
          </p:cNvPr>
          <p:cNvSpPr txBox="1"/>
          <p:nvPr/>
        </p:nvSpPr>
        <p:spPr>
          <a:xfrm>
            <a:off x="1146067" y="5058605"/>
            <a:ext cx="23157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</a:rPr>
              <a:t>张</a:t>
            </a:r>
            <a:r>
              <a:rPr lang="en-US" altLang="zh-CN" sz="2400" b="1" dirty="0">
                <a:solidFill>
                  <a:schemeClr val="bg1"/>
                </a:solidFill>
              </a:rPr>
              <a:t>XX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DC8CA540-8718-CA30-E665-91E6069C6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0338" y="5007968"/>
            <a:ext cx="470607" cy="47060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B31F35A-2A73-4EFE-17CF-F8A27B102911}"/>
              </a:ext>
            </a:extLst>
          </p:cNvPr>
          <p:cNvSpPr txBox="1"/>
          <p:nvPr/>
        </p:nvSpPr>
        <p:spPr>
          <a:xfrm>
            <a:off x="4420330" y="5048307"/>
            <a:ext cx="37700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</a:rPr>
              <a:t>年</a:t>
            </a:r>
            <a:r>
              <a:rPr lang="en-US" altLang="zh-CN" sz="2400" b="1" dirty="0">
                <a:solidFill>
                  <a:schemeClr val="bg1"/>
                </a:solidFill>
              </a:rPr>
              <a:t>XX</a:t>
            </a:r>
            <a:r>
              <a:rPr lang="zh-CN" altLang="en-US" sz="2400" b="1" dirty="0">
                <a:solidFill>
                  <a:schemeClr val="bg1"/>
                </a:solidFill>
              </a:rPr>
              <a:t>月</a:t>
            </a:r>
            <a:r>
              <a:rPr lang="en-US" altLang="zh-CN" sz="2400" b="1" dirty="0">
                <a:solidFill>
                  <a:schemeClr val="bg1"/>
                </a:solidFill>
              </a:rPr>
              <a:t>XX</a:t>
            </a:r>
            <a:r>
              <a:rPr lang="zh-CN" altLang="en-US" sz="2400" b="1" dirty="0">
                <a:solidFill>
                  <a:schemeClr val="bg1"/>
                </a:solidFill>
              </a:rPr>
              <a:t>日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0E2B6DA4-8A45-AB6A-770B-12138E2ABD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95877" y="5048307"/>
            <a:ext cx="369332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6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947D5DC-BBF4-961D-F8F4-3EA7BEF161DE}"/>
              </a:ext>
            </a:extLst>
          </p:cNvPr>
          <p:cNvSpPr/>
          <p:nvPr/>
        </p:nvSpPr>
        <p:spPr>
          <a:xfrm>
            <a:off x="0" y="3015342"/>
            <a:ext cx="12192000" cy="3842657"/>
          </a:xfrm>
          <a:custGeom>
            <a:avLst/>
            <a:gdLst>
              <a:gd name="connsiteX0" fmla="*/ 12192000 w 12192000"/>
              <a:gd name="connsiteY0" fmla="*/ 0 h 1914410"/>
              <a:gd name="connsiteX1" fmla="*/ 12192000 w 12192000"/>
              <a:gd name="connsiteY1" fmla="*/ 1914410 h 1914410"/>
              <a:gd name="connsiteX2" fmla="*/ 0 w 12192000"/>
              <a:gd name="connsiteY2" fmla="*/ 1914410 h 1914410"/>
              <a:gd name="connsiteX3" fmla="*/ 0 w 12192000"/>
              <a:gd name="connsiteY3" fmla="*/ 900254 h 1914410"/>
              <a:gd name="connsiteX4" fmla="*/ 232410 w 12192000"/>
              <a:gd name="connsiteY4" fmla="*/ 848622 h 1914410"/>
              <a:gd name="connsiteX5" fmla="*/ 2026920 w 12192000"/>
              <a:gd name="connsiteY5" fmla="*/ 611449 h 1914410"/>
              <a:gd name="connsiteX6" fmla="*/ 4358641 w 12192000"/>
              <a:gd name="connsiteY6" fmla="*/ 1190569 h 1914410"/>
              <a:gd name="connsiteX7" fmla="*/ 7101840 w 12192000"/>
              <a:gd name="connsiteY7" fmla="*/ 474289 h 1914410"/>
              <a:gd name="connsiteX8" fmla="*/ 9311640 w 12192000"/>
              <a:gd name="connsiteY8" fmla="*/ 916249 h 1914410"/>
              <a:gd name="connsiteX9" fmla="*/ 12113616 w 12192000"/>
              <a:gd name="connsiteY9" fmla="*/ 16486 h 19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914410">
                <a:moveTo>
                  <a:pt x="12192000" y="0"/>
                </a:moveTo>
                <a:lnTo>
                  <a:pt x="12192000" y="1914410"/>
                </a:lnTo>
                <a:lnTo>
                  <a:pt x="0" y="1914410"/>
                </a:lnTo>
                <a:lnTo>
                  <a:pt x="0" y="900254"/>
                </a:lnTo>
                <a:lnTo>
                  <a:pt x="232410" y="848622"/>
                </a:lnTo>
                <a:cubicBezTo>
                  <a:pt x="871220" y="717494"/>
                  <a:pt x="1557020" y="619069"/>
                  <a:pt x="2026920" y="611449"/>
                </a:cubicBezTo>
                <a:cubicBezTo>
                  <a:pt x="2966720" y="596209"/>
                  <a:pt x="3512820" y="1213429"/>
                  <a:pt x="4358641" y="1190569"/>
                </a:cubicBezTo>
                <a:cubicBezTo>
                  <a:pt x="5204461" y="1167709"/>
                  <a:pt x="6276340" y="520009"/>
                  <a:pt x="7101840" y="474289"/>
                </a:cubicBezTo>
                <a:cubicBezTo>
                  <a:pt x="7927340" y="428569"/>
                  <a:pt x="8404860" y="1000069"/>
                  <a:pt x="9311640" y="916249"/>
                </a:cubicBezTo>
                <a:cubicBezTo>
                  <a:pt x="10048399" y="848145"/>
                  <a:pt x="11350238" y="204900"/>
                  <a:pt x="12113616" y="164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38F67A2-2179-00E0-9E3C-F7C5352A4B39}"/>
              </a:ext>
            </a:extLst>
          </p:cNvPr>
          <p:cNvGrpSpPr/>
          <p:nvPr/>
        </p:nvGrpSpPr>
        <p:grpSpPr>
          <a:xfrm>
            <a:off x="258536" y="1012172"/>
            <a:ext cx="3507920" cy="5192685"/>
            <a:chOff x="933451" y="620286"/>
            <a:chExt cx="3507920" cy="5192685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1583029-074C-115C-6408-E32DB356A8B2}"/>
                </a:ext>
              </a:extLst>
            </p:cNvPr>
            <p:cNvSpPr/>
            <p:nvPr/>
          </p:nvSpPr>
          <p:spPr>
            <a:xfrm>
              <a:off x="1219202" y="1050019"/>
              <a:ext cx="3222169" cy="4762952"/>
            </a:xfrm>
            <a:prstGeom prst="roundRect">
              <a:avLst>
                <a:gd name="adj" fmla="val 2353"/>
              </a:avLst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B39BDAB-85D7-C357-D29F-3CFE6BA117FF}"/>
                </a:ext>
              </a:extLst>
            </p:cNvPr>
            <p:cNvSpPr txBox="1"/>
            <p:nvPr/>
          </p:nvSpPr>
          <p:spPr>
            <a:xfrm>
              <a:off x="933451" y="620286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1</a:t>
              </a:r>
              <a:endParaRPr lang="zh-CN" altLang="en-US" sz="7200" b="1" i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70ACEFA-6308-25A8-E37C-255A4F709CC2}"/>
              </a:ext>
            </a:extLst>
          </p:cNvPr>
          <p:cNvGrpSpPr/>
          <p:nvPr/>
        </p:nvGrpSpPr>
        <p:grpSpPr>
          <a:xfrm>
            <a:off x="4253593" y="1012172"/>
            <a:ext cx="3507920" cy="5192685"/>
            <a:chOff x="933451" y="620286"/>
            <a:chExt cx="3507920" cy="5192685"/>
          </a:xfrm>
          <a:effectLst>
            <a:reflection blurRad="6350" stA="50000" endA="300" endPos="15000" dir="5400000" sy="-100000" algn="bl" rotWithShape="0"/>
          </a:effectLst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96A59F6-97A1-3B4C-CBFB-19B9627EF1BD}"/>
                </a:ext>
              </a:extLst>
            </p:cNvPr>
            <p:cNvSpPr/>
            <p:nvPr/>
          </p:nvSpPr>
          <p:spPr>
            <a:xfrm>
              <a:off x="1219202" y="1050019"/>
              <a:ext cx="3222169" cy="4762952"/>
            </a:xfrm>
            <a:prstGeom prst="roundRect">
              <a:avLst>
                <a:gd name="adj" fmla="val 23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5DE5CCD-6548-00BE-031A-36F345E48A4B}"/>
                </a:ext>
              </a:extLst>
            </p:cNvPr>
            <p:cNvSpPr txBox="1"/>
            <p:nvPr/>
          </p:nvSpPr>
          <p:spPr>
            <a:xfrm>
              <a:off x="933451" y="620286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2</a:t>
              </a:r>
              <a:endParaRPr lang="zh-CN" altLang="en-US" sz="7200" b="1" i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66C13D7-9EA6-4EC1-CB29-EA314B9EECFB}"/>
              </a:ext>
            </a:extLst>
          </p:cNvPr>
          <p:cNvGrpSpPr/>
          <p:nvPr/>
        </p:nvGrpSpPr>
        <p:grpSpPr>
          <a:xfrm>
            <a:off x="8248650" y="1012172"/>
            <a:ext cx="3507920" cy="5192685"/>
            <a:chOff x="933451" y="620286"/>
            <a:chExt cx="3507920" cy="519268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68D90C7-922F-C284-5679-A8D0D873EEC8}"/>
                </a:ext>
              </a:extLst>
            </p:cNvPr>
            <p:cNvSpPr/>
            <p:nvPr/>
          </p:nvSpPr>
          <p:spPr>
            <a:xfrm>
              <a:off x="1219202" y="1050019"/>
              <a:ext cx="3222169" cy="4762952"/>
            </a:xfrm>
            <a:prstGeom prst="roundRect">
              <a:avLst>
                <a:gd name="adj" fmla="val 2353"/>
              </a:avLst>
            </a:prstGeom>
            <a:solidFill>
              <a:schemeClr val="accent4"/>
            </a:solidFill>
            <a:ln>
              <a:noFill/>
            </a:ln>
            <a:effectLst>
              <a:reflection blurRad="6350" stA="50000" endA="3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FA173A-9DA7-AF05-09FC-9236BE8709AB}"/>
                </a:ext>
              </a:extLst>
            </p:cNvPr>
            <p:cNvSpPr txBox="1"/>
            <p:nvPr/>
          </p:nvSpPr>
          <p:spPr>
            <a:xfrm>
              <a:off x="933451" y="620286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3</a:t>
              </a:r>
              <a:endParaRPr lang="zh-CN" altLang="en-US" sz="7200" b="1" i="1" dirty="0">
                <a:solidFill>
                  <a:schemeClr val="accent5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582D9DE-CF79-266C-8393-EB967B8C7D71}"/>
              </a:ext>
            </a:extLst>
          </p:cNvPr>
          <p:cNvSpPr txBox="1"/>
          <p:nvPr/>
        </p:nvSpPr>
        <p:spPr>
          <a:xfrm>
            <a:off x="889236" y="2608394"/>
            <a:ext cx="2583308" cy="2963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279B6C-C724-79EC-EBDE-03DB9E389570}"/>
              </a:ext>
            </a:extLst>
          </p:cNvPr>
          <p:cNvSpPr txBox="1"/>
          <p:nvPr/>
        </p:nvSpPr>
        <p:spPr>
          <a:xfrm>
            <a:off x="979720" y="1620640"/>
            <a:ext cx="2366282" cy="338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请在此输入小标题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D6C3B36-AFEA-97BE-253C-6F8FEE67B840}"/>
              </a:ext>
            </a:extLst>
          </p:cNvPr>
          <p:cNvSpPr txBox="1"/>
          <p:nvPr/>
        </p:nvSpPr>
        <p:spPr>
          <a:xfrm>
            <a:off x="4919329" y="2608394"/>
            <a:ext cx="2583308" cy="2963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4F60DCC-336C-F5E7-B287-3A3D5FE2702A}"/>
              </a:ext>
            </a:extLst>
          </p:cNvPr>
          <p:cNvSpPr txBox="1"/>
          <p:nvPr/>
        </p:nvSpPr>
        <p:spPr>
          <a:xfrm>
            <a:off x="5009813" y="1620640"/>
            <a:ext cx="2366282" cy="338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请在此输入小标题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0636E6F-3E1F-3C33-D393-951E72607248}"/>
              </a:ext>
            </a:extLst>
          </p:cNvPr>
          <p:cNvSpPr txBox="1"/>
          <p:nvPr/>
        </p:nvSpPr>
        <p:spPr>
          <a:xfrm>
            <a:off x="8879350" y="2608394"/>
            <a:ext cx="2583308" cy="2963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请在此文本框内输入内容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9CBA98-6886-4D37-0EC5-D100A3B86E85}"/>
              </a:ext>
            </a:extLst>
          </p:cNvPr>
          <p:cNvSpPr txBox="1"/>
          <p:nvPr/>
        </p:nvSpPr>
        <p:spPr>
          <a:xfrm>
            <a:off x="8969834" y="1620640"/>
            <a:ext cx="2366282" cy="338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请在此输入小标题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713692951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7">
            <a:extLst>
              <a:ext uri="{FF2B5EF4-FFF2-40B4-BE49-F238E27FC236}">
                <a16:creationId xmlns:a16="http://schemas.microsoft.com/office/drawing/2014/main" id="{85779F15-6CA4-8008-F10E-9D28B4DA95A4}"/>
              </a:ext>
            </a:extLst>
          </p:cNvPr>
          <p:cNvSpPr/>
          <p:nvPr/>
        </p:nvSpPr>
        <p:spPr>
          <a:xfrm>
            <a:off x="-1708473" y="4610687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B1BD09B-C78C-7857-44B5-85A3D14453B1}"/>
              </a:ext>
            </a:extLst>
          </p:cNvPr>
          <p:cNvSpPr/>
          <p:nvPr/>
        </p:nvSpPr>
        <p:spPr>
          <a:xfrm>
            <a:off x="9639679" y="0"/>
            <a:ext cx="194877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三段图文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79E03BE-5F51-19C0-C51B-5A422119EE2C}"/>
              </a:ext>
            </a:extLst>
          </p:cNvPr>
          <p:cNvSpPr/>
          <p:nvPr/>
        </p:nvSpPr>
        <p:spPr>
          <a:xfrm>
            <a:off x="7987165" y="855654"/>
            <a:ext cx="4204835" cy="5355057"/>
          </a:xfrm>
          <a:prstGeom prst="roundRect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E33D24-D69D-D31A-EFAC-A27C5F4E5A88}"/>
              </a:ext>
            </a:extLst>
          </p:cNvPr>
          <p:cNvGrpSpPr/>
          <p:nvPr/>
        </p:nvGrpSpPr>
        <p:grpSpPr>
          <a:xfrm>
            <a:off x="334963" y="855654"/>
            <a:ext cx="5848123" cy="1875367"/>
            <a:chOff x="334963" y="855654"/>
            <a:chExt cx="5848123" cy="187536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B39BDAB-85D7-C357-D29F-3CFE6BA117FF}"/>
                </a:ext>
              </a:extLst>
            </p:cNvPr>
            <p:cNvSpPr txBox="1"/>
            <p:nvPr/>
          </p:nvSpPr>
          <p:spPr>
            <a:xfrm>
              <a:off x="334963" y="855654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2"/>
                  </a:solidFill>
                  <a:effectLst>
                    <a:reflection blurRad="127000" stA="20000" endPos="45500" dir="5400000" sy="-100000" algn="bl" rotWithShape="0"/>
                  </a:effectLst>
                </a:rPr>
                <a:t>1</a:t>
              </a:r>
              <a:endParaRPr lang="zh-CN" altLang="en-US" sz="7200" b="1" i="1" dirty="0">
                <a:solidFill>
                  <a:schemeClr val="accent2"/>
                </a:solidFill>
                <a:effectLst>
                  <a:reflection blurRad="127000" stA="20000" endPos="45500" dir="5400000" sy="-100000" algn="bl" rotWithShape="0"/>
                </a:effectLst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7279B6C-C724-79EC-EBDE-03DB9E389570}"/>
                </a:ext>
              </a:extLst>
            </p:cNvPr>
            <p:cNvSpPr txBox="1"/>
            <p:nvPr/>
          </p:nvSpPr>
          <p:spPr>
            <a:xfrm>
              <a:off x="819830" y="1357238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</a:rPr>
                <a:t>请在此输入小标题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A285F01-694E-C67F-9925-26052EBA4093}"/>
                </a:ext>
              </a:extLst>
            </p:cNvPr>
            <p:cNvSpPr txBox="1"/>
            <p:nvPr/>
          </p:nvSpPr>
          <p:spPr>
            <a:xfrm>
              <a:off x="1023257" y="1761973"/>
              <a:ext cx="5159829" cy="969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C1B0E6-47E9-B360-7A3F-319261B151E1}"/>
              </a:ext>
            </a:extLst>
          </p:cNvPr>
          <p:cNvGrpSpPr/>
          <p:nvPr/>
        </p:nvGrpSpPr>
        <p:grpSpPr>
          <a:xfrm>
            <a:off x="1246868" y="2867821"/>
            <a:ext cx="5848123" cy="1879599"/>
            <a:chOff x="1246868" y="2716911"/>
            <a:chExt cx="5848123" cy="187959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A81F672-6060-4365-3314-1C3D550EB15A}"/>
                </a:ext>
              </a:extLst>
            </p:cNvPr>
            <p:cNvSpPr txBox="1"/>
            <p:nvPr/>
          </p:nvSpPr>
          <p:spPr>
            <a:xfrm>
              <a:off x="1246868" y="2716911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3"/>
                  </a:solidFill>
                  <a:effectLst>
                    <a:reflection blurRad="127000" stA="20000" endPos="45500" dir="5400000" sy="-100000" algn="bl" rotWithShape="0"/>
                  </a:effectLst>
                </a:rPr>
                <a:t>2</a:t>
              </a:r>
              <a:endParaRPr lang="zh-CN" altLang="en-US" sz="7200" b="1" i="1" dirty="0">
                <a:solidFill>
                  <a:schemeClr val="accent3"/>
                </a:solidFill>
                <a:effectLst>
                  <a:reflection blurRad="127000" stA="20000" endPos="45500" dir="5400000" sy="-100000" algn="bl" rotWithShape="0"/>
                </a:effectLst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65FDF0-6C0B-A57D-6986-A9BAB7229294}"/>
                </a:ext>
              </a:extLst>
            </p:cNvPr>
            <p:cNvSpPr txBox="1"/>
            <p:nvPr/>
          </p:nvSpPr>
          <p:spPr>
            <a:xfrm>
              <a:off x="1731735" y="3239528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3"/>
                  </a:solidFill>
                </a:rPr>
                <a:t>请在此输入小标题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BAC394-49FB-06D9-7ECC-08630B1C9543}"/>
                </a:ext>
              </a:extLst>
            </p:cNvPr>
            <p:cNvSpPr txBox="1"/>
            <p:nvPr/>
          </p:nvSpPr>
          <p:spPr>
            <a:xfrm>
              <a:off x="1935162" y="3627462"/>
              <a:ext cx="5159829" cy="969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7633D5-F22D-1F11-4E3D-B5A125EF4DD1}"/>
              </a:ext>
            </a:extLst>
          </p:cNvPr>
          <p:cNvGrpSpPr/>
          <p:nvPr/>
        </p:nvGrpSpPr>
        <p:grpSpPr>
          <a:xfrm>
            <a:off x="2211842" y="4884220"/>
            <a:ext cx="5848123" cy="1864503"/>
            <a:chOff x="2211842" y="4884220"/>
            <a:chExt cx="5848123" cy="186450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00B1AC0-4D70-065A-75A5-5143C8787B00}"/>
                </a:ext>
              </a:extLst>
            </p:cNvPr>
            <p:cNvSpPr txBox="1"/>
            <p:nvPr/>
          </p:nvSpPr>
          <p:spPr>
            <a:xfrm>
              <a:off x="2211842" y="4884220"/>
              <a:ext cx="914400" cy="1216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200" b="1" i="1" dirty="0">
                  <a:solidFill>
                    <a:schemeClr val="accent3"/>
                  </a:solidFill>
                  <a:effectLst>
                    <a:reflection blurRad="127000" stA="20000" endPos="45500" dir="5400000" sy="-100000" algn="bl" rotWithShape="0"/>
                  </a:effectLst>
                </a:rPr>
                <a:t>3</a:t>
              </a:r>
              <a:endParaRPr lang="zh-CN" altLang="en-US" sz="7200" b="1" i="1" dirty="0">
                <a:solidFill>
                  <a:schemeClr val="accent3"/>
                </a:solidFill>
                <a:effectLst>
                  <a:reflection blurRad="127000" stA="20000" endPos="45500" dir="5400000" sy="-100000" algn="bl" rotWithShape="0"/>
                </a:effectLst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550DEC4-CFCF-2A24-7C54-3D58401277A4}"/>
                </a:ext>
              </a:extLst>
            </p:cNvPr>
            <p:cNvSpPr txBox="1"/>
            <p:nvPr/>
          </p:nvSpPr>
          <p:spPr>
            <a:xfrm>
              <a:off x="2696709" y="5401509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3"/>
                  </a:solidFill>
                </a:rPr>
                <a:t>请在此输入小标题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17E7B38-CC85-3BF3-F7E5-B3206B4C5458}"/>
                </a:ext>
              </a:extLst>
            </p:cNvPr>
            <p:cNvSpPr txBox="1"/>
            <p:nvPr/>
          </p:nvSpPr>
          <p:spPr>
            <a:xfrm>
              <a:off x="2900136" y="5779675"/>
              <a:ext cx="5159829" cy="969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//////////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787361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三段图文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DCA52B6-77F3-E3D1-5FD3-B11166595AFD}"/>
              </a:ext>
            </a:extLst>
          </p:cNvPr>
          <p:cNvSpPr/>
          <p:nvPr/>
        </p:nvSpPr>
        <p:spPr>
          <a:xfrm>
            <a:off x="661334" y="1157470"/>
            <a:ext cx="3424529" cy="262815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B968F3-0891-F9E6-1457-B8E926BE4AD6}"/>
              </a:ext>
            </a:extLst>
          </p:cNvPr>
          <p:cNvSpPr/>
          <p:nvPr/>
        </p:nvSpPr>
        <p:spPr>
          <a:xfrm>
            <a:off x="661335" y="3977573"/>
            <a:ext cx="3424528" cy="262815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E0624EB-9610-5FC6-8EC0-0F3F0B60D22D}"/>
              </a:ext>
            </a:extLst>
          </p:cNvPr>
          <p:cNvSpPr/>
          <p:nvPr/>
        </p:nvSpPr>
        <p:spPr>
          <a:xfrm>
            <a:off x="4272635" y="1157470"/>
            <a:ext cx="3424529" cy="262815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5B30A51-F8C6-0E1A-4A07-3453B1439010}"/>
              </a:ext>
            </a:extLst>
          </p:cNvPr>
          <p:cNvSpPr/>
          <p:nvPr/>
        </p:nvSpPr>
        <p:spPr>
          <a:xfrm>
            <a:off x="7904145" y="1157470"/>
            <a:ext cx="3424529" cy="262815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94310AD-0A80-83EB-50AD-A40F869A4CCF}"/>
              </a:ext>
            </a:extLst>
          </p:cNvPr>
          <p:cNvSpPr/>
          <p:nvPr/>
        </p:nvSpPr>
        <p:spPr>
          <a:xfrm>
            <a:off x="4272635" y="3977573"/>
            <a:ext cx="3424528" cy="2628156"/>
          </a:xfrm>
          <a:prstGeom prst="rect">
            <a:avLst/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87E6FB5-8F4C-4E6E-3430-421D1D3DB648}"/>
              </a:ext>
            </a:extLst>
          </p:cNvPr>
          <p:cNvSpPr/>
          <p:nvPr/>
        </p:nvSpPr>
        <p:spPr>
          <a:xfrm>
            <a:off x="7883935" y="3977573"/>
            <a:ext cx="3424528" cy="26281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339020-974D-5FDA-4AB7-1BA0E11C7A26}"/>
              </a:ext>
            </a:extLst>
          </p:cNvPr>
          <p:cNvGrpSpPr/>
          <p:nvPr/>
        </p:nvGrpSpPr>
        <p:grpSpPr>
          <a:xfrm>
            <a:off x="807688" y="1408881"/>
            <a:ext cx="3131820" cy="2125335"/>
            <a:chOff x="788670" y="1280160"/>
            <a:chExt cx="3131820" cy="212533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12530B-1934-F3B4-F31F-A46408DB6B5E}"/>
                </a:ext>
              </a:extLst>
            </p:cNvPr>
            <p:cNvSpPr txBox="1"/>
            <p:nvPr/>
          </p:nvSpPr>
          <p:spPr>
            <a:xfrm>
              <a:off x="788670" y="1280160"/>
              <a:ext cx="313182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46A1B28-EEAB-FF48-96E1-DE31C6F55B77}"/>
                </a:ext>
              </a:extLst>
            </p:cNvPr>
            <p:cNvSpPr txBox="1"/>
            <p:nvPr/>
          </p:nvSpPr>
          <p:spPr>
            <a:xfrm>
              <a:off x="788670" y="1771650"/>
              <a:ext cx="3131820" cy="16338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B5B518-D9F8-A73A-1D8C-676AFA3837FF}"/>
              </a:ext>
            </a:extLst>
          </p:cNvPr>
          <p:cNvGrpSpPr/>
          <p:nvPr/>
        </p:nvGrpSpPr>
        <p:grpSpPr>
          <a:xfrm>
            <a:off x="4418989" y="4228984"/>
            <a:ext cx="3131820" cy="2125335"/>
            <a:chOff x="788670" y="1280160"/>
            <a:chExt cx="3131820" cy="212533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703A5D-2E84-AE0E-1288-9C722772BB75}"/>
                </a:ext>
              </a:extLst>
            </p:cNvPr>
            <p:cNvSpPr txBox="1"/>
            <p:nvPr/>
          </p:nvSpPr>
          <p:spPr>
            <a:xfrm>
              <a:off x="788670" y="1280160"/>
              <a:ext cx="313182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87D93C-A562-3D0C-A342-F10B6997B0A0}"/>
                </a:ext>
              </a:extLst>
            </p:cNvPr>
            <p:cNvSpPr txBox="1"/>
            <p:nvPr/>
          </p:nvSpPr>
          <p:spPr>
            <a:xfrm>
              <a:off x="788670" y="1771650"/>
              <a:ext cx="3131820" cy="16338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035B4BA-3DEA-D64E-549A-85542AAC4AE7}"/>
              </a:ext>
            </a:extLst>
          </p:cNvPr>
          <p:cNvGrpSpPr/>
          <p:nvPr/>
        </p:nvGrpSpPr>
        <p:grpSpPr>
          <a:xfrm>
            <a:off x="8050499" y="1408881"/>
            <a:ext cx="3131820" cy="2125335"/>
            <a:chOff x="788670" y="1280160"/>
            <a:chExt cx="3131820" cy="212533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6776014-DE76-11A5-E4A9-3BFB81CFEBBC}"/>
                </a:ext>
              </a:extLst>
            </p:cNvPr>
            <p:cNvSpPr txBox="1"/>
            <p:nvPr/>
          </p:nvSpPr>
          <p:spPr>
            <a:xfrm>
              <a:off x="788670" y="1280160"/>
              <a:ext cx="313182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D9A6AB7-1A1F-2EB2-5CA8-8812DFA300C8}"/>
                </a:ext>
              </a:extLst>
            </p:cNvPr>
            <p:cNvSpPr txBox="1"/>
            <p:nvPr/>
          </p:nvSpPr>
          <p:spPr>
            <a:xfrm>
              <a:off x="788670" y="1771650"/>
              <a:ext cx="3131820" cy="16338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  <a:p>
              <a:pPr>
                <a:lnSpc>
                  <a:spcPct val="120000"/>
                </a:lnSpc>
              </a:pPr>
              <a:r>
                <a:rPr lang="en-US" altLang="zh-CN" dirty="0"/>
                <a:t>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3464095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22">
            <a:extLst>
              <a:ext uri="{FF2B5EF4-FFF2-40B4-BE49-F238E27FC236}">
                <a16:creationId xmlns:a16="http://schemas.microsoft.com/office/drawing/2014/main" id="{B19CD57C-C84A-80F7-C78A-AE89601604A2}"/>
              </a:ext>
            </a:extLst>
          </p:cNvPr>
          <p:cNvSpPr/>
          <p:nvPr/>
        </p:nvSpPr>
        <p:spPr>
          <a:xfrm>
            <a:off x="517343" y="1757956"/>
            <a:ext cx="11133045" cy="3342088"/>
          </a:xfrm>
          <a:custGeom>
            <a:avLst/>
            <a:gdLst>
              <a:gd name="connsiteX0" fmla="*/ 1671044 w 11133045"/>
              <a:gd name="connsiteY0" fmla="*/ 0 h 3342088"/>
              <a:gd name="connsiteX1" fmla="*/ 3140402 w 11133045"/>
              <a:gd name="connsiteY1" fmla="*/ 874525 h 3342088"/>
              <a:gd name="connsiteX2" fmla="*/ 3168379 w 11133045"/>
              <a:gd name="connsiteY2" fmla="*/ 932601 h 3342088"/>
              <a:gd name="connsiteX3" fmla="*/ 10253088 w 11133045"/>
              <a:gd name="connsiteY3" fmla="*/ 932601 h 3342088"/>
              <a:gd name="connsiteX4" fmla="*/ 11133045 w 11133045"/>
              <a:gd name="connsiteY4" fmla="*/ 1812558 h 3342088"/>
              <a:gd name="connsiteX5" fmla="*/ 10253088 w 11133045"/>
              <a:gd name="connsiteY5" fmla="*/ 2692515 h 3342088"/>
              <a:gd name="connsiteX6" fmla="*/ 2991512 w 11133045"/>
              <a:gd name="connsiteY6" fmla="*/ 2692515 h 3342088"/>
              <a:gd name="connsiteX7" fmla="*/ 2960503 w 11133045"/>
              <a:gd name="connsiteY7" fmla="*/ 2733983 h 3342088"/>
              <a:gd name="connsiteX8" fmla="*/ 1671044 w 11133045"/>
              <a:gd name="connsiteY8" fmla="*/ 3342088 h 3342088"/>
              <a:gd name="connsiteX9" fmla="*/ 0 w 11133045"/>
              <a:gd name="connsiteY9" fmla="*/ 1671044 h 3342088"/>
              <a:gd name="connsiteX10" fmla="*/ 1671044 w 11133045"/>
              <a:gd name="connsiteY10" fmla="*/ 0 h 33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33045" h="3342088">
                <a:moveTo>
                  <a:pt x="1671044" y="0"/>
                </a:moveTo>
                <a:cubicBezTo>
                  <a:pt x="2305533" y="0"/>
                  <a:pt x="2857429" y="353619"/>
                  <a:pt x="3140402" y="874525"/>
                </a:cubicBezTo>
                <a:lnTo>
                  <a:pt x="3168379" y="932601"/>
                </a:lnTo>
                <a:lnTo>
                  <a:pt x="10253088" y="932601"/>
                </a:lnTo>
                <a:cubicBezTo>
                  <a:pt x="10739075" y="932601"/>
                  <a:pt x="11133045" y="1326571"/>
                  <a:pt x="11133045" y="1812558"/>
                </a:cubicBezTo>
                <a:cubicBezTo>
                  <a:pt x="11133045" y="2298545"/>
                  <a:pt x="10739075" y="2692515"/>
                  <a:pt x="10253088" y="2692515"/>
                </a:cubicBezTo>
                <a:lnTo>
                  <a:pt x="2991512" y="2692515"/>
                </a:lnTo>
                <a:lnTo>
                  <a:pt x="2960503" y="2733983"/>
                </a:lnTo>
                <a:cubicBezTo>
                  <a:pt x="2654009" y="3105368"/>
                  <a:pt x="2190171" y="3342088"/>
                  <a:pt x="1671044" y="3342088"/>
                </a:cubicBezTo>
                <a:cubicBezTo>
                  <a:pt x="748152" y="3342088"/>
                  <a:pt x="0" y="2593936"/>
                  <a:pt x="0" y="1671044"/>
                </a:cubicBezTo>
                <a:cubicBezTo>
                  <a:pt x="0" y="748152"/>
                  <a:pt x="748152" y="0"/>
                  <a:pt x="16710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AC1212-D2B1-940B-C3AD-1553BFC07647}"/>
              </a:ext>
            </a:extLst>
          </p:cNvPr>
          <p:cNvSpPr txBox="1"/>
          <p:nvPr/>
        </p:nvSpPr>
        <p:spPr>
          <a:xfrm>
            <a:off x="1402216" y="2985739"/>
            <a:ext cx="16219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 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6C4363-5EC8-6D48-E23A-4AE7FC3FC182}"/>
              </a:ext>
            </a:extLst>
          </p:cNvPr>
          <p:cNvSpPr txBox="1"/>
          <p:nvPr/>
        </p:nvSpPr>
        <p:spPr>
          <a:xfrm>
            <a:off x="3909060" y="3324293"/>
            <a:ext cx="7335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请在此文本框内输入标题</a:t>
            </a:r>
          </a:p>
        </p:txBody>
      </p:sp>
    </p:spTree>
    <p:extLst>
      <p:ext uri="{BB962C8B-B14F-4D97-AF65-F5344CB8AC3E}">
        <p14:creationId xmlns:p14="http://schemas.microsoft.com/office/powerpoint/2010/main" val="3776439882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: 空心 43">
            <a:extLst>
              <a:ext uri="{FF2B5EF4-FFF2-40B4-BE49-F238E27FC236}">
                <a16:creationId xmlns:a16="http://schemas.microsoft.com/office/drawing/2014/main" id="{28F31F0A-3718-2E40-4E63-5D97B39F946C}"/>
              </a:ext>
            </a:extLst>
          </p:cNvPr>
          <p:cNvSpPr/>
          <p:nvPr/>
        </p:nvSpPr>
        <p:spPr>
          <a:xfrm>
            <a:off x="9703011" y="5112603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四段内容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E389E76-C5FB-D787-43A4-060A96C027C2}"/>
              </a:ext>
            </a:extLst>
          </p:cNvPr>
          <p:cNvSpPr/>
          <p:nvPr/>
        </p:nvSpPr>
        <p:spPr>
          <a:xfrm>
            <a:off x="1219201" y="1050019"/>
            <a:ext cx="4876799" cy="2775856"/>
          </a:xfrm>
          <a:prstGeom prst="roundRect">
            <a:avLst>
              <a:gd name="adj" fmla="val 2353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790B678-5512-FB65-6331-19C53685C5DE}"/>
              </a:ext>
            </a:extLst>
          </p:cNvPr>
          <p:cNvSpPr/>
          <p:nvPr/>
        </p:nvSpPr>
        <p:spPr>
          <a:xfrm>
            <a:off x="6226630" y="1050019"/>
            <a:ext cx="4876799" cy="2775856"/>
          </a:xfrm>
          <a:prstGeom prst="roundRect">
            <a:avLst>
              <a:gd name="adj" fmla="val 2353"/>
            </a:avLst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C1D1787-159C-8E02-D683-4CC90E5D0982}"/>
              </a:ext>
            </a:extLst>
          </p:cNvPr>
          <p:cNvSpPr/>
          <p:nvPr/>
        </p:nvSpPr>
        <p:spPr>
          <a:xfrm>
            <a:off x="6226630" y="3945619"/>
            <a:ext cx="4876799" cy="2775856"/>
          </a:xfrm>
          <a:prstGeom prst="roundRect">
            <a:avLst>
              <a:gd name="adj" fmla="val 235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7F72F35-3877-9A81-E9D3-46D1244AEE13}"/>
              </a:ext>
            </a:extLst>
          </p:cNvPr>
          <p:cNvSpPr/>
          <p:nvPr/>
        </p:nvSpPr>
        <p:spPr>
          <a:xfrm>
            <a:off x="1219201" y="3945619"/>
            <a:ext cx="4876799" cy="2775856"/>
          </a:xfrm>
          <a:prstGeom prst="roundRect">
            <a:avLst>
              <a:gd name="adj" fmla="val 2353"/>
            </a:avLst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319FF9B-C40E-B5B6-6BD9-BC9E271520F3}"/>
              </a:ext>
            </a:extLst>
          </p:cNvPr>
          <p:cNvSpPr txBox="1"/>
          <p:nvPr/>
        </p:nvSpPr>
        <p:spPr>
          <a:xfrm>
            <a:off x="933451" y="620286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40000" endPos="45000" dir="5400000" sy="-100000" algn="bl" rotWithShape="0"/>
                </a:effectLst>
              </a:rPr>
              <a:t>1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EECA9F1-D059-643C-B13E-C9BA6C5CE53A}"/>
              </a:ext>
            </a:extLst>
          </p:cNvPr>
          <p:cNvSpPr txBox="1"/>
          <p:nvPr/>
        </p:nvSpPr>
        <p:spPr>
          <a:xfrm>
            <a:off x="10695215" y="5826120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40000" endPos="45000" dir="5400000" sy="-100000" algn="bl" rotWithShape="0"/>
                </a:effectLst>
              </a:rPr>
              <a:t>4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C8C5707-349E-C5E2-57D2-BC7ECDEAC9E7}"/>
              </a:ext>
            </a:extLst>
          </p:cNvPr>
          <p:cNvGrpSpPr/>
          <p:nvPr/>
        </p:nvGrpSpPr>
        <p:grpSpPr>
          <a:xfrm>
            <a:off x="1627414" y="1241166"/>
            <a:ext cx="4060372" cy="2393563"/>
            <a:chOff x="1627414" y="1180347"/>
            <a:chExt cx="4060372" cy="239356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62EA10E-9C11-3F17-B95F-000D9B43C314}"/>
                </a:ext>
              </a:extLst>
            </p:cNvPr>
            <p:cNvSpPr txBox="1"/>
            <p:nvPr/>
          </p:nvSpPr>
          <p:spPr>
            <a:xfrm>
              <a:off x="1627414" y="1607666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CA9B242-B577-23B4-0332-8A242FEA80AB}"/>
                </a:ext>
              </a:extLst>
            </p:cNvPr>
            <p:cNvSpPr txBox="1"/>
            <p:nvPr/>
          </p:nvSpPr>
          <p:spPr>
            <a:xfrm>
              <a:off x="1627414" y="1180347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F68C988-1FE2-9DE7-23BD-24E4267AB8AC}"/>
              </a:ext>
            </a:extLst>
          </p:cNvPr>
          <p:cNvGrpSpPr/>
          <p:nvPr/>
        </p:nvGrpSpPr>
        <p:grpSpPr>
          <a:xfrm>
            <a:off x="6634843" y="4136766"/>
            <a:ext cx="4060372" cy="2393563"/>
            <a:chOff x="6634843" y="4136766"/>
            <a:chExt cx="4060372" cy="239356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40DE452-2426-5A0B-4BF5-A1A1DC4EF828}"/>
                </a:ext>
              </a:extLst>
            </p:cNvPr>
            <p:cNvSpPr txBox="1"/>
            <p:nvPr/>
          </p:nvSpPr>
          <p:spPr>
            <a:xfrm>
              <a:off x="6634843" y="4564085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22B0A14-9E7E-D1DF-30D5-857FB6CE8D7F}"/>
                </a:ext>
              </a:extLst>
            </p:cNvPr>
            <p:cNvSpPr txBox="1"/>
            <p:nvPr/>
          </p:nvSpPr>
          <p:spPr>
            <a:xfrm>
              <a:off x="8328933" y="4136766"/>
              <a:ext cx="2066924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6B48637-59A9-CD85-2A87-6DF8F8C27424}"/>
              </a:ext>
            </a:extLst>
          </p:cNvPr>
          <p:cNvGrpSpPr/>
          <p:nvPr/>
        </p:nvGrpSpPr>
        <p:grpSpPr>
          <a:xfrm>
            <a:off x="6634843" y="1241166"/>
            <a:ext cx="4060372" cy="2393563"/>
            <a:chOff x="6634843" y="1241166"/>
            <a:chExt cx="4060372" cy="239356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47663C-4DCE-7DE0-F55A-9CFADFE6AAA4}"/>
                </a:ext>
              </a:extLst>
            </p:cNvPr>
            <p:cNvSpPr txBox="1"/>
            <p:nvPr/>
          </p:nvSpPr>
          <p:spPr>
            <a:xfrm>
              <a:off x="6634843" y="1668485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64911CB-3149-3E2B-179E-D15F6A0B612D}"/>
                </a:ext>
              </a:extLst>
            </p:cNvPr>
            <p:cNvSpPr txBox="1"/>
            <p:nvPr/>
          </p:nvSpPr>
          <p:spPr>
            <a:xfrm>
              <a:off x="8328933" y="1241166"/>
              <a:ext cx="2066924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17FEF4D-4ACC-A279-9492-9ACFDFC3EC79}"/>
              </a:ext>
            </a:extLst>
          </p:cNvPr>
          <p:cNvGrpSpPr/>
          <p:nvPr/>
        </p:nvGrpSpPr>
        <p:grpSpPr>
          <a:xfrm>
            <a:off x="1627414" y="4136766"/>
            <a:ext cx="4060372" cy="2393563"/>
            <a:chOff x="1627414" y="1180347"/>
            <a:chExt cx="4060372" cy="239356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2A9BAC8-AFFC-9076-C4E8-57453EF2B881}"/>
                </a:ext>
              </a:extLst>
            </p:cNvPr>
            <p:cNvSpPr txBox="1"/>
            <p:nvPr/>
          </p:nvSpPr>
          <p:spPr>
            <a:xfrm>
              <a:off x="1627414" y="1607666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B669802-D1A3-97CF-24D6-96F76077701D}"/>
                </a:ext>
              </a:extLst>
            </p:cNvPr>
            <p:cNvSpPr txBox="1"/>
            <p:nvPr/>
          </p:nvSpPr>
          <p:spPr>
            <a:xfrm>
              <a:off x="1627414" y="1180347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05BDC433-74E8-9EB0-0797-F9B624E01FD1}"/>
              </a:ext>
            </a:extLst>
          </p:cNvPr>
          <p:cNvSpPr txBox="1"/>
          <p:nvPr/>
        </p:nvSpPr>
        <p:spPr>
          <a:xfrm>
            <a:off x="933450" y="5826120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3"/>
                </a:solidFill>
                <a:effectLst>
                  <a:reflection blurRad="127000" stA="40000" endPos="45000" dir="5400000" sy="-100000" algn="bl" rotWithShape="0"/>
                </a:effectLst>
              </a:rPr>
              <a:t>3</a:t>
            </a:r>
            <a:endParaRPr lang="zh-CN" altLang="en-US" sz="7200" b="1" i="1" dirty="0">
              <a:solidFill>
                <a:schemeClr val="accent3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BA28A7F-2610-AAC2-4B5F-58779BB1262F}"/>
              </a:ext>
            </a:extLst>
          </p:cNvPr>
          <p:cNvSpPr txBox="1"/>
          <p:nvPr/>
        </p:nvSpPr>
        <p:spPr>
          <a:xfrm>
            <a:off x="10695215" y="615296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3"/>
                </a:solidFill>
                <a:effectLst>
                  <a:reflection blurRad="127000" stA="40000" endPos="45000" dir="5400000" sy="-100000" algn="bl" rotWithShape="0"/>
                </a:effectLst>
              </a:rPr>
              <a:t>2</a:t>
            </a:r>
            <a:endParaRPr lang="zh-CN" altLang="en-US" sz="7200" b="1" i="1" dirty="0">
              <a:solidFill>
                <a:schemeClr val="accent3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5684088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: 空心 43">
            <a:extLst>
              <a:ext uri="{FF2B5EF4-FFF2-40B4-BE49-F238E27FC236}">
                <a16:creationId xmlns:a16="http://schemas.microsoft.com/office/drawing/2014/main" id="{28F31F0A-3718-2E40-4E63-5D97B39F946C}"/>
              </a:ext>
            </a:extLst>
          </p:cNvPr>
          <p:cNvSpPr/>
          <p:nvPr/>
        </p:nvSpPr>
        <p:spPr>
          <a:xfrm>
            <a:off x="9703011" y="5112603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四段内容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BAD5AC-5352-2767-901B-9E72ABDAE61A}"/>
              </a:ext>
            </a:extLst>
          </p:cNvPr>
          <p:cNvGrpSpPr/>
          <p:nvPr/>
        </p:nvGrpSpPr>
        <p:grpSpPr>
          <a:xfrm>
            <a:off x="3434081" y="960122"/>
            <a:ext cx="5323840" cy="5323838"/>
            <a:chOff x="3434081" y="767082"/>
            <a:chExt cx="5323840" cy="5323838"/>
          </a:xfrm>
        </p:grpSpPr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id="{7A12BC9A-0CB6-CD7C-BD9F-144270CD7109}"/>
                </a:ext>
              </a:extLst>
            </p:cNvPr>
            <p:cNvSpPr/>
            <p:nvPr/>
          </p:nvSpPr>
          <p:spPr>
            <a:xfrm>
              <a:off x="3434081" y="767082"/>
              <a:ext cx="5323840" cy="5323838"/>
            </a:xfrm>
            <a:prstGeom prst="donut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317500">
                <a:schemeClr val="accent1">
                  <a:lumMod val="60000"/>
                  <a:lumOff val="40000"/>
                  <a:alpha val="9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圆: 空心 20">
              <a:extLst>
                <a:ext uri="{FF2B5EF4-FFF2-40B4-BE49-F238E27FC236}">
                  <a16:creationId xmlns:a16="http://schemas.microsoft.com/office/drawing/2014/main" id="{1CFCA424-19DA-B238-5579-49712F52166C}"/>
                </a:ext>
              </a:extLst>
            </p:cNvPr>
            <p:cNvSpPr/>
            <p:nvPr/>
          </p:nvSpPr>
          <p:spPr>
            <a:xfrm>
              <a:off x="4211600" y="1544600"/>
              <a:ext cx="3768801" cy="3768801"/>
            </a:xfrm>
            <a:prstGeom prst="donu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317500">
                <a:schemeClr val="accent1">
                  <a:lumMod val="60000"/>
                  <a:lumOff val="40000"/>
                  <a:alpha val="9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DB9300-73F4-BB81-B376-578A2DD22331}"/>
              </a:ext>
            </a:extLst>
          </p:cNvPr>
          <p:cNvGrpSpPr/>
          <p:nvPr/>
        </p:nvGrpSpPr>
        <p:grpSpPr>
          <a:xfrm>
            <a:off x="8522615" y="931093"/>
            <a:ext cx="4060372" cy="2393563"/>
            <a:chOff x="1627414" y="1180347"/>
            <a:chExt cx="4060372" cy="23935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40E427-9812-56F1-3057-1D556388B6D5}"/>
                </a:ext>
              </a:extLst>
            </p:cNvPr>
            <p:cNvSpPr txBox="1"/>
            <p:nvPr/>
          </p:nvSpPr>
          <p:spPr>
            <a:xfrm>
              <a:off x="1627414" y="1607666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16C829C-B586-10ED-3EE4-2424338E3136}"/>
                </a:ext>
              </a:extLst>
            </p:cNvPr>
            <p:cNvSpPr txBox="1"/>
            <p:nvPr/>
          </p:nvSpPr>
          <p:spPr>
            <a:xfrm>
              <a:off x="1627414" y="1180347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98C638-36CA-97ED-2177-9C9713E8DAC7}"/>
              </a:ext>
            </a:extLst>
          </p:cNvPr>
          <p:cNvGrpSpPr/>
          <p:nvPr/>
        </p:nvGrpSpPr>
        <p:grpSpPr>
          <a:xfrm>
            <a:off x="8522615" y="3725093"/>
            <a:ext cx="4060372" cy="2393563"/>
            <a:chOff x="1627414" y="1180347"/>
            <a:chExt cx="4060372" cy="239356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952DD82-CF5B-F24B-C1D0-A9E616A0C5BE}"/>
                </a:ext>
              </a:extLst>
            </p:cNvPr>
            <p:cNvSpPr txBox="1"/>
            <p:nvPr/>
          </p:nvSpPr>
          <p:spPr>
            <a:xfrm>
              <a:off x="1627414" y="1607666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6A3D8C7-0377-1EE8-F277-475A2FCF051C}"/>
                </a:ext>
              </a:extLst>
            </p:cNvPr>
            <p:cNvSpPr txBox="1"/>
            <p:nvPr/>
          </p:nvSpPr>
          <p:spPr>
            <a:xfrm>
              <a:off x="1627414" y="1180347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E189B27-EC46-4A15-64D4-F25D53B2C78E}"/>
              </a:ext>
            </a:extLst>
          </p:cNvPr>
          <p:cNvGrpSpPr/>
          <p:nvPr/>
        </p:nvGrpSpPr>
        <p:grpSpPr>
          <a:xfrm>
            <a:off x="379930" y="931093"/>
            <a:ext cx="3307652" cy="2393563"/>
            <a:chOff x="912167" y="931093"/>
            <a:chExt cx="3307652" cy="239356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DCA20A8-04C3-3851-6F96-61185AFAE91A}"/>
                </a:ext>
              </a:extLst>
            </p:cNvPr>
            <p:cNvSpPr txBox="1"/>
            <p:nvPr/>
          </p:nvSpPr>
          <p:spPr>
            <a:xfrm>
              <a:off x="912167" y="1358412"/>
              <a:ext cx="330765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4086AB7-2E0C-2FF1-A4ED-AB84FB7C7099}"/>
                </a:ext>
              </a:extLst>
            </p:cNvPr>
            <p:cNvSpPr txBox="1"/>
            <p:nvPr/>
          </p:nvSpPr>
          <p:spPr>
            <a:xfrm>
              <a:off x="2152895" y="931093"/>
              <a:ext cx="2066924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1E05AA4-3689-8871-DE5E-CBD4AB02D5E0}"/>
              </a:ext>
            </a:extLst>
          </p:cNvPr>
          <p:cNvGrpSpPr/>
          <p:nvPr/>
        </p:nvGrpSpPr>
        <p:grpSpPr>
          <a:xfrm>
            <a:off x="379930" y="3725093"/>
            <a:ext cx="3307652" cy="2393563"/>
            <a:chOff x="912167" y="931093"/>
            <a:chExt cx="3307652" cy="239356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888CE5-79CB-49F3-8D4C-90A2E9ADA021}"/>
                </a:ext>
              </a:extLst>
            </p:cNvPr>
            <p:cNvSpPr txBox="1"/>
            <p:nvPr/>
          </p:nvSpPr>
          <p:spPr>
            <a:xfrm>
              <a:off x="912167" y="1358412"/>
              <a:ext cx="330765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endParaRPr lang="en-US" altLang="zh-CN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04F558E-9E9C-9E10-89BF-644DCA368DB2}"/>
                </a:ext>
              </a:extLst>
            </p:cNvPr>
            <p:cNvSpPr txBox="1"/>
            <p:nvPr/>
          </p:nvSpPr>
          <p:spPr>
            <a:xfrm>
              <a:off x="2152895" y="931093"/>
              <a:ext cx="2066924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997DFD5-82D1-E119-ACBD-4D4E761F510C}"/>
              </a:ext>
            </a:extLst>
          </p:cNvPr>
          <p:cNvSpPr txBox="1"/>
          <p:nvPr/>
        </p:nvSpPr>
        <p:spPr>
          <a:xfrm>
            <a:off x="3838670" y="1358412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40000" endPos="45000" dir="5400000" sy="-100000" algn="bl" rotWithShape="0"/>
                </a:effectLst>
              </a:rPr>
              <a:t>1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91D8681-2460-CAC5-734F-9848B5DBCB4F}"/>
              </a:ext>
            </a:extLst>
          </p:cNvPr>
          <p:cNvSpPr txBox="1"/>
          <p:nvPr/>
        </p:nvSpPr>
        <p:spPr>
          <a:xfrm>
            <a:off x="3838670" y="4527066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3"/>
                </a:solidFill>
                <a:effectLst>
                  <a:reflection blurRad="127000" stA="40000" endPos="45000" dir="5400000" sy="-100000" algn="bl" rotWithShape="0"/>
                </a:effectLst>
              </a:rPr>
              <a:t>3</a:t>
            </a:r>
            <a:endParaRPr lang="zh-CN" altLang="en-US" sz="7200" b="1" i="1" dirty="0">
              <a:solidFill>
                <a:schemeClr val="accent3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5C60BC2-E35C-07FF-97B8-DDB6B6BFF41E}"/>
              </a:ext>
            </a:extLst>
          </p:cNvPr>
          <p:cNvSpPr txBox="1"/>
          <p:nvPr/>
        </p:nvSpPr>
        <p:spPr>
          <a:xfrm>
            <a:off x="7438931" y="4527066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40000" endPos="45000" dir="5400000" sy="-100000" algn="bl" rotWithShape="0"/>
                </a:effectLst>
              </a:rPr>
              <a:t>4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B516719-A93B-2F35-0D92-7A7BFD4D076C}"/>
              </a:ext>
            </a:extLst>
          </p:cNvPr>
          <p:cNvSpPr txBox="1"/>
          <p:nvPr/>
        </p:nvSpPr>
        <p:spPr>
          <a:xfrm>
            <a:off x="7438931" y="1358412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3"/>
                </a:solidFill>
                <a:effectLst>
                  <a:reflection blurRad="127000" stA="40000" endPos="45000" dir="5400000" sy="-100000" algn="bl" rotWithShape="0"/>
                </a:effectLst>
              </a:rPr>
              <a:t>2</a:t>
            </a:r>
            <a:endParaRPr lang="zh-CN" altLang="en-US" sz="7200" b="1" i="1" dirty="0">
              <a:solidFill>
                <a:schemeClr val="accent3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276189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多段内容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301C7CE-0FD6-B132-C8BA-826D09BF467A}"/>
              </a:ext>
            </a:extLst>
          </p:cNvPr>
          <p:cNvSpPr/>
          <p:nvPr/>
        </p:nvSpPr>
        <p:spPr>
          <a:xfrm>
            <a:off x="3032473" y="3657948"/>
            <a:ext cx="6127054" cy="612705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20000" sy="12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1FAF75-20D3-6199-0347-2A2D78AA4F44}"/>
              </a:ext>
            </a:extLst>
          </p:cNvPr>
          <p:cNvGrpSpPr/>
          <p:nvPr/>
        </p:nvGrpSpPr>
        <p:grpSpPr>
          <a:xfrm>
            <a:off x="381001" y="4992709"/>
            <a:ext cx="2366282" cy="1728766"/>
            <a:chOff x="7232763" y="2079520"/>
            <a:chExt cx="2366282" cy="172876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41ECF40-7C69-7447-112C-AFBF07A1A10E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4FF2067-5B1E-996E-912D-3DBD3363D675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BEB4BF3-D511-2E72-36A6-3D2AB9356ADA}"/>
              </a:ext>
            </a:extLst>
          </p:cNvPr>
          <p:cNvGrpSpPr/>
          <p:nvPr/>
        </p:nvGrpSpPr>
        <p:grpSpPr>
          <a:xfrm>
            <a:off x="9525001" y="4992709"/>
            <a:ext cx="2366282" cy="1728766"/>
            <a:chOff x="7232763" y="2079520"/>
            <a:chExt cx="2366282" cy="172876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F6A01B5-34C2-1A35-C08C-09777283BDB3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796CCCF-8624-ECE0-95D1-CB0B70E07257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E70F1C-AA91-1018-9EA0-429006D4A0DA}"/>
              </a:ext>
            </a:extLst>
          </p:cNvPr>
          <p:cNvGrpSpPr/>
          <p:nvPr/>
        </p:nvGrpSpPr>
        <p:grpSpPr>
          <a:xfrm>
            <a:off x="1197430" y="2793565"/>
            <a:ext cx="2366282" cy="1728766"/>
            <a:chOff x="7232763" y="2079520"/>
            <a:chExt cx="2366282" cy="172876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E12181-007D-06E2-F639-BB8374973204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08E9AA-AB07-1BD2-38FF-01083EF80D71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EA565D5-1ACB-8642-D245-F0310F257149}"/>
              </a:ext>
            </a:extLst>
          </p:cNvPr>
          <p:cNvGrpSpPr/>
          <p:nvPr/>
        </p:nvGrpSpPr>
        <p:grpSpPr>
          <a:xfrm>
            <a:off x="4912859" y="1700234"/>
            <a:ext cx="2366282" cy="1728766"/>
            <a:chOff x="7232763" y="2079520"/>
            <a:chExt cx="2366282" cy="172876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E83699-C1EE-8332-8611-24849EEF0CCE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CFB135F-1000-A128-B6EC-53B2273376DF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F5065CB-655C-0C3F-2478-8A37F09E48E6}"/>
              </a:ext>
            </a:extLst>
          </p:cNvPr>
          <p:cNvGrpSpPr/>
          <p:nvPr/>
        </p:nvGrpSpPr>
        <p:grpSpPr>
          <a:xfrm>
            <a:off x="8628290" y="2793565"/>
            <a:ext cx="2366282" cy="1728766"/>
            <a:chOff x="7232763" y="2079520"/>
            <a:chExt cx="2366282" cy="172876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6913F3E-91B3-E349-9D71-C90D9AC6B505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99DCD1C-5967-66DC-8DD3-A892D9BE590F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pic>
        <p:nvPicPr>
          <p:cNvPr id="37" name="图形 36">
            <a:extLst>
              <a:ext uri="{FF2B5EF4-FFF2-40B4-BE49-F238E27FC236}">
                <a16:creationId xmlns:a16="http://schemas.microsoft.com/office/drawing/2014/main" id="{A6004F8E-882E-EE33-3E4F-30E4AACE6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4615089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4503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347AE28-D0DA-A8B2-6603-F9E6122BA1C0}"/>
              </a:ext>
            </a:extLst>
          </p:cNvPr>
          <p:cNvSpPr/>
          <p:nvPr/>
        </p:nvSpPr>
        <p:spPr>
          <a:xfrm>
            <a:off x="0" y="1261641"/>
            <a:ext cx="5060066" cy="5000263"/>
          </a:xfrm>
          <a:prstGeom prst="roundRect">
            <a:avLst>
              <a:gd name="adj" fmla="val 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对比页，在此输入标题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470922E-F2D1-8766-4462-EA5EB0F6373C}"/>
              </a:ext>
            </a:extLst>
          </p:cNvPr>
          <p:cNvSpPr/>
          <p:nvPr/>
        </p:nvSpPr>
        <p:spPr>
          <a:xfrm>
            <a:off x="5060066" y="0"/>
            <a:ext cx="2071868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738911-34ED-E0AC-9979-157DF992364B}"/>
              </a:ext>
            </a:extLst>
          </p:cNvPr>
          <p:cNvSpPr txBox="1"/>
          <p:nvPr/>
        </p:nvSpPr>
        <p:spPr>
          <a:xfrm>
            <a:off x="5180154" y="1755450"/>
            <a:ext cx="1831692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对比项目</a:t>
            </a:r>
            <a:r>
              <a:rPr lang="en-US" altLang="zh-CN" sz="2800" b="1" dirty="0">
                <a:solidFill>
                  <a:schemeClr val="bg1"/>
                </a:solidFill>
              </a:rPr>
              <a:t>A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7A86FE-485D-9ADC-7855-B767B5A49804}"/>
              </a:ext>
            </a:extLst>
          </p:cNvPr>
          <p:cNvSpPr txBox="1"/>
          <p:nvPr/>
        </p:nvSpPr>
        <p:spPr>
          <a:xfrm>
            <a:off x="5180154" y="2669850"/>
            <a:ext cx="1831692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对比项目</a:t>
            </a:r>
            <a:r>
              <a:rPr lang="en-US" altLang="zh-CN" sz="2800" b="1" dirty="0">
                <a:solidFill>
                  <a:schemeClr val="bg1"/>
                </a:solidFill>
              </a:rPr>
              <a:t>B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88EC1B-AADA-9129-7BE3-42EE81B79552}"/>
              </a:ext>
            </a:extLst>
          </p:cNvPr>
          <p:cNvSpPr txBox="1"/>
          <p:nvPr/>
        </p:nvSpPr>
        <p:spPr>
          <a:xfrm>
            <a:off x="5180154" y="3584250"/>
            <a:ext cx="1690867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对比项目</a:t>
            </a:r>
            <a:r>
              <a:rPr lang="en-US" altLang="zh-CN" sz="2800" b="1" dirty="0">
                <a:solidFill>
                  <a:schemeClr val="bg1"/>
                </a:solidFill>
              </a:rPr>
              <a:t>C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1953B0-21A1-BDB4-7996-51A7FBDC6DAB}"/>
              </a:ext>
            </a:extLst>
          </p:cNvPr>
          <p:cNvSpPr txBox="1"/>
          <p:nvPr/>
        </p:nvSpPr>
        <p:spPr>
          <a:xfrm>
            <a:off x="5180154" y="4498650"/>
            <a:ext cx="1732342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对比项目</a:t>
            </a:r>
            <a:r>
              <a:rPr lang="en-US" altLang="zh-CN" sz="2800" b="1" dirty="0">
                <a:solidFill>
                  <a:schemeClr val="bg1"/>
                </a:solidFill>
              </a:rPr>
              <a:t>D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776B6A6-1EFE-E0F8-E0C5-29611D8595A2}"/>
              </a:ext>
            </a:extLst>
          </p:cNvPr>
          <p:cNvSpPr txBox="1"/>
          <p:nvPr/>
        </p:nvSpPr>
        <p:spPr>
          <a:xfrm>
            <a:off x="5180154" y="5413050"/>
            <a:ext cx="1732342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对比项目</a:t>
            </a:r>
            <a:r>
              <a:rPr lang="en-US" altLang="zh-CN" sz="2800" b="1" dirty="0">
                <a:solidFill>
                  <a:schemeClr val="bg1"/>
                </a:solidFill>
              </a:rPr>
              <a:t>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84B1EDF-75BF-BDB2-634F-7FFD5B7EA805}"/>
              </a:ext>
            </a:extLst>
          </p:cNvPr>
          <p:cNvSpPr/>
          <p:nvPr/>
        </p:nvSpPr>
        <p:spPr>
          <a:xfrm>
            <a:off x="7131934" y="1261641"/>
            <a:ext cx="5060066" cy="5000263"/>
          </a:xfrm>
          <a:prstGeom prst="roundRect">
            <a:avLst>
              <a:gd name="adj" fmla="val 0"/>
            </a:avLst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0F60075-BA12-E090-EB1C-2D00B06437E6}"/>
              </a:ext>
            </a:extLst>
          </p:cNvPr>
          <p:cNvCxnSpPr/>
          <p:nvPr/>
        </p:nvCxnSpPr>
        <p:spPr>
          <a:xfrm>
            <a:off x="5494117" y="2500132"/>
            <a:ext cx="120376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6A89B2D-4A91-D8DF-0C16-B8B7D3D99BD9}"/>
              </a:ext>
            </a:extLst>
          </p:cNvPr>
          <p:cNvCxnSpPr/>
          <p:nvPr/>
        </p:nvCxnSpPr>
        <p:spPr>
          <a:xfrm>
            <a:off x="5494117" y="3421284"/>
            <a:ext cx="120376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8B45884-C57E-21E2-954C-85A217633BEF}"/>
              </a:ext>
            </a:extLst>
          </p:cNvPr>
          <p:cNvCxnSpPr/>
          <p:nvPr/>
        </p:nvCxnSpPr>
        <p:spPr>
          <a:xfrm>
            <a:off x="5494117" y="4342436"/>
            <a:ext cx="120376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4C1D0D7-479B-7E45-E778-7B3ADB66029C}"/>
              </a:ext>
            </a:extLst>
          </p:cNvPr>
          <p:cNvCxnSpPr/>
          <p:nvPr/>
        </p:nvCxnSpPr>
        <p:spPr>
          <a:xfrm>
            <a:off x="5494117" y="5263587"/>
            <a:ext cx="120376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5AA37BD-A922-56FC-672D-1076159952BF}"/>
              </a:ext>
            </a:extLst>
          </p:cNvPr>
          <p:cNvCxnSpPr>
            <a:cxnSpLocks/>
          </p:cNvCxnSpPr>
          <p:nvPr/>
        </p:nvCxnSpPr>
        <p:spPr>
          <a:xfrm>
            <a:off x="7407797" y="2500132"/>
            <a:ext cx="445625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71A5B86-43AD-6723-6673-24CEA87087B9}"/>
              </a:ext>
            </a:extLst>
          </p:cNvPr>
          <p:cNvCxnSpPr>
            <a:cxnSpLocks/>
          </p:cNvCxnSpPr>
          <p:nvPr/>
        </p:nvCxnSpPr>
        <p:spPr>
          <a:xfrm>
            <a:off x="7407797" y="3421284"/>
            <a:ext cx="445625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7B69F94-934E-DAFB-B89F-C4BF3A9BDA73}"/>
              </a:ext>
            </a:extLst>
          </p:cNvPr>
          <p:cNvCxnSpPr>
            <a:cxnSpLocks/>
          </p:cNvCxnSpPr>
          <p:nvPr/>
        </p:nvCxnSpPr>
        <p:spPr>
          <a:xfrm>
            <a:off x="7407797" y="4342436"/>
            <a:ext cx="445625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5D445F4-6446-7AD0-4D09-E469231C5F5C}"/>
              </a:ext>
            </a:extLst>
          </p:cNvPr>
          <p:cNvCxnSpPr>
            <a:cxnSpLocks/>
          </p:cNvCxnSpPr>
          <p:nvPr/>
        </p:nvCxnSpPr>
        <p:spPr>
          <a:xfrm>
            <a:off x="7407797" y="5263588"/>
            <a:ext cx="445625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A6F3078-484B-EF3F-7ABD-ACCE748B478B}"/>
              </a:ext>
            </a:extLst>
          </p:cNvPr>
          <p:cNvCxnSpPr>
            <a:cxnSpLocks/>
          </p:cNvCxnSpPr>
          <p:nvPr/>
        </p:nvCxnSpPr>
        <p:spPr>
          <a:xfrm>
            <a:off x="381001" y="2500132"/>
            <a:ext cx="44562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5430123-E0B4-F227-06A3-0E892F3B5196}"/>
              </a:ext>
            </a:extLst>
          </p:cNvPr>
          <p:cNvCxnSpPr>
            <a:cxnSpLocks/>
          </p:cNvCxnSpPr>
          <p:nvPr/>
        </p:nvCxnSpPr>
        <p:spPr>
          <a:xfrm>
            <a:off x="381001" y="3421284"/>
            <a:ext cx="44562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DBB32A4-0CC2-6B2D-0A4F-E3A86D97A373}"/>
              </a:ext>
            </a:extLst>
          </p:cNvPr>
          <p:cNvCxnSpPr>
            <a:cxnSpLocks/>
          </p:cNvCxnSpPr>
          <p:nvPr/>
        </p:nvCxnSpPr>
        <p:spPr>
          <a:xfrm>
            <a:off x="381001" y="4342436"/>
            <a:ext cx="44562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235B13D6-4BE0-2860-B5BC-31F637FBAF31}"/>
              </a:ext>
            </a:extLst>
          </p:cNvPr>
          <p:cNvCxnSpPr>
            <a:cxnSpLocks/>
          </p:cNvCxnSpPr>
          <p:nvPr/>
        </p:nvCxnSpPr>
        <p:spPr>
          <a:xfrm>
            <a:off x="381001" y="5263588"/>
            <a:ext cx="44562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55285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: 空心 20">
            <a:extLst>
              <a:ext uri="{FF2B5EF4-FFF2-40B4-BE49-F238E27FC236}">
                <a16:creationId xmlns:a16="http://schemas.microsoft.com/office/drawing/2014/main" id="{1CFCA424-19DA-B238-5579-49712F52166C}"/>
              </a:ext>
            </a:extLst>
          </p:cNvPr>
          <p:cNvSpPr/>
          <p:nvPr/>
        </p:nvSpPr>
        <p:spPr>
          <a:xfrm>
            <a:off x="9933046" y="5810065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多段内容</a:t>
            </a:r>
            <a:r>
              <a:rPr lang="en-US" altLang="zh-CN" dirty="0"/>
              <a:t>/</a:t>
            </a:r>
            <a:r>
              <a:rPr lang="zh-CN" altLang="en-US" dirty="0"/>
              <a:t>时间轴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B0445A20-21D8-19BE-240B-D0B6E7DCB2EB}"/>
              </a:ext>
            </a:extLst>
          </p:cNvPr>
          <p:cNvSpPr/>
          <p:nvPr/>
        </p:nvSpPr>
        <p:spPr>
          <a:xfrm>
            <a:off x="0" y="3155633"/>
            <a:ext cx="12191999" cy="546735"/>
          </a:xfrm>
          <a:prstGeom prst="rightArrow">
            <a:avLst/>
          </a:pr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5100D37-8540-96C9-E65F-4163CE72CFBB}"/>
              </a:ext>
            </a:extLst>
          </p:cNvPr>
          <p:cNvSpPr/>
          <p:nvPr/>
        </p:nvSpPr>
        <p:spPr>
          <a:xfrm>
            <a:off x="1132309" y="3292928"/>
            <a:ext cx="272143" cy="27214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9B4490C-9041-7549-C0EC-4E8B97246656}"/>
              </a:ext>
            </a:extLst>
          </p:cNvPr>
          <p:cNvSpPr/>
          <p:nvPr/>
        </p:nvSpPr>
        <p:spPr>
          <a:xfrm>
            <a:off x="3416068" y="3292928"/>
            <a:ext cx="272143" cy="27214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164EA87-2E31-A64E-6895-916AD67B6AEE}"/>
              </a:ext>
            </a:extLst>
          </p:cNvPr>
          <p:cNvSpPr/>
          <p:nvPr/>
        </p:nvSpPr>
        <p:spPr>
          <a:xfrm>
            <a:off x="5699827" y="3292928"/>
            <a:ext cx="272143" cy="27214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7682B3-BBA0-9825-48F3-1176B7863EA2}"/>
              </a:ext>
            </a:extLst>
          </p:cNvPr>
          <p:cNvSpPr/>
          <p:nvPr/>
        </p:nvSpPr>
        <p:spPr>
          <a:xfrm>
            <a:off x="7983586" y="3292928"/>
            <a:ext cx="272143" cy="27214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054FC47-B790-15A1-7CA1-DBB01BE72FA0}"/>
              </a:ext>
            </a:extLst>
          </p:cNvPr>
          <p:cNvSpPr/>
          <p:nvPr/>
        </p:nvSpPr>
        <p:spPr>
          <a:xfrm>
            <a:off x="10267346" y="3292928"/>
            <a:ext cx="272143" cy="27214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2C98EC4-2B40-BE6E-3812-2B09E6BA8C38}"/>
              </a:ext>
            </a:extLst>
          </p:cNvPr>
          <p:cNvGrpSpPr/>
          <p:nvPr/>
        </p:nvGrpSpPr>
        <p:grpSpPr>
          <a:xfrm>
            <a:off x="4652757" y="3992021"/>
            <a:ext cx="2366282" cy="1728766"/>
            <a:chOff x="7232763" y="2079520"/>
            <a:chExt cx="2366282" cy="172876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7A5239E-D2F7-F9AC-AAA6-59B490C61860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3CD7571-3C72-ACC1-7967-3484DB95A781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DBCA238-975C-8D3F-39EC-3AA88F05073A}"/>
              </a:ext>
            </a:extLst>
          </p:cNvPr>
          <p:cNvGrpSpPr/>
          <p:nvPr/>
        </p:nvGrpSpPr>
        <p:grpSpPr>
          <a:xfrm>
            <a:off x="9220276" y="3992021"/>
            <a:ext cx="2366282" cy="1728766"/>
            <a:chOff x="7232763" y="2079520"/>
            <a:chExt cx="2366282" cy="172876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39595E7-4E2B-90C5-E040-9D876D8D6620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7B3F8E-D817-2655-029D-E3B688E15C84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FACB45-175C-F665-426B-236F77920EA2}"/>
              </a:ext>
            </a:extLst>
          </p:cNvPr>
          <p:cNvGrpSpPr/>
          <p:nvPr/>
        </p:nvGrpSpPr>
        <p:grpSpPr>
          <a:xfrm>
            <a:off x="85239" y="3992021"/>
            <a:ext cx="2366282" cy="1728766"/>
            <a:chOff x="7232763" y="2079520"/>
            <a:chExt cx="2366282" cy="17287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5F94A8-CEED-CD69-EF6C-1160DCF3223C}"/>
                </a:ext>
              </a:extLst>
            </p:cNvPr>
            <p:cNvSpPr txBox="1"/>
            <p:nvPr/>
          </p:nvSpPr>
          <p:spPr>
            <a:xfrm>
              <a:off x="7232763" y="2506839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D1C0375-50E7-7649-4E59-F1EEF90553FB}"/>
                </a:ext>
              </a:extLst>
            </p:cNvPr>
            <p:cNvSpPr txBox="1"/>
            <p:nvPr/>
          </p:nvSpPr>
          <p:spPr>
            <a:xfrm>
              <a:off x="7232763" y="207952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698323-89F2-5B68-9924-D56EBBDAA26D}"/>
              </a:ext>
            </a:extLst>
          </p:cNvPr>
          <p:cNvGrpSpPr/>
          <p:nvPr/>
        </p:nvGrpSpPr>
        <p:grpSpPr>
          <a:xfrm>
            <a:off x="2384119" y="1193641"/>
            <a:ext cx="2366282" cy="1705737"/>
            <a:chOff x="2534590" y="1518543"/>
            <a:chExt cx="2366282" cy="170573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53F082B-E3A3-E0F5-C3C0-1CCEC98E4152}"/>
                </a:ext>
              </a:extLst>
            </p:cNvPr>
            <p:cNvSpPr txBox="1"/>
            <p:nvPr/>
          </p:nvSpPr>
          <p:spPr>
            <a:xfrm>
              <a:off x="2534590" y="1518543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5F6882C-66E6-5339-1474-DBBDB4CD6FD6}"/>
                </a:ext>
              </a:extLst>
            </p:cNvPr>
            <p:cNvSpPr txBox="1"/>
            <p:nvPr/>
          </p:nvSpPr>
          <p:spPr>
            <a:xfrm>
              <a:off x="2534590" y="2886239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E9CD9EA-CC9B-6339-76AE-55B8F51FE4F9}"/>
              </a:ext>
            </a:extLst>
          </p:cNvPr>
          <p:cNvGrpSpPr/>
          <p:nvPr/>
        </p:nvGrpSpPr>
        <p:grpSpPr>
          <a:xfrm>
            <a:off x="6936516" y="1193641"/>
            <a:ext cx="2366282" cy="1705737"/>
            <a:chOff x="2534590" y="1518543"/>
            <a:chExt cx="2366282" cy="170573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8E202DC-3E30-E9DA-8239-FEAA1B037AF2}"/>
                </a:ext>
              </a:extLst>
            </p:cNvPr>
            <p:cNvSpPr txBox="1"/>
            <p:nvPr/>
          </p:nvSpPr>
          <p:spPr>
            <a:xfrm>
              <a:off x="2534590" y="1518543"/>
              <a:ext cx="2366282" cy="13014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  <a:p>
              <a:pPr algn="just">
                <a:lnSpc>
                  <a:spcPct val="120000"/>
                </a:lnSpc>
              </a:pPr>
              <a:r>
                <a:rPr lang="zh-CN" altLang="en-US" dirty="0"/>
                <a:t>请在文本框内输入内容</a:t>
              </a:r>
              <a:endParaRPr lang="en-US" altLang="zh-CN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9314B04-BB62-ED50-FF31-CF53C716CD69}"/>
                </a:ext>
              </a:extLst>
            </p:cNvPr>
            <p:cNvSpPr txBox="1"/>
            <p:nvPr/>
          </p:nvSpPr>
          <p:spPr>
            <a:xfrm>
              <a:off x="2534590" y="2886239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</a:rPr>
                <a:t>请在此输入小标题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D6FCE882-49D6-2ABF-52D0-B5C335796A46}"/>
              </a:ext>
            </a:extLst>
          </p:cNvPr>
          <p:cNvSpPr txBox="1"/>
          <p:nvPr/>
        </p:nvSpPr>
        <p:spPr>
          <a:xfrm>
            <a:off x="950375" y="2988656"/>
            <a:ext cx="914400" cy="811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i="1" dirty="0">
                <a:solidFill>
                  <a:schemeClr val="accent2"/>
                </a:solidFill>
                <a:effectLst>
                  <a:reflection blurRad="127000" stA="40000" endPos="45000" dir="5400000" sy="-100000" algn="bl" rotWithShape="0"/>
                </a:effectLst>
              </a:rPr>
              <a:t>1</a:t>
            </a:r>
            <a:endParaRPr lang="zh-CN" altLang="en-US" sz="4800" b="1" i="1" dirty="0">
              <a:solidFill>
                <a:schemeClr val="accent2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8E4886C-76E5-E928-1E04-26B806B7ACBE}"/>
              </a:ext>
            </a:extLst>
          </p:cNvPr>
          <p:cNvSpPr txBox="1"/>
          <p:nvPr/>
        </p:nvSpPr>
        <p:spPr>
          <a:xfrm>
            <a:off x="3233093" y="2988656"/>
            <a:ext cx="914400" cy="811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i="1" dirty="0">
                <a:solidFill>
                  <a:schemeClr val="accent2"/>
                </a:solidFill>
                <a:effectLst>
                  <a:reflection blurRad="127000" stA="40000" endPos="45000" dir="5400000" sy="-100000" algn="bl" rotWithShape="0"/>
                </a:effectLst>
              </a:rPr>
              <a:t>2</a:t>
            </a:r>
            <a:endParaRPr lang="zh-CN" altLang="en-US" sz="4800" b="1" i="1" dirty="0">
              <a:solidFill>
                <a:schemeClr val="accent2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0E16C8-453A-3B68-D512-9F071810B653}"/>
              </a:ext>
            </a:extLst>
          </p:cNvPr>
          <p:cNvSpPr txBox="1"/>
          <p:nvPr/>
        </p:nvSpPr>
        <p:spPr>
          <a:xfrm>
            <a:off x="5515811" y="2988656"/>
            <a:ext cx="914400" cy="811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i="1" dirty="0">
                <a:solidFill>
                  <a:schemeClr val="accent2"/>
                </a:solidFill>
                <a:effectLst>
                  <a:reflection blurRad="127000" stA="40000" endPos="45000" dir="5400000" sy="-100000" algn="bl" rotWithShape="0"/>
                </a:effectLst>
              </a:rPr>
              <a:t>3</a:t>
            </a:r>
            <a:endParaRPr lang="zh-CN" altLang="en-US" sz="4800" b="1" i="1" dirty="0">
              <a:solidFill>
                <a:schemeClr val="accent2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79BAF48-12C0-6EB3-3C04-73B9B6C8B62E}"/>
              </a:ext>
            </a:extLst>
          </p:cNvPr>
          <p:cNvSpPr txBox="1"/>
          <p:nvPr/>
        </p:nvSpPr>
        <p:spPr>
          <a:xfrm>
            <a:off x="7798529" y="2988656"/>
            <a:ext cx="914400" cy="811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i="1" dirty="0">
                <a:solidFill>
                  <a:schemeClr val="accent2"/>
                </a:solidFill>
                <a:effectLst>
                  <a:reflection blurRad="127000" stA="40000" endPos="45000" dir="5400000" sy="-100000" algn="bl" rotWithShape="0"/>
                </a:effectLst>
              </a:rPr>
              <a:t>4</a:t>
            </a:r>
            <a:endParaRPr lang="zh-CN" altLang="en-US" sz="4800" b="1" i="1" dirty="0">
              <a:solidFill>
                <a:schemeClr val="accent2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98023E2-4354-331E-8358-BBA3C6FC4AC5}"/>
              </a:ext>
            </a:extLst>
          </p:cNvPr>
          <p:cNvSpPr txBox="1"/>
          <p:nvPr/>
        </p:nvSpPr>
        <p:spPr>
          <a:xfrm>
            <a:off x="10081247" y="2988656"/>
            <a:ext cx="914400" cy="811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i="1" dirty="0">
                <a:solidFill>
                  <a:schemeClr val="accent2"/>
                </a:solidFill>
                <a:effectLst>
                  <a:reflection blurRad="127000" stA="40000" endPos="45000" dir="5400000" sy="-100000" algn="bl" rotWithShape="0"/>
                </a:effectLst>
              </a:rPr>
              <a:t>5</a:t>
            </a:r>
            <a:endParaRPr lang="zh-CN" altLang="en-US" sz="4800" b="1" i="1" dirty="0">
              <a:solidFill>
                <a:schemeClr val="accent2"/>
              </a:solidFill>
              <a:effectLst>
                <a:reflection blurRad="127000" stA="40000" endPos="45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63732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45A3EBE-2608-75F7-7A9F-646FF3E00772}"/>
              </a:ext>
            </a:extLst>
          </p:cNvPr>
          <p:cNvSpPr/>
          <p:nvPr/>
        </p:nvSpPr>
        <p:spPr>
          <a:xfrm>
            <a:off x="3216728" y="2166258"/>
            <a:ext cx="5758543" cy="25254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8000" b="1" dirty="0"/>
              <a:t>感谢倾听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CA780C5-78BC-F06C-129E-F7605631406F}"/>
              </a:ext>
            </a:extLst>
          </p:cNvPr>
          <p:cNvSpPr/>
          <p:nvPr/>
        </p:nvSpPr>
        <p:spPr>
          <a:xfrm rot="2549180">
            <a:off x="-331487" y="-488079"/>
            <a:ext cx="2529070" cy="2683171"/>
          </a:xfrm>
          <a:custGeom>
            <a:avLst/>
            <a:gdLst>
              <a:gd name="connsiteX0" fmla="*/ 0 w 2529070"/>
              <a:gd name="connsiteY0" fmla="*/ 1342372 h 2683171"/>
              <a:gd name="connsiteX1" fmla="*/ 1465644 w 2529070"/>
              <a:gd name="connsiteY1" fmla="*/ 0 h 2683171"/>
              <a:gd name="connsiteX2" fmla="*/ 1573672 w 2529070"/>
              <a:gd name="connsiteY2" fmla="*/ 27776 h 2683171"/>
              <a:gd name="connsiteX3" fmla="*/ 2529070 w 2529070"/>
              <a:gd name="connsiteY3" fmla="*/ 1326390 h 2683171"/>
              <a:gd name="connsiteX4" fmla="*/ 1308351 w 2529070"/>
              <a:gd name="connsiteY4" fmla="*/ 2679115 h 2683171"/>
              <a:gd name="connsiteX5" fmla="*/ 1228028 w 2529070"/>
              <a:gd name="connsiteY5" fmla="*/ 2683171 h 268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9070" h="2683171">
                <a:moveTo>
                  <a:pt x="0" y="1342372"/>
                </a:moveTo>
                <a:lnTo>
                  <a:pt x="1465644" y="0"/>
                </a:lnTo>
                <a:lnTo>
                  <a:pt x="1573672" y="27776"/>
                </a:lnTo>
                <a:cubicBezTo>
                  <a:pt x="2127181" y="199936"/>
                  <a:pt x="2529070" y="716230"/>
                  <a:pt x="2529070" y="1326390"/>
                </a:cubicBezTo>
                <a:cubicBezTo>
                  <a:pt x="2529070" y="2030421"/>
                  <a:pt x="1994011" y="2609482"/>
                  <a:pt x="1308351" y="2679115"/>
                </a:cubicBezTo>
                <a:lnTo>
                  <a:pt x="1228028" y="2683171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0DE78DA-1BA0-8B58-1FC0-7F15FC9FA634}"/>
              </a:ext>
            </a:extLst>
          </p:cNvPr>
          <p:cNvSpPr/>
          <p:nvPr/>
        </p:nvSpPr>
        <p:spPr>
          <a:xfrm rot="2549180">
            <a:off x="-658752" y="5294526"/>
            <a:ext cx="3005618" cy="1983442"/>
          </a:xfrm>
          <a:custGeom>
            <a:avLst/>
            <a:gdLst>
              <a:gd name="connsiteX0" fmla="*/ 17372 w 3005618"/>
              <a:gd name="connsiteY0" fmla="*/ 581481 h 1983442"/>
              <a:gd name="connsiteX1" fmla="*/ 1421190 w 3005618"/>
              <a:gd name="connsiteY1" fmla="*/ 0 h 1983442"/>
              <a:gd name="connsiteX2" fmla="*/ 1826650 w 3005618"/>
              <a:gd name="connsiteY2" fmla="*/ 0 h 1983442"/>
              <a:gd name="connsiteX3" fmla="*/ 2936650 w 3005618"/>
              <a:gd name="connsiteY3" fmla="*/ 339058 h 1983442"/>
              <a:gd name="connsiteX4" fmla="*/ 3005618 w 3005618"/>
              <a:gd name="connsiteY4" fmla="*/ 390632 h 1983442"/>
              <a:gd name="connsiteX5" fmla="*/ 1266539 w 3005618"/>
              <a:gd name="connsiteY5" fmla="*/ 1983442 h 1983442"/>
              <a:gd name="connsiteX6" fmla="*/ 0 w 3005618"/>
              <a:gd name="connsiteY6" fmla="*/ 600595 h 198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5618" h="1983442">
                <a:moveTo>
                  <a:pt x="17372" y="581481"/>
                </a:moveTo>
                <a:cubicBezTo>
                  <a:pt x="376640" y="222212"/>
                  <a:pt x="872965" y="0"/>
                  <a:pt x="1421190" y="0"/>
                </a:cubicBezTo>
                <a:lnTo>
                  <a:pt x="1826650" y="0"/>
                </a:lnTo>
                <a:cubicBezTo>
                  <a:pt x="2237819" y="0"/>
                  <a:pt x="2619794" y="124994"/>
                  <a:pt x="2936650" y="339058"/>
                </a:cubicBezTo>
                <a:lnTo>
                  <a:pt x="3005618" y="390632"/>
                </a:lnTo>
                <a:lnTo>
                  <a:pt x="1266539" y="1983442"/>
                </a:lnTo>
                <a:lnTo>
                  <a:pt x="0" y="60059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D50FD6F-0C19-ADC5-758B-9E8F26E65642}"/>
              </a:ext>
            </a:extLst>
          </p:cNvPr>
          <p:cNvSpPr/>
          <p:nvPr/>
        </p:nvSpPr>
        <p:spPr>
          <a:xfrm rot="9875804">
            <a:off x="4566786" y="-502063"/>
            <a:ext cx="3569688" cy="1558398"/>
          </a:xfrm>
          <a:custGeom>
            <a:avLst/>
            <a:gdLst>
              <a:gd name="connsiteX0" fmla="*/ 3569688 w 3569688"/>
              <a:gd name="connsiteY0" fmla="*/ 1558398 h 1558398"/>
              <a:gd name="connsiteX1" fmla="*/ 0 w 3569688"/>
              <a:gd name="connsiteY1" fmla="*/ 574923 h 1558398"/>
              <a:gd name="connsiteX2" fmla="*/ 82833 w 3569688"/>
              <a:gd name="connsiteY2" fmla="*/ 499639 h 1558398"/>
              <a:gd name="connsiteX3" fmla="*/ 1474623 w 3569688"/>
              <a:gd name="connsiteY3" fmla="*/ 0 h 1558398"/>
              <a:gd name="connsiteX4" fmla="*/ 3564282 w 3569688"/>
              <a:gd name="connsiteY4" fmla="*/ 1537376 h 155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9688" h="1558398">
                <a:moveTo>
                  <a:pt x="3569688" y="1558398"/>
                </a:moveTo>
                <a:lnTo>
                  <a:pt x="0" y="574923"/>
                </a:lnTo>
                <a:lnTo>
                  <a:pt x="82833" y="499639"/>
                </a:lnTo>
                <a:cubicBezTo>
                  <a:pt x="461054" y="187504"/>
                  <a:pt x="945942" y="0"/>
                  <a:pt x="1474623" y="0"/>
                </a:cubicBezTo>
                <a:cubicBezTo>
                  <a:pt x="2456460" y="0"/>
                  <a:pt x="3287253" y="646698"/>
                  <a:pt x="3564282" y="1537376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B712C62-FCDD-6E1E-54D2-5B1E638D7845}"/>
              </a:ext>
            </a:extLst>
          </p:cNvPr>
          <p:cNvSpPr/>
          <p:nvPr/>
        </p:nvSpPr>
        <p:spPr>
          <a:xfrm rot="9875804">
            <a:off x="10186463" y="-161258"/>
            <a:ext cx="2205426" cy="2071832"/>
          </a:xfrm>
          <a:custGeom>
            <a:avLst/>
            <a:gdLst>
              <a:gd name="connsiteX0" fmla="*/ 1569739 w 2205426"/>
              <a:gd name="connsiteY0" fmla="*/ 2071832 h 2071832"/>
              <a:gd name="connsiteX1" fmla="*/ 0 w 2205426"/>
              <a:gd name="connsiteY1" fmla="*/ 1639357 h 2071832"/>
              <a:gd name="connsiteX2" fmla="*/ 451655 w 2205426"/>
              <a:gd name="connsiteY2" fmla="*/ 0 h 2071832"/>
              <a:gd name="connsiteX3" fmla="*/ 1120368 w 2205426"/>
              <a:gd name="connsiteY3" fmla="*/ 0 h 2071832"/>
              <a:gd name="connsiteX4" fmla="*/ 2205426 w 2205426"/>
              <a:gd name="connsiteY4" fmla="*/ 1085058 h 2071832"/>
              <a:gd name="connsiteX5" fmla="*/ 2205425 w 2205426"/>
              <a:gd name="connsiteY5" fmla="*/ 1085058 h 2071832"/>
              <a:gd name="connsiteX6" fmla="*/ 1637570 w 2205426"/>
              <a:gd name="connsiteY6" fmla="*/ 2039155 h 2071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426" h="2071832">
                <a:moveTo>
                  <a:pt x="1569739" y="2071832"/>
                </a:moveTo>
                <a:lnTo>
                  <a:pt x="0" y="1639357"/>
                </a:lnTo>
                <a:lnTo>
                  <a:pt x="451655" y="0"/>
                </a:lnTo>
                <a:lnTo>
                  <a:pt x="1120368" y="0"/>
                </a:lnTo>
                <a:cubicBezTo>
                  <a:pt x="1719629" y="0"/>
                  <a:pt x="2205426" y="485797"/>
                  <a:pt x="2205426" y="1085058"/>
                </a:cubicBezTo>
                <a:lnTo>
                  <a:pt x="2205425" y="1085058"/>
                </a:lnTo>
                <a:cubicBezTo>
                  <a:pt x="2205425" y="1497050"/>
                  <a:pt x="1975810" y="1855412"/>
                  <a:pt x="1637570" y="2039155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D2023F8-A1A6-64F7-0611-F9E57472FA3A}"/>
              </a:ext>
            </a:extLst>
          </p:cNvPr>
          <p:cNvSpPr/>
          <p:nvPr/>
        </p:nvSpPr>
        <p:spPr>
          <a:xfrm rot="12475428">
            <a:off x="10365762" y="4343298"/>
            <a:ext cx="2350293" cy="2467520"/>
          </a:xfrm>
          <a:custGeom>
            <a:avLst/>
            <a:gdLst>
              <a:gd name="connsiteX0" fmla="*/ 1704617 w 2350293"/>
              <a:gd name="connsiteY0" fmla="*/ 2318612 h 2467520"/>
              <a:gd name="connsiteX1" fmla="*/ 1116533 w 2350293"/>
              <a:gd name="connsiteY1" fmla="*/ 2467520 h 2467520"/>
              <a:gd name="connsiteX2" fmla="*/ 1092159 w 2350293"/>
              <a:gd name="connsiteY2" fmla="*/ 2467520 h 2467520"/>
              <a:gd name="connsiteX3" fmla="*/ 0 w 2350293"/>
              <a:gd name="connsiteY3" fmla="*/ 406861 h 2467520"/>
              <a:gd name="connsiteX4" fmla="*/ 767656 w 2350293"/>
              <a:gd name="connsiteY4" fmla="*/ 0 h 2467520"/>
              <a:gd name="connsiteX5" fmla="*/ 1116533 w 2350293"/>
              <a:gd name="connsiteY5" fmla="*/ 0 h 2467520"/>
              <a:gd name="connsiteX6" fmla="*/ 2350293 w 2350293"/>
              <a:gd name="connsiteY6" fmla="*/ 1233760 h 2467520"/>
              <a:gd name="connsiteX7" fmla="*/ 1704617 w 2350293"/>
              <a:gd name="connsiteY7" fmla="*/ 2318612 h 24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0293" h="2467520">
                <a:moveTo>
                  <a:pt x="1704617" y="2318612"/>
                </a:moveTo>
                <a:cubicBezTo>
                  <a:pt x="1529801" y="2413577"/>
                  <a:pt x="1329467" y="2467520"/>
                  <a:pt x="1116533" y="2467520"/>
                </a:cubicBezTo>
                <a:lnTo>
                  <a:pt x="1092159" y="2467520"/>
                </a:lnTo>
                <a:lnTo>
                  <a:pt x="0" y="406861"/>
                </a:lnTo>
                <a:lnTo>
                  <a:pt x="767656" y="0"/>
                </a:lnTo>
                <a:lnTo>
                  <a:pt x="1116533" y="0"/>
                </a:lnTo>
                <a:cubicBezTo>
                  <a:pt x="1797920" y="0"/>
                  <a:pt x="2350293" y="552373"/>
                  <a:pt x="2350293" y="1233760"/>
                </a:cubicBezTo>
                <a:cubicBezTo>
                  <a:pt x="2350293" y="1702214"/>
                  <a:pt x="2089210" y="2109688"/>
                  <a:pt x="1704617" y="2318612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82C9EC2-EAA1-D586-D3F8-2A16C2432CD4}"/>
              </a:ext>
            </a:extLst>
          </p:cNvPr>
          <p:cNvSpPr/>
          <p:nvPr/>
        </p:nvSpPr>
        <p:spPr>
          <a:xfrm rot="743354">
            <a:off x="5091840" y="6327370"/>
            <a:ext cx="4569539" cy="1032858"/>
          </a:xfrm>
          <a:custGeom>
            <a:avLst/>
            <a:gdLst>
              <a:gd name="connsiteX0" fmla="*/ 1341853 w 4569539"/>
              <a:gd name="connsiteY0" fmla="*/ 40334 h 1032858"/>
              <a:gd name="connsiteX1" fmla="*/ 1741960 w 4569539"/>
              <a:gd name="connsiteY1" fmla="*/ 0 h 1032858"/>
              <a:gd name="connsiteX2" fmla="*/ 4243177 w 4569539"/>
              <a:gd name="connsiteY2" fmla="*/ 0 h 1032858"/>
              <a:gd name="connsiteX3" fmla="*/ 4446162 w 4569539"/>
              <a:gd name="connsiteY3" fmla="*/ 10250 h 1032858"/>
              <a:gd name="connsiteX4" fmla="*/ 4569539 w 4569539"/>
              <a:gd name="connsiteY4" fmla="*/ 29080 h 1032858"/>
              <a:gd name="connsiteX5" fmla="*/ 0 w 4569539"/>
              <a:gd name="connsiteY5" fmla="*/ 1032858 h 1032858"/>
              <a:gd name="connsiteX6" fmla="*/ 95719 w 4569539"/>
              <a:gd name="connsiteY6" fmla="*/ 875300 h 1032858"/>
              <a:gd name="connsiteX7" fmla="*/ 1341853 w 4569539"/>
              <a:gd name="connsiteY7" fmla="*/ 40334 h 103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9539" h="1032858">
                <a:moveTo>
                  <a:pt x="1341853" y="40334"/>
                </a:moveTo>
                <a:cubicBezTo>
                  <a:pt x="1471091" y="13888"/>
                  <a:pt x="1604904" y="0"/>
                  <a:pt x="1741960" y="0"/>
                </a:cubicBezTo>
                <a:lnTo>
                  <a:pt x="4243177" y="0"/>
                </a:lnTo>
                <a:cubicBezTo>
                  <a:pt x="4311705" y="0"/>
                  <a:pt x="4379422" y="3472"/>
                  <a:pt x="4446162" y="10250"/>
                </a:cubicBezTo>
                <a:lnTo>
                  <a:pt x="4569539" y="29080"/>
                </a:lnTo>
                <a:lnTo>
                  <a:pt x="0" y="1032858"/>
                </a:lnTo>
                <a:lnTo>
                  <a:pt x="95719" y="875300"/>
                </a:lnTo>
                <a:cubicBezTo>
                  <a:pt x="381137" y="452825"/>
                  <a:pt x="824900" y="146118"/>
                  <a:pt x="1341853" y="40334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87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2">
            <a:extLst>
              <a:ext uri="{FF2B5EF4-FFF2-40B4-BE49-F238E27FC236}">
                <a16:creationId xmlns:a16="http://schemas.microsoft.com/office/drawing/2014/main" id="{677AC22D-E2CD-5E7A-4C12-9A3BEDDF11EE}"/>
              </a:ext>
            </a:extLst>
          </p:cNvPr>
          <p:cNvSpPr/>
          <p:nvPr/>
        </p:nvSpPr>
        <p:spPr>
          <a:xfrm>
            <a:off x="1" y="0"/>
            <a:ext cx="4983480" cy="6858000"/>
          </a:xfrm>
          <a:custGeom>
            <a:avLst/>
            <a:gdLst>
              <a:gd name="connsiteX0" fmla="*/ 0 w 8741229"/>
              <a:gd name="connsiteY0" fmla="*/ 0 h 6858000"/>
              <a:gd name="connsiteX1" fmla="*/ 7692963 w 8741229"/>
              <a:gd name="connsiteY1" fmla="*/ 0 h 6858000"/>
              <a:gd name="connsiteX2" fmla="*/ 6459710 w 8741229"/>
              <a:gd name="connsiteY2" fmla="*/ 2591999 h 6858000"/>
              <a:gd name="connsiteX3" fmla="*/ 8628868 w 8741229"/>
              <a:gd name="connsiteY3" fmla="*/ 6218561 h 6858000"/>
              <a:gd name="connsiteX4" fmla="*/ 8674603 w 8741229"/>
              <a:gd name="connsiteY4" fmla="*/ 6422116 h 6858000"/>
              <a:gd name="connsiteX5" fmla="*/ 8741229 w 8741229"/>
              <a:gd name="connsiteY5" fmla="*/ 6858000 h 6858000"/>
              <a:gd name="connsiteX6" fmla="*/ 0 w 8741229"/>
              <a:gd name="connsiteY6" fmla="*/ 6858000 h 6858000"/>
              <a:gd name="connsiteX7" fmla="*/ 0 w 8741229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41229" h="6858000">
                <a:moveTo>
                  <a:pt x="0" y="0"/>
                </a:moveTo>
                <a:lnTo>
                  <a:pt x="7692963" y="0"/>
                </a:lnTo>
                <a:cubicBezTo>
                  <a:pt x="6988981" y="724499"/>
                  <a:pt x="6284999" y="1448999"/>
                  <a:pt x="6459710" y="2591999"/>
                </a:cubicBezTo>
                <a:cubicBezTo>
                  <a:pt x="6618042" y="3627844"/>
                  <a:pt x="8149358" y="4294108"/>
                  <a:pt x="8628868" y="6218561"/>
                </a:cubicBezTo>
                <a:lnTo>
                  <a:pt x="8674603" y="6422116"/>
                </a:lnTo>
                <a:lnTo>
                  <a:pt x="874122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0A09E8-885D-5DD5-5A38-ADEDE4BAAE4C}"/>
              </a:ext>
            </a:extLst>
          </p:cNvPr>
          <p:cNvSpPr txBox="1"/>
          <p:nvPr/>
        </p:nvSpPr>
        <p:spPr>
          <a:xfrm>
            <a:off x="1684020" y="1951673"/>
            <a:ext cx="678180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1CBABB-49E6-9827-877F-1809559E7FD3}"/>
              </a:ext>
            </a:extLst>
          </p:cNvPr>
          <p:cNvSpPr txBox="1"/>
          <p:nvPr/>
        </p:nvSpPr>
        <p:spPr>
          <a:xfrm rot="16200000">
            <a:off x="-3208497" y="2400777"/>
            <a:ext cx="7437123" cy="147732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9600" b="1" dirty="0">
                <a:solidFill>
                  <a:schemeClr val="bg1">
                    <a:alpha val="10000"/>
                  </a:schemeClr>
                </a:solidFill>
              </a:rPr>
              <a:t>CONTENTS</a:t>
            </a:r>
            <a:endParaRPr lang="zh-CN" altLang="en-US" sz="9600" b="1" dirty="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564853C-37C6-F392-8DCC-F38F21744901}"/>
              </a:ext>
            </a:extLst>
          </p:cNvPr>
          <p:cNvSpPr/>
          <p:nvPr/>
        </p:nvSpPr>
        <p:spPr>
          <a:xfrm>
            <a:off x="5681254" y="510541"/>
            <a:ext cx="829491" cy="82949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377DCC-BE2F-787C-949C-2F507389F1B8}"/>
              </a:ext>
            </a:extLst>
          </p:cNvPr>
          <p:cNvSpPr txBox="1"/>
          <p:nvPr/>
        </p:nvSpPr>
        <p:spPr>
          <a:xfrm>
            <a:off x="6695802" y="709843"/>
            <a:ext cx="471242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5"/>
                </a:solidFill>
              </a:rPr>
              <a:t>请在此文本框内输入标题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53359AD-45F4-38F3-0B6B-5BA98AEA0D0F}"/>
              </a:ext>
            </a:extLst>
          </p:cNvPr>
          <p:cNvSpPr/>
          <p:nvPr/>
        </p:nvSpPr>
        <p:spPr>
          <a:xfrm>
            <a:off x="5681254" y="2169206"/>
            <a:ext cx="829491" cy="82949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D6BD95-B4FB-A5DB-F5C3-78E5BE689DE5}"/>
              </a:ext>
            </a:extLst>
          </p:cNvPr>
          <p:cNvSpPr txBox="1"/>
          <p:nvPr/>
        </p:nvSpPr>
        <p:spPr>
          <a:xfrm>
            <a:off x="6695802" y="2368508"/>
            <a:ext cx="4712426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</a:rPr>
              <a:t>请在此文本框内输入标题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686E2F5-F9CD-73B5-5A65-EFA5C4A5DEF1}"/>
              </a:ext>
            </a:extLst>
          </p:cNvPr>
          <p:cNvSpPr/>
          <p:nvPr/>
        </p:nvSpPr>
        <p:spPr>
          <a:xfrm>
            <a:off x="5681254" y="3827871"/>
            <a:ext cx="829491" cy="82949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BC1560-0B00-AC1E-C262-46705BF979D0}"/>
              </a:ext>
            </a:extLst>
          </p:cNvPr>
          <p:cNvSpPr txBox="1"/>
          <p:nvPr/>
        </p:nvSpPr>
        <p:spPr>
          <a:xfrm>
            <a:off x="6695802" y="4027173"/>
            <a:ext cx="4712426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</a:rPr>
              <a:t>请在此文本框内输入标题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96276F1-9FA3-14F4-E37C-77D55E8CB438}"/>
              </a:ext>
            </a:extLst>
          </p:cNvPr>
          <p:cNvSpPr/>
          <p:nvPr/>
        </p:nvSpPr>
        <p:spPr>
          <a:xfrm>
            <a:off x="5681254" y="5486536"/>
            <a:ext cx="829491" cy="82949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AD8D88-465F-A52B-79CC-714D9827A259}"/>
              </a:ext>
            </a:extLst>
          </p:cNvPr>
          <p:cNvSpPr txBox="1"/>
          <p:nvPr/>
        </p:nvSpPr>
        <p:spPr>
          <a:xfrm>
            <a:off x="6695802" y="5685838"/>
            <a:ext cx="4712426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</a:rPr>
              <a:t>请在此文本框内输入标题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CA26A6E-F051-E5A9-D909-DF7118D89B0F}"/>
              </a:ext>
            </a:extLst>
          </p:cNvPr>
          <p:cNvSpPr/>
          <p:nvPr/>
        </p:nvSpPr>
        <p:spPr>
          <a:xfrm rot="2330053">
            <a:off x="11198414" y="-4518290"/>
            <a:ext cx="1987170" cy="4750150"/>
          </a:xfrm>
          <a:custGeom>
            <a:avLst/>
            <a:gdLst>
              <a:gd name="connsiteX0" fmla="*/ 0 w 1987170"/>
              <a:gd name="connsiteY0" fmla="*/ 1564970 h 4750150"/>
              <a:gd name="connsiteX1" fmla="*/ 1944051 w 1987170"/>
              <a:gd name="connsiteY1" fmla="*/ 0 h 4750150"/>
              <a:gd name="connsiteX2" fmla="*/ 1966984 w 1987170"/>
              <a:gd name="connsiteY2" fmla="*/ 73876 h 4750150"/>
              <a:gd name="connsiteX3" fmla="*/ 1987170 w 1987170"/>
              <a:gd name="connsiteY3" fmla="*/ 274118 h 4750150"/>
              <a:gd name="connsiteX4" fmla="*/ 1987170 w 1987170"/>
              <a:gd name="connsiteY4" fmla="*/ 3756565 h 4750150"/>
              <a:gd name="connsiteX5" fmla="*/ 993585 w 1987170"/>
              <a:gd name="connsiteY5" fmla="*/ 4750150 h 4750150"/>
              <a:gd name="connsiteX6" fmla="*/ 0 w 1987170"/>
              <a:gd name="connsiteY6" fmla="*/ 3756565 h 475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7170" h="4750150">
                <a:moveTo>
                  <a:pt x="0" y="1564970"/>
                </a:moveTo>
                <a:lnTo>
                  <a:pt x="1944051" y="0"/>
                </a:lnTo>
                <a:lnTo>
                  <a:pt x="1966984" y="73876"/>
                </a:lnTo>
                <a:cubicBezTo>
                  <a:pt x="1980219" y="138556"/>
                  <a:pt x="1987170" y="205526"/>
                  <a:pt x="1987170" y="274118"/>
                </a:cubicBezTo>
                <a:lnTo>
                  <a:pt x="1987170" y="3756565"/>
                </a:lnTo>
                <a:cubicBezTo>
                  <a:pt x="1987170" y="4305307"/>
                  <a:pt x="1542327" y="4750150"/>
                  <a:pt x="993585" y="4750150"/>
                </a:cubicBezTo>
                <a:cubicBezTo>
                  <a:pt x="444843" y="4750150"/>
                  <a:pt x="0" y="4305307"/>
                  <a:pt x="0" y="37565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7">
            <a:extLst>
              <a:ext uri="{FF2B5EF4-FFF2-40B4-BE49-F238E27FC236}">
                <a16:creationId xmlns:a16="http://schemas.microsoft.com/office/drawing/2014/main" id="{43F0A15F-BF2F-5DCD-10E3-E4B54DA5C190}"/>
              </a:ext>
            </a:extLst>
          </p:cNvPr>
          <p:cNvSpPr/>
          <p:nvPr/>
        </p:nvSpPr>
        <p:spPr>
          <a:xfrm>
            <a:off x="-596480" y="3910354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7B541F-6413-FC43-5C84-6BE8BDD54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US" altLang="zh-CN" dirty="0"/>
              <a:t>PPT</a:t>
            </a:r>
            <a:r>
              <a:rPr lang="zh-CN" altLang="en-US" dirty="0"/>
              <a:t>模板使用说明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0C1097D-8603-4271-6FB0-8054F7580FC3}"/>
              </a:ext>
            </a:extLst>
          </p:cNvPr>
          <p:cNvSpPr/>
          <p:nvPr/>
        </p:nvSpPr>
        <p:spPr>
          <a:xfrm>
            <a:off x="7097486" y="0"/>
            <a:ext cx="5094514" cy="6858000"/>
          </a:xfrm>
          <a:prstGeom prst="roundRect">
            <a:avLst>
              <a:gd name="adj" fmla="val 1282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F79E17C-5540-645B-339B-0182E0CB49CF}"/>
              </a:ext>
            </a:extLst>
          </p:cNvPr>
          <p:cNvSpPr/>
          <p:nvPr/>
        </p:nvSpPr>
        <p:spPr>
          <a:xfrm>
            <a:off x="381001" y="1676400"/>
            <a:ext cx="8109857" cy="3690257"/>
          </a:xfrm>
          <a:prstGeom prst="roundRect">
            <a:avLst>
              <a:gd name="adj" fmla="val 3098"/>
            </a:avLst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AC5AE3-C5FD-D557-9D0D-8AB6561FE228}"/>
              </a:ext>
            </a:extLst>
          </p:cNvPr>
          <p:cNvSpPr txBox="1"/>
          <p:nvPr/>
        </p:nvSpPr>
        <p:spPr>
          <a:xfrm>
            <a:off x="685800" y="1738420"/>
            <a:ext cx="7500257" cy="3628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4"/>
                </a:solidFill>
              </a:rPr>
              <a:t>1</a:t>
            </a:r>
            <a:r>
              <a:rPr lang="zh-CN" altLang="en-US" dirty="0">
                <a:solidFill>
                  <a:schemeClr val="accent4"/>
                </a:solidFill>
              </a:rPr>
              <a:t>、此模板中的主题色支持一键更换，在设计选项卡下的变体中可一键改色。</a:t>
            </a:r>
            <a:endParaRPr lang="en-US" altLang="zh-CN" dirty="0">
              <a:solidFill>
                <a:schemeClr val="accent4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4"/>
                </a:solidFill>
              </a:rPr>
              <a:t>2</a:t>
            </a:r>
            <a:r>
              <a:rPr lang="zh-CN" altLang="en-US" dirty="0">
                <a:solidFill>
                  <a:schemeClr val="accent4"/>
                </a:solidFill>
              </a:rPr>
              <a:t>、此模板中的图片均为图片填充形状，如需更换图片请右键图片再单击设置形状格式，在设置形状格式的填充中更改。</a:t>
            </a:r>
            <a:endParaRPr lang="en-US" altLang="zh-CN" dirty="0">
              <a:solidFill>
                <a:schemeClr val="accent4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4"/>
                </a:solidFill>
              </a:rPr>
              <a:t>3</a:t>
            </a:r>
            <a:r>
              <a:rPr lang="zh-CN" altLang="en-US" dirty="0">
                <a:solidFill>
                  <a:schemeClr val="accent4"/>
                </a:solidFill>
              </a:rPr>
              <a:t>、考虑到大家的个性化使用，此模板除了前几页使用了平滑切换外，其余均为正常低调的切换动画，每页中的元素也未添加动画，有需要者可自行设置，注：第二页右上方页面外的圆角矩形元素不多余，为平滑切换效果所需，请谨慎删除。</a:t>
            </a:r>
            <a:endParaRPr lang="en-US" altLang="zh-CN" dirty="0">
              <a:solidFill>
                <a:schemeClr val="accent4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4"/>
                </a:solidFill>
              </a:rPr>
              <a:t>4</a:t>
            </a:r>
            <a:r>
              <a:rPr lang="zh-CN" altLang="en-US" dirty="0">
                <a:solidFill>
                  <a:schemeClr val="accent4"/>
                </a:solidFill>
              </a:rPr>
              <a:t>、此模板缺少图表页，不太适合用于商业汇报，主要适用于文字表达较多的场景，如翻转课堂等。</a:t>
            </a:r>
            <a:endParaRPr lang="en-US" altLang="zh-CN" dirty="0">
              <a:solidFill>
                <a:schemeClr val="accent4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accent4"/>
                </a:solidFill>
              </a:rPr>
              <a:t>5</a:t>
            </a:r>
            <a:r>
              <a:rPr lang="zh-CN" altLang="en-US" dirty="0">
                <a:solidFill>
                  <a:schemeClr val="accent4"/>
                </a:solidFill>
              </a:rPr>
              <a:t>、作者介绍：</a:t>
            </a:r>
            <a:r>
              <a:rPr lang="en-US" altLang="zh-CN" dirty="0">
                <a:solidFill>
                  <a:schemeClr val="accent4"/>
                </a:solidFill>
              </a:rPr>
              <a:t>2019</a:t>
            </a:r>
            <a:r>
              <a:rPr lang="zh-CN" altLang="en-US" dirty="0">
                <a:solidFill>
                  <a:schemeClr val="accent4"/>
                </a:solidFill>
              </a:rPr>
              <a:t>级医学生一枚，业余</a:t>
            </a:r>
            <a:r>
              <a:rPr lang="en-US" altLang="zh-CN" dirty="0">
                <a:solidFill>
                  <a:schemeClr val="accent4"/>
                </a:solidFill>
              </a:rPr>
              <a:t>PPT</a:t>
            </a:r>
            <a:r>
              <a:rPr lang="zh-CN" altLang="en-US" dirty="0">
                <a:solidFill>
                  <a:schemeClr val="accent4"/>
                </a:solidFill>
              </a:rPr>
              <a:t>制作爱好者，如有其他想咨询或想一起交流的的欢迎联系笔者</a:t>
            </a:r>
            <a:r>
              <a:rPr lang="en-US" altLang="zh-CN" dirty="0">
                <a:solidFill>
                  <a:schemeClr val="accent4"/>
                </a:solidFill>
              </a:rPr>
              <a:t>QQ</a:t>
            </a:r>
            <a:r>
              <a:rPr lang="zh-CN" altLang="en-US" dirty="0">
                <a:solidFill>
                  <a:schemeClr val="accent4"/>
                </a:solidFill>
              </a:rPr>
              <a:t>：</a:t>
            </a:r>
            <a:r>
              <a:rPr lang="en-US" altLang="zh-CN" dirty="0">
                <a:solidFill>
                  <a:schemeClr val="accent4"/>
                </a:solidFill>
              </a:rPr>
              <a:t>2537886462</a:t>
            </a:r>
            <a:r>
              <a:rPr lang="zh-CN" altLang="en-US" dirty="0">
                <a:solidFill>
                  <a:schemeClr val="accent4"/>
                </a:solidFill>
              </a:rPr>
              <a:t>。</a:t>
            </a:r>
            <a:endParaRPr lang="en-US" altLang="zh-CN" dirty="0">
              <a:solidFill>
                <a:schemeClr val="accent4"/>
              </a:solidFill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9A77FB20-2F49-C3EB-107D-168D93AC7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0650" y="2190749"/>
            <a:ext cx="2661558" cy="266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77922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E8106-A81E-FDB8-11C6-7F463D9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553AAD-ADCC-6D5F-D0DB-D77EC1E13DD9}"/>
              </a:ext>
            </a:extLst>
          </p:cNvPr>
          <p:cNvSpPr txBox="1"/>
          <p:nvPr/>
        </p:nvSpPr>
        <p:spPr>
          <a:xfrm>
            <a:off x="381001" y="2828835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i="0" dirty="0" err="1">
                <a:solidFill>
                  <a:srgbClr val="5FA207"/>
                </a:solidFill>
                <a:effectLst/>
                <a:latin typeface="Helvetica Neue"/>
              </a:rPr>
              <a:t>Slowzhang</a:t>
            </a:r>
            <a:r>
              <a:rPr lang="en-US" altLang="zh-CN" b="1" i="0" dirty="0">
                <a:solidFill>
                  <a:srgbClr val="5FA207"/>
                </a:solidFill>
                <a:effectLst/>
                <a:latin typeface="Helvetica Neue"/>
              </a:rPr>
              <a:t>   </a:t>
            </a:r>
            <a:r>
              <a:rPr lang="zh-CN" altLang="en-US" b="1" i="0" dirty="0">
                <a:solidFill>
                  <a:srgbClr val="5FA207"/>
                </a:solidFill>
                <a:effectLst/>
                <a:latin typeface="Helvetica Neue"/>
              </a:rPr>
              <a:t>投稿作品</a:t>
            </a:r>
            <a:endParaRPr lang="en-US" altLang="zh-CN" b="1" i="0" dirty="0">
              <a:solidFill>
                <a:srgbClr val="5FA207"/>
              </a:solidFill>
              <a:effectLst/>
              <a:latin typeface="Helvetica Neue"/>
            </a:endParaRPr>
          </a:p>
          <a:p>
            <a:endParaRPr lang="en-US" altLang="zh-CN" b="1" dirty="0">
              <a:solidFill>
                <a:srgbClr val="5FA207"/>
              </a:solidFill>
              <a:latin typeface="Helvetica Neue"/>
            </a:endParaRPr>
          </a:p>
          <a:p>
            <a:endParaRPr lang="en-US" altLang="zh-CN" b="1" dirty="0">
              <a:solidFill>
                <a:srgbClr val="5FA207"/>
              </a:solidFill>
              <a:latin typeface="Helvetica Neue"/>
            </a:endParaRPr>
          </a:p>
          <a:p>
            <a:r>
              <a:rPr lang="en-US" altLang="zh-CN" b="1" dirty="0">
                <a:solidFill>
                  <a:srgbClr val="5FA207"/>
                </a:solidFill>
                <a:latin typeface="Helvetica Neue"/>
              </a:rPr>
              <a:t>51PPT</a:t>
            </a:r>
            <a:r>
              <a:rPr lang="zh-CN" altLang="en-US" b="1" dirty="0">
                <a:solidFill>
                  <a:srgbClr val="5FA207"/>
                </a:solidFill>
                <a:latin typeface="Helvetica Neue"/>
              </a:rPr>
              <a:t>模板网   </a:t>
            </a:r>
            <a:r>
              <a:rPr lang="en-US" altLang="zh-CN" b="1" dirty="0">
                <a:solidFill>
                  <a:srgbClr val="5FA207"/>
                </a:solidFill>
                <a:latin typeface="Helvetica Neue"/>
                <a:hlinkClick r:id="rId2"/>
              </a:rPr>
              <a:t>www.51pptmoban.com</a:t>
            </a:r>
            <a:r>
              <a:rPr lang="en-US" altLang="zh-CN" b="1" dirty="0">
                <a:solidFill>
                  <a:srgbClr val="5FA207"/>
                </a:solidFill>
                <a:latin typeface="Helvetica Neue"/>
              </a:rPr>
              <a:t>  </a:t>
            </a:r>
            <a:r>
              <a:rPr lang="zh-CN" altLang="en-US" b="1" dirty="0">
                <a:solidFill>
                  <a:srgbClr val="5FA207"/>
                </a:solidFill>
                <a:latin typeface="Helvetica Neue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6716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22">
            <a:extLst>
              <a:ext uri="{FF2B5EF4-FFF2-40B4-BE49-F238E27FC236}">
                <a16:creationId xmlns:a16="http://schemas.microsoft.com/office/drawing/2014/main" id="{B19CD57C-C84A-80F7-C78A-AE89601604A2}"/>
              </a:ext>
            </a:extLst>
          </p:cNvPr>
          <p:cNvSpPr/>
          <p:nvPr/>
        </p:nvSpPr>
        <p:spPr>
          <a:xfrm>
            <a:off x="517343" y="1757956"/>
            <a:ext cx="11133045" cy="3342088"/>
          </a:xfrm>
          <a:custGeom>
            <a:avLst/>
            <a:gdLst>
              <a:gd name="connsiteX0" fmla="*/ 1671044 w 11133045"/>
              <a:gd name="connsiteY0" fmla="*/ 0 h 3342088"/>
              <a:gd name="connsiteX1" fmla="*/ 3140402 w 11133045"/>
              <a:gd name="connsiteY1" fmla="*/ 874525 h 3342088"/>
              <a:gd name="connsiteX2" fmla="*/ 3168379 w 11133045"/>
              <a:gd name="connsiteY2" fmla="*/ 932601 h 3342088"/>
              <a:gd name="connsiteX3" fmla="*/ 10253088 w 11133045"/>
              <a:gd name="connsiteY3" fmla="*/ 932601 h 3342088"/>
              <a:gd name="connsiteX4" fmla="*/ 11133045 w 11133045"/>
              <a:gd name="connsiteY4" fmla="*/ 1812558 h 3342088"/>
              <a:gd name="connsiteX5" fmla="*/ 10253088 w 11133045"/>
              <a:gd name="connsiteY5" fmla="*/ 2692515 h 3342088"/>
              <a:gd name="connsiteX6" fmla="*/ 2991512 w 11133045"/>
              <a:gd name="connsiteY6" fmla="*/ 2692515 h 3342088"/>
              <a:gd name="connsiteX7" fmla="*/ 2960503 w 11133045"/>
              <a:gd name="connsiteY7" fmla="*/ 2733983 h 3342088"/>
              <a:gd name="connsiteX8" fmla="*/ 1671044 w 11133045"/>
              <a:gd name="connsiteY8" fmla="*/ 3342088 h 3342088"/>
              <a:gd name="connsiteX9" fmla="*/ 0 w 11133045"/>
              <a:gd name="connsiteY9" fmla="*/ 1671044 h 3342088"/>
              <a:gd name="connsiteX10" fmla="*/ 1671044 w 11133045"/>
              <a:gd name="connsiteY10" fmla="*/ 0 h 33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33045" h="3342088">
                <a:moveTo>
                  <a:pt x="1671044" y="0"/>
                </a:moveTo>
                <a:cubicBezTo>
                  <a:pt x="2305533" y="0"/>
                  <a:pt x="2857429" y="353619"/>
                  <a:pt x="3140402" y="874525"/>
                </a:cubicBezTo>
                <a:lnTo>
                  <a:pt x="3168379" y="932601"/>
                </a:lnTo>
                <a:lnTo>
                  <a:pt x="10253088" y="932601"/>
                </a:lnTo>
                <a:cubicBezTo>
                  <a:pt x="10739075" y="932601"/>
                  <a:pt x="11133045" y="1326571"/>
                  <a:pt x="11133045" y="1812558"/>
                </a:cubicBezTo>
                <a:cubicBezTo>
                  <a:pt x="11133045" y="2298545"/>
                  <a:pt x="10739075" y="2692515"/>
                  <a:pt x="10253088" y="2692515"/>
                </a:cubicBezTo>
                <a:lnTo>
                  <a:pt x="2991512" y="2692515"/>
                </a:lnTo>
                <a:lnTo>
                  <a:pt x="2960503" y="2733983"/>
                </a:lnTo>
                <a:cubicBezTo>
                  <a:pt x="2654009" y="3105368"/>
                  <a:pt x="2190171" y="3342088"/>
                  <a:pt x="1671044" y="3342088"/>
                </a:cubicBezTo>
                <a:cubicBezTo>
                  <a:pt x="748152" y="3342088"/>
                  <a:pt x="0" y="2593936"/>
                  <a:pt x="0" y="1671044"/>
                </a:cubicBezTo>
                <a:cubicBezTo>
                  <a:pt x="0" y="748152"/>
                  <a:pt x="748152" y="0"/>
                  <a:pt x="16710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AC1212-D2B1-940B-C3AD-1553BFC07647}"/>
              </a:ext>
            </a:extLst>
          </p:cNvPr>
          <p:cNvSpPr txBox="1"/>
          <p:nvPr/>
        </p:nvSpPr>
        <p:spPr>
          <a:xfrm>
            <a:off x="1402216" y="2985739"/>
            <a:ext cx="16219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 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6C4363-5EC8-6D48-E23A-4AE7FC3FC182}"/>
              </a:ext>
            </a:extLst>
          </p:cNvPr>
          <p:cNvSpPr txBox="1"/>
          <p:nvPr/>
        </p:nvSpPr>
        <p:spPr>
          <a:xfrm>
            <a:off x="3909060" y="3324293"/>
            <a:ext cx="7335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请在此文本框内输入标题</a:t>
            </a:r>
          </a:p>
        </p:txBody>
      </p:sp>
    </p:spTree>
    <p:extLst>
      <p:ext uri="{BB962C8B-B14F-4D97-AF65-F5344CB8AC3E}">
        <p14:creationId xmlns:p14="http://schemas.microsoft.com/office/powerpoint/2010/main" val="2946210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7">
            <a:extLst>
              <a:ext uri="{FF2B5EF4-FFF2-40B4-BE49-F238E27FC236}">
                <a16:creationId xmlns:a16="http://schemas.microsoft.com/office/drawing/2014/main" id="{43F0A15F-BF2F-5DCD-10E3-E4B54DA5C190}"/>
              </a:ext>
            </a:extLst>
          </p:cNvPr>
          <p:cNvSpPr/>
          <p:nvPr/>
        </p:nvSpPr>
        <p:spPr>
          <a:xfrm>
            <a:off x="-596480" y="3910354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7B541F-6413-FC43-5C84-6BE8BDD54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zh-CN" altLang="en-US" dirty="0"/>
              <a:t>大段文字，请在此输入标题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0C1097D-8603-4271-6FB0-8054F7580FC3}"/>
              </a:ext>
            </a:extLst>
          </p:cNvPr>
          <p:cNvSpPr/>
          <p:nvPr/>
        </p:nvSpPr>
        <p:spPr>
          <a:xfrm>
            <a:off x="7097486" y="0"/>
            <a:ext cx="5094514" cy="6858000"/>
          </a:xfrm>
          <a:prstGeom prst="roundRect">
            <a:avLst>
              <a:gd name="adj" fmla="val 1282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F79E17C-5540-645B-339B-0182E0CB49CF}"/>
              </a:ext>
            </a:extLst>
          </p:cNvPr>
          <p:cNvSpPr/>
          <p:nvPr/>
        </p:nvSpPr>
        <p:spPr>
          <a:xfrm>
            <a:off x="381001" y="1676400"/>
            <a:ext cx="8109857" cy="3690257"/>
          </a:xfrm>
          <a:prstGeom prst="roundRect">
            <a:avLst>
              <a:gd name="adj" fmla="val 3098"/>
            </a:avLst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AC5AE3-C5FD-D557-9D0D-8AB6561FE228}"/>
              </a:ext>
            </a:extLst>
          </p:cNvPr>
          <p:cNvSpPr txBox="1"/>
          <p:nvPr/>
        </p:nvSpPr>
        <p:spPr>
          <a:xfrm>
            <a:off x="685801" y="1873609"/>
            <a:ext cx="7500257" cy="3295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/>
              <a:t>///////////</a:t>
            </a:r>
            <a:r>
              <a:rPr lang="zh-CN" altLang="en-US" dirty="0"/>
              <a:t>请在此文本框内输入内容，请在此文本框内输入内容</a:t>
            </a:r>
            <a:r>
              <a:rPr lang="en-US" altLang="zh-CN" dirty="0"/>
              <a:t>//////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9A77FB20-2F49-C3EB-107D-168D93AC7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0650" y="2190749"/>
            <a:ext cx="2661558" cy="266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9965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7">
            <a:extLst>
              <a:ext uri="{FF2B5EF4-FFF2-40B4-BE49-F238E27FC236}">
                <a16:creationId xmlns:a16="http://schemas.microsoft.com/office/drawing/2014/main" id="{4E892F2A-321B-0A6C-53F9-88C4D821B072}"/>
              </a:ext>
            </a:extLst>
          </p:cNvPr>
          <p:cNvSpPr/>
          <p:nvPr/>
        </p:nvSpPr>
        <p:spPr>
          <a:xfrm>
            <a:off x="9309521" y="4268318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E0670A1-9CE7-C11F-843A-07D09847D356}"/>
              </a:ext>
            </a:extLst>
          </p:cNvPr>
          <p:cNvSpPr/>
          <p:nvPr/>
        </p:nvSpPr>
        <p:spPr>
          <a:xfrm>
            <a:off x="0" y="1796143"/>
            <a:ext cx="12192000" cy="370114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7B541F-6413-FC43-5C84-6BE8BDD54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zh-CN" altLang="en-US" dirty="0"/>
              <a:t>大段图文，请在此输入标题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F79E17C-5540-645B-339B-0182E0CB49CF}"/>
              </a:ext>
            </a:extLst>
          </p:cNvPr>
          <p:cNvSpPr/>
          <p:nvPr/>
        </p:nvSpPr>
        <p:spPr>
          <a:xfrm>
            <a:off x="7282543" y="816429"/>
            <a:ext cx="4635388" cy="5660572"/>
          </a:xfrm>
          <a:prstGeom prst="roundRect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21E993-2712-3F3E-4AB1-321EF268EE6D}"/>
              </a:ext>
            </a:extLst>
          </p:cNvPr>
          <p:cNvSpPr txBox="1"/>
          <p:nvPr/>
        </p:nvSpPr>
        <p:spPr>
          <a:xfrm>
            <a:off x="424544" y="1998796"/>
            <a:ext cx="6934199" cy="3295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//////</a:t>
            </a:r>
            <a:r>
              <a:rPr lang="zh-CN" altLang="en-US" dirty="0">
                <a:solidFill>
                  <a:schemeClr val="bg1"/>
                </a:solidFill>
              </a:rPr>
              <a:t>请在此文本框内输入内容，请在此文本框内输入内容</a:t>
            </a:r>
            <a:r>
              <a:rPr lang="en-US" altLang="zh-CN" dirty="0">
                <a:solidFill>
                  <a:schemeClr val="bg1"/>
                </a:solidFill>
              </a:rPr>
              <a:t>//////</a:t>
            </a:r>
          </a:p>
        </p:txBody>
      </p:sp>
    </p:spTree>
    <p:extLst>
      <p:ext uri="{BB962C8B-B14F-4D97-AF65-F5344CB8AC3E}">
        <p14:creationId xmlns:p14="http://schemas.microsoft.com/office/powerpoint/2010/main" val="4080309163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22">
            <a:extLst>
              <a:ext uri="{FF2B5EF4-FFF2-40B4-BE49-F238E27FC236}">
                <a16:creationId xmlns:a16="http://schemas.microsoft.com/office/drawing/2014/main" id="{B19CD57C-C84A-80F7-C78A-AE89601604A2}"/>
              </a:ext>
            </a:extLst>
          </p:cNvPr>
          <p:cNvSpPr/>
          <p:nvPr/>
        </p:nvSpPr>
        <p:spPr>
          <a:xfrm>
            <a:off x="517343" y="1757956"/>
            <a:ext cx="11133045" cy="3342088"/>
          </a:xfrm>
          <a:custGeom>
            <a:avLst/>
            <a:gdLst>
              <a:gd name="connsiteX0" fmla="*/ 1671044 w 11133045"/>
              <a:gd name="connsiteY0" fmla="*/ 0 h 3342088"/>
              <a:gd name="connsiteX1" fmla="*/ 3140402 w 11133045"/>
              <a:gd name="connsiteY1" fmla="*/ 874525 h 3342088"/>
              <a:gd name="connsiteX2" fmla="*/ 3168379 w 11133045"/>
              <a:gd name="connsiteY2" fmla="*/ 932601 h 3342088"/>
              <a:gd name="connsiteX3" fmla="*/ 10253088 w 11133045"/>
              <a:gd name="connsiteY3" fmla="*/ 932601 h 3342088"/>
              <a:gd name="connsiteX4" fmla="*/ 11133045 w 11133045"/>
              <a:gd name="connsiteY4" fmla="*/ 1812558 h 3342088"/>
              <a:gd name="connsiteX5" fmla="*/ 10253088 w 11133045"/>
              <a:gd name="connsiteY5" fmla="*/ 2692515 h 3342088"/>
              <a:gd name="connsiteX6" fmla="*/ 2991512 w 11133045"/>
              <a:gd name="connsiteY6" fmla="*/ 2692515 h 3342088"/>
              <a:gd name="connsiteX7" fmla="*/ 2960503 w 11133045"/>
              <a:gd name="connsiteY7" fmla="*/ 2733983 h 3342088"/>
              <a:gd name="connsiteX8" fmla="*/ 1671044 w 11133045"/>
              <a:gd name="connsiteY8" fmla="*/ 3342088 h 3342088"/>
              <a:gd name="connsiteX9" fmla="*/ 0 w 11133045"/>
              <a:gd name="connsiteY9" fmla="*/ 1671044 h 3342088"/>
              <a:gd name="connsiteX10" fmla="*/ 1671044 w 11133045"/>
              <a:gd name="connsiteY10" fmla="*/ 0 h 33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33045" h="3342088">
                <a:moveTo>
                  <a:pt x="1671044" y="0"/>
                </a:moveTo>
                <a:cubicBezTo>
                  <a:pt x="2305533" y="0"/>
                  <a:pt x="2857429" y="353619"/>
                  <a:pt x="3140402" y="874525"/>
                </a:cubicBezTo>
                <a:lnTo>
                  <a:pt x="3168379" y="932601"/>
                </a:lnTo>
                <a:lnTo>
                  <a:pt x="10253088" y="932601"/>
                </a:lnTo>
                <a:cubicBezTo>
                  <a:pt x="10739075" y="932601"/>
                  <a:pt x="11133045" y="1326571"/>
                  <a:pt x="11133045" y="1812558"/>
                </a:cubicBezTo>
                <a:cubicBezTo>
                  <a:pt x="11133045" y="2298545"/>
                  <a:pt x="10739075" y="2692515"/>
                  <a:pt x="10253088" y="2692515"/>
                </a:cubicBezTo>
                <a:lnTo>
                  <a:pt x="2991512" y="2692515"/>
                </a:lnTo>
                <a:lnTo>
                  <a:pt x="2960503" y="2733983"/>
                </a:lnTo>
                <a:cubicBezTo>
                  <a:pt x="2654009" y="3105368"/>
                  <a:pt x="2190171" y="3342088"/>
                  <a:pt x="1671044" y="3342088"/>
                </a:cubicBezTo>
                <a:cubicBezTo>
                  <a:pt x="748152" y="3342088"/>
                  <a:pt x="0" y="2593936"/>
                  <a:pt x="0" y="1671044"/>
                </a:cubicBezTo>
                <a:cubicBezTo>
                  <a:pt x="0" y="748152"/>
                  <a:pt x="748152" y="0"/>
                  <a:pt x="16710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AC1212-D2B1-940B-C3AD-1553BFC07647}"/>
              </a:ext>
            </a:extLst>
          </p:cNvPr>
          <p:cNvSpPr txBox="1"/>
          <p:nvPr/>
        </p:nvSpPr>
        <p:spPr>
          <a:xfrm>
            <a:off x="1402216" y="2985739"/>
            <a:ext cx="16219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 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6C4363-5EC8-6D48-E23A-4AE7FC3FC182}"/>
              </a:ext>
            </a:extLst>
          </p:cNvPr>
          <p:cNvSpPr txBox="1"/>
          <p:nvPr/>
        </p:nvSpPr>
        <p:spPr>
          <a:xfrm>
            <a:off x="3909060" y="3324293"/>
            <a:ext cx="7335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请在此文本框内输入标题</a:t>
            </a:r>
          </a:p>
        </p:txBody>
      </p:sp>
    </p:spTree>
    <p:extLst>
      <p:ext uri="{BB962C8B-B14F-4D97-AF65-F5344CB8AC3E}">
        <p14:creationId xmlns:p14="http://schemas.microsoft.com/office/powerpoint/2010/main" val="206976264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: 空心 18">
            <a:extLst>
              <a:ext uri="{FF2B5EF4-FFF2-40B4-BE49-F238E27FC236}">
                <a16:creationId xmlns:a16="http://schemas.microsoft.com/office/drawing/2014/main" id="{B29CA998-5187-29B0-B97A-9947978F2077}"/>
              </a:ext>
            </a:extLst>
          </p:cNvPr>
          <p:cNvSpPr/>
          <p:nvPr/>
        </p:nvSpPr>
        <p:spPr>
          <a:xfrm>
            <a:off x="194339" y="2232236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E12082EA-6C85-DED4-5885-66ED5A164239}"/>
              </a:ext>
            </a:extLst>
          </p:cNvPr>
          <p:cNvSpPr/>
          <p:nvPr/>
        </p:nvSpPr>
        <p:spPr>
          <a:xfrm>
            <a:off x="9703011" y="5112603"/>
            <a:ext cx="3307023" cy="330702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两段图文</a:t>
            </a:r>
            <a:r>
              <a:rPr lang="en-US" altLang="zh-CN" dirty="0"/>
              <a:t>,</a:t>
            </a:r>
            <a:r>
              <a:rPr lang="zh-CN" altLang="en-US" dirty="0"/>
              <a:t>在此输入大标题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1583029-074C-115C-6408-E32DB356A8B2}"/>
              </a:ext>
            </a:extLst>
          </p:cNvPr>
          <p:cNvSpPr/>
          <p:nvPr/>
        </p:nvSpPr>
        <p:spPr>
          <a:xfrm>
            <a:off x="1219201" y="1050019"/>
            <a:ext cx="4876799" cy="2775856"/>
          </a:xfrm>
          <a:prstGeom prst="roundRect">
            <a:avLst>
              <a:gd name="adj" fmla="val 2353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AC50F29-6D4F-CE40-E97E-A5A8D75AF9AE}"/>
              </a:ext>
            </a:extLst>
          </p:cNvPr>
          <p:cNvSpPr/>
          <p:nvPr/>
        </p:nvSpPr>
        <p:spPr>
          <a:xfrm>
            <a:off x="6226630" y="1050019"/>
            <a:ext cx="4876799" cy="2775856"/>
          </a:xfrm>
          <a:prstGeom prst="roundRect">
            <a:avLst>
              <a:gd name="adj" fmla="val 2353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53A24B6-FC27-D9F4-F5F4-8E5785BBF2FF}"/>
              </a:ext>
            </a:extLst>
          </p:cNvPr>
          <p:cNvSpPr/>
          <p:nvPr/>
        </p:nvSpPr>
        <p:spPr>
          <a:xfrm>
            <a:off x="6226630" y="3945619"/>
            <a:ext cx="4876799" cy="2775856"/>
          </a:xfrm>
          <a:prstGeom prst="roundRect">
            <a:avLst>
              <a:gd name="adj" fmla="val 2352"/>
            </a:avLst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C4FE758-5A53-F9EE-841E-6746F60F2108}"/>
              </a:ext>
            </a:extLst>
          </p:cNvPr>
          <p:cNvSpPr/>
          <p:nvPr/>
        </p:nvSpPr>
        <p:spPr>
          <a:xfrm>
            <a:off x="1219201" y="3945619"/>
            <a:ext cx="4876799" cy="2775856"/>
          </a:xfrm>
          <a:prstGeom prst="roundRect">
            <a:avLst>
              <a:gd name="adj" fmla="val 2353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39BDAB-85D7-C357-D29F-3CFE6BA117FF}"/>
              </a:ext>
            </a:extLst>
          </p:cNvPr>
          <p:cNvSpPr txBox="1"/>
          <p:nvPr/>
        </p:nvSpPr>
        <p:spPr>
          <a:xfrm>
            <a:off x="933451" y="620286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20000" endPos="45500" dir="5400000" sy="-100000" algn="bl" rotWithShape="0"/>
                </a:effectLst>
              </a:rPr>
              <a:t>1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20000" endPos="45500" dir="5400000" sy="-100000" algn="bl" rotWithShape="0"/>
              </a:effectLs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5BE060-9265-D6DE-6E51-6BDB518DCB0A}"/>
              </a:ext>
            </a:extLst>
          </p:cNvPr>
          <p:cNvSpPr txBox="1"/>
          <p:nvPr/>
        </p:nvSpPr>
        <p:spPr>
          <a:xfrm>
            <a:off x="10695215" y="5826120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20000" endPos="45500" dir="5400000" sy="-100000" algn="bl" rotWithShape="0"/>
                </a:effectLst>
              </a:rPr>
              <a:t>2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20000" endPos="45500" dir="5400000" sy="-100000" algn="bl" rotWithShape="0"/>
              </a:effectLst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8F39CB1-F718-7654-012C-84D11DDF4CBF}"/>
              </a:ext>
            </a:extLst>
          </p:cNvPr>
          <p:cNvGrpSpPr/>
          <p:nvPr/>
        </p:nvGrpSpPr>
        <p:grpSpPr>
          <a:xfrm>
            <a:off x="1627414" y="1241166"/>
            <a:ext cx="4060372" cy="2393563"/>
            <a:chOff x="1627414" y="1180347"/>
            <a:chExt cx="4060372" cy="23935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C9DF0BF-7E06-BC85-BD38-3C77FD6D763B}"/>
                </a:ext>
              </a:extLst>
            </p:cNvPr>
            <p:cNvSpPr txBox="1"/>
            <p:nvPr/>
          </p:nvSpPr>
          <p:spPr>
            <a:xfrm>
              <a:off x="1627414" y="1607666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6E33132-8DA9-FEB5-58D3-1C2070CD4B18}"/>
                </a:ext>
              </a:extLst>
            </p:cNvPr>
            <p:cNvSpPr txBox="1"/>
            <p:nvPr/>
          </p:nvSpPr>
          <p:spPr>
            <a:xfrm>
              <a:off x="1627414" y="1180347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请在此输入小标题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444A1CF-1686-22D4-4012-B1626D309927}"/>
              </a:ext>
            </a:extLst>
          </p:cNvPr>
          <p:cNvGrpSpPr/>
          <p:nvPr/>
        </p:nvGrpSpPr>
        <p:grpSpPr>
          <a:xfrm>
            <a:off x="6634843" y="4136766"/>
            <a:ext cx="4060372" cy="2393563"/>
            <a:chOff x="6634843" y="4136766"/>
            <a:chExt cx="4060372" cy="239356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98104D-169B-E723-21B0-CEA281B98FC3}"/>
                </a:ext>
              </a:extLst>
            </p:cNvPr>
            <p:cNvSpPr txBox="1"/>
            <p:nvPr/>
          </p:nvSpPr>
          <p:spPr>
            <a:xfrm>
              <a:off x="6634843" y="4564085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///////</a:t>
              </a:r>
              <a:r>
                <a:rPr lang="zh-CN" altLang="en-US" dirty="0">
                  <a:solidFill>
                    <a:schemeClr val="bg1"/>
                  </a:solidFill>
                </a:rPr>
                <a:t>请在此文本框内输入内容</a:t>
              </a:r>
              <a:r>
                <a:rPr lang="en-US" altLang="zh-CN" dirty="0">
                  <a:solidFill>
                    <a:schemeClr val="bg1"/>
                  </a:solidFill>
                </a:rPr>
                <a:t>//////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0F3D42-75F5-1857-B098-2ABD4C0F1BC5}"/>
                </a:ext>
              </a:extLst>
            </p:cNvPr>
            <p:cNvSpPr txBox="1"/>
            <p:nvPr/>
          </p:nvSpPr>
          <p:spPr>
            <a:xfrm>
              <a:off x="8328933" y="4136766"/>
              <a:ext cx="207781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请在此输入小标题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093249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C3CEF0D-42FE-C483-DB97-0A0697362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7"/>
          <a:stretch/>
        </p:blipFill>
        <p:spPr>
          <a:xfrm>
            <a:off x="0" y="0"/>
            <a:ext cx="12175911" cy="3429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579EF4B1-9DDD-F22D-AB0A-5ED27C5BA9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4963" y="3159523"/>
            <a:ext cx="10515600" cy="647700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accent5"/>
                </a:solidFill>
              </a:rPr>
              <a:t>两段图文，在此输入大标题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C8F15C6-AF30-8D98-CD33-C1E1368C960D}"/>
              </a:ext>
            </a:extLst>
          </p:cNvPr>
          <p:cNvGrpSpPr/>
          <p:nvPr/>
        </p:nvGrpSpPr>
        <p:grpSpPr>
          <a:xfrm>
            <a:off x="979720" y="4196442"/>
            <a:ext cx="4060372" cy="2393563"/>
            <a:chOff x="979720" y="4196442"/>
            <a:chExt cx="4060372" cy="23935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9671C86-A49E-B927-E199-0116AB9A5BE7}"/>
                </a:ext>
              </a:extLst>
            </p:cNvPr>
            <p:cNvSpPr txBox="1"/>
            <p:nvPr/>
          </p:nvSpPr>
          <p:spPr>
            <a:xfrm>
              <a:off x="979720" y="4623761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FC8FCD-4A37-E515-1DF5-B31E0780022C}"/>
                </a:ext>
              </a:extLst>
            </p:cNvPr>
            <p:cNvSpPr txBox="1"/>
            <p:nvPr/>
          </p:nvSpPr>
          <p:spPr>
            <a:xfrm>
              <a:off x="979720" y="4196442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/>
                <a:t>请在此输入小标题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335322-56B7-7D5C-41FC-385F958D9F44}"/>
              </a:ext>
            </a:extLst>
          </p:cNvPr>
          <p:cNvGrpSpPr/>
          <p:nvPr/>
        </p:nvGrpSpPr>
        <p:grpSpPr>
          <a:xfrm>
            <a:off x="7500261" y="4196442"/>
            <a:ext cx="4060372" cy="2393563"/>
            <a:chOff x="1341437" y="4076700"/>
            <a:chExt cx="4060372" cy="239356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2B216DA-EF53-5043-C5B2-360BBFDB1052}"/>
                </a:ext>
              </a:extLst>
            </p:cNvPr>
            <p:cNvSpPr txBox="1"/>
            <p:nvPr/>
          </p:nvSpPr>
          <p:spPr>
            <a:xfrm>
              <a:off x="1341437" y="4504019"/>
              <a:ext cx="4060372" cy="19662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dirty="0"/>
                <a:t>///////</a:t>
              </a:r>
              <a:r>
                <a:rPr lang="zh-CN" altLang="en-US" dirty="0"/>
                <a:t>请在此文本框内输入内容</a:t>
              </a:r>
              <a:r>
                <a:rPr lang="en-US" altLang="zh-CN" dirty="0"/>
                <a:t>//////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105425-DC97-47F4-DF09-41613C0DDBEC}"/>
                </a:ext>
              </a:extLst>
            </p:cNvPr>
            <p:cNvSpPr txBox="1"/>
            <p:nvPr/>
          </p:nvSpPr>
          <p:spPr>
            <a:xfrm>
              <a:off x="1341437" y="4076700"/>
              <a:ext cx="236628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/>
                <a:t>请在此输入小标题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77FC06-5943-5C0B-C337-2AD2ADBE5AA6}"/>
              </a:ext>
            </a:extLst>
          </p:cNvPr>
          <p:cNvSpPr txBox="1"/>
          <p:nvPr/>
        </p:nvSpPr>
        <p:spPr>
          <a:xfrm>
            <a:off x="427037" y="3731134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20000" endPos="45500" dir="5400000" sy="-100000" algn="bl" rotWithShape="0"/>
                </a:effectLst>
              </a:rPr>
              <a:t>1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20000" endPos="45500" dir="5400000" sy="-100000" algn="bl" rotWithShape="0"/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95B736-A459-CEE8-AA97-2E7C292F1256}"/>
              </a:ext>
            </a:extLst>
          </p:cNvPr>
          <p:cNvSpPr txBox="1"/>
          <p:nvPr/>
        </p:nvSpPr>
        <p:spPr>
          <a:xfrm>
            <a:off x="6875580" y="3739042"/>
            <a:ext cx="914400" cy="1216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200" b="1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0" stA="20000" endPos="45500" dir="5400000" sy="-100000" algn="bl" rotWithShape="0"/>
                </a:effectLst>
              </a:rPr>
              <a:t>2</a:t>
            </a:r>
            <a:endParaRPr lang="zh-CN" altLang="en-US" sz="7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0" stA="20000" endPos="45500" dir="5400000" sy="-100000" algn="bl" rotWithShape="0"/>
              </a:effectLst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5D1C143-FFA3-DAF2-7645-42E5EAD1FDC1}"/>
              </a:ext>
            </a:extLst>
          </p:cNvPr>
          <p:cNvSpPr/>
          <p:nvPr/>
        </p:nvSpPr>
        <p:spPr>
          <a:xfrm>
            <a:off x="334963" y="3731134"/>
            <a:ext cx="5761037" cy="457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4758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!!22">
            <a:extLst>
              <a:ext uri="{FF2B5EF4-FFF2-40B4-BE49-F238E27FC236}">
                <a16:creationId xmlns:a16="http://schemas.microsoft.com/office/drawing/2014/main" id="{B19CD57C-C84A-80F7-C78A-AE89601604A2}"/>
              </a:ext>
            </a:extLst>
          </p:cNvPr>
          <p:cNvSpPr/>
          <p:nvPr/>
        </p:nvSpPr>
        <p:spPr>
          <a:xfrm>
            <a:off x="517343" y="1757956"/>
            <a:ext cx="11133045" cy="3342088"/>
          </a:xfrm>
          <a:custGeom>
            <a:avLst/>
            <a:gdLst>
              <a:gd name="connsiteX0" fmla="*/ 1671044 w 11133045"/>
              <a:gd name="connsiteY0" fmla="*/ 0 h 3342088"/>
              <a:gd name="connsiteX1" fmla="*/ 3140402 w 11133045"/>
              <a:gd name="connsiteY1" fmla="*/ 874525 h 3342088"/>
              <a:gd name="connsiteX2" fmla="*/ 3168379 w 11133045"/>
              <a:gd name="connsiteY2" fmla="*/ 932601 h 3342088"/>
              <a:gd name="connsiteX3" fmla="*/ 10253088 w 11133045"/>
              <a:gd name="connsiteY3" fmla="*/ 932601 h 3342088"/>
              <a:gd name="connsiteX4" fmla="*/ 11133045 w 11133045"/>
              <a:gd name="connsiteY4" fmla="*/ 1812558 h 3342088"/>
              <a:gd name="connsiteX5" fmla="*/ 10253088 w 11133045"/>
              <a:gd name="connsiteY5" fmla="*/ 2692515 h 3342088"/>
              <a:gd name="connsiteX6" fmla="*/ 2991512 w 11133045"/>
              <a:gd name="connsiteY6" fmla="*/ 2692515 h 3342088"/>
              <a:gd name="connsiteX7" fmla="*/ 2960503 w 11133045"/>
              <a:gd name="connsiteY7" fmla="*/ 2733983 h 3342088"/>
              <a:gd name="connsiteX8" fmla="*/ 1671044 w 11133045"/>
              <a:gd name="connsiteY8" fmla="*/ 3342088 h 3342088"/>
              <a:gd name="connsiteX9" fmla="*/ 0 w 11133045"/>
              <a:gd name="connsiteY9" fmla="*/ 1671044 h 3342088"/>
              <a:gd name="connsiteX10" fmla="*/ 1671044 w 11133045"/>
              <a:gd name="connsiteY10" fmla="*/ 0 h 33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33045" h="3342088">
                <a:moveTo>
                  <a:pt x="1671044" y="0"/>
                </a:moveTo>
                <a:cubicBezTo>
                  <a:pt x="2305533" y="0"/>
                  <a:pt x="2857429" y="353619"/>
                  <a:pt x="3140402" y="874525"/>
                </a:cubicBezTo>
                <a:lnTo>
                  <a:pt x="3168379" y="932601"/>
                </a:lnTo>
                <a:lnTo>
                  <a:pt x="10253088" y="932601"/>
                </a:lnTo>
                <a:cubicBezTo>
                  <a:pt x="10739075" y="932601"/>
                  <a:pt x="11133045" y="1326571"/>
                  <a:pt x="11133045" y="1812558"/>
                </a:cubicBezTo>
                <a:cubicBezTo>
                  <a:pt x="11133045" y="2298545"/>
                  <a:pt x="10739075" y="2692515"/>
                  <a:pt x="10253088" y="2692515"/>
                </a:cubicBezTo>
                <a:lnTo>
                  <a:pt x="2991512" y="2692515"/>
                </a:lnTo>
                <a:lnTo>
                  <a:pt x="2960503" y="2733983"/>
                </a:lnTo>
                <a:cubicBezTo>
                  <a:pt x="2654009" y="3105368"/>
                  <a:pt x="2190171" y="3342088"/>
                  <a:pt x="1671044" y="3342088"/>
                </a:cubicBezTo>
                <a:cubicBezTo>
                  <a:pt x="748152" y="3342088"/>
                  <a:pt x="0" y="2593936"/>
                  <a:pt x="0" y="1671044"/>
                </a:cubicBezTo>
                <a:cubicBezTo>
                  <a:pt x="0" y="748152"/>
                  <a:pt x="748152" y="0"/>
                  <a:pt x="16710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AC1212-D2B1-940B-C3AD-1553BFC07647}"/>
              </a:ext>
            </a:extLst>
          </p:cNvPr>
          <p:cNvSpPr txBox="1"/>
          <p:nvPr/>
        </p:nvSpPr>
        <p:spPr>
          <a:xfrm>
            <a:off x="1402216" y="2985739"/>
            <a:ext cx="16219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 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6C4363-5EC8-6D48-E23A-4AE7FC3FC182}"/>
              </a:ext>
            </a:extLst>
          </p:cNvPr>
          <p:cNvSpPr txBox="1"/>
          <p:nvPr/>
        </p:nvSpPr>
        <p:spPr>
          <a:xfrm>
            <a:off x="3909060" y="3324293"/>
            <a:ext cx="7335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请在此文本框内输入标题</a:t>
            </a:r>
          </a:p>
        </p:txBody>
      </p:sp>
    </p:spTree>
    <p:extLst>
      <p:ext uri="{BB962C8B-B14F-4D97-AF65-F5344CB8AC3E}">
        <p14:creationId xmlns:p14="http://schemas.microsoft.com/office/powerpoint/2010/main" val="2919968331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主题​​">
  <a:themeElements>
    <a:clrScheme name="低调墨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3A15E"/>
      </a:accent1>
      <a:accent2>
        <a:srgbClr val="009171"/>
      </a:accent2>
      <a:accent3>
        <a:srgbClr val="00807B"/>
      </a:accent3>
      <a:accent4>
        <a:srgbClr val="006D79"/>
      </a:accent4>
      <a:accent5>
        <a:srgbClr val="145A6D"/>
      </a:accent5>
      <a:accent6>
        <a:srgbClr val="2F4858"/>
      </a:accent6>
      <a:hlink>
        <a:srgbClr val="0563C1"/>
      </a:hlink>
      <a:folHlink>
        <a:srgbClr val="954F72"/>
      </a:folHlink>
    </a:clrScheme>
    <a:fontScheme name="不可商用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20000"/>
          </a:lnSpc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2012</Words>
  <Application>Microsoft Office PowerPoint</Application>
  <PresentationFormat>宽屏</PresentationFormat>
  <Paragraphs>294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Helvetica Neue</vt:lpstr>
      <vt:lpstr>等线</vt:lpstr>
      <vt:lpstr>Arial</vt:lpstr>
      <vt:lpstr>微软雅黑</vt:lpstr>
      <vt:lpstr>三极行楷简体-粗</vt:lpstr>
      <vt:lpstr>Office 主题​​</vt:lpstr>
      <vt:lpstr>PowerPoint 演示文稿</vt:lpstr>
      <vt:lpstr>PowerPoint 演示文稿</vt:lpstr>
      <vt:lpstr>PowerPoint 演示文稿</vt:lpstr>
      <vt:lpstr>大段文字，请在此输入标题</vt:lpstr>
      <vt:lpstr>大段图文，请在此输入标题</vt:lpstr>
      <vt:lpstr>PowerPoint 演示文稿</vt:lpstr>
      <vt:lpstr>两段图文,在此输入大标题</vt:lpstr>
      <vt:lpstr>两段图文，在此输入大标题</vt:lpstr>
      <vt:lpstr>PowerPoint 演示文稿</vt:lpstr>
      <vt:lpstr>三段内容,在此输入大标题</vt:lpstr>
      <vt:lpstr>三段图文,在此输入大标题</vt:lpstr>
      <vt:lpstr>三段图文,在此输入大标题</vt:lpstr>
      <vt:lpstr>PowerPoint 演示文稿</vt:lpstr>
      <vt:lpstr>四段内容,在此输入大标题</vt:lpstr>
      <vt:lpstr>四段内容,在此输入大标题</vt:lpstr>
      <vt:lpstr>多段内容,在此输入大标题</vt:lpstr>
      <vt:lpstr>对比页，在此输入标题</vt:lpstr>
      <vt:lpstr>多段内容/时间轴,在此输入大标题</vt:lpstr>
      <vt:lpstr>PowerPoint 演示文稿</vt:lpstr>
      <vt:lpstr>PPT模板使用说明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绿色清新大学生翻转课堂报告ppt模板</dc:title>
  <dc:creator>slowzhang</dc:creator>
  <cp:keywords>51PPT模板网</cp:keywords>
  <dc:description>www.51pptmoban.com</dc:description>
  <cp:lastModifiedBy>Power user</cp:lastModifiedBy>
  <cp:revision>60</cp:revision>
  <dcterms:created xsi:type="dcterms:W3CDTF">2023-01-11T12:23:12Z</dcterms:created>
  <dcterms:modified xsi:type="dcterms:W3CDTF">2023-02-02T13:14:30Z</dcterms:modified>
</cp:coreProperties>
</file>