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4.xml" ContentType="application/vnd.openxmlformats-officedocument.presentationml.notesSlide+xml"/>
  <Override PartName="/ppt/tags/tag22.xml" ContentType="application/vnd.openxmlformats-officedocument.presentationml.tags+xml"/>
  <Override PartName="/ppt/notesSlides/notesSlide5.xml" ContentType="application/vnd.openxmlformats-officedocument.presentationml.notesSlide+xml"/>
  <Override PartName="/ppt/tags/tag23.xml" ContentType="application/vnd.openxmlformats-officedocument.presentationml.tags+xml"/>
  <Override PartName="/ppt/notesSlides/notesSlide6.xml" ContentType="application/vnd.openxmlformats-officedocument.presentationml.notesSlide+xml"/>
  <Override PartName="/ppt/tags/tag24.xml" ContentType="application/vnd.openxmlformats-officedocument.presentationml.tags+xml"/>
  <Override PartName="/ppt/notesSlides/notesSlide7.xml" ContentType="application/vnd.openxmlformats-officedocument.presentationml.notesSlide+xml"/>
  <Override PartName="/ppt/tags/tag25.xml" ContentType="application/vnd.openxmlformats-officedocument.presentationml.tags+xml"/>
  <Override PartName="/ppt/notesSlides/notesSlide8.xml" ContentType="application/vnd.openxmlformats-officedocument.presentationml.notesSlide+xml"/>
  <Override PartName="/ppt/tags/tag26.xml" ContentType="application/vnd.openxmlformats-officedocument.presentationml.tags+xml"/>
  <Override PartName="/ppt/notesSlides/notesSlide9.xml" ContentType="application/vnd.openxmlformats-officedocument.presentationml.notesSlide+xml"/>
  <Override PartName="/ppt/tags/tag27.xml" ContentType="application/vnd.openxmlformats-officedocument.presentationml.tags+xml"/>
  <Override PartName="/ppt/notesSlides/notesSlide10.xml" ContentType="application/vnd.openxmlformats-officedocument.presentationml.notesSlide+xml"/>
  <Override PartName="/ppt/tags/tag28.xml" ContentType="application/vnd.openxmlformats-officedocument.presentationml.tags+xml"/>
  <Override PartName="/ppt/notesSlides/notesSlide11.xml" ContentType="application/vnd.openxmlformats-officedocument.presentationml.notesSlide+xml"/>
  <Override PartName="/ppt/tags/tag29.xml" ContentType="application/vnd.openxmlformats-officedocument.presentationml.tags+xml"/>
  <Override PartName="/ppt/notesSlides/notesSlide12.xml" ContentType="application/vnd.openxmlformats-officedocument.presentationml.notesSlide+xml"/>
  <Override PartName="/ppt/tags/tag30.xml" ContentType="application/vnd.openxmlformats-officedocument.presentationml.tags+xml"/>
  <Override PartName="/ppt/notesSlides/notesSlide13.xml" ContentType="application/vnd.openxmlformats-officedocument.presentationml.notesSlide+xml"/>
  <Override PartName="/ppt/tags/tag31.xml" ContentType="application/vnd.openxmlformats-officedocument.presentationml.tags+xml"/>
  <Override PartName="/ppt/notesSlides/notesSlide14.xml" ContentType="application/vnd.openxmlformats-officedocument.presentationml.notesSlide+xml"/>
  <Override PartName="/ppt/tags/tag32.xml" ContentType="application/vnd.openxmlformats-officedocument.presentationml.tags+xml"/>
  <Override PartName="/ppt/notesSlides/notesSlide15.xml" ContentType="application/vnd.openxmlformats-officedocument.presentationml.notesSlide+xml"/>
  <Override PartName="/ppt/tags/tag33.xml" ContentType="application/vnd.openxmlformats-officedocument.presentationml.tags+xml"/>
  <Override PartName="/ppt/notesSlides/notesSlide16.xml" ContentType="application/vnd.openxmlformats-officedocument.presentationml.notesSlide+xml"/>
  <Override PartName="/ppt/tags/tag34.xml" ContentType="application/vnd.openxmlformats-officedocument.presentationml.tags+xml"/>
  <Override PartName="/ppt/notesSlides/notesSlide17.xml" ContentType="application/vnd.openxmlformats-officedocument.presentationml.notesSlide+xml"/>
  <Override PartName="/ppt/tags/tag35.xml" ContentType="application/vnd.openxmlformats-officedocument.presentationml.tags+xml"/>
  <Override PartName="/ppt/notesSlides/notesSlide18.xml" ContentType="application/vnd.openxmlformats-officedocument.presentationml.notesSlide+xml"/>
  <Override PartName="/ppt/tags/tag36.xml" ContentType="application/vnd.openxmlformats-officedocument.presentationml.tags+xml"/>
  <Override PartName="/ppt/notesSlides/notesSlide19.xml" ContentType="application/vnd.openxmlformats-officedocument.presentationml.notesSlide+xml"/>
  <Override PartName="/ppt/tags/tag37.xml" ContentType="application/vnd.openxmlformats-officedocument.presentationml.tags+xml"/>
  <Override PartName="/ppt/notesSlides/notesSlide20.xml" ContentType="application/vnd.openxmlformats-officedocument.presentationml.notesSlide+xml"/>
  <Override PartName="/ppt/tags/tag38.xml" ContentType="application/vnd.openxmlformats-officedocument.presentationml.tags+xml"/>
  <Override PartName="/ppt/notesSlides/notesSlide21.xml" ContentType="application/vnd.openxmlformats-officedocument.presentationml.notesSlide+xml"/>
  <Override PartName="/ppt/tags/tag39.xml" ContentType="application/vnd.openxmlformats-officedocument.presentationml.tags+xml"/>
  <Override PartName="/ppt/notesSlides/notesSlide22.xml" ContentType="application/vnd.openxmlformats-officedocument.presentationml.notesSlide+xml"/>
  <Override PartName="/ppt/tags/tag40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6" r:id="rId1"/>
  </p:sldMasterIdLst>
  <p:notesMasterIdLst>
    <p:notesMasterId r:id="rId26"/>
  </p:notesMasterIdLst>
  <p:sldIdLst>
    <p:sldId id="457" r:id="rId2"/>
    <p:sldId id="459" r:id="rId3"/>
    <p:sldId id="460" r:id="rId4"/>
    <p:sldId id="461" r:id="rId5"/>
    <p:sldId id="462" r:id="rId6"/>
    <p:sldId id="463" r:id="rId7"/>
    <p:sldId id="464" r:id="rId8"/>
    <p:sldId id="466" r:id="rId9"/>
    <p:sldId id="465" r:id="rId10"/>
    <p:sldId id="467" r:id="rId11"/>
    <p:sldId id="468" r:id="rId12"/>
    <p:sldId id="469" r:id="rId13"/>
    <p:sldId id="471" r:id="rId14"/>
    <p:sldId id="470" r:id="rId15"/>
    <p:sldId id="472" r:id="rId16"/>
    <p:sldId id="473" r:id="rId17"/>
    <p:sldId id="474" r:id="rId18"/>
    <p:sldId id="478" r:id="rId19"/>
    <p:sldId id="475" r:id="rId20"/>
    <p:sldId id="476" r:id="rId21"/>
    <p:sldId id="477" r:id="rId22"/>
    <p:sldId id="479" r:id="rId23"/>
    <p:sldId id="480" r:id="rId24"/>
    <p:sldId id="481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pos="703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535"/>
    <a:srgbClr val="51A051"/>
    <a:srgbClr val="4F8E3A"/>
    <a:srgbClr val="5FB4AD"/>
    <a:srgbClr val="BECC11"/>
    <a:srgbClr val="7DB8B5"/>
    <a:srgbClr val="56A9A5"/>
    <a:srgbClr val="FFFFFF"/>
    <a:srgbClr val="5BADA9"/>
    <a:srgbClr val="65BA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6101" autoAdjust="0"/>
  </p:normalViewPr>
  <p:slideViewPr>
    <p:cSldViewPr snapToGrid="0">
      <p:cViewPr varScale="1">
        <p:scale>
          <a:sx n="104" d="100"/>
          <a:sy n="104" d="100"/>
        </p:scale>
        <p:origin x="276" y="72"/>
      </p:cViewPr>
      <p:guideLst>
        <p:guide pos="3840"/>
        <p:guide orient="horz" pos="2160"/>
        <p:guide pos="642"/>
        <p:guide pos="7038"/>
      </p:guideLst>
    </p:cSldViewPr>
  </p:slideViewPr>
  <p:notesTextViewPr>
    <p:cViewPr>
      <p:scale>
        <a:sx n="20" d="100"/>
        <a:sy n="20" d="100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210629-A888-4F68-AE66-85248D6B78F3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D3A2A-D005-424F-B841-4D8AC4549D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33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D3A2A-D005-424F-B841-4D8AC4549D7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0041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D3A2A-D005-424F-B841-4D8AC4549D7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8313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D3A2A-D005-424F-B841-4D8AC4549D7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0668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D3A2A-D005-424F-B841-4D8AC4549D7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8311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D3A2A-D005-424F-B841-4D8AC4549D7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9885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D3A2A-D005-424F-B841-4D8AC4549D7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2718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D3A2A-D005-424F-B841-4D8AC4549D7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2496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D3A2A-D005-424F-B841-4D8AC4549D7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4910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D3A2A-D005-424F-B841-4D8AC4549D7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8156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D3A2A-D005-424F-B841-4D8AC4549D7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588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D3A2A-D005-424F-B841-4D8AC4549D7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3790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D3A2A-D005-424F-B841-4D8AC4549D7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0671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D3A2A-D005-424F-B841-4D8AC4549D7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7716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D3A2A-D005-424F-B841-4D8AC4549D7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5366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D3A2A-D005-424F-B841-4D8AC4549D7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8380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D3A2A-D005-424F-B841-4D8AC4549D7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8449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D3A2A-D005-424F-B841-4D8AC4549D7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7403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D3A2A-D005-424F-B841-4D8AC4549D7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4394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D3A2A-D005-424F-B841-4D8AC4549D7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5231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D3A2A-D005-424F-B841-4D8AC4549D7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8657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D3A2A-D005-424F-B841-4D8AC4549D7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8764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D3A2A-D005-424F-B841-4D8AC4549D7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5653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D3A2A-D005-424F-B841-4D8AC4549D7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202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95340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80034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51PPT模板网   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50F42BF-C7BF-9C56-2332-D071B1F29380}"/>
              </a:ext>
            </a:extLst>
          </p:cNvPr>
          <p:cNvSpPr/>
          <p:nvPr userDrawn="1"/>
        </p:nvSpPr>
        <p:spPr>
          <a:xfrm>
            <a:off x="0" y="4400114"/>
            <a:ext cx="3999101" cy="2457886"/>
          </a:xfrm>
          <a:custGeom>
            <a:avLst/>
            <a:gdLst>
              <a:gd name="connsiteX0" fmla="*/ 1769523 w 3999101"/>
              <a:gd name="connsiteY0" fmla="*/ 84 h 2457886"/>
              <a:gd name="connsiteX1" fmla="*/ 3990865 w 3999101"/>
              <a:gd name="connsiteY1" fmla="*/ 2366273 h 2457886"/>
              <a:gd name="connsiteX2" fmla="*/ 3969796 w 3999101"/>
              <a:gd name="connsiteY2" fmla="*/ 2457886 h 2457886"/>
              <a:gd name="connsiteX3" fmla="*/ 435583 w 3999101"/>
              <a:gd name="connsiteY3" fmla="*/ 2457886 h 2457886"/>
              <a:gd name="connsiteX4" fmla="*/ 333753 w 3999101"/>
              <a:gd name="connsiteY4" fmla="*/ 2383516 h 2457886"/>
              <a:gd name="connsiteX5" fmla="*/ 62047 w 3999101"/>
              <a:gd name="connsiteY5" fmla="*/ 2142984 h 2457886"/>
              <a:gd name="connsiteX6" fmla="*/ 0 w 3999101"/>
              <a:gd name="connsiteY6" fmla="*/ 2074047 h 2457886"/>
              <a:gd name="connsiteX7" fmla="*/ 0 w 3999101"/>
              <a:gd name="connsiteY7" fmla="*/ 1701314 h 2457886"/>
              <a:gd name="connsiteX8" fmla="*/ 3734 w 3999101"/>
              <a:gd name="connsiteY8" fmla="*/ 1701066 h 2457886"/>
              <a:gd name="connsiteX9" fmla="*/ 505628 w 3999101"/>
              <a:gd name="connsiteY9" fmla="*/ 1378878 h 2457886"/>
              <a:gd name="connsiteX10" fmla="*/ 1975784 w 3999101"/>
              <a:gd name="connsiteY10" fmla="*/ 1941326 h 2457886"/>
              <a:gd name="connsiteX11" fmla="*/ 879646 w 3999101"/>
              <a:gd name="connsiteY11" fmla="*/ 544348 h 2457886"/>
              <a:gd name="connsiteX12" fmla="*/ 2265992 w 3999101"/>
              <a:gd name="connsiteY12" fmla="*/ 916249 h 2457886"/>
              <a:gd name="connsiteX13" fmla="*/ 1769523 w 3999101"/>
              <a:gd name="connsiteY13" fmla="*/ 84 h 245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999101" h="2457886">
                <a:moveTo>
                  <a:pt x="1769523" y="84"/>
                </a:moveTo>
                <a:cubicBezTo>
                  <a:pt x="2015764" y="7472"/>
                  <a:pt x="4147696" y="1284378"/>
                  <a:pt x="3990865" y="2366273"/>
                </a:cubicBezTo>
                <a:lnTo>
                  <a:pt x="3969796" y="2457886"/>
                </a:lnTo>
                <a:lnTo>
                  <a:pt x="435583" y="2457886"/>
                </a:lnTo>
                <a:lnTo>
                  <a:pt x="333753" y="2383516"/>
                </a:lnTo>
                <a:cubicBezTo>
                  <a:pt x="239071" y="2309671"/>
                  <a:pt x="143632" y="2225902"/>
                  <a:pt x="62047" y="2142984"/>
                </a:cubicBezTo>
                <a:lnTo>
                  <a:pt x="0" y="2074047"/>
                </a:lnTo>
                <a:lnTo>
                  <a:pt x="0" y="1701314"/>
                </a:lnTo>
                <a:lnTo>
                  <a:pt x="3734" y="1701066"/>
                </a:lnTo>
                <a:cubicBezTo>
                  <a:pt x="360202" y="1698372"/>
                  <a:pt x="1110099" y="1957135"/>
                  <a:pt x="505628" y="1378878"/>
                </a:cubicBezTo>
                <a:cubicBezTo>
                  <a:pt x="-139142" y="762073"/>
                  <a:pt x="1730746" y="2068324"/>
                  <a:pt x="1975784" y="1941326"/>
                </a:cubicBezTo>
                <a:cubicBezTo>
                  <a:pt x="2220820" y="1814328"/>
                  <a:pt x="557193" y="889071"/>
                  <a:pt x="879646" y="544348"/>
                </a:cubicBezTo>
                <a:cubicBezTo>
                  <a:pt x="1202101" y="199624"/>
                  <a:pt x="2156330" y="1106794"/>
                  <a:pt x="2265992" y="916249"/>
                </a:cubicBezTo>
                <a:cubicBezTo>
                  <a:pt x="2375585" y="725802"/>
                  <a:pt x="1466457" y="-9009"/>
                  <a:pt x="1769523" y="84"/>
                </a:cubicBezTo>
                <a:close/>
              </a:path>
            </a:pathLst>
          </a:custGeom>
          <a:solidFill>
            <a:srgbClr val="CBF4F2">
              <a:alpha val="36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178A3D04-9FFF-D17C-83D7-BD01CCCCA54F}"/>
              </a:ext>
            </a:extLst>
          </p:cNvPr>
          <p:cNvSpPr/>
          <p:nvPr userDrawn="1"/>
        </p:nvSpPr>
        <p:spPr>
          <a:xfrm>
            <a:off x="6195820" y="2197390"/>
            <a:ext cx="5996180" cy="4660610"/>
          </a:xfrm>
          <a:custGeom>
            <a:avLst/>
            <a:gdLst>
              <a:gd name="connsiteX0" fmla="*/ 3719985 w 5996180"/>
              <a:gd name="connsiteY0" fmla="*/ 161 h 4660610"/>
              <a:gd name="connsiteX1" fmla="*/ 5905565 w 5996180"/>
              <a:gd name="connsiteY1" fmla="*/ 1304153 h 4660610"/>
              <a:gd name="connsiteX2" fmla="*/ 5996180 w 5996180"/>
              <a:gd name="connsiteY2" fmla="*/ 1377819 h 4660610"/>
              <a:gd name="connsiteX3" fmla="*/ 5996180 w 5996180"/>
              <a:gd name="connsiteY3" fmla="*/ 4660610 h 4660610"/>
              <a:gd name="connsiteX4" fmla="*/ 1053657 w 5996180"/>
              <a:gd name="connsiteY4" fmla="*/ 4660610 h 4660610"/>
              <a:gd name="connsiteX5" fmla="*/ 956674 w 5996180"/>
              <a:gd name="connsiteY5" fmla="*/ 4587361 h 4660610"/>
              <a:gd name="connsiteX6" fmla="*/ 195394 w 5996180"/>
              <a:gd name="connsiteY6" fmla="*/ 3282276 h 4660610"/>
              <a:gd name="connsiteX7" fmla="*/ 1287468 w 5996180"/>
              <a:gd name="connsiteY7" fmla="*/ 2653815 h 4660610"/>
              <a:gd name="connsiteX8" fmla="*/ 4116959 w 5996180"/>
              <a:gd name="connsiteY8" fmla="*/ 3736314 h 4660610"/>
              <a:gd name="connsiteX9" fmla="*/ 2007312 w 5996180"/>
              <a:gd name="connsiteY9" fmla="*/ 1047661 h 4660610"/>
              <a:gd name="connsiteX10" fmla="*/ 4675500 w 5996180"/>
              <a:gd name="connsiteY10" fmla="*/ 1763430 h 4660610"/>
              <a:gd name="connsiteX11" fmla="*/ 3719985 w 5996180"/>
              <a:gd name="connsiteY11" fmla="*/ 161 h 466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96180" h="4660610">
                <a:moveTo>
                  <a:pt x="3719985" y="161"/>
                </a:moveTo>
                <a:cubicBezTo>
                  <a:pt x="3938717" y="6723"/>
                  <a:pt x="4930542" y="533760"/>
                  <a:pt x="5905565" y="1304153"/>
                </a:cubicBezTo>
                <a:lnTo>
                  <a:pt x="5996180" y="1377819"/>
                </a:lnTo>
                <a:lnTo>
                  <a:pt x="5996180" y="4660610"/>
                </a:lnTo>
                <a:lnTo>
                  <a:pt x="1053657" y="4660610"/>
                </a:lnTo>
                <a:lnTo>
                  <a:pt x="956674" y="4587361"/>
                </a:lnTo>
                <a:cubicBezTo>
                  <a:pt x="318879" y="4089931"/>
                  <a:pt x="-336748" y="3358510"/>
                  <a:pt x="195394" y="3282276"/>
                </a:cubicBezTo>
                <a:cubicBezTo>
                  <a:pt x="803559" y="3195156"/>
                  <a:pt x="2528404" y="3840934"/>
                  <a:pt x="1287468" y="2653815"/>
                </a:cubicBezTo>
                <a:cubicBezTo>
                  <a:pt x="46531" y="1466699"/>
                  <a:pt x="3645354" y="3980737"/>
                  <a:pt x="4116959" y="3736314"/>
                </a:cubicBezTo>
                <a:cubicBezTo>
                  <a:pt x="4588561" y="3491891"/>
                  <a:pt x="1386711" y="1711122"/>
                  <a:pt x="2007312" y="1047661"/>
                </a:cubicBezTo>
                <a:cubicBezTo>
                  <a:pt x="2627913" y="384200"/>
                  <a:pt x="4464442" y="2130157"/>
                  <a:pt x="4675500" y="1763430"/>
                </a:cubicBezTo>
                <a:cubicBezTo>
                  <a:pt x="4886424" y="1396891"/>
                  <a:pt x="3136699" y="-17339"/>
                  <a:pt x="3719985" y="161"/>
                </a:cubicBezTo>
                <a:close/>
              </a:path>
            </a:pathLst>
          </a:custGeom>
          <a:solidFill>
            <a:srgbClr val="CBF4F2">
              <a:alpha val="36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19F5C84-9BAA-CAA3-290C-E9CDE75EA5E5}"/>
              </a:ext>
            </a:extLst>
          </p:cNvPr>
          <p:cNvSpPr/>
          <p:nvPr userDrawn="1"/>
        </p:nvSpPr>
        <p:spPr>
          <a:xfrm rot="10800000">
            <a:off x="0" y="0"/>
            <a:ext cx="3253863" cy="2936315"/>
          </a:xfrm>
          <a:custGeom>
            <a:avLst/>
            <a:gdLst>
              <a:gd name="connsiteX0" fmla="*/ 298937 w 3253863"/>
              <a:gd name="connsiteY0" fmla="*/ 2936315 h 2936315"/>
              <a:gd name="connsiteX1" fmla="*/ 0 w 3253863"/>
              <a:gd name="connsiteY1" fmla="*/ 2936315 h 2936315"/>
              <a:gd name="connsiteX2" fmla="*/ 38076 w 3253863"/>
              <a:gd name="connsiteY2" fmla="*/ 2918692 h 2936315"/>
              <a:gd name="connsiteX3" fmla="*/ 263033 w 3253863"/>
              <a:gd name="connsiteY3" fmla="*/ 2928811 h 2936315"/>
              <a:gd name="connsiteX4" fmla="*/ 1444760 w 3253863"/>
              <a:gd name="connsiteY4" fmla="*/ 2936315 h 2936315"/>
              <a:gd name="connsiteX5" fmla="*/ 824135 w 3253863"/>
              <a:gd name="connsiteY5" fmla="*/ 2936315 h 2936315"/>
              <a:gd name="connsiteX6" fmla="*/ 833288 w 3253863"/>
              <a:gd name="connsiteY6" fmla="*/ 2881611 h 2936315"/>
              <a:gd name="connsiteX7" fmla="*/ 605499 w 3253863"/>
              <a:gd name="connsiteY7" fmla="*/ 2359846 h 2936315"/>
              <a:gd name="connsiteX8" fmla="*/ 1332798 w 3253863"/>
              <a:gd name="connsiteY8" fmla="*/ 2835043 h 2936315"/>
              <a:gd name="connsiteX9" fmla="*/ 3253863 w 3253863"/>
              <a:gd name="connsiteY9" fmla="*/ 2936315 h 2936315"/>
              <a:gd name="connsiteX10" fmla="*/ 1959926 w 3253863"/>
              <a:gd name="connsiteY10" fmla="*/ 2936315 h 2936315"/>
              <a:gd name="connsiteX11" fmla="*/ 1865056 w 3253863"/>
              <a:gd name="connsiteY11" fmla="*/ 2790441 h 2936315"/>
              <a:gd name="connsiteX12" fmla="*/ 979518 w 3253863"/>
              <a:gd name="connsiteY12" fmla="*/ 931610 h 2936315"/>
              <a:gd name="connsiteX13" fmla="*/ 2365864 w 3253863"/>
              <a:gd name="connsiteY13" fmla="*/ 1568092 h 2936315"/>
              <a:gd name="connsiteX14" fmla="*/ 1869394 w 3253863"/>
              <a:gd name="connsiteY14" fmla="*/ 144 h 2936315"/>
              <a:gd name="connsiteX15" fmla="*/ 3131217 w 3253863"/>
              <a:gd name="connsiteY15" fmla="*/ 1335319 h 2936315"/>
              <a:gd name="connsiteX16" fmla="*/ 3253863 w 3253863"/>
              <a:gd name="connsiteY16" fmla="*/ 1516455 h 2936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253863" h="2936315">
                <a:moveTo>
                  <a:pt x="298937" y="2936315"/>
                </a:moveTo>
                <a:lnTo>
                  <a:pt x="0" y="2936315"/>
                </a:lnTo>
                <a:lnTo>
                  <a:pt x="38076" y="2918692"/>
                </a:lnTo>
                <a:cubicBezTo>
                  <a:pt x="97324" y="2904167"/>
                  <a:pt x="176971" y="2912553"/>
                  <a:pt x="263033" y="2928811"/>
                </a:cubicBezTo>
                <a:close/>
                <a:moveTo>
                  <a:pt x="1444760" y="2936315"/>
                </a:moveTo>
                <a:lnTo>
                  <a:pt x="824135" y="2936315"/>
                </a:lnTo>
                <a:lnTo>
                  <a:pt x="833288" y="2881611"/>
                </a:lnTo>
                <a:cubicBezTo>
                  <a:pt x="831573" y="2785789"/>
                  <a:pt x="766692" y="2623751"/>
                  <a:pt x="605499" y="2359846"/>
                </a:cubicBezTo>
                <a:cubicBezTo>
                  <a:pt x="202518" y="1700086"/>
                  <a:pt x="781825" y="2325939"/>
                  <a:pt x="1332798" y="2835043"/>
                </a:cubicBezTo>
                <a:close/>
                <a:moveTo>
                  <a:pt x="3253863" y="2936315"/>
                </a:moveTo>
                <a:lnTo>
                  <a:pt x="1959926" y="2936315"/>
                </a:lnTo>
                <a:lnTo>
                  <a:pt x="1865056" y="2790441"/>
                </a:lnTo>
                <a:cubicBezTo>
                  <a:pt x="1474878" y="2212419"/>
                  <a:pt x="757831" y="1337213"/>
                  <a:pt x="979518" y="931610"/>
                </a:cubicBezTo>
                <a:cubicBezTo>
                  <a:pt x="1301972" y="341642"/>
                  <a:pt x="2256202" y="1894195"/>
                  <a:pt x="2365864" y="1568092"/>
                </a:cubicBezTo>
                <a:cubicBezTo>
                  <a:pt x="2475456" y="1242155"/>
                  <a:pt x="1566329" y="-15418"/>
                  <a:pt x="1869394" y="144"/>
                </a:cubicBezTo>
                <a:cubicBezTo>
                  <a:pt x="1992515" y="6466"/>
                  <a:pt x="2587058" y="555959"/>
                  <a:pt x="3131217" y="1335319"/>
                </a:cubicBezTo>
                <a:lnTo>
                  <a:pt x="3253863" y="1516455"/>
                </a:lnTo>
                <a:close/>
              </a:path>
            </a:pathLst>
          </a:custGeom>
          <a:solidFill>
            <a:srgbClr val="CBF4F2">
              <a:alpha val="48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295675B-D382-792F-12FE-5CE1EA0BED17}"/>
              </a:ext>
            </a:extLst>
          </p:cNvPr>
          <p:cNvSpPr/>
          <p:nvPr userDrawn="1"/>
        </p:nvSpPr>
        <p:spPr>
          <a:xfrm>
            <a:off x="9691881" y="5353130"/>
            <a:ext cx="1577872" cy="1881197"/>
          </a:xfrm>
          <a:custGeom>
            <a:avLst/>
            <a:gdLst>
              <a:gd name="connsiteX0" fmla="*/ 419 w 509413"/>
              <a:gd name="connsiteY0" fmla="*/ 606820 h 607341"/>
              <a:gd name="connsiteX1" fmla="*/ 175410 w 509413"/>
              <a:gd name="connsiteY1" fmla="*/ 100963 h 607341"/>
              <a:gd name="connsiteX2" fmla="*/ 67041 w 509413"/>
              <a:gd name="connsiteY2" fmla="*/ 553096 h 607341"/>
              <a:gd name="connsiteX3" fmla="*/ 426582 w 509413"/>
              <a:gd name="connsiteY3" fmla="*/ 29792 h 607341"/>
              <a:gd name="connsiteX4" fmla="*/ 102914 w 509413"/>
              <a:gd name="connsiteY4" fmla="*/ 606417 h 607341"/>
              <a:gd name="connsiteX5" fmla="*/ 509327 w 509413"/>
              <a:gd name="connsiteY5" fmla="*/ 289716 h 607341"/>
              <a:gd name="connsiteX6" fmla="*/ 419 w 509413"/>
              <a:gd name="connsiteY6" fmla="*/ 606820 h 607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9413" h="607341">
                <a:moveTo>
                  <a:pt x="419" y="606820"/>
                </a:moveTo>
                <a:cubicBezTo>
                  <a:pt x="-10061" y="550159"/>
                  <a:pt x="179671" y="-195986"/>
                  <a:pt x="175410" y="100963"/>
                </a:cubicBezTo>
                <a:cubicBezTo>
                  <a:pt x="171149" y="397913"/>
                  <a:pt x="49363" y="574747"/>
                  <a:pt x="67041" y="553096"/>
                </a:cubicBezTo>
                <a:cubicBezTo>
                  <a:pt x="84719" y="531503"/>
                  <a:pt x="311246" y="-148597"/>
                  <a:pt x="426582" y="29792"/>
                </a:cubicBezTo>
                <a:cubicBezTo>
                  <a:pt x="541919" y="208181"/>
                  <a:pt x="72569" y="629680"/>
                  <a:pt x="102914" y="606417"/>
                </a:cubicBezTo>
                <a:cubicBezTo>
                  <a:pt x="133260" y="583154"/>
                  <a:pt x="516007" y="114840"/>
                  <a:pt x="509327" y="289716"/>
                </a:cubicBezTo>
                <a:cubicBezTo>
                  <a:pt x="502706" y="464535"/>
                  <a:pt x="419" y="606820"/>
                  <a:pt x="419" y="606820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19C02AA-A7CD-3DAE-B6AB-86FE7935BA53}"/>
              </a:ext>
            </a:extLst>
          </p:cNvPr>
          <p:cNvGrpSpPr/>
          <p:nvPr userDrawn="1"/>
        </p:nvGrpSpPr>
        <p:grpSpPr>
          <a:xfrm>
            <a:off x="9934743" y="4546026"/>
            <a:ext cx="2069222" cy="2766065"/>
            <a:chOff x="2732057" y="1123764"/>
            <a:chExt cx="296298" cy="396081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ECE212F-B238-07CF-9A25-3A1052E4CF1B}"/>
                </a:ext>
              </a:extLst>
            </p:cNvPr>
            <p:cNvSpPr/>
            <p:nvPr/>
          </p:nvSpPr>
          <p:spPr>
            <a:xfrm>
              <a:off x="2732057" y="1123764"/>
              <a:ext cx="296298" cy="396081"/>
            </a:xfrm>
            <a:custGeom>
              <a:avLst/>
              <a:gdLst>
                <a:gd name="connsiteX0" fmla="*/ 276700 w 296298"/>
                <a:gd name="connsiteY0" fmla="*/ 396082 h 396081"/>
                <a:gd name="connsiteX1" fmla="*/ 267199 w 296298"/>
                <a:gd name="connsiteY1" fmla="*/ 387790 h 396081"/>
                <a:gd name="connsiteX2" fmla="*/ 28291 w 296298"/>
                <a:gd name="connsiteY2" fmla="*/ 104487 h 396081"/>
                <a:gd name="connsiteX3" fmla="*/ 265932 w 296298"/>
                <a:gd name="connsiteY3" fmla="*/ 374489 h 396081"/>
                <a:gd name="connsiteX4" fmla="*/ 226316 w 296298"/>
                <a:gd name="connsiteY4" fmla="*/ 7289 h 396081"/>
                <a:gd name="connsiteX5" fmla="*/ 276700 w 296298"/>
                <a:gd name="connsiteY5" fmla="*/ 396082 h 396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298" h="396081">
                  <a:moveTo>
                    <a:pt x="276700" y="396082"/>
                  </a:moveTo>
                  <a:cubicBezTo>
                    <a:pt x="275145" y="395045"/>
                    <a:pt x="271863" y="392166"/>
                    <a:pt x="267199" y="387790"/>
                  </a:cubicBezTo>
                  <a:cubicBezTo>
                    <a:pt x="206450" y="330842"/>
                    <a:pt x="-91997" y="17596"/>
                    <a:pt x="28291" y="104487"/>
                  </a:cubicBezTo>
                  <a:cubicBezTo>
                    <a:pt x="157908" y="198115"/>
                    <a:pt x="265932" y="374489"/>
                    <a:pt x="265932" y="374489"/>
                  </a:cubicBezTo>
                  <a:cubicBezTo>
                    <a:pt x="265932" y="374489"/>
                    <a:pt x="107524" y="-61118"/>
                    <a:pt x="226316" y="7289"/>
                  </a:cubicBezTo>
                  <a:cubicBezTo>
                    <a:pt x="345107" y="75696"/>
                    <a:pt x="276700" y="396082"/>
                    <a:pt x="276700" y="396082"/>
                  </a:cubicBezTo>
                  <a:close/>
                </a:path>
              </a:pathLst>
            </a:custGeom>
            <a:solidFill>
              <a:srgbClr val="4F8E3A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0B76FBF1-9BF4-F725-281C-FB62C53674BD}"/>
                </a:ext>
              </a:extLst>
            </p:cNvPr>
            <p:cNvSpPr/>
            <p:nvPr/>
          </p:nvSpPr>
          <p:spPr>
            <a:xfrm>
              <a:off x="2933152" y="1138194"/>
              <a:ext cx="66930" cy="360001"/>
            </a:xfrm>
            <a:custGeom>
              <a:avLst/>
              <a:gdLst>
                <a:gd name="connsiteX0" fmla="*/ 0 w 66930"/>
                <a:gd name="connsiteY0" fmla="*/ 0 h 360001"/>
                <a:gd name="connsiteX1" fmla="*/ 64780 w 66930"/>
                <a:gd name="connsiteY1" fmla="*/ 360002 h 36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930" h="360001">
                  <a:moveTo>
                    <a:pt x="0" y="0"/>
                  </a:moveTo>
                  <a:cubicBezTo>
                    <a:pt x="0" y="0"/>
                    <a:pt x="81018" y="98983"/>
                    <a:pt x="64780" y="360002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0D61AF6-2A28-DC0C-8366-EFD73A9988D1}"/>
                </a:ext>
              </a:extLst>
            </p:cNvPr>
            <p:cNvSpPr/>
            <p:nvPr/>
          </p:nvSpPr>
          <p:spPr>
            <a:xfrm>
              <a:off x="2916914" y="1186793"/>
              <a:ext cx="86430" cy="54011"/>
            </a:xfrm>
            <a:custGeom>
              <a:avLst/>
              <a:gdLst>
                <a:gd name="connsiteX0" fmla="*/ 0 w 86430"/>
                <a:gd name="connsiteY0" fmla="*/ 0 h 54011"/>
                <a:gd name="connsiteX1" fmla="*/ 59425 w 86430"/>
                <a:gd name="connsiteY1" fmla="*/ 54011 h 54011"/>
                <a:gd name="connsiteX2" fmla="*/ 86430 w 86430"/>
                <a:gd name="connsiteY2" fmla="*/ 0 h 5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430" h="54011">
                  <a:moveTo>
                    <a:pt x="0" y="0"/>
                  </a:moveTo>
                  <a:lnTo>
                    <a:pt x="59425" y="54011"/>
                  </a:lnTo>
                  <a:lnTo>
                    <a:pt x="86430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90608D7-43F4-E2F3-0411-7E1F295F880C}"/>
                </a:ext>
              </a:extLst>
            </p:cNvPr>
            <p:cNvSpPr/>
            <p:nvPr/>
          </p:nvSpPr>
          <p:spPr>
            <a:xfrm>
              <a:off x="2927739" y="1262397"/>
              <a:ext cx="86372" cy="81017"/>
            </a:xfrm>
            <a:custGeom>
              <a:avLst/>
              <a:gdLst>
                <a:gd name="connsiteX0" fmla="*/ 86373 w 86372"/>
                <a:gd name="connsiteY0" fmla="*/ 0 h 81017"/>
                <a:gd name="connsiteX1" fmla="*/ 75605 w 86372"/>
                <a:gd name="connsiteY1" fmla="*/ 81018 h 81017"/>
                <a:gd name="connsiteX2" fmla="*/ 0 w 86372"/>
                <a:gd name="connsiteY2" fmla="*/ 27006 h 8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372" h="81017">
                  <a:moveTo>
                    <a:pt x="86373" y="0"/>
                  </a:moveTo>
                  <a:lnTo>
                    <a:pt x="75605" y="81018"/>
                  </a:lnTo>
                  <a:lnTo>
                    <a:pt x="0" y="27006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399D166-A570-0BA0-85E5-1534B0A7320B}"/>
                </a:ext>
              </a:extLst>
            </p:cNvPr>
            <p:cNvSpPr/>
            <p:nvPr/>
          </p:nvSpPr>
          <p:spPr>
            <a:xfrm>
              <a:off x="2960100" y="1365008"/>
              <a:ext cx="64837" cy="59424"/>
            </a:xfrm>
            <a:custGeom>
              <a:avLst/>
              <a:gdLst>
                <a:gd name="connsiteX0" fmla="*/ 0 w 64837"/>
                <a:gd name="connsiteY0" fmla="*/ 21593 h 59424"/>
                <a:gd name="connsiteX1" fmla="*/ 37831 w 64837"/>
                <a:gd name="connsiteY1" fmla="*/ 59425 h 59424"/>
                <a:gd name="connsiteX2" fmla="*/ 64837 w 64837"/>
                <a:gd name="connsiteY2" fmla="*/ 0 h 59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37" h="59424">
                  <a:moveTo>
                    <a:pt x="0" y="21593"/>
                  </a:moveTo>
                  <a:lnTo>
                    <a:pt x="37831" y="59425"/>
                  </a:lnTo>
                  <a:lnTo>
                    <a:pt x="64837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6337AD44-2706-A4EE-9085-697C89156584}"/>
              </a:ext>
            </a:extLst>
          </p:cNvPr>
          <p:cNvSpPr/>
          <p:nvPr userDrawn="1"/>
        </p:nvSpPr>
        <p:spPr>
          <a:xfrm>
            <a:off x="2237624" y="5882530"/>
            <a:ext cx="1475325" cy="1096632"/>
          </a:xfrm>
          <a:custGeom>
            <a:avLst/>
            <a:gdLst>
              <a:gd name="connsiteX0" fmla="*/ 349471 w 480860"/>
              <a:gd name="connsiteY0" fmla="*/ 324642 h 357431"/>
              <a:gd name="connsiteX1" fmla="*/ 237 w 480860"/>
              <a:gd name="connsiteY1" fmla="*/ 40245 h 357431"/>
              <a:gd name="connsiteX2" fmla="*/ 338645 w 480860"/>
              <a:gd name="connsiteY2" fmla="*/ 227444 h 357431"/>
              <a:gd name="connsiteX3" fmla="*/ 126226 w 480860"/>
              <a:gd name="connsiteY3" fmla="*/ 629 h 357431"/>
              <a:gd name="connsiteX4" fmla="*/ 407053 w 480860"/>
              <a:gd name="connsiteY4" fmla="*/ 267060 h 357431"/>
              <a:gd name="connsiteX5" fmla="*/ 349471 w 480860"/>
              <a:gd name="connsiteY5" fmla="*/ 69036 h 357431"/>
              <a:gd name="connsiteX6" fmla="*/ 471890 w 480860"/>
              <a:gd name="connsiteY6" fmla="*/ 357061 h 357431"/>
              <a:gd name="connsiteX7" fmla="*/ 349471 w 480860"/>
              <a:gd name="connsiteY7" fmla="*/ 324642 h 357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0860" h="357431">
                <a:moveTo>
                  <a:pt x="349471" y="324642"/>
                </a:moveTo>
                <a:cubicBezTo>
                  <a:pt x="349471" y="324642"/>
                  <a:pt x="-10531" y="79804"/>
                  <a:pt x="237" y="40245"/>
                </a:cubicBezTo>
                <a:cubicBezTo>
                  <a:pt x="11005" y="686"/>
                  <a:pt x="356669" y="231071"/>
                  <a:pt x="338645" y="227444"/>
                </a:cubicBezTo>
                <a:cubicBezTo>
                  <a:pt x="320622" y="223816"/>
                  <a:pt x="29028" y="-13767"/>
                  <a:pt x="126226" y="629"/>
                </a:cubicBezTo>
                <a:cubicBezTo>
                  <a:pt x="223424" y="15024"/>
                  <a:pt x="417820" y="277828"/>
                  <a:pt x="407053" y="267060"/>
                </a:cubicBezTo>
                <a:cubicBezTo>
                  <a:pt x="396227" y="256235"/>
                  <a:pt x="288261" y="-2941"/>
                  <a:pt x="349471" y="69036"/>
                </a:cubicBezTo>
                <a:cubicBezTo>
                  <a:pt x="410680" y="141013"/>
                  <a:pt x="511506" y="367828"/>
                  <a:pt x="471890" y="357061"/>
                </a:cubicBezTo>
                <a:cubicBezTo>
                  <a:pt x="432274" y="346293"/>
                  <a:pt x="349471" y="324642"/>
                  <a:pt x="349471" y="324642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B9ECE967-973A-91F4-9731-B2AA7A0B750E}"/>
              </a:ext>
            </a:extLst>
          </p:cNvPr>
          <p:cNvSpPr/>
          <p:nvPr userDrawn="1"/>
        </p:nvSpPr>
        <p:spPr>
          <a:xfrm rot="3836805">
            <a:off x="8106139" y="6205830"/>
            <a:ext cx="1093869" cy="570110"/>
          </a:xfrm>
          <a:custGeom>
            <a:avLst/>
            <a:gdLst>
              <a:gd name="connsiteX0" fmla="*/ 510273 w 510272"/>
              <a:gd name="connsiteY0" fmla="*/ 265947 h 265947"/>
              <a:gd name="connsiteX1" fmla="*/ 24224 w 510272"/>
              <a:gd name="connsiteY1" fmla="*/ 174162 h 265947"/>
              <a:gd name="connsiteX2" fmla="*/ 418430 w 510272"/>
              <a:gd name="connsiteY2" fmla="*/ 222761 h 265947"/>
              <a:gd name="connsiteX3" fmla="*/ 159196 w 510272"/>
              <a:gd name="connsiteY3" fmla="*/ 1358 h 265947"/>
              <a:gd name="connsiteX4" fmla="*/ 510273 w 510272"/>
              <a:gd name="connsiteY4" fmla="*/ 265947 h 26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72" h="265947">
                <a:moveTo>
                  <a:pt x="510273" y="265947"/>
                </a:moveTo>
                <a:cubicBezTo>
                  <a:pt x="477854" y="265947"/>
                  <a:pt x="-126986" y="217348"/>
                  <a:pt x="24224" y="174162"/>
                </a:cubicBezTo>
                <a:cubicBezTo>
                  <a:pt x="175434" y="130975"/>
                  <a:pt x="418430" y="222761"/>
                  <a:pt x="418430" y="222761"/>
                </a:cubicBezTo>
                <a:cubicBezTo>
                  <a:pt x="418430" y="222761"/>
                  <a:pt x="13399" y="-20235"/>
                  <a:pt x="159196" y="1358"/>
                </a:cubicBezTo>
                <a:cubicBezTo>
                  <a:pt x="305108" y="22894"/>
                  <a:pt x="510273" y="265947"/>
                  <a:pt x="510273" y="265947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7D07DA88-1CA1-633A-2B37-B2AF953A1BB2}"/>
              </a:ext>
            </a:extLst>
          </p:cNvPr>
          <p:cNvSpPr/>
          <p:nvPr userDrawn="1"/>
        </p:nvSpPr>
        <p:spPr>
          <a:xfrm>
            <a:off x="-1885562" y="5518097"/>
            <a:ext cx="2208940" cy="1720488"/>
          </a:xfrm>
          <a:custGeom>
            <a:avLst/>
            <a:gdLst>
              <a:gd name="connsiteX0" fmla="*/ 315564 w 323556"/>
              <a:gd name="connsiteY0" fmla="*/ 252010 h 252010"/>
              <a:gd name="connsiteX1" fmla="*/ 61744 w 323556"/>
              <a:gd name="connsiteY1" fmla="*/ 133219 h 252010"/>
              <a:gd name="connsiteX2" fmla="*/ 299384 w 323556"/>
              <a:gd name="connsiteY2" fmla="*/ 203411 h 252010"/>
              <a:gd name="connsiteX3" fmla="*/ 196773 w 323556"/>
              <a:gd name="connsiteY3" fmla="*/ 9015 h 252010"/>
              <a:gd name="connsiteX4" fmla="*/ 315564 w 323556"/>
              <a:gd name="connsiteY4" fmla="*/ 252010 h 252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556" h="252010">
                <a:moveTo>
                  <a:pt x="315564" y="252010"/>
                </a:moveTo>
                <a:cubicBezTo>
                  <a:pt x="261553" y="208824"/>
                  <a:pt x="-154246" y="84620"/>
                  <a:pt x="61744" y="133219"/>
                </a:cubicBezTo>
                <a:cubicBezTo>
                  <a:pt x="277733" y="181818"/>
                  <a:pt x="299384" y="203411"/>
                  <a:pt x="299384" y="203411"/>
                </a:cubicBezTo>
                <a:cubicBezTo>
                  <a:pt x="299384" y="203411"/>
                  <a:pt x="23970" y="-50410"/>
                  <a:pt x="196773" y="9015"/>
                </a:cubicBezTo>
                <a:cubicBezTo>
                  <a:pt x="369576" y="68382"/>
                  <a:pt x="315564" y="252010"/>
                  <a:pt x="315564" y="252010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2108151-DBA7-16B0-829C-EE53E0B5D793}"/>
              </a:ext>
            </a:extLst>
          </p:cNvPr>
          <p:cNvGrpSpPr/>
          <p:nvPr userDrawn="1"/>
        </p:nvGrpSpPr>
        <p:grpSpPr>
          <a:xfrm>
            <a:off x="1199608" y="5372902"/>
            <a:ext cx="1621805" cy="1706575"/>
            <a:chOff x="-92546" y="2908858"/>
            <a:chExt cx="1044448" cy="1099040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674208AD-55B5-31FB-7AFB-3B309DD6AA56}"/>
                </a:ext>
              </a:extLst>
            </p:cNvPr>
            <p:cNvSpPr/>
            <p:nvPr/>
          </p:nvSpPr>
          <p:spPr>
            <a:xfrm>
              <a:off x="-86484" y="2908858"/>
              <a:ext cx="1038386" cy="1099040"/>
            </a:xfrm>
            <a:custGeom>
              <a:avLst/>
              <a:gdLst>
                <a:gd name="connsiteX0" fmla="*/ 483221 w 484390"/>
                <a:gd name="connsiteY0" fmla="*/ 512685 h 512684"/>
                <a:gd name="connsiteX1" fmla="*/ 310418 w 484390"/>
                <a:gd name="connsiteY1" fmla="*/ 21281 h 512684"/>
                <a:gd name="connsiteX2" fmla="*/ 423796 w 484390"/>
                <a:gd name="connsiteY2" fmla="*/ 393893 h 512684"/>
                <a:gd name="connsiteX3" fmla="*/ 29591 w 484390"/>
                <a:gd name="connsiteY3" fmla="*/ 210265 h 512684"/>
                <a:gd name="connsiteX4" fmla="*/ 483221 w 484390"/>
                <a:gd name="connsiteY4" fmla="*/ 512685 h 512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512684">
                  <a:moveTo>
                    <a:pt x="483221" y="512685"/>
                  </a:moveTo>
                  <a:cubicBezTo>
                    <a:pt x="494046" y="480266"/>
                    <a:pt x="429209" y="-119161"/>
                    <a:pt x="310418" y="21281"/>
                  </a:cubicBezTo>
                  <a:cubicBezTo>
                    <a:pt x="191626" y="161723"/>
                    <a:pt x="423796" y="393893"/>
                    <a:pt x="423796" y="393893"/>
                  </a:cubicBezTo>
                  <a:cubicBezTo>
                    <a:pt x="423796" y="393893"/>
                    <a:pt x="-132444" y="-54324"/>
                    <a:pt x="29591" y="210265"/>
                  </a:cubicBezTo>
                  <a:cubicBezTo>
                    <a:pt x="191569" y="474853"/>
                    <a:pt x="483221" y="512685"/>
                    <a:pt x="483221" y="512685"/>
                  </a:cubicBezTo>
                  <a:close/>
                </a:path>
              </a:pathLst>
            </a:custGeom>
            <a:solidFill>
              <a:srgbClr val="336535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A7289AF6-AD99-5012-1E54-2EDC76EF2385}"/>
                </a:ext>
              </a:extLst>
            </p:cNvPr>
            <p:cNvSpPr/>
            <p:nvPr/>
          </p:nvSpPr>
          <p:spPr>
            <a:xfrm>
              <a:off x="-92546" y="3197528"/>
              <a:ext cx="1041940" cy="810369"/>
            </a:xfrm>
            <a:custGeom>
              <a:avLst/>
              <a:gdLst>
                <a:gd name="connsiteX0" fmla="*/ 0 w 486048"/>
                <a:gd name="connsiteY0" fmla="*/ 0 h 378024"/>
                <a:gd name="connsiteX1" fmla="*/ 486049 w 486048"/>
                <a:gd name="connsiteY1" fmla="*/ 378025 h 37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6048" h="378024">
                  <a:moveTo>
                    <a:pt x="0" y="0"/>
                  </a:moveTo>
                  <a:cubicBezTo>
                    <a:pt x="0" y="0"/>
                    <a:pt x="421211" y="345606"/>
                    <a:pt x="486049" y="378025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9B578FCC-6875-E1F2-61D0-0BEB66BF563B}"/>
                </a:ext>
              </a:extLst>
            </p:cNvPr>
            <p:cNvSpPr/>
            <p:nvPr/>
          </p:nvSpPr>
          <p:spPr>
            <a:xfrm>
              <a:off x="32" y="3290108"/>
              <a:ext cx="208363" cy="127387"/>
            </a:xfrm>
            <a:custGeom>
              <a:avLst/>
              <a:gdLst>
                <a:gd name="connsiteX0" fmla="*/ 0 w 97198"/>
                <a:gd name="connsiteY0" fmla="*/ 54012 h 59424"/>
                <a:gd name="connsiteX1" fmla="*/ 97198 w 97198"/>
                <a:gd name="connsiteY1" fmla="*/ 59425 h 59424"/>
                <a:gd name="connsiteX2" fmla="*/ 70192 w 97198"/>
                <a:gd name="connsiteY2" fmla="*/ 0 h 59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198" h="59424">
                  <a:moveTo>
                    <a:pt x="0" y="54012"/>
                  </a:moveTo>
                  <a:cubicBezTo>
                    <a:pt x="16180" y="48599"/>
                    <a:pt x="97198" y="59425"/>
                    <a:pt x="97198" y="59425"/>
                  </a:cubicBezTo>
                  <a:lnTo>
                    <a:pt x="70192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00897C6-89FE-0D9D-B6B0-85FB14B28E51}"/>
                </a:ext>
              </a:extLst>
            </p:cNvPr>
            <p:cNvSpPr/>
            <p:nvPr/>
          </p:nvSpPr>
          <p:spPr>
            <a:xfrm>
              <a:off x="205130" y="3417495"/>
              <a:ext cx="211750" cy="196759"/>
            </a:xfrm>
            <a:custGeom>
              <a:avLst/>
              <a:gdLst>
                <a:gd name="connsiteX0" fmla="*/ 77186 w 98778"/>
                <a:gd name="connsiteY0" fmla="*/ 0 h 91785"/>
                <a:gd name="connsiteX1" fmla="*/ 98779 w 98778"/>
                <a:gd name="connsiteY1" fmla="*/ 91785 h 91785"/>
                <a:gd name="connsiteX2" fmla="*/ 1581 w 98778"/>
                <a:gd name="connsiteY2" fmla="*/ 86373 h 9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778" h="91785">
                  <a:moveTo>
                    <a:pt x="77186" y="0"/>
                  </a:moveTo>
                  <a:lnTo>
                    <a:pt x="98779" y="91785"/>
                  </a:lnTo>
                  <a:cubicBezTo>
                    <a:pt x="98779" y="91785"/>
                    <a:pt x="-14600" y="86373"/>
                    <a:pt x="1581" y="86373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7BF1537-E9D0-BB59-D6ED-404961355B13}"/>
                </a:ext>
              </a:extLst>
            </p:cNvPr>
            <p:cNvSpPr/>
            <p:nvPr/>
          </p:nvSpPr>
          <p:spPr>
            <a:xfrm>
              <a:off x="416883" y="3556364"/>
              <a:ext cx="219965" cy="243170"/>
            </a:xfrm>
            <a:custGeom>
              <a:avLst/>
              <a:gdLst>
                <a:gd name="connsiteX0" fmla="*/ 80960 w 102610"/>
                <a:gd name="connsiteY0" fmla="*/ 0 h 113435"/>
                <a:gd name="connsiteX1" fmla="*/ 102611 w 102610"/>
                <a:gd name="connsiteY1" fmla="*/ 97256 h 113435"/>
                <a:gd name="connsiteX2" fmla="*/ 0 w 102610"/>
                <a:gd name="connsiteY2" fmla="*/ 113436 h 11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610" h="113435">
                  <a:moveTo>
                    <a:pt x="80960" y="0"/>
                  </a:moveTo>
                  <a:lnTo>
                    <a:pt x="102611" y="97256"/>
                  </a:lnTo>
                  <a:lnTo>
                    <a:pt x="0" y="113436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2BF0F47-C72A-75D2-B76A-E5C99A9F8C4C}"/>
                </a:ext>
              </a:extLst>
            </p:cNvPr>
            <p:cNvSpPr/>
            <p:nvPr/>
          </p:nvSpPr>
          <p:spPr>
            <a:xfrm>
              <a:off x="636850" y="2919669"/>
              <a:ext cx="277858" cy="984047"/>
            </a:xfrm>
            <a:custGeom>
              <a:avLst/>
              <a:gdLst>
                <a:gd name="connsiteX0" fmla="*/ 0 w 129616"/>
                <a:gd name="connsiteY0" fmla="*/ 0 h 459042"/>
                <a:gd name="connsiteX1" fmla="*/ 129617 w 129616"/>
                <a:gd name="connsiteY1" fmla="*/ 459042 h 45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9616" h="459042">
                  <a:moveTo>
                    <a:pt x="0" y="0"/>
                  </a:moveTo>
                  <a:cubicBezTo>
                    <a:pt x="5413" y="21593"/>
                    <a:pt x="129617" y="459042"/>
                    <a:pt x="129617" y="459042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FA6D91F-F17A-774A-38F3-4D506CF764CF}"/>
                </a:ext>
              </a:extLst>
            </p:cNvPr>
            <p:cNvSpPr/>
            <p:nvPr/>
          </p:nvSpPr>
          <p:spPr>
            <a:xfrm>
              <a:off x="521064" y="3023852"/>
              <a:ext cx="266256" cy="208363"/>
            </a:xfrm>
            <a:custGeom>
              <a:avLst/>
              <a:gdLst>
                <a:gd name="connsiteX0" fmla="*/ 0 w 124204"/>
                <a:gd name="connsiteY0" fmla="*/ 0 h 97198"/>
                <a:gd name="connsiteX1" fmla="*/ 97198 w 124204"/>
                <a:gd name="connsiteY1" fmla="*/ 97198 h 97198"/>
                <a:gd name="connsiteX2" fmla="*/ 124204 w 124204"/>
                <a:gd name="connsiteY2" fmla="*/ 21593 h 97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204" h="97198">
                  <a:moveTo>
                    <a:pt x="0" y="0"/>
                  </a:moveTo>
                  <a:cubicBezTo>
                    <a:pt x="10825" y="16180"/>
                    <a:pt x="97198" y="97198"/>
                    <a:pt x="97198" y="97198"/>
                  </a:cubicBezTo>
                  <a:lnTo>
                    <a:pt x="124204" y="21593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C3DDAEB-A52A-9AD8-55A8-1EA1A628EE83}"/>
                </a:ext>
              </a:extLst>
            </p:cNvPr>
            <p:cNvSpPr/>
            <p:nvPr/>
          </p:nvSpPr>
          <p:spPr>
            <a:xfrm>
              <a:off x="521064" y="3267025"/>
              <a:ext cx="324147" cy="162072"/>
            </a:xfrm>
            <a:custGeom>
              <a:avLst/>
              <a:gdLst>
                <a:gd name="connsiteX0" fmla="*/ 0 w 151209"/>
                <a:gd name="connsiteY0" fmla="*/ 0 h 75604"/>
                <a:gd name="connsiteX1" fmla="*/ 118791 w 151209"/>
                <a:gd name="connsiteY1" fmla="*/ 75605 h 75604"/>
                <a:gd name="connsiteX2" fmla="*/ 151210 w 151209"/>
                <a:gd name="connsiteY2" fmla="*/ 0 h 75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209" h="75604">
                  <a:moveTo>
                    <a:pt x="0" y="0"/>
                  </a:moveTo>
                  <a:cubicBezTo>
                    <a:pt x="21593" y="0"/>
                    <a:pt x="118791" y="75605"/>
                    <a:pt x="118791" y="75605"/>
                  </a:cubicBezTo>
                  <a:lnTo>
                    <a:pt x="151210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0ECC093-1B30-1E35-850A-CA62F23D0BA6}"/>
                </a:ext>
              </a:extLst>
            </p:cNvPr>
            <p:cNvSpPr/>
            <p:nvPr/>
          </p:nvSpPr>
          <p:spPr>
            <a:xfrm>
              <a:off x="648329" y="3533281"/>
              <a:ext cx="266256" cy="127263"/>
            </a:xfrm>
            <a:custGeom>
              <a:avLst/>
              <a:gdLst>
                <a:gd name="connsiteX0" fmla="*/ 0 w 124204"/>
                <a:gd name="connsiteY0" fmla="*/ 5413 h 59366"/>
                <a:gd name="connsiteX1" fmla="*/ 97256 w 124204"/>
                <a:gd name="connsiteY1" fmla="*/ 59367 h 59366"/>
                <a:gd name="connsiteX2" fmla="*/ 124204 w 124204"/>
                <a:gd name="connsiteY2" fmla="*/ 0 h 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204" h="59366">
                  <a:moveTo>
                    <a:pt x="0" y="5413"/>
                  </a:moveTo>
                  <a:lnTo>
                    <a:pt x="97256" y="59367"/>
                  </a:lnTo>
                  <a:lnTo>
                    <a:pt x="124204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7F2C1DC-77E8-A108-8472-624F3C6168B8}"/>
              </a:ext>
            </a:extLst>
          </p:cNvPr>
          <p:cNvGrpSpPr/>
          <p:nvPr userDrawn="1"/>
        </p:nvGrpSpPr>
        <p:grpSpPr>
          <a:xfrm>
            <a:off x="3509461" y="5770146"/>
            <a:ext cx="920395" cy="1269985"/>
            <a:chOff x="568371" y="3478790"/>
            <a:chExt cx="920395" cy="1269985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D05BE185-1BA2-8D12-EFB3-A7F48E417BB0}"/>
                </a:ext>
              </a:extLst>
            </p:cNvPr>
            <p:cNvSpPr/>
            <p:nvPr/>
          </p:nvSpPr>
          <p:spPr>
            <a:xfrm>
              <a:off x="568371" y="3478790"/>
              <a:ext cx="920395" cy="1269985"/>
            </a:xfrm>
            <a:custGeom>
              <a:avLst/>
              <a:gdLst>
                <a:gd name="connsiteX0" fmla="*/ 426150 w 429349"/>
                <a:gd name="connsiteY0" fmla="*/ 592428 h 592427"/>
                <a:gd name="connsiteX1" fmla="*/ 69718 w 429349"/>
                <a:gd name="connsiteY1" fmla="*/ 327839 h 592427"/>
                <a:gd name="connsiteX2" fmla="*/ 388319 w 429349"/>
                <a:gd name="connsiteY2" fmla="*/ 538473 h 592427"/>
                <a:gd name="connsiteX3" fmla="*/ 280295 w 429349"/>
                <a:gd name="connsiteY3" fmla="*/ 14651 h 592427"/>
                <a:gd name="connsiteX4" fmla="*/ 426150 w 429349"/>
                <a:gd name="connsiteY4" fmla="*/ 592428 h 59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349" h="592427">
                  <a:moveTo>
                    <a:pt x="426150" y="592428"/>
                  </a:moveTo>
                  <a:cubicBezTo>
                    <a:pt x="399144" y="592428"/>
                    <a:pt x="-200283" y="225228"/>
                    <a:pt x="69718" y="327839"/>
                  </a:cubicBezTo>
                  <a:cubicBezTo>
                    <a:pt x="339720" y="430450"/>
                    <a:pt x="388319" y="538473"/>
                    <a:pt x="388319" y="538473"/>
                  </a:cubicBezTo>
                  <a:cubicBezTo>
                    <a:pt x="388319" y="538473"/>
                    <a:pt x="96724" y="-104141"/>
                    <a:pt x="280295" y="14651"/>
                  </a:cubicBezTo>
                  <a:cubicBezTo>
                    <a:pt x="463866" y="133442"/>
                    <a:pt x="426150" y="592428"/>
                    <a:pt x="426150" y="592428"/>
                  </a:cubicBezTo>
                  <a:close/>
                </a:path>
              </a:pathLst>
            </a:custGeom>
            <a:solidFill>
              <a:srgbClr val="336535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E648E7B-8978-B37D-A486-1CFC8D4BB5B4}"/>
                </a:ext>
              </a:extLst>
            </p:cNvPr>
            <p:cNvSpPr/>
            <p:nvPr/>
          </p:nvSpPr>
          <p:spPr>
            <a:xfrm>
              <a:off x="1088263" y="3521677"/>
              <a:ext cx="393643" cy="1227098"/>
            </a:xfrm>
            <a:custGeom>
              <a:avLst/>
              <a:gdLst>
                <a:gd name="connsiteX0" fmla="*/ 0 w 183628"/>
                <a:gd name="connsiteY0" fmla="*/ 0 h 572421"/>
                <a:gd name="connsiteX1" fmla="*/ 183629 w 183628"/>
                <a:gd name="connsiteY1" fmla="*/ 572422 h 572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628" h="572421">
                  <a:moveTo>
                    <a:pt x="0" y="0"/>
                  </a:moveTo>
                  <a:cubicBezTo>
                    <a:pt x="0" y="0"/>
                    <a:pt x="178216" y="329426"/>
                    <a:pt x="183629" y="572422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ADFA043-CA11-5CDE-B482-DC5E3C596EB7}"/>
                </a:ext>
              </a:extLst>
            </p:cNvPr>
            <p:cNvSpPr/>
            <p:nvPr/>
          </p:nvSpPr>
          <p:spPr>
            <a:xfrm>
              <a:off x="1053578" y="3591174"/>
              <a:ext cx="185156" cy="173676"/>
            </a:xfrm>
            <a:custGeom>
              <a:avLst/>
              <a:gdLst>
                <a:gd name="connsiteX0" fmla="*/ 0 w 86372"/>
                <a:gd name="connsiteY0" fmla="*/ 43186 h 81017"/>
                <a:gd name="connsiteX1" fmla="*/ 64780 w 86372"/>
                <a:gd name="connsiteY1" fmla="*/ 81018 h 81017"/>
                <a:gd name="connsiteX2" fmla="*/ 86373 w 86372"/>
                <a:gd name="connsiteY2" fmla="*/ 0 h 8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372" h="81017">
                  <a:moveTo>
                    <a:pt x="0" y="43186"/>
                  </a:moveTo>
                  <a:lnTo>
                    <a:pt x="64780" y="81018"/>
                  </a:lnTo>
                  <a:lnTo>
                    <a:pt x="86373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3FAC8BB-1A8A-C629-C37C-77E044DA2277}"/>
                </a:ext>
              </a:extLst>
            </p:cNvPr>
            <p:cNvSpPr/>
            <p:nvPr/>
          </p:nvSpPr>
          <p:spPr>
            <a:xfrm>
              <a:off x="1111469" y="3764850"/>
              <a:ext cx="243048" cy="243048"/>
            </a:xfrm>
            <a:custGeom>
              <a:avLst/>
              <a:gdLst>
                <a:gd name="connsiteX0" fmla="*/ 113379 w 113378"/>
                <a:gd name="connsiteY0" fmla="*/ 0 h 113378"/>
                <a:gd name="connsiteX1" fmla="*/ 97198 w 113378"/>
                <a:gd name="connsiteY1" fmla="*/ 113379 h 113378"/>
                <a:gd name="connsiteX2" fmla="*/ 0 w 113378"/>
                <a:gd name="connsiteY2" fmla="*/ 59367 h 113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378" h="113378">
                  <a:moveTo>
                    <a:pt x="113379" y="0"/>
                  </a:moveTo>
                  <a:lnTo>
                    <a:pt x="97198" y="113379"/>
                  </a:lnTo>
                  <a:lnTo>
                    <a:pt x="0" y="59367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268C4F7-1433-4EAA-5AE1-A52D495D1A25}"/>
                </a:ext>
              </a:extLst>
            </p:cNvPr>
            <p:cNvSpPr/>
            <p:nvPr/>
          </p:nvSpPr>
          <p:spPr>
            <a:xfrm>
              <a:off x="1192445" y="3984694"/>
              <a:ext cx="254774" cy="289461"/>
            </a:xfrm>
            <a:custGeom>
              <a:avLst/>
              <a:gdLst>
                <a:gd name="connsiteX0" fmla="*/ 0 w 118848"/>
                <a:gd name="connsiteY0" fmla="*/ 64837 h 135029"/>
                <a:gd name="connsiteX1" fmla="*/ 91843 w 118848"/>
                <a:gd name="connsiteY1" fmla="*/ 135030 h 135029"/>
                <a:gd name="connsiteX2" fmla="*/ 118849 w 118848"/>
                <a:gd name="connsiteY2" fmla="*/ 0 h 13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848" h="135029">
                  <a:moveTo>
                    <a:pt x="0" y="64837"/>
                  </a:moveTo>
                  <a:lnTo>
                    <a:pt x="91843" y="135030"/>
                  </a:lnTo>
                  <a:lnTo>
                    <a:pt x="118849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FD10A13-063C-835B-119F-E823E069A8B3}"/>
                </a:ext>
              </a:extLst>
            </p:cNvPr>
            <p:cNvSpPr/>
            <p:nvPr/>
          </p:nvSpPr>
          <p:spPr>
            <a:xfrm>
              <a:off x="1296626" y="4239471"/>
              <a:ext cx="185280" cy="231444"/>
            </a:xfrm>
            <a:custGeom>
              <a:avLst/>
              <a:gdLst>
                <a:gd name="connsiteX0" fmla="*/ 86430 w 86430"/>
                <a:gd name="connsiteY0" fmla="*/ 0 h 107965"/>
                <a:gd name="connsiteX1" fmla="*/ 75605 w 86430"/>
                <a:gd name="connsiteY1" fmla="*/ 107966 h 107965"/>
                <a:gd name="connsiteX2" fmla="*/ 0 w 86430"/>
                <a:gd name="connsiteY2" fmla="*/ 70192 h 10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430" h="107965">
                  <a:moveTo>
                    <a:pt x="86430" y="0"/>
                  </a:moveTo>
                  <a:lnTo>
                    <a:pt x="75605" y="107966"/>
                  </a:lnTo>
                  <a:lnTo>
                    <a:pt x="0" y="70192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0741315-5E60-CC92-8CFC-020B0247F28A}"/>
              </a:ext>
            </a:extLst>
          </p:cNvPr>
          <p:cNvGrpSpPr/>
          <p:nvPr userDrawn="1"/>
        </p:nvGrpSpPr>
        <p:grpSpPr>
          <a:xfrm>
            <a:off x="-201818" y="5713234"/>
            <a:ext cx="1342945" cy="1457354"/>
            <a:chOff x="4093381" y="4205332"/>
            <a:chExt cx="362122" cy="392972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46E43DA-8C60-AA95-E07B-B19A4991C315}"/>
                </a:ext>
              </a:extLst>
            </p:cNvPr>
            <p:cNvSpPr/>
            <p:nvPr/>
          </p:nvSpPr>
          <p:spPr>
            <a:xfrm>
              <a:off x="4093381" y="4424626"/>
              <a:ext cx="259450" cy="173676"/>
            </a:xfrm>
            <a:custGeom>
              <a:avLst/>
              <a:gdLst>
                <a:gd name="connsiteX0" fmla="*/ 121029 w 121029"/>
                <a:gd name="connsiteY0" fmla="*/ 81018 h 81017"/>
                <a:gd name="connsiteX1" fmla="*/ 13006 w 121029"/>
                <a:gd name="connsiteY1" fmla="*/ 0 h 81017"/>
                <a:gd name="connsiteX2" fmla="*/ 121029 w 121029"/>
                <a:gd name="connsiteY2" fmla="*/ 81018 h 8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029" h="81017">
                  <a:moveTo>
                    <a:pt x="121029" y="81018"/>
                  </a:moveTo>
                  <a:cubicBezTo>
                    <a:pt x="88611" y="75605"/>
                    <a:pt x="-41006" y="0"/>
                    <a:pt x="13006" y="0"/>
                  </a:cubicBezTo>
                  <a:cubicBezTo>
                    <a:pt x="67017" y="0"/>
                    <a:pt x="121029" y="81018"/>
                    <a:pt x="121029" y="81018"/>
                  </a:cubicBezTo>
                  <a:close/>
                </a:path>
              </a:pathLst>
            </a:custGeom>
            <a:solidFill>
              <a:srgbClr val="4F8E3A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418155C-A747-AB0F-6F48-5CC50674139D}"/>
                </a:ext>
              </a:extLst>
            </p:cNvPr>
            <p:cNvSpPr/>
            <p:nvPr/>
          </p:nvSpPr>
          <p:spPr>
            <a:xfrm>
              <a:off x="4198504" y="4205332"/>
              <a:ext cx="256999" cy="392972"/>
            </a:xfrm>
            <a:custGeom>
              <a:avLst/>
              <a:gdLst>
                <a:gd name="connsiteX0" fmla="*/ 71992 w 119886"/>
                <a:gd name="connsiteY0" fmla="*/ 183315 h 183315"/>
                <a:gd name="connsiteX1" fmla="*/ 12568 w 119886"/>
                <a:gd name="connsiteY1" fmla="*/ 42931 h 183315"/>
                <a:gd name="connsiteX2" fmla="*/ 82760 w 119886"/>
                <a:gd name="connsiteY2" fmla="*/ 145541 h 183315"/>
                <a:gd name="connsiteX3" fmla="*/ 104353 w 119886"/>
                <a:gd name="connsiteY3" fmla="*/ 15925 h 183315"/>
                <a:gd name="connsiteX4" fmla="*/ 71992 w 119886"/>
                <a:gd name="connsiteY4" fmla="*/ 183315 h 183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6" h="183315">
                  <a:moveTo>
                    <a:pt x="71992" y="183315"/>
                  </a:moveTo>
                  <a:cubicBezTo>
                    <a:pt x="71992" y="161722"/>
                    <a:pt x="-36032" y="10512"/>
                    <a:pt x="12568" y="42931"/>
                  </a:cubicBezTo>
                  <a:cubicBezTo>
                    <a:pt x="61167" y="75349"/>
                    <a:pt x="82760" y="161722"/>
                    <a:pt x="82760" y="145541"/>
                  </a:cubicBezTo>
                  <a:cubicBezTo>
                    <a:pt x="82760" y="129361"/>
                    <a:pt x="55754" y="-54268"/>
                    <a:pt x="104353" y="15925"/>
                  </a:cubicBezTo>
                  <a:cubicBezTo>
                    <a:pt x="152952" y="86117"/>
                    <a:pt x="71992" y="183315"/>
                    <a:pt x="71992" y="183315"/>
                  </a:cubicBezTo>
                  <a:close/>
                </a:path>
              </a:pathLst>
            </a:custGeom>
            <a:solidFill>
              <a:srgbClr val="4F8E3A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7353973D-75FC-453B-1F3E-BEE84F1E595D}"/>
              </a:ext>
            </a:extLst>
          </p:cNvPr>
          <p:cNvSpPr/>
          <p:nvPr userDrawn="1"/>
        </p:nvSpPr>
        <p:spPr>
          <a:xfrm>
            <a:off x="743050" y="6185588"/>
            <a:ext cx="1551794" cy="944044"/>
          </a:xfrm>
          <a:custGeom>
            <a:avLst/>
            <a:gdLst>
              <a:gd name="connsiteX0" fmla="*/ 53616 w 143030"/>
              <a:gd name="connsiteY0" fmla="*/ 87014 h 87013"/>
              <a:gd name="connsiteX1" fmla="*/ 10430 w 143030"/>
              <a:gd name="connsiteY1" fmla="*/ 35708 h 87013"/>
              <a:gd name="connsiteX2" fmla="*/ 59029 w 143030"/>
              <a:gd name="connsiteY2" fmla="*/ 73482 h 87013"/>
              <a:gd name="connsiteX3" fmla="*/ 86035 w 143030"/>
              <a:gd name="connsiteY3" fmla="*/ 3289 h 87013"/>
              <a:gd name="connsiteX4" fmla="*/ 72561 w 143030"/>
              <a:gd name="connsiteY4" fmla="*/ 70776 h 87013"/>
              <a:gd name="connsiteX5" fmla="*/ 142753 w 143030"/>
              <a:gd name="connsiteY5" fmla="*/ 46476 h 87013"/>
              <a:gd name="connsiteX6" fmla="*/ 53616 w 143030"/>
              <a:gd name="connsiteY6" fmla="*/ 87014 h 87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030" h="87013">
                <a:moveTo>
                  <a:pt x="53616" y="87014"/>
                </a:moveTo>
                <a:cubicBezTo>
                  <a:pt x="29317" y="81601"/>
                  <a:pt x="-21989" y="24883"/>
                  <a:pt x="10430" y="35708"/>
                </a:cubicBezTo>
                <a:cubicBezTo>
                  <a:pt x="42848" y="46533"/>
                  <a:pt x="59029" y="73482"/>
                  <a:pt x="59029" y="73482"/>
                </a:cubicBezTo>
                <a:cubicBezTo>
                  <a:pt x="59029" y="73482"/>
                  <a:pt x="61735" y="-18304"/>
                  <a:pt x="86035" y="3289"/>
                </a:cubicBezTo>
                <a:cubicBezTo>
                  <a:pt x="110334" y="24883"/>
                  <a:pt x="72561" y="70776"/>
                  <a:pt x="72561" y="70776"/>
                </a:cubicBezTo>
                <a:cubicBezTo>
                  <a:pt x="72561" y="70776"/>
                  <a:pt x="148166" y="19470"/>
                  <a:pt x="142753" y="46476"/>
                </a:cubicBezTo>
                <a:cubicBezTo>
                  <a:pt x="137340" y="73482"/>
                  <a:pt x="53616" y="87014"/>
                  <a:pt x="53616" y="87014"/>
                </a:cubicBezTo>
                <a:close/>
              </a:path>
            </a:pathLst>
          </a:custGeom>
          <a:solidFill>
            <a:srgbClr val="4F8E3A">
              <a:alpha val="53000"/>
            </a:srgbClr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6A5625CC-8363-CD08-46D5-B9FC8D121A04}"/>
              </a:ext>
            </a:extLst>
          </p:cNvPr>
          <p:cNvSpPr/>
          <p:nvPr userDrawn="1"/>
        </p:nvSpPr>
        <p:spPr>
          <a:xfrm>
            <a:off x="5453186" y="5929059"/>
            <a:ext cx="1054595" cy="1061493"/>
          </a:xfrm>
          <a:custGeom>
            <a:avLst/>
            <a:gdLst>
              <a:gd name="connsiteX0" fmla="*/ 34192 w 81798"/>
              <a:gd name="connsiteY0" fmla="*/ 82333 h 82333"/>
              <a:gd name="connsiteX1" fmla="*/ 12599 w 81798"/>
              <a:gd name="connsiteY1" fmla="*/ 31027 h 82333"/>
              <a:gd name="connsiteX2" fmla="*/ 50373 w 81798"/>
              <a:gd name="connsiteY2" fmla="*/ 82333 h 82333"/>
              <a:gd name="connsiteX3" fmla="*/ 69260 w 81798"/>
              <a:gd name="connsiteY3" fmla="*/ 1315 h 82333"/>
              <a:gd name="connsiteX4" fmla="*/ 66553 w 81798"/>
              <a:gd name="connsiteY4" fmla="*/ 82333 h 82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98" h="82333">
                <a:moveTo>
                  <a:pt x="34192" y="82333"/>
                </a:moveTo>
                <a:cubicBezTo>
                  <a:pt x="34192" y="82333"/>
                  <a:pt x="-25232" y="22909"/>
                  <a:pt x="12599" y="31027"/>
                </a:cubicBezTo>
                <a:cubicBezTo>
                  <a:pt x="50430" y="39147"/>
                  <a:pt x="50373" y="82333"/>
                  <a:pt x="50373" y="82333"/>
                </a:cubicBezTo>
                <a:cubicBezTo>
                  <a:pt x="50373" y="82333"/>
                  <a:pt x="39547" y="-12159"/>
                  <a:pt x="69260" y="1315"/>
                </a:cubicBezTo>
                <a:cubicBezTo>
                  <a:pt x="98972" y="14789"/>
                  <a:pt x="66553" y="82333"/>
                  <a:pt x="66553" y="82333"/>
                </a:cubicBezTo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D8CF2E69-E0AF-2CF2-B36F-DE0C67D7D88A}"/>
              </a:ext>
            </a:extLst>
          </p:cNvPr>
          <p:cNvSpPr/>
          <p:nvPr userDrawn="1"/>
        </p:nvSpPr>
        <p:spPr>
          <a:xfrm>
            <a:off x="8728900" y="6085313"/>
            <a:ext cx="357764" cy="823862"/>
          </a:xfrm>
          <a:custGeom>
            <a:avLst/>
            <a:gdLst>
              <a:gd name="connsiteX0" fmla="*/ 15747 w 53655"/>
              <a:gd name="connsiteY0" fmla="*/ 115496 h 123557"/>
              <a:gd name="connsiteX1" fmla="*/ 7628 w 53655"/>
              <a:gd name="connsiteY1" fmla="*/ 69604 h 123557"/>
              <a:gd name="connsiteX2" fmla="*/ 31928 w 53655"/>
              <a:gd name="connsiteY2" fmla="*/ 118203 h 123557"/>
              <a:gd name="connsiteX3" fmla="*/ 37341 w 53655"/>
              <a:gd name="connsiteY3" fmla="*/ 10179 h 123557"/>
              <a:gd name="connsiteX4" fmla="*/ 53521 w 53655"/>
              <a:gd name="connsiteY4" fmla="*/ 123558 h 123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55" h="123557">
                <a:moveTo>
                  <a:pt x="15747" y="115496"/>
                </a:moveTo>
                <a:cubicBezTo>
                  <a:pt x="-433" y="104671"/>
                  <a:pt x="-5846" y="31772"/>
                  <a:pt x="7628" y="69604"/>
                </a:cubicBezTo>
                <a:cubicBezTo>
                  <a:pt x="21103" y="107435"/>
                  <a:pt x="31928" y="118203"/>
                  <a:pt x="31928" y="118203"/>
                </a:cubicBezTo>
                <a:cubicBezTo>
                  <a:pt x="31928" y="118203"/>
                  <a:pt x="18454" y="-41127"/>
                  <a:pt x="37341" y="10179"/>
                </a:cubicBezTo>
                <a:cubicBezTo>
                  <a:pt x="56227" y="61484"/>
                  <a:pt x="53521" y="123558"/>
                  <a:pt x="53521" y="123558"/>
                </a:cubicBezTo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441C6BBA-2081-ECEE-23C0-E77A73B43A91}"/>
              </a:ext>
            </a:extLst>
          </p:cNvPr>
          <p:cNvSpPr/>
          <p:nvPr userDrawn="1"/>
        </p:nvSpPr>
        <p:spPr>
          <a:xfrm>
            <a:off x="4716262" y="5423139"/>
            <a:ext cx="752693" cy="1556023"/>
          </a:xfrm>
          <a:custGeom>
            <a:avLst/>
            <a:gdLst>
              <a:gd name="connsiteX0" fmla="*/ 16240 w 65464"/>
              <a:gd name="connsiteY0" fmla="*/ 135333 h 135332"/>
              <a:gd name="connsiteX1" fmla="*/ 8121 w 65464"/>
              <a:gd name="connsiteY1" fmla="*/ 67846 h 135332"/>
              <a:gd name="connsiteX2" fmla="*/ 32421 w 65464"/>
              <a:gd name="connsiteY2" fmla="*/ 119152 h 135332"/>
              <a:gd name="connsiteX3" fmla="*/ 48601 w 65464"/>
              <a:gd name="connsiteY3" fmla="*/ 8422 h 135332"/>
              <a:gd name="connsiteX4" fmla="*/ 56720 w 65464"/>
              <a:gd name="connsiteY4" fmla="*/ 127213 h 135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464" h="135332">
                <a:moveTo>
                  <a:pt x="16240" y="135333"/>
                </a:moveTo>
                <a:cubicBezTo>
                  <a:pt x="8121" y="132626"/>
                  <a:pt x="-10766" y="35428"/>
                  <a:pt x="8121" y="67846"/>
                </a:cubicBezTo>
                <a:cubicBezTo>
                  <a:pt x="27008" y="100265"/>
                  <a:pt x="32421" y="119152"/>
                  <a:pt x="32421" y="119152"/>
                </a:cubicBezTo>
                <a:cubicBezTo>
                  <a:pt x="32421" y="119152"/>
                  <a:pt x="16240" y="-37471"/>
                  <a:pt x="48601" y="8422"/>
                </a:cubicBezTo>
                <a:cubicBezTo>
                  <a:pt x="81020" y="54315"/>
                  <a:pt x="56720" y="127213"/>
                  <a:pt x="56720" y="127213"/>
                </a:cubicBezTo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F806E050-6B5C-EBBC-4A60-16C459C8E2EB}"/>
              </a:ext>
            </a:extLst>
          </p:cNvPr>
          <p:cNvSpPr/>
          <p:nvPr userDrawn="1"/>
        </p:nvSpPr>
        <p:spPr>
          <a:xfrm>
            <a:off x="6361251" y="5515025"/>
            <a:ext cx="1986007" cy="1610074"/>
          </a:xfrm>
          <a:custGeom>
            <a:avLst/>
            <a:gdLst>
              <a:gd name="connsiteX0" fmla="*/ 56764 w 175348"/>
              <a:gd name="connsiteY0" fmla="*/ 142157 h 142156"/>
              <a:gd name="connsiteX1" fmla="*/ 16802 w 175348"/>
              <a:gd name="connsiteY1" fmla="*/ 88836 h 142156"/>
              <a:gd name="connsiteX2" fmla="*/ 100756 w 175348"/>
              <a:gd name="connsiteY2" fmla="*/ 126725 h 142156"/>
              <a:gd name="connsiteX3" fmla="*/ 100756 w 175348"/>
              <a:gd name="connsiteY3" fmla="*/ 4536 h 142156"/>
              <a:gd name="connsiteX4" fmla="*/ 172676 w 175348"/>
              <a:gd name="connsiteY4" fmla="*/ 135304 h 14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348" h="142156">
                <a:moveTo>
                  <a:pt x="56764" y="142157"/>
                </a:moveTo>
                <a:cubicBezTo>
                  <a:pt x="36783" y="140429"/>
                  <a:pt x="-31164" y="71619"/>
                  <a:pt x="16802" y="88836"/>
                </a:cubicBezTo>
                <a:cubicBezTo>
                  <a:pt x="64768" y="106053"/>
                  <a:pt x="100756" y="126725"/>
                  <a:pt x="100756" y="126725"/>
                </a:cubicBezTo>
                <a:cubicBezTo>
                  <a:pt x="100756" y="126725"/>
                  <a:pt x="4825" y="-28171"/>
                  <a:pt x="100756" y="4536"/>
                </a:cubicBezTo>
                <a:cubicBezTo>
                  <a:pt x="196688" y="37242"/>
                  <a:pt x="172676" y="135304"/>
                  <a:pt x="172676" y="135304"/>
                </a:cubicBezTo>
              </a:path>
            </a:pathLst>
          </a:custGeom>
          <a:solidFill>
            <a:srgbClr val="6EAA6F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70179A41-6DCA-5023-CA87-176885AE2BA4}"/>
              </a:ext>
            </a:extLst>
          </p:cNvPr>
          <p:cNvSpPr/>
          <p:nvPr userDrawn="1"/>
        </p:nvSpPr>
        <p:spPr>
          <a:xfrm>
            <a:off x="5744436" y="6106238"/>
            <a:ext cx="504468" cy="841652"/>
          </a:xfrm>
          <a:custGeom>
            <a:avLst/>
            <a:gdLst>
              <a:gd name="connsiteX0" fmla="*/ 1065 w 235326"/>
              <a:gd name="connsiteY0" fmla="*/ 392618 h 392617"/>
              <a:gd name="connsiteX1" fmla="*/ 51449 w 235326"/>
              <a:gd name="connsiteY1" fmla="*/ 288222 h 392617"/>
              <a:gd name="connsiteX2" fmla="*/ 91065 w 235326"/>
              <a:gd name="connsiteY2" fmla="*/ 374652 h 392617"/>
              <a:gd name="connsiteX3" fmla="*/ 235078 w 235326"/>
              <a:gd name="connsiteY3" fmla="*/ 47011 h 392617"/>
              <a:gd name="connsiteX4" fmla="*/ 141449 w 235326"/>
              <a:gd name="connsiteY4" fmla="*/ 392618 h 392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326" h="392617">
                <a:moveTo>
                  <a:pt x="1065" y="392618"/>
                </a:moveTo>
                <a:cubicBezTo>
                  <a:pt x="-9760" y="381792"/>
                  <a:pt x="65845" y="219814"/>
                  <a:pt x="51449" y="288222"/>
                </a:cubicBezTo>
                <a:cubicBezTo>
                  <a:pt x="37054" y="356629"/>
                  <a:pt x="91065" y="374652"/>
                  <a:pt x="91065" y="374652"/>
                </a:cubicBezTo>
                <a:cubicBezTo>
                  <a:pt x="91065" y="374652"/>
                  <a:pt x="242275" y="-158153"/>
                  <a:pt x="235078" y="47011"/>
                </a:cubicBezTo>
                <a:cubicBezTo>
                  <a:pt x="227880" y="252175"/>
                  <a:pt x="141449" y="392618"/>
                  <a:pt x="141449" y="392618"/>
                </a:cubicBezTo>
              </a:path>
            </a:pathLst>
          </a:custGeom>
          <a:solidFill>
            <a:srgbClr val="6EAA6F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AFEFC5EA-39AC-F903-1CB0-DB5A3A3B08D1}"/>
              </a:ext>
            </a:extLst>
          </p:cNvPr>
          <p:cNvSpPr/>
          <p:nvPr userDrawn="1"/>
        </p:nvSpPr>
        <p:spPr>
          <a:xfrm rot="11321440">
            <a:off x="9031683" y="-237798"/>
            <a:ext cx="3083119" cy="1659544"/>
          </a:xfrm>
          <a:custGeom>
            <a:avLst/>
            <a:gdLst>
              <a:gd name="connsiteX0" fmla="*/ 294787 w 3083119"/>
              <a:gd name="connsiteY0" fmla="*/ 1619198 h 1659544"/>
              <a:gd name="connsiteX1" fmla="*/ 30835 w 3083119"/>
              <a:gd name="connsiteY1" fmla="*/ 1659544 h 1659544"/>
              <a:gd name="connsiteX2" fmla="*/ 0 w 3083119"/>
              <a:gd name="connsiteY2" fmla="*/ 1457818 h 1659544"/>
              <a:gd name="connsiteX3" fmla="*/ 38034 w 3083119"/>
              <a:gd name="connsiteY3" fmla="*/ 1477529 h 1659544"/>
              <a:gd name="connsiteX4" fmla="*/ 187940 w 3083119"/>
              <a:gd name="connsiteY4" fmla="*/ 1559565 h 1659544"/>
              <a:gd name="connsiteX5" fmla="*/ 3083119 w 3083119"/>
              <a:gd name="connsiteY5" fmla="*/ 1192988 h 1659544"/>
              <a:gd name="connsiteX6" fmla="*/ 949848 w 3083119"/>
              <a:gd name="connsiteY6" fmla="*/ 1519068 h 1659544"/>
              <a:gd name="connsiteX7" fmla="*/ 906950 w 3083119"/>
              <a:gd name="connsiteY7" fmla="*/ 1483369 h 1659544"/>
              <a:gd name="connsiteX8" fmla="*/ 325650 w 3083119"/>
              <a:gd name="connsiteY8" fmla="*/ 609647 h 1659544"/>
              <a:gd name="connsiteX9" fmla="*/ 1878302 w 3083119"/>
              <a:gd name="connsiteY9" fmla="*/ 1026163 h 1659544"/>
              <a:gd name="connsiteX10" fmla="*/ 1322276 w 3083119"/>
              <a:gd name="connsiteY10" fmla="*/ 94 h 1659544"/>
              <a:gd name="connsiteX11" fmla="*/ 2874839 w 3083119"/>
              <a:gd name="connsiteY11" fmla="*/ 994108 h 165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83119" h="1659544">
                <a:moveTo>
                  <a:pt x="294787" y="1619198"/>
                </a:moveTo>
                <a:lnTo>
                  <a:pt x="30835" y="1659544"/>
                </a:lnTo>
                <a:lnTo>
                  <a:pt x="0" y="1457818"/>
                </a:lnTo>
                <a:lnTo>
                  <a:pt x="38034" y="1477529"/>
                </a:lnTo>
                <a:cubicBezTo>
                  <a:pt x="84170" y="1502273"/>
                  <a:pt x="134516" y="1529925"/>
                  <a:pt x="187940" y="1559565"/>
                </a:cubicBezTo>
                <a:close/>
                <a:moveTo>
                  <a:pt x="3083119" y="1192988"/>
                </a:moveTo>
                <a:lnTo>
                  <a:pt x="949848" y="1519068"/>
                </a:lnTo>
                <a:lnTo>
                  <a:pt x="906950" y="1483369"/>
                </a:lnTo>
                <a:cubicBezTo>
                  <a:pt x="520597" y="1158268"/>
                  <a:pt x="145082" y="802686"/>
                  <a:pt x="325650" y="609647"/>
                </a:cubicBezTo>
                <a:cubicBezTo>
                  <a:pt x="686785" y="223571"/>
                  <a:pt x="1755485" y="1239565"/>
                  <a:pt x="1878302" y="1026163"/>
                </a:cubicBezTo>
                <a:cubicBezTo>
                  <a:pt x="2001042" y="812869"/>
                  <a:pt x="982855" y="-10089"/>
                  <a:pt x="1322276" y="94"/>
                </a:cubicBezTo>
                <a:cubicBezTo>
                  <a:pt x="1470772" y="4549"/>
                  <a:pt x="2231596" y="421245"/>
                  <a:pt x="2874839" y="994108"/>
                </a:cubicBezTo>
                <a:close/>
              </a:path>
            </a:pathLst>
          </a:custGeom>
          <a:solidFill>
            <a:srgbClr val="CBF4F2">
              <a:alpha val="36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396DF4F-C14E-35BA-518F-0C0549B523AB}"/>
              </a:ext>
            </a:extLst>
          </p:cNvPr>
          <p:cNvGrpSpPr/>
          <p:nvPr userDrawn="1"/>
        </p:nvGrpSpPr>
        <p:grpSpPr>
          <a:xfrm>
            <a:off x="9006102" y="4982070"/>
            <a:ext cx="909740" cy="1886614"/>
            <a:chOff x="9236819" y="-4415867"/>
            <a:chExt cx="2046104" cy="4243197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585E5AB-FD46-B34B-436D-2C5A988A92F3}"/>
                </a:ext>
              </a:extLst>
            </p:cNvPr>
            <p:cNvSpPr/>
            <p:nvPr/>
          </p:nvSpPr>
          <p:spPr>
            <a:xfrm>
              <a:off x="9518961" y="-2384865"/>
              <a:ext cx="1481818" cy="2212195"/>
            </a:xfrm>
            <a:custGeom>
              <a:avLst/>
              <a:gdLst>
                <a:gd name="connsiteX0" fmla="*/ 1090993 w 1481819"/>
                <a:gd name="connsiteY0" fmla="*/ 1437158 h 2212196"/>
                <a:gd name="connsiteX1" fmla="*/ 771324 w 1481819"/>
                <a:gd name="connsiteY1" fmla="*/ 2001507 h 2212196"/>
                <a:gd name="connsiteX2" fmla="*/ 771324 w 1481819"/>
                <a:gd name="connsiteY2" fmla="*/ 1118434 h 2212196"/>
                <a:gd name="connsiteX3" fmla="*/ 1424756 w 1481819"/>
                <a:gd name="connsiteY3" fmla="*/ 657261 h 2212196"/>
                <a:gd name="connsiteX4" fmla="*/ 1090974 w 1481819"/>
                <a:gd name="connsiteY4" fmla="*/ 494441 h 2212196"/>
                <a:gd name="connsiteX5" fmla="*/ 771305 w 1481819"/>
                <a:gd name="connsiteY5" fmla="*/ 1058789 h 2212196"/>
                <a:gd name="connsiteX6" fmla="*/ 771305 w 1481819"/>
                <a:gd name="connsiteY6" fmla="*/ 32564 h 2212196"/>
                <a:gd name="connsiteX7" fmla="*/ 738741 w 1481819"/>
                <a:gd name="connsiteY7" fmla="*/ 0 h 2212196"/>
                <a:gd name="connsiteX8" fmla="*/ 706177 w 1481819"/>
                <a:gd name="connsiteY8" fmla="*/ 32564 h 2212196"/>
                <a:gd name="connsiteX9" fmla="*/ 706177 w 1481819"/>
                <a:gd name="connsiteY9" fmla="*/ 1045633 h 2212196"/>
                <a:gd name="connsiteX10" fmla="*/ 390846 w 1481819"/>
                <a:gd name="connsiteY10" fmla="*/ 494441 h 2212196"/>
                <a:gd name="connsiteX11" fmla="*/ 57064 w 1481819"/>
                <a:gd name="connsiteY11" fmla="*/ 657261 h 2212196"/>
                <a:gd name="connsiteX12" fmla="*/ 706177 w 1481819"/>
                <a:gd name="connsiteY12" fmla="*/ 1117144 h 2212196"/>
                <a:gd name="connsiteX13" fmla="*/ 706177 w 1481819"/>
                <a:gd name="connsiteY13" fmla="*/ 1988364 h 2212196"/>
                <a:gd name="connsiteX14" fmla="*/ 390846 w 1481819"/>
                <a:gd name="connsiteY14" fmla="*/ 1437171 h 2212196"/>
                <a:gd name="connsiteX15" fmla="*/ 57064 w 1481819"/>
                <a:gd name="connsiteY15" fmla="*/ 1599992 h 2212196"/>
                <a:gd name="connsiteX16" fmla="*/ 706177 w 1481819"/>
                <a:gd name="connsiteY16" fmla="*/ 2059875 h 2212196"/>
                <a:gd name="connsiteX17" fmla="*/ 706177 w 1481819"/>
                <a:gd name="connsiteY17" fmla="*/ 2179633 h 2212196"/>
                <a:gd name="connsiteX18" fmla="*/ 738741 w 1481819"/>
                <a:gd name="connsiteY18" fmla="*/ 2212197 h 2212196"/>
                <a:gd name="connsiteX19" fmla="*/ 771305 w 1481819"/>
                <a:gd name="connsiteY19" fmla="*/ 2179633 h 2212196"/>
                <a:gd name="connsiteX20" fmla="*/ 771305 w 1481819"/>
                <a:gd name="connsiteY20" fmla="*/ 2061165 h 2212196"/>
                <a:gd name="connsiteX21" fmla="*/ 1424736 w 1481819"/>
                <a:gd name="connsiteY21" fmla="*/ 1599992 h 2212196"/>
                <a:gd name="connsiteX22" fmla="*/ 1090954 w 1481819"/>
                <a:gd name="connsiteY22" fmla="*/ 1437171 h 2212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81819" h="2212196">
                  <a:moveTo>
                    <a:pt x="1090993" y="1437158"/>
                  </a:moveTo>
                  <a:cubicBezTo>
                    <a:pt x="952342" y="1567571"/>
                    <a:pt x="849433" y="1763008"/>
                    <a:pt x="771324" y="2001507"/>
                  </a:cubicBezTo>
                  <a:lnTo>
                    <a:pt x="771324" y="1118434"/>
                  </a:lnTo>
                  <a:cubicBezTo>
                    <a:pt x="1051819" y="1034080"/>
                    <a:pt x="1290650" y="898209"/>
                    <a:pt x="1424756" y="657261"/>
                  </a:cubicBezTo>
                  <a:cubicBezTo>
                    <a:pt x="1593692" y="353783"/>
                    <a:pt x="1359230" y="242114"/>
                    <a:pt x="1090974" y="494441"/>
                  </a:cubicBezTo>
                  <a:cubicBezTo>
                    <a:pt x="952322" y="624853"/>
                    <a:pt x="849414" y="820290"/>
                    <a:pt x="771305" y="1058789"/>
                  </a:cubicBezTo>
                  <a:lnTo>
                    <a:pt x="771305" y="32564"/>
                  </a:lnTo>
                  <a:cubicBezTo>
                    <a:pt x="771305" y="14578"/>
                    <a:pt x="756728" y="0"/>
                    <a:pt x="738741" y="0"/>
                  </a:cubicBezTo>
                  <a:cubicBezTo>
                    <a:pt x="720754" y="0"/>
                    <a:pt x="706177" y="14578"/>
                    <a:pt x="706177" y="32564"/>
                  </a:cubicBezTo>
                  <a:lnTo>
                    <a:pt x="706177" y="1045633"/>
                  </a:lnTo>
                  <a:cubicBezTo>
                    <a:pt x="628609" y="813100"/>
                    <a:pt x="526938" y="622450"/>
                    <a:pt x="390846" y="494441"/>
                  </a:cubicBezTo>
                  <a:cubicBezTo>
                    <a:pt x="122589" y="242114"/>
                    <a:pt x="-111872" y="353783"/>
                    <a:pt x="57064" y="657261"/>
                  </a:cubicBezTo>
                  <a:cubicBezTo>
                    <a:pt x="190499" y="896965"/>
                    <a:pt x="427552" y="1032699"/>
                    <a:pt x="706177" y="1117144"/>
                  </a:cubicBezTo>
                  <a:lnTo>
                    <a:pt x="706177" y="1988364"/>
                  </a:lnTo>
                  <a:cubicBezTo>
                    <a:pt x="628609" y="1755830"/>
                    <a:pt x="526938" y="1565181"/>
                    <a:pt x="390846" y="1437171"/>
                  </a:cubicBezTo>
                  <a:cubicBezTo>
                    <a:pt x="122589" y="1184845"/>
                    <a:pt x="-111872" y="1296514"/>
                    <a:pt x="57064" y="1599992"/>
                  </a:cubicBezTo>
                  <a:cubicBezTo>
                    <a:pt x="190499" y="1839696"/>
                    <a:pt x="427552" y="1975430"/>
                    <a:pt x="706177" y="2059875"/>
                  </a:cubicBezTo>
                  <a:lnTo>
                    <a:pt x="706177" y="2179633"/>
                  </a:lnTo>
                  <a:cubicBezTo>
                    <a:pt x="706177" y="2197619"/>
                    <a:pt x="720754" y="2212197"/>
                    <a:pt x="738741" y="2212197"/>
                  </a:cubicBezTo>
                  <a:cubicBezTo>
                    <a:pt x="756728" y="2212197"/>
                    <a:pt x="771305" y="2197619"/>
                    <a:pt x="771305" y="2179633"/>
                  </a:cubicBezTo>
                  <a:lnTo>
                    <a:pt x="771305" y="2061165"/>
                  </a:lnTo>
                  <a:cubicBezTo>
                    <a:pt x="1051799" y="1976810"/>
                    <a:pt x="1290631" y="1840940"/>
                    <a:pt x="1424736" y="1599992"/>
                  </a:cubicBezTo>
                  <a:cubicBezTo>
                    <a:pt x="1593673" y="1296514"/>
                    <a:pt x="1359211" y="1184845"/>
                    <a:pt x="1090954" y="1437171"/>
                  </a:cubicBezTo>
                  <a:close/>
                </a:path>
              </a:pathLst>
            </a:custGeom>
            <a:solidFill>
              <a:srgbClr val="4F8E3A"/>
            </a:solidFill>
            <a:ln w="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64CC379-2AE4-B19C-1430-94E2A9B0D251}"/>
                </a:ext>
              </a:extLst>
            </p:cNvPr>
            <p:cNvSpPr/>
            <p:nvPr/>
          </p:nvSpPr>
          <p:spPr>
            <a:xfrm>
              <a:off x="9236819" y="-4415867"/>
              <a:ext cx="2046104" cy="2046117"/>
            </a:xfrm>
            <a:custGeom>
              <a:avLst/>
              <a:gdLst>
                <a:gd name="connsiteX0" fmla="*/ 2046105 w 2046104"/>
                <a:gd name="connsiteY0" fmla="*/ 1016546 h 2046117"/>
                <a:gd name="connsiteX1" fmla="*/ 1755203 w 2046104"/>
                <a:gd name="connsiteY1" fmla="*/ 725638 h 2046117"/>
                <a:gd name="connsiteX2" fmla="*/ 1717527 w 2046104"/>
                <a:gd name="connsiteY2" fmla="*/ 728148 h 2046117"/>
                <a:gd name="connsiteX3" fmla="*/ 1741857 w 2046104"/>
                <a:gd name="connsiteY3" fmla="*/ 706445 h 2046117"/>
                <a:gd name="connsiteX4" fmla="*/ 1741857 w 2046104"/>
                <a:gd name="connsiteY4" fmla="*/ 295043 h 2046117"/>
                <a:gd name="connsiteX5" fmla="*/ 1330455 w 2046104"/>
                <a:gd name="connsiteY5" fmla="*/ 295043 h 2046117"/>
                <a:gd name="connsiteX6" fmla="*/ 1305588 w 2046104"/>
                <a:gd name="connsiteY6" fmla="*/ 323459 h 2046117"/>
                <a:gd name="connsiteX7" fmla="*/ 1307447 w 2046104"/>
                <a:gd name="connsiteY7" fmla="*/ 290908 h 2046117"/>
                <a:gd name="connsiteX8" fmla="*/ 1016539 w 2046104"/>
                <a:gd name="connsiteY8" fmla="*/ 0 h 2046117"/>
                <a:gd name="connsiteX9" fmla="*/ 725631 w 2046104"/>
                <a:gd name="connsiteY9" fmla="*/ 290908 h 2046117"/>
                <a:gd name="connsiteX10" fmla="*/ 728142 w 2046104"/>
                <a:gd name="connsiteY10" fmla="*/ 328585 h 2046117"/>
                <a:gd name="connsiteX11" fmla="*/ 706439 w 2046104"/>
                <a:gd name="connsiteY11" fmla="*/ 304254 h 2046117"/>
                <a:gd name="connsiteX12" fmla="*/ 295037 w 2046104"/>
                <a:gd name="connsiteY12" fmla="*/ 304254 h 2046117"/>
                <a:gd name="connsiteX13" fmla="*/ 295037 w 2046104"/>
                <a:gd name="connsiteY13" fmla="*/ 715656 h 2046117"/>
                <a:gd name="connsiteX14" fmla="*/ 323452 w 2046104"/>
                <a:gd name="connsiteY14" fmla="*/ 740523 h 2046117"/>
                <a:gd name="connsiteX15" fmla="*/ 290902 w 2046104"/>
                <a:gd name="connsiteY15" fmla="*/ 738664 h 2046117"/>
                <a:gd name="connsiteX16" fmla="*/ 0 w 2046104"/>
                <a:gd name="connsiteY16" fmla="*/ 1029572 h 2046117"/>
                <a:gd name="connsiteX17" fmla="*/ 290902 w 2046104"/>
                <a:gd name="connsiteY17" fmla="*/ 1320480 h 2046117"/>
                <a:gd name="connsiteX18" fmla="*/ 328578 w 2046104"/>
                <a:gd name="connsiteY18" fmla="*/ 1317970 h 2046117"/>
                <a:gd name="connsiteX19" fmla="*/ 304248 w 2046104"/>
                <a:gd name="connsiteY19" fmla="*/ 1339673 h 2046117"/>
                <a:gd name="connsiteX20" fmla="*/ 304248 w 2046104"/>
                <a:gd name="connsiteY20" fmla="*/ 1751075 h 2046117"/>
                <a:gd name="connsiteX21" fmla="*/ 715649 w 2046104"/>
                <a:gd name="connsiteY21" fmla="*/ 1751075 h 2046117"/>
                <a:gd name="connsiteX22" fmla="*/ 740516 w 2046104"/>
                <a:gd name="connsiteY22" fmla="*/ 1722659 h 2046117"/>
                <a:gd name="connsiteX23" fmla="*/ 738657 w 2046104"/>
                <a:gd name="connsiteY23" fmla="*/ 1755210 h 2046117"/>
                <a:gd name="connsiteX24" fmla="*/ 1029566 w 2046104"/>
                <a:gd name="connsiteY24" fmla="*/ 2046118 h 2046117"/>
                <a:gd name="connsiteX25" fmla="*/ 1320474 w 2046104"/>
                <a:gd name="connsiteY25" fmla="*/ 1755210 h 2046117"/>
                <a:gd name="connsiteX26" fmla="*/ 1317963 w 2046104"/>
                <a:gd name="connsiteY26" fmla="*/ 1717533 h 2046117"/>
                <a:gd name="connsiteX27" fmla="*/ 1339665 w 2046104"/>
                <a:gd name="connsiteY27" fmla="*/ 1741864 h 2046117"/>
                <a:gd name="connsiteX28" fmla="*/ 1751067 w 2046104"/>
                <a:gd name="connsiteY28" fmla="*/ 1741864 h 2046117"/>
                <a:gd name="connsiteX29" fmla="*/ 1751067 w 2046104"/>
                <a:gd name="connsiteY29" fmla="*/ 1330462 h 2046117"/>
                <a:gd name="connsiteX30" fmla="*/ 1722652 w 2046104"/>
                <a:gd name="connsiteY30" fmla="*/ 1305595 h 2046117"/>
                <a:gd name="connsiteX31" fmla="*/ 1755203 w 2046104"/>
                <a:gd name="connsiteY31" fmla="*/ 1307454 h 2046117"/>
                <a:gd name="connsiteX32" fmla="*/ 2046105 w 2046104"/>
                <a:gd name="connsiteY32" fmla="*/ 1016546 h 2046117"/>
                <a:gd name="connsiteX33" fmla="*/ 1023071 w 2046104"/>
                <a:gd name="connsiteY33" fmla="*/ 1544084 h 2046117"/>
                <a:gd name="connsiteX34" fmla="*/ 502045 w 2046104"/>
                <a:gd name="connsiteY34" fmla="*/ 1023059 h 2046117"/>
                <a:gd name="connsiteX35" fmla="*/ 1023071 w 2046104"/>
                <a:gd name="connsiteY35" fmla="*/ 502033 h 2046117"/>
                <a:gd name="connsiteX36" fmla="*/ 1544097 w 2046104"/>
                <a:gd name="connsiteY36" fmla="*/ 1023059 h 2046117"/>
                <a:gd name="connsiteX37" fmla="*/ 1023071 w 2046104"/>
                <a:gd name="connsiteY37" fmla="*/ 1544084 h 2046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046104" h="2046117">
                  <a:moveTo>
                    <a:pt x="2046105" y="1016546"/>
                  </a:moveTo>
                  <a:cubicBezTo>
                    <a:pt x="2046105" y="855881"/>
                    <a:pt x="1915862" y="725638"/>
                    <a:pt x="1755203" y="725638"/>
                  </a:cubicBezTo>
                  <a:cubicBezTo>
                    <a:pt x="1742425" y="725638"/>
                    <a:pt x="1729869" y="726550"/>
                    <a:pt x="1717527" y="728148"/>
                  </a:cubicBezTo>
                  <a:cubicBezTo>
                    <a:pt x="1725929" y="721430"/>
                    <a:pt x="1734072" y="714230"/>
                    <a:pt x="1741857" y="706445"/>
                  </a:cubicBezTo>
                  <a:cubicBezTo>
                    <a:pt x="1855467" y="592842"/>
                    <a:pt x="1855467" y="408646"/>
                    <a:pt x="1741857" y="295043"/>
                  </a:cubicBezTo>
                  <a:cubicBezTo>
                    <a:pt x="1628254" y="181440"/>
                    <a:pt x="1444058" y="181440"/>
                    <a:pt x="1330455" y="295043"/>
                  </a:cubicBezTo>
                  <a:cubicBezTo>
                    <a:pt x="1321420" y="304078"/>
                    <a:pt x="1313186" y="313603"/>
                    <a:pt x="1305588" y="323459"/>
                  </a:cubicBezTo>
                  <a:cubicBezTo>
                    <a:pt x="1306779" y="312767"/>
                    <a:pt x="1307447" y="301918"/>
                    <a:pt x="1307447" y="290908"/>
                  </a:cubicBezTo>
                  <a:cubicBezTo>
                    <a:pt x="1307447" y="130243"/>
                    <a:pt x="1177204" y="0"/>
                    <a:pt x="1016539" y="0"/>
                  </a:cubicBezTo>
                  <a:cubicBezTo>
                    <a:pt x="855875" y="0"/>
                    <a:pt x="725631" y="130243"/>
                    <a:pt x="725631" y="290908"/>
                  </a:cubicBezTo>
                  <a:cubicBezTo>
                    <a:pt x="725631" y="303686"/>
                    <a:pt x="726544" y="316242"/>
                    <a:pt x="728142" y="328585"/>
                  </a:cubicBezTo>
                  <a:cubicBezTo>
                    <a:pt x="721424" y="320183"/>
                    <a:pt x="714224" y="312039"/>
                    <a:pt x="706439" y="304254"/>
                  </a:cubicBezTo>
                  <a:cubicBezTo>
                    <a:pt x="592830" y="190651"/>
                    <a:pt x="408641" y="190651"/>
                    <a:pt x="295037" y="304254"/>
                  </a:cubicBezTo>
                  <a:cubicBezTo>
                    <a:pt x="181427" y="417857"/>
                    <a:pt x="181427" y="602053"/>
                    <a:pt x="295037" y="715656"/>
                  </a:cubicBezTo>
                  <a:cubicBezTo>
                    <a:pt x="304072" y="724691"/>
                    <a:pt x="313596" y="732925"/>
                    <a:pt x="323452" y="740523"/>
                  </a:cubicBezTo>
                  <a:cubicBezTo>
                    <a:pt x="312761" y="739331"/>
                    <a:pt x="301911" y="738664"/>
                    <a:pt x="290902" y="738664"/>
                  </a:cubicBezTo>
                  <a:cubicBezTo>
                    <a:pt x="130237" y="738664"/>
                    <a:pt x="0" y="868907"/>
                    <a:pt x="0" y="1029572"/>
                  </a:cubicBezTo>
                  <a:cubicBezTo>
                    <a:pt x="0" y="1190237"/>
                    <a:pt x="130243" y="1320480"/>
                    <a:pt x="290902" y="1320480"/>
                  </a:cubicBezTo>
                  <a:cubicBezTo>
                    <a:pt x="303679" y="1320480"/>
                    <a:pt x="316236" y="1319568"/>
                    <a:pt x="328578" y="1317970"/>
                  </a:cubicBezTo>
                  <a:cubicBezTo>
                    <a:pt x="320175" y="1324688"/>
                    <a:pt x="312033" y="1331888"/>
                    <a:pt x="304248" y="1339673"/>
                  </a:cubicBezTo>
                  <a:cubicBezTo>
                    <a:pt x="190638" y="1453276"/>
                    <a:pt x="190638" y="1637472"/>
                    <a:pt x="304248" y="1751075"/>
                  </a:cubicBezTo>
                  <a:cubicBezTo>
                    <a:pt x="417851" y="1864678"/>
                    <a:pt x="602046" y="1864678"/>
                    <a:pt x="715649" y="1751075"/>
                  </a:cubicBezTo>
                  <a:cubicBezTo>
                    <a:pt x="724685" y="1742040"/>
                    <a:pt x="732919" y="1732515"/>
                    <a:pt x="740516" y="1722659"/>
                  </a:cubicBezTo>
                  <a:cubicBezTo>
                    <a:pt x="739325" y="1733351"/>
                    <a:pt x="738657" y="1744200"/>
                    <a:pt x="738657" y="1755210"/>
                  </a:cubicBezTo>
                  <a:cubicBezTo>
                    <a:pt x="738657" y="1915874"/>
                    <a:pt x="868900" y="2046118"/>
                    <a:pt x="1029566" y="2046118"/>
                  </a:cubicBezTo>
                  <a:cubicBezTo>
                    <a:pt x="1190230" y="2046118"/>
                    <a:pt x="1320474" y="1915874"/>
                    <a:pt x="1320474" y="1755210"/>
                  </a:cubicBezTo>
                  <a:cubicBezTo>
                    <a:pt x="1320474" y="1742432"/>
                    <a:pt x="1319561" y="1729875"/>
                    <a:pt x="1317963" y="1717533"/>
                  </a:cubicBezTo>
                  <a:cubicBezTo>
                    <a:pt x="1324681" y="1725935"/>
                    <a:pt x="1331881" y="1734079"/>
                    <a:pt x="1339665" y="1741864"/>
                  </a:cubicBezTo>
                  <a:cubicBezTo>
                    <a:pt x="1453275" y="1855467"/>
                    <a:pt x="1637464" y="1855467"/>
                    <a:pt x="1751067" y="1741864"/>
                  </a:cubicBezTo>
                  <a:cubicBezTo>
                    <a:pt x="1864677" y="1628260"/>
                    <a:pt x="1864677" y="1444065"/>
                    <a:pt x="1751067" y="1330462"/>
                  </a:cubicBezTo>
                  <a:cubicBezTo>
                    <a:pt x="1742033" y="1321426"/>
                    <a:pt x="1732508" y="1313192"/>
                    <a:pt x="1722652" y="1305595"/>
                  </a:cubicBezTo>
                  <a:cubicBezTo>
                    <a:pt x="1733344" y="1306787"/>
                    <a:pt x="1744193" y="1307454"/>
                    <a:pt x="1755203" y="1307454"/>
                  </a:cubicBezTo>
                  <a:cubicBezTo>
                    <a:pt x="1915868" y="1307454"/>
                    <a:pt x="2046105" y="1177211"/>
                    <a:pt x="2046105" y="1016546"/>
                  </a:cubicBezTo>
                  <a:close/>
                  <a:moveTo>
                    <a:pt x="1023071" y="1544084"/>
                  </a:moveTo>
                  <a:cubicBezTo>
                    <a:pt x="735315" y="1544084"/>
                    <a:pt x="502045" y="1310815"/>
                    <a:pt x="502045" y="1023059"/>
                  </a:cubicBezTo>
                  <a:cubicBezTo>
                    <a:pt x="502045" y="735303"/>
                    <a:pt x="735315" y="502033"/>
                    <a:pt x="1023071" y="502033"/>
                  </a:cubicBezTo>
                  <a:cubicBezTo>
                    <a:pt x="1310827" y="502033"/>
                    <a:pt x="1544097" y="735303"/>
                    <a:pt x="1544097" y="1023059"/>
                  </a:cubicBezTo>
                  <a:cubicBezTo>
                    <a:pt x="1544097" y="1310815"/>
                    <a:pt x="1310827" y="1544084"/>
                    <a:pt x="1023071" y="1544084"/>
                  </a:cubicBezTo>
                  <a:close/>
                </a:path>
              </a:pathLst>
            </a:custGeom>
            <a:solidFill>
              <a:srgbClr val="FFC000"/>
            </a:solidFill>
            <a:ln w="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9CE954E-4FCD-CA7A-F792-FB45DE00F4C6}"/>
              </a:ext>
            </a:extLst>
          </p:cNvPr>
          <p:cNvGrpSpPr/>
          <p:nvPr userDrawn="1"/>
        </p:nvGrpSpPr>
        <p:grpSpPr>
          <a:xfrm>
            <a:off x="10326246" y="305836"/>
            <a:ext cx="1578245" cy="1204879"/>
            <a:chOff x="9949055" y="292847"/>
            <a:chExt cx="2051607" cy="1566258"/>
          </a:xfrm>
        </p:grpSpPr>
        <p:grpSp>
          <p:nvGrpSpPr>
            <p:cNvPr id="46" name="图形 2">
              <a:extLst>
                <a:ext uri="{FF2B5EF4-FFF2-40B4-BE49-F238E27FC236}">
                  <a16:creationId xmlns:a16="http://schemas.microsoft.com/office/drawing/2014/main" id="{9929EC3D-7DB2-9438-F97F-2AC3B633C49C}"/>
                </a:ext>
              </a:extLst>
            </p:cNvPr>
            <p:cNvGrpSpPr/>
            <p:nvPr/>
          </p:nvGrpSpPr>
          <p:grpSpPr>
            <a:xfrm>
              <a:off x="9949055" y="774692"/>
              <a:ext cx="772776" cy="728525"/>
              <a:chOff x="3388274" y="2105836"/>
              <a:chExt cx="1181475" cy="1113821"/>
            </a:xfrm>
            <a:solidFill>
              <a:srgbClr val="51A051"/>
            </a:solidFill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DEE6F0A2-CB2E-2799-D2FA-9EDB1F8BF63A}"/>
                  </a:ext>
                </a:extLst>
              </p:cNvPr>
              <p:cNvSpPr/>
              <p:nvPr/>
            </p:nvSpPr>
            <p:spPr>
              <a:xfrm flipV="1">
                <a:off x="3629777" y="2105836"/>
                <a:ext cx="683870" cy="501000"/>
              </a:xfrm>
              <a:custGeom>
                <a:avLst/>
                <a:gdLst>
                  <a:gd name="connsiteX0" fmla="*/ 221328 w 683870"/>
                  <a:gd name="connsiteY0" fmla="*/ 488270 h 501000"/>
                  <a:gd name="connsiteX1" fmla="*/ 221328 w 683870"/>
                  <a:gd name="connsiteY1" fmla="*/ 455956 h 501000"/>
                  <a:gd name="connsiteX2" fmla="*/ 248539 w 683870"/>
                  <a:gd name="connsiteY2" fmla="*/ 429595 h 501000"/>
                  <a:gd name="connsiteX3" fmla="*/ 283404 w 683870"/>
                  <a:gd name="connsiteY3" fmla="*/ 306292 h 501000"/>
                  <a:gd name="connsiteX4" fmla="*/ 274901 w 683870"/>
                  <a:gd name="connsiteY4" fmla="*/ 250169 h 501000"/>
                  <a:gd name="connsiteX5" fmla="*/ 266397 w 683870"/>
                  <a:gd name="connsiteY5" fmla="*/ 246767 h 501000"/>
                  <a:gd name="connsiteX6" fmla="*/ 187313 w 683870"/>
                  <a:gd name="connsiteY6" fmla="*/ 206800 h 501000"/>
                  <a:gd name="connsiteX7" fmla="*/ 54657 w 683870"/>
                  <a:gd name="connsiteY7" fmla="*/ 172786 h 501000"/>
                  <a:gd name="connsiteX8" fmla="*/ -616 w 683870"/>
                  <a:gd name="connsiteY8" fmla="*/ 172786 h 501000"/>
                  <a:gd name="connsiteX9" fmla="*/ 5336 w 683870"/>
                  <a:gd name="connsiteY9" fmla="*/ 138771 h 501000"/>
                  <a:gd name="connsiteX10" fmla="*/ 52106 w 683870"/>
                  <a:gd name="connsiteY10" fmla="*/ 68191 h 501000"/>
                  <a:gd name="connsiteX11" fmla="*/ 216226 w 683870"/>
                  <a:gd name="connsiteY11" fmla="*/ 1013 h 501000"/>
                  <a:gd name="connsiteX12" fmla="*/ 330174 w 683870"/>
                  <a:gd name="connsiteY12" fmla="*/ 14618 h 501000"/>
                  <a:gd name="connsiteX13" fmla="*/ 388849 w 683870"/>
                  <a:gd name="connsiteY13" fmla="*/ 53735 h 501000"/>
                  <a:gd name="connsiteX14" fmla="*/ 417761 w 683870"/>
                  <a:gd name="connsiteY14" fmla="*/ 74994 h 501000"/>
                  <a:gd name="connsiteX15" fmla="*/ 458579 w 683870"/>
                  <a:gd name="connsiteY15" fmla="*/ 91151 h 501000"/>
                  <a:gd name="connsiteX16" fmla="*/ 492593 w 683870"/>
                  <a:gd name="connsiteY16" fmla="*/ 103056 h 501000"/>
                  <a:gd name="connsiteX17" fmla="*/ 497695 w 683870"/>
                  <a:gd name="connsiteY17" fmla="*/ 107308 h 501000"/>
                  <a:gd name="connsiteX18" fmla="*/ 511301 w 683870"/>
                  <a:gd name="connsiteY18" fmla="*/ 117512 h 501000"/>
                  <a:gd name="connsiteX19" fmla="*/ 518954 w 683870"/>
                  <a:gd name="connsiteY19" fmla="*/ 125165 h 501000"/>
                  <a:gd name="connsiteX20" fmla="*/ 531710 w 683870"/>
                  <a:gd name="connsiteY20" fmla="*/ 138771 h 501000"/>
                  <a:gd name="connsiteX21" fmla="*/ 548717 w 683870"/>
                  <a:gd name="connsiteY21" fmla="*/ 152377 h 501000"/>
                  <a:gd name="connsiteX22" fmla="*/ 566575 w 683870"/>
                  <a:gd name="connsiteY22" fmla="*/ 155778 h 501000"/>
                  <a:gd name="connsiteX23" fmla="*/ 579330 w 683870"/>
                  <a:gd name="connsiteY23" fmla="*/ 159180 h 501000"/>
                  <a:gd name="connsiteX24" fmla="*/ 585283 w 683870"/>
                  <a:gd name="connsiteY24" fmla="*/ 163432 h 501000"/>
                  <a:gd name="connsiteX25" fmla="*/ 603991 w 683870"/>
                  <a:gd name="connsiteY25" fmla="*/ 167683 h 501000"/>
                  <a:gd name="connsiteX26" fmla="*/ 643107 w 683870"/>
                  <a:gd name="connsiteY26" fmla="*/ 177037 h 501000"/>
                  <a:gd name="connsiteX27" fmla="*/ 672019 w 683870"/>
                  <a:gd name="connsiteY27" fmla="*/ 185541 h 501000"/>
                  <a:gd name="connsiteX28" fmla="*/ 674571 w 683870"/>
                  <a:gd name="connsiteY28" fmla="*/ 194045 h 501000"/>
                  <a:gd name="connsiteX29" fmla="*/ 683074 w 683870"/>
                  <a:gd name="connsiteY29" fmla="*/ 209351 h 501000"/>
                  <a:gd name="connsiteX30" fmla="*/ 644808 w 683870"/>
                  <a:gd name="connsiteY30" fmla="*/ 280782 h 501000"/>
                  <a:gd name="connsiteX31" fmla="*/ 548717 w 683870"/>
                  <a:gd name="connsiteY31" fmla="*/ 303741 h 501000"/>
                  <a:gd name="connsiteX32" fmla="*/ 498546 w 683870"/>
                  <a:gd name="connsiteY32" fmla="*/ 304592 h 501000"/>
                  <a:gd name="connsiteX33" fmla="*/ 489192 w 683870"/>
                  <a:gd name="connsiteY33" fmla="*/ 336905 h 501000"/>
                  <a:gd name="connsiteX34" fmla="*/ 367590 w 683870"/>
                  <a:gd name="connsiteY34" fmla="*/ 468711 h 501000"/>
                  <a:gd name="connsiteX35" fmla="*/ 221328 w 683870"/>
                  <a:gd name="connsiteY35" fmla="*/ 488270 h 50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683870" h="501000">
                    <a:moveTo>
                      <a:pt x="221328" y="488270"/>
                    </a:moveTo>
                    <a:cubicBezTo>
                      <a:pt x="205171" y="476365"/>
                      <a:pt x="205171" y="475514"/>
                      <a:pt x="221328" y="455956"/>
                    </a:cubicBezTo>
                    <a:cubicBezTo>
                      <a:pt x="230682" y="445752"/>
                      <a:pt x="242587" y="432996"/>
                      <a:pt x="248539" y="429595"/>
                    </a:cubicBezTo>
                    <a:cubicBezTo>
                      <a:pt x="272350" y="414288"/>
                      <a:pt x="285955" y="365818"/>
                      <a:pt x="283404" y="306292"/>
                    </a:cubicBezTo>
                    <a:cubicBezTo>
                      <a:pt x="281704" y="273979"/>
                      <a:pt x="278302" y="248468"/>
                      <a:pt x="274901" y="250169"/>
                    </a:cubicBezTo>
                    <a:cubicBezTo>
                      <a:pt x="272350" y="251869"/>
                      <a:pt x="268098" y="251019"/>
                      <a:pt x="266397" y="246767"/>
                    </a:cubicBezTo>
                    <a:cubicBezTo>
                      <a:pt x="265547" y="243366"/>
                      <a:pt x="229831" y="224658"/>
                      <a:pt x="187313" y="206800"/>
                    </a:cubicBezTo>
                    <a:cubicBezTo>
                      <a:pt x="123536" y="178738"/>
                      <a:pt x="101427" y="172786"/>
                      <a:pt x="54657" y="172786"/>
                    </a:cubicBezTo>
                    <a:lnTo>
                      <a:pt x="-616" y="172786"/>
                    </a:lnTo>
                    <a:lnTo>
                      <a:pt x="5336" y="138771"/>
                    </a:lnTo>
                    <a:cubicBezTo>
                      <a:pt x="9588" y="113260"/>
                      <a:pt x="21493" y="95403"/>
                      <a:pt x="52106" y="68191"/>
                    </a:cubicBezTo>
                    <a:cubicBezTo>
                      <a:pt x="109080" y="15469"/>
                      <a:pt x="132890" y="6115"/>
                      <a:pt x="216226" y="1013"/>
                    </a:cubicBezTo>
                    <a:cubicBezTo>
                      <a:pt x="280003" y="-3239"/>
                      <a:pt x="295309" y="-1538"/>
                      <a:pt x="330174" y="14618"/>
                    </a:cubicBezTo>
                    <a:cubicBezTo>
                      <a:pt x="352284" y="24823"/>
                      <a:pt x="379495" y="42680"/>
                      <a:pt x="388849" y="53735"/>
                    </a:cubicBezTo>
                    <a:cubicBezTo>
                      <a:pt x="399053" y="65640"/>
                      <a:pt x="411809" y="74994"/>
                      <a:pt x="417761" y="74994"/>
                    </a:cubicBezTo>
                    <a:cubicBezTo>
                      <a:pt x="424564" y="74994"/>
                      <a:pt x="442422" y="82647"/>
                      <a:pt x="458579" y="91151"/>
                    </a:cubicBezTo>
                    <a:cubicBezTo>
                      <a:pt x="474736" y="100505"/>
                      <a:pt x="490042" y="105607"/>
                      <a:pt x="492593" y="103056"/>
                    </a:cubicBezTo>
                    <a:cubicBezTo>
                      <a:pt x="495144" y="99655"/>
                      <a:pt x="497695" y="102206"/>
                      <a:pt x="497695" y="107308"/>
                    </a:cubicBezTo>
                    <a:cubicBezTo>
                      <a:pt x="497695" y="113260"/>
                      <a:pt x="503648" y="117512"/>
                      <a:pt x="511301" y="117512"/>
                    </a:cubicBezTo>
                    <a:cubicBezTo>
                      <a:pt x="518104" y="117512"/>
                      <a:pt x="522356" y="120914"/>
                      <a:pt x="518954" y="125165"/>
                    </a:cubicBezTo>
                    <a:cubicBezTo>
                      <a:pt x="516403" y="129417"/>
                      <a:pt x="522356" y="135370"/>
                      <a:pt x="531710" y="138771"/>
                    </a:cubicBezTo>
                    <a:cubicBezTo>
                      <a:pt x="541064" y="141322"/>
                      <a:pt x="548717" y="148125"/>
                      <a:pt x="548717" y="152377"/>
                    </a:cubicBezTo>
                    <a:cubicBezTo>
                      <a:pt x="548717" y="157479"/>
                      <a:pt x="556370" y="158329"/>
                      <a:pt x="566575" y="155778"/>
                    </a:cubicBezTo>
                    <a:cubicBezTo>
                      <a:pt x="578480" y="151527"/>
                      <a:pt x="582731" y="152377"/>
                      <a:pt x="579330" y="159180"/>
                    </a:cubicBezTo>
                    <a:cubicBezTo>
                      <a:pt x="575929" y="165132"/>
                      <a:pt x="578480" y="166833"/>
                      <a:pt x="585283" y="163432"/>
                    </a:cubicBezTo>
                    <a:cubicBezTo>
                      <a:pt x="592085" y="160881"/>
                      <a:pt x="600589" y="162581"/>
                      <a:pt x="603991" y="167683"/>
                    </a:cubicBezTo>
                    <a:cubicBezTo>
                      <a:pt x="606542" y="172786"/>
                      <a:pt x="624399" y="177037"/>
                      <a:pt x="643107" y="177037"/>
                    </a:cubicBezTo>
                    <a:cubicBezTo>
                      <a:pt x="663516" y="177037"/>
                      <a:pt x="675421" y="180439"/>
                      <a:pt x="672019" y="185541"/>
                    </a:cubicBezTo>
                    <a:cubicBezTo>
                      <a:pt x="669468" y="190643"/>
                      <a:pt x="670319" y="194045"/>
                      <a:pt x="674571" y="194045"/>
                    </a:cubicBezTo>
                    <a:cubicBezTo>
                      <a:pt x="678822" y="194045"/>
                      <a:pt x="682224" y="200848"/>
                      <a:pt x="683074" y="209351"/>
                    </a:cubicBezTo>
                    <a:cubicBezTo>
                      <a:pt x="684775" y="242515"/>
                      <a:pt x="674571" y="262074"/>
                      <a:pt x="644808" y="280782"/>
                    </a:cubicBezTo>
                    <a:cubicBezTo>
                      <a:pt x="606542" y="303741"/>
                      <a:pt x="613344" y="302041"/>
                      <a:pt x="548717" y="303741"/>
                    </a:cubicBezTo>
                    <a:lnTo>
                      <a:pt x="498546" y="304592"/>
                    </a:lnTo>
                    <a:lnTo>
                      <a:pt x="489192" y="336905"/>
                    </a:lnTo>
                    <a:cubicBezTo>
                      <a:pt x="473885" y="395580"/>
                      <a:pt x="438170" y="434697"/>
                      <a:pt x="367590" y="468711"/>
                    </a:cubicBezTo>
                    <a:cubicBezTo>
                      <a:pt x="298711" y="502726"/>
                      <a:pt x="249390" y="508678"/>
                      <a:pt x="221328" y="488270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0D8702F3-8757-F0B1-C09D-D88F56932B9A}"/>
                  </a:ext>
                </a:extLst>
              </p:cNvPr>
              <p:cNvSpPr/>
              <p:nvPr/>
            </p:nvSpPr>
            <p:spPr>
              <a:xfrm flipV="1">
                <a:off x="3929632" y="2566461"/>
                <a:ext cx="348233" cy="343984"/>
              </a:xfrm>
              <a:custGeom>
                <a:avLst/>
                <a:gdLst>
                  <a:gd name="connsiteX0" fmla="*/ 167086 w 348233"/>
                  <a:gd name="connsiteY0" fmla="*/ 335723 h 343984"/>
                  <a:gd name="connsiteX1" fmla="*/ 174739 w 348233"/>
                  <a:gd name="connsiteY1" fmla="*/ 315315 h 343984"/>
                  <a:gd name="connsiteX2" fmla="*/ 153480 w 348233"/>
                  <a:gd name="connsiteY2" fmla="*/ 202217 h 343984"/>
                  <a:gd name="connsiteX3" fmla="*/ 17422 w 348233"/>
                  <a:gd name="connsiteY3" fmla="*/ 33845 h 343984"/>
                  <a:gd name="connsiteX4" fmla="*/ 1265 w 348233"/>
                  <a:gd name="connsiteY4" fmla="*/ 5783 h 343984"/>
                  <a:gd name="connsiteX5" fmla="*/ 142425 w 348233"/>
                  <a:gd name="connsiteY5" fmla="*/ 48301 h 343984"/>
                  <a:gd name="connsiteX6" fmla="*/ 206202 w 348233"/>
                  <a:gd name="connsiteY6" fmla="*/ 81465 h 343984"/>
                  <a:gd name="connsiteX7" fmla="*/ 320151 w 348233"/>
                  <a:gd name="connsiteY7" fmla="*/ 195414 h 343984"/>
                  <a:gd name="connsiteX8" fmla="*/ 307395 w 348233"/>
                  <a:gd name="connsiteY8" fmla="*/ 310212 h 343984"/>
                  <a:gd name="connsiteX9" fmla="*/ 223209 w 348233"/>
                  <a:gd name="connsiteY9" fmla="*/ 342526 h 343984"/>
                  <a:gd name="connsiteX10" fmla="*/ 167086 w 348233"/>
                  <a:gd name="connsiteY10" fmla="*/ 335723 h 343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8233" h="343984">
                    <a:moveTo>
                      <a:pt x="167086" y="335723"/>
                    </a:moveTo>
                    <a:cubicBezTo>
                      <a:pt x="163684" y="329771"/>
                      <a:pt x="167086" y="321267"/>
                      <a:pt x="174739" y="315315"/>
                    </a:cubicBezTo>
                    <a:cubicBezTo>
                      <a:pt x="195998" y="300008"/>
                      <a:pt x="192596" y="283851"/>
                      <a:pt x="153480" y="202217"/>
                    </a:cubicBezTo>
                    <a:cubicBezTo>
                      <a:pt x="118615" y="131637"/>
                      <a:pt x="70144" y="71261"/>
                      <a:pt x="17422" y="33845"/>
                    </a:cubicBezTo>
                    <a:cubicBezTo>
                      <a:pt x="415" y="22790"/>
                      <a:pt x="-3837" y="14287"/>
                      <a:pt x="1265" y="5783"/>
                    </a:cubicBezTo>
                    <a:cubicBezTo>
                      <a:pt x="12320" y="-11224"/>
                      <a:pt x="73546" y="7484"/>
                      <a:pt x="142425" y="48301"/>
                    </a:cubicBezTo>
                    <a:cubicBezTo>
                      <a:pt x="172188" y="67009"/>
                      <a:pt x="201100" y="81465"/>
                      <a:pt x="206202" y="81465"/>
                    </a:cubicBezTo>
                    <a:cubicBezTo>
                      <a:pt x="221509" y="81465"/>
                      <a:pt x="286136" y="146093"/>
                      <a:pt x="320151" y="195414"/>
                    </a:cubicBezTo>
                    <a:cubicBezTo>
                      <a:pt x="359267" y="252388"/>
                      <a:pt x="357566" y="270245"/>
                      <a:pt x="307395" y="310212"/>
                    </a:cubicBezTo>
                    <a:cubicBezTo>
                      <a:pt x="278483" y="334023"/>
                      <a:pt x="263176" y="339125"/>
                      <a:pt x="223209" y="342526"/>
                    </a:cubicBezTo>
                    <a:cubicBezTo>
                      <a:pt x="190045" y="345077"/>
                      <a:pt x="171337" y="342526"/>
                      <a:pt x="167086" y="33572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B8EA897B-5F35-A9C5-BE45-A8A1EBCEFE5B}"/>
                  </a:ext>
                </a:extLst>
              </p:cNvPr>
              <p:cNvSpPr/>
              <p:nvPr/>
            </p:nvSpPr>
            <p:spPr>
              <a:xfrm flipV="1">
                <a:off x="3640056" y="2702138"/>
                <a:ext cx="229870" cy="204666"/>
              </a:xfrm>
              <a:custGeom>
                <a:avLst/>
                <a:gdLst>
                  <a:gd name="connsiteX0" fmla="*/ 147503 w 229870"/>
                  <a:gd name="connsiteY0" fmla="*/ 179102 h 204666"/>
                  <a:gd name="connsiteX1" fmla="*/ 49712 w 229870"/>
                  <a:gd name="connsiteY1" fmla="*/ 168047 h 204666"/>
                  <a:gd name="connsiteX2" fmla="*/ 28453 w 229870"/>
                  <a:gd name="connsiteY2" fmla="*/ 176551 h 204666"/>
                  <a:gd name="connsiteX3" fmla="*/ 12296 w 229870"/>
                  <a:gd name="connsiteY3" fmla="*/ 179952 h 204666"/>
                  <a:gd name="connsiteX4" fmla="*/ 4643 w 229870"/>
                  <a:gd name="connsiteY4" fmla="*/ 160394 h 204666"/>
                  <a:gd name="connsiteX5" fmla="*/ 20800 w 229870"/>
                  <a:gd name="connsiteY5" fmla="*/ 120427 h 204666"/>
                  <a:gd name="connsiteX6" fmla="*/ 48862 w 229870"/>
                  <a:gd name="connsiteY6" fmla="*/ 69405 h 204666"/>
                  <a:gd name="connsiteX7" fmla="*/ 121993 w 229870"/>
                  <a:gd name="connsiteY7" fmla="*/ 526 h 204666"/>
                  <a:gd name="connsiteX8" fmla="*/ 164511 w 229870"/>
                  <a:gd name="connsiteY8" fmla="*/ 33690 h 204666"/>
                  <a:gd name="connsiteX9" fmla="*/ 178116 w 229870"/>
                  <a:gd name="connsiteY9" fmla="*/ 82161 h 204666"/>
                  <a:gd name="connsiteX10" fmla="*/ 204478 w 229870"/>
                  <a:gd name="connsiteY10" fmla="*/ 133183 h 204666"/>
                  <a:gd name="connsiteX11" fmla="*/ 224886 w 229870"/>
                  <a:gd name="connsiteY11" fmla="*/ 174000 h 204666"/>
                  <a:gd name="connsiteX12" fmla="*/ 228288 w 229870"/>
                  <a:gd name="connsiteY12" fmla="*/ 196960 h 204666"/>
                  <a:gd name="connsiteX13" fmla="*/ 147503 w 229870"/>
                  <a:gd name="connsiteY13" fmla="*/ 179102 h 204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9870" h="204666">
                    <a:moveTo>
                      <a:pt x="147503" y="179102"/>
                    </a:moveTo>
                    <a:cubicBezTo>
                      <a:pt x="93931" y="151040"/>
                      <a:pt x="78624" y="149339"/>
                      <a:pt x="49712" y="168047"/>
                    </a:cubicBezTo>
                    <a:cubicBezTo>
                      <a:pt x="37807" y="175701"/>
                      <a:pt x="28453" y="179102"/>
                      <a:pt x="28453" y="176551"/>
                    </a:cubicBezTo>
                    <a:cubicBezTo>
                      <a:pt x="28453" y="173149"/>
                      <a:pt x="20800" y="174850"/>
                      <a:pt x="12296" y="179952"/>
                    </a:cubicBezTo>
                    <a:cubicBezTo>
                      <a:pt x="-3011" y="187606"/>
                      <a:pt x="-3011" y="185905"/>
                      <a:pt x="4643" y="160394"/>
                    </a:cubicBezTo>
                    <a:cubicBezTo>
                      <a:pt x="9745" y="145938"/>
                      <a:pt x="17398" y="127230"/>
                      <a:pt x="20800" y="120427"/>
                    </a:cubicBezTo>
                    <a:cubicBezTo>
                      <a:pt x="25051" y="113624"/>
                      <a:pt x="37807" y="90664"/>
                      <a:pt x="48862" y="69405"/>
                    </a:cubicBezTo>
                    <a:cubicBezTo>
                      <a:pt x="73522" y="22636"/>
                      <a:pt x="93931" y="3928"/>
                      <a:pt x="121993" y="526"/>
                    </a:cubicBezTo>
                    <a:cubicBezTo>
                      <a:pt x="151755" y="-3726"/>
                      <a:pt x="164511" y="6479"/>
                      <a:pt x="164511" y="33690"/>
                    </a:cubicBezTo>
                    <a:cubicBezTo>
                      <a:pt x="164511" y="46446"/>
                      <a:pt x="170463" y="68555"/>
                      <a:pt x="178116" y="82161"/>
                    </a:cubicBezTo>
                    <a:cubicBezTo>
                      <a:pt x="185770" y="96617"/>
                      <a:pt x="197675" y="119577"/>
                      <a:pt x="204478" y="133183"/>
                    </a:cubicBezTo>
                    <a:cubicBezTo>
                      <a:pt x="211281" y="147639"/>
                      <a:pt x="220635" y="165496"/>
                      <a:pt x="224886" y="174000"/>
                    </a:cubicBezTo>
                    <a:cubicBezTo>
                      <a:pt x="229138" y="182503"/>
                      <a:pt x="230839" y="192708"/>
                      <a:pt x="228288" y="196960"/>
                    </a:cubicBezTo>
                    <a:cubicBezTo>
                      <a:pt x="219784" y="210565"/>
                      <a:pt x="196824" y="205463"/>
                      <a:pt x="147503" y="179102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0152D960-8993-F36A-5B9B-8DFA4AD0FD5B}"/>
                  </a:ext>
                </a:extLst>
              </p:cNvPr>
              <p:cNvSpPr/>
              <p:nvPr/>
            </p:nvSpPr>
            <p:spPr>
              <a:xfrm flipV="1">
                <a:off x="3388274" y="2856473"/>
                <a:ext cx="1181475" cy="363185"/>
              </a:xfrm>
              <a:custGeom>
                <a:avLst/>
                <a:gdLst>
                  <a:gd name="connsiteX0" fmla="*/ 926270 w 1181475"/>
                  <a:gd name="connsiteY0" fmla="*/ 352795 h 363185"/>
                  <a:gd name="connsiteX1" fmla="*/ 886303 w 1181475"/>
                  <a:gd name="connsiteY1" fmla="*/ 335788 h 363185"/>
                  <a:gd name="connsiteX2" fmla="*/ 564866 w 1181475"/>
                  <a:gd name="connsiteY2" fmla="*/ 276263 h 363185"/>
                  <a:gd name="connsiteX3" fmla="*/ 382038 w 1181475"/>
                  <a:gd name="connsiteY3" fmla="*/ 237997 h 363185"/>
                  <a:gd name="connsiteX4" fmla="*/ 216218 w 1181475"/>
                  <a:gd name="connsiteY4" fmla="*/ 195479 h 363185"/>
                  <a:gd name="connsiteX5" fmla="*/ 77609 w 1181475"/>
                  <a:gd name="connsiteY5" fmla="*/ 170818 h 363185"/>
                  <a:gd name="connsiteX6" fmla="*/ -624 w 1181475"/>
                  <a:gd name="connsiteY6" fmla="*/ 165716 h 363185"/>
                  <a:gd name="connsiteX7" fmla="*/ 43595 w 1181475"/>
                  <a:gd name="connsiteY7" fmla="*/ 117245 h 363185"/>
                  <a:gd name="connsiteX8" fmla="*/ 189006 w 1181475"/>
                  <a:gd name="connsiteY8" fmla="*/ -105 h 363185"/>
                  <a:gd name="connsiteX9" fmla="*/ 279995 w 1181475"/>
                  <a:gd name="connsiteY9" fmla="*/ 35611 h 363185"/>
                  <a:gd name="connsiteX10" fmla="*/ 286798 w 1181475"/>
                  <a:gd name="connsiteY10" fmla="*/ 39012 h 363185"/>
                  <a:gd name="connsiteX11" fmla="*/ 314860 w 1181475"/>
                  <a:gd name="connsiteY11" fmla="*/ 53468 h 363185"/>
                  <a:gd name="connsiteX12" fmla="*/ 335268 w 1181475"/>
                  <a:gd name="connsiteY12" fmla="*/ 67924 h 363185"/>
                  <a:gd name="connsiteX13" fmla="*/ 363330 w 1181475"/>
                  <a:gd name="connsiteY13" fmla="*/ 75578 h 363185"/>
                  <a:gd name="connsiteX14" fmla="*/ 390542 w 1181475"/>
                  <a:gd name="connsiteY14" fmla="*/ 104490 h 363185"/>
                  <a:gd name="connsiteX15" fmla="*/ 395644 w 1181475"/>
                  <a:gd name="connsiteY15" fmla="*/ 116395 h 363185"/>
                  <a:gd name="connsiteX16" fmla="*/ 426257 w 1181475"/>
                  <a:gd name="connsiteY16" fmla="*/ 124048 h 363185"/>
                  <a:gd name="connsiteX17" fmla="*/ 463673 w 1181475"/>
                  <a:gd name="connsiteY17" fmla="*/ 132552 h 363185"/>
                  <a:gd name="connsiteX18" fmla="*/ 471326 w 1181475"/>
                  <a:gd name="connsiteY18" fmla="*/ 135953 h 363185"/>
                  <a:gd name="connsiteX19" fmla="*/ 477279 w 1181475"/>
                  <a:gd name="connsiteY19" fmla="*/ 145307 h 363185"/>
                  <a:gd name="connsiteX20" fmla="*/ 508742 w 1181475"/>
                  <a:gd name="connsiteY20" fmla="*/ 148709 h 363185"/>
                  <a:gd name="connsiteX21" fmla="*/ 534253 w 1181475"/>
                  <a:gd name="connsiteY21" fmla="*/ 158913 h 363185"/>
                  <a:gd name="connsiteX22" fmla="*/ 675413 w 1181475"/>
                  <a:gd name="connsiteY22" fmla="*/ 209084 h 363185"/>
                  <a:gd name="connsiteX23" fmla="*/ 919467 w 1181475"/>
                  <a:gd name="connsiteY23" fmla="*/ 234595 h 363185"/>
                  <a:gd name="connsiteX24" fmla="*/ 1060627 w 1181475"/>
                  <a:gd name="connsiteY24" fmla="*/ 190376 h 363185"/>
                  <a:gd name="connsiteX25" fmla="*/ 1160119 w 1181475"/>
                  <a:gd name="connsiteY25" fmla="*/ 185274 h 363185"/>
                  <a:gd name="connsiteX26" fmla="*/ 1133758 w 1181475"/>
                  <a:gd name="connsiteY26" fmla="*/ 291569 h 363185"/>
                  <a:gd name="connsiteX27" fmla="*/ 1081035 w 1181475"/>
                  <a:gd name="connsiteY27" fmla="*/ 336639 h 363185"/>
                  <a:gd name="connsiteX28" fmla="*/ 1058076 w 1181475"/>
                  <a:gd name="connsiteY28" fmla="*/ 343441 h 363185"/>
                  <a:gd name="connsiteX29" fmla="*/ 971339 w 1181475"/>
                  <a:gd name="connsiteY29" fmla="*/ 362149 h 363185"/>
                  <a:gd name="connsiteX30" fmla="*/ 926270 w 1181475"/>
                  <a:gd name="connsiteY30" fmla="*/ 352795 h 363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181475" h="363185">
                    <a:moveTo>
                      <a:pt x="926270" y="352795"/>
                    </a:moveTo>
                    <a:cubicBezTo>
                      <a:pt x="926270" y="345142"/>
                      <a:pt x="912664" y="339190"/>
                      <a:pt x="886303" y="335788"/>
                    </a:cubicBezTo>
                    <a:cubicBezTo>
                      <a:pt x="820825" y="327285"/>
                      <a:pt x="719632" y="308577"/>
                      <a:pt x="564866" y="276263"/>
                    </a:cubicBezTo>
                    <a:cubicBezTo>
                      <a:pt x="485782" y="259256"/>
                      <a:pt x="403297" y="242248"/>
                      <a:pt x="382038" y="237997"/>
                    </a:cubicBezTo>
                    <a:cubicBezTo>
                      <a:pt x="322513" y="226092"/>
                      <a:pt x="234926" y="203982"/>
                      <a:pt x="216218" y="195479"/>
                    </a:cubicBezTo>
                    <a:cubicBezTo>
                      <a:pt x="182203" y="181022"/>
                      <a:pt x="155842" y="176771"/>
                      <a:pt x="77609" y="170818"/>
                    </a:cubicBezTo>
                    <a:lnTo>
                      <a:pt x="-624" y="165716"/>
                    </a:lnTo>
                    <a:lnTo>
                      <a:pt x="43595" y="117245"/>
                    </a:lnTo>
                    <a:cubicBezTo>
                      <a:pt x="87813" y="70475"/>
                      <a:pt x="174550" y="-105"/>
                      <a:pt x="189006" y="-105"/>
                    </a:cubicBezTo>
                    <a:cubicBezTo>
                      <a:pt x="206864" y="-105"/>
                      <a:pt x="279995" y="27957"/>
                      <a:pt x="279995" y="35611"/>
                    </a:cubicBezTo>
                    <a:cubicBezTo>
                      <a:pt x="279995" y="39862"/>
                      <a:pt x="283396" y="41563"/>
                      <a:pt x="286798" y="39012"/>
                    </a:cubicBezTo>
                    <a:cubicBezTo>
                      <a:pt x="291050" y="36461"/>
                      <a:pt x="303805" y="43264"/>
                      <a:pt x="314860" y="53468"/>
                    </a:cubicBezTo>
                    <a:cubicBezTo>
                      <a:pt x="325915" y="63673"/>
                      <a:pt x="335268" y="70475"/>
                      <a:pt x="335268" y="67924"/>
                    </a:cubicBezTo>
                    <a:cubicBezTo>
                      <a:pt x="335268" y="66224"/>
                      <a:pt x="348024" y="69625"/>
                      <a:pt x="363330" y="75578"/>
                    </a:cubicBezTo>
                    <a:cubicBezTo>
                      <a:pt x="381188" y="83231"/>
                      <a:pt x="390542" y="92585"/>
                      <a:pt x="390542" y="104490"/>
                    </a:cubicBezTo>
                    <a:cubicBezTo>
                      <a:pt x="390542" y="113844"/>
                      <a:pt x="393093" y="119796"/>
                      <a:pt x="395644" y="116395"/>
                    </a:cubicBezTo>
                    <a:cubicBezTo>
                      <a:pt x="399046" y="113844"/>
                      <a:pt x="412651" y="117245"/>
                      <a:pt x="426257" y="124048"/>
                    </a:cubicBezTo>
                    <a:cubicBezTo>
                      <a:pt x="439863" y="131701"/>
                      <a:pt x="456870" y="135103"/>
                      <a:pt x="463673" y="132552"/>
                    </a:cubicBezTo>
                    <a:cubicBezTo>
                      <a:pt x="471326" y="130001"/>
                      <a:pt x="473877" y="131701"/>
                      <a:pt x="471326" y="135953"/>
                    </a:cubicBezTo>
                    <a:cubicBezTo>
                      <a:pt x="468775" y="141055"/>
                      <a:pt x="471326" y="145307"/>
                      <a:pt x="477279" y="145307"/>
                    </a:cubicBezTo>
                    <a:cubicBezTo>
                      <a:pt x="483231" y="146158"/>
                      <a:pt x="497688" y="147858"/>
                      <a:pt x="508742" y="148709"/>
                    </a:cubicBezTo>
                    <a:cubicBezTo>
                      <a:pt x="519797" y="149559"/>
                      <a:pt x="530852" y="154661"/>
                      <a:pt x="534253" y="158913"/>
                    </a:cubicBezTo>
                    <a:cubicBezTo>
                      <a:pt x="538505" y="166566"/>
                      <a:pt x="635446" y="200581"/>
                      <a:pt x="675413" y="209084"/>
                    </a:cubicBezTo>
                    <a:cubicBezTo>
                      <a:pt x="774905" y="229493"/>
                      <a:pt x="862493" y="238847"/>
                      <a:pt x="919467" y="234595"/>
                    </a:cubicBezTo>
                    <a:cubicBezTo>
                      <a:pt x="994299" y="228643"/>
                      <a:pt x="1020660" y="220139"/>
                      <a:pt x="1060627" y="190376"/>
                    </a:cubicBezTo>
                    <a:cubicBezTo>
                      <a:pt x="1101444" y="158913"/>
                      <a:pt x="1133758" y="157212"/>
                      <a:pt x="1160119" y="185274"/>
                    </a:cubicBezTo>
                    <a:cubicBezTo>
                      <a:pt x="1193283" y="220989"/>
                      <a:pt x="1188181" y="242248"/>
                      <a:pt x="1133758" y="291569"/>
                    </a:cubicBezTo>
                    <a:cubicBezTo>
                      <a:pt x="1107397" y="316230"/>
                      <a:pt x="1083587" y="335788"/>
                      <a:pt x="1081035" y="336639"/>
                    </a:cubicBezTo>
                    <a:cubicBezTo>
                      <a:pt x="1077634" y="336639"/>
                      <a:pt x="1067430" y="340040"/>
                      <a:pt x="1058076" y="343441"/>
                    </a:cubicBezTo>
                    <a:cubicBezTo>
                      <a:pt x="1023211" y="357047"/>
                      <a:pt x="1014707" y="358748"/>
                      <a:pt x="971339" y="362149"/>
                    </a:cubicBezTo>
                    <a:cubicBezTo>
                      <a:pt x="936474" y="364700"/>
                      <a:pt x="926270" y="362149"/>
                      <a:pt x="926270" y="352795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A5F33545-FFDC-4D44-2B69-A476855CF6A7}"/>
                </a:ext>
              </a:extLst>
            </p:cNvPr>
            <p:cNvSpPr/>
            <p:nvPr/>
          </p:nvSpPr>
          <p:spPr>
            <a:xfrm flipV="1">
              <a:off x="10460221" y="292847"/>
              <a:ext cx="1540441" cy="1566258"/>
            </a:xfrm>
            <a:custGeom>
              <a:avLst/>
              <a:gdLst>
                <a:gd name="connsiteX0" fmla="*/ 438695 w 1142397"/>
                <a:gd name="connsiteY0" fmla="*/ 1138816 h 1161543"/>
                <a:gd name="connsiteX1" fmla="*/ 421687 w 1142397"/>
                <a:gd name="connsiteY1" fmla="*/ 1117556 h 1161543"/>
                <a:gd name="connsiteX2" fmla="*/ 414885 w 1142397"/>
                <a:gd name="connsiteY2" fmla="*/ 1096297 h 1161543"/>
                <a:gd name="connsiteX3" fmla="*/ 423388 w 1142397"/>
                <a:gd name="connsiteY3" fmla="*/ 1075038 h 1161543"/>
                <a:gd name="connsiteX4" fmla="*/ 417436 w 1142397"/>
                <a:gd name="connsiteY4" fmla="*/ 996805 h 1161543"/>
                <a:gd name="connsiteX5" fmla="*/ 255017 w 1142397"/>
                <a:gd name="connsiteY5" fmla="*/ 925375 h 1161543"/>
                <a:gd name="connsiteX6" fmla="*/ 244812 w 1142397"/>
                <a:gd name="connsiteY6" fmla="*/ 870952 h 1161543"/>
                <a:gd name="connsiteX7" fmla="*/ 385972 w 1142397"/>
                <a:gd name="connsiteY7" fmla="*/ 841189 h 1161543"/>
                <a:gd name="connsiteX8" fmla="*/ 400428 w 1142397"/>
                <a:gd name="connsiteY8" fmla="*/ 822481 h 1161543"/>
                <a:gd name="connsiteX9" fmla="*/ 340053 w 1142397"/>
                <a:gd name="connsiteY9" fmla="*/ 768908 h 1161543"/>
                <a:gd name="connsiteX10" fmla="*/ 260119 w 1142397"/>
                <a:gd name="connsiteY10" fmla="*/ 740846 h 1161543"/>
                <a:gd name="connsiteX11" fmla="*/ 249914 w 1142397"/>
                <a:gd name="connsiteY11" fmla="*/ 705982 h 1161543"/>
                <a:gd name="connsiteX12" fmla="*/ 340053 w 1142397"/>
                <a:gd name="connsiteY12" fmla="*/ 713635 h 1161543"/>
                <a:gd name="connsiteX13" fmla="*/ 380870 w 1142397"/>
                <a:gd name="connsiteY13" fmla="*/ 726390 h 1161543"/>
                <a:gd name="connsiteX14" fmla="*/ 332399 w 1142397"/>
                <a:gd name="connsiteY14" fmla="*/ 695777 h 1161543"/>
                <a:gd name="connsiteX15" fmla="*/ 243112 w 1142397"/>
                <a:gd name="connsiteY15" fmla="*/ 649007 h 1161543"/>
                <a:gd name="connsiteX16" fmla="*/ 185287 w 1142397"/>
                <a:gd name="connsiteY16" fmla="*/ 628599 h 1161543"/>
                <a:gd name="connsiteX17" fmla="*/ 125762 w 1142397"/>
                <a:gd name="connsiteY17" fmla="*/ 595435 h 1161543"/>
                <a:gd name="connsiteX18" fmla="*/ 199743 w 1142397"/>
                <a:gd name="connsiteY18" fmla="*/ 514650 h 1161543"/>
                <a:gd name="connsiteX19" fmla="*/ 287330 w 1142397"/>
                <a:gd name="connsiteY19" fmla="*/ 521453 h 1161543"/>
                <a:gd name="connsiteX20" fmla="*/ 320494 w 1142397"/>
                <a:gd name="connsiteY20" fmla="*/ 537610 h 1161543"/>
                <a:gd name="connsiteX21" fmla="*/ 298385 w 1142397"/>
                <a:gd name="connsiteY21" fmla="*/ 476384 h 1161543"/>
                <a:gd name="connsiteX22" fmla="*/ 231206 w 1142397"/>
                <a:gd name="connsiteY22" fmla="*/ 326720 h 1161543"/>
                <a:gd name="connsiteX23" fmla="*/ 25419 w 1142397"/>
                <a:gd name="connsiteY23" fmla="*/ 38448 h 1161543"/>
                <a:gd name="connsiteX24" fmla="*/ -92 w 1142397"/>
                <a:gd name="connsiteY24" fmla="*/ 2733 h 1161543"/>
                <a:gd name="connsiteX25" fmla="*/ 159776 w 1142397"/>
                <a:gd name="connsiteY25" fmla="*/ 91170 h 1161543"/>
                <a:gd name="connsiteX26" fmla="*/ 211648 w 1142397"/>
                <a:gd name="connsiteY26" fmla="*/ 160900 h 1161543"/>
                <a:gd name="connsiteX27" fmla="*/ 346005 w 1142397"/>
                <a:gd name="connsiteY27" fmla="*/ 476384 h 1161543"/>
                <a:gd name="connsiteX28" fmla="*/ 442946 w 1142397"/>
                <a:gd name="connsiteY28" fmla="*/ 633701 h 1161543"/>
                <a:gd name="connsiteX29" fmla="*/ 561997 w 1142397"/>
                <a:gd name="connsiteY29" fmla="*/ 575876 h 1161543"/>
                <a:gd name="connsiteX30" fmla="*/ 552643 w 1142397"/>
                <a:gd name="connsiteY30" fmla="*/ 556318 h 1161543"/>
                <a:gd name="connsiteX31" fmla="*/ 422538 w 1142397"/>
                <a:gd name="connsiteY31" fmla="*/ 482336 h 1161543"/>
                <a:gd name="connsiteX32" fmla="*/ 419987 w 1142397"/>
                <a:gd name="connsiteY32" fmla="*/ 439818 h 1161543"/>
                <a:gd name="connsiteX33" fmla="*/ 485465 w 1142397"/>
                <a:gd name="connsiteY33" fmla="*/ 432165 h 1161543"/>
                <a:gd name="connsiteX34" fmla="*/ 534786 w 1142397"/>
                <a:gd name="connsiteY34" fmla="*/ 437267 h 1161543"/>
                <a:gd name="connsiteX35" fmla="*/ 532234 w 1142397"/>
                <a:gd name="connsiteY35" fmla="*/ 400702 h 1161543"/>
                <a:gd name="connsiteX36" fmla="*/ 499921 w 1142397"/>
                <a:gd name="connsiteY36" fmla="*/ 364987 h 1161543"/>
                <a:gd name="connsiteX37" fmla="*/ 452300 w 1142397"/>
                <a:gd name="connsiteY37" fmla="*/ 358184 h 1161543"/>
                <a:gd name="connsiteX38" fmla="*/ 423388 w 1142397"/>
                <a:gd name="connsiteY38" fmla="*/ 386246 h 1161543"/>
                <a:gd name="connsiteX39" fmla="*/ 397877 w 1142397"/>
                <a:gd name="connsiteY39" fmla="*/ 407505 h 1161543"/>
                <a:gd name="connsiteX40" fmla="*/ 389374 w 1142397"/>
                <a:gd name="connsiteY40" fmla="*/ 394749 h 1161543"/>
                <a:gd name="connsiteX41" fmla="*/ 385972 w 1142397"/>
                <a:gd name="connsiteY41" fmla="*/ 407505 h 1161543"/>
                <a:gd name="connsiteX42" fmla="*/ 380870 w 1142397"/>
                <a:gd name="connsiteY42" fmla="*/ 420260 h 1161543"/>
                <a:gd name="connsiteX43" fmla="*/ 375768 w 1142397"/>
                <a:gd name="connsiteY43" fmla="*/ 325020 h 1161543"/>
                <a:gd name="connsiteX44" fmla="*/ 408932 w 1142397"/>
                <a:gd name="connsiteY44" fmla="*/ 166002 h 1161543"/>
                <a:gd name="connsiteX45" fmla="*/ 464205 w 1142397"/>
                <a:gd name="connsiteY45" fmla="*/ 158349 h 1161543"/>
                <a:gd name="connsiteX46" fmla="*/ 502472 w 1142397"/>
                <a:gd name="connsiteY46" fmla="*/ 153247 h 1161543"/>
                <a:gd name="connsiteX47" fmla="*/ 580705 w 1142397"/>
                <a:gd name="connsiteY47" fmla="*/ 135389 h 1161543"/>
                <a:gd name="connsiteX48" fmla="*/ 657238 w 1142397"/>
                <a:gd name="connsiteY48" fmla="*/ 299509 h 1161543"/>
                <a:gd name="connsiteX49" fmla="*/ 667442 w 1142397"/>
                <a:gd name="connsiteY49" fmla="*/ 380293 h 1161543"/>
                <a:gd name="connsiteX50" fmla="*/ 667442 w 1142397"/>
                <a:gd name="connsiteY50" fmla="*/ 486588 h 1161543"/>
                <a:gd name="connsiteX51" fmla="*/ 705708 w 1142397"/>
                <a:gd name="connsiteY51" fmla="*/ 478935 h 1161543"/>
                <a:gd name="connsiteX52" fmla="*/ 793295 w 1142397"/>
                <a:gd name="connsiteY52" fmla="*/ 423662 h 1161543"/>
                <a:gd name="connsiteX53" fmla="*/ 928503 w 1142397"/>
                <a:gd name="connsiteY53" fmla="*/ 381143 h 1161543"/>
                <a:gd name="connsiteX54" fmla="*/ 954864 w 1142397"/>
                <a:gd name="connsiteY54" fmla="*/ 397300 h 1161543"/>
                <a:gd name="connsiteX55" fmla="*/ 968470 w 1142397"/>
                <a:gd name="connsiteY55" fmla="*/ 409205 h 1161543"/>
                <a:gd name="connsiteX56" fmla="*/ 960817 w 1142397"/>
                <a:gd name="connsiteY56" fmla="*/ 417709 h 1161543"/>
                <a:gd name="connsiteX57" fmla="*/ 975273 w 1142397"/>
                <a:gd name="connsiteY57" fmla="*/ 433016 h 1161543"/>
                <a:gd name="connsiteX58" fmla="*/ 1001634 w 1142397"/>
                <a:gd name="connsiteY58" fmla="*/ 446621 h 1161543"/>
                <a:gd name="connsiteX59" fmla="*/ 1015240 w 1142397"/>
                <a:gd name="connsiteY59" fmla="*/ 454275 h 1161543"/>
                <a:gd name="connsiteX60" fmla="*/ 1060309 w 1142397"/>
                <a:gd name="connsiteY60" fmla="*/ 470431 h 1161543"/>
                <a:gd name="connsiteX61" fmla="*/ 1116433 w 1142397"/>
                <a:gd name="connsiteY61" fmla="*/ 493391 h 1161543"/>
                <a:gd name="connsiteX62" fmla="*/ 1141944 w 1142397"/>
                <a:gd name="connsiteY62" fmla="*/ 499344 h 1161543"/>
                <a:gd name="connsiteX63" fmla="*/ 1117283 w 1142397"/>
                <a:gd name="connsiteY63" fmla="*/ 509548 h 1161543"/>
                <a:gd name="connsiteX64" fmla="*/ 1093473 w 1142397"/>
                <a:gd name="connsiteY64" fmla="*/ 519752 h 1161543"/>
                <a:gd name="connsiteX65" fmla="*/ 1113031 w 1142397"/>
                <a:gd name="connsiteY65" fmla="*/ 525705 h 1161543"/>
                <a:gd name="connsiteX66" fmla="*/ 1103677 w 1142397"/>
                <a:gd name="connsiteY66" fmla="*/ 540161 h 1161543"/>
                <a:gd name="connsiteX67" fmla="*/ 879182 w 1142397"/>
                <a:gd name="connsiteY67" fmla="*/ 549515 h 1161543"/>
                <a:gd name="connsiteX68" fmla="*/ 821357 w 1142397"/>
                <a:gd name="connsiteY68" fmla="*/ 541862 h 1161543"/>
                <a:gd name="connsiteX69" fmla="*/ 696354 w 1142397"/>
                <a:gd name="connsiteY69" fmla="*/ 592883 h 1161543"/>
                <a:gd name="connsiteX70" fmla="*/ 533935 w 1142397"/>
                <a:gd name="connsiteY70" fmla="*/ 653259 h 1161543"/>
                <a:gd name="connsiteX71" fmla="*/ 515227 w 1142397"/>
                <a:gd name="connsiteY71" fmla="*/ 674518 h 1161543"/>
                <a:gd name="connsiteX72" fmla="*/ 588358 w 1142397"/>
                <a:gd name="connsiteY72" fmla="*/ 690675 h 1161543"/>
                <a:gd name="connsiteX73" fmla="*/ 664891 w 1142397"/>
                <a:gd name="connsiteY73" fmla="*/ 722989 h 1161543"/>
                <a:gd name="connsiteX74" fmla="*/ 670843 w 1142397"/>
                <a:gd name="connsiteY74" fmla="*/ 772310 h 1161543"/>
                <a:gd name="connsiteX75" fmla="*/ 516928 w 1142397"/>
                <a:gd name="connsiteY75" fmla="*/ 764656 h 1161543"/>
                <a:gd name="connsiteX76" fmla="*/ 423388 w 1142397"/>
                <a:gd name="connsiteY76" fmla="*/ 745949 h 1161543"/>
                <a:gd name="connsiteX77" fmla="*/ 465906 w 1142397"/>
                <a:gd name="connsiteY77" fmla="*/ 773160 h 1161543"/>
                <a:gd name="connsiteX78" fmla="*/ 574752 w 1142397"/>
                <a:gd name="connsiteY78" fmla="*/ 816529 h 1161543"/>
                <a:gd name="connsiteX79" fmla="*/ 601964 w 1142397"/>
                <a:gd name="connsiteY79" fmla="*/ 840339 h 1161543"/>
                <a:gd name="connsiteX80" fmla="*/ 522030 w 1142397"/>
                <a:gd name="connsiteY80" fmla="*/ 853944 h 1161543"/>
                <a:gd name="connsiteX81" fmla="*/ 498220 w 1142397"/>
                <a:gd name="connsiteY81" fmla="*/ 845441 h 1161543"/>
                <a:gd name="connsiteX82" fmla="*/ 465906 w 1142397"/>
                <a:gd name="connsiteY82" fmla="*/ 835236 h 1161543"/>
                <a:gd name="connsiteX83" fmla="*/ 477811 w 1142397"/>
                <a:gd name="connsiteY83" fmla="*/ 893911 h 1161543"/>
                <a:gd name="connsiteX84" fmla="*/ 539037 w 1142397"/>
                <a:gd name="connsiteY84" fmla="*/ 917722 h 1161543"/>
                <a:gd name="connsiteX85" fmla="*/ 608767 w 1142397"/>
                <a:gd name="connsiteY85" fmla="*/ 972995 h 1161543"/>
                <a:gd name="connsiteX86" fmla="*/ 571351 w 1142397"/>
                <a:gd name="connsiteY86" fmla="*/ 1014663 h 1161543"/>
                <a:gd name="connsiteX87" fmla="*/ 503322 w 1142397"/>
                <a:gd name="connsiteY87" fmla="*/ 1018915 h 1161543"/>
                <a:gd name="connsiteX88" fmla="*/ 474410 w 1142397"/>
                <a:gd name="connsiteY88" fmla="*/ 1041024 h 1161543"/>
                <a:gd name="connsiteX89" fmla="*/ 491417 w 1142397"/>
                <a:gd name="connsiteY89" fmla="*/ 1072487 h 1161543"/>
                <a:gd name="connsiteX90" fmla="*/ 478662 w 1142397"/>
                <a:gd name="connsiteY90" fmla="*/ 1137115 h 1161543"/>
                <a:gd name="connsiteX91" fmla="*/ 448899 w 1142397"/>
                <a:gd name="connsiteY91" fmla="*/ 1160925 h 1161543"/>
                <a:gd name="connsiteX92" fmla="*/ 438695 w 1142397"/>
                <a:gd name="connsiteY92" fmla="*/ 1138816 h 1161543"/>
                <a:gd name="connsiteX93" fmla="*/ 635979 w 1142397"/>
                <a:gd name="connsiteY93" fmla="*/ 522303 h 1161543"/>
                <a:gd name="connsiteX94" fmla="*/ 623223 w 1142397"/>
                <a:gd name="connsiteY94" fmla="*/ 518902 h 1161543"/>
                <a:gd name="connsiteX95" fmla="*/ 623223 w 1142397"/>
                <a:gd name="connsiteY95" fmla="*/ 530807 h 1161543"/>
                <a:gd name="connsiteX96" fmla="*/ 635979 w 1142397"/>
                <a:gd name="connsiteY96" fmla="*/ 522303 h 1161543"/>
                <a:gd name="connsiteX97" fmla="*/ 488016 w 1142397"/>
                <a:gd name="connsiteY97" fmla="*/ 284202 h 1161543"/>
                <a:gd name="connsiteX98" fmla="*/ 483764 w 1142397"/>
                <a:gd name="connsiteY98" fmla="*/ 224677 h 1161543"/>
                <a:gd name="connsiteX99" fmla="*/ 452300 w 1142397"/>
                <a:gd name="connsiteY99" fmla="*/ 286753 h 1161543"/>
                <a:gd name="connsiteX100" fmla="*/ 488016 w 1142397"/>
                <a:gd name="connsiteY100" fmla="*/ 284202 h 11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1142397" h="1161543">
                  <a:moveTo>
                    <a:pt x="438695" y="1138816"/>
                  </a:moveTo>
                  <a:cubicBezTo>
                    <a:pt x="433592" y="1126910"/>
                    <a:pt x="425939" y="1117556"/>
                    <a:pt x="421687" y="1117556"/>
                  </a:cubicBezTo>
                  <a:cubicBezTo>
                    <a:pt x="418286" y="1117556"/>
                    <a:pt x="414885" y="1108203"/>
                    <a:pt x="414885" y="1096297"/>
                  </a:cubicBezTo>
                  <a:cubicBezTo>
                    <a:pt x="414885" y="1084392"/>
                    <a:pt x="419136" y="1075038"/>
                    <a:pt x="423388" y="1075038"/>
                  </a:cubicBezTo>
                  <a:cubicBezTo>
                    <a:pt x="438695" y="1075038"/>
                    <a:pt x="432742" y="1010411"/>
                    <a:pt x="417436" y="996805"/>
                  </a:cubicBezTo>
                  <a:cubicBezTo>
                    <a:pt x="396177" y="979798"/>
                    <a:pt x="288181" y="932178"/>
                    <a:pt x="255017" y="925375"/>
                  </a:cubicBezTo>
                  <a:cubicBezTo>
                    <a:pt x="222703" y="918572"/>
                    <a:pt x="222703" y="915170"/>
                    <a:pt x="244812" y="870952"/>
                  </a:cubicBezTo>
                  <a:cubicBezTo>
                    <a:pt x="267772" y="825883"/>
                    <a:pt x="307739" y="818229"/>
                    <a:pt x="385972" y="841189"/>
                  </a:cubicBezTo>
                  <a:cubicBezTo>
                    <a:pt x="401279" y="846291"/>
                    <a:pt x="402979" y="843740"/>
                    <a:pt x="400428" y="822481"/>
                  </a:cubicBezTo>
                  <a:cubicBezTo>
                    <a:pt x="397027" y="801222"/>
                    <a:pt x="386823" y="792718"/>
                    <a:pt x="340053" y="768908"/>
                  </a:cubicBezTo>
                  <a:cubicBezTo>
                    <a:pt x="309440" y="753602"/>
                    <a:pt x="273725" y="740846"/>
                    <a:pt x="260119" y="740846"/>
                  </a:cubicBezTo>
                  <a:cubicBezTo>
                    <a:pt x="233758" y="740846"/>
                    <a:pt x="229506" y="726390"/>
                    <a:pt x="249914" y="705982"/>
                  </a:cubicBezTo>
                  <a:cubicBezTo>
                    <a:pt x="269473" y="686423"/>
                    <a:pt x="304338" y="688974"/>
                    <a:pt x="340053" y="713635"/>
                  </a:cubicBezTo>
                  <a:cubicBezTo>
                    <a:pt x="374918" y="737445"/>
                    <a:pt x="380870" y="739146"/>
                    <a:pt x="380870" y="726390"/>
                  </a:cubicBezTo>
                  <a:cubicBezTo>
                    <a:pt x="380870" y="721288"/>
                    <a:pt x="358761" y="707682"/>
                    <a:pt x="332399" y="695777"/>
                  </a:cubicBezTo>
                  <a:cubicBezTo>
                    <a:pt x="305188" y="683872"/>
                    <a:pt x="265221" y="662613"/>
                    <a:pt x="243112" y="649007"/>
                  </a:cubicBezTo>
                  <a:cubicBezTo>
                    <a:pt x="215900" y="631150"/>
                    <a:pt x="197192" y="624347"/>
                    <a:pt x="185287" y="628599"/>
                  </a:cubicBezTo>
                  <a:cubicBezTo>
                    <a:pt x="164878" y="635402"/>
                    <a:pt x="125762" y="613292"/>
                    <a:pt x="125762" y="595435"/>
                  </a:cubicBezTo>
                  <a:cubicBezTo>
                    <a:pt x="125762" y="581829"/>
                    <a:pt x="175083" y="528256"/>
                    <a:pt x="199743" y="514650"/>
                  </a:cubicBezTo>
                  <a:cubicBezTo>
                    <a:pt x="226104" y="501044"/>
                    <a:pt x="249064" y="502745"/>
                    <a:pt x="287330" y="521453"/>
                  </a:cubicBezTo>
                  <a:lnTo>
                    <a:pt x="320494" y="537610"/>
                  </a:lnTo>
                  <a:lnTo>
                    <a:pt x="298385" y="476384"/>
                  </a:lnTo>
                  <a:cubicBezTo>
                    <a:pt x="286480" y="443220"/>
                    <a:pt x="256717" y="376041"/>
                    <a:pt x="231206" y="326720"/>
                  </a:cubicBezTo>
                  <a:cubicBezTo>
                    <a:pt x="190389" y="248487"/>
                    <a:pt x="156375" y="200017"/>
                    <a:pt x="25419" y="38448"/>
                  </a:cubicBezTo>
                  <a:cubicBezTo>
                    <a:pt x="12664" y="22291"/>
                    <a:pt x="1609" y="6134"/>
                    <a:pt x="-92" y="2733"/>
                  </a:cubicBezTo>
                  <a:cubicBezTo>
                    <a:pt x="-7745" y="-15975"/>
                    <a:pt x="107904" y="47802"/>
                    <a:pt x="159776" y="91170"/>
                  </a:cubicBezTo>
                  <a:cubicBezTo>
                    <a:pt x="166579" y="96272"/>
                    <a:pt x="190389" y="128586"/>
                    <a:pt x="211648" y="160900"/>
                  </a:cubicBezTo>
                  <a:cubicBezTo>
                    <a:pt x="253316" y="223827"/>
                    <a:pt x="294984" y="321618"/>
                    <a:pt x="346005" y="476384"/>
                  </a:cubicBezTo>
                  <a:cubicBezTo>
                    <a:pt x="375768" y="568223"/>
                    <a:pt x="402979" y="611591"/>
                    <a:pt x="442946" y="633701"/>
                  </a:cubicBezTo>
                  <a:cubicBezTo>
                    <a:pt x="458253" y="642204"/>
                    <a:pt x="513526" y="615843"/>
                    <a:pt x="561997" y="575876"/>
                  </a:cubicBezTo>
                  <a:cubicBezTo>
                    <a:pt x="586658" y="555468"/>
                    <a:pt x="585807" y="552917"/>
                    <a:pt x="552643" y="556318"/>
                  </a:cubicBezTo>
                  <a:cubicBezTo>
                    <a:pt x="518629" y="558869"/>
                    <a:pt x="442946" y="516351"/>
                    <a:pt x="422538" y="482336"/>
                  </a:cubicBezTo>
                  <a:cubicBezTo>
                    <a:pt x="403830" y="452574"/>
                    <a:pt x="403830" y="451723"/>
                    <a:pt x="419987" y="439818"/>
                  </a:cubicBezTo>
                  <a:cubicBezTo>
                    <a:pt x="431892" y="430464"/>
                    <a:pt x="449749" y="428764"/>
                    <a:pt x="485465" y="432165"/>
                  </a:cubicBezTo>
                  <a:lnTo>
                    <a:pt x="534786" y="437267"/>
                  </a:lnTo>
                  <a:lnTo>
                    <a:pt x="532234" y="400702"/>
                  </a:lnTo>
                  <a:cubicBezTo>
                    <a:pt x="529683" y="365837"/>
                    <a:pt x="528833" y="364987"/>
                    <a:pt x="499921" y="364987"/>
                  </a:cubicBezTo>
                  <a:cubicBezTo>
                    <a:pt x="483764" y="364987"/>
                    <a:pt x="462505" y="361585"/>
                    <a:pt x="452300" y="358184"/>
                  </a:cubicBezTo>
                  <a:cubicBezTo>
                    <a:pt x="436994" y="353082"/>
                    <a:pt x="432742" y="356483"/>
                    <a:pt x="423388" y="386246"/>
                  </a:cubicBezTo>
                  <a:cubicBezTo>
                    <a:pt x="412333" y="420260"/>
                    <a:pt x="397877" y="432165"/>
                    <a:pt x="397877" y="407505"/>
                  </a:cubicBezTo>
                  <a:cubicBezTo>
                    <a:pt x="397877" y="400702"/>
                    <a:pt x="394476" y="394749"/>
                    <a:pt x="389374" y="394749"/>
                  </a:cubicBezTo>
                  <a:cubicBezTo>
                    <a:pt x="385122" y="394749"/>
                    <a:pt x="383421" y="400702"/>
                    <a:pt x="385972" y="407505"/>
                  </a:cubicBezTo>
                  <a:cubicBezTo>
                    <a:pt x="389374" y="414308"/>
                    <a:pt x="386823" y="420260"/>
                    <a:pt x="380870" y="420260"/>
                  </a:cubicBezTo>
                  <a:cubicBezTo>
                    <a:pt x="372366" y="420260"/>
                    <a:pt x="371516" y="398151"/>
                    <a:pt x="375768" y="325020"/>
                  </a:cubicBezTo>
                  <a:cubicBezTo>
                    <a:pt x="382571" y="200867"/>
                    <a:pt x="386823" y="181309"/>
                    <a:pt x="408932" y="166002"/>
                  </a:cubicBezTo>
                  <a:cubicBezTo>
                    <a:pt x="440395" y="143042"/>
                    <a:pt x="452300" y="141342"/>
                    <a:pt x="464205" y="158349"/>
                  </a:cubicBezTo>
                  <a:cubicBezTo>
                    <a:pt x="475260" y="172805"/>
                    <a:pt x="476111" y="172805"/>
                    <a:pt x="502472" y="153247"/>
                  </a:cubicBezTo>
                  <a:cubicBezTo>
                    <a:pt x="534786" y="128586"/>
                    <a:pt x="546691" y="126035"/>
                    <a:pt x="580705" y="135389"/>
                  </a:cubicBezTo>
                  <a:cubicBezTo>
                    <a:pt x="639380" y="150696"/>
                    <a:pt x="650435" y="174506"/>
                    <a:pt x="657238" y="299509"/>
                  </a:cubicBezTo>
                  <a:cubicBezTo>
                    <a:pt x="658938" y="338625"/>
                    <a:pt x="664040" y="375191"/>
                    <a:pt x="667442" y="380293"/>
                  </a:cubicBezTo>
                  <a:cubicBezTo>
                    <a:pt x="675945" y="393049"/>
                    <a:pt x="675945" y="461077"/>
                    <a:pt x="667442" y="486588"/>
                  </a:cubicBezTo>
                  <a:cubicBezTo>
                    <a:pt x="660639" y="504446"/>
                    <a:pt x="662340" y="504446"/>
                    <a:pt x="705708" y="478935"/>
                  </a:cubicBezTo>
                  <a:cubicBezTo>
                    <a:pt x="730369" y="464479"/>
                    <a:pt x="770336" y="439818"/>
                    <a:pt x="793295" y="423662"/>
                  </a:cubicBezTo>
                  <a:cubicBezTo>
                    <a:pt x="835813" y="396450"/>
                    <a:pt x="897039" y="376041"/>
                    <a:pt x="928503" y="381143"/>
                  </a:cubicBezTo>
                  <a:cubicBezTo>
                    <a:pt x="937006" y="381994"/>
                    <a:pt x="948911" y="389647"/>
                    <a:pt x="954864" y="397300"/>
                  </a:cubicBezTo>
                  <a:cubicBezTo>
                    <a:pt x="960817" y="404954"/>
                    <a:pt x="966769" y="410906"/>
                    <a:pt x="968470" y="409205"/>
                  </a:cubicBezTo>
                  <a:cubicBezTo>
                    <a:pt x="970171" y="408355"/>
                    <a:pt x="966769" y="411756"/>
                    <a:pt x="960817" y="417709"/>
                  </a:cubicBezTo>
                  <a:cubicBezTo>
                    <a:pt x="951463" y="425362"/>
                    <a:pt x="954864" y="427913"/>
                    <a:pt x="975273" y="433016"/>
                  </a:cubicBezTo>
                  <a:cubicBezTo>
                    <a:pt x="989729" y="436417"/>
                    <a:pt x="1001634" y="442370"/>
                    <a:pt x="1001634" y="446621"/>
                  </a:cubicBezTo>
                  <a:cubicBezTo>
                    <a:pt x="1001634" y="450873"/>
                    <a:pt x="1007586" y="454275"/>
                    <a:pt x="1015240" y="454275"/>
                  </a:cubicBezTo>
                  <a:cubicBezTo>
                    <a:pt x="1022893" y="454275"/>
                    <a:pt x="1043302" y="461928"/>
                    <a:pt x="1060309" y="470431"/>
                  </a:cubicBezTo>
                  <a:cubicBezTo>
                    <a:pt x="1077316" y="479785"/>
                    <a:pt x="1102827" y="489990"/>
                    <a:pt x="1116433" y="493391"/>
                  </a:cubicBezTo>
                  <a:lnTo>
                    <a:pt x="1141944" y="499344"/>
                  </a:lnTo>
                  <a:lnTo>
                    <a:pt x="1117283" y="509548"/>
                  </a:lnTo>
                  <a:lnTo>
                    <a:pt x="1093473" y="519752"/>
                  </a:lnTo>
                  <a:lnTo>
                    <a:pt x="1113031" y="525705"/>
                  </a:lnTo>
                  <a:cubicBezTo>
                    <a:pt x="1132590" y="531657"/>
                    <a:pt x="1131739" y="532508"/>
                    <a:pt x="1103677" y="540161"/>
                  </a:cubicBezTo>
                  <a:cubicBezTo>
                    <a:pt x="1052656" y="552917"/>
                    <a:pt x="940408" y="558019"/>
                    <a:pt x="879182" y="549515"/>
                  </a:cubicBezTo>
                  <a:lnTo>
                    <a:pt x="821357" y="541862"/>
                  </a:lnTo>
                  <a:lnTo>
                    <a:pt x="696354" y="592883"/>
                  </a:lnTo>
                  <a:cubicBezTo>
                    <a:pt x="628325" y="620095"/>
                    <a:pt x="555194" y="648157"/>
                    <a:pt x="533935" y="653259"/>
                  </a:cubicBezTo>
                  <a:cubicBezTo>
                    <a:pt x="497370" y="663463"/>
                    <a:pt x="496519" y="664314"/>
                    <a:pt x="515227" y="674518"/>
                  </a:cubicBezTo>
                  <a:cubicBezTo>
                    <a:pt x="525432" y="679620"/>
                    <a:pt x="558596" y="687274"/>
                    <a:pt x="588358" y="690675"/>
                  </a:cubicBezTo>
                  <a:cubicBezTo>
                    <a:pt x="633427" y="696628"/>
                    <a:pt x="646183" y="701730"/>
                    <a:pt x="664891" y="722989"/>
                  </a:cubicBezTo>
                  <a:cubicBezTo>
                    <a:pt x="691252" y="752751"/>
                    <a:pt x="691252" y="753602"/>
                    <a:pt x="670843" y="772310"/>
                  </a:cubicBezTo>
                  <a:cubicBezTo>
                    <a:pt x="647884" y="793569"/>
                    <a:pt x="590059" y="791018"/>
                    <a:pt x="516928" y="764656"/>
                  </a:cubicBezTo>
                  <a:cubicBezTo>
                    <a:pt x="422538" y="731492"/>
                    <a:pt x="423388" y="731492"/>
                    <a:pt x="423388" y="745949"/>
                  </a:cubicBezTo>
                  <a:cubicBezTo>
                    <a:pt x="423388" y="757003"/>
                    <a:pt x="445498" y="770609"/>
                    <a:pt x="465906" y="773160"/>
                  </a:cubicBezTo>
                  <a:cubicBezTo>
                    <a:pt x="470158" y="773160"/>
                    <a:pt x="513526" y="790167"/>
                    <a:pt x="574752" y="816529"/>
                  </a:cubicBezTo>
                  <a:cubicBezTo>
                    <a:pt x="589209" y="822481"/>
                    <a:pt x="601964" y="833536"/>
                    <a:pt x="601964" y="840339"/>
                  </a:cubicBezTo>
                  <a:cubicBezTo>
                    <a:pt x="601964" y="854795"/>
                    <a:pt x="534786" y="866700"/>
                    <a:pt x="522030" y="853944"/>
                  </a:cubicBezTo>
                  <a:cubicBezTo>
                    <a:pt x="517778" y="849693"/>
                    <a:pt x="506724" y="845441"/>
                    <a:pt x="498220" y="845441"/>
                  </a:cubicBezTo>
                  <a:cubicBezTo>
                    <a:pt x="489716" y="845441"/>
                    <a:pt x="475260" y="841189"/>
                    <a:pt x="465906" y="835236"/>
                  </a:cubicBezTo>
                  <a:cubicBezTo>
                    <a:pt x="425939" y="809726"/>
                    <a:pt x="437844" y="867550"/>
                    <a:pt x="477811" y="893911"/>
                  </a:cubicBezTo>
                  <a:cubicBezTo>
                    <a:pt x="493968" y="904116"/>
                    <a:pt x="521180" y="915170"/>
                    <a:pt x="539037" y="917722"/>
                  </a:cubicBezTo>
                  <a:cubicBezTo>
                    <a:pt x="595161" y="927076"/>
                    <a:pt x="607917" y="936429"/>
                    <a:pt x="608767" y="972995"/>
                  </a:cubicBezTo>
                  <a:cubicBezTo>
                    <a:pt x="610468" y="1004458"/>
                    <a:pt x="609617" y="1005309"/>
                    <a:pt x="571351" y="1014663"/>
                  </a:cubicBezTo>
                  <a:cubicBezTo>
                    <a:pt x="550092" y="1019765"/>
                    <a:pt x="519479" y="1022316"/>
                    <a:pt x="503322" y="1018915"/>
                  </a:cubicBezTo>
                  <a:cubicBezTo>
                    <a:pt x="475260" y="1013812"/>
                    <a:pt x="474410" y="1014663"/>
                    <a:pt x="474410" y="1041024"/>
                  </a:cubicBezTo>
                  <a:cubicBezTo>
                    <a:pt x="474410" y="1060582"/>
                    <a:pt x="478662" y="1069086"/>
                    <a:pt x="491417" y="1072487"/>
                  </a:cubicBezTo>
                  <a:cubicBezTo>
                    <a:pt x="518629" y="1079290"/>
                    <a:pt x="511826" y="1110754"/>
                    <a:pt x="478662" y="1137115"/>
                  </a:cubicBezTo>
                  <a:lnTo>
                    <a:pt x="448899" y="1160925"/>
                  </a:lnTo>
                  <a:lnTo>
                    <a:pt x="438695" y="1138816"/>
                  </a:lnTo>
                  <a:close/>
                  <a:moveTo>
                    <a:pt x="635979" y="522303"/>
                  </a:moveTo>
                  <a:cubicBezTo>
                    <a:pt x="635979" y="518052"/>
                    <a:pt x="630026" y="516351"/>
                    <a:pt x="623223" y="518902"/>
                  </a:cubicBezTo>
                  <a:cubicBezTo>
                    <a:pt x="607066" y="525705"/>
                    <a:pt x="607066" y="530807"/>
                    <a:pt x="623223" y="530807"/>
                  </a:cubicBezTo>
                  <a:cubicBezTo>
                    <a:pt x="630026" y="530807"/>
                    <a:pt x="635979" y="527406"/>
                    <a:pt x="635979" y="522303"/>
                  </a:cubicBezTo>
                  <a:close/>
                  <a:moveTo>
                    <a:pt x="488016" y="284202"/>
                  </a:moveTo>
                  <a:cubicBezTo>
                    <a:pt x="511826" y="247637"/>
                    <a:pt x="510125" y="224677"/>
                    <a:pt x="483764" y="224677"/>
                  </a:cubicBezTo>
                  <a:cubicBezTo>
                    <a:pt x="466757" y="224677"/>
                    <a:pt x="462505" y="233181"/>
                    <a:pt x="452300" y="286753"/>
                  </a:cubicBezTo>
                  <a:cubicBezTo>
                    <a:pt x="445498" y="328421"/>
                    <a:pt x="459103" y="327571"/>
                    <a:pt x="488016" y="284202"/>
                  </a:cubicBezTo>
                  <a:close/>
                </a:path>
              </a:pathLst>
            </a:custGeom>
            <a:solidFill>
              <a:srgbClr val="51A051"/>
            </a:soli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274921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3752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2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8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1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4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6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8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tags" Target="../tags/tag21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5" Type="http://schemas.openxmlformats.org/officeDocument/2006/relationships/tags" Target="../tags/tag13.xml"/><Relationship Id="rId15" Type="http://schemas.openxmlformats.org/officeDocument/2006/relationships/notesSlide" Target="../notesSlides/notesSlide4.xml"/><Relationship Id="rId10" Type="http://schemas.openxmlformats.org/officeDocument/2006/relationships/tags" Target="../tags/tag18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2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4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任意多边形: 形状 145">
            <a:extLst>
              <a:ext uri="{FF2B5EF4-FFF2-40B4-BE49-F238E27FC236}">
                <a16:creationId xmlns:a16="http://schemas.microsoft.com/office/drawing/2014/main" id="{34901989-6F8E-21B3-6E85-844B5E69BD1C}"/>
              </a:ext>
            </a:extLst>
          </p:cNvPr>
          <p:cNvSpPr/>
          <p:nvPr/>
        </p:nvSpPr>
        <p:spPr>
          <a:xfrm rot="11321440">
            <a:off x="2383068" y="-237798"/>
            <a:ext cx="3083119" cy="1659544"/>
          </a:xfrm>
          <a:custGeom>
            <a:avLst/>
            <a:gdLst>
              <a:gd name="connsiteX0" fmla="*/ 294787 w 3083119"/>
              <a:gd name="connsiteY0" fmla="*/ 1619198 h 1659544"/>
              <a:gd name="connsiteX1" fmla="*/ 30835 w 3083119"/>
              <a:gd name="connsiteY1" fmla="*/ 1659544 h 1659544"/>
              <a:gd name="connsiteX2" fmla="*/ 0 w 3083119"/>
              <a:gd name="connsiteY2" fmla="*/ 1457818 h 1659544"/>
              <a:gd name="connsiteX3" fmla="*/ 38034 w 3083119"/>
              <a:gd name="connsiteY3" fmla="*/ 1477529 h 1659544"/>
              <a:gd name="connsiteX4" fmla="*/ 187940 w 3083119"/>
              <a:gd name="connsiteY4" fmla="*/ 1559565 h 1659544"/>
              <a:gd name="connsiteX5" fmla="*/ 3083119 w 3083119"/>
              <a:gd name="connsiteY5" fmla="*/ 1192988 h 1659544"/>
              <a:gd name="connsiteX6" fmla="*/ 949848 w 3083119"/>
              <a:gd name="connsiteY6" fmla="*/ 1519068 h 1659544"/>
              <a:gd name="connsiteX7" fmla="*/ 906950 w 3083119"/>
              <a:gd name="connsiteY7" fmla="*/ 1483369 h 1659544"/>
              <a:gd name="connsiteX8" fmla="*/ 325650 w 3083119"/>
              <a:gd name="connsiteY8" fmla="*/ 609647 h 1659544"/>
              <a:gd name="connsiteX9" fmla="*/ 1878302 w 3083119"/>
              <a:gd name="connsiteY9" fmla="*/ 1026163 h 1659544"/>
              <a:gd name="connsiteX10" fmla="*/ 1322276 w 3083119"/>
              <a:gd name="connsiteY10" fmla="*/ 94 h 1659544"/>
              <a:gd name="connsiteX11" fmla="*/ 2874839 w 3083119"/>
              <a:gd name="connsiteY11" fmla="*/ 994108 h 165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83119" h="1659544">
                <a:moveTo>
                  <a:pt x="294787" y="1619198"/>
                </a:moveTo>
                <a:lnTo>
                  <a:pt x="30835" y="1659544"/>
                </a:lnTo>
                <a:lnTo>
                  <a:pt x="0" y="1457818"/>
                </a:lnTo>
                <a:lnTo>
                  <a:pt x="38034" y="1477529"/>
                </a:lnTo>
                <a:cubicBezTo>
                  <a:pt x="84170" y="1502273"/>
                  <a:pt x="134516" y="1529925"/>
                  <a:pt x="187940" y="1559565"/>
                </a:cubicBezTo>
                <a:close/>
                <a:moveTo>
                  <a:pt x="3083119" y="1192988"/>
                </a:moveTo>
                <a:lnTo>
                  <a:pt x="949848" y="1519068"/>
                </a:lnTo>
                <a:lnTo>
                  <a:pt x="906950" y="1483369"/>
                </a:lnTo>
                <a:cubicBezTo>
                  <a:pt x="520597" y="1158268"/>
                  <a:pt x="145082" y="802686"/>
                  <a:pt x="325650" y="609647"/>
                </a:cubicBezTo>
                <a:cubicBezTo>
                  <a:pt x="686785" y="223571"/>
                  <a:pt x="1755485" y="1239565"/>
                  <a:pt x="1878302" y="1026163"/>
                </a:cubicBezTo>
                <a:cubicBezTo>
                  <a:pt x="2001042" y="812869"/>
                  <a:pt x="982855" y="-10089"/>
                  <a:pt x="1322276" y="94"/>
                </a:cubicBezTo>
                <a:cubicBezTo>
                  <a:pt x="1470772" y="4549"/>
                  <a:pt x="2231596" y="421245"/>
                  <a:pt x="2874839" y="994108"/>
                </a:cubicBezTo>
                <a:close/>
              </a:path>
            </a:pathLst>
          </a:custGeom>
          <a:solidFill>
            <a:srgbClr val="CBF4F2">
              <a:alpha val="36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EBDF48AD-AB13-D209-8B17-39C5085F4839}"/>
              </a:ext>
            </a:extLst>
          </p:cNvPr>
          <p:cNvSpPr/>
          <p:nvPr/>
        </p:nvSpPr>
        <p:spPr>
          <a:xfrm>
            <a:off x="0" y="4400114"/>
            <a:ext cx="3999101" cy="2457886"/>
          </a:xfrm>
          <a:custGeom>
            <a:avLst/>
            <a:gdLst>
              <a:gd name="connsiteX0" fmla="*/ 1769523 w 3999101"/>
              <a:gd name="connsiteY0" fmla="*/ 84 h 2457886"/>
              <a:gd name="connsiteX1" fmla="*/ 3990865 w 3999101"/>
              <a:gd name="connsiteY1" fmla="*/ 2366273 h 2457886"/>
              <a:gd name="connsiteX2" fmla="*/ 3969796 w 3999101"/>
              <a:gd name="connsiteY2" fmla="*/ 2457886 h 2457886"/>
              <a:gd name="connsiteX3" fmla="*/ 435583 w 3999101"/>
              <a:gd name="connsiteY3" fmla="*/ 2457886 h 2457886"/>
              <a:gd name="connsiteX4" fmla="*/ 333753 w 3999101"/>
              <a:gd name="connsiteY4" fmla="*/ 2383516 h 2457886"/>
              <a:gd name="connsiteX5" fmla="*/ 62047 w 3999101"/>
              <a:gd name="connsiteY5" fmla="*/ 2142984 h 2457886"/>
              <a:gd name="connsiteX6" fmla="*/ 0 w 3999101"/>
              <a:gd name="connsiteY6" fmla="*/ 2074047 h 2457886"/>
              <a:gd name="connsiteX7" fmla="*/ 0 w 3999101"/>
              <a:gd name="connsiteY7" fmla="*/ 1701314 h 2457886"/>
              <a:gd name="connsiteX8" fmla="*/ 3734 w 3999101"/>
              <a:gd name="connsiteY8" fmla="*/ 1701066 h 2457886"/>
              <a:gd name="connsiteX9" fmla="*/ 505628 w 3999101"/>
              <a:gd name="connsiteY9" fmla="*/ 1378878 h 2457886"/>
              <a:gd name="connsiteX10" fmla="*/ 1975784 w 3999101"/>
              <a:gd name="connsiteY10" fmla="*/ 1941326 h 2457886"/>
              <a:gd name="connsiteX11" fmla="*/ 879646 w 3999101"/>
              <a:gd name="connsiteY11" fmla="*/ 544348 h 2457886"/>
              <a:gd name="connsiteX12" fmla="*/ 2265992 w 3999101"/>
              <a:gd name="connsiteY12" fmla="*/ 916249 h 2457886"/>
              <a:gd name="connsiteX13" fmla="*/ 1769523 w 3999101"/>
              <a:gd name="connsiteY13" fmla="*/ 84 h 245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999101" h="2457886">
                <a:moveTo>
                  <a:pt x="1769523" y="84"/>
                </a:moveTo>
                <a:cubicBezTo>
                  <a:pt x="2015764" y="7472"/>
                  <a:pt x="4147696" y="1284378"/>
                  <a:pt x="3990865" y="2366273"/>
                </a:cubicBezTo>
                <a:lnTo>
                  <a:pt x="3969796" y="2457886"/>
                </a:lnTo>
                <a:lnTo>
                  <a:pt x="435583" y="2457886"/>
                </a:lnTo>
                <a:lnTo>
                  <a:pt x="333753" y="2383516"/>
                </a:lnTo>
                <a:cubicBezTo>
                  <a:pt x="239071" y="2309671"/>
                  <a:pt x="143632" y="2225902"/>
                  <a:pt x="62047" y="2142984"/>
                </a:cubicBezTo>
                <a:lnTo>
                  <a:pt x="0" y="2074047"/>
                </a:lnTo>
                <a:lnTo>
                  <a:pt x="0" y="1701314"/>
                </a:lnTo>
                <a:lnTo>
                  <a:pt x="3734" y="1701066"/>
                </a:lnTo>
                <a:cubicBezTo>
                  <a:pt x="360202" y="1698372"/>
                  <a:pt x="1110099" y="1957135"/>
                  <a:pt x="505628" y="1378878"/>
                </a:cubicBezTo>
                <a:cubicBezTo>
                  <a:pt x="-139142" y="762073"/>
                  <a:pt x="1730746" y="2068324"/>
                  <a:pt x="1975784" y="1941326"/>
                </a:cubicBezTo>
                <a:cubicBezTo>
                  <a:pt x="2220820" y="1814328"/>
                  <a:pt x="557193" y="889071"/>
                  <a:pt x="879646" y="544348"/>
                </a:cubicBezTo>
                <a:cubicBezTo>
                  <a:pt x="1202101" y="199624"/>
                  <a:pt x="2156330" y="1106794"/>
                  <a:pt x="2265992" y="916249"/>
                </a:cubicBezTo>
                <a:cubicBezTo>
                  <a:pt x="2375585" y="725802"/>
                  <a:pt x="1466457" y="-9009"/>
                  <a:pt x="1769523" y="84"/>
                </a:cubicBezTo>
                <a:close/>
              </a:path>
            </a:pathLst>
          </a:custGeom>
          <a:solidFill>
            <a:srgbClr val="CBF4F2">
              <a:alpha val="36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56948842-C7E3-3A0E-89D3-AD3A031F5119}"/>
              </a:ext>
            </a:extLst>
          </p:cNvPr>
          <p:cNvSpPr/>
          <p:nvPr/>
        </p:nvSpPr>
        <p:spPr>
          <a:xfrm>
            <a:off x="4244975" y="1562100"/>
            <a:ext cx="3927475" cy="2838450"/>
          </a:xfrm>
          <a:custGeom>
            <a:avLst/>
            <a:gdLst>
              <a:gd name="connsiteX0" fmla="*/ 3857625 w 3857625"/>
              <a:gd name="connsiteY0" fmla="*/ 0 h 2762250"/>
              <a:gd name="connsiteX1" fmla="*/ 2105025 w 3857625"/>
              <a:gd name="connsiteY1" fmla="*/ 1419225 h 2762250"/>
              <a:gd name="connsiteX2" fmla="*/ 0 w 3857625"/>
              <a:gd name="connsiteY2" fmla="*/ 2762250 h 2762250"/>
              <a:gd name="connsiteX0" fmla="*/ 3927475 w 3927475"/>
              <a:gd name="connsiteY0" fmla="*/ 0 h 2838450"/>
              <a:gd name="connsiteX1" fmla="*/ 2174875 w 3927475"/>
              <a:gd name="connsiteY1" fmla="*/ 1419225 h 2838450"/>
              <a:gd name="connsiteX2" fmla="*/ 0 w 3927475"/>
              <a:gd name="connsiteY2" fmla="*/ 2838450 h 283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27475" h="2838450">
                <a:moveTo>
                  <a:pt x="3927475" y="0"/>
                </a:moveTo>
                <a:cubicBezTo>
                  <a:pt x="3372643" y="479425"/>
                  <a:pt x="2817812" y="958850"/>
                  <a:pt x="2174875" y="1419225"/>
                </a:cubicBezTo>
                <a:cubicBezTo>
                  <a:pt x="1531937" y="1879600"/>
                  <a:pt x="731043" y="2397125"/>
                  <a:pt x="0" y="2838450"/>
                </a:cubicBezTo>
              </a:path>
            </a:pathLst>
          </a:custGeom>
          <a:noFill/>
          <a:ln w="12700">
            <a:gradFill>
              <a:gsLst>
                <a:gs pos="0">
                  <a:schemeClr val="bg1">
                    <a:lumMod val="75000"/>
                    <a:alpha val="43000"/>
                  </a:schemeClr>
                </a:gs>
                <a:gs pos="53000">
                  <a:schemeClr val="bg1">
                    <a:lumMod val="95000"/>
                    <a:alpha val="72000"/>
                  </a:schemeClr>
                </a:gs>
                <a:gs pos="100000">
                  <a:schemeClr val="bg1">
                    <a:lumMod val="85000"/>
                    <a:alpha val="3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2BD3C4F4-8644-80F7-5F9A-6E38AB822EE7}"/>
              </a:ext>
            </a:extLst>
          </p:cNvPr>
          <p:cNvSpPr/>
          <p:nvPr/>
        </p:nvSpPr>
        <p:spPr>
          <a:xfrm>
            <a:off x="6195820" y="2197390"/>
            <a:ext cx="5996180" cy="4660610"/>
          </a:xfrm>
          <a:custGeom>
            <a:avLst/>
            <a:gdLst>
              <a:gd name="connsiteX0" fmla="*/ 3719985 w 5996180"/>
              <a:gd name="connsiteY0" fmla="*/ 161 h 4660610"/>
              <a:gd name="connsiteX1" fmla="*/ 5905565 w 5996180"/>
              <a:gd name="connsiteY1" fmla="*/ 1304153 h 4660610"/>
              <a:gd name="connsiteX2" fmla="*/ 5996180 w 5996180"/>
              <a:gd name="connsiteY2" fmla="*/ 1377819 h 4660610"/>
              <a:gd name="connsiteX3" fmla="*/ 5996180 w 5996180"/>
              <a:gd name="connsiteY3" fmla="*/ 4660610 h 4660610"/>
              <a:gd name="connsiteX4" fmla="*/ 1053657 w 5996180"/>
              <a:gd name="connsiteY4" fmla="*/ 4660610 h 4660610"/>
              <a:gd name="connsiteX5" fmla="*/ 956674 w 5996180"/>
              <a:gd name="connsiteY5" fmla="*/ 4587361 h 4660610"/>
              <a:gd name="connsiteX6" fmla="*/ 195394 w 5996180"/>
              <a:gd name="connsiteY6" fmla="*/ 3282276 h 4660610"/>
              <a:gd name="connsiteX7" fmla="*/ 1287468 w 5996180"/>
              <a:gd name="connsiteY7" fmla="*/ 2653815 h 4660610"/>
              <a:gd name="connsiteX8" fmla="*/ 4116959 w 5996180"/>
              <a:gd name="connsiteY8" fmla="*/ 3736314 h 4660610"/>
              <a:gd name="connsiteX9" fmla="*/ 2007312 w 5996180"/>
              <a:gd name="connsiteY9" fmla="*/ 1047661 h 4660610"/>
              <a:gd name="connsiteX10" fmla="*/ 4675500 w 5996180"/>
              <a:gd name="connsiteY10" fmla="*/ 1763430 h 4660610"/>
              <a:gd name="connsiteX11" fmla="*/ 3719985 w 5996180"/>
              <a:gd name="connsiteY11" fmla="*/ 161 h 466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96180" h="4660610">
                <a:moveTo>
                  <a:pt x="3719985" y="161"/>
                </a:moveTo>
                <a:cubicBezTo>
                  <a:pt x="3938717" y="6723"/>
                  <a:pt x="4930542" y="533760"/>
                  <a:pt x="5905565" y="1304153"/>
                </a:cubicBezTo>
                <a:lnTo>
                  <a:pt x="5996180" y="1377819"/>
                </a:lnTo>
                <a:lnTo>
                  <a:pt x="5996180" y="4660610"/>
                </a:lnTo>
                <a:lnTo>
                  <a:pt x="1053657" y="4660610"/>
                </a:lnTo>
                <a:lnTo>
                  <a:pt x="956674" y="4587361"/>
                </a:lnTo>
                <a:cubicBezTo>
                  <a:pt x="318879" y="4089931"/>
                  <a:pt x="-336748" y="3358510"/>
                  <a:pt x="195394" y="3282276"/>
                </a:cubicBezTo>
                <a:cubicBezTo>
                  <a:pt x="803559" y="3195156"/>
                  <a:pt x="2528404" y="3840934"/>
                  <a:pt x="1287468" y="2653815"/>
                </a:cubicBezTo>
                <a:cubicBezTo>
                  <a:pt x="46531" y="1466699"/>
                  <a:pt x="3645354" y="3980737"/>
                  <a:pt x="4116959" y="3736314"/>
                </a:cubicBezTo>
                <a:cubicBezTo>
                  <a:pt x="4588561" y="3491891"/>
                  <a:pt x="1386711" y="1711122"/>
                  <a:pt x="2007312" y="1047661"/>
                </a:cubicBezTo>
                <a:cubicBezTo>
                  <a:pt x="2627913" y="384200"/>
                  <a:pt x="4464442" y="2130157"/>
                  <a:pt x="4675500" y="1763430"/>
                </a:cubicBezTo>
                <a:cubicBezTo>
                  <a:pt x="4886424" y="1396891"/>
                  <a:pt x="3136699" y="-17339"/>
                  <a:pt x="3719985" y="161"/>
                </a:cubicBezTo>
                <a:close/>
              </a:path>
            </a:pathLst>
          </a:custGeom>
          <a:solidFill>
            <a:srgbClr val="CBF4F2">
              <a:alpha val="36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id="{924F8735-7BBA-5D83-1CFF-F56811D71DEF}"/>
              </a:ext>
            </a:extLst>
          </p:cNvPr>
          <p:cNvSpPr/>
          <p:nvPr/>
        </p:nvSpPr>
        <p:spPr>
          <a:xfrm rot="10800000">
            <a:off x="0" y="0"/>
            <a:ext cx="3253863" cy="2936315"/>
          </a:xfrm>
          <a:custGeom>
            <a:avLst/>
            <a:gdLst>
              <a:gd name="connsiteX0" fmla="*/ 298937 w 3253863"/>
              <a:gd name="connsiteY0" fmla="*/ 2936315 h 2936315"/>
              <a:gd name="connsiteX1" fmla="*/ 0 w 3253863"/>
              <a:gd name="connsiteY1" fmla="*/ 2936315 h 2936315"/>
              <a:gd name="connsiteX2" fmla="*/ 38076 w 3253863"/>
              <a:gd name="connsiteY2" fmla="*/ 2918692 h 2936315"/>
              <a:gd name="connsiteX3" fmla="*/ 263033 w 3253863"/>
              <a:gd name="connsiteY3" fmla="*/ 2928811 h 2936315"/>
              <a:gd name="connsiteX4" fmla="*/ 1444760 w 3253863"/>
              <a:gd name="connsiteY4" fmla="*/ 2936315 h 2936315"/>
              <a:gd name="connsiteX5" fmla="*/ 824135 w 3253863"/>
              <a:gd name="connsiteY5" fmla="*/ 2936315 h 2936315"/>
              <a:gd name="connsiteX6" fmla="*/ 833288 w 3253863"/>
              <a:gd name="connsiteY6" fmla="*/ 2881611 h 2936315"/>
              <a:gd name="connsiteX7" fmla="*/ 605499 w 3253863"/>
              <a:gd name="connsiteY7" fmla="*/ 2359846 h 2936315"/>
              <a:gd name="connsiteX8" fmla="*/ 1332798 w 3253863"/>
              <a:gd name="connsiteY8" fmla="*/ 2835043 h 2936315"/>
              <a:gd name="connsiteX9" fmla="*/ 3253863 w 3253863"/>
              <a:gd name="connsiteY9" fmla="*/ 2936315 h 2936315"/>
              <a:gd name="connsiteX10" fmla="*/ 1959926 w 3253863"/>
              <a:gd name="connsiteY10" fmla="*/ 2936315 h 2936315"/>
              <a:gd name="connsiteX11" fmla="*/ 1865056 w 3253863"/>
              <a:gd name="connsiteY11" fmla="*/ 2790441 h 2936315"/>
              <a:gd name="connsiteX12" fmla="*/ 979518 w 3253863"/>
              <a:gd name="connsiteY12" fmla="*/ 931610 h 2936315"/>
              <a:gd name="connsiteX13" fmla="*/ 2365864 w 3253863"/>
              <a:gd name="connsiteY13" fmla="*/ 1568092 h 2936315"/>
              <a:gd name="connsiteX14" fmla="*/ 1869394 w 3253863"/>
              <a:gd name="connsiteY14" fmla="*/ 144 h 2936315"/>
              <a:gd name="connsiteX15" fmla="*/ 3131217 w 3253863"/>
              <a:gd name="connsiteY15" fmla="*/ 1335319 h 2936315"/>
              <a:gd name="connsiteX16" fmla="*/ 3253863 w 3253863"/>
              <a:gd name="connsiteY16" fmla="*/ 1516455 h 2936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253863" h="2936315">
                <a:moveTo>
                  <a:pt x="298937" y="2936315"/>
                </a:moveTo>
                <a:lnTo>
                  <a:pt x="0" y="2936315"/>
                </a:lnTo>
                <a:lnTo>
                  <a:pt x="38076" y="2918692"/>
                </a:lnTo>
                <a:cubicBezTo>
                  <a:pt x="97324" y="2904167"/>
                  <a:pt x="176971" y="2912553"/>
                  <a:pt x="263033" y="2928811"/>
                </a:cubicBezTo>
                <a:close/>
                <a:moveTo>
                  <a:pt x="1444760" y="2936315"/>
                </a:moveTo>
                <a:lnTo>
                  <a:pt x="824135" y="2936315"/>
                </a:lnTo>
                <a:lnTo>
                  <a:pt x="833288" y="2881611"/>
                </a:lnTo>
                <a:cubicBezTo>
                  <a:pt x="831573" y="2785789"/>
                  <a:pt x="766692" y="2623751"/>
                  <a:pt x="605499" y="2359846"/>
                </a:cubicBezTo>
                <a:cubicBezTo>
                  <a:pt x="202518" y="1700086"/>
                  <a:pt x="781825" y="2325939"/>
                  <a:pt x="1332798" y="2835043"/>
                </a:cubicBezTo>
                <a:close/>
                <a:moveTo>
                  <a:pt x="3253863" y="2936315"/>
                </a:moveTo>
                <a:lnTo>
                  <a:pt x="1959926" y="2936315"/>
                </a:lnTo>
                <a:lnTo>
                  <a:pt x="1865056" y="2790441"/>
                </a:lnTo>
                <a:cubicBezTo>
                  <a:pt x="1474878" y="2212419"/>
                  <a:pt x="757831" y="1337213"/>
                  <a:pt x="979518" y="931610"/>
                </a:cubicBezTo>
                <a:cubicBezTo>
                  <a:pt x="1301972" y="341642"/>
                  <a:pt x="2256202" y="1894195"/>
                  <a:pt x="2365864" y="1568092"/>
                </a:cubicBezTo>
                <a:cubicBezTo>
                  <a:pt x="2475456" y="1242155"/>
                  <a:pt x="1566329" y="-15418"/>
                  <a:pt x="1869394" y="144"/>
                </a:cubicBezTo>
                <a:cubicBezTo>
                  <a:pt x="1992515" y="6466"/>
                  <a:pt x="2587058" y="555959"/>
                  <a:pt x="3131217" y="1335319"/>
                </a:cubicBezTo>
                <a:lnTo>
                  <a:pt x="3253863" y="1516455"/>
                </a:lnTo>
                <a:close/>
              </a:path>
            </a:pathLst>
          </a:custGeom>
          <a:solidFill>
            <a:srgbClr val="CBF4F2">
              <a:alpha val="48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2" name="图形 2">
            <a:extLst>
              <a:ext uri="{FF2B5EF4-FFF2-40B4-BE49-F238E27FC236}">
                <a16:creationId xmlns:a16="http://schemas.microsoft.com/office/drawing/2014/main" id="{4DC77401-06D4-9AF4-6F88-B55E750F4837}"/>
              </a:ext>
            </a:extLst>
          </p:cNvPr>
          <p:cNvGrpSpPr/>
          <p:nvPr/>
        </p:nvGrpSpPr>
        <p:grpSpPr>
          <a:xfrm>
            <a:off x="3692829" y="2024907"/>
            <a:ext cx="1937415" cy="1826475"/>
            <a:chOff x="3388274" y="2105836"/>
            <a:chExt cx="1181475" cy="1113821"/>
          </a:xfrm>
          <a:solidFill>
            <a:srgbClr val="51A051"/>
          </a:solidFill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6A3CBD4-5F28-6CA4-0564-1726E9B71C48}"/>
                </a:ext>
              </a:extLst>
            </p:cNvPr>
            <p:cNvSpPr/>
            <p:nvPr/>
          </p:nvSpPr>
          <p:spPr>
            <a:xfrm flipV="1">
              <a:off x="3629777" y="2105836"/>
              <a:ext cx="683870" cy="501000"/>
            </a:xfrm>
            <a:custGeom>
              <a:avLst/>
              <a:gdLst>
                <a:gd name="connsiteX0" fmla="*/ 221328 w 683870"/>
                <a:gd name="connsiteY0" fmla="*/ 488270 h 501000"/>
                <a:gd name="connsiteX1" fmla="*/ 221328 w 683870"/>
                <a:gd name="connsiteY1" fmla="*/ 455956 h 501000"/>
                <a:gd name="connsiteX2" fmla="*/ 248539 w 683870"/>
                <a:gd name="connsiteY2" fmla="*/ 429595 h 501000"/>
                <a:gd name="connsiteX3" fmla="*/ 283404 w 683870"/>
                <a:gd name="connsiteY3" fmla="*/ 306292 h 501000"/>
                <a:gd name="connsiteX4" fmla="*/ 274901 w 683870"/>
                <a:gd name="connsiteY4" fmla="*/ 250169 h 501000"/>
                <a:gd name="connsiteX5" fmla="*/ 266397 w 683870"/>
                <a:gd name="connsiteY5" fmla="*/ 246767 h 501000"/>
                <a:gd name="connsiteX6" fmla="*/ 187313 w 683870"/>
                <a:gd name="connsiteY6" fmla="*/ 206800 h 501000"/>
                <a:gd name="connsiteX7" fmla="*/ 54657 w 683870"/>
                <a:gd name="connsiteY7" fmla="*/ 172786 h 501000"/>
                <a:gd name="connsiteX8" fmla="*/ -616 w 683870"/>
                <a:gd name="connsiteY8" fmla="*/ 172786 h 501000"/>
                <a:gd name="connsiteX9" fmla="*/ 5336 w 683870"/>
                <a:gd name="connsiteY9" fmla="*/ 138771 h 501000"/>
                <a:gd name="connsiteX10" fmla="*/ 52106 w 683870"/>
                <a:gd name="connsiteY10" fmla="*/ 68191 h 501000"/>
                <a:gd name="connsiteX11" fmla="*/ 216226 w 683870"/>
                <a:gd name="connsiteY11" fmla="*/ 1013 h 501000"/>
                <a:gd name="connsiteX12" fmla="*/ 330174 w 683870"/>
                <a:gd name="connsiteY12" fmla="*/ 14618 h 501000"/>
                <a:gd name="connsiteX13" fmla="*/ 388849 w 683870"/>
                <a:gd name="connsiteY13" fmla="*/ 53735 h 501000"/>
                <a:gd name="connsiteX14" fmla="*/ 417761 w 683870"/>
                <a:gd name="connsiteY14" fmla="*/ 74994 h 501000"/>
                <a:gd name="connsiteX15" fmla="*/ 458579 w 683870"/>
                <a:gd name="connsiteY15" fmla="*/ 91151 h 501000"/>
                <a:gd name="connsiteX16" fmla="*/ 492593 w 683870"/>
                <a:gd name="connsiteY16" fmla="*/ 103056 h 501000"/>
                <a:gd name="connsiteX17" fmla="*/ 497695 w 683870"/>
                <a:gd name="connsiteY17" fmla="*/ 107308 h 501000"/>
                <a:gd name="connsiteX18" fmla="*/ 511301 w 683870"/>
                <a:gd name="connsiteY18" fmla="*/ 117512 h 501000"/>
                <a:gd name="connsiteX19" fmla="*/ 518954 w 683870"/>
                <a:gd name="connsiteY19" fmla="*/ 125165 h 501000"/>
                <a:gd name="connsiteX20" fmla="*/ 531710 w 683870"/>
                <a:gd name="connsiteY20" fmla="*/ 138771 h 501000"/>
                <a:gd name="connsiteX21" fmla="*/ 548717 w 683870"/>
                <a:gd name="connsiteY21" fmla="*/ 152377 h 501000"/>
                <a:gd name="connsiteX22" fmla="*/ 566575 w 683870"/>
                <a:gd name="connsiteY22" fmla="*/ 155778 h 501000"/>
                <a:gd name="connsiteX23" fmla="*/ 579330 w 683870"/>
                <a:gd name="connsiteY23" fmla="*/ 159180 h 501000"/>
                <a:gd name="connsiteX24" fmla="*/ 585283 w 683870"/>
                <a:gd name="connsiteY24" fmla="*/ 163432 h 501000"/>
                <a:gd name="connsiteX25" fmla="*/ 603991 w 683870"/>
                <a:gd name="connsiteY25" fmla="*/ 167683 h 501000"/>
                <a:gd name="connsiteX26" fmla="*/ 643107 w 683870"/>
                <a:gd name="connsiteY26" fmla="*/ 177037 h 501000"/>
                <a:gd name="connsiteX27" fmla="*/ 672019 w 683870"/>
                <a:gd name="connsiteY27" fmla="*/ 185541 h 501000"/>
                <a:gd name="connsiteX28" fmla="*/ 674571 w 683870"/>
                <a:gd name="connsiteY28" fmla="*/ 194045 h 501000"/>
                <a:gd name="connsiteX29" fmla="*/ 683074 w 683870"/>
                <a:gd name="connsiteY29" fmla="*/ 209351 h 501000"/>
                <a:gd name="connsiteX30" fmla="*/ 644808 w 683870"/>
                <a:gd name="connsiteY30" fmla="*/ 280782 h 501000"/>
                <a:gd name="connsiteX31" fmla="*/ 548717 w 683870"/>
                <a:gd name="connsiteY31" fmla="*/ 303741 h 501000"/>
                <a:gd name="connsiteX32" fmla="*/ 498546 w 683870"/>
                <a:gd name="connsiteY32" fmla="*/ 304592 h 501000"/>
                <a:gd name="connsiteX33" fmla="*/ 489192 w 683870"/>
                <a:gd name="connsiteY33" fmla="*/ 336905 h 501000"/>
                <a:gd name="connsiteX34" fmla="*/ 367590 w 683870"/>
                <a:gd name="connsiteY34" fmla="*/ 468711 h 501000"/>
                <a:gd name="connsiteX35" fmla="*/ 221328 w 683870"/>
                <a:gd name="connsiteY35" fmla="*/ 488270 h 50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83870" h="501000">
                  <a:moveTo>
                    <a:pt x="221328" y="488270"/>
                  </a:moveTo>
                  <a:cubicBezTo>
                    <a:pt x="205171" y="476365"/>
                    <a:pt x="205171" y="475514"/>
                    <a:pt x="221328" y="455956"/>
                  </a:cubicBezTo>
                  <a:cubicBezTo>
                    <a:pt x="230682" y="445752"/>
                    <a:pt x="242587" y="432996"/>
                    <a:pt x="248539" y="429595"/>
                  </a:cubicBezTo>
                  <a:cubicBezTo>
                    <a:pt x="272350" y="414288"/>
                    <a:pt x="285955" y="365818"/>
                    <a:pt x="283404" y="306292"/>
                  </a:cubicBezTo>
                  <a:cubicBezTo>
                    <a:pt x="281704" y="273979"/>
                    <a:pt x="278302" y="248468"/>
                    <a:pt x="274901" y="250169"/>
                  </a:cubicBezTo>
                  <a:cubicBezTo>
                    <a:pt x="272350" y="251869"/>
                    <a:pt x="268098" y="251019"/>
                    <a:pt x="266397" y="246767"/>
                  </a:cubicBezTo>
                  <a:cubicBezTo>
                    <a:pt x="265547" y="243366"/>
                    <a:pt x="229831" y="224658"/>
                    <a:pt x="187313" y="206800"/>
                  </a:cubicBezTo>
                  <a:cubicBezTo>
                    <a:pt x="123536" y="178738"/>
                    <a:pt x="101427" y="172786"/>
                    <a:pt x="54657" y="172786"/>
                  </a:cubicBezTo>
                  <a:lnTo>
                    <a:pt x="-616" y="172786"/>
                  </a:lnTo>
                  <a:lnTo>
                    <a:pt x="5336" y="138771"/>
                  </a:lnTo>
                  <a:cubicBezTo>
                    <a:pt x="9588" y="113260"/>
                    <a:pt x="21493" y="95403"/>
                    <a:pt x="52106" y="68191"/>
                  </a:cubicBezTo>
                  <a:cubicBezTo>
                    <a:pt x="109080" y="15469"/>
                    <a:pt x="132890" y="6115"/>
                    <a:pt x="216226" y="1013"/>
                  </a:cubicBezTo>
                  <a:cubicBezTo>
                    <a:pt x="280003" y="-3239"/>
                    <a:pt x="295309" y="-1538"/>
                    <a:pt x="330174" y="14618"/>
                  </a:cubicBezTo>
                  <a:cubicBezTo>
                    <a:pt x="352284" y="24823"/>
                    <a:pt x="379495" y="42680"/>
                    <a:pt x="388849" y="53735"/>
                  </a:cubicBezTo>
                  <a:cubicBezTo>
                    <a:pt x="399053" y="65640"/>
                    <a:pt x="411809" y="74994"/>
                    <a:pt x="417761" y="74994"/>
                  </a:cubicBezTo>
                  <a:cubicBezTo>
                    <a:pt x="424564" y="74994"/>
                    <a:pt x="442422" y="82647"/>
                    <a:pt x="458579" y="91151"/>
                  </a:cubicBezTo>
                  <a:cubicBezTo>
                    <a:pt x="474736" y="100505"/>
                    <a:pt x="490042" y="105607"/>
                    <a:pt x="492593" y="103056"/>
                  </a:cubicBezTo>
                  <a:cubicBezTo>
                    <a:pt x="495144" y="99655"/>
                    <a:pt x="497695" y="102206"/>
                    <a:pt x="497695" y="107308"/>
                  </a:cubicBezTo>
                  <a:cubicBezTo>
                    <a:pt x="497695" y="113260"/>
                    <a:pt x="503648" y="117512"/>
                    <a:pt x="511301" y="117512"/>
                  </a:cubicBezTo>
                  <a:cubicBezTo>
                    <a:pt x="518104" y="117512"/>
                    <a:pt x="522356" y="120914"/>
                    <a:pt x="518954" y="125165"/>
                  </a:cubicBezTo>
                  <a:cubicBezTo>
                    <a:pt x="516403" y="129417"/>
                    <a:pt x="522356" y="135370"/>
                    <a:pt x="531710" y="138771"/>
                  </a:cubicBezTo>
                  <a:cubicBezTo>
                    <a:pt x="541064" y="141322"/>
                    <a:pt x="548717" y="148125"/>
                    <a:pt x="548717" y="152377"/>
                  </a:cubicBezTo>
                  <a:cubicBezTo>
                    <a:pt x="548717" y="157479"/>
                    <a:pt x="556370" y="158329"/>
                    <a:pt x="566575" y="155778"/>
                  </a:cubicBezTo>
                  <a:cubicBezTo>
                    <a:pt x="578480" y="151527"/>
                    <a:pt x="582731" y="152377"/>
                    <a:pt x="579330" y="159180"/>
                  </a:cubicBezTo>
                  <a:cubicBezTo>
                    <a:pt x="575929" y="165132"/>
                    <a:pt x="578480" y="166833"/>
                    <a:pt x="585283" y="163432"/>
                  </a:cubicBezTo>
                  <a:cubicBezTo>
                    <a:pt x="592085" y="160881"/>
                    <a:pt x="600589" y="162581"/>
                    <a:pt x="603991" y="167683"/>
                  </a:cubicBezTo>
                  <a:cubicBezTo>
                    <a:pt x="606542" y="172786"/>
                    <a:pt x="624399" y="177037"/>
                    <a:pt x="643107" y="177037"/>
                  </a:cubicBezTo>
                  <a:cubicBezTo>
                    <a:pt x="663516" y="177037"/>
                    <a:pt x="675421" y="180439"/>
                    <a:pt x="672019" y="185541"/>
                  </a:cubicBezTo>
                  <a:cubicBezTo>
                    <a:pt x="669468" y="190643"/>
                    <a:pt x="670319" y="194045"/>
                    <a:pt x="674571" y="194045"/>
                  </a:cubicBezTo>
                  <a:cubicBezTo>
                    <a:pt x="678822" y="194045"/>
                    <a:pt x="682224" y="200848"/>
                    <a:pt x="683074" y="209351"/>
                  </a:cubicBezTo>
                  <a:cubicBezTo>
                    <a:pt x="684775" y="242515"/>
                    <a:pt x="674571" y="262074"/>
                    <a:pt x="644808" y="280782"/>
                  </a:cubicBezTo>
                  <a:cubicBezTo>
                    <a:pt x="606542" y="303741"/>
                    <a:pt x="613344" y="302041"/>
                    <a:pt x="548717" y="303741"/>
                  </a:cubicBezTo>
                  <a:lnTo>
                    <a:pt x="498546" y="304592"/>
                  </a:lnTo>
                  <a:lnTo>
                    <a:pt x="489192" y="336905"/>
                  </a:lnTo>
                  <a:cubicBezTo>
                    <a:pt x="473885" y="395580"/>
                    <a:pt x="438170" y="434697"/>
                    <a:pt x="367590" y="468711"/>
                  </a:cubicBezTo>
                  <a:cubicBezTo>
                    <a:pt x="298711" y="502726"/>
                    <a:pt x="249390" y="508678"/>
                    <a:pt x="221328" y="488270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86B64E69-E36B-843A-51D9-F1ED9BCA5272}"/>
                </a:ext>
              </a:extLst>
            </p:cNvPr>
            <p:cNvSpPr/>
            <p:nvPr/>
          </p:nvSpPr>
          <p:spPr>
            <a:xfrm flipV="1">
              <a:off x="3929632" y="2566461"/>
              <a:ext cx="348233" cy="343984"/>
            </a:xfrm>
            <a:custGeom>
              <a:avLst/>
              <a:gdLst>
                <a:gd name="connsiteX0" fmla="*/ 167086 w 348233"/>
                <a:gd name="connsiteY0" fmla="*/ 335723 h 343984"/>
                <a:gd name="connsiteX1" fmla="*/ 174739 w 348233"/>
                <a:gd name="connsiteY1" fmla="*/ 315315 h 343984"/>
                <a:gd name="connsiteX2" fmla="*/ 153480 w 348233"/>
                <a:gd name="connsiteY2" fmla="*/ 202217 h 343984"/>
                <a:gd name="connsiteX3" fmla="*/ 17422 w 348233"/>
                <a:gd name="connsiteY3" fmla="*/ 33845 h 343984"/>
                <a:gd name="connsiteX4" fmla="*/ 1265 w 348233"/>
                <a:gd name="connsiteY4" fmla="*/ 5783 h 343984"/>
                <a:gd name="connsiteX5" fmla="*/ 142425 w 348233"/>
                <a:gd name="connsiteY5" fmla="*/ 48301 h 343984"/>
                <a:gd name="connsiteX6" fmla="*/ 206202 w 348233"/>
                <a:gd name="connsiteY6" fmla="*/ 81465 h 343984"/>
                <a:gd name="connsiteX7" fmla="*/ 320151 w 348233"/>
                <a:gd name="connsiteY7" fmla="*/ 195414 h 343984"/>
                <a:gd name="connsiteX8" fmla="*/ 307395 w 348233"/>
                <a:gd name="connsiteY8" fmla="*/ 310212 h 343984"/>
                <a:gd name="connsiteX9" fmla="*/ 223209 w 348233"/>
                <a:gd name="connsiteY9" fmla="*/ 342526 h 343984"/>
                <a:gd name="connsiteX10" fmla="*/ 167086 w 348233"/>
                <a:gd name="connsiteY10" fmla="*/ 335723 h 343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8233" h="343984">
                  <a:moveTo>
                    <a:pt x="167086" y="335723"/>
                  </a:moveTo>
                  <a:cubicBezTo>
                    <a:pt x="163684" y="329771"/>
                    <a:pt x="167086" y="321267"/>
                    <a:pt x="174739" y="315315"/>
                  </a:cubicBezTo>
                  <a:cubicBezTo>
                    <a:pt x="195998" y="300008"/>
                    <a:pt x="192596" y="283851"/>
                    <a:pt x="153480" y="202217"/>
                  </a:cubicBezTo>
                  <a:cubicBezTo>
                    <a:pt x="118615" y="131637"/>
                    <a:pt x="70144" y="71261"/>
                    <a:pt x="17422" y="33845"/>
                  </a:cubicBezTo>
                  <a:cubicBezTo>
                    <a:pt x="415" y="22790"/>
                    <a:pt x="-3837" y="14287"/>
                    <a:pt x="1265" y="5783"/>
                  </a:cubicBezTo>
                  <a:cubicBezTo>
                    <a:pt x="12320" y="-11224"/>
                    <a:pt x="73546" y="7484"/>
                    <a:pt x="142425" y="48301"/>
                  </a:cubicBezTo>
                  <a:cubicBezTo>
                    <a:pt x="172188" y="67009"/>
                    <a:pt x="201100" y="81465"/>
                    <a:pt x="206202" y="81465"/>
                  </a:cubicBezTo>
                  <a:cubicBezTo>
                    <a:pt x="221509" y="81465"/>
                    <a:pt x="286136" y="146093"/>
                    <a:pt x="320151" y="195414"/>
                  </a:cubicBezTo>
                  <a:cubicBezTo>
                    <a:pt x="359267" y="252388"/>
                    <a:pt x="357566" y="270245"/>
                    <a:pt x="307395" y="310212"/>
                  </a:cubicBezTo>
                  <a:cubicBezTo>
                    <a:pt x="278483" y="334023"/>
                    <a:pt x="263176" y="339125"/>
                    <a:pt x="223209" y="342526"/>
                  </a:cubicBezTo>
                  <a:cubicBezTo>
                    <a:pt x="190045" y="345077"/>
                    <a:pt x="171337" y="342526"/>
                    <a:pt x="167086" y="335723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53375E1-CEA3-4D5D-DA5E-3BFB27AD6778}"/>
                </a:ext>
              </a:extLst>
            </p:cNvPr>
            <p:cNvSpPr/>
            <p:nvPr/>
          </p:nvSpPr>
          <p:spPr>
            <a:xfrm flipV="1">
              <a:off x="3640056" y="2702138"/>
              <a:ext cx="229870" cy="204666"/>
            </a:xfrm>
            <a:custGeom>
              <a:avLst/>
              <a:gdLst>
                <a:gd name="connsiteX0" fmla="*/ 147503 w 229870"/>
                <a:gd name="connsiteY0" fmla="*/ 179102 h 204666"/>
                <a:gd name="connsiteX1" fmla="*/ 49712 w 229870"/>
                <a:gd name="connsiteY1" fmla="*/ 168047 h 204666"/>
                <a:gd name="connsiteX2" fmla="*/ 28453 w 229870"/>
                <a:gd name="connsiteY2" fmla="*/ 176551 h 204666"/>
                <a:gd name="connsiteX3" fmla="*/ 12296 w 229870"/>
                <a:gd name="connsiteY3" fmla="*/ 179952 h 204666"/>
                <a:gd name="connsiteX4" fmla="*/ 4643 w 229870"/>
                <a:gd name="connsiteY4" fmla="*/ 160394 h 204666"/>
                <a:gd name="connsiteX5" fmla="*/ 20800 w 229870"/>
                <a:gd name="connsiteY5" fmla="*/ 120427 h 204666"/>
                <a:gd name="connsiteX6" fmla="*/ 48862 w 229870"/>
                <a:gd name="connsiteY6" fmla="*/ 69405 h 204666"/>
                <a:gd name="connsiteX7" fmla="*/ 121993 w 229870"/>
                <a:gd name="connsiteY7" fmla="*/ 526 h 204666"/>
                <a:gd name="connsiteX8" fmla="*/ 164511 w 229870"/>
                <a:gd name="connsiteY8" fmla="*/ 33690 h 204666"/>
                <a:gd name="connsiteX9" fmla="*/ 178116 w 229870"/>
                <a:gd name="connsiteY9" fmla="*/ 82161 h 204666"/>
                <a:gd name="connsiteX10" fmla="*/ 204478 w 229870"/>
                <a:gd name="connsiteY10" fmla="*/ 133183 h 204666"/>
                <a:gd name="connsiteX11" fmla="*/ 224886 w 229870"/>
                <a:gd name="connsiteY11" fmla="*/ 174000 h 204666"/>
                <a:gd name="connsiteX12" fmla="*/ 228288 w 229870"/>
                <a:gd name="connsiteY12" fmla="*/ 196960 h 204666"/>
                <a:gd name="connsiteX13" fmla="*/ 147503 w 229870"/>
                <a:gd name="connsiteY13" fmla="*/ 179102 h 20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9870" h="204666">
                  <a:moveTo>
                    <a:pt x="147503" y="179102"/>
                  </a:moveTo>
                  <a:cubicBezTo>
                    <a:pt x="93931" y="151040"/>
                    <a:pt x="78624" y="149339"/>
                    <a:pt x="49712" y="168047"/>
                  </a:cubicBezTo>
                  <a:cubicBezTo>
                    <a:pt x="37807" y="175701"/>
                    <a:pt x="28453" y="179102"/>
                    <a:pt x="28453" y="176551"/>
                  </a:cubicBezTo>
                  <a:cubicBezTo>
                    <a:pt x="28453" y="173149"/>
                    <a:pt x="20800" y="174850"/>
                    <a:pt x="12296" y="179952"/>
                  </a:cubicBezTo>
                  <a:cubicBezTo>
                    <a:pt x="-3011" y="187606"/>
                    <a:pt x="-3011" y="185905"/>
                    <a:pt x="4643" y="160394"/>
                  </a:cubicBezTo>
                  <a:cubicBezTo>
                    <a:pt x="9745" y="145938"/>
                    <a:pt x="17398" y="127230"/>
                    <a:pt x="20800" y="120427"/>
                  </a:cubicBezTo>
                  <a:cubicBezTo>
                    <a:pt x="25051" y="113624"/>
                    <a:pt x="37807" y="90664"/>
                    <a:pt x="48862" y="69405"/>
                  </a:cubicBezTo>
                  <a:cubicBezTo>
                    <a:pt x="73522" y="22636"/>
                    <a:pt x="93931" y="3928"/>
                    <a:pt x="121993" y="526"/>
                  </a:cubicBezTo>
                  <a:cubicBezTo>
                    <a:pt x="151755" y="-3726"/>
                    <a:pt x="164511" y="6479"/>
                    <a:pt x="164511" y="33690"/>
                  </a:cubicBezTo>
                  <a:cubicBezTo>
                    <a:pt x="164511" y="46446"/>
                    <a:pt x="170463" y="68555"/>
                    <a:pt x="178116" y="82161"/>
                  </a:cubicBezTo>
                  <a:cubicBezTo>
                    <a:pt x="185770" y="96617"/>
                    <a:pt x="197675" y="119577"/>
                    <a:pt x="204478" y="133183"/>
                  </a:cubicBezTo>
                  <a:cubicBezTo>
                    <a:pt x="211281" y="147639"/>
                    <a:pt x="220635" y="165496"/>
                    <a:pt x="224886" y="174000"/>
                  </a:cubicBezTo>
                  <a:cubicBezTo>
                    <a:pt x="229138" y="182503"/>
                    <a:pt x="230839" y="192708"/>
                    <a:pt x="228288" y="196960"/>
                  </a:cubicBezTo>
                  <a:cubicBezTo>
                    <a:pt x="219784" y="210565"/>
                    <a:pt x="196824" y="205463"/>
                    <a:pt x="147503" y="179102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7954EC0-F10C-C23D-A177-0D11C5D47B15}"/>
                </a:ext>
              </a:extLst>
            </p:cNvPr>
            <p:cNvSpPr/>
            <p:nvPr/>
          </p:nvSpPr>
          <p:spPr>
            <a:xfrm flipV="1">
              <a:off x="3388274" y="2856473"/>
              <a:ext cx="1181475" cy="363185"/>
            </a:xfrm>
            <a:custGeom>
              <a:avLst/>
              <a:gdLst>
                <a:gd name="connsiteX0" fmla="*/ 926270 w 1181475"/>
                <a:gd name="connsiteY0" fmla="*/ 352795 h 363185"/>
                <a:gd name="connsiteX1" fmla="*/ 886303 w 1181475"/>
                <a:gd name="connsiteY1" fmla="*/ 335788 h 363185"/>
                <a:gd name="connsiteX2" fmla="*/ 564866 w 1181475"/>
                <a:gd name="connsiteY2" fmla="*/ 276263 h 363185"/>
                <a:gd name="connsiteX3" fmla="*/ 382038 w 1181475"/>
                <a:gd name="connsiteY3" fmla="*/ 237997 h 363185"/>
                <a:gd name="connsiteX4" fmla="*/ 216218 w 1181475"/>
                <a:gd name="connsiteY4" fmla="*/ 195479 h 363185"/>
                <a:gd name="connsiteX5" fmla="*/ 77609 w 1181475"/>
                <a:gd name="connsiteY5" fmla="*/ 170818 h 363185"/>
                <a:gd name="connsiteX6" fmla="*/ -624 w 1181475"/>
                <a:gd name="connsiteY6" fmla="*/ 165716 h 363185"/>
                <a:gd name="connsiteX7" fmla="*/ 43595 w 1181475"/>
                <a:gd name="connsiteY7" fmla="*/ 117245 h 363185"/>
                <a:gd name="connsiteX8" fmla="*/ 189006 w 1181475"/>
                <a:gd name="connsiteY8" fmla="*/ -105 h 363185"/>
                <a:gd name="connsiteX9" fmla="*/ 279995 w 1181475"/>
                <a:gd name="connsiteY9" fmla="*/ 35611 h 363185"/>
                <a:gd name="connsiteX10" fmla="*/ 286798 w 1181475"/>
                <a:gd name="connsiteY10" fmla="*/ 39012 h 363185"/>
                <a:gd name="connsiteX11" fmla="*/ 314860 w 1181475"/>
                <a:gd name="connsiteY11" fmla="*/ 53468 h 363185"/>
                <a:gd name="connsiteX12" fmla="*/ 335268 w 1181475"/>
                <a:gd name="connsiteY12" fmla="*/ 67924 h 363185"/>
                <a:gd name="connsiteX13" fmla="*/ 363330 w 1181475"/>
                <a:gd name="connsiteY13" fmla="*/ 75578 h 363185"/>
                <a:gd name="connsiteX14" fmla="*/ 390542 w 1181475"/>
                <a:gd name="connsiteY14" fmla="*/ 104490 h 363185"/>
                <a:gd name="connsiteX15" fmla="*/ 395644 w 1181475"/>
                <a:gd name="connsiteY15" fmla="*/ 116395 h 363185"/>
                <a:gd name="connsiteX16" fmla="*/ 426257 w 1181475"/>
                <a:gd name="connsiteY16" fmla="*/ 124048 h 363185"/>
                <a:gd name="connsiteX17" fmla="*/ 463673 w 1181475"/>
                <a:gd name="connsiteY17" fmla="*/ 132552 h 363185"/>
                <a:gd name="connsiteX18" fmla="*/ 471326 w 1181475"/>
                <a:gd name="connsiteY18" fmla="*/ 135953 h 363185"/>
                <a:gd name="connsiteX19" fmla="*/ 477279 w 1181475"/>
                <a:gd name="connsiteY19" fmla="*/ 145307 h 363185"/>
                <a:gd name="connsiteX20" fmla="*/ 508742 w 1181475"/>
                <a:gd name="connsiteY20" fmla="*/ 148709 h 363185"/>
                <a:gd name="connsiteX21" fmla="*/ 534253 w 1181475"/>
                <a:gd name="connsiteY21" fmla="*/ 158913 h 363185"/>
                <a:gd name="connsiteX22" fmla="*/ 675413 w 1181475"/>
                <a:gd name="connsiteY22" fmla="*/ 209084 h 363185"/>
                <a:gd name="connsiteX23" fmla="*/ 919467 w 1181475"/>
                <a:gd name="connsiteY23" fmla="*/ 234595 h 363185"/>
                <a:gd name="connsiteX24" fmla="*/ 1060627 w 1181475"/>
                <a:gd name="connsiteY24" fmla="*/ 190376 h 363185"/>
                <a:gd name="connsiteX25" fmla="*/ 1160119 w 1181475"/>
                <a:gd name="connsiteY25" fmla="*/ 185274 h 363185"/>
                <a:gd name="connsiteX26" fmla="*/ 1133758 w 1181475"/>
                <a:gd name="connsiteY26" fmla="*/ 291569 h 363185"/>
                <a:gd name="connsiteX27" fmla="*/ 1081035 w 1181475"/>
                <a:gd name="connsiteY27" fmla="*/ 336639 h 363185"/>
                <a:gd name="connsiteX28" fmla="*/ 1058076 w 1181475"/>
                <a:gd name="connsiteY28" fmla="*/ 343441 h 363185"/>
                <a:gd name="connsiteX29" fmla="*/ 971339 w 1181475"/>
                <a:gd name="connsiteY29" fmla="*/ 362149 h 363185"/>
                <a:gd name="connsiteX30" fmla="*/ 926270 w 1181475"/>
                <a:gd name="connsiteY30" fmla="*/ 352795 h 363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181475" h="363185">
                  <a:moveTo>
                    <a:pt x="926270" y="352795"/>
                  </a:moveTo>
                  <a:cubicBezTo>
                    <a:pt x="926270" y="345142"/>
                    <a:pt x="912664" y="339190"/>
                    <a:pt x="886303" y="335788"/>
                  </a:cubicBezTo>
                  <a:cubicBezTo>
                    <a:pt x="820825" y="327285"/>
                    <a:pt x="719632" y="308577"/>
                    <a:pt x="564866" y="276263"/>
                  </a:cubicBezTo>
                  <a:cubicBezTo>
                    <a:pt x="485782" y="259256"/>
                    <a:pt x="403297" y="242248"/>
                    <a:pt x="382038" y="237997"/>
                  </a:cubicBezTo>
                  <a:cubicBezTo>
                    <a:pt x="322513" y="226092"/>
                    <a:pt x="234926" y="203982"/>
                    <a:pt x="216218" y="195479"/>
                  </a:cubicBezTo>
                  <a:cubicBezTo>
                    <a:pt x="182203" y="181022"/>
                    <a:pt x="155842" y="176771"/>
                    <a:pt x="77609" y="170818"/>
                  </a:cubicBezTo>
                  <a:lnTo>
                    <a:pt x="-624" y="165716"/>
                  </a:lnTo>
                  <a:lnTo>
                    <a:pt x="43595" y="117245"/>
                  </a:lnTo>
                  <a:cubicBezTo>
                    <a:pt x="87813" y="70475"/>
                    <a:pt x="174550" y="-105"/>
                    <a:pt x="189006" y="-105"/>
                  </a:cubicBezTo>
                  <a:cubicBezTo>
                    <a:pt x="206864" y="-105"/>
                    <a:pt x="279995" y="27957"/>
                    <a:pt x="279995" y="35611"/>
                  </a:cubicBezTo>
                  <a:cubicBezTo>
                    <a:pt x="279995" y="39862"/>
                    <a:pt x="283396" y="41563"/>
                    <a:pt x="286798" y="39012"/>
                  </a:cubicBezTo>
                  <a:cubicBezTo>
                    <a:pt x="291050" y="36461"/>
                    <a:pt x="303805" y="43264"/>
                    <a:pt x="314860" y="53468"/>
                  </a:cubicBezTo>
                  <a:cubicBezTo>
                    <a:pt x="325915" y="63673"/>
                    <a:pt x="335268" y="70475"/>
                    <a:pt x="335268" y="67924"/>
                  </a:cubicBezTo>
                  <a:cubicBezTo>
                    <a:pt x="335268" y="66224"/>
                    <a:pt x="348024" y="69625"/>
                    <a:pt x="363330" y="75578"/>
                  </a:cubicBezTo>
                  <a:cubicBezTo>
                    <a:pt x="381188" y="83231"/>
                    <a:pt x="390542" y="92585"/>
                    <a:pt x="390542" y="104490"/>
                  </a:cubicBezTo>
                  <a:cubicBezTo>
                    <a:pt x="390542" y="113844"/>
                    <a:pt x="393093" y="119796"/>
                    <a:pt x="395644" y="116395"/>
                  </a:cubicBezTo>
                  <a:cubicBezTo>
                    <a:pt x="399046" y="113844"/>
                    <a:pt x="412651" y="117245"/>
                    <a:pt x="426257" y="124048"/>
                  </a:cubicBezTo>
                  <a:cubicBezTo>
                    <a:pt x="439863" y="131701"/>
                    <a:pt x="456870" y="135103"/>
                    <a:pt x="463673" y="132552"/>
                  </a:cubicBezTo>
                  <a:cubicBezTo>
                    <a:pt x="471326" y="130001"/>
                    <a:pt x="473877" y="131701"/>
                    <a:pt x="471326" y="135953"/>
                  </a:cubicBezTo>
                  <a:cubicBezTo>
                    <a:pt x="468775" y="141055"/>
                    <a:pt x="471326" y="145307"/>
                    <a:pt x="477279" y="145307"/>
                  </a:cubicBezTo>
                  <a:cubicBezTo>
                    <a:pt x="483231" y="146158"/>
                    <a:pt x="497688" y="147858"/>
                    <a:pt x="508742" y="148709"/>
                  </a:cubicBezTo>
                  <a:cubicBezTo>
                    <a:pt x="519797" y="149559"/>
                    <a:pt x="530852" y="154661"/>
                    <a:pt x="534253" y="158913"/>
                  </a:cubicBezTo>
                  <a:cubicBezTo>
                    <a:pt x="538505" y="166566"/>
                    <a:pt x="635446" y="200581"/>
                    <a:pt x="675413" y="209084"/>
                  </a:cubicBezTo>
                  <a:cubicBezTo>
                    <a:pt x="774905" y="229493"/>
                    <a:pt x="862493" y="238847"/>
                    <a:pt x="919467" y="234595"/>
                  </a:cubicBezTo>
                  <a:cubicBezTo>
                    <a:pt x="994299" y="228643"/>
                    <a:pt x="1020660" y="220139"/>
                    <a:pt x="1060627" y="190376"/>
                  </a:cubicBezTo>
                  <a:cubicBezTo>
                    <a:pt x="1101444" y="158913"/>
                    <a:pt x="1133758" y="157212"/>
                    <a:pt x="1160119" y="185274"/>
                  </a:cubicBezTo>
                  <a:cubicBezTo>
                    <a:pt x="1193283" y="220989"/>
                    <a:pt x="1188181" y="242248"/>
                    <a:pt x="1133758" y="291569"/>
                  </a:cubicBezTo>
                  <a:cubicBezTo>
                    <a:pt x="1107397" y="316230"/>
                    <a:pt x="1083587" y="335788"/>
                    <a:pt x="1081035" y="336639"/>
                  </a:cubicBezTo>
                  <a:cubicBezTo>
                    <a:pt x="1077634" y="336639"/>
                    <a:pt x="1067430" y="340040"/>
                    <a:pt x="1058076" y="343441"/>
                  </a:cubicBezTo>
                  <a:cubicBezTo>
                    <a:pt x="1023211" y="357047"/>
                    <a:pt x="1014707" y="358748"/>
                    <a:pt x="971339" y="362149"/>
                  </a:cubicBezTo>
                  <a:cubicBezTo>
                    <a:pt x="936474" y="364700"/>
                    <a:pt x="926270" y="362149"/>
                    <a:pt x="926270" y="352795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A3B0F128-EE00-09DF-DFD5-8EF029D60E65}"/>
              </a:ext>
            </a:extLst>
          </p:cNvPr>
          <p:cNvSpPr/>
          <p:nvPr/>
        </p:nvSpPr>
        <p:spPr>
          <a:xfrm flipV="1">
            <a:off x="4974366" y="816880"/>
            <a:ext cx="3862017" cy="3926743"/>
          </a:xfrm>
          <a:custGeom>
            <a:avLst/>
            <a:gdLst>
              <a:gd name="connsiteX0" fmla="*/ 438695 w 1142397"/>
              <a:gd name="connsiteY0" fmla="*/ 1138816 h 1161543"/>
              <a:gd name="connsiteX1" fmla="*/ 421687 w 1142397"/>
              <a:gd name="connsiteY1" fmla="*/ 1117556 h 1161543"/>
              <a:gd name="connsiteX2" fmla="*/ 414885 w 1142397"/>
              <a:gd name="connsiteY2" fmla="*/ 1096297 h 1161543"/>
              <a:gd name="connsiteX3" fmla="*/ 423388 w 1142397"/>
              <a:gd name="connsiteY3" fmla="*/ 1075038 h 1161543"/>
              <a:gd name="connsiteX4" fmla="*/ 417436 w 1142397"/>
              <a:gd name="connsiteY4" fmla="*/ 996805 h 1161543"/>
              <a:gd name="connsiteX5" fmla="*/ 255017 w 1142397"/>
              <a:gd name="connsiteY5" fmla="*/ 925375 h 1161543"/>
              <a:gd name="connsiteX6" fmla="*/ 244812 w 1142397"/>
              <a:gd name="connsiteY6" fmla="*/ 870952 h 1161543"/>
              <a:gd name="connsiteX7" fmla="*/ 385972 w 1142397"/>
              <a:gd name="connsiteY7" fmla="*/ 841189 h 1161543"/>
              <a:gd name="connsiteX8" fmla="*/ 400428 w 1142397"/>
              <a:gd name="connsiteY8" fmla="*/ 822481 h 1161543"/>
              <a:gd name="connsiteX9" fmla="*/ 340053 w 1142397"/>
              <a:gd name="connsiteY9" fmla="*/ 768908 h 1161543"/>
              <a:gd name="connsiteX10" fmla="*/ 260119 w 1142397"/>
              <a:gd name="connsiteY10" fmla="*/ 740846 h 1161543"/>
              <a:gd name="connsiteX11" fmla="*/ 249914 w 1142397"/>
              <a:gd name="connsiteY11" fmla="*/ 705982 h 1161543"/>
              <a:gd name="connsiteX12" fmla="*/ 340053 w 1142397"/>
              <a:gd name="connsiteY12" fmla="*/ 713635 h 1161543"/>
              <a:gd name="connsiteX13" fmla="*/ 380870 w 1142397"/>
              <a:gd name="connsiteY13" fmla="*/ 726390 h 1161543"/>
              <a:gd name="connsiteX14" fmla="*/ 332399 w 1142397"/>
              <a:gd name="connsiteY14" fmla="*/ 695777 h 1161543"/>
              <a:gd name="connsiteX15" fmla="*/ 243112 w 1142397"/>
              <a:gd name="connsiteY15" fmla="*/ 649007 h 1161543"/>
              <a:gd name="connsiteX16" fmla="*/ 185287 w 1142397"/>
              <a:gd name="connsiteY16" fmla="*/ 628599 h 1161543"/>
              <a:gd name="connsiteX17" fmla="*/ 125762 w 1142397"/>
              <a:gd name="connsiteY17" fmla="*/ 595435 h 1161543"/>
              <a:gd name="connsiteX18" fmla="*/ 199743 w 1142397"/>
              <a:gd name="connsiteY18" fmla="*/ 514650 h 1161543"/>
              <a:gd name="connsiteX19" fmla="*/ 287330 w 1142397"/>
              <a:gd name="connsiteY19" fmla="*/ 521453 h 1161543"/>
              <a:gd name="connsiteX20" fmla="*/ 320494 w 1142397"/>
              <a:gd name="connsiteY20" fmla="*/ 537610 h 1161543"/>
              <a:gd name="connsiteX21" fmla="*/ 298385 w 1142397"/>
              <a:gd name="connsiteY21" fmla="*/ 476384 h 1161543"/>
              <a:gd name="connsiteX22" fmla="*/ 231206 w 1142397"/>
              <a:gd name="connsiteY22" fmla="*/ 326720 h 1161543"/>
              <a:gd name="connsiteX23" fmla="*/ 25419 w 1142397"/>
              <a:gd name="connsiteY23" fmla="*/ 38448 h 1161543"/>
              <a:gd name="connsiteX24" fmla="*/ -92 w 1142397"/>
              <a:gd name="connsiteY24" fmla="*/ 2733 h 1161543"/>
              <a:gd name="connsiteX25" fmla="*/ 159776 w 1142397"/>
              <a:gd name="connsiteY25" fmla="*/ 91170 h 1161543"/>
              <a:gd name="connsiteX26" fmla="*/ 211648 w 1142397"/>
              <a:gd name="connsiteY26" fmla="*/ 160900 h 1161543"/>
              <a:gd name="connsiteX27" fmla="*/ 346005 w 1142397"/>
              <a:gd name="connsiteY27" fmla="*/ 476384 h 1161543"/>
              <a:gd name="connsiteX28" fmla="*/ 442946 w 1142397"/>
              <a:gd name="connsiteY28" fmla="*/ 633701 h 1161543"/>
              <a:gd name="connsiteX29" fmla="*/ 561997 w 1142397"/>
              <a:gd name="connsiteY29" fmla="*/ 575876 h 1161543"/>
              <a:gd name="connsiteX30" fmla="*/ 552643 w 1142397"/>
              <a:gd name="connsiteY30" fmla="*/ 556318 h 1161543"/>
              <a:gd name="connsiteX31" fmla="*/ 422538 w 1142397"/>
              <a:gd name="connsiteY31" fmla="*/ 482336 h 1161543"/>
              <a:gd name="connsiteX32" fmla="*/ 419987 w 1142397"/>
              <a:gd name="connsiteY32" fmla="*/ 439818 h 1161543"/>
              <a:gd name="connsiteX33" fmla="*/ 485465 w 1142397"/>
              <a:gd name="connsiteY33" fmla="*/ 432165 h 1161543"/>
              <a:gd name="connsiteX34" fmla="*/ 534786 w 1142397"/>
              <a:gd name="connsiteY34" fmla="*/ 437267 h 1161543"/>
              <a:gd name="connsiteX35" fmla="*/ 532234 w 1142397"/>
              <a:gd name="connsiteY35" fmla="*/ 400702 h 1161543"/>
              <a:gd name="connsiteX36" fmla="*/ 499921 w 1142397"/>
              <a:gd name="connsiteY36" fmla="*/ 364987 h 1161543"/>
              <a:gd name="connsiteX37" fmla="*/ 452300 w 1142397"/>
              <a:gd name="connsiteY37" fmla="*/ 358184 h 1161543"/>
              <a:gd name="connsiteX38" fmla="*/ 423388 w 1142397"/>
              <a:gd name="connsiteY38" fmla="*/ 386246 h 1161543"/>
              <a:gd name="connsiteX39" fmla="*/ 397877 w 1142397"/>
              <a:gd name="connsiteY39" fmla="*/ 407505 h 1161543"/>
              <a:gd name="connsiteX40" fmla="*/ 389374 w 1142397"/>
              <a:gd name="connsiteY40" fmla="*/ 394749 h 1161543"/>
              <a:gd name="connsiteX41" fmla="*/ 385972 w 1142397"/>
              <a:gd name="connsiteY41" fmla="*/ 407505 h 1161543"/>
              <a:gd name="connsiteX42" fmla="*/ 380870 w 1142397"/>
              <a:gd name="connsiteY42" fmla="*/ 420260 h 1161543"/>
              <a:gd name="connsiteX43" fmla="*/ 375768 w 1142397"/>
              <a:gd name="connsiteY43" fmla="*/ 325020 h 1161543"/>
              <a:gd name="connsiteX44" fmla="*/ 408932 w 1142397"/>
              <a:gd name="connsiteY44" fmla="*/ 166002 h 1161543"/>
              <a:gd name="connsiteX45" fmla="*/ 464205 w 1142397"/>
              <a:gd name="connsiteY45" fmla="*/ 158349 h 1161543"/>
              <a:gd name="connsiteX46" fmla="*/ 502472 w 1142397"/>
              <a:gd name="connsiteY46" fmla="*/ 153247 h 1161543"/>
              <a:gd name="connsiteX47" fmla="*/ 580705 w 1142397"/>
              <a:gd name="connsiteY47" fmla="*/ 135389 h 1161543"/>
              <a:gd name="connsiteX48" fmla="*/ 657238 w 1142397"/>
              <a:gd name="connsiteY48" fmla="*/ 299509 h 1161543"/>
              <a:gd name="connsiteX49" fmla="*/ 667442 w 1142397"/>
              <a:gd name="connsiteY49" fmla="*/ 380293 h 1161543"/>
              <a:gd name="connsiteX50" fmla="*/ 667442 w 1142397"/>
              <a:gd name="connsiteY50" fmla="*/ 486588 h 1161543"/>
              <a:gd name="connsiteX51" fmla="*/ 705708 w 1142397"/>
              <a:gd name="connsiteY51" fmla="*/ 478935 h 1161543"/>
              <a:gd name="connsiteX52" fmla="*/ 793295 w 1142397"/>
              <a:gd name="connsiteY52" fmla="*/ 423662 h 1161543"/>
              <a:gd name="connsiteX53" fmla="*/ 928503 w 1142397"/>
              <a:gd name="connsiteY53" fmla="*/ 381143 h 1161543"/>
              <a:gd name="connsiteX54" fmla="*/ 954864 w 1142397"/>
              <a:gd name="connsiteY54" fmla="*/ 397300 h 1161543"/>
              <a:gd name="connsiteX55" fmla="*/ 968470 w 1142397"/>
              <a:gd name="connsiteY55" fmla="*/ 409205 h 1161543"/>
              <a:gd name="connsiteX56" fmla="*/ 960817 w 1142397"/>
              <a:gd name="connsiteY56" fmla="*/ 417709 h 1161543"/>
              <a:gd name="connsiteX57" fmla="*/ 975273 w 1142397"/>
              <a:gd name="connsiteY57" fmla="*/ 433016 h 1161543"/>
              <a:gd name="connsiteX58" fmla="*/ 1001634 w 1142397"/>
              <a:gd name="connsiteY58" fmla="*/ 446621 h 1161543"/>
              <a:gd name="connsiteX59" fmla="*/ 1015240 w 1142397"/>
              <a:gd name="connsiteY59" fmla="*/ 454275 h 1161543"/>
              <a:gd name="connsiteX60" fmla="*/ 1060309 w 1142397"/>
              <a:gd name="connsiteY60" fmla="*/ 470431 h 1161543"/>
              <a:gd name="connsiteX61" fmla="*/ 1116433 w 1142397"/>
              <a:gd name="connsiteY61" fmla="*/ 493391 h 1161543"/>
              <a:gd name="connsiteX62" fmla="*/ 1141944 w 1142397"/>
              <a:gd name="connsiteY62" fmla="*/ 499344 h 1161543"/>
              <a:gd name="connsiteX63" fmla="*/ 1117283 w 1142397"/>
              <a:gd name="connsiteY63" fmla="*/ 509548 h 1161543"/>
              <a:gd name="connsiteX64" fmla="*/ 1093473 w 1142397"/>
              <a:gd name="connsiteY64" fmla="*/ 519752 h 1161543"/>
              <a:gd name="connsiteX65" fmla="*/ 1113031 w 1142397"/>
              <a:gd name="connsiteY65" fmla="*/ 525705 h 1161543"/>
              <a:gd name="connsiteX66" fmla="*/ 1103677 w 1142397"/>
              <a:gd name="connsiteY66" fmla="*/ 540161 h 1161543"/>
              <a:gd name="connsiteX67" fmla="*/ 879182 w 1142397"/>
              <a:gd name="connsiteY67" fmla="*/ 549515 h 1161543"/>
              <a:gd name="connsiteX68" fmla="*/ 821357 w 1142397"/>
              <a:gd name="connsiteY68" fmla="*/ 541862 h 1161543"/>
              <a:gd name="connsiteX69" fmla="*/ 696354 w 1142397"/>
              <a:gd name="connsiteY69" fmla="*/ 592883 h 1161543"/>
              <a:gd name="connsiteX70" fmla="*/ 533935 w 1142397"/>
              <a:gd name="connsiteY70" fmla="*/ 653259 h 1161543"/>
              <a:gd name="connsiteX71" fmla="*/ 515227 w 1142397"/>
              <a:gd name="connsiteY71" fmla="*/ 674518 h 1161543"/>
              <a:gd name="connsiteX72" fmla="*/ 588358 w 1142397"/>
              <a:gd name="connsiteY72" fmla="*/ 690675 h 1161543"/>
              <a:gd name="connsiteX73" fmla="*/ 664891 w 1142397"/>
              <a:gd name="connsiteY73" fmla="*/ 722989 h 1161543"/>
              <a:gd name="connsiteX74" fmla="*/ 670843 w 1142397"/>
              <a:gd name="connsiteY74" fmla="*/ 772310 h 1161543"/>
              <a:gd name="connsiteX75" fmla="*/ 516928 w 1142397"/>
              <a:gd name="connsiteY75" fmla="*/ 764656 h 1161543"/>
              <a:gd name="connsiteX76" fmla="*/ 423388 w 1142397"/>
              <a:gd name="connsiteY76" fmla="*/ 745949 h 1161543"/>
              <a:gd name="connsiteX77" fmla="*/ 465906 w 1142397"/>
              <a:gd name="connsiteY77" fmla="*/ 773160 h 1161543"/>
              <a:gd name="connsiteX78" fmla="*/ 574752 w 1142397"/>
              <a:gd name="connsiteY78" fmla="*/ 816529 h 1161543"/>
              <a:gd name="connsiteX79" fmla="*/ 601964 w 1142397"/>
              <a:gd name="connsiteY79" fmla="*/ 840339 h 1161543"/>
              <a:gd name="connsiteX80" fmla="*/ 522030 w 1142397"/>
              <a:gd name="connsiteY80" fmla="*/ 853944 h 1161543"/>
              <a:gd name="connsiteX81" fmla="*/ 498220 w 1142397"/>
              <a:gd name="connsiteY81" fmla="*/ 845441 h 1161543"/>
              <a:gd name="connsiteX82" fmla="*/ 465906 w 1142397"/>
              <a:gd name="connsiteY82" fmla="*/ 835236 h 1161543"/>
              <a:gd name="connsiteX83" fmla="*/ 477811 w 1142397"/>
              <a:gd name="connsiteY83" fmla="*/ 893911 h 1161543"/>
              <a:gd name="connsiteX84" fmla="*/ 539037 w 1142397"/>
              <a:gd name="connsiteY84" fmla="*/ 917722 h 1161543"/>
              <a:gd name="connsiteX85" fmla="*/ 608767 w 1142397"/>
              <a:gd name="connsiteY85" fmla="*/ 972995 h 1161543"/>
              <a:gd name="connsiteX86" fmla="*/ 571351 w 1142397"/>
              <a:gd name="connsiteY86" fmla="*/ 1014663 h 1161543"/>
              <a:gd name="connsiteX87" fmla="*/ 503322 w 1142397"/>
              <a:gd name="connsiteY87" fmla="*/ 1018915 h 1161543"/>
              <a:gd name="connsiteX88" fmla="*/ 474410 w 1142397"/>
              <a:gd name="connsiteY88" fmla="*/ 1041024 h 1161543"/>
              <a:gd name="connsiteX89" fmla="*/ 491417 w 1142397"/>
              <a:gd name="connsiteY89" fmla="*/ 1072487 h 1161543"/>
              <a:gd name="connsiteX90" fmla="*/ 478662 w 1142397"/>
              <a:gd name="connsiteY90" fmla="*/ 1137115 h 1161543"/>
              <a:gd name="connsiteX91" fmla="*/ 448899 w 1142397"/>
              <a:gd name="connsiteY91" fmla="*/ 1160925 h 1161543"/>
              <a:gd name="connsiteX92" fmla="*/ 438695 w 1142397"/>
              <a:gd name="connsiteY92" fmla="*/ 1138816 h 1161543"/>
              <a:gd name="connsiteX93" fmla="*/ 635979 w 1142397"/>
              <a:gd name="connsiteY93" fmla="*/ 522303 h 1161543"/>
              <a:gd name="connsiteX94" fmla="*/ 623223 w 1142397"/>
              <a:gd name="connsiteY94" fmla="*/ 518902 h 1161543"/>
              <a:gd name="connsiteX95" fmla="*/ 623223 w 1142397"/>
              <a:gd name="connsiteY95" fmla="*/ 530807 h 1161543"/>
              <a:gd name="connsiteX96" fmla="*/ 635979 w 1142397"/>
              <a:gd name="connsiteY96" fmla="*/ 522303 h 1161543"/>
              <a:gd name="connsiteX97" fmla="*/ 488016 w 1142397"/>
              <a:gd name="connsiteY97" fmla="*/ 284202 h 1161543"/>
              <a:gd name="connsiteX98" fmla="*/ 483764 w 1142397"/>
              <a:gd name="connsiteY98" fmla="*/ 224677 h 1161543"/>
              <a:gd name="connsiteX99" fmla="*/ 452300 w 1142397"/>
              <a:gd name="connsiteY99" fmla="*/ 286753 h 1161543"/>
              <a:gd name="connsiteX100" fmla="*/ 488016 w 1142397"/>
              <a:gd name="connsiteY100" fmla="*/ 284202 h 116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1142397" h="1161543">
                <a:moveTo>
                  <a:pt x="438695" y="1138816"/>
                </a:moveTo>
                <a:cubicBezTo>
                  <a:pt x="433592" y="1126910"/>
                  <a:pt x="425939" y="1117556"/>
                  <a:pt x="421687" y="1117556"/>
                </a:cubicBezTo>
                <a:cubicBezTo>
                  <a:pt x="418286" y="1117556"/>
                  <a:pt x="414885" y="1108203"/>
                  <a:pt x="414885" y="1096297"/>
                </a:cubicBezTo>
                <a:cubicBezTo>
                  <a:pt x="414885" y="1084392"/>
                  <a:pt x="419136" y="1075038"/>
                  <a:pt x="423388" y="1075038"/>
                </a:cubicBezTo>
                <a:cubicBezTo>
                  <a:pt x="438695" y="1075038"/>
                  <a:pt x="432742" y="1010411"/>
                  <a:pt x="417436" y="996805"/>
                </a:cubicBezTo>
                <a:cubicBezTo>
                  <a:pt x="396177" y="979798"/>
                  <a:pt x="288181" y="932178"/>
                  <a:pt x="255017" y="925375"/>
                </a:cubicBezTo>
                <a:cubicBezTo>
                  <a:pt x="222703" y="918572"/>
                  <a:pt x="222703" y="915170"/>
                  <a:pt x="244812" y="870952"/>
                </a:cubicBezTo>
                <a:cubicBezTo>
                  <a:pt x="267772" y="825883"/>
                  <a:pt x="307739" y="818229"/>
                  <a:pt x="385972" y="841189"/>
                </a:cubicBezTo>
                <a:cubicBezTo>
                  <a:pt x="401279" y="846291"/>
                  <a:pt x="402979" y="843740"/>
                  <a:pt x="400428" y="822481"/>
                </a:cubicBezTo>
                <a:cubicBezTo>
                  <a:pt x="397027" y="801222"/>
                  <a:pt x="386823" y="792718"/>
                  <a:pt x="340053" y="768908"/>
                </a:cubicBezTo>
                <a:cubicBezTo>
                  <a:pt x="309440" y="753602"/>
                  <a:pt x="273725" y="740846"/>
                  <a:pt x="260119" y="740846"/>
                </a:cubicBezTo>
                <a:cubicBezTo>
                  <a:pt x="233758" y="740846"/>
                  <a:pt x="229506" y="726390"/>
                  <a:pt x="249914" y="705982"/>
                </a:cubicBezTo>
                <a:cubicBezTo>
                  <a:pt x="269473" y="686423"/>
                  <a:pt x="304338" y="688974"/>
                  <a:pt x="340053" y="713635"/>
                </a:cubicBezTo>
                <a:cubicBezTo>
                  <a:pt x="374918" y="737445"/>
                  <a:pt x="380870" y="739146"/>
                  <a:pt x="380870" y="726390"/>
                </a:cubicBezTo>
                <a:cubicBezTo>
                  <a:pt x="380870" y="721288"/>
                  <a:pt x="358761" y="707682"/>
                  <a:pt x="332399" y="695777"/>
                </a:cubicBezTo>
                <a:cubicBezTo>
                  <a:pt x="305188" y="683872"/>
                  <a:pt x="265221" y="662613"/>
                  <a:pt x="243112" y="649007"/>
                </a:cubicBezTo>
                <a:cubicBezTo>
                  <a:pt x="215900" y="631150"/>
                  <a:pt x="197192" y="624347"/>
                  <a:pt x="185287" y="628599"/>
                </a:cubicBezTo>
                <a:cubicBezTo>
                  <a:pt x="164878" y="635402"/>
                  <a:pt x="125762" y="613292"/>
                  <a:pt x="125762" y="595435"/>
                </a:cubicBezTo>
                <a:cubicBezTo>
                  <a:pt x="125762" y="581829"/>
                  <a:pt x="175083" y="528256"/>
                  <a:pt x="199743" y="514650"/>
                </a:cubicBezTo>
                <a:cubicBezTo>
                  <a:pt x="226104" y="501044"/>
                  <a:pt x="249064" y="502745"/>
                  <a:pt x="287330" y="521453"/>
                </a:cubicBezTo>
                <a:lnTo>
                  <a:pt x="320494" y="537610"/>
                </a:lnTo>
                <a:lnTo>
                  <a:pt x="298385" y="476384"/>
                </a:lnTo>
                <a:cubicBezTo>
                  <a:pt x="286480" y="443220"/>
                  <a:pt x="256717" y="376041"/>
                  <a:pt x="231206" y="326720"/>
                </a:cubicBezTo>
                <a:cubicBezTo>
                  <a:pt x="190389" y="248487"/>
                  <a:pt x="156375" y="200017"/>
                  <a:pt x="25419" y="38448"/>
                </a:cubicBezTo>
                <a:cubicBezTo>
                  <a:pt x="12664" y="22291"/>
                  <a:pt x="1609" y="6134"/>
                  <a:pt x="-92" y="2733"/>
                </a:cubicBezTo>
                <a:cubicBezTo>
                  <a:pt x="-7745" y="-15975"/>
                  <a:pt x="107904" y="47802"/>
                  <a:pt x="159776" y="91170"/>
                </a:cubicBezTo>
                <a:cubicBezTo>
                  <a:pt x="166579" y="96272"/>
                  <a:pt x="190389" y="128586"/>
                  <a:pt x="211648" y="160900"/>
                </a:cubicBezTo>
                <a:cubicBezTo>
                  <a:pt x="253316" y="223827"/>
                  <a:pt x="294984" y="321618"/>
                  <a:pt x="346005" y="476384"/>
                </a:cubicBezTo>
                <a:cubicBezTo>
                  <a:pt x="375768" y="568223"/>
                  <a:pt x="402979" y="611591"/>
                  <a:pt x="442946" y="633701"/>
                </a:cubicBezTo>
                <a:cubicBezTo>
                  <a:pt x="458253" y="642204"/>
                  <a:pt x="513526" y="615843"/>
                  <a:pt x="561997" y="575876"/>
                </a:cubicBezTo>
                <a:cubicBezTo>
                  <a:pt x="586658" y="555468"/>
                  <a:pt x="585807" y="552917"/>
                  <a:pt x="552643" y="556318"/>
                </a:cubicBezTo>
                <a:cubicBezTo>
                  <a:pt x="518629" y="558869"/>
                  <a:pt x="442946" y="516351"/>
                  <a:pt x="422538" y="482336"/>
                </a:cubicBezTo>
                <a:cubicBezTo>
                  <a:pt x="403830" y="452574"/>
                  <a:pt x="403830" y="451723"/>
                  <a:pt x="419987" y="439818"/>
                </a:cubicBezTo>
                <a:cubicBezTo>
                  <a:pt x="431892" y="430464"/>
                  <a:pt x="449749" y="428764"/>
                  <a:pt x="485465" y="432165"/>
                </a:cubicBezTo>
                <a:lnTo>
                  <a:pt x="534786" y="437267"/>
                </a:lnTo>
                <a:lnTo>
                  <a:pt x="532234" y="400702"/>
                </a:lnTo>
                <a:cubicBezTo>
                  <a:pt x="529683" y="365837"/>
                  <a:pt x="528833" y="364987"/>
                  <a:pt x="499921" y="364987"/>
                </a:cubicBezTo>
                <a:cubicBezTo>
                  <a:pt x="483764" y="364987"/>
                  <a:pt x="462505" y="361585"/>
                  <a:pt x="452300" y="358184"/>
                </a:cubicBezTo>
                <a:cubicBezTo>
                  <a:pt x="436994" y="353082"/>
                  <a:pt x="432742" y="356483"/>
                  <a:pt x="423388" y="386246"/>
                </a:cubicBezTo>
                <a:cubicBezTo>
                  <a:pt x="412333" y="420260"/>
                  <a:pt x="397877" y="432165"/>
                  <a:pt x="397877" y="407505"/>
                </a:cubicBezTo>
                <a:cubicBezTo>
                  <a:pt x="397877" y="400702"/>
                  <a:pt x="394476" y="394749"/>
                  <a:pt x="389374" y="394749"/>
                </a:cubicBezTo>
                <a:cubicBezTo>
                  <a:pt x="385122" y="394749"/>
                  <a:pt x="383421" y="400702"/>
                  <a:pt x="385972" y="407505"/>
                </a:cubicBezTo>
                <a:cubicBezTo>
                  <a:pt x="389374" y="414308"/>
                  <a:pt x="386823" y="420260"/>
                  <a:pt x="380870" y="420260"/>
                </a:cubicBezTo>
                <a:cubicBezTo>
                  <a:pt x="372366" y="420260"/>
                  <a:pt x="371516" y="398151"/>
                  <a:pt x="375768" y="325020"/>
                </a:cubicBezTo>
                <a:cubicBezTo>
                  <a:pt x="382571" y="200867"/>
                  <a:pt x="386823" y="181309"/>
                  <a:pt x="408932" y="166002"/>
                </a:cubicBezTo>
                <a:cubicBezTo>
                  <a:pt x="440395" y="143042"/>
                  <a:pt x="452300" y="141342"/>
                  <a:pt x="464205" y="158349"/>
                </a:cubicBezTo>
                <a:cubicBezTo>
                  <a:pt x="475260" y="172805"/>
                  <a:pt x="476111" y="172805"/>
                  <a:pt x="502472" y="153247"/>
                </a:cubicBezTo>
                <a:cubicBezTo>
                  <a:pt x="534786" y="128586"/>
                  <a:pt x="546691" y="126035"/>
                  <a:pt x="580705" y="135389"/>
                </a:cubicBezTo>
                <a:cubicBezTo>
                  <a:pt x="639380" y="150696"/>
                  <a:pt x="650435" y="174506"/>
                  <a:pt x="657238" y="299509"/>
                </a:cubicBezTo>
                <a:cubicBezTo>
                  <a:pt x="658938" y="338625"/>
                  <a:pt x="664040" y="375191"/>
                  <a:pt x="667442" y="380293"/>
                </a:cubicBezTo>
                <a:cubicBezTo>
                  <a:pt x="675945" y="393049"/>
                  <a:pt x="675945" y="461077"/>
                  <a:pt x="667442" y="486588"/>
                </a:cubicBezTo>
                <a:cubicBezTo>
                  <a:pt x="660639" y="504446"/>
                  <a:pt x="662340" y="504446"/>
                  <a:pt x="705708" y="478935"/>
                </a:cubicBezTo>
                <a:cubicBezTo>
                  <a:pt x="730369" y="464479"/>
                  <a:pt x="770336" y="439818"/>
                  <a:pt x="793295" y="423662"/>
                </a:cubicBezTo>
                <a:cubicBezTo>
                  <a:pt x="835813" y="396450"/>
                  <a:pt x="897039" y="376041"/>
                  <a:pt x="928503" y="381143"/>
                </a:cubicBezTo>
                <a:cubicBezTo>
                  <a:pt x="937006" y="381994"/>
                  <a:pt x="948911" y="389647"/>
                  <a:pt x="954864" y="397300"/>
                </a:cubicBezTo>
                <a:cubicBezTo>
                  <a:pt x="960817" y="404954"/>
                  <a:pt x="966769" y="410906"/>
                  <a:pt x="968470" y="409205"/>
                </a:cubicBezTo>
                <a:cubicBezTo>
                  <a:pt x="970171" y="408355"/>
                  <a:pt x="966769" y="411756"/>
                  <a:pt x="960817" y="417709"/>
                </a:cubicBezTo>
                <a:cubicBezTo>
                  <a:pt x="951463" y="425362"/>
                  <a:pt x="954864" y="427913"/>
                  <a:pt x="975273" y="433016"/>
                </a:cubicBezTo>
                <a:cubicBezTo>
                  <a:pt x="989729" y="436417"/>
                  <a:pt x="1001634" y="442370"/>
                  <a:pt x="1001634" y="446621"/>
                </a:cubicBezTo>
                <a:cubicBezTo>
                  <a:pt x="1001634" y="450873"/>
                  <a:pt x="1007586" y="454275"/>
                  <a:pt x="1015240" y="454275"/>
                </a:cubicBezTo>
                <a:cubicBezTo>
                  <a:pt x="1022893" y="454275"/>
                  <a:pt x="1043302" y="461928"/>
                  <a:pt x="1060309" y="470431"/>
                </a:cubicBezTo>
                <a:cubicBezTo>
                  <a:pt x="1077316" y="479785"/>
                  <a:pt x="1102827" y="489990"/>
                  <a:pt x="1116433" y="493391"/>
                </a:cubicBezTo>
                <a:lnTo>
                  <a:pt x="1141944" y="499344"/>
                </a:lnTo>
                <a:lnTo>
                  <a:pt x="1117283" y="509548"/>
                </a:lnTo>
                <a:lnTo>
                  <a:pt x="1093473" y="519752"/>
                </a:lnTo>
                <a:lnTo>
                  <a:pt x="1113031" y="525705"/>
                </a:lnTo>
                <a:cubicBezTo>
                  <a:pt x="1132590" y="531657"/>
                  <a:pt x="1131739" y="532508"/>
                  <a:pt x="1103677" y="540161"/>
                </a:cubicBezTo>
                <a:cubicBezTo>
                  <a:pt x="1052656" y="552917"/>
                  <a:pt x="940408" y="558019"/>
                  <a:pt x="879182" y="549515"/>
                </a:cubicBezTo>
                <a:lnTo>
                  <a:pt x="821357" y="541862"/>
                </a:lnTo>
                <a:lnTo>
                  <a:pt x="696354" y="592883"/>
                </a:lnTo>
                <a:cubicBezTo>
                  <a:pt x="628325" y="620095"/>
                  <a:pt x="555194" y="648157"/>
                  <a:pt x="533935" y="653259"/>
                </a:cubicBezTo>
                <a:cubicBezTo>
                  <a:pt x="497370" y="663463"/>
                  <a:pt x="496519" y="664314"/>
                  <a:pt x="515227" y="674518"/>
                </a:cubicBezTo>
                <a:cubicBezTo>
                  <a:pt x="525432" y="679620"/>
                  <a:pt x="558596" y="687274"/>
                  <a:pt x="588358" y="690675"/>
                </a:cubicBezTo>
                <a:cubicBezTo>
                  <a:pt x="633427" y="696628"/>
                  <a:pt x="646183" y="701730"/>
                  <a:pt x="664891" y="722989"/>
                </a:cubicBezTo>
                <a:cubicBezTo>
                  <a:pt x="691252" y="752751"/>
                  <a:pt x="691252" y="753602"/>
                  <a:pt x="670843" y="772310"/>
                </a:cubicBezTo>
                <a:cubicBezTo>
                  <a:pt x="647884" y="793569"/>
                  <a:pt x="590059" y="791018"/>
                  <a:pt x="516928" y="764656"/>
                </a:cubicBezTo>
                <a:cubicBezTo>
                  <a:pt x="422538" y="731492"/>
                  <a:pt x="423388" y="731492"/>
                  <a:pt x="423388" y="745949"/>
                </a:cubicBezTo>
                <a:cubicBezTo>
                  <a:pt x="423388" y="757003"/>
                  <a:pt x="445498" y="770609"/>
                  <a:pt x="465906" y="773160"/>
                </a:cubicBezTo>
                <a:cubicBezTo>
                  <a:pt x="470158" y="773160"/>
                  <a:pt x="513526" y="790167"/>
                  <a:pt x="574752" y="816529"/>
                </a:cubicBezTo>
                <a:cubicBezTo>
                  <a:pt x="589209" y="822481"/>
                  <a:pt x="601964" y="833536"/>
                  <a:pt x="601964" y="840339"/>
                </a:cubicBezTo>
                <a:cubicBezTo>
                  <a:pt x="601964" y="854795"/>
                  <a:pt x="534786" y="866700"/>
                  <a:pt x="522030" y="853944"/>
                </a:cubicBezTo>
                <a:cubicBezTo>
                  <a:pt x="517778" y="849693"/>
                  <a:pt x="506724" y="845441"/>
                  <a:pt x="498220" y="845441"/>
                </a:cubicBezTo>
                <a:cubicBezTo>
                  <a:pt x="489716" y="845441"/>
                  <a:pt x="475260" y="841189"/>
                  <a:pt x="465906" y="835236"/>
                </a:cubicBezTo>
                <a:cubicBezTo>
                  <a:pt x="425939" y="809726"/>
                  <a:pt x="437844" y="867550"/>
                  <a:pt x="477811" y="893911"/>
                </a:cubicBezTo>
                <a:cubicBezTo>
                  <a:pt x="493968" y="904116"/>
                  <a:pt x="521180" y="915170"/>
                  <a:pt x="539037" y="917722"/>
                </a:cubicBezTo>
                <a:cubicBezTo>
                  <a:pt x="595161" y="927076"/>
                  <a:pt x="607917" y="936429"/>
                  <a:pt x="608767" y="972995"/>
                </a:cubicBezTo>
                <a:cubicBezTo>
                  <a:pt x="610468" y="1004458"/>
                  <a:pt x="609617" y="1005309"/>
                  <a:pt x="571351" y="1014663"/>
                </a:cubicBezTo>
                <a:cubicBezTo>
                  <a:pt x="550092" y="1019765"/>
                  <a:pt x="519479" y="1022316"/>
                  <a:pt x="503322" y="1018915"/>
                </a:cubicBezTo>
                <a:cubicBezTo>
                  <a:pt x="475260" y="1013812"/>
                  <a:pt x="474410" y="1014663"/>
                  <a:pt x="474410" y="1041024"/>
                </a:cubicBezTo>
                <a:cubicBezTo>
                  <a:pt x="474410" y="1060582"/>
                  <a:pt x="478662" y="1069086"/>
                  <a:pt x="491417" y="1072487"/>
                </a:cubicBezTo>
                <a:cubicBezTo>
                  <a:pt x="518629" y="1079290"/>
                  <a:pt x="511826" y="1110754"/>
                  <a:pt x="478662" y="1137115"/>
                </a:cubicBezTo>
                <a:lnTo>
                  <a:pt x="448899" y="1160925"/>
                </a:lnTo>
                <a:lnTo>
                  <a:pt x="438695" y="1138816"/>
                </a:lnTo>
                <a:close/>
                <a:moveTo>
                  <a:pt x="635979" y="522303"/>
                </a:moveTo>
                <a:cubicBezTo>
                  <a:pt x="635979" y="518052"/>
                  <a:pt x="630026" y="516351"/>
                  <a:pt x="623223" y="518902"/>
                </a:cubicBezTo>
                <a:cubicBezTo>
                  <a:pt x="607066" y="525705"/>
                  <a:pt x="607066" y="530807"/>
                  <a:pt x="623223" y="530807"/>
                </a:cubicBezTo>
                <a:cubicBezTo>
                  <a:pt x="630026" y="530807"/>
                  <a:pt x="635979" y="527406"/>
                  <a:pt x="635979" y="522303"/>
                </a:cubicBezTo>
                <a:close/>
                <a:moveTo>
                  <a:pt x="488016" y="284202"/>
                </a:moveTo>
                <a:cubicBezTo>
                  <a:pt x="511826" y="247637"/>
                  <a:pt x="510125" y="224677"/>
                  <a:pt x="483764" y="224677"/>
                </a:cubicBezTo>
                <a:cubicBezTo>
                  <a:pt x="466757" y="224677"/>
                  <a:pt x="462505" y="233181"/>
                  <a:pt x="452300" y="286753"/>
                </a:cubicBezTo>
                <a:cubicBezTo>
                  <a:pt x="445498" y="328421"/>
                  <a:pt x="459103" y="327571"/>
                  <a:pt x="488016" y="284202"/>
                </a:cubicBezTo>
                <a:close/>
              </a:path>
            </a:pathLst>
          </a:custGeom>
          <a:solidFill>
            <a:srgbClr val="51A051"/>
          </a:solidFill>
          <a:ln w="8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730FC573-2A0E-B55E-EF78-E4887AE9FABA}"/>
              </a:ext>
            </a:extLst>
          </p:cNvPr>
          <p:cNvSpPr/>
          <p:nvPr/>
        </p:nvSpPr>
        <p:spPr>
          <a:xfrm>
            <a:off x="9691881" y="5353130"/>
            <a:ext cx="1577872" cy="1881197"/>
          </a:xfrm>
          <a:custGeom>
            <a:avLst/>
            <a:gdLst>
              <a:gd name="connsiteX0" fmla="*/ 419 w 509413"/>
              <a:gd name="connsiteY0" fmla="*/ 606820 h 607341"/>
              <a:gd name="connsiteX1" fmla="*/ 175410 w 509413"/>
              <a:gd name="connsiteY1" fmla="*/ 100963 h 607341"/>
              <a:gd name="connsiteX2" fmla="*/ 67041 w 509413"/>
              <a:gd name="connsiteY2" fmla="*/ 553096 h 607341"/>
              <a:gd name="connsiteX3" fmla="*/ 426582 w 509413"/>
              <a:gd name="connsiteY3" fmla="*/ 29792 h 607341"/>
              <a:gd name="connsiteX4" fmla="*/ 102914 w 509413"/>
              <a:gd name="connsiteY4" fmla="*/ 606417 h 607341"/>
              <a:gd name="connsiteX5" fmla="*/ 509327 w 509413"/>
              <a:gd name="connsiteY5" fmla="*/ 289716 h 607341"/>
              <a:gd name="connsiteX6" fmla="*/ 419 w 509413"/>
              <a:gd name="connsiteY6" fmla="*/ 606820 h 607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9413" h="607341">
                <a:moveTo>
                  <a:pt x="419" y="606820"/>
                </a:moveTo>
                <a:cubicBezTo>
                  <a:pt x="-10061" y="550159"/>
                  <a:pt x="179671" y="-195986"/>
                  <a:pt x="175410" y="100963"/>
                </a:cubicBezTo>
                <a:cubicBezTo>
                  <a:pt x="171149" y="397913"/>
                  <a:pt x="49363" y="574747"/>
                  <a:pt x="67041" y="553096"/>
                </a:cubicBezTo>
                <a:cubicBezTo>
                  <a:pt x="84719" y="531503"/>
                  <a:pt x="311246" y="-148597"/>
                  <a:pt x="426582" y="29792"/>
                </a:cubicBezTo>
                <a:cubicBezTo>
                  <a:pt x="541919" y="208181"/>
                  <a:pt x="72569" y="629680"/>
                  <a:pt x="102914" y="606417"/>
                </a:cubicBezTo>
                <a:cubicBezTo>
                  <a:pt x="133260" y="583154"/>
                  <a:pt x="516007" y="114840"/>
                  <a:pt x="509327" y="289716"/>
                </a:cubicBezTo>
                <a:cubicBezTo>
                  <a:pt x="502706" y="464535"/>
                  <a:pt x="419" y="606820"/>
                  <a:pt x="419" y="606820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1" name="图形 19">
            <a:extLst>
              <a:ext uri="{FF2B5EF4-FFF2-40B4-BE49-F238E27FC236}">
                <a16:creationId xmlns:a16="http://schemas.microsoft.com/office/drawing/2014/main" id="{E3D9853B-76C4-9D15-F01F-8836EFF962C7}"/>
              </a:ext>
            </a:extLst>
          </p:cNvPr>
          <p:cNvGrpSpPr/>
          <p:nvPr/>
        </p:nvGrpSpPr>
        <p:grpSpPr>
          <a:xfrm>
            <a:off x="4619603" y="494545"/>
            <a:ext cx="1082389" cy="2285706"/>
            <a:chOff x="3531707" y="3481380"/>
            <a:chExt cx="526024" cy="1110817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55BE9AF-C37B-81B1-AC28-3D99B28B1C4C}"/>
                </a:ext>
              </a:extLst>
            </p:cNvPr>
            <p:cNvSpPr/>
            <p:nvPr/>
          </p:nvSpPr>
          <p:spPr>
            <a:xfrm>
              <a:off x="3531707" y="3488865"/>
              <a:ext cx="526024" cy="1103331"/>
            </a:xfrm>
            <a:custGeom>
              <a:avLst/>
              <a:gdLst>
                <a:gd name="connsiteX0" fmla="*/ 239654 w 526024"/>
                <a:gd name="connsiteY0" fmla="*/ 1103154 h 1103331"/>
                <a:gd name="connsiteX1" fmla="*/ 361728 w 526024"/>
                <a:gd name="connsiteY1" fmla="*/ 806722 h 1103331"/>
                <a:gd name="connsiteX2" fmla="*/ 85450 w 526024"/>
                <a:gd name="connsiteY2" fmla="*/ 0 h 1103331"/>
                <a:gd name="connsiteX3" fmla="*/ 332822 w 526024"/>
                <a:gd name="connsiteY3" fmla="*/ 341460 h 1103331"/>
                <a:gd name="connsiteX4" fmla="*/ 239654 w 526024"/>
                <a:gd name="connsiteY4" fmla="*/ 1103154 h 1103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6024" h="1103331">
                  <a:moveTo>
                    <a:pt x="239654" y="1103154"/>
                  </a:moveTo>
                  <a:cubicBezTo>
                    <a:pt x="217773" y="1110178"/>
                    <a:pt x="461287" y="908066"/>
                    <a:pt x="361728" y="806722"/>
                  </a:cubicBezTo>
                  <a:cubicBezTo>
                    <a:pt x="262168" y="705378"/>
                    <a:pt x="-184379" y="258888"/>
                    <a:pt x="85450" y="0"/>
                  </a:cubicBezTo>
                  <a:cubicBezTo>
                    <a:pt x="85450" y="0"/>
                    <a:pt x="114356" y="225145"/>
                    <a:pt x="332822" y="341460"/>
                  </a:cubicBezTo>
                  <a:cubicBezTo>
                    <a:pt x="551287" y="457776"/>
                    <a:pt x="660520" y="968066"/>
                    <a:pt x="239654" y="1103154"/>
                  </a:cubicBezTo>
                  <a:close/>
                </a:path>
              </a:pathLst>
            </a:custGeom>
            <a:solidFill>
              <a:srgbClr val="8ACC46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F28838F-CCA7-6BFD-D679-DEFDF0D21F26}"/>
                </a:ext>
              </a:extLst>
            </p:cNvPr>
            <p:cNvSpPr/>
            <p:nvPr/>
          </p:nvSpPr>
          <p:spPr>
            <a:xfrm>
              <a:off x="3596584" y="3481380"/>
              <a:ext cx="375806" cy="1091867"/>
            </a:xfrm>
            <a:custGeom>
              <a:avLst/>
              <a:gdLst>
                <a:gd name="connsiteX0" fmla="*/ 226198 w 375806"/>
                <a:gd name="connsiteY0" fmla="*/ 1091867 h 1091867"/>
                <a:gd name="connsiteX1" fmla="*/ 332206 w 375806"/>
                <a:gd name="connsiteY1" fmla="*/ 694149 h 1091867"/>
                <a:gd name="connsiteX2" fmla="*/ 43087 w 375806"/>
                <a:gd name="connsiteY2" fmla="*/ 0 h 109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806" h="1091867">
                  <a:moveTo>
                    <a:pt x="226198" y="1091867"/>
                  </a:moveTo>
                  <a:cubicBezTo>
                    <a:pt x="258328" y="1061867"/>
                    <a:pt x="463895" y="904265"/>
                    <a:pt x="332206" y="694149"/>
                  </a:cubicBezTo>
                  <a:cubicBezTo>
                    <a:pt x="200516" y="484033"/>
                    <a:pt x="-114342" y="142573"/>
                    <a:pt x="43087" y="0"/>
                  </a:cubicBez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BAFD258-0EEC-38F8-43AA-FBEE94690956}"/>
                </a:ext>
              </a:extLst>
            </p:cNvPr>
            <p:cNvSpPr/>
            <p:nvPr/>
          </p:nvSpPr>
          <p:spPr>
            <a:xfrm>
              <a:off x="3543279" y="3571438"/>
              <a:ext cx="89942" cy="105029"/>
            </a:xfrm>
            <a:custGeom>
              <a:avLst/>
              <a:gdLst>
                <a:gd name="connsiteX0" fmla="*/ 0 w 89942"/>
                <a:gd name="connsiteY0" fmla="*/ 15029 h 105029"/>
                <a:gd name="connsiteX1" fmla="*/ 73877 w 89942"/>
                <a:gd name="connsiteY1" fmla="*/ 105030 h 105029"/>
                <a:gd name="connsiteX2" fmla="*/ 89943 w 89942"/>
                <a:gd name="connsiteY2" fmla="*/ 0 h 10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942" h="105029">
                  <a:moveTo>
                    <a:pt x="0" y="15029"/>
                  </a:moveTo>
                  <a:lnTo>
                    <a:pt x="73877" y="105030"/>
                  </a:lnTo>
                  <a:lnTo>
                    <a:pt x="89943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F8E4766-5868-E866-0D23-164F0BCFFB27}"/>
                </a:ext>
              </a:extLst>
            </p:cNvPr>
            <p:cNvSpPr/>
            <p:nvPr/>
          </p:nvSpPr>
          <p:spPr>
            <a:xfrm>
              <a:off x="3536888" y="3646467"/>
              <a:ext cx="141306" cy="153858"/>
            </a:xfrm>
            <a:custGeom>
              <a:avLst/>
              <a:gdLst>
                <a:gd name="connsiteX0" fmla="*/ 125298 w 141306"/>
                <a:gd name="connsiteY0" fmla="*/ 0 h 153858"/>
                <a:gd name="connsiteX1" fmla="*/ 141306 w 141306"/>
                <a:gd name="connsiteY1" fmla="*/ 153859 h 153858"/>
                <a:gd name="connsiteX2" fmla="*/ 0 w 141306"/>
                <a:gd name="connsiteY2" fmla="*/ 93801 h 15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06" h="153858">
                  <a:moveTo>
                    <a:pt x="125298" y="0"/>
                  </a:moveTo>
                  <a:lnTo>
                    <a:pt x="141306" y="153859"/>
                  </a:lnTo>
                  <a:lnTo>
                    <a:pt x="0" y="93801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F9D8DC5-4574-4ACD-A549-4D16A1BB3FBA}"/>
                </a:ext>
              </a:extLst>
            </p:cNvPr>
            <p:cNvSpPr/>
            <p:nvPr/>
          </p:nvSpPr>
          <p:spPr>
            <a:xfrm>
              <a:off x="3562569" y="3759097"/>
              <a:ext cx="205567" cy="168830"/>
            </a:xfrm>
            <a:custGeom>
              <a:avLst/>
              <a:gdLst>
                <a:gd name="connsiteX0" fmla="*/ 0 w 205567"/>
                <a:gd name="connsiteY0" fmla="*/ 82515 h 168830"/>
                <a:gd name="connsiteX1" fmla="*/ 192726 w 205567"/>
                <a:gd name="connsiteY1" fmla="*/ 168830 h 168830"/>
                <a:gd name="connsiteX2" fmla="*/ 205567 w 205567"/>
                <a:gd name="connsiteY2" fmla="*/ 0 h 16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567" h="168830">
                  <a:moveTo>
                    <a:pt x="0" y="82515"/>
                  </a:moveTo>
                  <a:cubicBezTo>
                    <a:pt x="12841" y="90000"/>
                    <a:pt x="192726" y="168830"/>
                    <a:pt x="192726" y="168830"/>
                  </a:cubicBezTo>
                  <a:lnTo>
                    <a:pt x="205567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F23686EC-ED0B-8B0E-AC0F-03ADF11EB912}"/>
                </a:ext>
              </a:extLst>
            </p:cNvPr>
            <p:cNvSpPr/>
            <p:nvPr/>
          </p:nvSpPr>
          <p:spPr>
            <a:xfrm>
              <a:off x="3758520" y="3822840"/>
              <a:ext cx="86718" cy="213859"/>
            </a:xfrm>
            <a:custGeom>
              <a:avLst/>
              <a:gdLst>
                <a:gd name="connsiteX0" fmla="*/ 86718 w 86718"/>
                <a:gd name="connsiteY0" fmla="*/ 0 h 213859"/>
                <a:gd name="connsiteX1" fmla="*/ 77102 w 86718"/>
                <a:gd name="connsiteY1" fmla="*/ 210116 h 213859"/>
                <a:gd name="connsiteX2" fmla="*/ 0 w 86718"/>
                <a:gd name="connsiteY2" fmla="*/ 213859 h 21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718" h="213859">
                  <a:moveTo>
                    <a:pt x="86718" y="0"/>
                  </a:moveTo>
                  <a:cubicBezTo>
                    <a:pt x="86718" y="0"/>
                    <a:pt x="80269" y="198888"/>
                    <a:pt x="77102" y="210116"/>
                  </a:cubicBezTo>
                  <a:lnTo>
                    <a:pt x="0" y="213859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4F1061F-01FE-F2EB-6627-36A0A16DA547}"/>
                </a:ext>
              </a:extLst>
            </p:cNvPr>
            <p:cNvSpPr/>
            <p:nvPr/>
          </p:nvSpPr>
          <p:spPr>
            <a:xfrm>
              <a:off x="3781035" y="3924127"/>
              <a:ext cx="173436" cy="232630"/>
            </a:xfrm>
            <a:custGeom>
              <a:avLst/>
              <a:gdLst>
                <a:gd name="connsiteX0" fmla="*/ 0 w 173436"/>
                <a:gd name="connsiteY0" fmla="*/ 206374 h 232630"/>
                <a:gd name="connsiteX1" fmla="*/ 138139 w 173436"/>
                <a:gd name="connsiteY1" fmla="*/ 232631 h 232630"/>
                <a:gd name="connsiteX2" fmla="*/ 173437 w 173436"/>
                <a:gd name="connsiteY2" fmla="*/ 0 h 23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436" h="232630">
                  <a:moveTo>
                    <a:pt x="0" y="206374"/>
                  </a:moveTo>
                  <a:lnTo>
                    <a:pt x="138139" y="232631"/>
                  </a:lnTo>
                  <a:lnTo>
                    <a:pt x="173437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17DB015-3451-718A-AD3D-2B9AC1D75CC5}"/>
                </a:ext>
              </a:extLst>
            </p:cNvPr>
            <p:cNvSpPr/>
            <p:nvPr/>
          </p:nvSpPr>
          <p:spPr>
            <a:xfrm>
              <a:off x="3835622" y="4070500"/>
              <a:ext cx="199175" cy="187601"/>
            </a:xfrm>
            <a:custGeom>
              <a:avLst/>
              <a:gdLst>
                <a:gd name="connsiteX0" fmla="*/ 199176 w 199175"/>
                <a:gd name="connsiteY0" fmla="*/ 0 h 187601"/>
                <a:gd name="connsiteX1" fmla="*/ 131690 w 199175"/>
                <a:gd name="connsiteY1" fmla="*/ 187601 h 187601"/>
                <a:gd name="connsiteX2" fmla="*/ 0 w 199175"/>
                <a:gd name="connsiteY2" fmla="*/ 172573 h 18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75" h="187601">
                  <a:moveTo>
                    <a:pt x="199176" y="0"/>
                  </a:moveTo>
                  <a:lnTo>
                    <a:pt x="131690" y="187601"/>
                  </a:lnTo>
                  <a:lnTo>
                    <a:pt x="0" y="172573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036AAFD-C2AE-F843-6D04-D1DBC7D7F94F}"/>
              </a:ext>
            </a:extLst>
          </p:cNvPr>
          <p:cNvGrpSpPr/>
          <p:nvPr/>
        </p:nvGrpSpPr>
        <p:grpSpPr>
          <a:xfrm>
            <a:off x="9934743" y="4546026"/>
            <a:ext cx="2069222" cy="2766065"/>
            <a:chOff x="2732057" y="1123764"/>
            <a:chExt cx="296298" cy="396081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010A23A-B506-6AB9-9114-423F556357AD}"/>
                </a:ext>
              </a:extLst>
            </p:cNvPr>
            <p:cNvSpPr/>
            <p:nvPr/>
          </p:nvSpPr>
          <p:spPr>
            <a:xfrm>
              <a:off x="2732057" y="1123764"/>
              <a:ext cx="296298" cy="396081"/>
            </a:xfrm>
            <a:custGeom>
              <a:avLst/>
              <a:gdLst>
                <a:gd name="connsiteX0" fmla="*/ 276700 w 296298"/>
                <a:gd name="connsiteY0" fmla="*/ 396082 h 396081"/>
                <a:gd name="connsiteX1" fmla="*/ 267199 w 296298"/>
                <a:gd name="connsiteY1" fmla="*/ 387790 h 396081"/>
                <a:gd name="connsiteX2" fmla="*/ 28291 w 296298"/>
                <a:gd name="connsiteY2" fmla="*/ 104487 h 396081"/>
                <a:gd name="connsiteX3" fmla="*/ 265932 w 296298"/>
                <a:gd name="connsiteY3" fmla="*/ 374489 h 396081"/>
                <a:gd name="connsiteX4" fmla="*/ 226316 w 296298"/>
                <a:gd name="connsiteY4" fmla="*/ 7289 h 396081"/>
                <a:gd name="connsiteX5" fmla="*/ 276700 w 296298"/>
                <a:gd name="connsiteY5" fmla="*/ 396082 h 396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298" h="396081">
                  <a:moveTo>
                    <a:pt x="276700" y="396082"/>
                  </a:moveTo>
                  <a:cubicBezTo>
                    <a:pt x="275145" y="395045"/>
                    <a:pt x="271863" y="392166"/>
                    <a:pt x="267199" y="387790"/>
                  </a:cubicBezTo>
                  <a:cubicBezTo>
                    <a:pt x="206450" y="330842"/>
                    <a:pt x="-91997" y="17596"/>
                    <a:pt x="28291" y="104487"/>
                  </a:cubicBezTo>
                  <a:cubicBezTo>
                    <a:pt x="157908" y="198115"/>
                    <a:pt x="265932" y="374489"/>
                    <a:pt x="265932" y="374489"/>
                  </a:cubicBezTo>
                  <a:cubicBezTo>
                    <a:pt x="265932" y="374489"/>
                    <a:pt x="107524" y="-61118"/>
                    <a:pt x="226316" y="7289"/>
                  </a:cubicBezTo>
                  <a:cubicBezTo>
                    <a:pt x="345107" y="75696"/>
                    <a:pt x="276700" y="396082"/>
                    <a:pt x="276700" y="396082"/>
                  </a:cubicBezTo>
                  <a:close/>
                </a:path>
              </a:pathLst>
            </a:custGeom>
            <a:solidFill>
              <a:srgbClr val="4F8E3A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8AE08EAF-36AB-607E-4328-D5DC92D48CB6}"/>
                </a:ext>
              </a:extLst>
            </p:cNvPr>
            <p:cNvSpPr/>
            <p:nvPr/>
          </p:nvSpPr>
          <p:spPr>
            <a:xfrm>
              <a:off x="2933152" y="1138194"/>
              <a:ext cx="66930" cy="360001"/>
            </a:xfrm>
            <a:custGeom>
              <a:avLst/>
              <a:gdLst>
                <a:gd name="connsiteX0" fmla="*/ 0 w 66930"/>
                <a:gd name="connsiteY0" fmla="*/ 0 h 360001"/>
                <a:gd name="connsiteX1" fmla="*/ 64780 w 66930"/>
                <a:gd name="connsiteY1" fmla="*/ 360002 h 36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930" h="360001">
                  <a:moveTo>
                    <a:pt x="0" y="0"/>
                  </a:moveTo>
                  <a:cubicBezTo>
                    <a:pt x="0" y="0"/>
                    <a:pt x="81018" y="98983"/>
                    <a:pt x="64780" y="360002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E0BC1599-A171-BA25-571E-CA89BE86B2EA}"/>
                </a:ext>
              </a:extLst>
            </p:cNvPr>
            <p:cNvSpPr/>
            <p:nvPr/>
          </p:nvSpPr>
          <p:spPr>
            <a:xfrm>
              <a:off x="2916914" y="1186793"/>
              <a:ext cx="86430" cy="54011"/>
            </a:xfrm>
            <a:custGeom>
              <a:avLst/>
              <a:gdLst>
                <a:gd name="connsiteX0" fmla="*/ 0 w 86430"/>
                <a:gd name="connsiteY0" fmla="*/ 0 h 54011"/>
                <a:gd name="connsiteX1" fmla="*/ 59425 w 86430"/>
                <a:gd name="connsiteY1" fmla="*/ 54011 h 54011"/>
                <a:gd name="connsiteX2" fmla="*/ 86430 w 86430"/>
                <a:gd name="connsiteY2" fmla="*/ 0 h 5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430" h="54011">
                  <a:moveTo>
                    <a:pt x="0" y="0"/>
                  </a:moveTo>
                  <a:lnTo>
                    <a:pt x="59425" y="54011"/>
                  </a:lnTo>
                  <a:lnTo>
                    <a:pt x="86430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3B6431C8-B819-0A96-CED2-830E75CA545F}"/>
                </a:ext>
              </a:extLst>
            </p:cNvPr>
            <p:cNvSpPr/>
            <p:nvPr/>
          </p:nvSpPr>
          <p:spPr>
            <a:xfrm>
              <a:off x="2927739" y="1262397"/>
              <a:ext cx="86372" cy="81017"/>
            </a:xfrm>
            <a:custGeom>
              <a:avLst/>
              <a:gdLst>
                <a:gd name="connsiteX0" fmla="*/ 86373 w 86372"/>
                <a:gd name="connsiteY0" fmla="*/ 0 h 81017"/>
                <a:gd name="connsiteX1" fmla="*/ 75605 w 86372"/>
                <a:gd name="connsiteY1" fmla="*/ 81018 h 81017"/>
                <a:gd name="connsiteX2" fmla="*/ 0 w 86372"/>
                <a:gd name="connsiteY2" fmla="*/ 27006 h 8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372" h="81017">
                  <a:moveTo>
                    <a:pt x="86373" y="0"/>
                  </a:moveTo>
                  <a:lnTo>
                    <a:pt x="75605" y="81018"/>
                  </a:lnTo>
                  <a:lnTo>
                    <a:pt x="0" y="27006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E0E58D3-F157-22A3-30E2-B7CAEE7353A1}"/>
                </a:ext>
              </a:extLst>
            </p:cNvPr>
            <p:cNvSpPr/>
            <p:nvPr/>
          </p:nvSpPr>
          <p:spPr>
            <a:xfrm>
              <a:off x="2960100" y="1365008"/>
              <a:ext cx="64837" cy="59424"/>
            </a:xfrm>
            <a:custGeom>
              <a:avLst/>
              <a:gdLst>
                <a:gd name="connsiteX0" fmla="*/ 0 w 64837"/>
                <a:gd name="connsiteY0" fmla="*/ 21593 h 59424"/>
                <a:gd name="connsiteX1" fmla="*/ 37831 w 64837"/>
                <a:gd name="connsiteY1" fmla="*/ 59425 h 59424"/>
                <a:gd name="connsiteX2" fmla="*/ 64837 w 64837"/>
                <a:gd name="connsiteY2" fmla="*/ 0 h 59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37" h="59424">
                  <a:moveTo>
                    <a:pt x="0" y="21593"/>
                  </a:moveTo>
                  <a:lnTo>
                    <a:pt x="37831" y="59425"/>
                  </a:lnTo>
                  <a:lnTo>
                    <a:pt x="64837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719FC2E2-2106-015B-FD43-9755E571BDAB}"/>
              </a:ext>
            </a:extLst>
          </p:cNvPr>
          <p:cNvSpPr/>
          <p:nvPr/>
        </p:nvSpPr>
        <p:spPr>
          <a:xfrm>
            <a:off x="2237624" y="5882530"/>
            <a:ext cx="1475325" cy="1096632"/>
          </a:xfrm>
          <a:custGeom>
            <a:avLst/>
            <a:gdLst>
              <a:gd name="connsiteX0" fmla="*/ 349471 w 480860"/>
              <a:gd name="connsiteY0" fmla="*/ 324642 h 357431"/>
              <a:gd name="connsiteX1" fmla="*/ 237 w 480860"/>
              <a:gd name="connsiteY1" fmla="*/ 40245 h 357431"/>
              <a:gd name="connsiteX2" fmla="*/ 338645 w 480860"/>
              <a:gd name="connsiteY2" fmla="*/ 227444 h 357431"/>
              <a:gd name="connsiteX3" fmla="*/ 126226 w 480860"/>
              <a:gd name="connsiteY3" fmla="*/ 629 h 357431"/>
              <a:gd name="connsiteX4" fmla="*/ 407053 w 480860"/>
              <a:gd name="connsiteY4" fmla="*/ 267060 h 357431"/>
              <a:gd name="connsiteX5" fmla="*/ 349471 w 480860"/>
              <a:gd name="connsiteY5" fmla="*/ 69036 h 357431"/>
              <a:gd name="connsiteX6" fmla="*/ 471890 w 480860"/>
              <a:gd name="connsiteY6" fmla="*/ 357061 h 357431"/>
              <a:gd name="connsiteX7" fmla="*/ 349471 w 480860"/>
              <a:gd name="connsiteY7" fmla="*/ 324642 h 357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0860" h="357431">
                <a:moveTo>
                  <a:pt x="349471" y="324642"/>
                </a:moveTo>
                <a:cubicBezTo>
                  <a:pt x="349471" y="324642"/>
                  <a:pt x="-10531" y="79804"/>
                  <a:pt x="237" y="40245"/>
                </a:cubicBezTo>
                <a:cubicBezTo>
                  <a:pt x="11005" y="686"/>
                  <a:pt x="356669" y="231071"/>
                  <a:pt x="338645" y="227444"/>
                </a:cubicBezTo>
                <a:cubicBezTo>
                  <a:pt x="320622" y="223816"/>
                  <a:pt x="29028" y="-13767"/>
                  <a:pt x="126226" y="629"/>
                </a:cubicBezTo>
                <a:cubicBezTo>
                  <a:pt x="223424" y="15024"/>
                  <a:pt x="417820" y="277828"/>
                  <a:pt x="407053" y="267060"/>
                </a:cubicBezTo>
                <a:cubicBezTo>
                  <a:pt x="396227" y="256235"/>
                  <a:pt x="288261" y="-2941"/>
                  <a:pt x="349471" y="69036"/>
                </a:cubicBezTo>
                <a:cubicBezTo>
                  <a:pt x="410680" y="141013"/>
                  <a:pt x="511506" y="367828"/>
                  <a:pt x="471890" y="357061"/>
                </a:cubicBezTo>
                <a:cubicBezTo>
                  <a:pt x="432274" y="346293"/>
                  <a:pt x="349471" y="324642"/>
                  <a:pt x="349471" y="324642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F123F98D-6540-9F65-F0F8-759AEEB50ABE}"/>
              </a:ext>
            </a:extLst>
          </p:cNvPr>
          <p:cNvSpPr/>
          <p:nvPr/>
        </p:nvSpPr>
        <p:spPr>
          <a:xfrm rot="3836805">
            <a:off x="8106139" y="6205830"/>
            <a:ext cx="1093869" cy="570110"/>
          </a:xfrm>
          <a:custGeom>
            <a:avLst/>
            <a:gdLst>
              <a:gd name="connsiteX0" fmla="*/ 510273 w 510272"/>
              <a:gd name="connsiteY0" fmla="*/ 265947 h 265947"/>
              <a:gd name="connsiteX1" fmla="*/ 24224 w 510272"/>
              <a:gd name="connsiteY1" fmla="*/ 174162 h 265947"/>
              <a:gd name="connsiteX2" fmla="*/ 418430 w 510272"/>
              <a:gd name="connsiteY2" fmla="*/ 222761 h 265947"/>
              <a:gd name="connsiteX3" fmla="*/ 159196 w 510272"/>
              <a:gd name="connsiteY3" fmla="*/ 1358 h 265947"/>
              <a:gd name="connsiteX4" fmla="*/ 510273 w 510272"/>
              <a:gd name="connsiteY4" fmla="*/ 265947 h 26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72" h="265947">
                <a:moveTo>
                  <a:pt x="510273" y="265947"/>
                </a:moveTo>
                <a:cubicBezTo>
                  <a:pt x="477854" y="265947"/>
                  <a:pt x="-126986" y="217348"/>
                  <a:pt x="24224" y="174162"/>
                </a:cubicBezTo>
                <a:cubicBezTo>
                  <a:pt x="175434" y="130975"/>
                  <a:pt x="418430" y="222761"/>
                  <a:pt x="418430" y="222761"/>
                </a:cubicBezTo>
                <a:cubicBezTo>
                  <a:pt x="418430" y="222761"/>
                  <a:pt x="13399" y="-20235"/>
                  <a:pt x="159196" y="1358"/>
                </a:cubicBezTo>
                <a:cubicBezTo>
                  <a:pt x="305108" y="22894"/>
                  <a:pt x="510273" y="265947"/>
                  <a:pt x="510273" y="265947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4343EE0F-E8E5-C24A-8175-B0D1C2FA01BC}"/>
              </a:ext>
            </a:extLst>
          </p:cNvPr>
          <p:cNvSpPr/>
          <p:nvPr/>
        </p:nvSpPr>
        <p:spPr>
          <a:xfrm>
            <a:off x="-1885562" y="5518097"/>
            <a:ext cx="2208940" cy="1720488"/>
          </a:xfrm>
          <a:custGeom>
            <a:avLst/>
            <a:gdLst>
              <a:gd name="connsiteX0" fmla="*/ 315564 w 323556"/>
              <a:gd name="connsiteY0" fmla="*/ 252010 h 252010"/>
              <a:gd name="connsiteX1" fmla="*/ 61744 w 323556"/>
              <a:gd name="connsiteY1" fmla="*/ 133219 h 252010"/>
              <a:gd name="connsiteX2" fmla="*/ 299384 w 323556"/>
              <a:gd name="connsiteY2" fmla="*/ 203411 h 252010"/>
              <a:gd name="connsiteX3" fmla="*/ 196773 w 323556"/>
              <a:gd name="connsiteY3" fmla="*/ 9015 h 252010"/>
              <a:gd name="connsiteX4" fmla="*/ 315564 w 323556"/>
              <a:gd name="connsiteY4" fmla="*/ 252010 h 252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556" h="252010">
                <a:moveTo>
                  <a:pt x="315564" y="252010"/>
                </a:moveTo>
                <a:cubicBezTo>
                  <a:pt x="261553" y="208824"/>
                  <a:pt x="-154246" y="84620"/>
                  <a:pt x="61744" y="133219"/>
                </a:cubicBezTo>
                <a:cubicBezTo>
                  <a:pt x="277733" y="181818"/>
                  <a:pt x="299384" y="203411"/>
                  <a:pt x="299384" y="203411"/>
                </a:cubicBezTo>
                <a:cubicBezTo>
                  <a:pt x="299384" y="203411"/>
                  <a:pt x="23970" y="-50410"/>
                  <a:pt x="196773" y="9015"/>
                </a:cubicBezTo>
                <a:cubicBezTo>
                  <a:pt x="369576" y="68382"/>
                  <a:pt x="315564" y="252010"/>
                  <a:pt x="315564" y="252010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23FFC09F-F7E7-A5A9-3ADC-B2236B8783AA}"/>
              </a:ext>
            </a:extLst>
          </p:cNvPr>
          <p:cNvGrpSpPr/>
          <p:nvPr/>
        </p:nvGrpSpPr>
        <p:grpSpPr>
          <a:xfrm>
            <a:off x="1199608" y="5372902"/>
            <a:ext cx="1621805" cy="1706575"/>
            <a:chOff x="-92546" y="2908858"/>
            <a:chExt cx="1044448" cy="1099040"/>
          </a:xfrm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8B3DDFC8-4DBB-63D4-910F-9ACDDA829864}"/>
                </a:ext>
              </a:extLst>
            </p:cNvPr>
            <p:cNvSpPr/>
            <p:nvPr/>
          </p:nvSpPr>
          <p:spPr>
            <a:xfrm>
              <a:off x="-86484" y="2908858"/>
              <a:ext cx="1038386" cy="1099040"/>
            </a:xfrm>
            <a:custGeom>
              <a:avLst/>
              <a:gdLst>
                <a:gd name="connsiteX0" fmla="*/ 483221 w 484390"/>
                <a:gd name="connsiteY0" fmla="*/ 512685 h 512684"/>
                <a:gd name="connsiteX1" fmla="*/ 310418 w 484390"/>
                <a:gd name="connsiteY1" fmla="*/ 21281 h 512684"/>
                <a:gd name="connsiteX2" fmla="*/ 423796 w 484390"/>
                <a:gd name="connsiteY2" fmla="*/ 393893 h 512684"/>
                <a:gd name="connsiteX3" fmla="*/ 29591 w 484390"/>
                <a:gd name="connsiteY3" fmla="*/ 210265 h 512684"/>
                <a:gd name="connsiteX4" fmla="*/ 483221 w 484390"/>
                <a:gd name="connsiteY4" fmla="*/ 512685 h 512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512684">
                  <a:moveTo>
                    <a:pt x="483221" y="512685"/>
                  </a:moveTo>
                  <a:cubicBezTo>
                    <a:pt x="494046" y="480266"/>
                    <a:pt x="429209" y="-119161"/>
                    <a:pt x="310418" y="21281"/>
                  </a:cubicBezTo>
                  <a:cubicBezTo>
                    <a:pt x="191626" y="161723"/>
                    <a:pt x="423796" y="393893"/>
                    <a:pt x="423796" y="393893"/>
                  </a:cubicBezTo>
                  <a:cubicBezTo>
                    <a:pt x="423796" y="393893"/>
                    <a:pt x="-132444" y="-54324"/>
                    <a:pt x="29591" y="210265"/>
                  </a:cubicBezTo>
                  <a:cubicBezTo>
                    <a:pt x="191569" y="474853"/>
                    <a:pt x="483221" y="512685"/>
                    <a:pt x="483221" y="512685"/>
                  </a:cubicBezTo>
                  <a:close/>
                </a:path>
              </a:pathLst>
            </a:custGeom>
            <a:solidFill>
              <a:srgbClr val="336535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A9D0B1B-14F2-8538-4E92-C21575B04755}"/>
                </a:ext>
              </a:extLst>
            </p:cNvPr>
            <p:cNvSpPr/>
            <p:nvPr/>
          </p:nvSpPr>
          <p:spPr>
            <a:xfrm>
              <a:off x="-92546" y="3197528"/>
              <a:ext cx="1041940" cy="810369"/>
            </a:xfrm>
            <a:custGeom>
              <a:avLst/>
              <a:gdLst>
                <a:gd name="connsiteX0" fmla="*/ 0 w 486048"/>
                <a:gd name="connsiteY0" fmla="*/ 0 h 378024"/>
                <a:gd name="connsiteX1" fmla="*/ 486049 w 486048"/>
                <a:gd name="connsiteY1" fmla="*/ 378025 h 37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6048" h="378024">
                  <a:moveTo>
                    <a:pt x="0" y="0"/>
                  </a:moveTo>
                  <a:cubicBezTo>
                    <a:pt x="0" y="0"/>
                    <a:pt x="421211" y="345606"/>
                    <a:pt x="486049" y="378025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B7214E3-CB79-9F4F-C7D8-321AA4245927}"/>
                </a:ext>
              </a:extLst>
            </p:cNvPr>
            <p:cNvSpPr/>
            <p:nvPr/>
          </p:nvSpPr>
          <p:spPr>
            <a:xfrm>
              <a:off x="32" y="3290108"/>
              <a:ext cx="208363" cy="127387"/>
            </a:xfrm>
            <a:custGeom>
              <a:avLst/>
              <a:gdLst>
                <a:gd name="connsiteX0" fmla="*/ 0 w 97198"/>
                <a:gd name="connsiteY0" fmla="*/ 54012 h 59424"/>
                <a:gd name="connsiteX1" fmla="*/ 97198 w 97198"/>
                <a:gd name="connsiteY1" fmla="*/ 59425 h 59424"/>
                <a:gd name="connsiteX2" fmla="*/ 70192 w 97198"/>
                <a:gd name="connsiteY2" fmla="*/ 0 h 59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198" h="59424">
                  <a:moveTo>
                    <a:pt x="0" y="54012"/>
                  </a:moveTo>
                  <a:cubicBezTo>
                    <a:pt x="16180" y="48599"/>
                    <a:pt x="97198" y="59425"/>
                    <a:pt x="97198" y="59425"/>
                  </a:cubicBezTo>
                  <a:lnTo>
                    <a:pt x="70192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FC60FE3-64F8-D744-8F1A-A46C2C039E07}"/>
                </a:ext>
              </a:extLst>
            </p:cNvPr>
            <p:cNvSpPr/>
            <p:nvPr/>
          </p:nvSpPr>
          <p:spPr>
            <a:xfrm>
              <a:off x="205130" y="3417495"/>
              <a:ext cx="211750" cy="196759"/>
            </a:xfrm>
            <a:custGeom>
              <a:avLst/>
              <a:gdLst>
                <a:gd name="connsiteX0" fmla="*/ 77186 w 98778"/>
                <a:gd name="connsiteY0" fmla="*/ 0 h 91785"/>
                <a:gd name="connsiteX1" fmla="*/ 98779 w 98778"/>
                <a:gd name="connsiteY1" fmla="*/ 91785 h 91785"/>
                <a:gd name="connsiteX2" fmla="*/ 1581 w 98778"/>
                <a:gd name="connsiteY2" fmla="*/ 86373 h 9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778" h="91785">
                  <a:moveTo>
                    <a:pt x="77186" y="0"/>
                  </a:moveTo>
                  <a:lnTo>
                    <a:pt x="98779" y="91785"/>
                  </a:lnTo>
                  <a:cubicBezTo>
                    <a:pt x="98779" y="91785"/>
                    <a:pt x="-14600" y="86373"/>
                    <a:pt x="1581" y="86373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F18751CD-C9F4-A3FC-04D4-1E07FDB0A12B}"/>
                </a:ext>
              </a:extLst>
            </p:cNvPr>
            <p:cNvSpPr/>
            <p:nvPr/>
          </p:nvSpPr>
          <p:spPr>
            <a:xfrm>
              <a:off x="416883" y="3556364"/>
              <a:ext cx="219965" cy="243170"/>
            </a:xfrm>
            <a:custGeom>
              <a:avLst/>
              <a:gdLst>
                <a:gd name="connsiteX0" fmla="*/ 80960 w 102610"/>
                <a:gd name="connsiteY0" fmla="*/ 0 h 113435"/>
                <a:gd name="connsiteX1" fmla="*/ 102611 w 102610"/>
                <a:gd name="connsiteY1" fmla="*/ 97256 h 113435"/>
                <a:gd name="connsiteX2" fmla="*/ 0 w 102610"/>
                <a:gd name="connsiteY2" fmla="*/ 113436 h 11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610" h="113435">
                  <a:moveTo>
                    <a:pt x="80960" y="0"/>
                  </a:moveTo>
                  <a:lnTo>
                    <a:pt x="102611" y="97256"/>
                  </a:lnTo>
                  <a:lnTo>
                    <a:pt x="0" y="113436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EF3ADCC-9828-0C03-4E4A-CB1C0CFB55F1}"/>
                </a:ext>
              </a:extLst>
            </p:cNvPr>
            <p:cNvSpPr/>
            <p:nvPr/>
          </p:nvSpPr>
          <p:spPr>
            <a:xfrm>
              <a:off x="636850" y="2919669"/>
              <a:ext cx="277858" cy="984047"/>
            </a:xfrm>
            <a:custGeom>
              <a:avLst/>
              <a:gdLst>
                <a:gd name="connsiteX0" fmla="*/ 0 w 129616"/>
                <a:gd name="connsiteY0" fmla="*/ 0 h 459042"/>
                <a:gd name="connsiteX1" fmla="*/ 129617 w 129616"/>
                <a:gd name="connsiteY1" fmla="*/ 459042 h 45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9616" h="459042">
                  <a:moveTo>
                    <a:pt x="0" y="0"/>
                  </a:moveTo>
                  <a:cubicBezTo>
                    <a:pt x="5413" y="21593"/>
                    <a:pt x="129617" y="459042"/>
                    <a:pt x="129617" y="459042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6267889-5CD0-1302-5434-5C48C0EF0819}"/>
                </a:ext>
              </a:extLst>
            </p:cNvPr>
            <p:cNvSpPr/>
            <p:nvPr/>
          </p:nvSpPr>
          <p:spPr>
            <a:xfrm>
              <a:off x="521064" y="3023852"/>
              <a:ext cx="266256" cy="208363"/>
            </a:xfrm>
            <a:custGeom>
              <a:avLst/>
              <a:gdLst>
                <a:gd name="connsiteX0" fmla="*/ 0 w 124204"/>
                <a:gd name="connsiteY0" fmla="*/ 0 h 97198"/>
                <a:gd name="connsiteX1" fmla="*/ 97198 w 124204"/>
                <a:gd name="connsiteY1" fmla="*/ 97198 h 97198"/>
                <a:gd name="connsiteX2" fmla="*/ 124204 w 124204"/>
                <a:gd name="connsiteY2" fmla="*/ 21593 h 97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204" h="97198">
                  <a:moveTo>
                    <a:pt x="0" y="0"/>
                  </a:moveTo>
                  <a:cubicBezTo>
                    <a:pt x="10825" y="16180"/>
                    <a:pt x="97198" y="97198"/>
                    <a:pt x="97198" y="97198"/>
                  </a:cubicBezTo>
                  <a:lnTo>
                    <a:pt x="124204" y="21593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072A100-1397-3772-65B7-4D247A0B0957}"/>
                </a:ext>
              </a:extLst>
            </p:cNvPr>
            <p:cNvSpPr/>
            <p:nvPr/>
          </p:nvSpPr>
          <p:spPr>
            <a:xfrm>
              <a:off x="521064" y="3267025"/>
              <a:ext cx="324147" cy="162072"/>
            </a:xfrm>
            <a:custGeom>
              <a:avLst/>
              <a:gdLst>
                <a:gd name="connsiteX0" fmla="*/ 0 w 151209"/>
                <a:gd name="connsiteY0" fmla="*/ 0 h 75604"/>
                <a:gd name="connsiteX1" fmla="*/ 118791 w 151209"/>
                <a:gd name="connsiteY1" fmla="*/ 75605 h 75604"/>
                <a:gd name="connsiteX2" fmla="*/ 151210 w 151209"/>
                <a:gd name="connsiteY2" fmla="*/ 0 h 75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209" h="75604">
                  <a:moveTo>
                    <a:pt x="0" y="0"/>
                  </a:moveTo>
                  <a:cubicBezTo>
                    <a:pt x="21593" y="0"/>
                    <a:pt x="118791" y="75605"/>
                    <a:pt x="118791" y="75605"/>
                  </a:cubicBezTo>
                  <a:lnTo>
                    <a:pt x="151210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793A51E3-5E81-6124-A783-DA09FD8CA1B2}"/>
                </a:ext>
              </a:extLst>
            </p:cNvPr>
            <p:cNvSpPr/>
            <p:nvPr/>
          </p:nvSpPr>
          <p:spPr>
            <a:xfrm>
              <a:off x="648329" y="3533281"/>
              <a:ext cx="266256" cy="127263"/>
            </a:xfrm>
            <a:custGeom>
              <a:avLst/>
              <a:gdLst>
                <a:gd name="connsiteX0" fmla="*/ 0 w 124204"/>
                <a:gd name="connsiteY0" fmla="*/ 5413 h 59366"/>
                <a:gd name="connsiteX1" fmla="*/ 97256 w 124204"/>
                <a:gd name="connsiteY1" fmla="*/ 59367 h 59366"/>
                <a:gd name="connsiteX2" fmla="*/ 124204 w 124204"/>
                <a:gd name="connsiteY2" fmla="*/ 0 h 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204" h="59366">
                  <a:moveTo>
                    <a:pt x="0" y="5413"/>
                  </a:moveTo>
                  <a:lnTo>
                    <a:pt x="97256" y="59367"/>
                  </a:lnTo>
                  <a:lnTo>
                    <a:pt x="124204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2137E41F-5691-F9FF-58C3-B757E6F1BD46}"/>
              </a:ext>
            </a:extLst>
          </p:cNvPr>
          <p:cNvGrpSpPr/>
          <p:nvPr/>
        </p:nvGrpSpPr>
        <p:grpSpPr>
          <a:xfrm>
            <a:off x="3509461" y="5770146"/>
            <a:ext cx="920395" cy="1269985"/>
            <a:chOff x="568371" y="3478790"/>
            <a:chExt cx="920395" cy="1269985"/>
          </a:xfrm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7E87734D-C1E2-8022-D3CE-93EB6EED333F}"/>
                </a:ext>
              </a:extLst>
            </p:cNvPr>
            <p:cNvSpPr/>
            <p:nvPr/>
          </p:nvSpPr>
          <p:spPr>
            <a:xfrm>
              <a:off x="568371" y="3478790"/>
              <a:ext cx="920395" cy="1269985"/>
            </a:xfrm>
            <a:custGeom>
              <a:avLst/>
              <a:gdLst>
                <a:gd name="connsiteX0" fmla="*/ 426150 w 429349"/>
                <a:gd name="connsiteY0" fmla="*/ 592428 h 592427"/>
                <a:gd name="connsiteX1" fmla="*/ 69718 w 429349"/>
                <a:gd name="connsiteY1" fmla="*/ 327839 h 592427"/>
                <a:gd name="connsiteX2" fmla="*/ 388319 w 429349"/>
                <a:gd name="connsiteY2" fmla="*/ 538473 h 592427"/>
                <a:gd name="connsiteX3" fmla="*/ 280295 w 429349"/>
                <a:gd name="connsiteY3" fmla="*/ 14651 h 592427"/>
                <a:gd name="connsiteX4" fmla="*/ 426150 w 429349"/>
                <a:gd name="connsiteY4" fmla="*/ 592428 h 59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349" h="592427">
                  <a:moveTo>
                    <a:pt x="426150" y="592428"/>
                  </a:moveTo>
                  <a:cubicBezTo>
                    <a:pt x="399144" y="592428"/>
                    <a:pt x="-200283" y="225228"/>
                    <a:pt x="69718" y="327839"/>
                  </a:cubicBezTo>
                  <a:cubicBezTo>
                    <a:pt x="339720" y="430450"/>
                    <a:pt x="388319" y="538473"/>
                    <a:pt x="388319" y="538473"/>
                  </a:cubicBezTo>
                  <a:cubicBezTo>
                    <a:pt x="388319" y="538473"/>
                    <a:pt x="96724" y="-104141"/>
                    <a:pt x="280295" y="14651"/>
                  </a:cubicBezTo>
                  <a:cubicBezTo>
                    <a:pt x="463866" y="133442"/>
                    <a:pt x="426150" y="592428"/>
                    <a:pt x="426150" y="592428"/>
                  </a:cubicBezTo>
                  <a:close/>
                </a:path>
              </a:pathLst>
            </a:custGeom>
            <a:solidFill>
              <a:srgbClr val="336535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3A2ACECE-6315-3672-97A4-CB31EFA82C9B}"/>
                </a:ext>
              </a:extLst>
            </p:cNvPr>
            <p:cNvSpPr/>
            <p:nvPr/>
          </p:nvSpPr>
          <p:spPr>
            <a:xfrm>
              <a:off x="1088263" y="3521677"/>
              <a:ext cx="393643" cy="1227098"/>
            </a:xfrm>
            <a:custGeom>
              <a:avLst/>
              <a:gdLst>
                <a:gd name="connsiteX0" fmla="*/ 0 w 183628"/>
                <a:gd name="connsiteY0" fmla="*/ 0 h 572421"/>
                <a:gd name="connsiteX1" fmla="*/ 183629 w 183628"/>
                <a:gd name="connsiteY1" fmla="*/ 572422 h 572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628" h="572421">
                  <a:moveTo>
                    <a:pt x="0" y="0"/>
                  </a:moveTo>
                  <a:cubicBezTo>
                    <a:pt x="0" y="0"/>
                    <a:pt x="178216" y="329426"/>
                    <a:pt x="183629" y="572422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1EA9437E-0638-995E-BF76-650BD488A2EB}"/>
                </a:ext>
              </a:extLst>
            </p:cNvPr>
            <p:cNvSpPr/>
            <p:nvPr/>
          </p:nvSpPr>
          <p:spPr>
            <a:xfrm>
              <a:off x="1053578" y="3591174"/>
              <a:ext cx="185156" cy="173676"/>
            </a:xfrm>
            <a:custGeom>
              <a:avLst/>
              <a:gdLst>
                <a:gd name="connsiteX0" fmla="*/ 0 w 86372"/>
                <a:gd name="connsiteY0" fmla="*/ 43186 h 81017"/>
                <a:gd name="connsiteX1" fmla="*/ 64780 w 86372"/>
                <a:gd name="connsiteY1" fmla="*/ 81018 h 81017"/>
                <a:gd name="connsiteX2" fmla="*/ 86373 w 86372"/>
                <a:gd name="connsiteY2" fmla="*/ 0 h 8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372" h="81017">
                  <a:moveTo>
                    <a:pt x="0" y="43186"/>
                  </a:moveTo>
                  <a:lnTo>
                    <a:pt x="64780" y="81018"/>
                  </a:lnTo>
                  <a:lnTo>
                    <a:pt x="86373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6A7BB20-3E6E-27A6-68CA-79E6B7C2CDD1}"/>
                </a:ext>
              </a:extLst>
            </p:cNvPr>
            <p:cNvSpPr/>
            <p:nvPr/>
          </p:nvSpPr>
          <p:spPr>
            <a:xfrm>
              <a:off x="1111469" y="3764850"/>
              <a:ext cx="243048" cy="243048"/>
            </a:xfrm>
            <a:custGeom>
              <a:avLst/>
              <a:gdLst>
                <a:gd name="connsiteX0" fmla="*/ 113379 w 113378"/>
                <a:gd name="connsiteY0" fmla="*/ 0 h 113378"/>
                <a:gd name="connsiteX1" fmla="*/ 97198 w 113378"/>
                <a:gd name="connsiteY1" fmla="*/ 113379 h 113378"/>
                <a:gd name="connsiteX2" fmla="*/ 0 w 113378"/>
                <a:gd name="connsiteY2" fmla="*/ 59367 h 113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378" h="113378">
                  <a:moveTo>
                    <a:pt x="113379" y="0"/>
                  </a:moveTo>
                  <a:lnTo>
                    <a:pt x="97198" y="113379"/>
                  </a:lnTo>
                  <a:lnTo>
                    <a:pt x="0" y="59367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1BC62E2-B928-706E-9362-8629D29C106B}"/>
                </a:ext>
              </a:extLst>
            </p:cNvPr>
            <p:cNvSpPr/>
            <p:nvPr/>
          </p:nvSpPr>
          <p:spPr>
            <a:xfrm>
              <a:off x="1192445" y="3984694"/>
              <a:ext cx="254774" cy="289461"/>
            </a:xfrm>
            <a:custGeom>
              <a:avLst/>
              <a:gdLst>
                <a:gd name="connsiteX0" fmla="*/ 0 w 118848"/>
                <a:gd name="connsiteY0" fmla="*/ 64837 h 135029"/>
                <a:gd name="connsiteX1" fmla="*/ 91843 w 118848"/>
                <a:gd name="connsiteY1" fmla="*/ 135030 h 135029"/>
                <a:gd name="connsiteX2" fmla="*/ 118849 w 118848"/>
                <a:gd name="connsiteY2" fmla="*/ 0 h 13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848" h="135029">
                  <a:moveTo>
                    <a:pt x="0" y="64837"/>
                  </a:moveTo>
                  <a:lnTo>
                    <a:pt x="91843" y="135030"/>
                  </a:lnTo>
                  <a:lnTo>
                    <a:pt x="118849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72A9F6D-3188-704A-483E-2A95A99455D7}"/>
                </a:ext>
              </a:extLst>
            </p:cNvPr>
            <p:cNvSpPr/>
            <p:nvPr/>
          </p:nvSpPr>
          <p:spPr>
            <a:xfrm>
              <a:off x="1296626" y="4239471"/>
              <a:ext cx="185280" cy="231444"/>
            </a:xfrm>
            <a:custGeom>
              <a:avLst/>
              <a:gdLst>
                <a:gd name="connsiteX0" fmla="*/ 86430 w 86430"/>
                <a:gd name="connsiteY0" fmla="*/ 0 h 107965"/>
                <a:gd name="connsiteX1" fmla="*/ 75605 w 86430"/>
                <a:gd name="connsiteY1" fmla="*/ 107966 h 107965"/>
                <a:gd name="connsiteX2" fmla="*/ 0 w 86430"/>
                <a:gd name="connsiteY2" fmla="*/ 70192 h 10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430" h="107965">
                  <a:moveTo>
                    <a:pt x="86430" y="0"/>
                  </a:moveTo>
                  <a:lnTo>
                    <a:pt x="75605" y="107966"/>
                  </a:lnTo>
                  <a:lnTo>
                    <a:pt x="0" y="70192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F8F13BB-533E-FD48-121E-24978841A638}"/>
              </a:ext>
            </a:extLst>
          </p:cNvPr>
          <p:cNvGrpSpPr/>
          <p:nvPr/>
        </p:nvGrpSpPr>
        <p:grpSpPr>
          <a:xfrm>
            <a:off x="-201818" y="5713234"/>
            <a:ext cx="1342945" cy="1457354"/>
            <a:chOff x="4093381" y="4205332"/>
            <a:chExt cx="362122" cy="392972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9111390-4190-EFFF-4A39-E31B67B8E71E}"/>
                </a:ext>
              </a:extLst>
            </p:cNvPr>
            <p:cNvSpPr/>
            <p:nvPr/>
          </p:nvSpPr>
          <p:spPr>
            <a:xfrm>
              <a:off x="4093381" y="4424626"/>
              <a:ext cx="259450" cy="173676"/>
            </a:xfrm>
            <a:custGeom>
              <a:avLst/>
              <a:gdLst>
                <a:gd name="connsiteX0" fmla="*/ 121029 w 121029"/>
                <a:gd name="connsiteY0" fmla="*/ 81018 h 81017"/>
                <a:gd name="connsiteX1" fmla="*/ 13006 w 121029"/>
                <a:gd name="connsiteY1" fmla="*/ 0 h 81017"/>
                <a:gd name="connsiteX2" fmla="*/ 121029 w 121029"/>
                <a:gd name="connsiteY2" fmla="*/ 81018 h 8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029" h="81017">
                  <a:moveTo>
                    <a:pt x="121029" y="81018"/>
                  </a:moveTo>
                  <a:cubicBezTo>
                    <a:pt x="88611" y="75605"/>
                    <a:pt x="-41006" y="0"/>
                    <a:pt x="13006" y="0"/>
                  </a:cubicBezTo>
                  <a:cubicBezTo>
                    <a:pt x="67017" y="0"/>
                    <a:pt x="121029" y="81018"/>
                    <a:pt x="121029" y="81018"/>
                  </a:cubicBezTo>
                  <a:close/>
                </a:path>
              </a:pathLst>
            </a:custGeom>
            <a:solidFill>
              <a:srgbClr val="4F8E3A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E0294BD9-11D3-D712-8FEE-794C42B15474}"/>
                </a:ext>
              </a:extLst>
            </p:cNvPr>
            <p:cNvSpPr/>
            <p:nvPr/>
          </p:nvSpPr>
          <p:spPr>
            <a:xfrm>
              <a:off x="4198504" y="4205332"/>
              <a:ext cx="256999" cy="392972"/>
            </a:xfrm>
            <a:custGeom>
              <a:avLst/>
              <a:gdLst>
                <a:gd name="connsiteX0" fmla="*/ 71992 w 119886"/>
                <a:gd name="connsiteY0" fmla="*/ 183315 h 183315"/>
                <a:gd name="connsiteX1" fmla="*/ 12568 w 119886"/>
                <a:gd name="connsiteY1" fmla="*/ 42931 h 183315"/>
                <a:gd name="connsiteX2" fmla="*/ 82760 w 119886"/>
                <a:gd name="connsiteY2" fmla="*/ 145541 h 183315"/>
                <a:gd name="connsiteX3" fmla="*/ 104353 w 119886"/>
                <a:gd name="connsiteY3" fmla="*/ 15925 h 183315"/>
                <a:gd name="connsiteX4" fmla="*/ 71992 w 119886"/>
                <a:gd name="connsiteY4" fmla="*/ 183315 h 183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6" h="183315">
                  <a:moveTo>
                    <a:pt x="71992" y="183315"/>
                  </a:moveTo>
                  <a:cubicBezTo>
                    <a:pt x="71992" y="161722"/>
                    <a:pt x="-36032" y="10512"/>
                    <a:pt x="12568" y="42931"/>
                  </a:cubicBezTo>
                  <a:cubicBezTo>
                    <a:pt x="61167" y="75349"/>
                    <a:pt x="82760" y="161722"/>
                    <a:pt x="82760" y="145541"/>
                  </a:cubicBezTo>
                  <a:cubicBezTo>
                    <a:pt x="82760" y="129361"/>
                    <a:pt x="55754" y="-54268"/>
                    <a:pt x="104353" y="15925"/>
                  </a:cubicBezTo>
                  <a:cubicBezTo>
                    <a:pt x="152952" y="86117"/>
                    <a:pt x="71992" y="183315"/>
                    <a:pt x="71992" y="183315"/>
                  </a:cubicBezTo>
                  <a:close/>
                </a:path>
              </a:pathLst>
            </a:custGeom>
            <a:solidFill>
              <a:srgbClr val="4F8E3A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E03804FB-B13E-2042-2044-2C7045CC5A85}"/>
              </a:ext>
            </a:extLst>
          </p:cNvPr>
          <p:cNvSpPr/>
          <p:nvPr/>
        </p:nvSpPr>
        <p:spPr>
          <a:xfrm>
            <a:off x="743050" y="6185588"/>
            <a:ext cx="1551794" cy="944044"/>
          </a:xfrm>
          <a:custGeom>
            <a:avLst/>
            <a:gdLst>
              <a:gd name="connsiteX0" fmla="*/ 53616 w 143030"/>
              <a:gd name="connsiteY0" fmla="*/ 87014 h 87013"/>
              <a:gd name="connsiteX1" fmla="*/ 10430 w 143030"/>
              <a:gd name="connsiteY1" fmla="*/ 35708 h 87013"/>
              <a:gd name="connsiteX2" fmla="*/ 59029 w 143030"/>
              <a:gd name="connsiteY2" fmla="*/ 73482 h 87013"/>
              <a:gd name="connsiteX3" fmla="*/ 86035 w 143030"/>
              <a:gd name="connsiteY3" fmla="*/ 3289 h 87013"/>
              <a:gd name="connsiteX4" fmla="*/ 72561 w 143030"/>
              <a:gd name="connsiteY4" fmla="*/ 70776 h 87013"/>
              <a:gd name="connsiteX5" fmla="*/ 142753 w 143030"/>
              <a:gd name="connsiteY5" fmla="*/ 46476 h 87013"/>
              <a:gd name="connsiteX6" fmla="*/ 53616 w 143030"/>
              <a:gd name="connsiteY6" fmla="*/ 87014 h 87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030" h="87013">
                <a:moveTo>
                  <a:pt x="53616" y="87014"/>
                </a:moveTo>
                <a:cubicBezTo>
                  <a:pt x="29317" y="81601"/>
                  <a:pt x="-21989" y="24883"/>
                  <a:pt x="10430" y="35708"/>
                </a:cubicBezTo>
                <a:cubicBezTo>
                  <a:pt x="42848" y="46533"/>
                  <a:pt x="59029" y="73482"/>
                  <a:pt x="59029" y="73482"/>
                </a:cubicBezTo>
                <a:cubicBezTo>
                  <a:pt x="59029" y="73482"/>
                  <a:pt x="61735" y="-18304"/>
                  <a:pt x="86035" y="3289"/>
                </a:cubicBezTo>
                <a:cubicBezTo>
                  <a:pt x="110334" y="24883"/>
                  <a:pt x="72561" y="70776"/>
                  <a:pt x="72561" y="70776"/>
                </a:cubicBezTo>
                <a:cubicBezTo>
                  <a:pt x="72561" y="70776"/>
                  <a:pt x="148166" y="19470"/>
                  <a:pt x="142753" y="46476"/>
                </a:cubicBezTo>
                <a:cubicBezTo>
                  <a:pt x="137340" y="73482"/>
                  <a:pt x="53616" y="87014"/>
                  <a:pt x="53616" y="87014"/>
                </a:cubicBezTo>
                <a:close/>
              </a:path>
            </a:pathLst>
          </a:custGeom>
          <a:solidFill>
            <a:srgbClr val="4F8E3A">
              <a:alpha val="53000"/>
            </a:srgbClr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112C4748-214A-2226-31A2-5DE8A367F6D5}"/>
              </a:ext>
            </a:extLst>
          </p:cNvPr>
          <p:cNvSpPr/>
          <p:nvPr/>
        </p:nvSpPr>
        <p:spPr>
          <a:xfrm>
            <a:off x="5453186" y="5929059"/>
            <a:ext cx="1054595" cy="1061493"/>
          </a:xfrm>
          <a:custGeom>
            <a:avLst/>
            <a:gdLst>
              <a:gd name="connsiteX0" fmla="*/ 34192 w 81798"/>
              <a:gd name="connsiteY0" fmla="*/ 82333 h 82333"/>
              <a:gd name="connsiteX1" fmla="*/ 12599 w 81798"/>
              <a:gd name="connsiteY1" fmla="*/ 31027 h 82333"/>
              <a:gd name="connsiteX2" fmla="*/ 50373 w 81798"/>
              <a:gd name="connsiteY2" fmla="*/ 82333 h 82333"/>
              <a:gd name="connsiteX3" fmla="*/ 69260 w 81798"/>
              <a:gd name="connsiteY3" fmla="*/ 1315 h 82333"/>
              <a:gd name="connsiteX4" fmla="*/ 66553 w 81798"/>
              <a:gd name="connsiteY4" fmla="*/ 82333 h 82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98" h="82333">
                <a:moveTo>
                  <a:pt x="34192" y="82333"/>
                </a:moveTo>
                <a:cubicBezTo>
                  <a:pt x="34192" y="82333"/>
                  <a:pt x="-25232" y="22909"/>
                  <a:pt x="12599" y="31027"/>
                </a:cubicBezTo>
                <a:cubicBezTo>
                  <a:pt x="50430" y="39147"/>
                  <a:pt x="50373" y="82333"/>
                  <a:pt x="50373" y="82333"/>
                </a:cubicBezTo>
                <a:cubicBezTo>
                  <a:pt x="50373" y="82333"/>
                  <a:pt x="39547" y="-12159"/>
                  <a:pt x="69260" y="1315"/>
                </a:cubicBezTo>
                <a:cubicBezTo>
                  <a:pt x="98972" y="14789"/>
                  <a:pt x="66553" y="82333"/>
                  <a:pt x="66553" y="82333"/>
                </a:cubicBezTo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6AE87461-F099-6FAD-4340-403C3B5BB05C}"/>
              </a:ext>
            </a:extLst>
          </p:cNvPr>
          <p:cNvSpPr/>
          <p:nvPr/>
        </p:nvSpPr>
        <p:spPr>
          <a:xfrm>
            <a:off x="8728900" y="6085313"/>
            <a:ext cx="357764" cy="823862"/>
          </a:xfrm>
          <a:custGeom>
            <a:avLst/>
            <a:gdLst>
              <a:gd name="connsiteX0" fmla="*/ 15747 w 53655"/>
              <a:gd name="connsiteY0" fmla="*/ 115496 h 123557"/>
              <a:gd name="connsiteX1" fmla="*/ 7628 w 53655"/>
              <a:gd name="connsiteY1" fmla="*/ 69604 h 123557"/>
              <a:gd name="connsiteX2" fmla="*/ 31928 w 53655"/>
              <a:gd name="connsiteY2" fmla="*/ 118203 h 123557"/>
              <a:gd name="connsiteX3" fmla="*/ 37341 w 53655"/>
              <a:gd name="connsiteY3" fmla="*/ 10179 h 123557"/>
              <a:gd name="connsiteX4" fmla="*/ 53521 w 53655"/>
              <a:gd name="connsiteY4" fmla="*/ 123558 h 123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55" h="123557">
                <a:moveTo>
                  <a:pt x="15747" y="115496"/>
                </a:moveTo>
                <a:cubicBezTo>
                  <a:pt x="-433" y="104671"/>
                  <a:pt x="-5846" y="31772"/>
                  <a:pt x="7628" y="69604"/>
                </a:cubicBezTo>
                <a:cubicBezTo>
                  <a:pt x="21103" y="107435"/>
                  <a:pt x="31928" y="118203"/>
                  <a:pt x="31928" y="118203"/>
                </a:cubicBezTo>
                <a:cubicBezTo>
                  <a:pt x="31928" y="118203"/>
                  <a:pt x="18454" y="-41127"/>
                  <a:pt x="37341" y="10179"/>
                </a:cubicBezTo>
                <a:cubicBezTo>
                  <a:pt x="56227" y="61484"/>
                  <a:pt x="53521" y="123558"/>
                  <a:pt x="53521" y="123558"/>
                </a:cubicBezTo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60834F91-F316-856B-687B-16A77EB55313}"/>
              </a:ext>
            </a:extLst>
          </p:cNvPr>
          <p:cNvSpPr/>
          <p:nvPr/>
        </p:nvSpPr>
        <p:spPr>
          <a:xfrm>
            <a:off x="4716262" y="5423139"/>
            <a:ext cx="752693" cy="1556023"/>
          </a:xfrm>
          <a:custGeom>
            <a:avLst/>
            <a:gdLst>
              <a:gd name="connsiteX0" fmla="*/ 16240 w 65464"/>
              <a:gd name="connsiteY0" fmla="*/ 135333 h 135332"/>
              <a:gd name="connsiteX1" fmla="*/ 8121 w 65464"/>
              <a:gd name="connsiteY1" fmla="*/ 67846 h 135332"/>
              <a:gd name="connsiteX2" fmla="*/ 32421 w 65464"/>
              <a:gd name="connsiteY2" fmla="*/ 119152 h 135332"/>
              <a:gd name="connsiteX3" fmla="*/ 48601 w 65464"/>
              <a:gd name="connsiteY3" fmla="*/ 8422 h 135332"/>
              <a:gd name="connsiteX4" fmla="*/ 56720 w 65464"/>
              <a:gd name="connsiteY4" fmla="*/ 127213 h 135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464" h="135332">
                <a:moveTo>
                  <a:pt x="16240" y="135333"/>
                </a:moveTo>
                <a:cubicBezTo>
                  <a:pt x="8121" y="132626"/>
                  <a:pt x="-10766" y="35428"/>
                  <a:pt x="8121" y="67846"/>
                </a:cubicBezTo>
                <a:cubicBezTo>
                  <a:pt x="27008" y="100265"/>
                  <a:pt x="32421" y="119152"/>
                  <a:pt x="32421" y="119152"/>
                </a:cubicBezTo>
                <a:cubicBezTo>
                  <a:pt x="32421" y="119152"/>
                  <a:pt x="16240" y="-37471"/>
                  <a:pt x="48601" y="8422"/>
                </a:cubicBezTo>
                <a:cubicBezTo>
                  <a:pt x="81020" y="54315"/>
                  <a:pt x="56720" y="127213"/>
                  <a:pt x="56720" y="127213"/>
                </a:cubicBezTo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1764F447-B6D0-E247-D4EC-F12D02038283}"/>
              </a:ext>
            </a:extLst>
          </p:cNvPr>
          <p:cNvSpPr/>
          <p:nvPr/>
        </p:nvSpPr>
        <p:spPr>
          <a:xfrm>
            <a:off x="6361251" y="5515025"/>
            <a:ext cx="1986007" cy="1610074"/>
          </a:xfrm>
          <a:custGeom>
            <a:avLst/>
            <a:gdLst>
              <a:gd name="connsiteX0" fmla="*/ 56764 w 175348"/>
              <a:gd name="connsiteY0" fmla="*/ 142157 h 142156"/>
              <a:gd name="connsiteX1" fmla="*/ 16802 w 175348"/>
              <a:gd name="connsiteY1" fmla="*/ 88836 h 142156"/>
              <a:gd name="connsiteX2" fmla="*/ 100756 w 175348"/>
              <a:gd name="connsiteY2" fmla="*/ 126725 h 142156"/>
              <a:gd name="connsiteX3" fmla="*/ 100756 w 175348"/>
              <a:gd name="connsiteY3" fmla="*/ 4536 h 142156"/>
              <a:gd name="connsiteX4" fmla="*/ 172676 w 175348"/>
              <a:gd name="connsiteY4" fmla="*/ 135304 h 14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348" h="142156">
                <a:moveTo>
                  <a:pt x="56764" y="142157"/>
                </a:moveTo>
                <a:cubicBezTo>
                  <a:pt x="36783" y="140429"/>
                  <a:pt x="-31164" y="71619"/>
                  <a:pt x="16802" y="88836"/>
                </a:cubicBezTo>
                <a:cubicBezTo>
                  <a:pt x="64768" y="106053"/>
                  <a:pt x="100756" y="126725"/>
                  <a:pt x="100756" y="126725"/>
                </a:cubicBezTo>
                <a:cubicBezTo>
                  <a:pt x="100756" y="126725"/>
                  <a:pt x="4825" y="-28171"/>
                  <a:pt x="100756" y="4536"/>
                </a:cubicBezTo>
                <a:cubicBezTo>
                  <a:pt x="196688" y="37242"/>
                  <a:pt x="172676" y="135304"/>
                  <a:pt x="172676" y="135304"/>
                </a:cubicBezTo>
              </a:path>
            </a:pathLst>
          </a:custGeom>
          <a:solidFill>
            <a:srgbClr val="6EAA6F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1A1E987B-DBD6-62FE-7D6D-3DF278489C49}"/>
              </a:ext>
            </a:extLst>
          </p:cNvPr>
          <p:cNvSpPr/>
          <p:nvPr/>
        </p:nvSpPr>
        <p:spPr>
          <a:xfrm>
            <a:off x="5744436" y="6106238"/>
            <a:ext cx="504468" cy="841652"/>
          </a:xfrm>
          <a:custGeom>
            <a:avLst/>
            <a:gdLst>
              <a:gd name="connsiteX0" fmla="*/ 1065 w 235326"/>
              <a:gd name="connsiteY0" fmla="*/ 392618 h 392617"/>
              <a:gd name="connsiteX1" fmla="*/ 51449 w 235326"/>
              <a:gd name="connsiteY1" fmla="*/ 288222 h 392617"/>
              <a:gd name="connsiteX2" fmla="*/ 91065 w 235326"/>
              <a:gd name="connsiteY2" fmla="*/ 374652 h 392617"/>
              <a:gd name="connsiteX3" fmla="*/ 235078 w 235326"/>
              <a:gd name="connsiteY3" fmla="*/ 47011 h 392617"/>
              <a:gd name="connsiteX4" fmla="*/ 141449 w 235326"/>
              <a:gd name="connsiteY4" fmla="*/ 392618 h 392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326" h="392617">
                <a:moveTo>
                  <a:pt x="1065" y="392618"/>
                </a:moveTo>
                <a:cubicBezTo>
                  <a:pt x="-9760" y="381792"/>
                  <a:pt x="65845" y="219814"/>
                  <a:pt x="51449" y="288222"/>
                </a:cubicBezTo>
                <a:cubicBezTo>
                  <a:pt x="37054" y="356629"/>
                  <a:pt x="91065" y="374652"/>
                  <a:pt x="91065" y="374652"/>
                </a:cubicBezTo>
                <a:cubicBezTo>
                  <a:pt x="91065" y="374652"/>
                  <a:pt x="242275" y="-158153"/>
                  <a:pt x="235078" y="47011"/>
                </a:cubicBezTo>
                <a:cubicBezTo>
                  <a:pt x="227880" y="252175"/>
                  <a:pt x="141449" y="392618"/>
                  <a:pt x="141449" y="392618"/>
                </a:cubicBezTo>
              </a:path>
            </a:pathLst>
          </a:custGeom>
          <a:solidFill>
            <a:srgbClr val="6EAA6F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C4868AD-28D9-BE47-0BB5-A24A406E8534}"/>
              </a:ext>
            </a:extLst>
          </p:cNvPr>
          <p:cNvGrpSpPr/>
          <p:nvPr/>
        </p:nvGrpSpPr>
        <p:grpSpPr>
          <a:xfrm>
            <a:off x="4482655" y="5005730"/>
            <a:ext cx="3343035" cy="303854"/>
            <a:chOff x="5112180" y="4946286"/>
            <a:chExt cx="3343035" cy="303854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B5D02A32-4913-2DD5-E559-4A189C8F5C6B}"/>
                </a:ext>
              </a:extLst>
            </p:cNvPr>
            <p:cNvGrpSpPr/>
            <p:nvPr/>
          </p:nvGrpSpPr>
          <p:grpSpPr>
            <a:xfrm>
              <a:off x="5112180" y="4946286"/>
              <a:ext cx="273862" cy="303854"/>
              <a:chOff x="3456450" y="5160133"/>
              <a:chExt cx="361514" cy="401105"/>
            </a:xfrm>
            <a:gradFill>
              <a:gsLst>
                <a:gs pos="0">
                  <a:srgbClr val="51A051"/>
                </a:gs>
                <a:gs pos="100000">
                  <a:srgbClr val="56A9A5">
                    <a:alpha val="0"/>
                  </a:srgbClr>
                </a:gs>
              </a:gsLst>
              <a:lin ang="5400000" scaled="1"/>
            </a:gradFill>
            <a:effectLst/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CC7528BC-53C0-57EE-4DE9-1424EFD43ADF}"/>
                  </a:ext>
                </a:extLst>
              </p:cNvPr>
              <p:cNvSpPr/>
              <p:nvPr/>
            </p:nvSpPr>
            <p:spPr>
              <a:xfrm>
                <a:off x="3456450" y="5380481"/>
                <a:ext cx="361514" cy="180757"/>
              </a:xfrm>
              <a:custGeom>
                <a:avLst/>
                <a:gdLst>
                  <a:gd name="connsiteX0" fmla="*/ 361515 w 361514"/>
                  <a:gd name="connsiteY0" fmla="*/ 90379 h 180757"/>
                  <a:gd name="connsiteX1" fmla="*/ 343439 w 361514"/>
                  <a:gd name="connsiteY1" fmla="*/ 54227 h 180757"/>
                  <a:gd name="connsiteX2" fmla="*/ 255320 w 361514"/>
                  <a:gd name="connsiteY2" fmla="*/ 11297 h 180757"/>
                  <a:gd name="connsiteX3" fmla="*/ 180757 w 361514"/>
                  <a:gd name="connsiteY3" fmla="*/ 0 h 180757"/>
                  <a:gd name="connsiteX4" fmla="*/ 106195 w 361514"/>
                  <a:gd name="connsiteY4" fmla="*/ 11297 h 180757"/>
                  <a:gd name="connsiteX5" fmla="*/ 18076 w 361514"/>
                  <a:gd name="connsiteY5" fmla="*/ 54227 h 180757"/>
                  <a:gd name="connsiteX6" fmla="*/ 0 w 361514"/>
                  <a:gd name="connsiteY6" fmla="*/ 90379 h 180757"/>
                  <a:gd name="connsiteX7" fmla="*/ 0 w 361514"/>
                  <a:gd name="connsiteY7" fmla="*/ 180757 h 180757"/>
                  <a:gd name="connsiteX8" fmla="*/ 361515 w 361514"/>
                  <a:gd name="connsiteY8" fmla="*/ 180757 h 180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1514" h="180757">
                    <a:moveTo>
                      <a:pt x="361515" y="90379"/>
                    </a:moveTo>
                    <a:cubicBezTo>
                      <a:pt x="361220" y="76226"/>
                      <a:pt x="354584" y="62955"/>
                      <a:pt x="343439" y="54227"/>
                    </a:cubicBezTo>
                    <a:cubicBezTo>
                      <a:pt x="318585" y="33892"/>
                      <a:pt x="286952" y="20335"/>
                      <a:pt x="255320" y="11297"/>
                    </a:cubicBezTo>
                    <a:cubicBezTo>
                      <a:pt x="231153" y="3899"/>
                      <a:pt x="206031" y="93"/>
                      <a:pt x="180757" y="0"/>
                    </a:cubicBezTo>
                    <a:cubicBezTo>
                      <a:pt x="155512" y="436"/>
                      <a:pt x="130437" y="4235"/>
                      <a:pt x="106195" y="11297"/>
                    </a:cubicBezTo>
                    <a:cubicBezTo>
                      <a:pt x="74604" y="20516"/>
                      <a:pt x="44807" y="35032"/>
                      <a:pt x="18076" y="54227"/>
                    </a:cubicBezTo>
                    <a:cubicBezTo>
                      <a:pt x="6931" y="62955"/>
                      <a:pt x="295" y="76226"/>
                      <a:pt x="0" y="90379"/>
                    </a:cubicBezTo>
                    <a:lnTo>
                      <a:pt x="0" y="180757"/>
                    </a:lnTo>
                    <a:lnTo>
                      <a:pt x="361515" y="180757"/>
                    </a:ln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A87DBFD7-1EFC-C4A5-4190-1E57E4954C1B}"/>
                  </a:ext>
                </a:extLst>
              </p:cNvPr>
              <p:cNvSpPr/>
              <p:nvPr/>
            </p:nvSpPr>
            <p:spPr>
              <a:xfrm>
                <a:off x="3536405" y="5160133"/>
                <a:ext cx="193356" cy="101725"/>
              </a:xfrm>
              <a:custGeom>
                <a:avLst/>
                <a:gdLst>
                  <a:gd name="connsiteX0" fmla="*/ 83856 w 193356"/>
                  <a:gd name="connsiteY0" fmla="*/ 83367 h 101725"/>
                  <a:gd name="connsiteX1" fmla="*/ 134694 w 193356"/>
                  <a:gd name="connsiteY1" fmla="*/ 46821 h 101725"/>
                  <a:gd name="connsiteX2" fmla="*/ 134694 w 193356"/>
                  <a:gd name="connsiteY2" fmla="*/ 46821 h 101725"/>
                  <a:gd name="connsiteX3" fmla="*/ 150284 w 193356"/>
                  <a:gd name="connsiteY3" fmla="*/ 53091 h 101725"/>
                  <a:gd name="connsiteX4" fmla="*/ 177285 w 193356"/>
                  <a:gd name="connsiteY4" fmla="*/ 81729 h 101725"/>
                  <a:gd name="connsiteX5" fmla="*/ 190559 w 193356"/>
                  <a:gd name="connsiteY5" fmla="*/ 100935 h 101725"/>
                  <a:gd name="connsiteX6" fmla="*/ 190559 w 193356"/>
                  <a:gd name="connsiteY6" fmla="*/ 100935 h 101725"/>
                  <a:gd name="connsiteX7" fmla="*/ 191181 w 193356"/>
                  <a:gd name="connsiteY7" fmla="*/ 101726 h 101725"/>
                  <a:gd name="connsiteX8" fmla="*/ 191181 w 193356"/>
                  <a:gd name="connsiteY8" fmla="*/ 101726 h 101725"/>
                  <a:gd name="connsiteX9" fmla="*/ 191915 w 193356"/>
                  <a:gd name="connsiteY9" fmla="*/ 65970 h 101725"/>
                  <a:gd name="connsiteX10" fmla="*/ 174235 w 193356"/>
                  <a:gd name="connsiteY10" fmla="*/ 29705 h 101725"/>
                  <a:gd name="connsiteX11" fmla="*/ 144579 w 193356"/>
                  <a:gd name="connsiteY11" fmla="*/ 19820 h 101725"/>
                  <a:gd name="connsiteX12" fmla="*/ 93628 w 193356"/>
                  <a:gd name="connsiteY12" fmla="*/ 50 h 101725"/>
                  <a:gd name="connsiteX13" fmla="*/ 21438 w 193356"/>
                  <a:gd name="connsiteY13" fmla="*/ 31061 h 101725"/>
                  <a:gd name="connsiteX14" fmla="*/ 3815 w 193356"/>
                  <a:gd name="connsiteY14" fmla="*/ 80035 h 101725"/>
                  <a:gd name="connsiteX15" fmla="*/ 1725 w 193356"/>
                  <a:gd name="connsiteY15" fmla="*/ 96585 h 101725"/>
                  <a:gd name="connsiteX16" fmla="*/ 11158 w 193356"/>
                  <a:gd name="connsiteY16" fmla="*/ 96585 h 101725"/>
                  <a:gd name="connsiteX17" fmla="*/ 11158 w 193356"/>
                  <a:gd name="connsiteY17" fmla="*/ 96585 h 101725"/>
                  <a:gd name="connsiteX18" fmla="*/ 83856 w 193356"/>
                  <a:gd name="connsiteY18" fmla="*/ 83367 h 10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93356" h="101725">
                    <a:moveTo>
                      <a:pt x="83856" y="83367"/>
                    </a:moveTo>
                    <a:cubicBezTo>
                      <a:pt x="98543" y="74725"/>
                      <a:pt x="134694" y="46821"/>
                      <a:pt x="134694" y="46821"/>
                    </a:cubicBezTo>
                    <a:lnTo>
                      <a:pt x="134694" y="46821"/>
                    </a:lnTo>
                    <a:cubicBezTo>
                      <a:pt x="140399" y="47315"/>
                      <a:pt x="145827" y="49498"/>
                      <a:pt x="150284" y="53091"/>
                    </a:cubicBezTo>
                    <a:cubicBezTo>
                      <a:pt x="161133" y="60708"/>
                      <a:pt x="170319" y="70452"/>
                      <a:pt x="177285" y="81729"/>
                    </a:cubicBezTo>
                    <a:cubicBezTo>
                      <a:pt x="183555" y="91106"/>
                      <a:pt x="188921" y="98675"/>
                      <a:pt x="190559" y="100935"/>
                    </a:cubicBezTo>
                    <a:lnTo>
                      <a:pt x="190559" y="100935"/>
                    </a:lnTo>
                    <a:lnTo>
                      <a:pt x="191181" y="101726"/>
                    </a:lnTo>
                    <a:lnTo>
                      <a:pt x="191181" y="101726"/>
                    </a:lnTo>
                    <a:cubicBezTo>
                      <a:pt x="194005" y="96077"/>
                      <a:pt x="193892" y="80317"/>
                      <a:pt x="191915" y="65970"/>
                    </a:cubicBezTo>
                    <a:cubicBezTo>
                      <a:pt x="189147" y="46199"/>
                      <a:pt x="186888" y="40325"/>
                      <a:pt x="174235" y="29705"/>
                    </a:cubicBezTo>
                    <a:cubicBezTo>
                      <a:pt x="166173" y="22399"/>
                      <a:pt x="155413" y="18812"/>
                      <a:pt x="144579" y="19820"/>
                    </a:cubicBezTo>
                    <a:cubicBezTo>
                      <a:pt x="129880" y="8414"/>
                      <a:pt x="112174" y="1543"/>
                      <a:pt x="93628" y="50"/>
                    </a:cubicBezTo>
                    <a:cubicBezTo>
                      <a:pt x="65385" y="-967"/>
                      <a:pt x="34543" y="13776"/>
                      <a:pt x="21438" y="31061"/>
                    </a:cubicBezTo>
                    <a:cubicBezTo>
                      <a:pt x="1612" y="57045"/>
                      <a:pt x="3815" y="73991"/>
                      <a:pt x="3815" y="80035"/>
                    </a:cubicBezTo>
                    <a:cubicBezTo>
                      <a:pt x="3815" y="86079"/>
                      <a:pt x="-3133" y="96585"/>
                      <a:pt x="1725" y="96585"/>
                    </a:cubicBezTo>
                    <a:cubicBezTo>
                      <a:pt x="4888" y="96585"/>
                      <a:pt x="7995" y="96585"/>
                      <a:pt x="11158" y="96585"/>
                    </a:cubicBezTo>
                    <a:lnTo>
                      <a:pt x="11158" y="96585"/>
                    </a:lnTo>
                    <a:cubicBezTo>
                      <a:pt x="29064" y="96077"/>
                      <a:pt x="65611" y="94100"/>
                      <a:pt x="83856" y="83367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0CDC216C-3280-41CA-7BB4-46BE8B492CBD}"/>
                  </a:ext>
                </a:extLst>
              </p:cNvPr>
              <p:cNvSpPr/>
              <p:nvPr/>
            </p:nvSpPr>
            <p:spPr>
              <a:xfrm>
                <a:off x="3546885" y="5218929"/>
                <a:ext cx="179853" cy="138288"/>
              </a:xfrm>
              <a:custGeom>
                <a:avLst/>
                <a:gdLst>
                  <a:gd name="connsiteX0" fmla="*/ 171776 w 179853"/>
                  <a:gd name="connsiteY0" fmla="*/ 49539 h 138288"/>
                  <a:gd name="connsiteX1" fmla="*/ 157711 w 179853"/>
                  <a:gd name="connsiteY1" fmla="*/ 29260 h 138288"/>
                  <a:gd name="connsiteX2" fmla="*/ 133478 w 179853"/>
                  <a:gd name="connsiteY2" fmla="*/ 3389 h 138288"/>
                  <a:gd name="connsiteX3" fmla="*/ 127321 w 179853"/>
                  <a:gd name="connsiteY3" fmla="*/ 0 h 138288"/>
                  <a:gd name="connsiteX4" fmla="*/ 79081 w 179853"/>
                  <a:gd name="connsiteY4" fmla="*/ 34231 h 138288"/>
                  <a:gd name="connsiteX5" fmla="*/ 0 w 179853"/>
                  <a:gd name="connsiteY5" fmla="*/ 49030 h 138288"/>
                  <a:gd name="connsiteX6" fmla="*/ 91493 w 179853"/>
                  <a:gd name="connsiteY6" fmla="*/ 138281 h 138288"/>
                  <a:gd name="connsiteX7" fmla="*/ 179854 w 179853"/>
                  <a:gd name="connsiteY7" fmla="*/ 60610 h 138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853" h="138288">
                    <a:moveTo>
                      <a:pt x="171776" y="49539"/>
                    </a:moveTo>
                    <a:cubicBezTo>
                      <a:pt x="171494" y="49143"/>
                      <a:pt x="165280" y="40501"/>
                      <a:pt x="157711" y="29260"/>
                    </a:cubicBezTo>
                    <a:cubicBezTo>
                      <a:pt x="151494" y="19065"/>
                      <a:pt x="143246" y="10258"/>
                      <a:pt x="133478" y="3389"/>
                    </a:cubicBezTo>
                    <a:cubicBezTo>
                      <a:pt x="131577" y="2005"/>
                      <a:pt x="129508" y="866"/>
                      <a:pt x="127321" y="0"/>
                    </a:cubicBezTo>
                    <a:cubicBezTo>
                      <a:pt x="117266" y="7626"/>
                      <a:pt x="91395" y="27057"/>
                      <a:pt x="79081" y="34231"/>
                    </a:cubicBezTo>
                    <a:cubicBezTo>
                      <a:pt x="59537" y="45528"/>
                      <a:pt x="23894" y="48522"/>
                      <a:pt x="0" y="49030"/>
                    </a:cubicBezTo>
                    <a:cubicBezTo>
                      <a:pt x="619" y="98941"/>
                      <a:pt x="41582" y="138900"/>
                      <a:pt x="91493" y="138281"/>
                    </a:cubicBezTo>
                    <a:cubicBezTo>
                      <a:pt x="136072" y="137729"/>
                      <a:pt x="173589" y="104751"/>
                      <a:pt x="179854" y="60610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A340CE2-27EB-2F16-7F97-CE64323061CC}"/>
                </a:ext>
              </a:extLst>
            </p:cNvPr>
            <p:cNvSpPr txBox="1"/>
            <p:nvPr/>
          </p:nvSpPr>
          <p:spPr>
            <a:xfrm>
              <a:off x="5393032" y="4979836"/>
              <a:ext cx="152188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b="1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050" b="1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050" b="1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40BEB649-97B9-7964-8178-161C5D8D3F59}"/>
                </a:ext>
              </a:extLst>
            </p:cNvPr>
            <p:cNvGrpSpPr/>
            <p:nvPr/>
          </p:nvGrpSpPr>
          <p:grpSpPr>
            <a:xfrm>
              <a:off x="7015430" y="4950727"/>
              <a:ext cx="281062" cy="281062"/>
              <a:chOff x="6302832" y="5189791"/>
              <a:chExt cx="723900" cy="723900"/>
            </a:xfrm>
            <a:gradFill>
              <a:gsLst>
                <a:gs pos="0">
                  <a:srgbClr val="51A051"/>
                </a:gs>
                <a:gs pos="100000">
                  <a:srgbClr val="56A9A5">
                    <a:alpha val="0"/>
                  </a:srgbClr>
                </a:gs>
              </a:gsLst>
              <a:lin ang="5400000" scaled="1"/>
            </a:gradFill>
            <a:effectLst/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BB9D2120-383B-77C7-28F4-C5F5A18C4D3C}"/>
                  </a:ext>
                </a:extLst>
              </p:cNvPr>
              <p:cNvSpPr/>
              <p:nvPr/>
            </p:nvSpPr>
            <p:spPr>
              <a:xfrm>
                <a:off x="6302832" y="5189791"/>
                <a:ext cx="723900" cy="723900"/>
              </a:xfrm>
              <a:custGeom>
                <a:avLst/>
                <a:gdLst>
                  <a:gd name="connsiteX0" fmla="*/ 361950 w 723900"/>
                  <a:gd name="connsiteY0" fmla="*/ 666750 h 723900"/>
                  <a:gd name="connsiteX1" fmla="*/ 57150 w 723900"/>
                  <a:gd name="connsiteY1" fmla="*/ 361950 h 723900"/>
                  <a:gd name="connsiteX2" fmla="*/ 361950 w 723900"/>
                  <a:gd name="connsiteY2" fmla="*/ 57150 h 723900"/>
                  <a:gd name="connsiteX3" fmla="*/ 666750 w 723900"/>
                  <a:gd name="connsiteY3" fmla="*/ 361950 h 723900"/>
                  <a:gd name="connsiteX4" fmla="*/ 361950 w 723900"/>
                  <a:gd name="connsiteY4" fmla="*/ 666750 h 723900"/>
                  <a:gd name="connsiteX5" fmla="*/ 361950 w 723900"/>
                  <a:gd name="connsiteY5" fmla="*/ 0 h 723900"/>
                  <a:gd name="connsiteX6" fmla="*/ 0 w 723900"/>
                  <a:gd name="connsiteY6" fmla="*/ 361950 h 723900"/>
                  <a:gd name="connsiteX7" fmla="*/ 361950 w 723900"/>
                  <a:gd name="connsiteY7" fmla="*/ 723900 h 723900"/>
                  <a:gd name="connsiteX8" fmla="*/ 723900 w 723900"/>
                  <a:gd name="connsiteY8" fmla="*/ 361950 h 723900"/>
                  <a:gd name="connsiteX9" fmla="*/ 361950 w 723900"/>
                  <a:gd name="connsiteY9" fmla="*/ 0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900" h="723900">
                    <a:moveTo>
                      <a:pt x="361950" y="666750"/>
                    </a:moveTo>
                    <a:cubicBezTo>
                      <a:pt x="194310" y="666750"/>
                      <a:pt x="57150" y="529590"/>
                      <a:pt x="57150" y="361950"/>
                    </a:cubicBezTo>
                    <a:cubicBezTo>
                      <a:pt x="57150" y="194310"/>
                      <a:pt x="194310" y="57150"/>
                      <a:pt x="361950" y="57150"/>
                    </a:cubicBezTo>
                    <a:cubicBezTo>
                      <a:pt x="529590" y="57150"/>
                      <a:pt x="666750" y="194310"/>
                      <a:pt x="666750" y="361950"/>
                    </a:cubicBezTo>
                    <a:cubicBezTo>
                      <a:pt x="666750" y="529590"/>
                      <a:pt x="529590" y="666750"/>
                      <a:pt x="361950" y="666750"/>
                    </a:cubicBezTo>
                    <a:close/>
                    <a:moveTo>
                      <a:pt x="361950" y="0"/>
                    </a:moveTo>
                    <a:cubicBezTo>
                      <a:pt x="161925" y="0"/>
                      <a:pt x="0" y="161925"/>
                      <a:pt x="0" y="361950"/>
                    </a:cubicBezTo>
                    <a:cubicBezTo>
                      <a:pt x="0" y="561975"/>
                      <a:pt x="161925" y="723900"/>
                      <a:pt x="361950" y="723900"/>
                    </a:cubicBezTo>
                    <a:cubicBezTo>
                      <a:pt x="561975" y="723900"/>
                      <a:pt x="723900" y="561975"/>
                      <a:pt x="723900" y="361950"/>
                    </a:cubicBezTo>
                    <a:cubicBezTo>
                      <a:pt x="723900" y="161925"/>
                      <a:pt x="561975" y="0"/>
                      <a:pt x="361950" y="0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BD1EF75-4704-A2AE-1DFE-C4AB08FBAB05}"/>
                  </a:ext>
                </a:extLst>
              </p:cNvPr>
              <p:cNvSpPr/>
              <p:nvPr/>
            </p:nvSpPr>
            <p:spPr>
              <a:xfrm>
                <a:off x="6645732" y="5361241"/>
                <a:ext cx="166687" cy="338137"/>
              </a:xfrm>
              <a:custGeom>
                <a:avLst/>
                <a:gdLst>
                  <a:gd name="connsiteX0" fmla="*/ 38100 w 166687"/>
                  <a:gd name="connsiteY0" fmla="*/ 0 h 338137"/>
                  <a:gd name="connsiteX1" fmla="*/ 0 w 166687"/>
                  <a:gd name="connsiteY1" fmla="*/ 0 h 338137"/>
                  <a:gd name="connsiteX2" fmla="*/ 0 w 166687"/>
                  <a:gd name="connsiteY2" fmla="*/ 190500 h 338137"/>
                  <a:gd name="connsiteX3" fmla="*/ 5715 w 166687"/>
                  <a:gd name="connsiteY3" fmla="*/ 203835 h 338137"/>
                  <a:gd name="connsiteX4" fmla="*/ 140018 w 166687"/>
                  <a:gd name="connsiteY4" fmla="*/ 338138 h 338137"/>
                  <a:gd name="connsiteX5" fmla="*/ 166688 w 166687"/>
                  <a:gd name="connsiteY5" fmla="*/ 311468 h 338137"/>
                  <a:gd name="connsiteX6" fmla="*/ 38100 w 166687"/>
                  <a:gd name="connsiteY6" fmla="*/ 182880 h 338137"/>
                  <a:gd name="connsiteX7" fmla="*/ 38100 w 166687"/>
                  <a:gd name="connsiteY7" fmla="*/ 0 h 338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687" h="338137">
                    <a:moveTo>
                      <a:pt x="38100" y="0"/>
                    </a:moveTo>
                    <a:lnTo>
                      <a:pt x="0" y="0"/>
                    </a:lnTo>
                    <a:lnTo>
                      <a:pt x="0" y="190500"/>
                    </a:lnTo>
                    <a:cubicBezTo>
                      <a:pt x="0" y="196215"/>
                      <a:pt x="1905" y="200977"/>
                      <a:pt x="5715" y="203835"/>
                    </a:cubicBezTo>
                    <a:lnTo>
                      <a:pt x="140018" y="338138"/>
                    </a:lnTo>
                    <a:lnTo>
                      <a:pt x="166688" y="311468"/>
                    </a:lnTo>
                    <a:lnTo>
                      <a:pt x="38100" y="182880"/>
                    </a:lnTo>
                    <a:lnTo>
                      <a:pt x="38100" y="0"/>
                    </a:ln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7C8957D-7C65-E1EC-A858-E616AC1E9ED4}"/>
                  </a:ext>
                </a:extLst>
              </p:cNvPr>
              <p:cNvSpPr/>
              <p:nvPr/>
            </p:nvSpPr>
            <p:spPr>
              <a:xfrm>
                <a:off x="6645732" y="5285041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AD32748F-52F4-5712-8FAE-37E6E0A7C29E}"/>
                  </a:ext>
                </a:extLst>
              </p:cNvPr>
              <p:cNvSpPr/>
              <p:nvPr/>
            </p:nvSpPr>
            <p:spPr>
              <a:xfrm>
                <a:off x="6645732" y="5780341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7A45D168-F522-36FC-BCFB-5964BAAEB1A8}"/>
                  </a:ext>
                </a:extLst>
              </p:cNvPr>
              <p:cNvSpPr/>
              <p:nvPr/>
            </p:nvSpPr>
            <p:spPr>
              <a:xfrm>
                <a:off x="6398082" y="5532691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6B41F4B6-66F4-AF7D-BC3E-3A079437DEFE}"/>
                  </a:ext>
                </a:extLst>
              </p:cNvPr>
              <p:cNvSpPr/>
              <p:nvPr/>
            </p:nvSpPr>
            <p:spPr>
              <a:xfrm>
                <a:off x="6893382" y="5532691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D40A6C0-F776-E664-E6F7-BB6154B33BCB}"/>
                </a:ext>
              </a:extLst>
            </p:cNvPr>
            <p:cNvSpPr txBox="1"/>
            <p:nvPr/>
          </p:nvSpPr>
          <p:spPr>
            <a:xfrm>
              <a:off x="7296492" y="4977476"/>
              <a:ext cx="115872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b="1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050" b="1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2023.02</a:t>
              </a:r>
              <a:endParaRPr lang="zh-CN" altLang="en-US" sz="105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id="{48CE654F-26A4-B71C-1204-9CB38044B486}"/>
              </a:ext>
            </a:extLst>
          </p:cNvPr>
          <p:cNvSpPr/>
          <p:nvPr/>
        </p:nvSpPr>
        <p:spPr>
          <a:xfrm rot="11321440">
            <a:off x="9031683" y="-237798"/>
            <a:ext cx="3083119" cy="1659544"/>
          </a:xfrm>
          <a:custGeom>
            <a:avLst/>
            <a:gdLst>
              <a:gd name="connsiteX0" fmla="*/ 294787 w 3083119"/>
              <a:gd name="connsiteY0" fmla="*/ 1619198 h 1659544"/>
              <a:gd name="connsiteX1" fmla="*/ 30835 w 3083119"/>
              <a:gd name="connsiteY1" fmla="*/ 1659544 h 1659544"/>
              <a:gd name="connsiteX2" fmla="*/ 0 w 3083119"/>
              <a:gd name="connsiteY2" fmla="*/ 1457818 h 1659544"/>
              <a:gd name="connsiteX3" fmla="*/ 38034 w 3083119"/>
              <a:gd name="connsiteY3" fmla="*/ 1477529 h 1659544"/>
              <a:gd name="connsiteX4" fmla="*/ 187940 w 3083119"/>
              <a:gd name="connsiteY4" fmla="*/ 1559565 h 1659544"/>
              <a:gd name="connsiteX5" fmla="*/ 3083119 w 3083119"/>
              <a:gd name="connsiteY5" fmla="*/ 1192988 h 1659544"/>
              <a:gd name="connsiteX6" fmla="*/ 949848 w 3083119"/>
              <a:gd name="connsiteY6" fmla="*/ 1519068 h 1659544"/>
              <a:gd name="connsiteX7" fmla="*/ 906950 w 3083119"/>
              <a:gd name="connsiteY7" fmla="*/ 1483369 h 1659544"/>
              <a:gd name="connsiteX8" fmla="*/ 325650 w 3083119"/>
              <a:gd name="connsiteY8" fmla="*/ 609647 h 1659544"/>
              <a:gd name="connsiteX9" fmla="*/ 1878302 w 3083119"/>
              <a:gd name="connsiteY9" fmla="*/ 1026163 h 1659544"/>
              <a:gd name="connsiteX10" fmla="*/ 1322276 w 3083119"/>
              <a:gd name="connsiteY10" fmla="*/ 94 h 1659544"/>
              <a:gd name="connsiteX11" fmla="*/ 2874839 w 3083119"/>
              <a:gd name="connsiteY11" fmla="*/ 994108 h 165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83119" h="1659544">
                <a:moveTo>
                  <a:pt x="294787" y="1619198"/>
                </a:moveTo>
                <a:lnTo>
                  <a:pt x="30835" y="1659544"/>
                </a:lnTo>
                <a:lnTo>
                  <a:pt x="0" y="1457818"/>
                </a:lnTo>
                <a:lnTo>
                  <a:pt x="38034" y="1477529"/>
                </a:lnTo>
                <a:cubicBezTo>
                  <a:pt x="84170" y="1502273"/>
                  <a:pt x="134516" y="1529925"/>
                  <a:pt x="187940" y="1559565"/>
                </a:cubicBezTo>
                <a:close/>
                <a:moveTo>
                  <a:pt x="3083119" y="1192988"/>
                </a:moveTo>
                <a:lnTo>
                  <a:pt x="949848" y="1519068"/>
                </a:lnTo>
                <a:lnTo>
                  <a:pt x="906950" y="1483369"/>
                </a:lnTo>
                <a:cubicBezTo>
                  <a:pt x="520597" y="1158268"/>
                  <a:pt x="145082" y="802686"/>
                  <a:pt x="325650" y="609647"/>
                </a:cubicBezTo>
                <a:cubicBezTo>
                  <a:pt x="686785" y="223571"/>
                  <a:pt x="1755485" y="1239565"/>
                  <a:pt x="1878302" y="1026163"/>
                </a:cubicBezTo>
                <a:cubicBezTo>
                  <a:pt x="2001042" y="812869"/>
                  <a:pt x="982855" y="-10089"/>
                  <a:pt x="1322276" y="94"/>
                </a:cubicBezTo>
                <a:cubicBezTo>
                  <a:pt x="1470772" y="4549"/>
                  <a:pt x="2231596" y="421245"/>
                  <a:pt x="2874839" y="994108"/>
                </a:cubicBezTo>
                <a:close/>
              </a:path>
            </a:pathLst>
          </a:custGeom>
          <a:solidFill>
            <a:srgbClr val="CBF4F2">
              <a:alpha val="36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A86C71E2-7E7C-8929-2972-42C2B19FA9C4}"/>
              </a:ext>
            </a:extLst>
          </p:cNvPr>
          <p:cNvSpPr/>
          <p:nvPr/>
        </p:nvSpPr>
        <p:spPr>
          <a:xfrm>
            <a:off x="7734565" y="1074742"/>
            <a:ext cx="1993136" cy="982572"/>
          </a:xfrm>
          <a:custGeom>
            <a:avLst/>
            <a:gdLst>
              <a:gd name="connsiteX0" fmla="*/ 341742 w 1463236"/>
              <a:gd name="connsiteY0" fmla="*/ 0 h 721343"/>
              <a:gd name="connsiteX1" fmla="*/ 405632 w 1463236"/>
              <a:gd name="connsiteY1" fmla="*/ 139242 h 721343"/>
              <a:gd name="connsiteX2" fmla="*/ 462032 w 1463236"/>
              <a:gd name="connsiteY2" fmla="*/ 188802 h 721343"/>
              <a:gd name="connsiteX3" fmla="*/ 533878 w 1463236"/>
              <a:gd name="connsiteY3" fmla="*/ 254076 h 721343"/>
              <a:gd name="connsiteX4" fmla="*/ 585961 w 1463236"/>
              <a:gd name="connsiteY4" fmla="*/ 292569 h 721343"/>
              <a:gd name="connsiteX5" fmla="*/ 684892 w 1463236"/>
              <a:gd name="connsiteY5" fmla="*/ 341314 h 721343"/>
              <a:gd name="connsiteX6" fmla="*/ 782616 w 1463236"/>
              <a:gd name="connsiteY6" fmla="*/ 442753 h 721343"/>
              <a:gd name="connsiteX7" fmla="*/ 845874 w 1463236"/>
              <a:gd name="connsiteY7" fmla="*/ 463616 h 721343"/>
              <a:gd name="connsiteX8" fmla="*/ 908386 w 1463236"/>
              <a:gd name="connsiteY8" fmla="*/ 459476 h 721343"/>
              <a:gd name="connsiteX9" fmla="*/ 913993 w 1463236"/>
              <a:gd name="connsiteY9" fmla="*/ 372897 h 721343"/>
              <a:gd name="connsiteX10" fmla="*/ 993131 w 1463236"/>
              <a:gd name="connsiteY10" fmla="*/ 378005 h 721343"/>
              <a:gd name="connsiteX11" fmla="*/ 982918 w 1463236"/>
              <a:gd name="connsiteY11" fmla="*/ 439301 h 721343"/>
              <a:gd name="connsiteX12" fmla="*/ 929334 w 1463236"/>
              <a:gd name="connsiteY12" fmla="*/ 477032 h 721343"/>
              <a:gd name="connsiteX13" fmla="*/ 1086824 w 1463236"/>
              <a:gd name="connsiteY13" fmla="*/ 525534 h 721343"/>
              <a:gd name="connsiteX14" fmla="*/ 1254940 w 1463236"/>
              <a:gd name="connsiteY14" fmla="*/ 504319 h 721343"/>
              <a:gd name="connsiteX15" fmla="*/ 1416007 w 1463236"/>
              <a:gd name="connsiteY15" fmla="*/ 542402 h 721343"/>
              <a:gd name="connsiteX16" fmla="*/ 1451068 w 1463236"/>
              <a:gd name="connsiteY16" fmla="*/ 587143 h 721343"/>
              <a:gd name="connsiteX17" fmla="*/ 1451078 w 1463236"/>
              <a:gd name="connsiteY17" fmla="*/ 587146 h 721343"/>
              <a:gd name="connsiteX18" fmla="*/ 1446342 w 1463236"/>
              <a:gd name="connsiteY18" fmla="*/ 692720 h 721343"/>
              <a:gd name="connsiteX19" fmla="*/ 1313834 w 1463236"/>
              <a:gd name="connsiteY19" fmla="*/ 672535 h 721343"/>
              <a:gd name="connsiteX20" fmla="*/ 1345775 w 1463236"/>
              <a:gd name="connsiteY20" fmla="*/ 613363 h 721343"/>
              <a:gd name="connsiteX21" fmla="*/ 1339968 w 1463236"/>
              <a:gd name="connsiteY21" fmla="*/ 689084 h 721343"/>
              <a:gd name="connsiteX22" fmla="*/ 1398105 w 1463236"/>
              <a:gd name="connsiteY22" fmla="*/ 699791 h 721343"/>
              <a:gd name="connsiteX23" fmla="*/ 1437413 w 1463236"/>
              <a:gd name="connsiteY23" fmla="*/ 611176 h 721343"/>
              <a:gd name="connsiteX24" fmla="*/ 1367173 w 1463236"/>
              <a:gd name="connsiteY24" fmla="*/ 537569 h 721343"/>
              <a:gd name="connsiteX25" fmla="*/ 1263128 w 1463236"/>
              <a:gd name="connsiteY25" fmla="*/ 526248 h 721343"/>
              <a:gd name="connsiteX26" fmla="*/ 1105721 w 1463236"/>
              <a:gd name="connsiteY26" fmla="*/ 547056 h 721343"/>
              <a:gd name="connsiteX27" fmla="*/ 954758 w 1463236"/>
              <a:gd name="connsiteY27" fmla="*/ 510380 h 721343"/>
              <a:gd name="connsiteX28" fmla="*/ 916507 w 1463236"/>
              <a:gd name="connsiteY28" fmla="*/ 483745 h 721343"/>
              <a:gd name="connsiteX29" fmla="*/ 871186 w 1463236"/>
              <a:gd name="connsiteY29" fmla="*/ 480188 h 721343"/>
              <a:gd name="connsiteX30" fmla="*/ 687470 w 1463236"/>
              <a:gd name="connsiteY30" fmla="*/ 387480 h 721343"/>
              <a:gd name="connsiteX31" fmla="*/ 661798 w 1463236"/>
              <a:gd name="connsiteY31" fmla="*/ 354614 h 721343"/>
              <a:gd name="connsiteX32" fmla="*/ 605675 w 1463236"/>
              <a:gd name="connsiteY32" fmla="*/ 335874 h 721343"/>
              <a:gd name="connsiteX33" fmla="*/ 546480 w 1463236"/>
              <a:gd name="connsiteY33" fmla="*/ 332138 h 721343"/>
              <a:gd name="connsiteX34" fmla="*/ 327377 w 1463236"/>
              <a:gd name="connsiteY34" fmla="*/ 359953 h 721343"/>
              <a:gd name="connsiteX35" fmla="*/ 319333 w 1463236"/>
              <a:gd name="connsiteY35" fmla="*/ 368214 h 721343"/>
              <a:gd name="connsiteX36" fmla="*/ 310994 w 1463236"/>
              <a:gd name="connsiteY36" fmla="*/ 371272 h 721343"/>
              <a:gd name="connsiteX37" fmla="*/ 321112 w 1463236"/>
              <a:gd name="connsiteY37" fmla="*/ 360567 h 721343"/>
              <a:gd name="connsiteX38" fmla="*/ 210972 w 1463236"/>
              <a:gd name="connsiteY38" fmla="*/ 374200 h 721343"/>
              <a:gd name="connsiteX39" fmla="*/ 198247 w 1463236"/>
              <a:gd name="connsiteY39" fmla="*/ 378124 h 721343"/>
              <a:gd name="connsiteX40" fmla="*/ 170813 w 1463236"/>
              <a:gd name="connsiteY40" fmla="*/ 403681 h 721343"/>
              <a:gd name="connsiteX41" fmla="*/ 150744 w 1463236"/>
              <a:gd name="connsiteY41" fmla="*/ 326779 h 721343"/>
              <a:gd name="connsiteX42" fmla="*/ 97225 w 1463236"/>
              <a:gd name="connsiteY42" fmla="*/ 196528 h 721343"/>
              <a:gd name="connsiteX43" fmla="*/ 70424 w 1463236"/>
              <a:gd name="connsiteY43" fmla="*/ 149594 h 721343"/>
              <a:gd name="connsiteX44" fmla="*/ 48159 w 1463236"/>
              <a:gd name="connsiteY44" fmla="*/ 119078 h 721343"/>
              <a:gd name="connsiteX45" fmla="*/ 16630 w 1463236"/>
              <a:gd name="connsiteY45" fmla="*/ 91601 h 721343"/>
              <a:gd name="connsiteX46" fmla="*/ 0 w 1463236"/>
              <a:gd name="connsiteY46" fmla="*/ 75499 h 721343"/>
              <a:gd name="connsiteX47" fmla="*/ 71478 w 1463236"/>
              <a:gd name="connsiteY47" fmla="*/ 77567 h 721343"/>
              <a:gd name="connsiteX48" fmla="*/ 221088 w 1463236"/>
              <a:gd name="connsiteY48" fmla="*/ 47045 h 721343"/>
              <a:gd name="connsiteX49" fmla="*/ 341742 w 1463236"/>
              <a:gd name="connsiteY49" fmla="*/ 0 h 721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63236" h="721343">
                <a:moveTo>
                  <a:pt x="341742" y="0"/>
                </a:moveTo>
                <a:cubicBezTo>
                  <a:pt x="346242" y="51914"/>
                  <a:pt x="369632" y="101714"/>
                  <a:pt x="405632" y="139242"/>
                </a:cubicBezTo>
                <a:cubicBezTo>
                  <a:pt x="423060" y="157412"/>
                  <a:pt x="443820" y="171644"/>
                  <a:pt x="462032" y="188802"/>
                </a:cubicBezTo>
                <a:cubicBezTo>
                  <a:pt x="485569" y="210976"/>
                  <a:pt x="509813" y="232479"/>
                  <a:pt x="533878" y="254076"/>
                </a:cubicBezTo>
                <a:cubicBezTo>
                  <a:pt x="551119" y="267055"/>
                  <a:pt x="568318" y="280118"/>
                  <a:pt x="585961" y="292569"/>
                </a:cubicBezTo>
                <a:cubicBezTo>
                  <a:pt x="613013" y="311659"/>
                  <a:pt x="665306" y="313092"/>
                  <a:pt x="684892" y="341314"/>
                </a:cubicBezTo>
                <a:cubicBezTo>
                  <a:pt x="710764" y="378905"/>
                  <a:pt x="742045" y="420075"/>
                  <a:pt x="782616" y="442753"/>
                </a:cubicBezTo>
                <a:cubicBezTo>
                  <a:pt x="802108" y="453648"/>
                  <a:pt x="823717" y="460803"/>
                  <a:pt x="845874" y="463616"/>
                </a:cubicBezTo>
                <a:cubicBezTo>
                  <a:pt x="851420" y="464320"/>
                  <a:pt x="909318" y="461176"/>
                  <a:pt x="908386" y="459476"/>
                </a:cubicBezTo>
                <a:cubicBezTo>
                  <a:pt x="893533" y="432396"/>
                  <a:pt x="893094" y="395637"/>
                  <a:pt x="913993" y="372897"/>
                </a:cubicBezTo>
                <a:cubicBezTo>
                  <a:pt x="934890" y="350156"/>
                  <a:pt x="978383" y="350869"/>
                  <a:pt x="993131" y="378005"/>
                </a:cubicBezTo>
                <a:cubicBezTo>
                  <a:pt x="1003636" y="397333"/>
                  <a:pt x="996965" y="422370"/>
                  <a:pt x="982918" y="439301"/>
                </a:cubicBezTo>
                <a:cubicBezTo>
                  <a:pt x="968870" y="456231"/>
                  <a:pt x="948832" y="466845"/>
                  <a:pt x="929334" y="477032"/>
                </a:cubicBezTo>
                <a:cubicBezTo>
                  <a:pt x="969781" y="516497"/>
                  <a:pt x="1030367" y="527995"/>
                  <a:pt x="1086824" y="525534"/>
                </a:cubicBezTo>
                <a:cubicBezTo>
                  <a:pt x="1143280" y="523073"/>
                  <a:pt x="1198597" y="508661"/>
                  <a:pt x="1254940" y="504319"/>
                </a:cubicBezTo>
                <a:cubicBezTo>
                  <a:pt x="1311276" y="499976"/>
                  <a:pt x="1371822" y="507175"/>
                  <a:pt x="1416007" y="542402"/>
                </a:cubicBezTo>
                <a:cubicBezTo>
                  <a:pt x="1430799" y="554194"/>
                  <a:pt x="1442845" y="569839"/>
                  <a:pt x="1451068" y="587143"/>
                </a:cubicBezTo>
                <a:lnTo>
                  <a:pt x="1451078" y="587146"/>
                </a:lnTo>
                <a:cubicBezTo>
                  <a:pt x="1467419" y="621533"/>
                  <a:pt x="1468658" y="662468"/>
                  <a:pt x="1446342" y="692720"/>
                </a:cubicBezTo>
                <a:cubicBezTo>
                  <a:pt x="1412794" y="738193"/>
                  <a:pt x="1324468" y="728036"/>
                  <a:pt x="1313834" y="672535"/>
                </a:cubicBezTo>
                <a:cubicBezTo>
                  <a:pt x="1309209" y="648403"/>
                  <a:pt x="1322232" y="620400"/>
                  <a:pt x="1345775" y="613363"/>
                </a:cubicBezTo>
                <a:cubicBezTo>
                  <a:pt x="1329070" y="635120"/>
                  <a:pt x="1322011" y="668349"/>
                  <a:pt x="1339968" y="689084"/>
                </a:cubicBezTo>
                <a:cubicBezTo>
                  <a:pt x="1353764" y="705014"/>
                  <a:pt x="1378712" y="708034"/>
                  <a:pt x="1398105" y="699791"/>
                </a:cubicBezTo>
                <a:cubicBezTo>
                  <a:pt x="1430503" y="686020"/>
                  <a:pt x="1446162" y="645275"/>
                  <a:pt x="1437413" y="611176"/>
                </a:cubicBezTo>
                <a:cubicBezTo>
                  <a:pt x="1428664" y="577077"/>
                  <a:pt x="1399876" y="550596"/>
                  <a:pt x="1367173" y="537569"/>
                </a:cubicBezTo>
                <a:cubicBezTo>
                  <a:pt x="1334468" y="524542"/>
                  <a:pt x="1298212" y="523361"/>
                  <a:pt x="1263128" y="526248"/>
                </a:cubicBezTo>
                <a:cubicBezTo>
                  <a:pt x="1210362" y="530592"/>
                  <a:pt x="1158560" y="543695"/>
                  <a:pt x="1105721" y="547056"/>
                </a:cubicBezTo>
                <a:cubicBezTo>
                  <a:pt x="1052882" y="550416"/>
                  <a:pt x="996634" y="542776"/>
                  <a:pt x="954758" y="510380"/>
                </a:cubicBezTo>
                <a:cubicBezTo>
                  <a:pt x="942406" y="500825"/>
                  <a:pt x="931180" y="489086"/>
                  <a:pt x="916507" y="483745"/>
                </a:cubicBezTo>
                <a:cubicBezTo>
                  <a:pt x="902180" y="478529"/>
                  <a:pt x="886432" y="480095"/>
                  <a:pt x="871186" y="480188"/>
                </a:cubicBezTo>
                <a:cubicBezTo>
                  <a:pt x="799963" y="480623"/>
                  <a:pt x="729432" y="445032"/>
                  <a:pt x="687470" y="387480"/>
                </a:cubicBezTo>
                <a:cubicBezTo>
                  <a:pt x="679265" y="376225"/>
                  <a:pt x="672001" y="364095"/>
                  <a:pt x="661798" y="354614"/>
                </a:cubicBezTo>
                <a:cubicBezTo>
                  <a:pt x="645875" y="339814"/>
                  <a:pt x="625526" y="340946"/>
                  <a:pt x="605675" y="335874"/>
                </a:cubicBezTo>
                <a:cubicBezTo>
                  <a:pt x="586577" y="330176"/>
                  <a:pt x="566127" y="328846"/>
                  <a:pt x="546480" y="332138"/>
                </a:cubicBezTo>
                <a:cubicBezTo>
                  <a:pt x="473477" y="341615"/>
                  <a:pt x="400332" y="350161"/>
                  <a:pt x="327377" y="359953"/>
                </a:cubicBezTo>
                <a:lnTo>
                  <a:pt x="319333" y="368214"/>
                </a:lnTo>
                <a:lnTo>
                  <a:pt x="310994" y="371272"/>
                </a:lnTo>
                <a:lnTo>
                  <a:pt x="321112" y="360567"/>
                </a:lnTo>
                <a:cubicBezTo>
                  <a:pt x="284370" y="364872"/>
                  <a:pt x="247714" y="369979"/>
                  <a:pt x="210972" y="374200"/>
                </a:cubicBezTo>
                <a:cubicBezTo>
                  <a:pt x="206604" y="374959"/>
                  <a:pt x="201518" y="374685"/>
                  <a:pt x="198247" y="378124"/>
                </a:cubicBezTo>
                <a:cubicBezTo>
                  <a:pt x="188962" y="386523"/>
                  <a:pt x="180204" y="395429"/>
                  <a:pt x="170813" y="403681"/>
                </a:cubicBezTo>
                <a:cubicBezTo>
                  <a:pt x="164546" y="377955"/>
                  <a:pt x="157750" y="352314"/>
                  <a:pt x="150744" y="326779"/>
                </a:cubicBezTo>
                <a:cubicBezTo>
                  <a:pt x="133164" y="283264"/>
                  <a:pt x="114995" y="239980"/>
                  <a:pt x="97225" y="196528"/>
                </a:cubicBezTo>
                <a:cubicBezTo>
                  <a:pt x="91190" y="179370"/>
                  <a:pt x="79498" y="165147"/>
                  <a:pt x="70424" y="149594"/>
                </a:cubicBezTo>
                <a:cubicBezTo>
                  <a:pt x="63227" y="139275"/>
                  <a:pt x="58373" y="126928"/>
                  <a:pt x="48159" y="119078"/>
                </a:cubicBezTo>
                <a:cubicBezTo>
                  <a:pt x="37565" y="110025"/>
                  <a:pt x="27139" y="100760"/>
                  <a:pt x="16630" y="91601"/>
                </a:cubicBezTo>
                <a:cubicBezTo>
                  <a:pt x="10847" y="86473"/>
                  <a:pt x="4453" y="81936"/>
                  <a:pt x="0" y="75499"/>
                </a:cubicBezTo>
                <a:cubicBezTo>
                  <a:pt x="23826" y="74634"/>
                  <a:pt x="47672" y="78707"/>
                  <a:pt x="71478" y="77567"/>
                </a:cubicBezTo>
                <a:cubicBezTo>
                  <a:pt x="120288" y="75231"/>
                  <a:pt x="173142" y="56859"/>
                  <a:pt x="221088" y="47045"/>
                </a:cubicBezTo>
                <a:cubicBezTo>
                  <a:pt x="264956" y="38066"/>
                  <a:pt x="308612" y="33381"/>
                  <a:pt x="341742" y="0"/>
                </a:cubicBezTo>
                <a:close/>
              </a:path>
            </a:pathLst>
          </a:custGeom>
          <a:solidFill>
            <a:srgbClr val="51A051"/>
          </a:solidFill>
          <a:ln w="41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38D0BF04-2276-CC4F-4946-89BD0690A982}"/>
              </a:ext>
            </a:extLst>
          </p:cNvPr>
          <p:cNvSpPr/>
          <p:nvPr/>
        </p:nvSpPr>
        <p:spPr>
          <a:xfrm>
            <a:off x="3411547" y="4297836"/>
            <a:ext cx="846499" cy="1245528"/>
          </a:xfrm>
          <a:custGeom>
            <a:avLst/>
            <a:gdLst>
              <a:gd name="connsiteX0" fmla="*/ 290150 w 846499"/>
              <a:gd name="connsiteY0" fmla="*/ 474 h 1245528"/>
              <a:gd name="connsiteX1" fmla="*/ 305112 w 846499"/>
              <a:gd name="connsiteY1" fmla="*/ 2479 h 1245528"/>
              <a:gd name="connsiteX2" fmla="*/ 336578 w 846499"/>
              <a:gd name="connsiteY2" fmla="*/ 15331 h 1245528"/>
              <a:gd name="connsiteX3" fmla="*/ 354411 w 846499"/>
              <a:gd name="connsiteY3" fmla="*/ 31243 h 1245528"/>
              <a:gd name="connsiteX4" fmla="*/ 358019 w 846499"/>
              <a:gd name="connsiteY4" fmla="*/ 50743 h 1245528"/>
              <a:gd name="connsiteX5" fmla="*/ 364899 w 846499"/>
              <a:gd name="connsiteY5" fmla="*/ 67964 h 1245528"/>
              <a:gd name="connsiteX6" fmla="*/ 370238 w 846499"/>
              <a:gd name="connsiteY6" fmla="*/ 82947 h 1245528"/>
              <a:gd name="connsiteX7" fmla="*/ 367052 w 846499"/>
              <a:gd name="connsiteY7" fmla="*/ 103840 h 1245528"/>
              <a:gd name="connsiteX8" fmla="*/ 373573 w 846499"/>
              <a:gd name="connsiteY8" fmla="*/ 114476 h 1245528"/>
              <a:gd name="connsiteX9" fmla="*/ 366292 w 846499"/>
              <a:gd name="connsiteY9" fmla="*/ 144148 h 1245528"/>
              <a:gd name="connsiteX10" fmla="*/ 342888 w 846499"/>
              <a:gd name="connsiteY10" fmla="*/ 151429 h 1245528"/>
              <a:gd name="connsiteX11" fmla="*/ 346054 w 846499"/>
              <a:gd name="connsiteY11" fmla="*/ 175424 h 1245528"/>
              <a:gd name="connsiteX12" fmla="*/ 360214 w 846499"/>
              <a:gd name="connsiteY12" fmla="*/ 165104 h 1245528"/>
              <a:gd name="connsiteX13" fmla="*/ 366018 w 846499"/>
              <a:gd name="connsiteY13" fmla="*/ 177429 h 1245528"/>
              <a:gd name="connsiteX14" fmla="*/ 382984 w 846499"/>
              <a:gd name="connsiteY14" fmla="*/ 173124 h 1245528"/>
              <a:gd name="connsiteX15" fmla="*/ 452753 w 846499"/>
              <a:gd name="connsiteY15" fmla="*/ 188360 h 1245528"/>
              <a:gd name="connsiteX16" fmla="*/ 497156 w 846499"/>
              <a:gd name="connsiteY16" fmla="*/ 197309 h 1245528"/>
              <a:gd name="connsiteX17" fmla="*/ 534994 w 846499"/>
              <a:gd name="connsiteY17" fmla="*/ 188762 h 1245528"/>
              <a:gd name="connsiteX18" fmla="*/ 594104 w 846499"/>
              <a:gd name="connsiteY18" fmla="*/ 176310 h 1245528"/>
              <a:gd name="connsiteX19" fmla="*/ 659230 w 846499"/>
              <a:gd name="connsiteY19" fmla="*/ 177471 h 1245528"/>
              <a:gd name="connsiteX20" fmla="*/ 714880 w 846499"/>
              <a:gd name="connsiteY20" fmla="*/ 171879 h 1245528"/>
              <a:gd name="connsiteX21" fmla="*/ 711356 w 846499"/>
              <a:gd name="connsiteY21" fmla="*/ 164661 h 1245528"/>
              <a:gd name="connsiteX22" fmla="*/ 728957 w 846499"/>
              <a:gd name="connsiteY22" fmla="*/ 163923 h 1245528"/>
              <a:gd name="connsiteX23" fmla="*/ 745986 w 846499"/>
              <a:gd name="connsiteY23" fmla="*/ 156937 h 1245528"/>
              <a:gd name="connsiteX24" fmla="*/ 767766 w 846499"/>
              <a:gd name="connsiteY24" fmla="*/ 140307 h 1245528"/>
              <a:gd name="connsiteX25" fmla="*/ 795199 w 846499"/>
              <a:gd name="connsiteY25" fmla="*/ 116989 h 1245528"/>
              <a:gd name="connsiteX26" fmla="*/ 809360 w 846499"/>
              <a:gd name="connsiteY26" fmla="*/ 116482 h 1245528"/>
              <a:gd name="connsiteX27" fmla="*/ 826349 w 846499"/>
              <a:gd name="connsiteY27" fmla="*/ 104812 h 1245528"/>
              <a:gd name="connsiteX28" fmla="*/ 832363 w 846499"/>
              <a:gd name="connsiteY28" fmla="*/ 110573 h 1245528"/>
              <a:gd name="connsiteX29" fmla="*/ 843056 w 846499"/>
              <a:gd name="connsiteY29" fmla="*/ 99245 h 1245528"/>
              <a:gd name="connsiteX30" fmla="*/ 845505 w 846499"/>
              <a:gd name="connsiteY30" fmla="*/ 101797 h 1245528"/>
              <a:gd name="connsiteX31" fmla="*/ 832697 w 846499"/>
              <a:gd name="connsiteY31" fmla="*/ 115360 h 1245528"/>
              <a:gd name="connsiteX32" fmla="*/ 836221 w 846499"/>
              <a:gd name="connsiteY32" fmla="*/ 120826 h 1245528"/>
              <a:gd name="connsiteX33" fmla="*/ 846499 w 846499"/>
              <a:gd name="connsiteY33" fmla="*/ 122810 h 1245528"/>
              <a:gd name="connsiteX34" fmla="*/ 835462 w 846499"/>
              <a:gd name="connsiteY34" fmla="*/ 138068 h 1245528"/>
              <a:gd name="connsiteX35" fmla="*/ 836833 w 846499"/>
              <a:gd name="connsiteY35" fmla="*/ 149992 h 1245528"/>
              <a:gd name="connsiteX36" fmla="*/ 827780 w 846499"/>
              <a:gd name="connsiteY36" fmla="*/ 155626 h 1245528"/>
              <a:gd name="connsiteX37" fmla="*/ 832148 w 846499"/>
              <a:gd name="connsiteY37" fmla="*/ 161556 h 1245528"/>
              <a:gd name="connsiteX38" fmla="*/ 825522 w 846499"/>
              <a:gd name="connsiteY38" fmla="*/ 168331 h 1245528"/>
              <a:gd name="connsiteX39" fmla="*/ 816637 w 846499"/>
              <a:gd name="connsiteY39" fmla="*/ 184326 h 1245528"/>
              <a:gd name="connsiteX40" fmla="*/ 771540 w 846499"/>
              <a:gd name="connsiteY40" fmla="*/ 190489 h 1245528"/>
              <a:gd name="connsiteX41" fmla="*/ 716270 w 846499"/>
              <a:gd name="connsiteY41" fmla="*/ 209545 h 1245528"/>
              <a:gd name="connsiteX42" fmla="*/ 705908 w 846499"/>
              <a:gd name="connsiteY42" fmla="*/ 222080 h 1245528"/>
              <a:gd name="connsiteX43" fmla="*/ 603768 w 846499"/>
              <a:gd name="connsiteY43" fmla="*/ 252596 h 1245528"/>
              <a:gd name="connsiteX44" fmla="*/ 521084 w 846499"/>
              <a:gd name="connsiteY44" fmla="*/ 282731 h 1245528"/>
              <a:gd name="connsiteX45" fmla="*/ 484406 w 846499"/>
              <a:gd name="connsiteY45" fmla="*/ 291067 h 1245528"/>
              <a:gd name="connsiteX46" fmla="*/ 456423 w 846499"/>
              <a:gd name="connsiteY46" fmla="*/ 295393 h 1245528"/>
              <a:gd name="connsiteX47" fmla="*/ 450916 w 846499"/>
              <a:gd name="connsiteY47" fmla="*/ 310778 h 1245528"/>
              <a:gd name="connsiteX48" fmla="*/ 459125 w 846499"/>
              <a:gd name="connsiteY48" fmla="*/ 416337 h 1245528"/>
              <a:gd name="connsiteX49" fmla="*/ 457120 w 846499"/>
              <a:gd name="connsiteY49" fmla="*/ 466501 h 1245528"/>
              <a:gd name="connsiteX50" fmla="*/ 475564 w 846499"/>
              <a:gd name="connsiteY50" fmla="*/ 501153 h 1245528"/>
              <a:gd name="connsiteX51" fmla="*/ 490506 w 846499"/>
              <a:gd name="connsiteY51" fmla="*/ 519809 h 1245528"/>
              <a:gd name="connsiteX52" fmla="*/ 488585 w 846499"/>
              <a:gd name="connsiteY52" fmla="*/ 534539 h 1245528"/>
              <a:gd name="connsiteX53" fmla="*/ 453533 w 846499"/>
              <a:gd name="connsiteY53" fmla="*/ 547981 h 1245528"/>
              <a:gd name="connsiteX54" fmla="*/ 453301 w 846499"/>
              <a:gd name="connsiteY54" fmla="*/ 569571 h 1245528"/>
              <a:gd name="connsiteX55" fmla="*/ 469909 w 846499"/>
              <a:gd name="connsiteY55" fmla="*/ 614669 h 1245528"/>
              <a:gd name="connsiteX56" fmla="*/ 463958 w 846499"/>
              <a:gd name="connsiteY56" fmla="*/ 669981 h 1245528"/>
              <a:gd name="connsiteX57" fmla="*/ 452456 w 846499"/>
              <a:gd name="connsiteY57" fmla="*/ 768788 h 1245528"/>
              <a:gd name="connsiteX58" fmla="*/ 458175 w 846499"/>
              <a:gd name="connsiteY58" fmla="*/ 780290 h 1245528"/>
              <a:gd name="connsiteX59" fmla="*/ 492067 w 846499"/>
              <a:gd name="connsiteY59" fmla="*/ 784679 h 1245528"/>
              <a:gd name="connsiteX60" fmla="*/ 498947 w 846499"/>
              <a:gd name="connsiteY60" fmla="*/ 791348 h 1245528"/>
              <a:gd name="connsiteX61" fmla="*/ 536955 w 846499"/>
              <a:gd name="connsiteY61" fmla="*/ 778053 h 1245528"/>
              <a:gd name="connsiteX62" fmla="*/ 553690 w 846499"/>
              <a:gd name="connsiteY62" fmla="*/ 804517 h 1245528"/>
              <a:gd name="connsiteX63" fmla="*/ 545418 w 846499"/>
              <a:gd name="connsiteY63" fmla="*/ 851092 h 1245528"/>
              <a:gd name="connsiteX64" fmla="*/ 524378 w 846499"/>
              <a:gd name="connsiteY64" fmla="*/ 912039 h 1245528"/>
              <a:gd name="connsiteX65" fmla="*/ 488038 w 846499"/>
              <a:gd name="connsiteY65" fmla="*/ 946143 h 1245528"/>
              <a:gd name="connsiteX66" fmla="*/ 456931 w 846499"/>
              <a:gd name="connsiteY66" fmla="*/ 926834 h 1245528"/>
              <a:gd name="connsiteX67" fmla="*/ 465900 w 846499"/>
              <a:gd name="connsiteY67" fmla="*/ 870193 h 1245528"/>
              <a:gd name="connsiteX68" fmla="*/ 439120 w 846499"/>
              <a:gd name="connsiteY68" fmla="*/ 871100 h 1245528"/>
              <a:gd name="connsiteX69" fmla="*/ 390582 w 846499"/>
              <a:gd name="connsiteY69" fmla="*/ 862405 h 1245528"/>
              <a:gd name="connsiteX70" fmla="*/ 367600 w 846499"/>
              <a:gd name="connsiteY70" fmla="*/ 822119 h 1245528"/>
              <a:gd name="connsiteX71" fmla="*/ 346432 w 846499"/>
              <a:gd name="connsiteY71" fmla="*/ 734602 h 1245528"/>
              <a:gd name="connsiteX72" fmla="*/ 343373 w 846499"/>
              <a:gd name="connsiteY72" fmla="*/ 690053 h 1245528"/>
              <a:gd name="connsiteX73" fmla="*/ 337189 w 846499"/>
              <a:gd name="connsiteY73" fmla="*/ 688808 h 1245528"/>
              <a:gd name="connsiteX74" fmla="*/ 335015 w 846499"/>
              <a:gd name="connsiteY74" fmla="*/ 711558 h 1245528"/>
              <a:gd name="connsiteX75" fmla="*/ 307412 w 846499"/>
              <a:gd name="connsiteY75" fmla="*/ 880559 h 1245528"/>
              <a:gd name="connsiteX76" fmla="*/ 294244 w 846499"/>
              <a:gd name="connsiteY76" fmla="*/ 1007307 h 1245528"/>
              <a:gd name="connsiteX77" fmla="*/ 283376 w 846499"/>
              <a:gd name="connsiteY77" fmla="*/ 1110756 h 1245528"/>
              <a:gd name="connsiteX78" fmla="*/ 283557 w 846499"/>
              <a:gd name="connsiteY78" fmla="*/ 1121787 h 1245528"/>
              <a:gd name="connsiteX79" fmla="*/ 284108 w 846499"/>
              <a:gd name="connsiteY79" fmla="*/ 1127339 h 1245528"/>
              <a:gd name="connsiteX80" fmla="*/ 289106 w 846499"/>
              <a:gd name="connsiteY80" fmla="*/ 1153481 h 1245528"/>
              <a:gd name="connsiteX81" fmla="*/ 277066 w 846499"/>
              <a:gd name="connsiteY81" fmla="*/ 1171435 h 1245528"/>
              <a:gd name="connsiteX82" fmla="*/ 263602 w 846499"/>
              <a:gd name="connsiteY82" fmla="*/ 1189288 h 1245528"/>
              <a:gd name="connsiteX83" fmla="*/ 249175 w 846499"/>
              <a:gd name="connsiteY83" fmla="*/ 1217415 h 1245528"/>
              <a:gd name="connsiteX84" fmla="*/ 247190 w 846499"/>
              <a:gd name="connsiteY84" fmla="*/ 1224876 h 1245528"/>
              <a:gd name="connsiteX85" fmla="*/ 238030 w 846499"/>
              <a:gd name="connsiteY85" fmla="*/ 1241901 h 1245528"/>
              <a:gd name="connsiteX86" fmla="*/ 225832 w 846499"/>
              <a:gd name="connsiteY86" fmla="*/ 1244579 h 1245528"/>
              <a:gd name="connsiteX87" fmla="*/ 199118 w 846499"/>
              <a:gd name="connsiteY87" fmla="*/ 1244232 h 1245528"/>
              <a:gd name="connsiteX88" fmla="*/ 175073 w 846499"/>
              <a:gd name="connsiteY88" fmla="*/ 1208830 h 1245528"/>
              <a:gd name="connsiteX89" fmla="*/ 189151 w 846499"/>
              <a:gd name="connsiteY89" fmla="*/ 1168260 h 1245528"/>
              <a:gd name="connsiteX90" fmla="*/ 204567 w 846499"/>
              <a:gd name="connsiteY90" fmla="*/ 1124933 h 1245528"/>
              <a:gd name="connsiteX91" fmla="*/ 207340 w 846499"/>
              <a:gd name="connsiteY91" fmla="*/ 1118154 h 1245528"/>
              <a:gd name="connsiteX92" fmla="*/ 211096 w 846499"/>
              <a:gd name="connsiteY92" fmla="*/ 1097037 h 1245528"/>
              <a:gd name="connsiteX93" fmla="*/ 163071 w 846499"/>
              <a:gd name="connsiteY93" fmla="*/ 1080729 h 1245528"/>
              <a:gd name="connsiteX94" fmla="*/ 163253 w 846499"/>
              <a:gd name="connsiteY94" fmla="*/ 1074835 h 1245528"/>
              <a:gd name="connsiteX95" fmla="*/ 178869 w 846499"/>
              <a:gd name="connsiteY95" fmla="*/ 996921 h 1245528"/>
              <a:gd name="connsiteX96" fmla="*/ 206515 w 846499"/>
              <a:gd name="connsiteY96" fmla="*/ 939476 h 1245528"/>
              <a:gd name="connsiteX97" fmla="*/ 211200 w 846499"/>
              <a:gd name="connsiteY97" fmla="*/ 884692 h 1245528"/>
              <a:gd name="connsiteX98" fmla="*/ 219304 w 846499"/>
              <a:gd name="connsiteY98" fmla="*/ 701070 h 1245528"/>
              <a:gd name="connsiteX99" fmla="*/ 225086 w 846499"/>
              <a:gd name="connsiteY99" fmla="*/ 604037 h 1245528"/>
              <a:gd name="connsiteX100" fmla="*/ 238677 w 846499"/>
              <a:gd name="connsiteY100" fmla="*/ 577952 h 1245528"/>
              <a:gd name="connsiteX101" fmla="*/ 234267 w 846499"/>
              <a:gd name="connsiteY101" fmla="*/ 565290 h 1245528"/>
              <a:gd name="connsiteX102" fmla="*/ 211052 w 846499"/>
              <a:gd name="connsiteY102" fmla="*/ 539016 h 1245528"/>
              <a:gd name="connsiteX103" fmla="*/ 208773 w 846499"/>
              <a:gd name="connsiteY103" fmla="*/ 441644 h 1245528"/>
              <a:gd name="connsiteX104" fmla="*/ 216286 w 846499"/>
              <a:gd name="connsiteY104" fmla="*/ 393063 h 1245528"/>
              <a:gd name="connsiteX105" fmla="*/ 207275 w 846499"/>
              <a:gd name="connsiteY105" fmla="*/ 396312 h 1245528"/>
              <a:gd name="connsiteX106" fmla="*/ 176041 w 846499"/>
              <a:gd name="connsiteY106" fmla="*/ 443416 h 1245528"/>
              <a:gd name="connsiteX107" fmla="*/ 126553 w 846499"/>
              <a:gd name="connsiteY107" fmla="*/ 465849 h 1245528"/>
              <a:gd name="connsiteX108" fmla="*/ 76243 w 846499"/>
              <a:gd name="connsiteY108" fmla="*/ 500037 h 1245528"/>
              <a:gd name="connsiteX109" fmla="*/ 66641 w 846499"/>
              <a:gd name="connsiteY109" fmla="*/ 521794 h 1245528"/>
              <a:gd name="connsiteX110" fmla="*/ 73584 w 846499"/>
              <a:gd name="connsiteY110" fmla="*/ 536398 h 1245528"/>
              <a:gd name="connsiteX111" fmla="*/ 53556 w 846499"/>
              <a:gd name="connsiteY111" fmla="*/ 555560 h 1245528"/>
              <a:gd name="connsiteX112" fmla="*/ 59887 w 846499"/>
              <a:gd name="connsiteY112" fmla="*/ 570184 h 1245528"/>
              <a:gd name="connsiteX113" fmla="*/ 36632 w 846499"/>
              <a:gd name="connsiteY113" fmla="*/ 576874 h 1245528"/>
              <a:gd name="connsiteX114" fmla="*/ 26545 w 846499"/>
              <a:gd name="connsiteY114" fmla="*/ 583733 h 1245528"/>
              <a:gd name="connsiteX115" fmla="*/ 10000 w 846499"/>
              <a:gd name="connsiteY115" fmla="*/ 574109 h 1245528"/>
              <a:gd name="connsiteX116" fmla="*/ 1327 w 846499"/>
              <a:gd name="connsiteY116" fmla="*/ 551782 h 1245528"/>
              <a:gd name="connsiteX117" fmla="*/ 38891 w 846499"/>
              <a:gd name="connsiteY117" fmla="*/ 481550 h 1245528"/>
              <a:gd name="connsiteX118" fmla="*/ 76942 w 846499"/>
              <a:gd name="connsiteY118" fmla="*/ 426745 h 1245528"/>
              <a:gd name="connsiteX119" fmla="*/ 102731 w 846499"/>
              <a:gd name="connsiteY119" fmla="*/ 393063 h 1245528"/>
              <a:gd name="connsiteX120" fmla="*/ 155193 w 846499"/>
              <a:gd name="connsiteY120" fmla="*/ 298182 h 1245528"/>
              <a:gd name="connsiteX121" fmla="*/ 170979 w 846499"/>
              <a:gd name="connsiteY121" fmla="*/ 267771 h 1245528"/>
              <a:gd name="connsiteX122" fmla="*/ 171042 w 846499"/>
              <a:gd name="connsiteY122" fmla="*/ 243228 h 1245528"/>
              <a:gd name="connsiteX123" fmla="*/ 180159 w 846499"/>
              <a:gd name="connsiteY123" fmla="*/ 234639 h 1245528"/>
              <a:gd name="connsiteX124" fmla="*/ 213545 w 846499"/>
              <a:gd name="connsiteY124" fmla="*/ 219423 h 1245528"/>
              <a:gd name="connsiteX125" fmla="*/ 244208 w 846499"/>
              <a:gd name="connsiteY125" fmla="*/ 192770 h 1245528"/>
              <a:gd name="connsiteX126" fmla="*/ 249674 w 846499"/>
              <a:gd name="connsiteY126" fmla="*/ 179876 h 1245528"/>
              <a:gd name="connsiteX127" fmla="*/ 238890 w 846499"/>
              <a:gd name="connsiteY127" fmla="*/ 159701 h 1245528"/>
              <a:gd name="connsiteX128" fmla="*/ 229140 w 846499"/>
              <a:gd name="connsiteY128" fmla="*/ 161284 h 1245528"/>
              <a:gd name="connsiteX129" fmla="*/ 218841 w 846499"/>
              <a:gd name="connsiteY129" fmla="*/ 143852 h 1245528"/>
              <a:gd name="connsiteX130" fmla="*/ 208859 w 846499"/>
              <a:gd name="connsiteY130" fmla="*/ 120744 h 1245528"/>
              <a:gd name="connsiteX131" fmla="*/ 220508 w 846499"/>
              <a:gd name="connsiteY131" fmla="*/ 110129 h 1245528"/>
              <a:gd name="connsiteX132" fmla="*/ 212721 w 846499"/>
              <a:gd name="connsiteY132" fmla="*/ 66550 h 1245528"/>
              <a:gd name="connsiteX133" fmla="*/ 228887 w 846499"/>
              <a:gd name="connsiteY133" fmla="*/ 27782 h 1245528"/>
              <a:gd name="connsiteX134" fmla="*/ 252670 w 846499"/>
              <a:gd name="connsiteY134" fmla="*/ 9316 h 1245528"/>
              <a:gd name="connsiteX135" fmla="*/ 290150 w 846499"/>
              <a:gd name="connsiteY135" fmla="*/ 474 h 1245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846499" h="1245528">
                <a:moveTo>
                  <a:pt x="290150" y="474"/>
                </a:moveTo>
                <a:cubicBezTo>
                  <a:pt x="295214" y="-982"/>
                  <a:pt x="300237" y="1276"/>
                  <a:pt x="305112" y="2479"/>
                </a:cubicBezTo>
                <a:cubicBezTo>
                  <a:pt x="315854" y="5982"/>
                  <a:pt x="327609" y="7945"/>
                  <a:pt x="336578" y="15331"/>
                </a:cubicBezTo>
                <a:cubicBezTo>
                  <a:pt x="342783" y="20290"/>
                  <a:pt x="348987" y="25397"/>
                  <a:pt x="354411" y="31243"/>
                </a:cubicBezTo>
                <a:cubicBezTo>
                  <a:pt x="359370" y="36646"/>
                  <a:pt x="353397" y="45087"/>
                  <a:pt x="358019" y="50743"/>
                </a:cubicBezTo>
                <a:cubicBezTo>
                  <a:pt x="361565" y="55935"/>
                  <a:pt x="366460" y="61084"/>
                  <a:pt x="364899" y="67964"/>
                </a:cubicBezTo>
                <a:cubicBezTo>
                  <a:pt x="363570" y="73810"/>
                  <a:pt x="367917" y="78115"/>
                  <a:pt x="370238" y="82947"/>
                </a:cubicBezTo>
                <a:cubicBezTo>
                  <a:pt x="370534" y="89996"/>
                  <a:pt x="367938" y="96855"/>
                  <a:pt x="367052" y="103840"/>
                </a:cubicBezTo>
                <a:cubicBezTo>
                  <a:pt x="369880" y="106879"/>
                  <a:pt x="374733" y="109538"/>
                  <a:pt x="373573" y="114476"/>
                </a:cubicBezTo>
                <a:cubicBezTo>
                  <a:pt x="372560" y="124585"/>
                  <a:pt x="371125" y="135053"/>
                  <a:pt x="366292" y="144148"/>
                </a:cubicBezTo>
                <a:cubicBezTo>
                  <a:pt x="361691" y="152400"/>
                  <a:pt x="350760" y="150205"/>
                  <a:pt x="342888" y="151429"/>
                </a:cubicBezTo>
                <a:cubicBezTo>
                  <a:pt x="342297" y="159575"/>
                  <a:pt x="340335" y="168523"/>
                  <a:pt x="346054" y="175424"/>
                </a:cubicBezTo>
                <a:cubicBezTo>
                  <a:pt x="350570" y="171710"/>
                  <a:pt x="355171" y="168080"/>
                  <a:pt x="360214" y="165104"/>
                </a:cubicBezTo>
                <a:cubicBezTo>
                  <a:pt x="362535" y="169009"/>
                  <a:pt x="364329" y="173187"/>
                  <a:pt x="366018" y="177429"/>
                </a:cubicBezTo>
                <a:cubicBezTo>
                  <a:pt x="371314" y="174897"/>
                  <a:pt x="376822" y="171182"/>
                  <a:pt x="382984" y="173124"/>
                </a:cubicBezTo>
                <a:cubicBezTo>
                  <a:pt x="406367" y="177555"/>
                  <a:pt x="429433" y="183591"/>
                  <a:pt x="452753" y="188360"/>
                </a:cubicBezTo>
                <a:cubicBezTo>
                  <a:pt x="467569" y="191209"/>
                  <a:pt x="481834" y="197372"/>
                  <a:pt x="497156" y="197309"/>
                </a:cubicBezTo>
                <a:cubicBezTo>
                  <a:pt x="510261" y="197414"/>
                  <a:pt x="522627" y="192454"/>
                  <a:pt x="534994" y="188762"/>
                </a:cubicBezTo>
                <a:cubicBezTo>
                  <a:pt x="554134" y="182388"/>
                  <a:pt x="573823" y="176880"/>
                  <a:pt x="594104" y="176310"/>
                </a:cubicBezTo>
                <a:cubicBezTo>
                  <a:pt x="615841" y="175107"/>
                  <a:pt x="637514" y="178695"/>
                  <a:pt x="659230" y="177471"/>
                </a:cubicBezTo>
                <a:cubicBezTo>
                  <a:pt x="677843" y="176268"/>
                  <a:pt x="696393" y="174348"/>
                  <a:pt x="714880" y="171879"/>
                </a:cubicBezTo>
                <a:cubicBezTo>
                  <a:pt x="713677" y="169473"/>
                  <a:pt x="712496" y="167046"/>
                  <a:pt x="711356" y="164661"/>
                </a:cubicBezTo>
                <a:cubicBezTo>
                  <a:pt x="717223" y="164387"/>
                  <a:pt x="723132" y="164808"/>
                  <a:pt x="728957" y="163923"/>
                </a:cubicBezTo>
                <a:cubicBezTo>
                  <a:pt x="734843" y="162129"/>
                  <a:pt x="740120" y="158773"/>
                  <a:pt x="745986" y="156937"/>
                </a:cubicBezTo>
                <a:cubicBezTo>
                  <a:pt x="755019" y="154257"/>
                  <a:pt x="761835" y="147272"/>
                  <a:pt x="767766" y="140307"/>
                </a:cubicBezTo>
                <a:cubicBezTo>
                  <a:pt x="775424" y="131002"/>
                  <a:pt x="784521" y="122687"/>
                  <a:pt x="795199" y="116989"/>
                </a:cubicBezTo>
                <a:cubicBezTo>
                  <a:pt x="799568" y="114435"/>
                  <a:pt x="804633" y="116715"/>
                  <a:pt x="809360" y="116482"/>
                </a:cubicBezTo>
                <a:cubicBezTo>
                  <a:pt x="815670" y="113633"/>
                  <a:pt x="820292" y="108125"/>
                  <a:pt x="826349" y="104812"/>
                </a:cubicBezTo>
                <a:cubicBezTo>
                  <a:pt x="829894" y="104073"/>
                  <a:pt x="830443" y="108568"/>
                  <a:pt x="832363" y="110573"/>
                </a:cubicBezTo>
                <a:lnTo>
                  <a:pt x="843056" y="99245"/>
                </a:lnTo>
                <a:lnTo>
                  <a:pt x="845505" y="101797"/>
                </a:lnTo>
                <a:lnTo>
                  <a:pt x="832697" y="115360"/>
                </a:lnTo>
                <a:cubicBezTo>
                  <a:pt x="833858" y="117176"/>
                  <a:pt x="835018" y="118990"/>
                  <a:pt x="836221" y="120826"/>
                </a:cubicBezTo>
                <a:cubicBezTo>
                  <a:pt x="839703" y="120911"/>
                  <a:pt x="843670" y="120046"/>
                  <a:pt x="846499" y="122810"/>
                </a:cubicBezTo>
                <a:cubicBezTo>
                  <a:pt x="843480" y="128360"/>
                  <a:pt x="838711" y="132687"/>
                  <a:pt x="835462" y="138068"/>
                </a:cubicBezTo>
                <a:cubicBezTo>
                  <a:pt x="835440" y="142057"/>
                  <a:pt x="838627" y="146151"/>
                  <a:pt x="836833" y="149992"/>
                </a:cubicBezTo>
                <a:cubicBezTo>
                  <a:pt x="834026" y="152207"/>
                  <a:pt x="830818" y="153811"/>
                  <a:pt x="827780" y="155626"/>
                </a:cubicBezTo>
                <a:cubicBezTo>
                  <a:pt x="829215" y="157589"/>
                  <a:pt x="830671" y="159551"/>
                  <a:pt x="832148" y="161556"/>
                </a:cubicBezTo>
                <a:cubicBezTo>
                  <a:pt x="829954" y="163814"/>
                  <a:pt x="827738" y="166072"/>
                  <a:pt x="825522" y="168331"/>
                </a:cubicBezTo>
                <a:cubicBezTo>
                  <a:pt x="829827" y="174830"/>
                  <a:pt x="823306" y="183018"/>
                  <a:pt x="816637" y="184326"/>
                </a:cubicBezTo>
                <a:cubicBezTo>
                  <a:pt x="801717" y="187091"/>
                  <a:pt x="786523" y="188146"/>
                  <a:pt x="771540" y="190489"/>
                </a:cubicBezTo>
                <a:cubicBezTo>
                  <a:pt x="752041" y="193147"/>
                  <a:pt x="734123" y="201821"/>
                  <a:pt x="716270" y="209545"/>
                </a:cubicBezTo>
                <a:cubicBezTo>
                  <a:pt x="710192" y="211486"/>
                  <a:pt x="713020" y="221321"/>
                  <a:pt x="705908" y="222080"/>
                </a:cubicBezTo>
                <a:cubicBezTo>
                  <a:pt x="672037" y="232843"/>
                  <a:pt x="637258" y="240609"/>
                  <a:pt x="603768" y="252596"/>
                </a:cubicBezTo>
                <a:cubicBezTo>
                  <a:pt x="576313" y="262936"/>
                  <a:pt x="548751" y="272982"/>
                  <a:pt x="521084" y="282731"/>
                </a:cubicBezTo>
                <a:cubicBezTo>
                  <a:pt x="509160" y="286573"/>
                  <a:pt x="497131" y="291131"/>
                  <a:pt x="484406" y="291067"/>
                </a:cubicBezTo>
                <a:cubicBezTo>
                  <a:pt x="475058" y="291658"/>
                  <a:pt x="464738" y="290160"/>
                  <a:pt x="456423" y="295393"/>
                </a:cubicBezTo>
                <a:cubicBezTo>
                  <a:pt x="451148" y="298559"/>
                  <a:pt x="451253" y="305375"/>
                  <a:pt x="450916" y="310778"/>
                </a:cubicBezTo>
                <a:cubicBezTo>
                  <a:pt x="449987" y="346169"/>
                  <a:pt x="456297" y="381179"/>
                  <a:pt x="459125" y="416337"/>
                </a:cubicBezTo>
                <a:cubicBezTo>
                  <a:pt x="460771" y="433157"/>
                  <a:pt x="452540" y="449765"/>
                  <a:pt x="457120" y="466501"/>
                </a:cubicBezTo>
                <a:cubicBezTo>
                  <a:pt x="460517" y="479184"/>
                  <a:pt x="466152" y="491741"/>
                  <a:pt x="475564" y="501153"/>
                </a:cubicBezTo>
                <a:cubicBezTo>
                  <a:pt x="480903" y="507062"/>
                  <a:pt x="486812" y="512654"/>
                  <a:pt x="490506" y="519809"/>
                </a:cubicBezTo>
                <a:cubicBezTo>
                  <a:pt x="492932" y="524409"/>
                  <a:pt x="493249" y="531183"/>
                  <a:pt x="488585" y="534539"/>
                </a:cubicBezTo>
                <a:cubicBezTo>
                  <a:pt x="478140" y="541925"/>
                  <a:pt x="463916" y="540553"/>
                  <a:pt x="453533" y="547981"/>
                </a:cubicBezTo>
                <a:cubicBezTo>
                  <a:pt x="447012" y="553469"/>
                  <a:pt x="451085" y="562902"/>
                  <a:pt x="453301" y="569571"/>
                </a:cubicBezTo>
                <a:cubicBezTo>
                  <a:pt x="458386" y="584786"/>
                  <a:pt x="470710" y="597829"/>
                  <a:pt x="469909" y="614669"/>
                </a:cubicBezTo>
                <a:cubicBezTo>
                  <a:pt x="469423" y="633239"/>
                  <a:pt x="466152" y="651580"/>
                  <a:pt x="463958" y="669981"/>
                </a:cubicBezTo>
                <a:cubicBezTo>
                  <a:pt x="459505" y="702839"/>
                  <a:pt x="455263" y="735741"/>
                  <a:pt x="452456" y="768788"/>
                </a:cubicBezTo>
                <a:cubicBezTo>
                  <a:pt x="451633" y="773305"/>
                  <a:pt x="452878" y="779298"/>
                  <a:pt x="458175" y="780290"/>
                </a:cubicBezTo>
                <a:cubicBezTo>
                  <a:pt x="469338" y="782569"/>
                  <a:pt x="481030" y="781556"/>
                  <a:pt x="492067" y="784679"/>
                </a:cubicBezTo>
                <a:cubicBezTo>
                  <a:pt x="494853" y="786283"/>
                  <a:pt x="496668" y="789069"/>
                  <a:pt x="498947" y="791348"/>
                </a:cubicBezTo>
                <a:cubicBezTo>
                  <a:pt x="509604" y="782780"/>
                  <a:pt x="522731" y="775183"/>
                  <a:pt x="536955" y="778053"/>
                </a:cubicBezTo>
                <a:cubicBezTo>
                  <a:pt x="549216" y="779827"/>
                  <a:pt x="552783" y="794092"/>
                  <a:pt x="553690" y="804517"/>
                </a:cubicBezTo>
                <a:cubicBezTo>
                  <a:pt x="553522" y="820366"/>
                  <a:pt x="548773" y="835708"/>
                  <a:pt x="545418" y="851092"/>
                </a:cubicBezTo>
                <a:cubicBezTo>
                  <a:pt x="540839" y="872132"/>
                  <a:pt x="533664" y="892581"/>
                  <a:pt x="524378" y="912039"/>
                </a:cubicBezTo>
                <a:cubicBezTo>
                  <a:pt x="516380" y="927340"/>
                  <a:pt x="497029" y="931772"/>
                  <a:pt x="488038" y="946143"/>
                </a:cubicBezTo>
                <a:cubicBezTo>
                  <a:pt x="476305" y="943295"/>
                  <a:pt x="461975" y="938926"/>
                  <a:pt x="456931" y="926834"/>
                </a:cubicBezTo>
                <a:cubicBezTo>
                  <a:pt x="454715" y="907609"/>
                  <a:pt x="458050" y="887856"/>
                  <a:pt x="465900" y="870193"/>
                </a:cubicBezTo>
                <a:cubicBezTo>
                  <a:pt x="458176" y="862279"/>
                  <a:pt x="448068" y="870615"/>
                  <a:pt x="439120" y="871100"/>
                </a:cubicBezTo>
                <a:cubicBezTo>
                  <a:pt x="422680" y="872409"/>
                  <a:pt x="405333" y="870108"/>
                  <a:pt x="390582" y="862405"/>
                </a:cubicBezTo>
                <a:cubicBezTo>
                  <a:pt x="375851" y="854512"/>
                  <a:pt x="371652" y="836976"/>
                  <a:pt x="367600" y="822119"/>
                </a:cubicBezTo>
                <a:cubicBezTo>
                  <a:pt x="361142" y="792806"/>
                  <a:pt x="350273" y="764464"/>
                  <a:pt x="346432" y="734602"/>
                </a:cubicBezTo>
                <a:cubicBezTo>
                  <a:pt x="345800" y="719725"/>
                  <a:pt x="345399" y="704826"/>
                  <a:pt x="343373" y="690053"/>
                </a:cubicBezTo>
                <a:cubicBezTo>
                  <a:pt x="341304" y="689610"/>
                  <a:pt x="339236" y="689188"/>
                  <a:pt x="337189" y="688808"/>
                </a:cubicBezTo>
                <a:cubicBezTo>
                  <a:pt x="337379" y="696448"/>
                  <a:pt x="336556" y="704066"/>
                  <a:pt x="335015" y="711558"/>
                </a:cubicBezTo>
                <a:cubicBezTo>
                  <a:pt x="325540" y="767866"/>
                  <a:pt x="316065" y="824150"/>
                  <a:pt x="307412" y="880559"/>
                </a:cubicBezTo>
                <a:cubicBezTo>
                  <a:pt x="300596" y="922534"/>
                  <a:pt x="297852" y="964994"/>
                  <a:pt x="294244" y="1007307"/>
                </a:cubicBezTo>
                <a:cubicBezTo>
                  <a:pt x="290762" y="1041810"/>
                  <a:pt x="286203" y="1076187"/>
                  <a:pt x="283376" y="1110756"/>
                </a:cubicBezTo>
                <a:cubicBezTo>
                  <a:pt x="283264" y="1114379"/>
                  <a:pt x="283303" y="1118081"/>
                  <a:pt x="283557" y="1121787"/>
                </a:cubicBezTo>
                <a:cubicBezTo>
                  <a:pt x="283685" y="1123640"/>
                  <a:pt x="283866" y="1125494"/>
                  <a:pt x="284108" y="1127339"/>
                </a:cubicBezTo>
                <a:cubicBezTo>
                  <a:pt x="285276" y="1136229"/>
                  <a:pt x="290803" y="1144184"/>
                  <a:pt x="289106" y="1153481"/>
                </a:cubicBezTo>
                <a:cubicBezTo>
                  <a:pt x="287707" y="1161151"/>
                  <a:pt x="282141" y="1166059"/>
                  <a:pt x="277066" y="1171435"/>
                </a:cubicBezTo>
                <a:cubicBezTo>
                  <a:pt x="272041" y="1176756"/>
                  <a:pt x="267433" y="1183013"/>
                  <a:pt x="263602" y="1189288"/>
                </a:cubicBezTo>
                <a:cubicBezTo>
                  <a:pt x="258124" y="1198260"/>
                  <a:pt x="254438" y="1208275"/>
                  <a:pt x="249175" y="1217415"/>
                </a:cubicBezTo>
                <a:cubicBezTo>
                  <a:pt x="248389" y="1219787"/>
                  <a:pt x="247784" y="1222333"/>
                  <a:pt x="247190" y="1224876"/>
                </a:cubicBezTo>
                <a:cubicBezTo>
                  <a:pt x="245628" y="1231558"/>
                  <a:pt x="244884" y="1238574"/>
                  <a:pt x="238030" y="1241901"/>
                </a:cubicBezTo>
                <a:cubicBezTo>
                  <a:pt x="234264" y="1243730"/>
                  <a:pt x="229997" y="1244169"/>
                  <a:pt x="225832" y="1244579"/>
                </a:cubicBezTo>
                <a:cubicBezTo>
                  <a:pt x="216924" y="1245458"/>
                  <a:pt x="207820" y="1246325"/>
                  <a:pt x="199118" y="1244232"/>
                </a:cubicBezTo>
                <a:cubicBezTo>
                  <a:pt x="182707" y="1240283"/>
                  <a:pt x="174681" y="1224970"/>
                  <a:pt x="175073" y="1208830"/>
                </a:cubicBezTo>
                <a:cubicBezTo>
                  <a:pt x="175437" y="1193817"/>
                  <a:pt x="183531" y="1181652"/>
                  <a:pt x="189151" y="1168260"/>
                </a:cubicBezTo>
                <a:cubicBezTo>
                  <a:pt x="195087" y="1154117"/>
                  <a:pt x="200191" y="1139632"/>
                  <a:pt x="204567" y="1124933"/>
                </a:cubicBezTo>
                <a:cubicBezTo>
                  <a:pt x="205605" y="1122708"/>
                  <a:pt x="206533" y="1120444"/>
                  <a:pt x="207340" y="1118154"/>
                </a:cubicBezTo>
                <a:cubicBezTo>
                  <a:pt x="209760" y="1111282"/>
                  <a:pt x="211096" y="1104160"/>
                  <a:pt x="211096" y="1097037"/>
                </a:cubicBezTo>
                <a:cubicBezTo>
                  <a:pt x="195269" y="1098619"/>
                  <a:pt x="165195" y="1104951"/>
                  <a:pt x="163071" y="1080729"/>
                </a:cubicBezTo>
                <a:cubicBezTo>
                  <a:pt x="163086" y="1078666"/>
                  <a:pt x="163205" y="1076645"/>
                  <a:pt x="163253" y="1074835"/>
                </a:cubicBezTo>
                <a:cubicBezTo>
                  <a:pt x="165617" y="1048413"/>
                  <a:pt x="171462" y="1022351"/>
                  <a:pt x="178869" y="996921"/>
                </a:cubicBezTo>
                <a:cubicBezTo>
                  <a:pt x="184567" y="976069"/>
                  <a:pt x="203055" y="961149"/>
                  <a:pt x="206515" y="939476"/>
                </a:cubicBezTo>
                <a:cubicBezTo>
                  <a:pt x="209280" y="921348"/>
                  <a:pt x="209934" y="902967"/>
                  <a:pt x="211200" y="884692"/>
                </a:cubicBezTo>
                <a:cubicBezTo>
                  <a:pt x="214682" y="823513"/>
                  <a:pt x="216181" y="762250"/>
                  <a:pt x="219304" y="701070"/>
                </a:cubicBezTo>
                <a:cubicBezTo>
                  <a:pt x="221583" y="668740"/>
                  <a:pt x="221647" y="636261"/>
                  <a:pt x="225086" y="604037"/>
                </a:cubicBezTo>
                <a:cubicBezTo>
                  <a:pt x="225572" y="593590"/>
                  <a:pt x="233865" y="586457"/>
                  <a:pt x="238677" y="577952"/>
                </a:cubicBezTo>
                <a:cubicBezTo>
                  <a:pt x="241167" y="573183"/>
                  <a:pt x="238530" y="567823"/>
                  <a:pt x="234267" y="565290"/>
                </a:cubicBezTo>
                <a:cubicBezTo>
                  <a:pt x="224875" y="558410"/>
                  <a:pt x="212171" y="552100"/>
                  <a:pt x="211052" y="539016"/>
                </a:cubicBezTo>
                <a:cubicBezTo>
                  <a:pt x="207191" y="506727"/>
                  <a:pt x="208245" y="474080"/>
                  <a:pt x="208773" y="441644"/>
                </a:cubicBezTo>
                <a:cubicBezTo>
                  <a:pt x="208710" y="425098"/>
                  <a:pt x="214112" y="409313"/>
                  <a:pt x="216286" y="393063"/>
                </a:cubicBezTo>
                <a:cubicBezTo>
                  <a:pt x="213268" y="393949"/>
                  <a:pt x="208858" y="392852"/>
                  <a:pt x="207275" y="396312"/>
                </a:cubicBezTo>
                <a:cubicBezTo>
                  <a:pt x="198200" y="412753"/>
                  <a:pt x="191046" y="431282"/>
                  <a:pt x="176041" y="443416"/>
                </a:cubicBezTo>
                <a:cubicBezTo>
                  <a:pt x="161711" y="455255"/>
                  <a:pt x="142106" y="456269"/>
                  <a:pt x="126553" y="465849"/>
                </a:cubicBezTo>
                <a:cubicBezTo>
                  <a:pt x="109102" y="476169"/>
                  <a:pt x="92408" y="487797"/>
                  <a:pt x="76243" y="500037"/>
                </a:cubicBezTo>
                <a:cubicBezTo>
                  <a:pt x="69406" y="504911"/>
                  <a:pt x="64826" y="513247"/>
                  <a:pt x="66641" y="521794"/>
                </a:cubicBezTo>
                <a:cubicBezTo>
                  <a:pt x="67316" y="527344"/>
                  <a:pt x="75336" y="530552"/>
                  <a:pt x="73584" y="536398"/>
                </a:cubicBezTo>
                <a:cubicBezTo>
                  <a:pt x="67949" y="543826"/>
                  <a:pt x="58980" y="547920"/>
                  <a:pt x="53556" y="555560"/>
                </a:cubicBezTo>
                <a:cubicBezTo>
                  <a:pt x="55265" y="560434"/>
                  <a:pt x="62462" y="564845"/>
                  <a:pt x="59887" y="570184"/>
                </a:cubicBezTo>
                <a:cubicBezTo>
                  <a:pt x="53030" y="574827"/>
                  <a:pt x="44124" y="573898"/>
                  <a:pt x="36632" y="576874"/>
                </a:cubicBezTo>
                <a:cubicBezTo>
                  <a:pt x="33066" y="578858"/>
                  <a:pt x="30090" y="581728"/>
                  <a:pt x="26545" y="583733"/>
                </a:cubicBezTo>
                <a:cubicBezTo>
                  <a:pt x="19940" y="583289"/>
                  <a:pt x="14896" y="578056"/>
                  <a:pt x="10000" y="574109"/>
                </a:cubicBezTo>
                <a:cubicBezTo>
                  <a:pt x="4070" y="568580"/>
                  <a:pt x="-2978" y="560308"/>
                  <a:pt x="1327" y="551782"/>
                </a:cubicBezTo>
                <a:cubicBezTo>
                  <a:pt x="11394" y="527175"/>
                  <a:pt x="25597" y="504511"/>
                  <a:pt x="38891" y="481550"/>
                </a:cubicBezTo>
                <a:cubicBezTo>
                  <a:pt x="50647" y="462663"/>
                  <a:pt x="61093" y="442614"/>
                  <a:pt x="76942" y="426745"/>
                </a:cubicBezTo>
                <a:cubicBezTo>
                  <a:pt x="86924" y="416636"/>
                  <a:pt x="95661" y="405366"/>
                  <a:pt x="102731" y="393063"/>
                </a:cubicBezTo>
                <a:cubicBezTo>
                  <a:pt x="121026" y="361872"/>
                  <a:pt x="137214" y="329542"/>
                  <a:pt x="155193" y="298182"/>
                </a:cubicBezTo>
                <a:cubicBezTo>
                  <a:pt x="160638" y="288136"/>
                  <a:pt x="166526" y="278302"/>
                  <a:pt x="170979" y="267771"/>
                </a:cubicBezTo>
                <a:cubicBezTo>
                  <a:pt x="174840" y="259878"/>
                  <a:pt x="169544" y="251395"/>
                  <a:pt x="171042" y="243228"/>
                </a:cubicBezTo>
                <a:cubicBezTo>
                  <a:pt x="172055" y="238817"/>
                  <a:pt x="176402" y="236433"/>
                  <a:pt x="180159" y="234639"/>
                </a:cubicBezTo>
                <a:cubicBezTo>
                  <a:pt x="191344" y="229700"/>
                  <a:pt x="203563" y="226746"/>
                  <a:pt x="213545" y="219423"/>
                </a:cubicBezTo>
                <a:cubicBezTo>
                  <a:pt x="224498" y="211446"/>
                  <a:pt x="235175" y="202921"/>
                  <a:pt x="244208" y="192770"/>
                </a:cubicBezTo>
                <a:cubicBezTo>
                  <a:pt x="247205" y="189182"/>
                  <a:pt x="250687" y="184898"/>
                  <a:pt x="249674" y="179876"/>
                </a:cubicBezTo>
                <a:cubicBezTo>
                  <a:pt x="248323" y="172257"/>
                  <a:pt x="244229" y="165188"/>
                  <a:pt x="238890" y="159701"/>
                </a:cubicBezTo>
                <a:cubicBezTo>
                  <a:pt x="235598" y="159996"/>
                  <a:pt x="232432" y="162149"/>
                  <a:pt x="229140" y="161284"/>
                </a:cubicBezTo>
                <a:cubicBezTo>
                  <a:pt x="224075" y="156620"/>
                  <a:pt x="222155" y="149698"/>
                  <a:pt x="218841" y="143852"/>
                </a:cubicBezTo>
                <a:cubicBezTo>
                  <a:pt x="215296" y="136277"/>
                  <a:pt x="209978" y="129207"/>
                  <a:pt x="208859" y="120744"/>
                </a:cubicBezTo>
                <a:cubicBezTo>
                  <a:pt x="211498" y="116017"/>
                  <a:pt x="216309" y="113252"/>
                  <a:pt x="220508" y="110129"/>
                </a:cubicBezTo>
                <a:cubicBezTo>
                  <a:pt x="216351" y="96116"/>
                  <a:pt x="205567" y="81323"/>
                  <a:pt x="212721" y="66550"/>
                </a:cubicBezTo>
                <a:cubicBezTo>
                  <a:pt x="219158" y="54014"/>
                  <a:pt x="217512" y="37574"/>
                  <a:pt x="228887" y="27782"/>
                </a:cubicBezTo>
                <a:cubicBezTo>
                  <a:pt x="236399" y="21155"/>
                  <a:pt x="242477" y="11954"/>
                  <a:pt x="252670" y="9316"/>
                </a:cubicBezTo>
                <a:cubicBezTo>
                  <a:pt x="264995" y="5707"/>
                  <a:pt x="277698" y="3555"/>
                  <a:pt x="290150" y="474"/>
                </a:cubicBezTo>
                <a:close/>
              </a:path>
            </a:pathLst>
          </a:custGeom>
          <a:solidFill>
            <a:srgbClr val="51A051"/>
          </a:solidFill>
          <a:ln w="41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AF07DC91-195C-43C5-8C09-D1EEA7C8AB09}"/>
              </a:ext>
            </a:extLst>
          </p:cNvPr>
          <p:cNvGrpSpPr/>
          <p:nvPr/>
        </p:nvGrpSpPr>
        <p:grpSpPr>
          <a:xfrm>
            <a:off x="9006102" y="4982070"/>
            <a:ext cx="909740" cy="1886614"/>
            <a:chOff x="9236819" y="-4415867"/>
            <a:chExt cx="2046104" cy="4243197"/>
          </a:xfrm>
        </p:grpSpPr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42977A92-E37A-AA65-9296-46C7DE97778B}"/>
                </a:ext>
              </a:extLst>
            </p:cNvPr>
            <p:cNvSpPr/>
            <p:nvPr/>
          </p:nvSpPr>
          <p:spPr>
            <a:xfrm>
              <a:off x="9518961" y="-2384865"/>
              <a:ext cx="1481818" cy="2212195"/>
            </a:xfrm>
            <a:custGeom>
              <a:avLst/>
              <a:gdLst>
                <a:gd name="connsiteX0" fmla="*/ 1090993 w 1481819"/>
                <a:gd name="connsiteY0" fmla="*/ 1437158 h 2212196"/>
                <a:gd name="connsiteX1" fmla="*/ 771324 w 1481819"/>
                <a:gd name="connsiteY1" fmla="*/ 2001507 h 2212196"/>
                <a:gd name="connsiteX2" fmla="*/ 771324 w 1481819"/>
                <a:gd name="connsiteY2" fmla="*/ 1118434 h 2212196"/>
                <a:gd name="connsiteX3" fmla="*/ 1424756 w 1481819"/>
                <a:gd name="connsiteY3" fmla="*/ 657261 h 2212196"/>
                <a:gd name="connsiteX4" fmla="*/ 1090974 w 1481819"/>
                <a:gd name="connsiteY4" fmla="*/ 494441 h 2212196"/>
                <a:gd name="connsiteX5" fmla="*/ 771305 w 1481819"/>
                <a:gd name="connsiteY5" fmla="*/ 1058789 h 2212196"/>
                <a:gd name="connsiteX6" fmla="*/ 771305 w 1481819"/>
                <a:gd name="connsiteY6" fmla="*/ 32564 h 2212196"/>
                <a:gd name="connsiteX7" fmla="*/ 738741 w 1481819"/>
                <a:gd name="connsiteY7" fmla="*/ 0 h 2212196"/>
                <a:gd name="connsiteX8" fmla="*/ 706177 w 1481819"/>
                <a:gd name="connsiteY8" fmla="*/ 32564 h 2212196"/>
                <a:gd name="connsiteX9" fmla="*/ 706177 w 1481819"/>
                <a:gd name="connsiteY9" fmla="*/ 1045633 h 2212196"/>
                <a:gd name="connsiteX10" fmla="*/ 390846 w 1481819"/>
                <a:gd name="connsiteY10" fmla="*/ 494441 h 2212196"/>
                <a:gd name="connsiteX11" fmla="*/ 57064 w 1481819"/>
                <a:gd name="connsiteY11" fmla="*/ 657261 h 2212196"/>
                <a:gd name="connsiteX12" fmla="*/ 706177 w 1481819"/>
                <a:gd name="connsiteY12" fmla="*/ 1117144 h 2212196"/>
                <a:gd name="connsiteX13" fmla="*/ 706177 w 1481819"/>
                <a:gd name="connsiteY13" fmla="*/ 1988364 h 2212196"/>
                <a:gd name="connsiteX14" fmla="*/ 390846 w 1481819"/>
                <a:gd name="connsiteY14" fmla="*/ 1437171 h 2212196"/>
                <a:gd name="connsiteX15" fmla="*/ 57064 w 1481819"/>
                <a:gd name="connsiteY15" fmla="*/ 1599992 h 2212196"/>
                <a:gd name="connsiteX16" fmla="*/ 706177 w 1481819"/>
                <a:gd name="connsiteY16" fmla="*/ 2059875 h 2212196"/>
                <a:gd name="connsiteX17" fmla="*/ 706177 w 1481819"/>
                <a:gd name="connsiteY17" fmla="*/ 2179633 h 2212196"/>
                <a:gd name="connsiteX18" fmla="*/ 738741 w 1481819"/>
                <a:gd name="connsiteY18" fmla="*/ 2212197 h 2212196"/>
                <a:gd name="connsiteX19" fmla="*/ 771305 w 1481819"/>
                <a:gd name="connsiteY19" fmla="*/ 2179633 h 2212196"/>
                <a:gd name="connsiteX20" fmla="*/ 771305 w 1481819"/>
                <a:gd name="connsiteY20" fmla="*/ 2061165 h 2212196"/>
                <a:gd name="connsiteX21" fmla="*/ 1424736 w 1481819"/>
                <a:gd name="connsiteY21" fmla="*/ 1599992 h 2212196"/>
                <a:gd name="connsiteX22" fmla="*/ 1090954 w 1481819"/>
                <a:gd name="connsiteY22" fmla="*/ 1437171 h 2212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81819" h="2212196">
                  <a:moveTo>
                    <a:pt x="1090993" y="1437158"/>
                  </a:moveTo>
                  <a:cubicBezTo>
                    <a:pt x="952342" y="1567571"/>
                    <a:pt x="849433" y="1763008"/>
                    <a:pt x="771324" y="2001507"/>
                  </a:cubicBezTo>
                  <a:lnTo>
                    <a:pt x="771324" y="1118434"/>
                  </a:lnTo>
                  <a:cubicBezTo>
                    <a:pt x="1051819" y="1034080"/>
                    <a:pt x="1290650" y="898209"/>
                    <a:pt x="1424756" y="657261"/>
                  </a:cubicBezTo>
                  <a:cubicBezTo>
                    <a:pt x="1593692" y="353783"/>
                    <a:pt x="1359230" y="242114"/>
                    <a:pt x="1090974" y="494441"/>
                  </a:cubicBezTo>
                  <a:cubicBezTo>
                    <a:pt x="952322" y="624853"/>
                    <a:pt x="849414" y="820290"/>
                    <a:pt x="771305" y="1058789"/>
                  </a:cubicBezTo>
                  <a:lnTo>
                    <a:pt x="771305" y="32564"/>
                  </a:lnTo>
                  <a:cubicBezTo>
                    <a:pt x="771305" y="14578"/>
                    <a:pt x="756728" y="0"/>
                    <a:pt x="738741" y="0"/>
                  </a:cubicBezTo>
                  <a:cubicBezTo>
                    <a:pt x="720754" y="0"/>
                    <a:pt x="706177" y="14578"/>
                    <a:pt x="706177" y="32564"/>
                  </a:cubicBezTo>
                  <a:lnTo>
                    <a:pt x="706177" y="1045633"/>
                  </a:lnTo>
                  <a:cubicBezTo>
                    <a:pt x="628609" y="813100"/>
                    <a:pt x="526938" y="622450"/>
                    <a:pt x="390846" y="494441"/>
                  </a:cubicBezTo>
                  <a:cubicBezTo>
                    <a:pt x="122589" y="242114"/>
                    <a:pt x="-111872" y="353783"/>
                    <a:pt x="57064" y="657261"/>
                  </a:cubicBezTo>
                  <a:cubicBezTo>
                    <a:pt x="190499" y="896965"/>
                    <a:pt x="427552" y="1032699"/>
                    <a:pt x="706177" y="1117144"/>
                  </a:cubicBezTo>
                  <a:lnTo>
                    <a:pt x="706177" y="1988364"/>
                  </a:lnTo>
                  <a:cubicBezTo>
                    <a:pt x="628609" y="1755830"/>
                    <a:pt x="526938" y="1565181"/>
                    <a:pt x="390846" y="1437171"/>
                  </a:cubicBezTo>
                  <a:cubicBezTo>
                    <a:pt x="122589" y="1184845"/>
                    <a:pt x="-111872" y="1296514"/>
                    <a:pt x="57064" y="1599992"/>
                  </a:cubicBezTo>
                  <a:cubicBezTo>
                    <a:pt x="190499" y="1839696"/>
                    <a:pt x="427552" y="1975430"/>
                    <a:pt x="706177" y="2059875"/>
                  </a:cubicBezTo>
                  <a:lnTo>
                    <a:pt x="706177" y="2179633"/>
                  </a:lnTo>
                  <a:cubicBezTo>
                    <a:pt x="706177" y="2197619"/>
                    <a:pt x="720754" y="2212197"/>
                    <a:pt x="738741" y="2212197"/>
                  </a:cubicBezTo>
                  <a:cubicBezTo>
                    <a:pt x="756728" y="2212197"/>
                    <a:pt x="771305" y="2197619"/>
                    <a:pt x="771305" y="2179633"/>
                  </a:cubicBezTo>
                  <a:lnTo>
                    <a:pt x="771305" y="2061165"/>
                  </a:lnTo>
                  <a:cubicBezTo>
                    <a:pt x="1051799" y="1976810"/>
                    <a:pt x="1290631" y="1840940"/>
                    <a:pt x="1424736" y="1599992"/>
                  </a:cubicBezTo>
                  <a:cubicBezTo>
                    <a:pt x="1593673" y="1296514"/>
                    <a:pt x="1359211" y="1184845"/>
                    <a:pt x="1090954" y="1437171"/>
                  </a:cubicBezTo>
                  <a:close/>
                </a:path>
              </a:pathLst>
            </a:custGeom>
            <a:solidFill>
              <a:srgbClr val="4F8E3A"/>
            </a:solidFill>
            <a:ln w="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A223142-C24A-6AAC-DDB7-AA96B55A4FF9}"/>
                </a:ext>
              </a:extLst>
            </p:cNvPr>
            <p:cNvSpPr/>
            <p:nvPr/>
          </p:nvSpPr>
          <p:spPr>
            <a:xfrm>
              <a:off x="9236819" y="-4415867"/>
              <a:ext cx="2046104" cy="2046117"/>
            </a:xfrm>
            <a:custGeom>
              <a:avLst/>
              <a:gdLst>
                <a:gd name="connsiteX0" fmla="*/ 2046105 w 2046104"/>
                <a:gd name="connsiteY0" fmla="*/ 1016546 h 2046117"/>
                <a:gd name="connsiteX1" fmla="*/ 1755203 w 2046104"/>
                <a:gd name="connsiteY1" fmla="*/ 725638 h 2046117"/>
                <a:gd name="connsiteX2" fmla="*/ 1717527 w 2046104"/>
                <a:gd name="connsiteY2" fmla="*/ 728148 h 2046117"/>
                <a:gd name="connsiteX3" fmla="*/ 1741857 w 2046104"/>
                <a:gd name="connsiteY3" fmla="*/ 706445 h 2046117"/>
                <a:gd name="connsiteX4" fmla="*/ 1741857 w 2046104"/>
                <a:gd name="connsiteY4" fmla="*/ 295043 h 2046117"/>
                <a:gd name="connsiteX5" fmla="*/ 1330455 w 2046104"/>
                <a:gd name="connsiteY5" fmla="*/ 295043 h 2046117"/>
                <a:gd name="connsiteX6" fmla="*/ 1305588 w 2046104"/>
                <a:gd name="connsiteY6" fmla="*/ 323459 h 2046117"/>
                <a:gd name="connsiteX7" fmla="*/ 1307447 w 2046104"/>
                <a:gd name="connsiteY7" fmla="*/ 290908 h 2046117"/>
                <a:gd name="connsiteX8" fmla="*/ 1016539 w 2046104"/>
                <a:gd name="connsiteY8" fmla="*/ 0 h 2046117"/>
                <a:gd name="connsiteX9" fmla="*/ 725631 w 2046104"/>
                <a:gd name="connsiteY9" fmla="*/ 290908 h 2046117"/>
                <a:gd name="connsiteX10" fmla="*/ 728142 w 2046104"/>
                <a:gd name="connsiteY10" fmla="*/ 328585 h 2046117"/>
                <a:gd name="connsiteX11" fmla="*/ 706439 w 2046104"/>
                <a:gd name="connsiteY11" fmla="*/ 304254 h 2046117"/>
                <a:gd name="connsiteX12" fmla="*/ 295037 w 2046104"/>
                <a:gd name="connsiteY12" fmla="*/ 304254 h 2046117"/>
                <a:gd name="connsiteX13" fmla="*/ 295037 w 2046104"/>
                <a:gd name="connsiteY13" fmla="*/ 715656 h 2046117"/>
                <a:gd name="connsiteX14" fmla="*/ 323452 w 2046104"/>
                <a:gd name="connsiteY14" fmla="*/ 740523 h 2046117"/>
                <a:gd name="connsiteX15" fmla="*/ 290902 w 2046104"/>
                <a:gd name="connsiteY15" fmla="*/ 738664 h 2046117"/>
                <a:gd name="connsiteX16" fmla="*/ 0 w 2046104"/>
                <a:gd name="connsiteY16" fmla="*/ 1029572 h 2046117"/>
                <a:gd name="connsiteX17" fmla="*/ 290902 w 2046104"/>
                <a:gd name="connsiteY17" fmla="*/ 1320480 h 2046117"/>
                <a:gd name="connsiteX18" fmla="*/ 328578 w 2046104"/>
                <a:gd name="connsiteY18" fmla="*/ 1317970 h 2046117"/>
                <a:gd name="connsiteX19" fmla="*/ 304248 w 2046104"/>
                <a:gd name="connsiteY19" fmla="*/ 1339673 h 2046117"/>
                <a:gd name="connsiteX20" fmla="*/ 304248 w 2046104"/>
                <a:gd name="connsiteY20" fmla="*/ 1751075 h 2046117"/>
                <a:gd name="connsiteX21" fmla="*/ 715649 w 2046104"/>
                <a:gd name="connsiteY21" fmla="*/ 1751075 h 2046117"/>
                <a:gd name="connsiteX22" fmla="*/ 740516 w 2046104"/>
                <a:gd name="connsiteY22" fmla="*/ 1722659 h 2046117"/>
                <a:gd name="connsiteX23" fmla="*/ 738657 w 2046104"/>
                <a:gd name="connsiteY23" fmla="*/ 1755210 h 2046117"/>
                <a:gd name="connsiteX24" fmla="*/ 1029566 w 2046104"/>
                <a:gd name="connsiteY24" fmla="*/ 2046118 h 2046117"/>
                <a:gd name="connsiteX25" fmla="*/ 1320474 w 2046104"/>
                <a:gd name="connsiteY25" fmla="*/ 1755210 h 2046117"/>
                <a:gd name="connsiteX26" fmla="*/ 1317963 w 2046104"/>
                <a:gd name="connsiteY26" fmla="*/ 1717533 h 2046117"/>
                <a:gd name="connsiteX27" fmla="*/ 1339665 w 2046104"/>
                <a:gd name="connsiteY27" fmla="*/ 1741864 h 2046117"/>
                <a:gd name="connsiteX28" fmla="*/ 1751067 w 2046104"/>
                <a:gd name="connsiteY28" fmla="*/ 1741864 h 2046117"/>
                <a:gd name="connsiteX29" fmla="*/ 1751067 w 2046104"/>
                <a:gd name="connsiteY29" fmla="*/ 1330462 h 2046117"/>
                <a:gd name="connsiteX30" fmla="*/ 1722652 w 2046104"/>
                <a:gd name="connsiteY30" fmla="*/ 1305595 h 2046117"/>
                <a:gd name="connsiteX31" fmla="*/ 1755203 w 2046104"/>
                <a:gd name="connsiteY31" fmla="*/ 1307454 h 2046117"/>
                <a:gd name="connsiteX32" fmla="*/ 2046105 w 2046104"/>
                <a:gd name="connsiteY32" fmla="*/ 1016546 h 2046117"/>
                <a:gd name="connsiteX33" fmla="*/ 1023071 w 2046104"/>
                <a:gd name="connsiteY33" fmla="*/ 1544084 h 2046117"/>
                <a:gd name="connsiteX34" fmla="*/ 502045 w 2046104"/>
                <a:gd name="connsiteY34" fmla="*/ 1023059 h 2046117"/>
                <a:gd name="connsiteX35" fmla="*/ 1023071 w 2046104"/>
                <a:gd name="connsiteY35" fmla="*/ 502033 h 2046117"/>
                <a:gd name="connsiteX36" fmla="*/ 1544097 w 2046104"/>
                <a:gd name="connsiteY36" fmla="*/ 1023059 h 2046117"/>
                <a:gd name="connsiteX37" fmla="*/ 1023071 w 2046104"/>
                <a:gd name="connsiteY37" fmla="*/ 1544084 h 2046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046104" h="2046117">
                  <a:moveTo>
                    <a:pt x="2046105" y="1016546"/>
                  </a:moveTo>
                  <a:cubicBezTo>
                    <a:pt x="2046105" y="855881"/>
                    <a:pt x="1915862" y="725638"/>
                    <a:pt x="1755203" y="725638"/>
                  </a:cubicBezTo>
                  <a:cubicBezTo>
                    <a:pt x="1742425" y="725638"/>
                    <a:pt x="1729869" y="726550"/>
                    <a:pt x="1717527" y="728148"/>
                  </a:cubicBezTo>
                  <a:cubicBezTo>
                    <a:pt x="1725929" y="721430"/>
                    <a:pt x="1734072" y="714230"/>
                    <a:pt x="1741857" y="706445"/>
                  </a:cubicBezTo>
                  <a:cubicBezTo>
                    <a:pt x="1855467" y="592842"/>
                    <a:pt x="1855467" y="408646"/>
                    <a:pt x="1741857" y="295043"/>
                  </a:cubicBezTo>
                  <a:cubicBezTo>
                    <a:pt x="1628254" y="181440"/>
                    <a:pt x="1444058" y="181440"/>
                    <a:pt x="1330455" y="295043"/>
                  </a:cubicBezTo>
                  <a:cubicBezTo>
                    <a:pt x="1321420" y="304078"/>
                    <a:pt x="1313186" y="313603"/>
                    <a:pt x="1305588" y="323459"/>
                  </a:cubicBezTo>
                  <a:cubicBezTo>
                    <a:pt x="1306779" y="312767"/>
                    <a:pt x="1307447" y="301918"/>
                    <a:pt x="1307447" y="290908"/>
                  </a:cubicBezTo>
                  <a:cubicBezTo>
                    <a:pt x="1307447" y="130243"/>
                    <a:pt x="1177204" y="0"/>
                    <a:pt x="1016539" y="0"/>
                  </a:cubicBezTo>
                  <a:cubicBezTo>
                    <a:pt x="855875" y="0"/>
                    <a:pt x="725631" y="130243"/>
                    <a:pt x="725631" y="290908"/>
                  </a:cubicBezTo>
                  <a:cubicBezTo>
                    <a:pt x="725631" y="303686"/>
                    <a:pt x="726544" y="316242"/>
                    <a:pt x="728142" y="328585"/>
                  </a:cubicBezTo>
                  <a:cubicBezTo>
                    <a:pt x="721424" y="320183"/>
                    <a:pt x="714224" y="312039"/>
                    <a:pt x="706439" y="304254"/>
                  </a:cubicBezTo>
                  <a:cubicBezTo>
                    <a:pt x="592830" y="190651"/>
                    <a:pt x="408641" y="190651"/>
                    <a:pt x="295037" y="304254"/>
                  </a:cubicBezTo>
                  <a:cubicBezTo>
                    <a:pt x="181427" y="417857"/>
                    <a:pt x="181427" y="602053"/>
                    <a:pt x="295037" y="715656"/>
                  </a:cubicBezTo>
                  <a:cubicBezTo>
                    <a:pt x="304072" y="724691"/>
                    <a:pt x="313596" y="732925"/>
                    <a:pt x="323452" y="740523"/>
                  </a:cubicBezTo>
                  <a:cubicBezTo>
                    <a:pt x="312761" y="739331"/>
                    <a:pt x="301911" y="738664"/>
                    <a:pt x="290902" y="738664"/>
                  </a:cubicBezTo>
                  <a:cubicBezTo>
                    <a:pt x="130237" y="738664"/>
                    <a:pt x="0" y="868907"/>
                    <a:pt x="0" y="1029572"/>
                  </a:cubicBezTo>
                  <a:cubicBezTo>
                    <a:pt x="0" y="1190237"/>
                    <a:pt x="130243" y="1320480"/>
                    <a:pt x="290902" y="1320480"/>
                  </a:cubicBezTo>
                  <a:cubicBezTo>
                    <a:pt x="303679" y="1320480"/>
                    <a:pt x="316236" y="1319568"/>
                    <a:pt x="328578" y="1317970"/>
                  </a:cubicBezTo>
                  <a:cubicBezTo>
                    <a:pt x="320175" y="1324688"/>
                    <a:pt x="312033" y="1331888"/>
                    <a:pt x="304248" y="1339673"/>
                  </a:cubicBezTo>
                  <a:cubicBezTo>
                    <a:pt x="190638" y="1453276"/>
                    <a:pt x="190638" y="1637472"/>
                    <a:pt x="304248" y="1751075"/>
                  </a:cubicBezTo>
                  <a:cubicBezTo>
                    <a:pt x="417851" y="1864678"/>
                    <a:pt x="602046" y="1864678"/>
                    <a:pt x="715649" y="1751075"/>
                  </a:cubicBezTo>
                  <a:cubicBezTo>
                    <a:pt x="724685" y="1742040"/>
                    <a:pt x="732919" y="1732515"/>
                    <a:pt x="740516" y="1722659"/>
                  </a:cubicBezTo>
                  <a:cubicBezTo>
                    <a:pt x="739325" y="1733351"/>
                    <a:pt x="738657" y="1744200"/>
                    <a:pt x="738657" y="1755210"/>
                  </a:cubicBezTo>
                  <a:cubicBezTo>
                    <a:pt x="738657" y="1915874"/>
                    <a:pt x="868900" y="2046118"/>
                    <a:pt x="1029566" y="2046118"/>
                  </a:cubicBezTo>
                  <a:cubicBezTo>
                    <a:pt x="1190230" y="2046118"/>
                    <a:pt x="1320474" y="1915874"/>
                    <a:pt x="1320474" y="1755210"/>
                  </a:cubicBezTo>
                  <a:cubicBezTo>
                    <a:pt x="1320474" y="1742432"/>
                    <a:pt x="1319561" y="1729875"/>
                    <a:pt x="1317963" y="1717533"/>
                  </a:cubicBezTo>
                  <a:cubicBezTo>
                    <a:pt x="1324681" y="1725935"/>
                    <a:pt x="1331881" y="1734079"/>
                    <a:pt x="1339665" y="1741864"/>
                  </a:cubicBezTo>
                  <a:cubicBezTo>
                    <a:pt x="1453275" y="1855467"/>
                    <a:pt x="1637464" y="1855467"/>
                    <a:pt x="1751067" y="1741864"/>
                  </a:cubicBezTo>
                  <a:cubicBezTo>
                    <a:pt x="1864677" y="1628260"/>
                    <a:pt x="1864677" y="1444065"/>
                    <a:pt x="1751067" y="1330462"/>
                  </a:cubicBezTo>
                  <a:cubicBezTo>
                    <a:pt x="1742033" y="1321426"/>
                    <a:pt x="1732508" y="1313192"/>
                    <a:pt x="1722652" y="1305595"/>
                  </a:cubicBezTo>
                  <a:cubicBezTo>
                    <a:pt x="1733344" y="1306787"/>
                    <a:pt x="1744193" y="1307454"/>
                    <a:pt x="1755203" y="1307454"/>
                  </a:cubicBezTo>
                  <a:cubicBezTo>
                    <a:pt x="1915868" y="1307454"/>
                    <a:pt x="2046105" y="1177211"/>
                    <a:pt x="2046105" y="1016546"/>
                  </a:cubicBezTo>
                  <a:close/>
                  <a:moveTo>
                    <a:pt x="1023071" y="1544084"/>
                  </a:moveTo>
                  <a:cubicBezTo>
                    <a:pt x="735315" y="1544084"/>
                    <a:pt x="502045" y="1310815"/>
                    <a:pt x="502045" y="1023059"/>
                  </a:cubicBezTo>
                  <a:cubicBezTo>
                    <a:pt x="502045" y="735303"/>
                    <a:pt x="735315" y="502033"/>
                    <a:pt x="1023071" y="502033"/>
                  </a:cubicBezTo>
                  <a:cubicBezTo>
                    <a:pt x="1310827" y="502033"/>
                    <a:pt x="1544097" y="735303"/>
                    <a:pt x="1544097" y="1023059"/>
                  </a:cubicBezTo>
                  <a:cubicBezTo>
                    <a:pt x="1544097" y="1310815"/>
                    <a:pt x="1310827" y="1544084"/>
                    <a:pt x="1023071" y="1544084"/>
                  </a:cubicBezTo>
                  <a:close/>
                </a:path>
              </a:pathLst>
            </a:custGeom>
            <a:solidFill>
              <a:srgbClr val="FFC000"/>
            </a:solidFill>
            <a:ln w="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1851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5351BAE-09C9-4B04-8609-7A2A32A7F17A}"/>
              </a:ext>
            </a:extLst>
          </p:cNvPr>
          <p:cNvGrpSpPr/>
          <p:nvPr/>
        </p:nvGrpSpPr>
        <p:grpSpPr>
          <a:xfrm>
            <a:off x="4734510" y="336086"/>
            <a:ext cx="2722979" cy="646331"/>
            <a:chOff x="4429855" y="336086"/>
            <a:chExt cx="2722979" cy="64633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5A71692-6A71-8672-16FE-64EA9992B3D8}"/>
                </a:ext>
              </a:extLst>
            </p:cNvPr>
            <p:cNvSpPr txBox="1"/>
            <p:nvPr/>
          </p:nvSpPr>
          <p:spPr>
            <a:xfrm>
              <a:off x="5012779" y="411496"/>
              <a:ext cx="21400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51A051"/>
                  </a:solidFill>
                  <a:latin typeface="得意黑" pitchFamily="2" charset="-122"/>
                  <a:ea typeface="得意黑" pitchFamily="2" charset="-122"/>
                </a:rPr>
                <a:t>添加标题文本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C5A759A-CE47-4ABB-3445-C96714CA9192}"/>
                </a:ext>
              </a:extLst>
            </p:cNvPr>
            <p:cNvGrpSpPr/>
            <p:nvPr/>
          </p:nvGrpSpPr>
          <p:grpSpPr>
            <a:xfrm>
              <a:off x="4429855" y="336086"/>
              <a:ext cx="627775" cy="646331"/>
              <a:chOff x="4340586" y="1809171"/>
              <a:chExt cx="837555" cy="862312"/>
            </a:xfrm>
          </p:grpSpPr>
          <p:sp>
            <p:nvSpPr>
              <p:cNvPr id="6" name="矩形: 对角圆角 5">
                <a:extLst>
                  <a:ext uri="{FF2B5EF4-FFF2-40B4-BE49-F238E27FC236}">
                    <a16:creationId xmlns:a16="http://schemas.microsoft.com/office/drawing/2014/main" id="{0C0E0FD5-EECA-9F25-68A4-4214AE199825}"/>
                  </a:ext>
                </a:extLst>
              </p:cNvPr>
              <p:cNvSpPr/>
              <p:nvPr/>
            </p:nvSpPr>
            <p:spPr>
              <a:xfrm>
                <a:off x="4340586" y="1873751"/>
                <a:ext cx="803623" cy="72591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51A051"/>
              </a:solidFill>
              <a:ln>
                <a:solidFill>
                  <a:srgbClr val="51A0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D85337D-8318-2223-B69D-CFB3E2CAE2B7}"/>
                  </a:ext>
                </a:extLst>
              </p:cNvPr>
              <p:cNvSpPr txBox="1"/>
              <p:nvPr/>
            </p:nvSpPr>
            <p:spPr>
              <a:xfrm>
                <a:off x="4373573" y="1809171"/>
                <a:ext cx="804568" cy="862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得意黑" pitchFamily="2" charset="-122"/>
                    <a:ea typeface="得意黑" pitchFamily="2" charset="-122"/>
                  </a:rPr>
                  <a:t>02</a:t>
                </a:r>
                <a:endParaRPr lang="zh-CN" altLang="en-US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endParaRPr>
              </a:p>
            </p:txBody>
          </p:sp>
        </p:grp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6A3D6DF0-D0B5-9538-9530-65D0E83D079D}"/>
              </a:ext>
            </a:extLst>
          </p:cNvPr>
          <p:cNvSpPr/>
          <p:nvPr/>
        </p:nvSpPr>
        <p:spPr>
          <a:xfrm>
            <a:off x="874714" y="1536567"/>
            <a:ext cx="2505152" cy="2678230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08A05B9-78AD-D880-10F8-C8B665DF3E9B}"/>
              </a:ext>
            </a:extLst>
          </p:cNvPr>
          <p:cNvSpPr/>
          <p:nvPr/>
        </p:nvSpPr>
        <p:spPr>
          <a:xfrm>
            <a:off x="3520521" y="1536567"/>
            <a:ext cx="2505152" cy="2678230"/>
          </a:xfrm>
          <a:prstGeom prst="rect">
            <a:avLst/>
          </a:prstGeom>
          <a:solidFill>
            <a:srgbClr val="51A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80A8A54-1B9A-880E-0398-89905EF33BD7}"/>
              </a:ext>
            </a:extLst>
          </p:cNvPr>
          <p:cNvSpPr/>
          <p:nvPr/>
        </p:nvSpPr>
        <p:spPr>
          <a:xfrm>
            <a:off x="6165694" y="1536567"/>
            <a:ext cx="2505152" cy="2678230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339AE53-4DE1-5265-2B9C-028045361116}"/>
              </a:ext>
            </a:extLst>
          </p:cNvPr>
          <p:cNvSpPr/>
          <p:nvPr/>
        </p:nvSpPr>
        <p:spPr>
          <a:xfrm>
            <a:off x="8812136" y="1536567"/>
            <a:ext cx="2505152" cy="2678230"/>
          </a:xfrm>
          <a:prstGeom prst="rect">
            <a:avLst/>
          </a:prstGeom>
          <a:solidFill>
            <a:srgbClr val="336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F556C38-44C3-8721-0741-B1FE14295DBC}"/>
              </a:ext>
            </a:extLst>
          </p:cNvPr>
          <p:cNvGrpSpPr/>
          <p:nvPr/>
        </p:nvGrpSpPr>
        <p:grpSpPr>
          <a:xfrm>
            <a:off x="3854598" y="2132958"/>
            <a:ext cx="1836998" cy="1485448"/>
            <a:chOff x="1153976" y="3780815"/>
            <a:chExt cx="1836998" cy="1485448"/>
          </a:xfrm>
        </p:grpSpPr>
        <p:sp>
          <p:nvSpPr>
            <p:cNvPr id="14" name="TextBox 31">
              <a:extLst>
                <a:ext uri="{FF2B5EF4-FFF2-40B4-BE49-F238E27FC236}">
                  <a16:creationId xmlns:a16="http://schemas.microsoft.com/office/drawing/2014/main" id="{66F4510D-3B8B-BAC0-13B2-4A4E2EF61488}"/>
                </a:ext>
              </a:extLst>
            </p:cNvPr>
            <p:cNvSpPr txBox="1"/>
            <p:nvPr/>
          </p:nvSpPr>
          <p:spPr>
            <a:xfrm>
              <a:off x="1153976" y="4091839"/>
              <a:ext cx="1836998" cy="1174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2D6E159-6333-CC92-CCA0-29618E702656}"/>
                </a:ext>
              </a:extLst>
            </p:cNvPr>
            <p:cNvSpPr txBox="1"/>
            <p:nvPr/>
          </p:nvSpPr>
          <p:spPr>
            <a:xfrm>
              <a:off x="1296544" y="3780815"/>
              <a:ext cx="1551863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B4C788C-599D-033C-C152-3542C7A2A518}"/>
              </a:ext>
            </a:extLst>
          </p:cNvPr>
          <p:cNvGrpSpPr/>
          <p:nvPr/>
        </p:nvGrpSpPr>
        <p:grpSpPr>
          <a:xfrm>
            <a:off x="9146213" y="2132958"/>
            <a:ext cx="1836998" cy="1485448"/>
            <a:chOff x="1153976" y="3780815"/>
            <a:chExt cx="1836998" cy="1485448"/>
          </a:xfrm>
        </p:grpSpPr>
        <p:sp>
          <p:nvSpPr>
            <p:cNvPr id="17" name="TextBox 31">
              <a:extLst>
                <a:ext uri="{FF2B5EF4-FFF2-40B4-BE49-F238E27FC236}">
                  <a16:creationId xmlns:a16="http://schemas.microsoft.com/office/drawing/2014/main" id="{AAD96B79-3689-7B91-19CF-3D64C51424B1}"/>
                </a:ext>
              </a:extLst>
            </p:cNvPr>
            <p:cNvSpPr txBox="1"/>
            <p:nvPr/>
          </p:nvSpPr>
          <p:spPr>
            <a:xfrm>
              <a:off x="1153976" y="4091839"/>
              <a:ext cx="1836998" cy="1174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249CC55-78A2-A3AE-B2DA-48C071201E5C}"/>
                </a:ext>
              </a:extLst>
            </p:cNvPr>
            <p:cNvSpPr txBox="1"/>
            <p:nvPr/>
          </p:nvSpPr>
          <p:spPr>
            <a:xfrm>
              <a:off x="1296544" y="3780815"/>
              <a:ext cx="1551863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B0AB4FC-3644-B74C-8B53-E0116943C369}"/>
              </a:ext>
            </a:extLst>
          </p:cNvPr>
          <p:cNvGrpSpPr/>
          <p:nvPr/>
        </p:nvGrpSpPr>
        <p:grpSpPr>
          <a:xfrm>
            <a:off x="850480" y="4496865"/>
            <a:ext cx="10132732" cy="950563"/>
            <a:chOff x="495300" y="1353142"/>
            <a:chExt cx="10132732" cy="950563"/>
          </a:xfrm>
        </p:grpSpPr>
        <p:sp>
          <p:nvSpPr>
            <p:cNvPr id="20" name="TextBox 31">
              <a:extLst>
                <a:ext uri="{FF2B5EF4-FFF2-40B4-BE49-F238E27FC236}">
                  <a16:creationId xmlns:a16="http://schemas.microsoft.com/office/drawing/2014/main" id="{C71F9333-7325-08B9-0AF3-3B07843AAC5D}"/>
                </a:ext>
              </a:extLst>
            </p:cNvPr>
            <p:cNvSpPr txBox="1"/>
            <p:nvPr/>
          </p:nvSpPr>
          <p:spPr>
            <a:xfrm>
              <a:off x="495300" y="1683279"/>
              <a:ext cx="10132732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BE49AF3-A764-4453-F71F-A9B3AF59D21B}"/>
                </a:ext>
              </a:extLst>
            </p:cNvPr>
            <p:cNvSpPr txBox="1"/>
            <p:nvPr/>
          </p:nvSpPr>
          <p:spPr>
            <a:xfrm>
              <a:off x="519534" y="1353142"/>
              <a:ext cx="3122452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00122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>
            <a:extLst>
              <a:ext uri="{FF2B5EF4-FFF2-40B4-BE49-F238E27FC236}">
                <a16:creationId xmlns:a16="http://schemas.microsoft.com/office/drawing/2014/main" id="{CDFACCE9-9766-D3F8-A437-1B9C0AD9012C}"/>
              </a:ext>
            </a:extLst>
          </p:cNvPr>
          <p:cNvSpPr/>
          <p:nvPr/>
        </p:nvSpPr>
        <p:spPr>
          <a:xfrm>
            <a:off x="4564742" y="1863526"/>
            <a:ext cx="3062514" cy="2916680"/>
          </a:xfrm>
          <a:prstGeom prst="pentagon">
            <a:avLst/>
          </a:prstGeom>
          <a:solidFill>
            <a:srgbClr val="51A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F1BE6D1A-2B8A-3223-81D6-FA17E7EA68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80971" y="1113971"/>
            <a:ext cx="4630057" cy="4630057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05351BAE-09C9-4B04-8609-7A2A32A7F17A}"/>
              </a:ext>
            </a:extLst>
          </p:cNvPr>
          <p:cNvGrpSpPr/>
          <p:nvPr/>
        </p:nvGrpSpPr>
        <p:grpSpPr>
          <a:xfrm>
            <a:off x="4734510" y="336086"/>
            <a:ext cx="2722979" cy="646331"/>
            <a:chOff x="4429855" y="336086"/>
            <a:chExt cx="2722979" cy="64633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5A71692-6A71-8672-16FE-64EA9992B3D8}"/>
                </a:ext>
              </a:extLst>
            </p:cNvPr>
            <p:cNvSpPr txBox="1"/>
            <p:nvPr/>
          </p:nvSpPr>
          <p:spPr>
            <a:xfrm>
              <a:off x="5012779" y="411496"/>
              <a:ext cx="21400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51A051"/>
                  </a:solidFill>
                  <a:latin typeface="得意黑" pitchFamily="2" charset="-122"/>
                  <a:ea typeface="得意黑" pitchFamily="2" charset="-122"/>
                </a:rPr>
                <a:t>添加标题文本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C5A759A-CE47-4ABB-3445-C96714CA9192}"/>
                </a:ext>
              </a:extLst>
            </p:cNvPr>
            <p:cNvGrpSpPr/>
            <p:nvPr/>
          </p:nvGrpSpPr>
          <p:grpSpPr>
            <a:xfrm>
              <a:off x="4429855" y="336086"/>
              <a:ext cx="627775" cy="646331"/>
              <a:chOff x="4340586" y="1809171"/>
              <a:chExt cx="837555" cy="862312"/>
            </a:xfrm>
          </p:grpSpPr>
          <p:sp>
            <p:nvSpPr>
              <p:cNvPr id="6" name="矩形: 对角圆角 5">
                <a:extLst>
                  <a:ext uri="{FF2B5EF4-FFF2-40B4-BE49-F238E27FC236}">
                    <a16:creationId xmlns:a16="http://schemas.microsoft.com/office/drawing/2014/main" id="{0C0E0FD5-EECA-9F25-68A4-4214AE199825}"/>
                  </a:ext>
                </a:extLst>
              </p:cNvPr>
              <p:cNvSpPr/>
              <p:nvPr/>
            </p:nvSpPr>
            <p:spPr>
              <a:xfrm>
                <a:off x="4340586" y="1873751"/>
                <a:ext cx="803623" cy="72591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51A051"/>
              </a:solidFill>
              <a:ln>
                <a:solidFill>
                  <a:srgbClr val="51A0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D85337D-8318-2223-B69D-CFB3E2CAE2B7}"/>
                  </a:ext>
                </a:extLst>
              </p:cNvPr>
              <p:cNvSpPr txBox="1"/>
              <p:nvPr/>
            </p:nvSpPr>
            <p:spPr>
              <a:xfrm>
                <a:off x="4373573" y="1809171"/>
                <a:ext cx="804568" cy="862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得意黑" pitchFamily="2" charset="-122"/>
                    <a:ea typeface="得意黑" pitchFamily="2" charset="-122"/>
                  </a:rPr>
                  <a:t>02</a:t>
                </a:r>
                <a:endParaRPr lang="zh-CN" altLang="en-US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endParaRP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67B6B96-D006-96AE-8866-029ADB9C5663}"/>
              </a:ext>
            </a:extLst>
          </p:cNvPr>
          <p:cNvGrpSpPr/>
          <p:nvPr/>
        </p:nvGrpSpPr>
        <p:grpSpPr>
          <a:xfrm>
            <a:off x="8170085" y="2168821"/>
            <a:ext cx="3324791" cy="950563"/>
            <a:chOff x="473969" y="1353142"/>
            <a:chExt cx="3324791" cy="950563"/>
          </a:xfrm>
        </p:grpSpPr>
        <p:sp>
          <p:nvSpPr>
            <p:cNvPr id="9" name="TextBox 31">
              <a:extLst>
                <a:ext uri="{FF2B5EF4-FFF2-40B4-BE49-F238E27FC236}">
                  <a16:creationId xmlns:a16="http://schemas.microsoft.com/office/drawing/2014/main" id="{7494C8C2-CBDD-0AA5-12D1-9192E8279136}"/>
                </a:ext>
              </a:extLst>
            </p:cNvPr>
            <p:cNvSpPr txBox="1"/>
            <p:nvPr/>
          </p:nvSpPr>
          <p:spPr>
            <a:xfrm>
              <a:off x="495300" y="1683279"/>
              <a:ext cx="3303460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EEB7269-A874-67AC-A498-486E2B81188C}"/>
                </a:ext>
              </a:extLst>
            </p:cNvPr>
            <p:cNvSpPr txBox="1"/>
            <p:nvPr/>
          </p:nvSpPr>
          <p:spPr>
            <a:xfrm>
              <a:off x="473969" y="1353142"/>
              <a:ext cx="20867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473EAD5-8AED-5C9F-E447-5355531AC430}"/>
              </a:ext>
            </a:extLst>
          </p:cNvPr>
          <p:cNvGrpSpPr/>
          <p:nvPr/>
        </p:nvGrpSpPr>
        <p:grpSpPr>
          <a:xfrm>
            <a:off x="827749" y="2168821"/>
            <a:ext cx="3194164" cy="950563"/>
            <a:chOff x="86212" y="1353142"/>
            <a:chExt cx="3194164" cy="950563"/>
          </a:xfrm>
        </p:grpSpPr>
        <p:sp>
          <p:nvSpPr>
            <p:cNvPr id="12" name="TextBox 31">
              <a:extLst>
                <a:ext uri="{FF2B5EF4-FFF2-40B4-BE49-F238E27FC236}">
                  <a16:creationId xmlns:a16="http://schemas.microsoft.com/office/drawing/2014/main" id="{7125C945-50BD-A291-DF9F-21E2488CE400}"/>
                </a:ext>
              </a:extLst>
            </p:cNvPr>
            <p:cNvSpPr txBox="1"/>
            <p:nvPr/>
          </p:nvSpPr>
          <p:spPr>
            <a:xfrm>
              <a:off x="86212" y="1683279"/>
              <a:ext cx="3189722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961F8AA-EA71-DE01-BD7A-09C86B470D57}"/>
                </a:ext>
              </a:extLst>
            </p:cNvPr>
            <p:cNvSpPr txBox="1"/>
            <p:nvPr/>
          </p:nvSpPr>
          <p:spPr>
            <a:xfrm>
              <a:off x="1193646" y="1353142"/>
              <a:ext cx="20867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D3DF925-C53B-EDC7-6327-E9C58A93FDCF}"/>
              </a:ext>
            </a:extLst>
          </p:cNvPr>
          <p:cNvGrpSpPr/>
          <p:nvPr/>
        </p:nvGrpSpPr>
        <p:grpSpPr>
          <a:xfrm>
            <a:off x="8170085" y="3866993"/>
            <a:ext cx="3324791" cy="950563"/>
            <a:chOff x="473969" y="1353142"/>
            <a:chExt cx="3324791" cy="950563"/>
          </a:xfrm>
        </p:grpSpPr>
        <p:sp>
          <p:nvSpPr>
            <p:cNvPr id="15" name="TextBox 31">
              <a:extLst>
                <a:ext uri="{FF2B5EF4-FFF2-40B4-BE49-F238E27FC236}">
                  <a16:creationId xmlns:a16="http://schemas.microsoft.com/office/drawing/2014/main" id="{B57DFB06-2906-83E2-76D3-10F9A1C12079}"/>
                </a:ext>
              </a:extLst>
            </p:cNvPr>
            <p:cNvSpPr txBox="1"/>
            <p:nvPr/>
          </p:nvSpPr>
          <p:spPr>
            <a:xfrm>
              <a:off x="495300" y="1683279"/>
              <a:ext cx="3303460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F998CF8-88B4-54BE-9B48-900D5B27B877}"/>
                </a:ext>
              </a:extLst>
            </p:cNvPr>
            <p:cNvSpPr txBox="1"/>
            <p:nvPr/>
          </p:nvSpPr>
          <p:spPr>
            <a:xfrm>
              <a:off x="473969" y="1353142"/>
              <a:ext cx="20867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C3C4547-C894-5E6A-50E8-59219F6305C3}"/>
              </a:ext>
            </a:extLst>
          </p:cNvPr>
          <p:cNvGrpSpPr/>
          <p:nvPr/>
        </p:nvGrpSpPr>
        <p:grpSpPr>
          <a:xfrm>
            <a:off x="827749" y="3866993"/>
            <a:ext cx="3194164" cy="950563"/>
            <a:chOff x="86212" y="1353142"/>
            <a:chExt cx="3194164" cy="950563"/>
          </a:xfrm>
        </p:grpSpPr>
        <p:sp>
          <p:nvSpPr>
            <p:cNvPr id="18" name="TextBox 31">
              <a:extLst>
                <a:ext uri="{FF2B5EF4-FFF2-40B4-BE49-F238E27FC236}">
                  <a16:creationId xmlns:a16="http://schemas.microsoft.com/office/drawing/2014/main" id="{AF7E1FDD-5FDD-9AFE-0D64-7D42AE48910E}"/>
                </a:ext>
              </a:extLst>
            </p:cNvPr>
            <p:cNvSpPr txBox="1"/>
            <p:nvPr/>
          </p:nvSpPr>
          <p:spPr>
            <a:xfrm>
              <a:off x="86212" y="1683279"/>
              <a:ext cx="3189722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8302630-234C-D54B-B832-9CBAA75A061E}"/>
                </a:ext>
              </a:extLst>
            </p:cNvPr>
            <p:cNvSpPr txBox="1"/>
            <p:nvPr/>
          </p:nvSpPr>
          <p:spPr>
            <a:xfrm>
              <a:off x="1193646" y="1353142"/>
              <a:ext cx="20867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20" name="tree-with-circles-foliage_33024">
            <a:extLst>
              <a:ext uri="{FF2B5EF4-FFF2-40B4-BE49-F238E27FC236}">
                <a16:creationId xmlns:a16="http://schemas.microsoft.com/office/drawing/2014/main" id="{2BDE0B61-CF9E-9F71-CE21-91EE9ABC3B86}"/>
              </a:ext>
            </a:extLst>
          </p:cNvPr>
          <p:cNvSpPr/>
          <p:nvPr/>
        </p:nvSpPr>
        <p:spPr>
          <a:xfrm>
            <a:off x="5421243" y="2739541"/>
            <a:ext cx="1323739" cy="1715938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49" h="453">
                <a:moveTo>
                  <a:pt x="216" y="285"/>
                </a:moveTo>
                <a:lnTo>
                  <a:pt x="216" y="400"/>
                </a:lnTo>
                <a:lnTo>
                  <a:pt x="256" y="400"/>
                </a:lnTo>
                <a:lnTo>
                  <a:pt x="256" y="453"/>
                </a:lnTo>
                <a:lnTo>
                  <a:pt x="122" y="453"/>
                </a:lnTo>
                <a:lnTo>
                  <a:pt x="122" y="400"/>
                </a:lnTo>
                <a:lnTo>
                  <a:pt x="162" y="400"/>
                </a:lnTo>
                <a:lnTo>
                  <a:pt x="162" y="282"/>
                </a:lnTo>
                <a:lnTo>
                  <a:pt x="90" y="151"/>
                </a:lnTo>
                <a:lnTo>
                  <a:pt x="137" y="125"/>
                </a:lnTo>
                <a:lnTo>
                  <a:pt x="193" y="228"/>
                </a:lnTo>
                <a:lnTo>
                  <a:pt x="226" y="188"/>
                </a:lnTo>
                <a:lnTo>
                  <a:pt x="268" y="221"/>
                </a:lnTo>
                <a:lnTo>
                  <a:pt x="216" y="285"/>
                </a:lnTo>
                <a:close/>
                <a:moveTo>
                  <a:pt x="227" y="80"/>
                </a:moveTo>
                <a:cubicBezTo>
                  <a:pt x="204" y="80"/>
                  <a:pt x="185" y="99"/>
                  <a:pt x="185" y="122"/>
                </a:cubicBezTo>
                <a:cubicBezTo>
                  <a:pt x="185" y="146"/>
                  <a:pt x="204" y="164"/>
                  <a:pt x="227" y="164"/>
                </a:cubicBezTo>
                <a:cubicBezTo>
                  <a:pt x="250" y="164"/>
                  <a:pt x="269" y="146"/>
                  <a:pt x="269" y="122"/>
                </a:cubicBezTo>
                <a:cubicBezTo>
                  <a:pt x="269" y="99"/>
                  <a:pt x="250" y="80"/>
                  <a:pt x="227" y="80"/>
                </a:cubicBezTo>
                <a:close/>
                <a:moveTo>
                  <a:pt x="118" y="98"/>
                </a:moveTo>
                <a:cubicBezTo>
                  <a:pt x="145" y="98"/>
                  <a:pt x="167" y="76"/>
                  <a:pt x="167" y="49"/>
                </a:cubicBezTo>
                <a:cubicBezTo>
                  <a:pt x="167" y="22"/>
                  <a:pt x="145" y="0"/>
                  <a:pt x="118" y="0"/>
                </a:cubicBezTo>
                <a:cubicBezTo>
                  <a:pt x="91" y="0"/>
                  <a:pt x="69" y="22"/>
                  <a:pt x="69" y="49"/>
                </a:cubicBezTo>
                <a:cubicBezTo>
                  <a:pt x="69" y="76"/>
                  <a:pt x="91" y="98"/>
                  <a:pt x="118" y="98"/>
                </a:cubicBezTo>
                <a:close/>
                <a:moveTo>
                  <a:pt x="69" y="213"/>
                </a:moveTo>
                <a:cubicBezTo>
                  <a:pt x="40" y="213"/>
                  <a:pt x="16" y="237"/>
                  <a:pt x="16" y="267"/>
                </a:cubicBezTo>
                <a:cubicBezTo>
                  <a:pt x="16" y="296"/>
                  <a:pt x="40" y="320"/>
                  <a:pt x="69" y="320"/>
                </a:cubicBezTo>
                <a:cubicBezTo>
                  <a:pt x="99" y="320"/>
                  <a:pt x="122" y="296"/>
                  <a:pt x="122" y="267"/>
                </a:cubicBezTo>
                <a:cubicBezTo>
                  <a:pt x="122" y="237"/>
                  <a:pt x="99" y="213"/>
                  <a:pt x="69" y="213"/>
                </a:cubicBezTo>
                <a:close/>
                <a:moveTo>
                  <a:pt x="311" y="156"/>
                </a:moveTo>
                <a:cubicBezTo>
                  <a:pt x="290" y="156"/>
                  <a:pt x="274" y="172"/>
                  <a:pt x="274" y="193"/>
                </a:cubicBezTo>
                <a:cubicBezTo>
                  <a:pt x="274" y="214"/>
                  <a:pt x="290" y="231"/>
                  <a:pt x="311" y="231"/>
                </a:cubicBezTo>
                <a:cubicBezTo>
                  <a:pt x="332" y="231"/>
                  <a:pt x="349" y="214"/>
                  <a:pt x="349" y="193"/>
                </a:cubicBezTo>
                <a:cubicBezTo>
                  <a:pt x="349" y="172"/>
                  <a:pt x="332" y="156"/>
                  <a:pt x="311" y="156"/>
                </a:cubicBezTo>
                <a:close/>
                <a:moveTo>
                  <a:pt x="314" y="136"/>
                </a:moveTo>
                <a:cubicBezTo>
                  <a:pt x="330" y="135"/>
                  <a:pt x="343" y="122"/>
                  <a:pt x="342" y="106"/>
                </a:cubicBezTo>
                <a:cubicBezTo>
                  <a:pt x="342" y="90"/>
                  <a:pt x="329" y="77"/>
                  <a:pt x="313" y="78"/>
                </a:cubicBezTo>
                <a:cubicBezTo>
                  <a:pt x="297" y="78"/>
                  <a:pt x="284" y="92"/>
                  <a:pt x="285" y="108"/>
                </a:cubicBezTo>
                <a:cubicBezTo>
                  <a:pt x="285" y="123"/>
                  <a:pt x="298" y="136"/>
                  <a:pt x="314" y="136"/>
                </a:cubicBezTo>
                <a:close/>
                <a:moveTo>
                  <a:pt x="217" y="69"/>
                </a:moveTo>
                <a:cubicBezTo>
                  <a:pt x="233" y="68"/>
                  <a:pt x="245" y="55"/>
                  <a:pt x="245" y="39"/>
                </a:cubicBezTo>
                <a:cubicBezTo>
                  <a:pt x="244" y="23"/>
                  <a:pt x="231" y="11"/>
                  <a:pt x="215" y="11"/>
                </a:cubicBezTo>
                <a:cubicBezTo>
                  <a:pt x="199" y="12"/>
                  <a:pt x="186" y="25"/>
                  <a:pt x="187" y="41"/>
                </a:cubicBezTo>
                <a:cubicBezTo>
                  <a:pt x="187" y="57"/>
                  <a:pt x="201" y="69"/>
                  <a:pt x="217" y="69"/>
                </a:cubicBezTo>
                <a:close/>
                <a:moveTo>
                  <a:pt x="85" y="142"/>
                </a:moveTo>
                <a:cubicBezTo>
                  <a:pt x="85" y="119"/>
                  <a:pt x="66" y="100"/>
                  <a:pt x="42" y="100"/>
                </a:cubicBezTo>
                <a:cubicBezTo>
                  <a:pt x="19" y="100"/>
                  <a:pt x="0" y="119"/>
                  <a:pt x="0" y="142"/>
                </a:cubicBezTo>
                <a:cubicBezTo>
                  <a:pt x="0" y="166"/>
                  <a:pt x="19" y="184"/>
                  <a:pt x="42" y="184"/>
                </a:cubicBezTo>
                <a:cubicBezTo>
                  <a:pt x="66" y="184"/>
                  <a:pt x="85" y="166"/>
                  <a:pt x="85" y="1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66153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5351BAE-09C9-4B04-8609-7A2A32A7F17A}"/>
              </a:ext>
            </a:extLst>
          </p:cNvPr>
          <p:cNvGrpSpPr/>
          <p:nvPr/>
        </p:nvGrpSpPr>
        <p:grpSpPr>
          <a:xfrm>
            <a:off x="4734510" y="336086"/>
            <a:ext cx="2722979" cy="646331"/>
            <a:chOff x="4429855" y="336086"/>
            <a:chExt cx="2722979" cy="64633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5A71692-6A71-8672-16FE-64EA9992B3D8}"/>
                </a:ext>
              </a:extLst>
            </p:cNvPr>
            <p:cNvSpPr txBox="1"/>
            <p:nvPr/>
          </p:nvSpPr>
          <p:spPr>
            <a:xfrm>
              <a:off x="5012779" y="411496"/>
              <a:ext cx="21400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51A051"/>
                  </a:solidFill>
                  <a:latin typeface="得意黑" pitchFamily="2" charset="-122"/>
                  <a:ea typeface="得意黑" pitchFamily="2" charset="-122"/>
                </a:rPr>
                <a:t>添加标题文本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C5A759A-CE47-4ABB-3445-C96714CA9192}"/>
                </a:ext>
              </a:extLst>
            </p:cNvPr>
            <p:cNvGrpSpPr/>
            <p:nvPr/>
          </p:nvGrpSpPr>
          <p:grpSpPr>
            <a:xfrm>
              <a:off x="4429855" y="336086"/>
              <a:ext cx="627775" cy="646331"/>
              <a:chOff x="4340586" y="1809171"/>
              <a:chExt cx="837555" cy="862312"/>
            </a:xfrm>
          </p:grpSpPr>
          <p:sp>
            <p:nvSpPr>
              <p:cNvPr id="6" name="矩形: 对角圆角 5">
                <a:extLst>
                  <a:ext uri="{FF2B5EF4-FFF2-40B4-BE49-F238E27FC236}">
                    <a16:creationId xmlns:a16="http://schemas.microsoft.com/office/drawing/2014/main" id="{0C0E0FD5-EECA-9F25-68A4-4214AE199825}"/>
                  </a:ext>
                </a:extLst>
              </p:cNvPr>
              <p:cNvSpPr/>
              <p:nvPr/>
            </p:nvSpPr>
            <p:spPr>
              <a:xfrm>
                <a:off x="4340586" y="1873751"/>
                <a:ext cx="803623" cy="72591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51A051"/>
              </a:solidFill>
              <a:ln>
                <a:solidFill>
                  <a:srgbClr val="51A0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D85337D-8318-2223-B69D-CFB3E2CAE2B7}"/>
                  </a:ext>
                </a:extLst>
              </p:cNvPr>
              <p:cNvSpPr txBox="1"/>
              <p:nvPr/>
            </p:nvSpPr>
            <p:spPr>
              <a:xfrm>
                <a:off x="4373573" y="1809171"/>
                <a:ext cx="804568" cy="862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得意黑" pitchFamily="2" charset="-122"/>
                    <a:ea typeface="得意黑" pitchFamily="2" charset="-122"/>
                  </a:rPr>
                  <a:t>02</a:t>
                </a:r>
                <a:endParaRPr lang="zh-CN" altLang="en-US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F7118DF-1B71-F641-A92C-6698EB06B514}"/>
              </a:ext>
            </a:extLst>
          </p:cNvPr>
          <p:cNvGrpSpPr/>
          <p:nvPr/>
        </p:nvGrpSpPr>
        <p:grpSpPr>
          <a:xfrm>
            <a:off x="5053581" y="1540451"/>
            <a:ext cx="2049599" cy="1889648"/>
            <a:chOff x="3835686" y="2643180"/>
            <a:chExt cx="1478435" cy="1363058"/>
          </a:xfrm>
          <a:solidFill>
            <a:schemeClr val="bg1"/>
          </a:solidFill>
        </p:grpSpPr>
        <p:sp>
          <p:nvSpPr>
            <p:cNvPr id="42" name="心形 7">
              <a:extLst>
                <a:ext uri="{FF2B5EF4-FFF2-40B4-BE49-F238E27FC236}">
                  <a16:creationId xmlns:a16="http://schemas.microsoft.com/office/drawing/2014/main" id="{FC5B8BBB-AE42-D63E-20FE-569238A6DBD2}"/>
                </a:ext>
              </a:extLst>
            </p:cNvPr>
            <p:cNvSpPr/>
            <p:nvPr/>
          </p:nvSpPr>
          <p:spPr>
            <a:xfrm>
              <a:off x="3835686" y="2643180"/>
              <a:ext cx="741448" cy="1363055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-1" fmla="*/ 741448 w 1408146"/>
                <a:gd name="connsiteY0-2" fmla="*/ 327941 h 1363056"/>
                <a:gd name="connsiteX1-3" fmla="*/ 741448 w 1408146"/>
                <a:gd name="connsiteY1-4" fmla="*/ 1363056 h 1363056"/>
                <a:gd name="connsiteX2-5" fmla="*/ 741448 w 1408146"/>
                <a:gd name="connsiteY2-6" fmla="*/ 327941 h 1363056"/>
                <a:gd name="connsiteX0-7" fmla="*/ 741448 w 741448"/>
                <a:gd name="connsiteY0-8" fmla="*/ 327941 h 1363056"/>
                <a:gd name="connsiteX1-9" fmla="*/ 741448 w 741448"/>
                <a:gd name="connsiteY1-10" fmla="*/ 1363056 h 1363056"/>
                <a:gd name="connsiteX2-11" fmla="*/ 741448 w 741448"/>
                <a:gd name="connsiteY2-12" fmla="*/ 327941 h 1363056"/>
                <a:gd name="connsiteX0-13" fmla="*/ 741448 w 741448"/>
                <a:gd name="connsiteY0-14" fmla="*/ 327941 h 1363056"/>
                <a:gd name="connsiteX1-15" fmla="*/ 741448 w 741448"/>
                <a:gd name="connsiteY1-16" fmla="*/ 1363056 h 1363056"/>
                <a:gd name="connsiteX2-17" fmla="*/ 741448 w 741448"/>
                <a:gd name="connsiteY2-18" fmla="*/ 327941 h 1363056"/>
                <a:gd name="connsiteX0-19" fmla="*/ 741448 w 741448"/>
                <a:gd name="connsiteY0-20" fmla="*/ 327941 h 1363056"/>
                <a:gd name="connsiteX1-21" fmla="*/ 741448 w 741448"/>
                <a:gd name="connsiteY1-22" fmla="*/ 1363056 h 1363056"/>
                <a:gd name="connsiteX2-23" fmla="*/ 741448 w 741448"/>
                <a:gd name="connsiteY2-24" fmla="*/ 327941 h 1363056"/>
                <a:gd name="connsiteX0-25" fmla="*/ 741448 w 741448"/>
                <a:gd name="connsiteY0-26" fmla="*/ 327941 h 1363056"/>
                <a:gd name="connsiteX1-27" fmla="*/ 741448 w 741448"/>
                <a:gd name="connsiteY1-28" fmla="*/ 1363056 h 1363056"/>
                <a:gd name="connsiteX2-29" fmla="*/ 741448 w 741448"/>
                <a:gd name="connsiteY2-30" fmla="*/ 327941 h 1363056"/>
                <a:gd name="connsiteX0-31" fmla="*/ 741448 w 741448"/>
                <a:gd name="connsiteY0-32" fmla="*/ 327941 h 1363056"/>
                <a:gd name="connsiteX1-33" fmla="*/ 741448 w 741448"/>
                <a:gd name="connsiteY1-34" fmla="*/ 1363056 h 1363056"/>
                <a:gd name="connsiteX2-35" fmla="*/ 741448 w 741448"/>
                <a:gd name="connsiteY2-36" fmla="*/ 327941 h 1363056"/>
                <a:gd name="connsiteX0-37" fmla="*/ 741448 w 741448"/>
                <a:gd name="connsiteY0-38" fmla="*/ 327941 h 1363056"/>
                <a:gd name="connsiteX1-39" fmla="*/ 741448 w 741448"/>
                <a:gd name="connsiteY1-40" fmla="*/ 1363056 h 1363056"/>
                <a:gd name="connsiteX2-41" fmla="*/ 741448 w 741448"/>
                <a:gd name="connsiteY2-42" fmla="*/ 327941 h 1363056"/>
                <a:gd name="connsiteX0-43" fmla="*/ 741448 w 741448"/>
                <a:gd name="connsiteY0-44" fmla="*/ 327941 h 1363056"/>
                <a:gd name="connsiteX1-45" fmla="*/ 741448 w 741448"/>
                <a:gd name="connsiteY1-46" fmla="*/ 1363056 h 1363056"/>
                <a:gd name="connsiteX2-47" fmla="*/ 741448 w 741448"/>
                <a:gd name="connsiteY2-48" fmla="*/ 327941 h 1363056"/>
                <a:gd name="connsiteX0-49" fmla="*/ 741448 w 741448"/>
                <a:gd name="connsiteY0-50" fmla="*/ 327941 h 1363056"/>
                <a:gd name="connsiteX1-51" fmla="*/ 741448 w 741448"/>
                <a:gd name="connsiteY1-52" fmla="*/ 1363056 h 1363056"/>
                <a:gd name="connsiteX2-53" fmla="*/ 741448 w 741448"/>
                <a:gd name="connsiteY2-54" fmla="*/ 327941 h 1363056"/>
                <a:gd name="connsiteX0-55" fmla="*/ 741448 w 743314"/>
                <a:gd name="connsiteY0-56" fmla="*/ 327941 h 1363056"/>
                <a:gd name="connsiteX1-57" fmla="*/ 741448 w 743314"/>
                <a:gd name="connsiteY1-58" fmla="*/ 1363056 h 1363056"/>
                <a:gd name="connsiteX2-59" fmla="*/ 741448 w 743314"/>
                <a:gd name="connsiteY2-60" fmla="*/ 327941 h 1363056"/>
                <a:gd name="connsiteX0-61" fmla="*/ 741448 w 741448"/>
                <a:gd name="connsiteY0-62" fmla="*/ 327941 h 1363056"/>
                <a:gd name="connsiteX1-63" fmla="*/ 741448 w 741448"/>
                <a:gd name="connsiteY1-64" fmla="*/ 1363056 h 1363056"/>
                <a:gd name="connsiteX2-65" fmla="*/ 741448 w 741448"/>
                <a:gd name="connsiteY2-66" fmla="*/ 327941 h 1363056"/>
                <a:gd name="connsiteX0-67" fmla="*/ 741448 w 741448"/>
                <a:gd name="connsiteY0-68" fmla="*/ 327941 h 1363056"/>
                <a:gd name="connsiteX1-69" fmla="*/ 741448 w 741448"/>
                <a:gd name="connsiteY1-70" fmla="*/ 1363056 h 1363056"/>
                <a:gd name="connsiteX2-71" fmla="*/ 741448 w 741448"/>
                <a:gd name="connsiteY2-72" fmla="*/ 327941 h 13630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41448" h="1363056">
                  <a:moveTo>
                    <a:pt x="741448" y="327941"/>
                  </a:moveTo>
                  <a:cubicBezTo>
                    <a:pt x="740677" y="1157841"/>
                    <a:pt x="741248" y="495849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solidFill>
              <a:srgbClr val="3365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心形 7">
              <a:extLst>
                <a:ext uri="{FF2B5EF4-FFF2-40B4-BE49-F238E27FC236}">
                  <a16:creationId xmlns:a16="http://schemas.microsoft.com/office/drawing/2014/main" id="{47753B5C-776A-60AF-A11F-C647F0A78A85}"/>
                </a:ext>
              </a:extLst>
            </p:cNvPr>
            <p:cNvSpPr/>
            <p:nvPr/>
          </p:nvSpPr>
          <p:spPr>
            <a:xfrm flipH="1">
              <a:off x="4572000" y="2643182"/>
              <a:ext cx="742121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-1" fmla="*/ 741448 w 1408146"/>
                <a:gd name="connsiteY0-2" fmla="*/ 327941 h 1363056"/>
                <a:gd name="connsiteX1-3" fmla="*/ 741448 w 1408146"/>
                <a:gd name="connsiteY1-4" fmla="*/ 1363056 h 1363056"/>
                <a:gd name="connsiteX2-5" fmla="*/ 741448 w 1408146"/>
                <a:gd name="connsiteY2-6" fmla="*/ 327941 h 1363056"/>
                <a:gd name="connsiteX0-7" fmla="*/ 741448 w 741448"/>
                <a:gd name="connsiteY0-8" fmla="*/ 327941 h 1363056"/>
                <a:gd name="connsiteX1-9" fmla="*/ 741448 w 741448"/>
                <a:gd name="connsiteY1-10" fmla="*/ 1363056 h 1363056"/>
                <a:gd name="connsiteX2-11" fmla="*/ 741448 w 741448"/>
                <a:gd name="connsiteY2-12" fmla="*/ 327941 h 1363056"/>
                <a:gd name="connsiteX0-13" fmla="*/ 741448 w 741448"/>
                <a:gd name="connsiteY0-14" fmla="*/ 327941 h 1363056"/>
                <a:gd name="connsiteX1-15" fmla="*/ 741448 w 741448"/>
                <a:gd name="connsiteY1-16" fmla="*/ 1363056 h 1363056"/>
                <a:gd name="connsiteX2-17" fmla="*/ 741448 w 741448"/>
                <a:gd name="connsiteY2-18" fmla="*/ 327941 h 1363056"/>
                <a:gd name="connsiteX0-19" fmla="*/ 741448 w 742505"/>
                <a:gd name="connsiteY0-20" fmla="*/ 327941 h 1363056"/>
                <a:gd name="connsiteX1-21" fmla="*/ 741448 w 742505"/>
                <a:gd name="connsiteY1-22" fmla="*/ 1363056 h 1363056"/>
                <a:gd name="connsiteX2-23" fmla="*/ 741448 w 742505"/>
                <a:gd name="connsiteY2-24" fmla="*/ 327941 h 1363056"/>
                <a:gd name="connsiteX0-25" fmla="*/ 741448 w 743811"/>
                <a:gd name="connsiteY0-26" fmla="*/ 327941 h 1363056"/>
                <a:gd name="connsiteX1-27" fmla="*/ 741448 w 743811"/>
                <a:gd name="connsiteY1-28" fmla="*/ 1363056 h 1363056"/>
                <a:gd name="connsiteX2-29" fmla="*/ 741448 w 743811"/>
                <a:gd name="connsiteY2-30" fmla="*/ 327941 h 1363056"/>
                <a:gd name="connsiteX0-31" fmla="*/ 741448 w 743178"/>
                <a:gd name="connsiteY0-32" fmla="*/ 327941 h 1363056"/>
                <a:gd name="connsiteX1-33" fmla="*/ 741448 w 743178"/>
                <a:gd name="connsiteY1-34" fmla="*/ 1363056 h 1363056"/>
                <a:gd name="connsiteX2-35" fmla="*/ 741448 w 743178"/>
                <a:gd name="connsiteY2-36" fmla="*/ 327941 h 1363056"/>
                <a:gd name="connsiteX0-37" fmla="*/ 741448 w 742121"/>
                <a:gd name="connsiteY0-38" fmla="*/ 327941 h 1363056"/>
                <a:gd name="connsiteX1-39" fmla="*/ 741448 w 742121"/>
                <a:gd name="connsiteY1-40" fmla="*/ 1363056 h 1363056"/>
                <a:gd name="connsiteX2-41" fmla="*/ 741448 w 742121"/>
                <a:gd name="connsiteY2-42" fmla="*/ 327941 h 13630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42121" h="1363056">
                  <a:moveTo>
                    <a:pt x="741448" y="327941"/>
                  </a:moveTo>
                  <a:cubicBezTo>
                    <a:pt x="743059" y="1088786"/>
                    <a:pt x="741249" y="617292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solidFill>
              <a:srgbClr val="51A0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B07ECD0-B38B-7B8D-1CFB-D0BDFA3F86AE}"/>
              </a:ext>
            </a:extLst>
          </p:cNvPr>
          <p:cNvGrpSpPr/>
          <p:nvPr/>
        </p:nvGrpSpPr>
        <p:grpSpPr>
          <a:xfrm>
            <a:off x="6589329" y="2102704"/>
            <a:ext cx="1035345" cy="2911767"/>
            <a:chOff x="4943466" y="3048749"/>
            <a:chExt cx="746824" cy="2100342"/>
          </a:xfrm>
          <a:solidFill>
            <a:schemeClr val="tx1"/>
          </a:solidFill>
        </p:grpSpPr>
        <p:sp>
          <p:nvSpPr>
            <p:cNvPr id="40" name="心形 8">
              <a:extLst>
                <a:ext uri="{FF2B5EF4-FFF2-40B4-BE49-F238E27FC236}">
                  <a16:creationId xmlns:a16="http://schemas.microsoft.com/office/drawing/2014/main" id="{242062AE-15D1-1D1D-209A-7191FC492783}"/>
                </a:ext>
              </a:extLst>
            </p:cNvPr>
            <p:cNvSpPr/>
            <p:nvPr/>
          </p:nvSpPr>
          <p:spPr>
            <a:xfrm>
              <a:off x="4943466" y="3048749"/>
              <a:ext cx="746824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-1" fmla="*/ 741448 w 1403231"/>
                <a:gd name="connsiteY0-2" fmla="*/ 327941 h 1363056"/>
                <a:gd name="connsiteX1-3" fmla="*/ 741448 w 1403231"/>
                <a:gd name="connsiteY1-4" fmla="*/ 1363056 h 1363056"/>
                <a:gd name="connsiteX2-5" fmla="*/ 741448 w 1403231"/>
                <a:gd name="connsiteY2-6" fmla="*/ 327941 h 1363056"/>
                <a:gd name="connsiteX0-7" fmla="*/ 741448 w 742788"/>
                <a:gd name="connsiteY0-8" fmla="*/ 327941 h 1363056"/>
                <a:gd name="connsiteX1-9" fmla="*/ 741448 w 742788"/>
                <a:gd name="connsiteY1-10" fmla="*/ 1363056 h 1363056"/>
                <a:gd name="connsiteX2-11" fmla="*/ 741448 w 742788"/>
                <a:gd name="connsiteY2-12" fmla="*/ 327941 h 1363056"/>
                <a:gd name="connsiteX0-13" fmla="*/ 741448 w 746824"/>
                <a:gd name="connsiteY0-14" fmla="*/ 327941 h 1363056"/>
                <a:gd name="connsiteX1-15" fmla="*/ 741448 w 746824"/>
                <a:gd name="connsiteY1-16" fmla="*/ 1363056 h 1363056"/>
                <a:gd name="connsiteX2-17" fmla="*/ 741448 w 746824"/>
                <a:gd name="connsiteY2-18" fmla="*/ 327941 h 13630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46824" h="1363056">
                  <a:moveTo>
                    <a:pt x="741448" y="327941"/>
                  </a:moveTo>
                  <a:cubicBezTo>
                    <a:pt x="747066" y="1050569"/>
                    <a:pt x="750018" y="562116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solidFill>
              <a:srgbClr val="336535"/>
            </a:solidFill>
            <a:ln>
              <a:noFill/>
            </a:ln>
            <a:scene3d>
              <a:camera prst="orthographicFront">
                <a:rot lat="0" lon="0" rev="162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心形 8">
              <a:extLst>
                <a:ext uri="{FF2B5EF4-FFF2-40B4-BE49-F238E27FC236}">
                  <a16:creationId xmlns:a16="http://schemas.microsoft.com/office/drawing/2014/main" id="{AB7E9030-B554-A1AA-8504-37AFB29626B4}"/>
                </a:ext>
              </a:extLst>
            </p:cNvPr>
            <p:cNvSpPr/>
            <p:nvPr/>
          </p:nvSpPr>
          <p:spPr>
            <a:xfrm flipH="1">
              <a:off x="4948441" y="3786035"/>
              <a:ext cx="741849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-1" fmla="*/ 741448 w 1403231"/>
                <a:gd name="connsiteY0-2" fmla="*/ 327941 h 1363056"/>
                <a:gd name="connsiteX1-3" fmla="*/ 741448 w 1403231"/>
                <a:gd name="connsiteY1-4" fmla="*/ 1363056 h 1363056"/>
                <a:gd name="connsiteX2-5" fmla="*/ 741448 w 1403231"/>
                <a:gd name="connsiteY2-6" fmla="*/ 327941 h 1363056"/>
                <a:gd name="connsiteX0-7" fmla="*/ 741448 w 742788"/>
                <a:gd name="connsiteY0-8" fmla="*/ 327941 h 1363056"/>
                <a:gd name="connsiteX1-9" fmla="*/ 741448 w 742788"/>
                <a:gd name="connsiteY1-10" fmla="*/ 1363056 h 1363056"/>
                <a:gd name="connsiteX2-11" fmla="*/ 741448 w 742788"/>
                <a:gd name="connsiteY2-12" fmla="*/ 327941 h 1363056"/>
                <a:gd name="connsiteX0-13" fmla="*/ 741448 w 746824"/>
                <a:gd name="connsiteY0-14" fmla="*/ 327941 h 1363056"/>
                <a:gd name="connsiteX1-15" fmla="*/ 741448 w 746824"/>
                <a:gd name="connsiteY1-16" fmla="*/ 1363056 h 1363056"/>
                <a:gd name="connsiteX2-17" fmla="*/ 741448 w 746824"/>
                <a:gd name="connsiteY2-18" fmla="*/ 327941 h 1363056"/>
                <a:gd name="connsiteX0-19" fmla="*/ 741448 w 744292"/>
                <a:gd name="connsiteY0-20" fmla="*/ 327941 h 1363056"/>
                <a:gd name="connsiteX1-21" fmla="*/ 741448 w 744292"/>
                <a:gd name="connsiteY1-22" fmla="*/ 1363056 h 1363056"/>
                <a:gd name="connsiteX2-23" fmla="*/ 741448 w 744292"/>
                <a:gd name="connsiteY2-24" fmla="*/ 327941 h 1363056"/>
                <a:gd name="connsiteX0-25" fmla="*/ 741448 w 741849"/>
                <a:gd name="connsiteY0-26" fmla="*/ 327941 h 1363056"/>
                <a:gd name="connsiteX1-27" fmla="*/ 741448 w 741849"/>
                <a:gd name="connsiteY1-28" fmla="*/ 1363056 h 1363056"/>
                <a:gd name="connsiteX2-29" fmla="*/ 741448 w 741849"/>
                <a:gd name="connsiteY2-30" fmla="*/ 327941 h 13630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41849" h="1363056">
                  <a:moveTo>
                    <a:pt x="741448" y="327941"/>
                  </a:moveTo>
                  <a:cubicBezTo>
                    <a:pt x="739922" y="1055331"/>
                    <a:pt x="742874" y="562116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solidFill>
              <a:srgbClr val="51A051"/>
            </a:solidFill>
            <a:ln>
              <a:noFill/>
            </a:ln>
            <a:scene3d>
              <a:camera prst="orthographicFront">
                <a:rot lat="0" lon="0" rev="162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5927593-61CF-8601-C99E-2E9E543CBC10}"/>
              </a:ext>
            </a:extLst>
          </p:cNvPr>
          <p:cNvGrpSpPr/>
          <p:nvPr/>
        </p:nvGrpSpPr>
        <p:grpSpPr>
          <a:xfrm>
            <a:off x="5029045" y="3722116"/>
            <a:ext cx="2053777" cy="1891901"/>
            <a:chOff x="3817988" y="4216878"/>
            <a:chExt cx="1481449" cy="1364683"/>
          </a:xfrm>
          <a:solidFill>
            <a:schemeClr val="bg2"/>
          </a:solidFill>
        </p:grpSpPr>
        <p:sp>
          <p:nvSpPr>
            <p:cNvPr id="38" name="心形 10">
              <a:extLst>
                <a:ext uri="{FF2B5EF4-FFF2-40B4-BE49-F238E27FC236}">
                  <a16:creationId xmlns:a16="http://schemas.microsoft.com/office/drawing/2014/main" id="{0EAA9F99-2B4E-448B-2D39-7FBD2CAD9245}"/>
                </a:ext>
              </a:extLst>
            </p:cNvPr>
            <p:cNvSpPr/>
            <p:nvPr/>
          </p:nvSpPr>
          <p:spPr>
            <a:xfrm>
              <a:off x="4557989" y="4216878"/>
              <a:ext cx="741448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-1" fmla="*/ 741448 w 1408146"/>
                <a:gd name="connsiteY0-2" fmla="*/ 327941 h 1363056"/>
                <a:gd name="connsiteX1-3" fmla="*/ 741448 w 1408146"/>
                <a:gd name="connsiteY1-4" fmla="*/ 1363056 h 1363056"/>
                <a:gd name="connsiteX2-5" fmla="*/ 741448 w 1408146"/>
                <a:gd name="connsiteY2-6" fmla="*/ 327941 h 1363056"/>
                <a:gd name="connsiteX0-7" fmla="*/ 741448 w 741448"/>
                <a:gd name="connsiteY0-8" fmla="*/ 327941 h 1363056"/>
                <a:gd name="connsiteX1-9" fmla="*/ 741448 w 741448"/>
                <a:gd name="connsiteY1-10" fmla="*/ 1363056 h 1363056"/>
                <a:gd name="connsiteX2-11" fmla="*/ 741448 w 741448"/>
                <a:gd name="connsiteY2-12" fmla="*/ 327941 h 1363056"/>
                <a:gd name="connsiteX0-13" fmla="*/ 741448 w 741448"/>
                <a:gd name="connsiteY0-14" fmla="*/ 327941 h 1363056"/>
                <a:gd name="connsiteX1-15" fmla="*/ 741448 w 741448"/>
                <a:gd name="connsiteY1-16" fmla="*/ 1363056 h 1363056"/>
                <a:gd name="connsiteX2-17" fmla="*/ 741448 w 741448"/>
                <a:gd name="connsiteY2-18" fmla="*/ 327941 h 1363056"/>
                <a:gd name="connsiteX0-19" fmla="*/ 741448 w 741448"/>
                <a:gd name="connsiteY0-20" fmla="*/ 327941 h 1363056"/>
                <a:gd name="connsiteX1-21" fmla="*/ 741448 w 741448"/>
                <a:gd name="connsiteY1-22" fmla="*/ 1363056 h 1363056"/>
                <a:gd name="connsiteX2-23" fmla="*/ 741448 w 741448"/>
                <a:gd name="connsiteY2-24" fmla="*/ 327941 h 13630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41448" h="1363056">
                  <a:moveTo>
                    <a:pt x="741448" y="327941"/>
                  </a:moveTo>
                  <a:cubicBezTo>
                    <a:pt x="740678" y="1347644"/>
                    <a:pt x="741249" y="535865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solidFill>
              <a:srgbClr val="336535"/>
            </a:solidFill>
            <a:ln>
              <a:noFill/>
            </a:ln>
            <a:scene3d>
              <a:camera prst="orthographicFront">
                <a:rot lat="0" lon="0" rev="1079999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心形 10">
              <a:extLst>
                <a:ext uri="{FF2B5EF4-FFF2-40B4-BE49-F238E27FC236}">
                  <a16:creationId xmlns:a16="http://schemas.microsoft.com/office/drawing/2014/main" id="{CA3A3B87-6565-BE39-D7BD-40073C2D3439}"/>
                </a:ext>
              </a:extLst>
            </p:cNvPr>
            <p:cNvSpPr/>
            <p:nvPr/>
          </p:nvSpPr>
          <p:spPr>
            <a:xfrm flipH="1">
              <a:off x="3817988" y="4218505"/>
              <a:ext cx="741448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-1" fmla="*/ 741448 w 1408146"/>
                <a:gd name="connsiteY0-2" fmla="*/ 327941 h 1363056"/>
                <a:gd name="connsiteX1-3" fmla="*/ 741448 w 1408146"/>
                <a:gd name="connsiteY1-4" fmla="*/ 1363056 h 1363056"/>
                <a:gd name="connsiteX2-5" fmla="*/ 741448 w 1408146"/>
                <a:gd name="connsiteY2-6" fmla="*/ 327941 h 1363056"/>
                <a:gd name="connsiteX0-7" fmla="*/ 741448 w 741448"/>
                <a:gd name="connsiteY0-8" fmla="*/ 327941 h 1363056"/>
                <a:gd name="connsiteX1-9" fmla="*/ 741448 w 741448"/>
                <a:gd name="connsiteY1-10" fmla="*/ 1363056 h 1363056"/>
                <a:gd name="connsiteX2-11" fmla="*/ 741448 w 741448"/>
                <a:gd name="connsiteY2-12" fmla="*/ 327941 h 1363056"/>
                <a:gd name="connsiteX0-13" fmla="*/ 741448 w 741448"/>
                <a:gd name="connsiteY0-14" fmla="*/ 327941 h 1363056"/>
                <a:gd name="connsiteX1-15" fmla="*/ 741448 w 741448"/>
                <a:gd name="connsiteY1-16" fmla="*/ 1363056 h 1363056"/>
                <a:gd name="connsiteX2-17" fmla="*/ 741448 w 741448"/>
                <a:gd name="connsiteY2-18" fmla="*/ 327941 h 1363056"/>
                <a:gd name="connsiteX0-19" fmla="*/ 741448 w 741448"/>
                <a:gd name="connsiteY0-20" fmla="*/ 327941 h 1363056"/>
                <a:gd name="connsiteX1-21" fmla="*/ 741448 w 741448"/>
                <a:gd name="connsiteY1-22" fmla="*/ 1363056 h 1363056"/>
                <a:gd name="connsiteX2-23" fmla="*/ 741448 w 741448"/>
                <a:gd name="connsiteY2-24" fmla="*/ 327941 h 13630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41448" h="1363056">
                  <a:moveTo>
                    <a:pt x="741448" y="327941"/>
                  </a:moveTo>
                  <a:cubicBezTo>
                    <a:pt x="740677" y="1147620"/>
                    <a:pt x="741249" y="676359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solidFill>
              <a:srgbClr val="51A051"/>
            </a:solidFill>
            <a:ln>
              <a:noFill/>
            </a:ln>
            <a:scene3d>
              <a:camera prst="orthographicFront">
                <a:rot lat="0" lon="0" rev="1079999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908AB6E4-4AEF-458F-AA7D-5F457C135E3D}"/>
              </a:ext>
            </a:extLst>
          </p:cNvPr>
          <p:cNvCxnSpPr/>
          <p:nvPr/>
        </p:nvCxnSpPr>
        <p:spPr>
          <a:xfrm flipH="1">
            <a:off x="940274" y="1876136"/>
            <a:ext cx="449958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8F824FFE-0106-CB15-F267-2445F4E1D203}"/>
              </a:ext>
            </a:extLst>
          </p:cNvPr>
          <p:cNvCxnSpPr/>
          <p:nvPr/>
        </p:nvCxnSpPr>
        <p:spPr>
          <a:xfrm flipH="1">
            <a:off x="7735877" y="2874404"/>
            <a:ext cx="353246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FC99F28E-36AC-B6A9-B8FF-3D91A3C5A855}"/>
              </a:ext>
            </a:extLst>
          </p:cNvPr>
          <p:cNvCxnSpPr/>
          <p:nvPr/>
        </p:nvCxnSpPr>
        <p:spPr>
          <a:xfrm flipH="1" flipV="1">
            <a:off x="6737609" y="5292668"/>
            <a:ext cx="4523695" cy="994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EA95707-DF2B-C920-D904-9BB8926BF95A}"/>
              </a:ext>
            </a:extLst>
          </p:cNvPr>
          <p:cNvGrpSpPr/>
          <p:nvPr/>
        </p:nvGrpSpPr>
        <p:grpSpPr>
          <a:xfrm>
            <a:off x="4537686" y="2098940"/>
            <a:ext cx="1028793" cy="2918842"/>
            <a:chOff x="3463556" y="3046034"/>
            <a:chExt cx="742098" cy="2105445"/>
          </a:xfrm>
          <a:solidFill>
            <a:schemeClr val="tx2"/>
          </a:solidFill>
        </p:grpSpPr>
        <p:sp>
          <p:nvSpPr>
            <p:cNvPr id="19" name="心形 17">
              <a:extLst>
                <a:ext uri="{FF2B5EF4-FFF2-40B4-BE49-F238E27FC236}">
                  <a16:creationId xmlns:a16="http://schemas.microsoft.com/office/drawing/2014/main" id="{308B6763-932C-98FE-1B67-73C83802F659}"/>
                </a:ext>
              </a:extLst>
            </p:cNvPr>
            <p:cNvSpPr/>
            <p:nvPr/>
          </p:nvSpPr>
          <p:spPr>
            <a:xfrm flipH="1">
              <a:off x="3463556" y="3046034"/>
              <a:ext cx="741787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-1" fmla="*/ 741448 w 1410624"/>
                <a:gd name="connsiteY0-2" fmla="*/ 327941 h 1363056"/>
                <a:gd name="connsiteX1-3" fmla="*/ 741448 w 1410624"/>
                <a:gd name="connsiteY1-4" fmla="*/ 1363056 h 1363056"/>
                <a:gd name="connsiteX2-5" fmla="*/ 741448 w 1410624"/>
                <a:gd name="connsiteY2-6" fmla="*/ 327941 h 1363056"/>
                <a:gd name="connsiteX0-7" fmla="*/ 741448 w 743461"/>
                <a:gd name="connsiteY0-8" fmla="*/ 327941 h 1363056"/>
                <a:gd name="connsiteX1-9" fmla="*/ 741448 w 743461"/>
                <a:gd name="connsiteY1-10" fmla="*/ 1363056 h 1363056"/>
                <a:gd name="connsiteX2-11" fmla="*/ 741448 w 743461"/>
                <a:gd name="connsiteY2-12" fmla="*/ 327941 h 1363056"/>
                <a:gd name="connsiteX0-13" fmla="*/ 741448 w 741588"/>
                <a:gd name="connsiteY0-14" fmla="*/ 327941 h 1363056"/>
                <a:gd name="connsiteX1-15" fmla="*/ 741448 w 741588"/>
                <a:gd name="connsiteY1-16" fmla="*/ 1363056 h 1363056"/>
                <a:gd name="connsiteX2-17" fmla="*/ 741448 w 741588"/>
                <a:gd name="connsiteY2-18" fmla="*/ 327941 h 1363056"/>
                <a:gd name="connsiteX0-19" fmla="*/ 741448 w 741787"/>
                <a:gd name="connsiteY0-20" fmla="*/ 327941 h 1363056"/>
                <a:gd name="connsiteX1-21" fmla="*/ 741448 w 741787"/>
                <a:gd name="connsiteY1-22" fmla="*/ 1363056 h 1363056"/>
                <a:gd name="connsiteX2-23" fmla="*/ 741448 w 741787"/>
                <a:gd name="connsiteY2-24" fmla="*/ 327941 h 13630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41787" h="1363056">
                  <a:moveTo>
                    <a:pt x="741448" y="327941"/>
                  </a:moveTo>
                  <a:cubicBezTo>
                    <a:pt x="742304" y="899098"/>
                    <a:pt x="741249" y="512051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solidFill>
              <a:srgbClr val="51A051"/>
            </a:solidFill>
            <a:ln>
              <a:noFill/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心形 17">
              <a:extLst>
                <a:ext uri="{FF2B5EF4-FFF2-40B4-BE49-F238E27FC236}">
                  <a16:creationId xmlns:a16="http://schemas.microsoft.com/office/drawing/2014/main" id="{4D106A83-6FA4-60C5-C51A-5B6363F1ABF8}"/>
                </a:ext>
              </a:extLst>
            </p:cNvPr>
            <p:cNvSpPr/>
            <p:nvPr/>
          </p:nvSpPr>
          <p:spPr>
            <a:xfrm>
              <a:off x="3463867" y="3788423"/>
              <a:ext cx="741787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-1" fmla="*/ 741448 w 1410624"/>
                <a:gd name="connsiteY0-2" fmla="*/ 327941 h 1363056"/>
                <a:gd name="connsiteX1-3" fmla="*/ 741448 w 1410624"/>
                <a:gd name="connsiteY1-4" fmla="*/ 1363056 h 1363056"/>
                <a:gd name="connsiteX2-5" fmla="*/ 741448 w 1410624"/>
                <a:gd name="connsiteY2-6" fmla="*/ 327941 h 1363056"/>
                <a:gd name="connsiteX0-7" fmla="*/ 741448 w 743461"/>
                <a:gd name="connsiteY0-8" fmla="*/ 327941 h 1363056"/>
                <a:gd name="connsiteX1-9" fmla="*/ 741448 w 743461"/>
                <a:gd name="connsiteY1-10" fmla="*/ 1363056 h 1363056"/>
                <a:gd name="connsiteX2-11" fmla="*/ 741448 w 743461"/>
                <a:gd name="connsiteY2-12" fmla="*/ 327941 h 1363056"/>
                <a:gd name="connsiteX0-13" fmla="*/ 741448 w 741588"/>
                <a:gd name="connsiteY0-14" fmla="*/ 327941 h 1363056"/>
                <a:gd name="connsiteX1-15" fmla="*/ 741448 w 741588"/>
                <a:gd name="connsiteY1-16" fmla="*/ 1363056 h 1363056"/>
                <a:gd name="connsiteX2-17" fmla="*/ 741448 w 741588"/>
                <a:gd name="connsiteY2-18" fmla="*/ 327941 h 1363056"/>
                <a:gd name="connsiteX0-19" fmla="*/ 741448 w 741787"/>
                <a:gd name="connsiteY0-20" fmla="*/ 327941 h 1363056"/>
                <a:gd name="connsiteX1-21" fmla="*/ 741448 w 741787"/>
                <a:gd name="connsiteY1-22" fmla="*/ 1363056 h 1363056"/>
                <a:gd name="connsiteX2-23" fmla="*/ 741448 w 741787"/>
                <a:gd name="connsiteY2-24" fmla="*/ 327941 h 13630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41787" h="1363056">
                  <a:moveTo>
                    <a:pt x="741448" y="327941"/>
                  </a:moveTo>
                  <a:cubicBezTo>
                    <a:pt x="742304" y="899098"/>
                    <a:pt x="741249" y="512051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solidFill>
              <a:srgbClr val="336535"/>
            </a:solidFill>
            <a:ln>
              <a:noFill/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BAFD17A6-258D-E0FE-3ECB-0E2D73ED9209}"/>
              </a:ext>
            </a:extLst>
          </p:cNvPr>
          <p:cNvCxnSpPr/>
          <p:nvPr/>
        </p:nvCxnSpPr>
        <p:spPr>
          <a:xfrm flipH="1">
            <a:off x="940275" y="4248816"/>
            <a:ext cx="359509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AC9A201-1A4C-E2A3-804C-0E78B4F49FFC}"/>
              </a:ext>
            </a:extLst>
          </p:cNvPr>
          <p:cNvGrpSpPr/>
          <p:nvPr/>
        </p:nvGrpSpPr>
        <p:grpSpPr>
          <a:xfrm>
            <a:off x="939843" y="1540451"/>
            <a:ext cx="3905361" cy="950563"/>
            <a:chOff x="473969" y="1353142"/>
            <a:chExt cx="3905361" cy="950563"/>
          </a:xfrm>
        </p:grpSpPr>
        <p:sp>
          <p:nvSpPr>
            <p:cNvPr id="45" name="TextBox 31">
              <a:extLst>
                <a:ext uri="{FF2B5EF4-FFF2-40B4-BE49-F238E27FC236}">
                  <a16:creationId xmlns:a16="http://schemas.microsoft.com/office/drawing/2014/main" id="{D3FEC0EC-E509-4552-985E-102CA5F61803}"/>
                </a:ext>
              </a:extLst>
            </p:cNvPr>
            <p:cNvSpPr txBox="1"/>
            <p:nvPr/>
          </p:nvSpPr>
          <p:spPr>
            <a:xfrm>
              <a:off x="495299" y="1683279"/>
              <a:ext cx="3884031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9F6814C-51B7-B3E4-355D-B29EBEB3568E}"/>
                </a:ext>
              </a:extLst>
            </p:cNvPr>
            <p:cNvSpPr txBox="1"/>
            <p:nvPr/>
          </p:nvSpPr>
          <p:spPr>
            <a:xfrm>
              <a:off x="473969" y="1353142"/>
              <a:ext cx="20867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7AA5649-F1E0-D66C-8293-2A6242F1988E}"/>
              </a:ext>
            </a:extLst>
          </p:cNvPr>
          <p:cNvGrpSpPr/>
          <p:nvPr/>
        </p:nvGrpSpPr>
        <p:grpSpPr>
          <a:xfrm>
            <a:off x="939843" y="3905142"/>
            <a:ext cx="3905361" cy="950563"/>
            <a:chOff x="473969" y="1353142"/>
            <a:chExt cx="3905361" cy="950563"/>
          </a:xfrm>
        </p:grpSpPr>
        <p:sp>
          <p:nvSpPr>
            <p:cNvPr id="48" name="TextBox 31">
              <a:extLst>
                <a:ext uri="{FF2B5EF4-FFF2-40B4-BE49-F238E27FC236}">
                  <a16:creationId xmlns:a16="http://schemas.microsoft.com/office/drawing/2014/main" id="{C20ACB4F-90A3-9386-3591-65DBB0B936DF}"/>
                </a:ext>
              </a:extLst>
            </p:cNvPr>
            <p:cNvSpPr txBox="1"/>
            <p:nvPr/>
          </p:nvSpPr>
          <p:spPr>
            <a:xfrm>
              <a:off x="495299" y="1683279"/>
              <a:ext cx="3884031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EBC7AF0-5C42-C4D4-689D-13A08243443B}"/>
                </a:ext>
              </a:extLst>
            </p:cNvPr>
            <p:cNvSpPr txBox="1"/>
            <p:nvPr/>
          </p:nvSpPr>
          <p:spPr>
            <a:xfrm>
              <a:off x="473969" y="1353142"/>
              <a:ext cx="20867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D19FBAEF-4A40-601F-5ABC-F7A2E43635E4}"/>
              </a:ext>
            </a:extLst>
          </p:cNvPr>
          <p:cNvGrpSpPr/>
          <p:nvPr/>
        </p:nvGrpSpPr>
        <p:grpSpPr>
          <a:xfrm>
            <a:off x="7457489" y="2527536"/>
            <a:ext cx="3905363" cy="950563"/>
            <a:chOff x="-624987" y="1353142"/>
            <a:chExt cx="3905363" cy="950563"/>
          </a:xfrm>
        </p:grpSpPr>
        <p:sp>
          <p:nvSpPr>
            <p:cNvPr id="51" name="TextBox 31">
              <a:extLst>
                <a:ext uri="{FF2B5EF4-FFF2-40B4-BE49-F238E27FC236}">
                  <a16:creationId xmlns:a16="http://schemas.microsoft.com/office/drawing/2014/main" id="{3635B39B-DDE4-E11E-A4E3-10DFD09A81C2}"/>
                </a:ext>
              </a:extLst>
            </p:cNvPr>
            <p:cNvSpPr txBox="1"/>
            <p:nvPr/>
          </p:nvSpPr>
          <p:spPr>
            <a:xfrm>
              <a:off x="-624987" y="1683279"/>
              <a:ext cx="3900921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FF83A94-38F4-87AD-F614-0F95654385D5}"/>
                </a:ext>
              </a:extLst>
            </p:cNvPr>
            <p:cNvSpPr txBox="1"/>
            <p:nvPr/>
          </p:nvSpPr>
          <p:spPr>
            <a:xfrm>
              <a:off x="1193646" y="1353142"/>
              <a:ext cx="20867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3D0E0D7-5B3B-D2E3-AADA-F41E12F5F78A}"/>
              </a:ext>
            </a:extLst>
          </p:cNvPr>
          <p:cNvGrpSpPr/>
          <p:nvPr/>
        </p:nvGrpSpPr>
        <p:grpSpPr>
          <a:xfrm>
            <a:off x="7457489" y="4350039"/>
            <a:ext cx="3905363" cy="950563"/>
            <a:chOff x="-624987" y="1353142"/>
            <a:chExt cx="3905363" cy="950563"/>
          </a:xfrm>
        </p:grpSpPr>
        <p:sp>
          <p:nvSpPr>
            <p:cNvPr id="54" name="TextBox 31">
              <a:extLst>
                <a:ext uri="{FF2B5EF4-FFF2-40B4-BE49-F238E27FC236}">
                  <a16:creationId xmlns:a16="http://schemas.microsoft.com/office/drawing/2014/main" id="{BB191AB0-D341-972B-18FC-FD630646430C}"/>
                </a:ext>
              </a:extLst>
            </p:cNvPr>
            <p:cNvSpPr txBox="1"/>
            <p:nvPr/>
          </p:nvSpPr>
          <p:spPr>
            <a:xfrm>
              <a:off x="-624987" y="1683279"/>
              <a:ext cx="3900921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DC162FC-22C5-7894-CDC1-462A683DF0D4}"/>
                </a:ext>
              </a:extLst>
            </p:cNvPr>
            <p:cNvSpPr txBox="1"/>
            <p:nvPr/>
          </p:nvSpPr>
          <p:spPr>
            <a:xfrm>
              <a:off x="1193646" y="1353142"/>
              <a:ext cx="20867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629754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EBDF48AD-AB13-D209-8B17-39C5085F4839}"/>
              </a:ext>
            </a:extLst>
          </p:cNvPr>
          <p:cNvSpPr/>
          <p:nvPr/>
        </p:nvSpPr>
        <p:spPr>
          <a:xfrm>
            <a:off x="0" y="4400114"/>
            <a:ext cx="3999101" cy="2457886"/>
          </a:xfrm>
          <a:custGeom>
            <a:avLst/>
            <a:gdLst>
              <a:gd name="connsiteX0" fmla="*/ 1769523 w 3999101"/>
              <a:gd name="connsiteY0" fmla="*/ 84 h 2457886"/>
              <a:gd name="connsiteX1" fmla="*/ 3990865 w 3999101"/>
              <a:gd name="connsiteY1" fmla="*/ 2366273 h 2457886"/>
              <a:gd name="connsiteX2" fmla="*/ 3969796 w 3999101"/>
              <a:gd name="connsiteY2" fmla="*/ 2457886 h 2457886"/>
              <a:gd name="connsiteX3" fmla="*/ 435583 w 3999101"/>
              <a:gd name="connsiteY3" fmla="*/ 2457886 h 2457886"/>
              <a:gd name="connsiteX4" fmla="*/ 333753 w 3999101"/>
              <a:gd name="connsiteY4" fmla="*/ 2383516 h 2457886"/>
              <a:gd name="connsiteX5" fmla="*/ 62047 w 3999101"/>
              <a:gd name="connsiteY5" fmla="*/ 2142984 h 2457886"/>
              <a:gd name="connsiteX6" fmla="*/ 0 w 3999101"/>
              <a:gd name="connsiteY6" fmla="*/ 2074047 h 2457886"/>
              <a:gd name="connsiteX7" fmla="*/ 0 w 3999101"/>
              <a:gd name="connsiteY7" fmla="*/ 1701314 h 2457886"/>
              <a:gd name="connsiteX8" fmla="*/ 3734 w 3999101"/>
              <a:gd name="connsiteY8" fmla="*/ 1701066 h 2457886"/>
              <a:gd name="connsiteX9" fmla="*/ 505628 w 3999101"/>
              <a:gd name="connsiteY9" fmla="*/ 1378878 h 2457886"/>
              <a:gd name="connsiteX10" fmla="*/ 1975784 w 3999101"/>
              <a:gd name="connsiteY10" fmla="*/ 1941326 h 2457886"/>
              <a:gd name="connsiteX11" fmla="*/ 879646 w 3999101"/>
              <a:gd name="connsiteY11" fmla="*/ 544348 h 2457886"/>
              <a:gd name="connsiteX12" fmla="*/ 2265992 w 3999101"/>
              <a:gd name="connsiteY12" fmla="*/ 916249 h 2457886"/>
              <a:gd name="connsiteX13" fmla="*/ 1769523 w 3999101"/>
              <a:gd name="connsiteY13" fmla="*/ 84 h 245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999101" h="2457886">
                <a:moveTo>
                  <a:pt x="1769523" y="84"/>
                </a:moveTo>
                <a:cubicBezTo>
                  <a:pt x="2015764" y="7472"/>
                  <a:pt x="4147696" y="1284378"/>
                  <a:pt x="3990865" y="2366273"/>
                </a:cubicBezTo>
                <a:lnTo>
                  <a:pt x="3969796" y="2457886"/>
                </a:lnTo>
                <a:lnTo>
                  <a:pt x="435583" y="2457886"/>
                </a:lnTo>
                <a:lnTo>
                  <a:pt x="333753" y="2383516"/>
                </a:lnTo>
                <a:cubicBezTo>
                  <a:pt x="239071" y="2309671"/>
                  <a:pt x="143632" y="2225902"/>
                  <a:pt x="62047" y="2142984"/>
                </a:cubicBezTo>
                <a:lnTo>
                  <a:pt x="0" y="2074047"/>
                </a:lnTo>
                <a:lnTo>
                  <a:pt x="0" y="1701314"/>
                </a:lnTo>
                <a:lnTo>
                  <a:pt x="3734" y="1701066"/>
                </a:lnTo>
                <a:cubicBezTo>
                  <a:pt x="360202" y="1698372"/>
                  <a:pt x="1110099" y="1957135"/>
                  <a:pt x="505628" y="1378878"/>
                </a:cubicBezTo>
                <a:cubicBezTo>
                  <a:pt x="-139142" y="762073"/>
                  <a:pt x="1730746" y="2068324"/>
                  <a:pt x="1975784" y="1941326"/>
                </a:cubicBezTo>
                <a:cubicBezTo>
                  <a:pt x="2220820" y="1814328"/>
                  <a:pt x="557193" y="889071"/>
                  <a:pt x="879646" y="544348"/>
                </a:cubicBezTo>
                <a:cubicBezTo>
                  <a:pt x="1202101" y="199624"/>
                  <a:pt x="2156330" y="1106794"/>
                  <a:pt x="2265992" y="916249"/>
                </a:cubicBezTo>
                <a:cubicBezTo>
                  <a:pt x="2375585" y="725802"/>
                  <a:pt x="1466457" y="-9009"/>
                  <a:pt x="1769523" y="84"/>
                </a:cubicBezTo>
                <a:close/>
              </a:path>
            </a:pathLst>
          </a:custGeom>
          <a:solidFill>
            <a:srgbClr val="CBF4F2">
              <a:alpha val="36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2BD3C4F4-8644-80F7-5F9A-6E38AB822EE7}"/>
              </a:ext>
            </a:extLst>
          </p:cNvPr>
          <p:cNvSpPr/>
          <p:nvPr/>
        </p:nvSpPr>
        <p:spPr>
          <a:xfrm>
            <a:off x="6195820" y="2197390"/>
            <a:ext cx="5996180" cy="4660610"/>
          </a:xfrm>
          <a:custGeom>
            <a:avLst/>
            <a:gdLst>
              <a:gd name="connsiteX0" fmla="*/ 3719985 w 5996180"/>
              <a:gd name="connsiteY0" fmla="*/ 161 h 4660610"/>
              <a:gd name="connsiteX1" fmla="*/ 5905565 w 5996180"/>
              <a:gd name="connsiteY1" fmla="*/ 1304153 h 4660610"/>
              <a:gd name="connsiteX2" fmla="*/ 5996180 w 5996180"/>
              <a:gd name="connsiteY2" fmla="*/ 1377819 h 4660610"/>
              <a:gd name="connsiteX3" fmla="*/ 5996180 w 5996180"/>
              <a:gd name="connsiteY3" fmla="*/ 4660610 h 4660610"/>
              <a:gd name="connsiteX4" fmla="*/ 1053657 w 5996180"/>
              <a:gd name="connsiteY4" fmla="*/ 4660610 h 4660610"/>
              <a:gd name="connsiteX5" fmla="*/ 956674 w 5996180"/>
              <a:gd name="connsiteY5" fmla="*/ 4587361 h 4660610"/>
              <a:gd name="connsiteX6" fmla="*/ 195394 w 5996180"/>
              <a:gd name="connsiteY6" fmla="*/ 3282276 h 4660610"/>
              <a:gd name="connsiteX7" fmla="*/ 1287468 w 5996180"/>
              <a:gd name="connsiteY7" fmla="*/ 2653815 h 4660610"/>
              <a:gd name="connsiteX8" fmla="*/ 4116959 w 5996180"/>
              <a:gd name="connsiteY8" fmla="*/ 3736314 h 4660610"/>
              <a:gd name="connsiteX9" fmla="*/ 2007312 w 5996180"/>
              <a:gd name="connsiteY9" fmla="*/ 1047661 h 4660610"/>
              <a:gd name="connsiteX10" fmla="*/ 4675500 w 5996180"/>
              <a:gd name="connsiteY10" fmla="*/ 1763430 h 4660610"/>
              <a:gd name="connsiteX11" fmla="*/ 3719985 w 5996180"/>
              <a:gd name="connsiteY11" fmla="*/ 161 h 466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96180" h="4660610">
                <a:moveTo>
                  <a:pt x="3719985" y="161"/>
                </a:moveTo>
                <a:cubicBezTo>
                  <a:pt x="3938717" y="6723"/>
                  <a:pt x="4930542" y="533760"/>
                  <a:pt x="5905565" y="1304153"/>
                </a:cubicBezTo>
                <a:lnTo>
                  <a:pt x="5996180" y="1377819"/>
                </a:lnTo>
                <a:lnTo>
                  <a:pt x="5996180" y="4660610"/>
                </a:lnTo>
                <a:lnTo>
                  <a:pt x="1053657" y="4660610"/>
                </a:lnTo>
                <a:lnTo>
                  <a:pt x="956674" y="4587361"/>
                </a:lnTo>
                <a:cubicBezTo>
                  <a:pt x="318879" y="4089931"/>
                  <a:pt x="-336748" y="3358510"/>
                  <a:pt x="195394" y="3282276"/>
                </a:cubicBezTo>
                <a:cubicBezTo>
                  <a:pt x="803559" y="3195156"/>
                  <a:pt x="2528404" y="3840934"/>
                  <a:pt x="1287468" y="2653815"/>
                </a:cubicBezTo>
                <a:cubicBezTo>
                  <a:pt x="46531" y="1466699"/>
                  <a:pt x="3645354" y="3980737"/>
                  <a:pt x="4116959" y="3736314"/>
                </a:cubicBezTo>
                <a:cubicBezTo>
                  <a:pt x="4588561" y="3491891"/>
                  <a:pt x="1386711" y="1711122"/>
                  <a:pt x="2007312" y="1047661"/>
                </a:cubicBezTo>
                <a:cubicBezTo>
                  <a:pt x="2627913" y="384200"/>
                  <a:pt x="4464442" y="2130157"/>
                  <a:pt x="4675500" y="1763430"/>
                </a:cubicBezTo>
                <a:cubicBezTo>
                  <a:pt x="4886424" y="1396891"/>
                  <a:pt x="3136699" y="-17339"/>
                  <a:pt x="3719985" y="161"/>
                </a:cubicBezTo>
                <a:close/>
              </a:path>
            </a:pathLst>
          </a:custGeom>
          <a:solidFill>
            <a:srgbClr val="CBF4F2">
              <a:alpha val="36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id="{924F8735-7BBA-5D83-1CFF-F56811D71DEF}"/>
              </a:ext>
            </a:extLst>
          </p:cNvPr>
          <p:cNvSpPr/>
          <p:nvPr/>
        </p:nvSpPr>
        <p:spPr>
          <a:xfrm rot="10800000">
            <a:off x="0" y="0"/>
            <a:ext cx="3253863" cy="2936315"/>
          </a:xfrm>
          <a:custGeom>
            <a:avLst/>
            <a:gdLst>
              <a:gd name="connsiteX0" fmla="*/ 298937 w 3253863"/>
              <a:gd name="connsiteY0" fmla="*/ 2936315 h 2936315"/>
              <a:gd name="connsiteX1" fmla="*/ 0 w 3253863"/>
              <a:gd name="connsiteY1" fmla="*/ 2936315 h 2936315"/>
              <a:gd name="connsiteX2" fmla="*/ 38076 w 3253863"/>
              <a:gd name="connsiteY2" fmla="*/ 2918692 h 2936315"/>
              <a:gd name="connsiteX3" fmla="*/ 263033 w 3253863"/>
              <a:gd name="connsiteY3" fmla="*/ 2928811 h 2936315"/>
              <a:gd name="connsiteX4" fmla="*/ 1444760 w 3253863"/>
              <a:gd name="connsiteY4" fmla="*/ 2936315 h 2936315"/>
              <a:gd name="connsiteX5" fmla="*/ 824135 w 3253863"/>
              <a:gd name="connsiteY5" fmla="*/ 2936315 h 2936315"/>
              <a:gd name="connsiteX6" fmla="*/ 833288 w 3253863"/>
              <a:gd name="connsiteY6" fmla="*/ 2881611 h 2936315"/>
              <a:gd name="connsiteX7" fmla="*/ 605499 w 3253863"/>
              <a:gd name="connsiteY7" fmla="*/ 2359846 h 2936315"/>
              <a:gd name="connsiteX8" fmla="*/ 1332798 w 3253863"/>
              <a:gd name="connsiteY8" fmla="*/ 2835043 h 2936315"/>
              <a:gd name="connsiteX9" fmla="*/ 3253863 w 3253863"/>
              <a:gd name="connsiteY9" fmla="*/ 2936315 h 2936315"/>
              <a:gd name="connsiteX10" fmla="*/ 1959926 w 3253863"/>
              <a:gd name="connsiteY10" fmla="*/ 2936315 h 2936315"/>
              <a:gd name="connsiteX11" fmla="*/ 1865056 w 3253863"/>
              <a:gd name="connsiteY11" fmla="*/ 2790441 h 2936315"/>
              <a:gd name="connsiteX12" fmla="*/ 979518 w 3253863"/>
              <a:gd name="connsiteY12" fmla="*/ 931610 h 2936315"/>
              <a:gd name="connsiteX13" fmla="*/ 2365864 w 3253863"/>
              <a:gd name="connsiteY13" fmla="*/ 1568092 h 2936315"/>
              <a:gd name="connsiteX14" fmla="*/ 1869394 w 3253863"/>
              <a:gd name="connsiteY14" fmla="*/ 144 h 2936315"/>
              <a:gd name="connsiteX15" fmla="*/ 3131217 w 3253863"/>
              <a:gd name="connsiteY15" fmla="*/ 1335319 h 2936315"/>
              <a:gd name="connsiteX16" fmla="*/ 3253863 w 3253863"/>
              <a:gd name="connsiteY16" fmla="*/ 1516455 h 2936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253863" h="2936315">
                <a:moveTo>
                  <a:pt x="298937" y="2936315"/>
                </a:moveTo>
                <a:lnTo>
                  <a:pt x="0" y="2936315"/>
                </a:lnTo>
                <a:lnTo>
                  <a:pt x="38076" y="2918692"/>
                </a:lnTo>
                <a:cubicBezTo>
                  <a:pt x="97324" y="2904167"/>
                  <a:pt x="176971" y="2912553"/>
                  <a:pt x="263033" y="2928811"/>
                </a:cubicBezTo>
                <a:close/>
                <a:moveTo>
                  <a:pt x="1444760" y="2936315"/>
                </a:moveTo>
                <a:lnTo>
                  <a:pt x="824135" y="2936315"/>
                </a:lnTo>
                <a:lnTo>
                  <a:pt x="833288" y="2881611"/>
                </a:lnTo>
                <a:cubicBezTo>
                  <a:pt x="831573" y="2785789"/>
                  <a:pt x="766692" y="2623751"/>
                  <a:pt x="605499" y="2359846"/>
                </a:cubicBezTo>
                <a:cubicBezTo>
                  <a:pt x="202518" y="1700086"/>
                  <a:pt x="781825" y="2325939"/>
                  <a:pt x="1332798" y="2835043"/>
                </a:cubicBezTo>
                <a:close/>
                <a:moveTo>
                  <a:pt x="3253863" y="2936315"/>
                </a:moveTo>
                <a:lnTo>
                  <a:pt x="1959926" y="2936315"/>
                </a:lnTo>
                <a:lnTo>
                  <a:pt x="1865056" y="2790441"/>
                </a:lnTo>
                <a:cubicBezTo>
                  <a:pt x="1474878" y="2212419"/>
                  <a:pt x="757831" y="1337213"/>
                  <a:pt x="979518" y="931610"/>
                </a:cubicBezTo>
                <a:cubicBezTo>
                  <a:pt x="1301972" y="341642"/>
                  <a:pt x="2256202" y="1894195"/>
                  <a:pt x="2365864" y="1568092"/>
                </a:cubicBezTo>
                <a:cubicBezTo>
                  <a:pt x="2475456" y="1242155"/>
                  <a:pt x="1566329" y="-15418"/>
                  <a:pt x="1869394" y="144"/>
                </a:cubicBezTo>
                <a:cubicBezTo>
                  <a:pt x="1992515" y="6466"/>
                  <a:pt x="2587058" y="555959"/>
                  <a:pt x="3131217" y="1335319"/>
                </a:cubicBezTo>
                <a:lnTo>
                  <a:pt x="3253863" y="1516455"/>
                </a:lnTo>
                <a:close/>
              </a:path>
            </a:pathLst>
          </a:custGeom>
          <a:solidFill>
            <a:srgbClr val="CBF4F2">
              <a:alpha val="48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730FC573-2A0E-B55E-EF78-E4887AE9FABA}"/>
              </a:ext>
            </a:extLst>
          </p:cNvPr>
          <p:cNvSpPr/>
          <p:nvPr/>
        </p:nvSpPr>
        <p:spPr>
          <a:xfrm>
            <a:off x="9691881" y="5353130"/>
            <a:ext cx="1577872" cy="1881197"/>
          </a:xfrm>
          <a:custGeom>
            <a:avLst/>
            <a:gdLst>
              <a:gd name="connsiteX0" fmla="*/ 419 w 509413"/>
              <a:gd name="connsiteY0" fmla="*/ 606820 h 607341"/>
              <a:gd name="connsiteX1" fmla="*/ 175410 w 509413"/>
              <a:gd name="connsiteY1" fmla="*/ 100963 h 607341"/>
              <a:gd name="connsiteX2" fmla="*/ 67041 w 509413"/>
              <a:gd name="connsiteY2" fmla="*/ 553096 h 607341"/>
              <a:gd name="connsiteX3" fmla="*/ 426582 w 509413"/>
              <a:gd name="connsiteY3" fmla="*/ 29792 h 607341"/>
              <a:gd name="connsiteX4" fmla="*/ 102914 w 509413"/>
              <a:gd name="connsiteY4" fmla="*/ 606417 h 607341"/>
              <a:gd name="connsiteX5" fmla="*/ 509327 w 509413"/>
              <a:gd name="connsiteY5" fmla="*/ 289716 h 607341"/>
              <a:gd name="connsiteX6" fmla="*/ 419 w 509413"/>
              <a:gd name="connsiteY6" fmla="*/ 606820 h 607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9413" h="607341">
                <a:moveTo>
                  <a:pt x="419" y="606820"/>
                </a:moveTo>
                <a:cubicBezTo>
                  <a:pt x="-10061" y="550159"/>
                  <a:pt x="179671" y="-195986"/>
                  <a:pt x="175410" y="100963"/>
                </a:cubicBezTo>
                <a:cubicBezTo>
                  <a:pt x="171149" y="397913"/>
                  <a:pt x="49363" y="574747"/>
                  <a:pt x="67041" y="553096"/>
                </a:cubicBezTo>
                <a:cubicBezTo>
                  <a:pt x="84719" y="531503"/>
                  <a:pt x="311246" y="-148597"/>
                  <a:pt x="426582" y="29792"/>
                </a:cubicBezTo>
                <a:cubicBezTo>
                  <a:pt x="541919" y="208181"/>
                  <a:pt x="72569" y="629680"/>
                  <a:pt x="102914" y="606417"/>
                </a:cubicBezTo>
                <a:cubicBezTo>
                  <a:pt x="133260" y="583154"/>
                  <a:pt x="516007" y="114840"/>
                  <a:pt x="509327" y="289716"/>
                </a:cubicBezTo>
                <a:cubicBezTo>
                  <a:pt x="502706" y="464535"/>
                  <a:pt x="419" y="606820"/>
                  <a:pt x="419" y="606820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036AAFD-C2AE-F843-6D04-D1DBC7D7F94F}"/>
              </a:ext>
            </a:extLst>
          </p:cNvPr>
          <p:cNvGrpSpPr/>
          <p:nvPr/>
        </p:nvGrpSpPr>
        <p:grpSpPr>
          <a:xfrm>
            <a:off x="9934743" y="4546026"/>
            <a:ext cx="2069222" cy="2766065"/>
            <a:chOff x="2732057" y="1123764"/>
            <a:chExt cx="296298" cy="396081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010A23A-B506-6AB9-9114-423F556357AD}"/>
                </a:ext>
              </a:extLst>
            </p:cNvPr>
            <p:cNvSpPr/>
            <p:nvPr/>
          </p:nvSpPr>
          <p:spPr>
            <a:xfrm>
              <a:off x="2732057" y="1123764"/>
              <a:ext cx="296298" cy="396081"/>
            </a:xfrm>
            <a:custGeom>
              <a:avLst/>
              <a:gdLst>
                <a:gd name="connsiteX0" fmla="*/ 276700 w 296298"/>
                <a:gd name="connsiteY0" fmla="*/ 396082 h 396081"/>
                <a:gd name="connsiteX1" fmla="*/ 267199 w 296298"/>
                <a:gd name="connsiteY1" fmla="*/ 387790 h 396081"/>
                <a:gd name="connsiteX2" fmla="*/ 28291 w 296298"/>
                <a:gd name="connsiteY2" fmla="*/ 104487 h 396081"/>
                <a:gd name="connsiteX3" fmla="*/ 265932 w 296298"/>
                <a:gd name="connsiteY3" fmla="*/ 374489 h 396081"/>
                <a:gd name="connsiteX4" fmla="*/ 226316 w 296298"/>
                <a:gd name="connsiteY4" fmla="*/ 7289 h 396081"/>
                <a:gd name="connsiteX5" fmla="*/ 276700 w 296298"/>
                <a:gd name="connsiteY5" fmla="*/ 396082 h 396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298" h="396081">
                  <a:moveTo>
                    <a:pt x="276700" y="396082"/>
                  </a:moveTo>
                  <a:cubicBezTo>
                    <a:pt x="275145" y="395045"/>
                    <a:pt x="271863" y="392166"/>
                    <a:pt x="267199" y="387790"/>
                  </a:cubicBezTo>
                  <a:cubicBezTo>
                    <a:pt x="206450" y="330842"/>
                    <a:pt x="-91997" y="17596"/>
                    <a:pt x="28291" y="104487"/>
                  </a:cubicBezTo>
                  <a:cubicBezTo>
                    <a:pt x="157908" y="198115"/>
                    <a:pt x="265932" y="374489"/>
                    <a:pt x="265932" y="374489"/>
                  </a:cubicBezTo>
                  <a:cubicBezTo>
                    <a:pt x="265932" y="374489"/>
                    <a:pt x="107524" y="-61118"/>
                    <a:pt x="226316" y="7289"/>
                  </a:cubicBezTo>
                  <a:cubicBezTo>
                    <a:pt x="345107" y="75696"/>
                    <a:pt x="276700" y="396082"/>
                    <a:pt x="276700" y="396082"/>
                  </a:cubicBezTo>
                  <a:close/>
                </a:path>
              </a:pathLst>
            </a:custGeom>
            <a:solidFill>
              <a:srgbClr val="4F8E3A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8AE08EAF-36AB-607E-4328-D5DC92D48CB6}"/>
                </a:ext>
              </a:extLst>
            </p:cNvPr>
            <p:cNvSpPr/>
            <p:nvPr/>
          </p:nvSpPr>
          <p:spPr>
            <a:xfrm>
              <a:off x="2933152" y="1138194"/>
              <a:ext cx="66930" cy="360001"/>
            </a:xfrm>
            <a:custGeom>
              <a:avLst/>
              <a:gdLst>
                <a:gd name="connsiteX0" fmla="*/ 0 w 66930"/>
                <a:gd name="connsiteY0" fmla="*/ 0 h 360001"/>
                <a:gd name="connsiteX1" fmla="*/ 64780 w 66930"/>
                <a:gd name="connsiteY1" fmla="*/ 360002 h 36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930" h="360001">
                  <a:moveTo>
                    <a:pt x="0" y="0"/>
                  </a:moveTo>
                  <a:cubicBezTo>
                    <a:pt x="0" y="0"/>
                    <a:pt x="81018" y="98983"/>
                    <a:pt x="64780" y="360002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E0BC1599-A171-BA25-571E-CA89BE86B2EA}"/>
                </a:ext>
              </a:extLst>
            </p:cNvPr>
            <p:cNvSpPr/>
            <p:nvPr/>
          </p:nvSpPr>
          <p:spPr>
            <a:xfrm>
              <a:off x="2916914" y="1186793"/>
              <a:ext cx="86430" cy="54011"/>
            </a:xfrm>
            <a:custGeom>
              <a:avLst/>
              <a:gdLst>
                <a:gd name="connsiteX0" fmla="*/ 0 w 86430"/>
                <a:gd name="connsiteY0" fmla="*/ 0 h 54011"/>
                <a:gd name="connsiteX1" fmla="*/ 59425 w 86430"/>
                <a:gd name="connsiteY1" fmla="*/ 54011 h 54011"/>
                <a:gd name="connsiteX2" fmla="*/ 86430 w 86430"/>
                <a:gd name="connsiteY2" fmla="*/ 0 h 5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430" h="54011">
                  <a:moveTo>
                    <a:pt x="0" y="0"/>
                  </a:moveTo>
                  <a:lnTo>
                    <a:pt x="59425" y="54011"/>
                  </a:lnTo>
                  <a:lnTo>
                    <a:pt x="86430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3B6431C8-B819-0A96-CED2-830E75CA545F}"/>
                </a:ext>
              </a:extLst>
            </p:cNvPr>
            <p:cNvSpPr/>
            <p:nvPr/>
          </p:nvSpPr>
          <p:spPr>
            <a:xfrm>
              <a:off x="2927739" y="1262397"/>
              <a:ext cx="86372" cy="81017"/>
            </a:xfrm>
            <a:custGeom>
              <a:avLst/>
              <a:gdLst>
                <a:gd name="connsiteX0" fmla="*/ 86373 w 86372"/>
                <a:gd name="connsiteY0" fmla="*/ 0 h 81017"/>
                <a:gd name="connsiteX1" fmla="*/ 75605 w 86372"/>
                <a:gd name="connsiteY1" fmla="*/ 81018 h 81017"/>
                <a:gd name="connsiteX2" fmla="*/ 0 w 86372"/>
                <a:gd name="connsiteY2" fmla="*/ 27006 h 8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372" h="81017">
                  <a:moveTo>
                    <a:pt x="86373" y="0"/>
                  </a:moveTo>
                  <a:lnTo>
                    <a:pt x="75605" y="81018"/>
                  </a:lnTo>
                  <a:lnTo>
                    <a:pt x="0" y="27006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E0E58D3-F157-22A3-30E2-B7CAEE7353A1}"/>
                </a:ext>
              </a:extLst>
            </p:cNvPr>
            <p:cNvSpPr/>
            <p:nvPr/>
          </p:nvSpPr>
          <p:spPr>
            <a:xfrm>
              <a:off x="2960100" y="1365008"/>
              <a:ext cx="64837" cy="59424"/>
            </a:xfrm>
            <a:custGeom>
              <a:avLst/>
              <a:gdLst>
                <a:gd name="connsiteX0" fmla="*/ 0 w 64837"/>
                <a:gd name="connsiteY0" fmla="*/ 21593 h 59424"/>
                <a:gd name="connsiteX1" fmla="*/ 37831 w 64837"/>
                <a:gd name="connsiteY1" fmla="*/ 59425 h 59424"/>
                <a:gd name="connsiteX2" fmla="*/ 64837 w 64837"/>
                <a:gd name="connsiteY2" fmla="*/ 0 h 59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37" h="59424">
                  <a:moveTo>
                    <a:pt x="0" y="21593"/>
                  </a:moveTo>
                  <a:lnTo>
                    <a:pt x="37831" y="59425"/>
                  </a:lnTo>
                  <a:lnTo>
                    <a:pt x="64837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719FC2E2-2106-015B-FD43-9755E571BDAB}"/>
              </a:ext>
            </a:extLst>
          </p:cNvPr>
          <p:cNvSpPr/>
          <p:nvPr/>
        </p:nvSpPr>
        <p:spPr>
          <a:xfrm>
            <a:off x="2237624" y="5882530"/>
            <a:ext cx="1475325" cy="1096632"/>
          </a:xfrm>
          <a:custGeom>
            <a:avLst/>
            <a:gdLst>
              <a:gd name="connsiteX0" fmla="*/ 349471 w 480860"/>
              <a:gd name="connsiteY0" fmla="*/ 324642 h 357431"/>
              <a:gd name="connsiteX1" fmla="*/ 237 w 480860"/>
              <a:gd name="connsiteY1" fmla="*/ 40245 h 357431"/>
              <a:gd name="connsiteX2" fmla="*/ 338645 w 480860"/>
              <a:gd name="connsiteY2" fmla="*/ 227444 h 357431"/>
              <a:gd name="connsiteX3" fmla="*/ 126226 w 480860"/>
              <a:gd name="connsiteY3" fmla="*/ 629 h 357431"/>
              <a:gd name="connsiteX4" fmla="*/ 407053 w 480860"/>
              <a:gd name="connsiteY4" fmla="*/ 267060 h 357431"/>
              <a:gd name="connsiteX5" fmla="*/ 349471 w 480860"/>
              <a:gd name="connsiteY5" fmla="*/ 69036 h 357431"/>
              <a:gd name="connsiteX6" fmla="*/ 471890 w 480860"/>
              <a:gd name="connsiteY6" fmla="*/ 357061 h 357431"/>
              <a:gd name="connsiteX7" fmla="*/ 349471 w 480860"/>
              <a:gd name="connsiteY7" fmla="*/ 324642 h 357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0860" h="357431">
                <a:moveTo>
                  <a:pt x="349471" y="324642"/>
                </a:moveTo>
                <a:cubicBezTo>
                  <a:pt x="349471" y="324642"/>
                  <a:pt x="-10531" y="79804"/>
                  <a:pt x="237" y="40245"/>
                </a:cubicBezTo>
                <a:cubicBezTo>
                  <a:pt x="11005" y="686"/>
                  <a:pt x="356669" y="231071"/>
                  <a:pt x="338645" y="227444"/>
                </a:cubicBezTo>
                <a:cubicBezTo>
                  <a:pt x="320622" y="223816"/>
                  <a:pt x="29028" y="-13767"/>
                  <a:pt x="126226" y="629"/>
                </a:cubicBezTo>
                <a:cubicBezTo>
                  <a:pt x="223424" y="15024"/>
                  <a:pt x="417820" y="277828"/>
                  <a:pt x="407053" y="267060"/>
                </a:cubicBezTo>
                <a:cubicBezTo>
                  <a:pt x="396227" y="256235"/>
                  <a:pt x="288261" y="-2941"/>
                  <a:pt x="349471" y="69036"/>
                </a:cubicBezTo>
                <a:cubicBezTo>
                  <a:pt x="410680" y="141013"/>
                  <a:pt x="511506" y="367828"/>
                  <a:pt x="471890" y="357061"/>
                </a:cubicBezTo>
                <a:cubicBezTo>
                  <a:pt x="432274" y="346293"/>
                  <a:pt x="349471" y="324642"/>
                  <a:pt x="349471" y="324642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F123F98D-6540-9F65-F0F8-759AEEB50ABE}"/>
              </a:ext>
            </a:extLst>
          </p:cNvPr>
          <p:cNvSpPr/>
          <p:nvPr/>
        </p:nvSpPr>
        <p:spPr>
          <a:xfrm rot="3836805">
            <a:off x="8106139" y="6205830"/>
            <a:ext cx="1093869" cy="570110"/>
          </a:xfrm>
          <a:custGeom>
            <a:avLst/>
            <a:gdLst>
              <a:gd name="connsiteX0" fmla="*/ 510273 w 510272"/>
              <a:gd name="connsiteY0" fmla="*/ 265947 h 265947"/>
              <a:gd name="connsiteX1" fmla="*/ 24224 w 510272"/>
              <a:gd name="connsiteY1" fmla="*/ 174162 h 265947"/>
              <a:gd name="connsiteX2" fmla="*/ 418430 w 510272"/>
              <a:gd name="connsiteY2" fmla="*/ 222761 h 265947"/>
              <a:gd name="connsiteX3" fmla="*/ 159196 w 510272"/>
              <a:gd name="connsiteY3" fmla="*/ 1358 h 265947"/>
              <a:gd name="connsiteX4" fmla="*/ 510273 w 510272"/>
              <a:gd name="connsiteY4" fmla="*/ 265947 h 26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72" h="265947">
                <a:moveTo>
                  <a:pt x="510273" y="265947"/>
                </a:moveTo>
                <a:cubicBezTo>
                  <a:pt x="477854" y="265947"/>
                  <a:pt x="-126986" y="217348"/>
                  <a:pt x="24224" y="174162"/>
                </a:cubicBezTo>
                <a:cubicBezTo>
                  <a:pt x="175434" y="130975"/>
                  <a:pt x="418430" y="222761"/>
                  <a:pt x="418430" y="222761"/>
                </a:cubicBezTo>
                <a:cubicBezTo>
                  <a:pt x="418430" y="222761"/>
                  <a:pt x="13399" y="-20235"/>
                  <a:pt x="159196" y="1358"/>
                </a:cubicBezTo>
                <a:cubicBezTo>
                  <a:pt x="305108" y="22894"/>
                  <a:pt x="510273" y="265947"/>
                  <a:pt x="510273" y="265947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4343EE0F-E8E5-C24A-8175-B0D1C2FA01BC}"/>
              </a:ext>
            </a:extLst>
          </p:cNvPr>
          <p:cNvSpPr/>
          <p:nvPr/>
        </p:nvSpPr>
        <p:spPr>
          <a:xfrm>
            <a:off x="-1885562" y="5518097"/>
            <a:ext cx="2208940" cy="1720488"/>
          </a:xfrm>
          <a:custGeom>
            <a:avLst/>
            <a:gdLst>
              <a:gd name="connsiteX0" fmla="*/ 315564 w 323556"/>
              <a:gd name="connsiteY0" fmla="*/ 252010 h 252010"/>
              <a:gd name="connsiteX1" fmla="*/ 61744 w 323556"/>
              <a:gd name="connsiteY1" fmla="*/ 133219 h 252010"/>
              <a:gd name="connsiteX2" fmla="*/ 299384 w 323556"/>
              <a:gd name="connsiteY2" fmla="*/ 203411 h 252010"/>
              <a:gd name="connsiteX3" fmla="*/ 196773 w 323556"/>
              <a:gd name="connsiteY3" fmla="*/ 9015 h 252010"/>
              <a:gd name="connsiteX4" fmla="*/ 315564 w 323556"/>
              <a:gd name="connsiteY4" fmla="*/ 252010 h 252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556" h="252010">
                <a:moveTo>
                  <a:pt x="315564" y="252010"/>
                </a:moveTo>
                <a:cubicBezTo>
                  <a:pt x="261553" y="208824"/>
                  <a:pt x="-154246" y="84620"/>
                  <a:pt x="61744" y="133219"/>
                </a:cubicBezTo>
                <a:cubicBezTo>
                  <a:pt x="277733" y="181818"/>
                  <a:pt x="299384" y="203411"/>
                  <a:pt x="299384" y="203411"/>
                </a:cubicBezTo>
                <a:cubicBezTo>
                  <a:pt x="299384" y="203411"/>
                  <a:pt x="23970" y="-50410"/>
                  <a:pt x="196773" y="9015"/>
                </a:cubicBezTo>
                <a:cubicBezTo>
                  <a:pt x="369576" y="68382"/>
                  <a:pt x="315564" y="252010"/>
                  <a:pt x="315564" y="252010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23FFC09F-F7E7-A5A9-3ADC-B2236B8783AA}"/>
              </a:ext>
            </a:extLst>
          </p:cNvPr>
          <p:cNvGrpSpPr/>
          <p:nvPr/>
        </p:nvGrpSpPr>
        <p:grpSpPr>
          <a:xfrm>
            <a:off x="1199608" y="5372902"/>
            <a:ext cx="1621805" cy="1706575"/>
            <a:chOff x="-92546" y="2908858"/>
            <a:chExt cx="1044448" cy="1099040"/>
          </a:xfrm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8B3DDFC8-4DBB-63D4-910F-9ACDDA829864}"/>
                </a:ext>
              </a:extLst>
            </p:cNvPr>
            <p:cNvSpPr/>
            <p:nvPr/>
          </p:nvSpPr>
          <p:spPr>
            <a:xfrm>
              <a:off x="-86484" y="2908858"/>
              <a:ext cx="1038386" cy="1099040"/>
            </a:xfrm>
            <a:custGeom>
              <a:avLst/>
              <a:gdLst>
                <a:gd name="connsiteX0" fmla="*/ 483221 w 484390"/>
                <a:gd name="connsiteY0" fmla="*/ 512685 h 512684"/>
                <a:gd name="connsiteX1" fmla="*/ 310418 w 484390"/>
                <a:gd name="connsiteY1" fmla="*/ 21281 h 512684"/>
                <a:gd name="connsiteX2" fmla="*/ 423796 w 484390"/>
                <a:gd name="connsiteY2" fmla="*/ 393893 h 512684"/>
                <a:gd name="connsiteX3" fmla="*/ 29591 w 484390"/>
                <a:gd name="connsiteY3" fmla="*/ 210265 h 512684"/>
                <a:gd name="connsiteX4" fmla="*/ 483221 w 484390"/>
                <a:gd name="connsiteY4" fmla="*/ 512685 h 512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512684">
                  <a:moveTo>
                    <a:pt x="483221" y="512685"/>
                  </a:moveTo>
                  <a:cubicBezTo>
                    <a:pt x="494046" y="480266"/>
                    <a:pt x="429209" y="-119161"/>
                    <a:pt x="310418" y="21281"/>
                  </a:cubicBezTo>
                  <a:cubicBezTo>
                    <a:pt x="191626" y="161723"/>
                    <a:pt x="423796" y="393893"/>
                    <a:pt x="423796" y="393893"/>
                  </a:cubicBezTo>
                  <a:cubicBezTo>
                    <a:pt x="423796" y="393893"/>
                    <a:pt x="-132444" y="-54324"/>
                    <a:pt x="29591" y="210265"/>
                  </a:cubicBezTo>
                  <a:cubicBezTo>
                    <a:pt x="191569" y="474853"/>
                    <a:pt x="483221" y="512685"/>
                    <a:pt x="483221" y="512685"/>
                  </a:cubicBezTo>
                  <a:close/>
                </a:path>
              </a:pathLst>
            </a:custGeom>
            <a:solidFill>
              <a:srgbClr val="336535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A9D0B1B-14F2-8538-4E92-C21575B04755}"/>
                </a:ext>
              </a:extLst>
            </p:cNvPr>
            <p:cNvSpPr/>
            <p:nvPr/>
          </p:nvSpPr>
          <p:spPr>
            <a:xfrm>
              <a:off x="-92546" y="3197528"/>
              <a:ext cx="1041940" cy="810369"/>
            </a:xfrm>
            <a:custGeom>
              <a:avLst/>
              <a:gdLst>
                <a:gd name="connsiteX0" fmla="*/ 0 w 486048"/>
                <a:gd name="connsiteY0" fmla="*/ 0 h 378024"/>
                <a:gd name="connsiteX1" fmla="*/ 486049 w 486048"/>
                <a:gd name="connsiteY1" fmla="*/ 378025 h 37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6048" h="378024">
                  <a:moveTo>
                    <a:pt x="0" y="0"/>
                  </a:moveTo>
                  <a:cubicBezTo>
                    <a:pt x="0" y="0"/>
                    <a:pt x="421211" y="345606"/>
                    <a:pt x="486049" y="378025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B7214E3-CB79-9F4F-C7D8-321AA4245927}"/>
                </a:ext>
              </a:extLst>
            </p:cNvPr>
            <p:cNvSpPr/>
            <p:nvPr/>
          </p:nvSpPr>
          <p:spPr>
            <a:xfrm>
              <a:off x="32" y="3290108"/>
              <a:ext cx="208363" cy="127387"/>
            </a:xfrm>
            <a:custGeom>
              <a:avLst/>
              <a:gdLst>
                <a:gd name="connsiteX0" fmla="*/ 0 w 97198"/>
                <a:gd name="connsiteY0" fmla="*/ 54012 h 59424"/>
                <a:gd name="connsiteX1" fmla="*/ 97198 w 97198"/>
                <a:gd name="connsiteY1" fmla="*/ 59425 h 59424"/>
                <a:gd name="connsiteX2" fmla="*/ 70192 w 97198"/>
                <a:gd name="connsiteY2" fmla="*/ 0 h 59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198" h="59424">
                  <a:moveTo>
                    <a:pt x="0" y="54012"/>
                  </a:moveTo>
                  <a:cubicBezTo>
                    <a:pt x="16180" y="48599"/>
                    <a:pt x="97198" y="59425"/>
                    <a:pt x="97198" y="59425"/>
                  </a:cubicBezTo>
                  <a:lnTo>
                    <a:pt x="70192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FC60FE3-64F8-D744-8F1A-A46C2C039E07}"/>
                </a:ext>
              </a:extLst>
            </p:cNvPr>
            <p:cNvSpPr/>
            <p:nvPr/>
          </p:nvSpPr>
          <p:spPr>
            <a:xfrm>
              <a:off x="205130" y="3417495"/>
              <a:ext cx="211750" cy="196759"/>
            </a:xfrm>
            <a:custGeom>
              <a:avLst/>
              <a:gdLst>
                <a:gd name="connsiteX0" fmla="*/ 77186 w 98778"/>
                <a:gd name="connsiteY0" fmla="*/ 0 h 91785"/>
                <a:gd name="connsiteX1" fmla="*/ 98779 w 98778"/>
                <a:gd name="connsiteY1" fmla="*/ 91785 h 91785"/>
                <a:gd name="connsiteX2" fmla="*/ 1581 w 98778"/>
                <a:gd name="connsiteY2" fmla="*/ 86373 h 9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778" h="91785">
                  <a:moveTo>
                    <a:pt x="77186" y="0"/>
                  </a:moveTo>
                  <a:lnTo>
                    <a:pt x="98779" y="91785"/>
                  </a:lnTo>
                  <a:cubicBezTo>
                    <a:pt x="98779" y="91785"/>
                    <a:pt x="-14600" y="86373"/>
                    <a:pt x="1581" y="86373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F18751CD-C9F4-A3FC-04D4-1E07FDB0A12B}"/>
                </a:ext>
              </a:extLst>
            </p:cNvPr>
            <p:cNvSpPr/>
            <p:nvPr/>
          </p:nvSpPr>
          <p:spPr>
            <a:xfrm>
              <a:off x="416883" y="3556364"/>
              <a:ext cx="219965" cy="243170"/>
            </a:xfrm>
            <a:custGeom>
              <a:avLst/>
              <a:gdLst>
                <a:gd name="connsiteX0" fmla="*/ 80960 w 102610"/>
                <a:gd name="connsiteY0" fmla="*/ 0 h 113435"/>
                <a:gd name="connsiteX1" fmla="*/ 102611 w 102610"/>
                <a:gd name="connsiteY1" fmla="*/ 97256 h 113435"/>
                <a:gd name="connsiteX2" fmla="*/ 0 w 102610"/>
                <a:gd name="connsiteY2" fmla="*/ 113436 h 11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610" h="113435">
                  <a:moveTo>
                    <a:pt x="80960" y="0"/>
                  </a:moveTo>
                  <a:lnTo>
                    <a:pt x="102611" y="97256"/>
                  </a:lnTo>
                  <a:lnTo>
                    <a:pt x="0" y="113436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EF3ADCC-9828-0C03-4E4A-CB1C0CFB55F1}"/>
                </a:ext>
              </a:extLst>
            </p:cNvPr>
            <p:cNvSpPr/>
            <p:nvPr/>
          </p:nvSpPr>
          <p:spPr>
            <a:xfrm>
              <a:off x="636850" y="2919669"/>
              <a:ext cx="277858" cy="984047"/>
            </a:xfrm>
            <a:custGeom>
              <a:avLst/>
              <a:gdLst>
                <a:gd name="connsiteX0" fmla="*/ 0 w 129616"/>
                <a:gd name="connsiteY0" fmla="*/ 0 h 459042"/>
                <a:gd name="connsiteX1" fmla="*/ 129617 w 129616"/>
                <a:gd name="connsiteY1" fmla="*/ 459042 h 45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9616" h="459042">
                  <a:moveTo>
                    <a:pt x="0" y="0"/>
                  </a:moveTo>
                  <a:cubicBezTo>
                    <a:pt x="5413" y="21593"/>
                    <a:pt x="129617" y="459042"/>
                    <a:pt x="129617" y="459042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6267889-5CD0-1302-5434-5C48C0EF0819}"/>
                </a:ext>
              </a:extLst>
            </p:cNvPr>
            <p:cNvSpPr/>
            <p:nvPr/>
          </p:nvSpPr>
          <p:spPr>
            <a:xfrm>
              <a:off x="521064" y="3023852"/>
              <a:ext cx="266256" cy="208363"/>
            </a:xfrm>
            <a:custGeom>
              <a:avLst/>
              <a:gdLst>
                <a:gd name="connsiteX0" fmla="*/ 0 w 124204"/>
                <a:gd name="connsiteY0" fmla="*/ 0 h 97198"/>
                <a:gd name="connsiteX1" fmla="*/ 97198 w 124204"/>
                <a:gd name="connsiteY1" fmla="*/ 97198 h 97198"/>
                <a:gd name="connsiteX2" fmla="*/ 124204 w 124204"/>
                <a:gd name="connsiteY2" fmla="*/ 21593 h 97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204" h="97198">
                  <a:moveTo>
                    <a:pt x="0" y="0"/>
                  </a:moveTo>
                  <a:cubicBezTo>
                    <a:pt x="10825" y="16180"/>
                    <a:pt x="97198" y="97198"/>
                    <a:pt x="97198" y="97198"/>
                  </a:cubicBezTo>
                  <a:lnTo>
                    <a:pt x="124204" y="21593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072A100-1397-3772-65B7-4D247A0B0957}"/>
                </a:ext>
              </a:extLst>
            </p:cNvPr>
            <p:cNvSpPr/>
            <p:nvPr/>
          </p:nvSpPr>
          <p:spPr>
            <a:xfrm>
              <a:off x="521064" y="3267025"/>
              <a:ext cx="324147" cy="162072"/>
            </a:xfrm>
            <a:custGeom>
              <a:avLst/>
              <a:gdLst>
                <a:gd name="connsiteX0" fmla="*/ 0 w 151209"/>
                <a:gd name="connsiteY0" fmla="*/ 0 h 75604"/>
                <a:gd name="connsiteX1" fmla="*/ 118791 w 151209"/>
                <a:gd name="connsiteY1" fmla="*/ 75605 h 75604"/>
                <a:gd name="connsiteX2" fmla="*/ 151210 w 151209"/>
                <a:gd name="connsiteY2" fmla="*/ 0 h 75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209" h="75604">
                  <a:moveTo>
                    <a:pt x="0" y="0"/>
                  </a:moveTo>
                  <a:cubicBezTo>
                    <a:pt x="21593" y="0"/>
                    <a:pt x="118791" y="75605"/>
                    <a:pt x="118791" y="75605"/>
                  </a:cubicBezTo>
                  <a:lnTo>
                    <a:pt x="151210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793A51E3-5E81-6124-A783-DA09FD8CA1B2}"/>
                </a:ext>
              </a:extLst>
            </p:cNvPr>
            <p:cNvSpPr/>
            <p:nvPr/>
          </p:nvSpPr>
          <p:spPr>
            <a:xfrm>
              <a:off x="648329" y="3533281"/>
              <a:ext cx="266256" cy="127263"/>
            </a:xfrm>
            <a:custGeom>
              <a:avLst/>
              <a:gdLst>
                <a:gd name="connsiteX0" fmla="*/ 0 w 124204"/>
                <a:gd name="connsiteY0" fmla="*/ 5413 h 59366"/>
                <a:gd name="connsiteX1" fmla="*/ 97256 w 124204"/>
                <a:gd name="connsiteY1" fmla="*/ 59367 h 59366"/>
                <a:gd name="connsiteX2" fmla="*/ 124204 w 124204"/>
                <a:gd name="connsiteY2" fmla="*/ 0 h 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204" h="59366">
                  <a:moveTo>
                    <a:pt x="0" y="5413"/>
                  </a:moveTo>
                  <a:lnTo>
                    <a:pt x="97256" y="59367"/>
                  </a:lnTo>
                  <a:lnTo>
                    <a:pt x="124204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2137E41F-5691-F9FF-58C3-B757E6F1BD46}"/>
              </a:ext>
            </a:extLst>
          </p:cNvPr>
          <p:cNvGrpSpPr/>
          <p:nvPr/>
        </p:nvGrpSpPr>
        <p:grpSpPr>
          <a:xfrm>
            <a:off x="3509461" y="5770146"/>
            <a:ext cx="920395" cy="1269985"/>
            <a:chOff x="568371" y="3478790"/>
            <a:chExt cx="920395" cy="1269985"/>
          </a:xfrm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7E87734D-C1E2-8022-D3CE-93EB6EED333F}"/>
                </a:ext>
              </a:extLst>
            </p:cNvPr>
            <p:cNvSpPr/>
            <p:nvPr/>
          </p:nvSpPr>
          <p:spPr>
            <a:xfrm>
              <a:off x="568371" y="3478790"/>
              <a:ext cx="920395" cy="1269985"/>
            </a:xfrm>
            <a:custGeom>
              <a:avLst/>
              <a:gdLst>
                <a:gd name="connsiteX0" fmla="*/ 426150 w 429349"/>
                <a:gd name="connsiteY0" fmla="*/ 592428 h 592427"/>
                <a:gd name="connsiteX1" fmla="*/ 69718 w 429349"/>
                <a:gd name="connsiteY1" fmla="*/ 327839 h 592427"/>
                <a:gd name="connsiteX2" fmla="*/ 388319 w 429349"/>
                <a:gd name="connsiteY2" fmla="*/ 538473 h 592427"/>
                <a:gd name="connsiteX3" fmla="*/ 280295 w 429349"/>
                <a:gd name="connsiteY3" fmla="*/ 14651 h 592427"/>
                <a:gd name="connsiteX4" fmla="*/ 426150 w 429349"/>
                <a:gd name="connsiteY4" fmla="*/ 592428 h 59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349" h="592427">
                  <a:moveTo>
                    <a:pt x="426150" y="592428"/>
                  </a:moveTo>
                  <a:cubicBezTo>
                    <a:pt x="399144" y="592428"/>
                    <a:pt x="-200283" y="225228"/>
                    <a:pt x="69718" y="327839"/>
                  </a:cubicBezTo>
                  <a:cubicBezTo>
                    <a:pt x="339720" y="430450"/>
                    <a:pt x="388319" y="538473"/>
                    <a:pt x="388319" y="538473"/>
                  </a:cubicBezTo>
                  <a:cubicBezTo>
                    <a:pt x="388319" y="538473"/>
                    <a:pt x="96724" y="-104141"/>
                    <a:pt x="280295" y="14651"/>
                  </a:cubicBezTo>
                  <a:cubicBezTo>
                    <a:pt x="463866" y="133442"/>
                    <a:pt x="426150" y="592428"/>
                    <a:pt x="426150" y="592428"/>
                  </a:cubicBezTo>
                  <a:close/>
                </a:path>
              </a:pathLst>
            </a:custGeom>
            <a:solidFill>
              <a:srgbClr val="336535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3A2ACECE-6315-3672-97A4-CB31EFA82C9B}"/>
                </a:ext>
              </a:extLst>
            </p:cNvPr>
            <p:cNvSpPr/>
            <p:nvPr/>
          </p:nvSpPr>
          <p:spPr>
            <a:xfrm>
              <a:off x="1088263" y="3521677"/>
              <a:ext cx="393643" cy="1227098"/>
            </a:xfrm>
            <a:custGeom>
              <a:avLst/>
              <a:gdLst>
                <a:gd name="connsiteX0" fmla="*/ 0 w 183628"/>
                <a:gd name="connsiteY0" fmla="*/ 0 h 572421"/>
                <a:gd name="connsiteX1" fmla="*/ 183629 w 183628"/>
                <a:gd name="connsiteY1" fmla="*/ 572422 h 572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628" h="572421">
                  <a:moveTo>
                    <a:pt x="0" y="0"/>
                  </a:moveTo>
                  <a:cubicBezTo>
                    <a:pt x="0" y="0"/>
                    <a:pt x="178216" y="329426"/>
                    <a:pt x="183629" y="572422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1EA9437E-0638-995E-BF76-650BD488A2EB}"/>
                </a:ext>
              </a:extLst>
            </p:cNvPr>
            <p:cNvSpPr/>
            <p:nvPr/>
          </p:nvSpPr>
          <p:spPr>
            <a:xfrm>
              <a:off x="1053578" y="3591174"/>
              <a:ext cx="185156" cy="173676"/>
            </a:xfrm>
            <a:custGeom>
              <a:avLst/>
              <a:gdLst>
                <a:gd name="connsiteX0" fmla="*/ 0 w 86372"/>
                <a:gd name="connsiteY0" fmla="*/ 43186 h 81017"/>
                <a:gd name="connsiteX1" fmla="*/ 64780 w 86372"/>
                <a:gd name="connsiteY1" fmla="*/ 81018 h 81017"/>
                <a:gd name="connsiteX2" fmla="*/ 86373 w 86372"/>
                <a:gd name="connsiteY2" fmla="*/ 0 h 8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372" h="81017">
                  <a:moveTo>
                    <a:pt x="0" y="43186"/>
                  </a:moveTo>
                  <a:lnTo>
                    <a:pt x="64780" y="81018"/>
                  </a:lnTo>
                  <a:lnTo>
                    <a:pt x="86373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6A7BB20-3E6E-27A6-68CA-79E6B7C2CDD1}"/>
                </a:ext>
              </a:extLst>
            </p:cNvPr>
            <p:cNvSpPr/>
            <p:nvPr/>
          </p:nvSpPr>
          <p:spPr>
            <a:xfrm>
              <a:off x="1111469" y="3764850"/>
              <a:ext cx="243048" cy="243048"/>
            </a:xfrm>
            <a:custGeom>
              <a:avLst/>
              <a:gdLst>
                <a:gd name="connsiteX0" fmla="*/ 113379 w 113378"/>
                <a:gd name="connsiteY0" fmla="*/ 0 h 113378"/>
                <a:gd name="connsiteX1" fmla="*/ 97198 w 113378"/>
                <a:gd name="connsiteY1" fmla="*/ 113379 h 113378"/>
                <a:gd name="connsiteX2" fmla="*/ 0 w 113378"/>
                <a:gd name="connsiteY2" fmla="*/ 59367 h 113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378" h="113378">
                  <a:moveTo>
                    <a:pt x="113379" y="0"/>
                  </a:moveTo>
                  <a:lnTo>
                    <a:pt x="97198" y="113379"/>
                  </a:lnTo>
                  <a:lnTo>
                    <a:pt x="0" y="59367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1BC62E2-B928-706E-9362-8629D29C106B}"/>
                </a:ext>
              </a:extLst>
            </p:cNvPr>
            <p:cNvSpPr/>
            <p:nvPr/>
          </p:nvSpPr>
          <p:spPr>
            <a:xfrm>
              <a:off x="1192445" y="3984694"/>
              <a:ext cx="254774" cy="289461"/>
            </a:xfrm>
            <a:custGeom>
              <a:avLst/>
              <a:gdLst>
                <a:gd name="connsiteX0" fmla="*/ 0 w 118848"/>
                <a:gd name="connsiteY0" fmla="*/ 64837 h 135029"/>
                <a:gd name="connsiteX1" fmla="*/ 91843 w 118848"/>
                <a:gd name="connsiteY1" fmla="*/ 135030 h 135029"/>
                <a:gd name="connsiteX2" fmla="*/ 118849 w 118848"/>
                <a:gd name="connsiteY2" fmla="*/ 0 h 13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848" h="135029">
                  <a:moveTo>
                    <a:pt x="0" y="64837"/>
                  </a:moveTo>
                  <a:lnTo>
                    <a:pt x="91843" y="135030"/>
                  </a:lnTo>
                  <a:lnTo>
                    <a:pt x="118849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72A9F6D-3188-704A-483E-2A95A99455D7}"/>
                </a:ext>
              </a:extLst>
            </p:cNvPr>
            <p:cNvSpPr/>
            <p:nvPr/>
          </p:nvSpPr>
          <p:spPr>
            <a:xfrm>
              <a:off x="1296626" y="4239471"/>
              <a:ext cx="185280" cy="231444"/>
            </a:xfrm>
            <a:custGeom>
              <a:avLst/>
              <a:gdLst>
                <a:gd name="connsiteX0" fmla="*/ 86430 w 86430"/>
                <a:gd name="connsiteY0" fmla="*/ 0 h 107965"/>
                <a:gd name="connsiteX1" fmla="*/ 75605 w 86430"/>
                <a:gd name="connsiteY1" fmla="*/ 107966 h 107965"/>
                <a:gd name="connsiteX2" fmla="*/ 0 w 86430"/>
                <a:gd name="connsiteY2" fmla="*/ 70192 h 10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430" h="107965">
                  <a:moveTo>
                    <a:pt x="86430" y="0"/>
                  </a:moveTo>
                  <a:lnTo>
                    <a:pt x="75605" y="107966"/>
                  </a:lnTo>
                  <a:lnTo>
                    <a:pt x="0" y="70192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F8F13BB-533E-FD48-121E-24978841A638}"/>
              </a:ext>
            </a:extLst>
          </p:cNvPr>
          <p:cNvGrpSpPr/>
          <p:nvPr/>
        </p:nvGrpSpPr>
        <p:grpSpPr>
          <a:xfrm>
            <a:off x="-201818" y="5713234"/>
            <a:ext cx="1342945" cy="1457354"/>
            <a:chOff x="4093381" y="4205332"/>
            <a:chExt cx="362122" cy="392972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9111390-4190-EFFF-4A39-E31B67B8E71E}"/>
                </a:ext>
              </a:extLst>
            </p:cNvPr>
            <p:cNvSpPr/>
            <p:nvPr/>
          </p:nvSpPr>
          <p:spPr>
            <a:xfrm>
              <a:off x="4093381" y="4424626"/>
              <a:ext cx="259450" cy="173676"/>
            </a:xfrm>
            <a:custGeom>
              <a:avLst/>
              <a:gdLst>
                <a:gd name="connsiteX0" fmla="*/ 121029 w 121029"/>
                <a:gd name="connsiteY0" fmla="*/ 81018 h 81017"/>
                <a:gd name="connsiteX1" fmla="*/ 13006 w 121029"/>
                <a:gd name="connsiteY1" fmla="*/ 0 h 81017"/>
                <a:gd name="connsiteX2" fmla="*/ 121029 w 121029"/>
                <a:gd name="connsiteY2" fmla="*/ 81018 h 8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029" h="81017">
                  <a:moveTo>
                    <a:pt x="121029" y="81018"/>
                  </a:moveTo>
                  <a:cubicBezTo>
                    <a:pt x="88611" y="75605"/>
                    <a:pt x="-41006" y="0"/>
                    <a:pt x="13006" y="0"/>
                  </a:cubicBezTo>
                  <a:cubicBezTo>
                    <a:pt x="67017" y="0"/>
                    <a:pt x="121029" y="81018"/>
                    <a:pt x="121029" y="81018"/>
                  </a:cubicBezTo>
                  <a:close/>
                </a:path>
              </a:pathLst>
            </a:custGeom>
            <a:solidFill>
              <a:srgbClr val="4F8E3A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E0294BD9-11D3-D712-8FEE-794C42B15474}"/>
                </a:ext>
              </a:extLst>
            </p:cNvPr>
            <p:cNvSpPr/>
            <p:nvPr/>
          </p:nvSpPr>
          <p:spPr>
            <a:xfrm>
              <a:off x="4198504" y="4205332"/>
              <a:ext cx="256999" cy="392972"/>
            </a:xfrm>
            <a:custGeom>
              <a:avLst/>
              <a:gdLst>
                <a:gd name="connsiteX0" fmla="*/ 71992 w 119886"/>
                <a:gd name="connsiteY0" fmla="*/ 183315 h 183315"/>
                <a:gd name="connsiteX1" fmla="*/ 12568 w 119886"/>
                <a:gd name="connsiteY1" fmla="*/ 42931 h 183315"/>
                <a:gd name="connsiteX2" fmla="*/ 82760 w 119886"/>
                <a:gd name="connsiteY2" fmla="*/ 145541 h 183315"/>
                <a:gd name="connsiteX3" fmla="*/ 104353 w 119886"/>
                <a:gd name="connsiteY3" fmla="*/ 15925 h 183315"/>
                <a:gd name="connsiteX4" fmla="*/ 71992 w 119886"/>
                <a:gd name="connsiteY4" fmla="*/ 183315 h 183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6" h="183315">
                  <a:moveTo>
                    <a:pt x="71992" y="183315"/>
                  </a:moveTo>
                  <a:cubicBezTo>
                    <a:pt x="71992" y="161722"/>
                    <a:pt x="-36032" y="10512"/>
                    <a:pt x="12568" y="42931"/>
                  </a:cubicBezTo>
                  <a:cubicBezTo>
                    <a:pt x="61167" y="75349"/>
                    <a:pt x="82760" y="161722"/>
                    <a:pt x="82760" y="145541"/>
                  </a:cubicBezTo>
                  <a:cubicBezTo>
                    <a:pt x="82760" y="129361"/>
                    <a:pt x="55754" y="-54268"/>
                    <a:pt x="104353" y="15925"/>
                  </a:cubicBezTo>
                  <a:cubicBezTo>
                    <a:pt x="152952" y="86117"/>
                    <a:pt x="71992" y="183315"/>
                    <a:pt x="71992" y="183315"/>
                  </a:cubicBezTo>
                  <a:close/>
                </a:path>
              </a:pathLst>
            </a:custGeom>
            <a:solidFill>
              <a:srgbClr val="4F8E3A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E03804FB-B13E-2042-2044-2C7045CC5A85}"/>
              </a:ext>
            </a:extLst>
          </p:cNvPr>
          <p:cNvSpPr/>
          <p:nvPr/>
        </p:nvSpPr>
        <p:spPr>
          <a:xfrm>
            <a:off x="743050" y="6185588"/>
            <a:ext cx="1551794" cy="944044"/>
          </a:xfrm>
          <a:custGeom>
            <a:avLst/>
            <a:gdLst>
              <a:gd name="connsiteX0" fmla="*/ 53616 w 143030"/>
              <a:gd name="connsiteY0" fmla="*/ 87014 h 87013"/>
              <a:gd name="connsiteX1" fmla="*/ 10430 w 143030"/>
              <a:gd name="connsiteY1" fmla="*/ 35708 h 87013"/>
              <a:gd name="connsiteX2" fmla="*/ 59029 w 143030"/>
              <a:gd name="connsiteY2" fmla="*/ 73482 h 87013"/>
              <a:gd name="connsiteX3" fmla="*/ 86035 w 143030"/>
              <a:gd name="connsiteY3" fmla="*/ 3289 h 87013"/>
              <a:gd name="connsiteX4" fmla="*/ 72561 w 143030"/>
              <a:gd name="connsiteY4" fmla="*/ 70776 h 87013"/>
              <a:gd name="connsiteX5" fmla="*/ 142753 w 143030"/>
              <a:gd name="connsiteY5" fmla="*/ 46476 h 87013"/>
              <a:gd name="connsiteX6" fmla="*/ 53616 w 143030"/>
              <a:gd name="connsiteY6" fmla="*/ 87014 h 87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030" h="87013">
                <a:moveTo>
                  <a:pt x="53616" y="87014"/>
                </a:moveTo>
                <a:cubicBezTo>
                  <a:pt x="29317" y="81601"/>
                  <a:pt x="-21989" y="24883"/>
                  <a:pt x="10430" y="35708"/>
                </a:cubicBezTo>
                <a:cubicBezTo>
                  <a:pt x="42848" y="46533"/>
                  <a:pt x="59029" y="73482"/>
                  <a:pt x="59029" y="73482"/>
                </a:cubicBezTo>
                <a:cubicBezTo>
                  <a:pt x="59029" y="73482"/>
                  <a:pt x="61735" y="-18304"/>
                  <a:pt x="86035" y="3289"/>
                </a:cubicBezTo>
                <a:cubicBezTo>
                  <a:pt x="110334" y="24883"/>
                  <a:pt x="72561" y="70776"/>
                  <a:pt x="72561" y="70776"/>
                </a:cubicBezTo>
                <a:cubicBezTo>
                  <a:pt x="72561" y="70776"/>
                  <a:pt x="148166" y="19470"/>
                  <a:pt x="142753" y="46476"/>
                </a:cubicBezTo>
                <a:cubicBezTo>
                  <a:pt x="137340" y="73482"/>
                  <a:pt x="53616" y="87014"/>
                  <a:pt x="53616" y="87014"/>
                </a:cubicBezTo>
                <a:close/>
              </a:path>
            </a:pathLst>
          </a:custGeom>
          <a:solidFill>
            <a:srgbClr val="4F8E3A">
              <a:alpha val="53000"/>
            </a:srgbClr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112C4748-214A-2226-31A2-5DE8A367F6D5}"/>
              </a:ext>
            </a:extLst>
          </p:cNvPr>
          <p:cNvSpPr/>
          <p:nvPr/>
        </p:nvSpPr>
        <p:spPr>
          <a:xfrm>
            <a:off x="5453186" y="5929059"/>
            <a:ext cx="1054595" cy="1061493"/>
          </a:xfrm>
          <a:custGeom>
            <a:avLst/>
            <a:gdLst>
              <a:gd name="connsiteX0" fmla="*/ 34192 w 81798"/>
              <a:gd name="connsiteY0" fmla="*/ 82333 h 82333"/>
              <a:gd name="connsiteX1" fmla="*/ 12599 w 81798"/>
              <a:gd name="connsiteY1" fmla="*/ 31027 h 82333"/>
              <a:gd name="connsiteX2" fmla="*/ 50373 w 81798"/>
              <a:gd name="connsiteY2" fmla="*/ 82333 h 82333"/>
              <a:gd name="connsiteX3" fmla="*/ 69260 w 81798"/>
              <a:gd name="connsiteY3" fmla="*/ 1315 h 82333"/>
              <a:gd name="connsiteX4" fmla="*/ 66553 w 81798"/>
              <a:gd name="connsiteY4" fmla="*/ 82333 h 82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98" h="82333">
                <a:moveTo>
                  <a:pt x="34192" y="82333"/>
                </a:moveTo>
                <a:cubicBezTo>
                  <a:pt x="34192" y="82333"/>
                  <a:pt x="-25232" y="22909"/>
                  <a:pt x="12599" y="31027"/>
                </a:cubicBezTo>
                <a:cubicBezTo>
                  <a:pt x="50430" y="39147"/>
                  <a:pt x="50373" y="82333"/>
                  <a:pt x="50373" y="82333"/>
                </a:cubicBezTo>
                <a:cubicBezTo>
                  <a:pt x="50373" y="82333"/>
                  <a:pt x="39547" y="-12159"/>
                  <a:pt x="69260" y="1315"/>
                </a:cubicBezTo>
                <a:cubicBezTo>
                  <a:pt x="98972" y="14789"/>
                  <a:pt x="66553" y="82333"/>
                  <a:pt x="66553" y="82333"/>
                </a:cubicBezTo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6AE87461-F099-6FAD-4340-403C3B5BB05C}"/>
              </a:ext>
            </a:extLst>
          </p:cNvPr>
          <p:cNvSpPr/>
          <p:nvPr/>
        </p:nvSpPr>
        <p:spPr>
          <a:xfrm>
            <a:off x="8728900" y="6085313"/>
            <a:ext cx="357764" cy="823862"/>
          </a:xfrm>
          <a:custGeom>
            <a:avLst/>
            <a:gdLst>
              <a:gd name="connsiteX0" fmla="*/ 15747 w 53655"/>
              <a:gd name="connsiteY0" fmla="*/ 115496 h 123557"/>
              <a:gd name="connsiteX1" fmla="*/ 7628 w 53655"/>
              <a:gd name="connsiteY1" fmla="*/ 69604 h 123557"/>
              <a:gd name="connsiteX2" fmla="*/ 31928 w 53655"/>
              <a:gd name="connsiteY2" fmla="*/ 118203 h 123557"/>
              <a:gd name="connsiteX3" fmla="*/ 37341 w 53655"/>
              <a:gd name="connsiteY3" fmla="*/ 10179 h 123557"/>
              <a:gd name="connsiteX4" fmla="*/ 53521 w 53655"/>
              <a:gd name="connsiteY4" fmla="*/ 123558 h 123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55" h="123557">
                <a:moveTo>
                  <a:pt x="15747" y="115496"/>
                </a:moveTo>
                <a:cubicBezTo>
                  <a:pt x="-433" y="104671"/>
                  <a:pt x="-5846" y="31772"/>
                  <a:pt x="7628" y="69604"/>
                </a:cubicBezTo>
                <a:cubicBezTo>
                  <a:pt x="21103" y="107435"/>
                  <a:pt x="31928" y="118203"/>
                  <a:pt x="31928" y="118203"/>
                </a:cubicBezTo>
                <a:cubicBezTo>
                  <a:pt x="31928" y="118203"/>
                  <a:pt x="18454" y="-41127"/>
                  <a:pt x="37341" y="10179"/>
                </a:cubicBezTo>
                <a:cubicBezTo>
                  <a:pt x="56227" y="61484"/>
                  <a:pt x="53521" y="123558"/>
                  <a:pt x="53521" y="123558"/>
                </a:cubicBezTo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60834F91-F316-856B-687B-16A77EB55313}"/>
              </a:ext>
            </a:extLst>
          </p:cNvPr>
          <p:cNvSpPr/>
          <p:nvPr/>
        </p:nvSpPr>
        <p:spPr>
          <a:xfrm>
            <a:off x="4716262" y="5423139"/>
            <a:ext cx="752693" cy="1556023"/>
          </a:xfrm>
          <a:custGeom>
            <a:avLst/>
            <a:gdLst>
              <a:gd name="connsiteX0" fmla="*/ 16240 w 65464"/>
              <a:gd name="connsiteY0" fmla="*/ 135333 h 135332"/>
              <a:gd name="connsiteX1" fmla="*/ 8121 w 65464"/>
              <a:gd name="connsiteY1" fmla="*/ 67846 h 135332"/>
              <a:gd name="connsiteX2" fmla="*/ 32421 w 65464"/>
              <a:gd name="connsiteY2" fmla="*/ 119152 h 135332"/>
              <a:gd name="connsiteX3" fmla="*/ 48601 w 65464"/>
              <a:gd name="connsiteY3" fmla="*/ 8422 h 135332"/>
              <a:gd name="connsiteX4" fmla="*/ 56720 w 65464"/>
              <a:gd name="connsiteY4" fmla="*/ 127213 h 135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464" h="135332">
                <a:moveTo>
                  <a:pt x="16240" y="135333"/>
                </a:moveTo>
                <a:cubicBezTo>
                  <a:pt x="8121" y="132626"/>
                  <a:pt x="-10766" y="35428"/>
                  <a:pt x="8121" y="67846"/>
                </a:cubicBezTo>
                <a:cubicBezTo>
                  <a:pt x="27008" y="100265"/>
                  <a:pt x="32421" y="119152"/>
                  <a:pt x="32421" y="119152"/>
                </a:cubicBezTo>
                <a:cubicBezTo>
                  <a:pt x="32421" y="119152"/>
                  <a:pt x="16240" y="-37471"/>
                  <a:pt x="48601" y="8422"/>
                </a:cubicBezTo>
                <a:cubicBezTo>
                  <a:pt x="81020" y="54315"/>
                  <a:pt x="56720" y="127213"/>
                  <a:pt x="56720" y="127213"/>
                </a:cubicBezTo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1764F447-B6D0-E247-D4EC-F12D02038283}"/>
              </a:ext>
            </a:extLst>
          </p:cNvPr>
          <p:cNvSpPr/>
          <p:nvPr/>
        </p:nvSpPr>
        <p:spPr>
          <a:xfrm>
            <a:off x="6361251" y="5515025"/>
            <a:ext cx="1986007" cy="1610074"/>
          </a:xfrm>
          <a:custGeom>
            <a:avLst/>
            <a:gdLst>
              <a:gd name="connsiteX0" fmla="*/ 56764 w 175348"/>
              <a:gd name="connsiteY0" fmla="*/ 142157 h 142156"/>
              <a:gd name="connsiteX1" fmla="*/ 16802 w 175348"/>
              <a:gd name="connsiteY1" fmla="*/ 88836 h 142156"/>
              <a:gd name="connsiteX2" fmla="*/ 100756 w 175348"/>
              <a:gd name="connsiteY2" fmla="*/ 126725 h 142156"/>
              <a:gd name="connsiteX3" fmla="*/ 100756 w 175348"/>
              <a:gd name="connsiteY3" fmla="*/ 4536 h 142156"/>
              <a:gd name="connsiteX4" fmla="*/ 172676 w 175348"/>
              <a:gd name="connsiteY4" fmla="*/ 135304 h 14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348" h="142156">
                <a:moveTo>
                  <a:pt x="56764" y="142157"/>
                </a:moveTo>
                <a:cubicBezTo>
                  <a:pt x="36783" y="140429"/>
                  <a:pt x="-31164" y="71619"/>
                  <a:pt x="16802" y="88836"/>
                </a:cubicBezTo>
                <a:cubicBezTo>
                  <a:pt x="64768" y="106053"/>
                  <a:pt x="100756" y="126725"/>
                  <a:pt x="100756" y="126725"/>
                </a:cubicBezTo>
                <a:cubicBezTo>
                  <a:pt x="100756" y="126725"/>
                  <a:pt x="4825" y="-28171"/>
                  <a:pt x="100756" y="4536"/>
                </a:cubicBezTo>
                <a:cubicBezTo>
                  <a:pt x="196688" y="37242"/>
                  <a:pt x="172676" y="135304"/>
                  <a:pt x="172676" y="135304"/>
                </a:cubicBezTo>
              </a:path>
            </a:pathLst>
          </a:custGeom>
          <a:solidFill>
            <a:srgbClr val="6EAA6F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1A1E987B-DBD6-62FE-7D6D-3DF278489C49}"/>
              </a:ext>
            </a:extLst>
          </p:cNvPr>
          <p:cNvSpPr/>
          <p:nvPr/>
        </p:nvSpPr>
        <p:spPr>
          <a:xfrm>
            <a:off x="5744436" y="6106238"/>
            <a:ext cx="504468" cy="841652"/>
          </a:xfrm>
          <a:custGeom>
            <a:avLst/>
            <a:gdLst>
              <a:gd name="connsiteX0" fmla="*/ 1065 w 235326"/>
              <a:gd name="connsiteY0" fmla="*/ 392618 h 392617"/>
              <a:gd name="connsiteX1" fmla="*/ 51449 w 235326"/>
              <a:gd name="connsiteY1" fmla="*/ 288222 h 392617"/>
              <a:gd name="connsiteX2" fmla="*/ 91065 w 235326"/>
              <a:gd name="connsiteY2" fmla="*/ 374652 h 392617"/>
              <a:gd name="connsiteX3" fmla="*/ 235078 w 235326"/>
              <a:gd name="connsiteY3" fmla="*/ 47011 h 392617"/>
              <a:gd name="connsiteX4" fmla="*/ 141449 w 235326"/>
              <a:gd name="connsiteY4" fmla="*/ 392618 h 392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326" h="392617">
                <a:moveTo>
                  <a:pt x="1065" y="392618"/>
                </a:moveTo>
                <a:cubicBezTo>
                  <a:pt x="-9760" y="381792"/>
                  <a:pt x="65845" y="219814"/>
                  <a:pt x="51449" y="288222"/>
                </a:cubicBezTo>
                <a:cubicBezTo>
                  <a:pt x="37054" y="356629"/>
                  <a:pt x="91065" y="374652"/>
                  <a:pt x="91065" y="374652"/>
                </a:cubicBezTo>
                <a:cubicBezTo>
                  <a:pt x="91065" y="374652"/>
                  <a:pt x="242275" y="-158153"/>
                  <a:pt x="235078" y="47011"/>
                </a:cubicBezTo>
                <a:cubicBezTo>
                  <a:pt x="227880" y="252175"/>
                  <a:pt x="141449" y="392618"/>
                  <a:pt x="141449" y="392618"/>
                </a:cubicBezTo>
              </a:path>
            </a:pathLst>
          </a:custGeom>
          <a:solidFill>
            <a:srgbClr val="6EAA6F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id="{48CE654F-26A4-B71C-1204-9CB38044B486}"/>
              </a:ext>
            </a:extLst>
          </p:cNvPr>
          <p:cNvSpPr/>
          <p:nvPr/>
        </p:nvSpPr>
        <p:spPr>
          <a:xfrm rot="11321440">
            <a:off x="9031683" y="-237798"/>
            <a:ext cx="3083119" cy="1659544"/>
          </a:xfrm>
          <a:custGeom>
            <a:avLst/>
            <a:gdLst>
              <a:gd name="connsiteX0" fmla="*/ 294787 w 3083119"/>
              <a:gd name="connsiteY0" fmla="*/ 1619198 h 1659544"/>
              <a:gd name="connsiteX1" fmla="*/ 30835 w 3083119"/>
              <a:gd name="connsiteY1" fmla="*/ 1659544 h 1659544"/>
              <a:gd name="connsiteX2" fmla="*/ 0 w 3083119"/>
              <a:gd name="connsiteY2" fmla="*/ 1457818 h 1659544"/>
              <a:gd name="connsiteX3" fmla="*/ 38034 w 3083119"/>
              <a:gd name="connsiteY3" fmla="*/ 1477529 h 1659544"/>
              <a:gd name="connsiteX4" fmla="*/ 187940 w 3083119"/>
              <a:gd name="connsiteY4" fmla="*/ 1559565 h 1659544"/>
              <a:gd name="connsiteX5" fmla="*/ 3083119 w 3083119"/>
              <a:gd name="connsiteY5" fmla="*/ 1192988 h 1659544"/>
              <a:gd name="connsiteX6" fmla="*/ 949848 w 3083119"/>
              <a:gd name="connsiteY6" fmla="*/ 1519068 h 1659544"/>
              <a:gd name="connsiteX7" fmla="*/ 906950 w 3083119"/>
              <a:gd name="connsiteY7" fmla="*/ 1483369 h 1659544"/>
              <a:gd name="connsiteX8" fmla="*/ 325650 w 3083119"/>
              <a:gd name="connsiteY8" fmla="*/ 609647 h 1659544"/>
              <a:gd name="connsiteX9" fmla="*/ 1878302 w 3083119"/>
              <a:gd name="connsiteY9" fmla="*/ 1026163 h 1659544"/>
              <a:gd name="connsiteX10" fmla="*/ 1322276 w 3083119"/>
              <a:gd name="connsiteY10" fmla="*/ 94 h 1659544"/>
              <a:gd name="connsiteX11" fmla="*/ 2874839 w 3083119"/>
              <a:gd name="connsiteY11" fmla="*/ 994108 h 165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83119" h="1659544">
                <a:moveTo>
                  <a:pt x="294787" y="1619198"/>
                </a:moveTo>
                <a:lnTo>
                  <a:pt x="30835" y="1659544"/>
                </a:lnTo>
                <a:lnTo>
                  <a:pt x="0" y="1457818"/>
                </a:lnTo>
                <a:lnTo>
                  <a:pt x="38034" y="1477529"/>
                </a:lnTo>
                <a:cubicBezTo>
                  <a:pt x="84170" y="1502273"/>
                  <a:pt x="134516" y="1529925"/>
                  <a:pt x="187940" y="1559565"/>
                </a:cubicBezTo>
                <a:close/>
                <a:moveTo>
                  <a:pt x="3083119" y="1192988"/>
                </a:moveTo>
                <a:lnTo>
                  <a:pt x="949848" y="1519068"/>
                </a:lnTo>
                <a:lnTo>
                  <a:pt x="906950" y="1483369"/>
                </a:lnTo>
                <a:cubicBezTo>
                  <a:pt x="520597" y="1158268"/>
                  <a:pt x="145082" y="802686"/>
                  <a:pt x="325650" y="609647"/>
                </a:cubicBezTo>
                <a:cubicBezTo>
                  <a:pt x="686785" y="223571"/>
                  <a:pt x="1755485" y="1239565"/>
                  <a:pt x="1878302" y="1026163"/>
                </a:cubicBezTo>
                <a:cubicBezTo>
                  <a:pt x="2001042" y="812869"/>
                  <a:pt x="982855" y="-10089"/>
                  <a:pt x="1322276" y="94"/>
                </a:cubicBezTo>
                <a:cubicBezTo>
                  <a:pt x="1470772" y="4549"/>
                  <a:pt x="2231596" y="421245"/>
                  <a:pt x="2874839" y="994108"/>
                </a:cubicBezTo>
                <a:close/>
              </a:path>
            </a:pathLst>
          </a:custGeom>
          <a:solidFill>
            <a:srgbClr val="CBF4F2">
              <a:alpha val="36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AF07DC91-195C-43C5-8C09-D1EEA7C8AB09}"/>
              </a:ext>
            </a:extLst>
          </p:cNvPr>
          <p:cNvGrpSpPr/>
          <p:nvPr/>
        </p:nvGrpSpPr>
        <p:grpSpPr>
          <a:xfrm>
            <a:off x="9006102" y="4982070"/>
            <a:ext cx="909740" cy="1886614"/>
            <a:chOff x="9236819" y="-4415867"/>
            <a:chExt cx="2046104" cy="4243197"/>
          </a:xfrm>
        </p:grpSpPr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42977A92-E37A-AA65-9296-46C7DE97778B}"/>
                </a:ext>
              </a:extLst>
            </p:cNvPr>
            <p:cNvSpPr/>
            <p:nvPr/>
          </p:nvSpPr>
          <p:spPr>
            <a:xfrm>
              <a:off x="9518961" y="-2384865"/>
              <a:ext cx="1481818" cy="2212195"/>
            </a:xfrm>
            <a:custGeom>
              <a:avLst/>
              <a:gdLst>
                <a:gd name="connsiteX0" fmla="*/ 1090993 w 1481819"/>
                <a:gd name="connsiteY0" fmla="*/ 1437158 h 2212196"/>
                <a:gd name="connsiteX1" fmla="*/ 771324 w 1481819"/>
                <a:gd name="connsiteY1" fmla="*/ 2001507 h 2212196"/>
                <a:gd name="connsiteX2" fmla="*/ 771324 w 1481819"/>
                <a:gd name="connsiteY2" fmla="*/ 1118434 h 2212196"/>
                <a:gd name="connsiteX3" fmla="*/ 1424756 w 1481819"/>
                <a:gd name="connsiteY3" fmla="*/ 657261 h 2212196"/>
                <a:gd name="connsiteX4" fmla="*/ 1090974 w 1481819"/>
                <a:gd name="connsiteY4" fmla="*/ 494441 h 2212196"/>
                <a:gd name="connsiteX5" fmla="*/ 771305 w 1481819"/>
                <a:gd name="connsiteY5" fmla="*/ 1058789 h 2212196"/>
                <a:gd name="connsiteX6" fmla="*/ 771305 w 1481819"/>
                <a:gd name="connsiteY6" fmla="*/ 32564 h 2212196"/>
                <a:gd name="connsiteX7" fmla="*/ 738741 w 1481819"/>
                <a:gd name="connsiteY7" fmla="*/ 0 h 2212196"/>
                <a:gd name="connsiteX8" fmla="*/ 706177 w 1481819"/>
                <a:gd name="connsiteY8" fmla="*/ 32564 h 2212196"/>
                <a:gd name="connsiteX9" fmla="*/ 706177 w 1481819"/>
                <a:gd name="connsiteY9" fmla="*/ 1045633 h 2212196"/>
                <a:gd name="connsiteX10" fmla="*/ 390846 w 1481819"/>
                <a:gd name="connsiteY10" fmla="*/ 494441 h 2212196"/>
                <a:gd name="connsiteX11" fmla="*/ 57064 w 1481819"/>
                <a:gd name="connsiteY11" fmla="*/ 657261 h 2212196"/>
                <a:gd name="connsiteX12" fmla="*/ 706177 w 1481819"/>
                <a:gd name="connsiteY12" fmla="*/ 1117144 h 2212196"/>
                <a:gd name="connsiteX13" fmla="*/ 706177 w 1481819"/>
                <a:gd name="connsiteY13" fmla="*/ 1988364 h 2212196"/>
                <a:gd name="connsiteX14" fmla="*/ 390846 w 1481819"/>
                <a:gd name="connsiteY14" fmla="*/ 1437171 h 2212196"/>
                <a:gd name="connsiteX15" fmla="*/ 57064 w 1481819"/>
                <a:gd name="connsiteY15" fmla="*/ 1599992 h 2212196"/>
                <a:gd name="connsiteX16" fmla="*/ 706177 w 1481819"/>
                <a:gd name="connsiteY16" fmla="*/ 2059875 h 2212196"/>
                <a:gd name="connsiteX17" fmla="*/ 706177 w 1481819"/>
                <a:gd name="connsiteY17" fmla="*/ 2179633 h 2212196"/>
                <a:gd name="connsiteX18" fmla="*/ 738741 w 1481819"/>
                <a:gd name="connsiteY18" fmla="*/ 2212197 h 2212196"/>
                <a:gd name="connsiteX19" fmla="*/ 771305 w 1481819"/>
                <a:gd name="connsiteY19" fmla="*/ 2179633 h 2212196"/>
                <a:gd name="connsiteX20" fmla="*/ 771305 w 1481819"/>
                <a:gd name="connsiteY20" fmla="*/ 2061165 h 2212196"/>
                <a:gd name="connsiteX21" fmla="*/ 1424736 w 1481819"/>
                <a:gd name="connsiteY21" fmla="*/ 1599992 h 2212196"/>
                <a:gd name="connsiteX22" fmla="*/ 1090954 w 1481819"/>
                <a:gd name="connsiteY22" fmla="*/ 1437171 h 2212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81819" h="2212196">
                  <a:moveTo>
                    <a:pt x="1090993" y="1437158"/>
                  </a:moveTo>
                  <a:cubicBezTo>
                    <a:pt x="952342" y="1567571"/>
                    <a:pt x="849433" y="1763008"/>
                    <a:pt x="771324" y="2001507"/>
                  </a:cubicBezTo>
                  <a:lnTo>
                    <a:pt x="771324" y="1118434"/>
                  </a:lnTo>
                  <a:cubicBezTo>
                    <a:pt x="1051819" y="1034080"/>
                    <a:pt x="1290650" y="898209"/>
                    <a:pt x="1424756" y="657261"/>
                  </a:cubicBezTo>
                  <a:cubicBezTo>
                    <a:pt x="1593692" y="353783"/>
                    <a:pt x="1359230" y="242114"/>
                    <a:pt x="1090974" y="494441"/>
                  </a:cubicBezTo>
                  <a:cubicBezTo>
                    <a:pt x="952322" y="624853"/>
                    <a:pt x="849414" y="820290"/>
                    <a:pt x="771305" y="1058789"/>
                  </a:cubicBezTo>
                  <a:lnTo>
                    <a:pt x="771305" y="32564"/>
                  </a:lnTo>
                  <a:cubicBezTo>
                    <a:pt x="771305" y="14578"/>
                    <a:pt x="756728" y="0"/>
                    <a:pt x="738741" y="0"/>
                  </a:cubicBezTo>
                  <a:cubicBezTo>
                    <a:pt x="720754" y="0"/>
                    <a:pt x="706177" y="14578"/>
                    <a:pt x="706177" y="32564"/>
                  </a:cubicBezTo>
                  <a:lnTo>
                    <a:pt x="706177" y="1045633"/>
                  </a:lnTo>
                  <a:cubicBezTo>
                    <a:pt x="628609" y="813100"/>
                    <a:pt x="526938" y="622450"/>
                    <a:pt x="390846" y="494441"/>
                  </a:cubicBezTo>
                  <a:cubicBezTo>
                    <a:pt x="122589" y="242114"/>
                    <a:pt x="-111872" y="353783"/>
                    <a:pt x="57064" y="657261"/>
                  </a:cubicBezTo>
                  <a:cubicBezTo>
                    <a:pt x="190499" y="896965"/>
                    <a:pt x="427552" y="1032699"/>
                    <a:pt x="706177" y="1117144"/>
                  </a:cubicBezTo>
                  <a:lnTo>
                    <a:pt x="706177" y="1988364"/>
                  </a:lnTo>
                  <a:cubicBezTo>
                    <a:pt x="628609" y="1755830"/>
                    <a:pt x="526938" y="1565181"/>
                    <a:pt x="390846" y="1437171"/>
                  </a:cubicBezTo>
                  <a:cubicBezTo>
                    <a:pt x="122589" y="1184845"/>
                    <a:pt x="-111872" y="1296514"/>
                    <a:pt x="57064" y="1599992"/>
                  </a:cubicBezTo>
                  <a:cubicBezTo>
                    <a:pt x="190499" y="1839696"/>
                    <a:pt x="427552" y="1975430"/>
                    <a:pt x="706177" y="2059875"/>
                  </a:cubicBezTo>
                  <a:lnTo>
                    <a:pt x="706177" y="2179633"/>
                  </a:lnTo>
                  <a:cubicBezTo>
                    <a:pt x="706177" y="2197619"/>
                    <a:pt x="720754" y="2212197"/>
                    <a:pt x="738741" y="2212197"/>
                  </a:cubicBezTo>
                  <a:cubicBezTo>
                    <a:pt x="756728" y="2212197"/>
                    <a:pt x="771305" y="2197619"/>
                    <a:pt x="771305" y="2179633"/>
                  </a:cubicBezTo>
                  <a:lnTo>
                    <a:pt x="771305" y="2061165"/>
                  </a:lnTo>
                  <a:cubicBezTo>
                    <a:pt x="1051799" y="1976810"/>
                    <a:pt x="1290631" y="1840940"/>
                    <a:pt x="1424736" y="1599992"/>
                  </a:cubicBezTo>
                  <a:cubicBezTo>
                    <a:pt x="1593673" y="1296514"/>
                    <a:pt x="1359211" y="1184845"/>
                    <a:pt x="1090954" y="1437171"/>
                  </a:cubicBezTo>
                  <a:close/>
                </a:path>
              </a:pathLst>
            </a:custGeom>
            <a:solidFill>
              <a:srgbClr val="4F8E3A"/>
            </a:solidFill>
            <a:ln w="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A223142-C24A-6AAC-DDB7-AA96B55A4FF9}"/>
                </a:ext>
              </a:extLst>
            </p:cNvPr>
            <p:cNvSpPr/>
            <p:nvPr/>
          </p:nvSpPr>
          <p:spPr>
            <a:xfrm>
              <a:off x="9236819" y="-4415867"/>
              <a:ext cx="2046104" cy="2046117"/>
            </a:xfrm>
            <a:custGeom>
              <a:avLst/>
              <a:gdLst>
                <a:gd name="connsiteX0" fmla="*/ 2046105 w 2046104"/>
                <a:gd name="connsiteY0" fmla="*/ 1016546 h 2046117"/>
                <a:gd name="connsiteX1" fmla="*/ 1755203 w 2046104"/>
                <a:gd name="connsiteY1" fmla="*/ 725638 h 2046117"/>
                <a:gd name="connsiteX2" fmla="*/ 1717527 w 2046104"/>
                <a:gd name="connsiteY2" fmla="*/ 728148 h 2046117"/>
                <a:gd name="connsiteX3" fmla="*/ 1741857 w 2046104"/>
                <a:gd name="connsiteY3" fmla="*/ 706445 h 2046117"/>
                <a:gd name="connsiteX4" fmla="*/ 1741857 w 2046104"/>
                <a:gd name="connsiteY4" fmla="*/ 295043 h 2046117"/>
                <a:gd name="connsiteX5" fmla="*/ 1330455 w 2046104"/>
                <a:gd name="connsiteY5" fmla="*/ 295043 h 2046117"/>
                <a:gd name="connsiteX6" fmla="*/ 1305588 w 2046104"/>
                <a:gd name="connsiteY6" fmla="*/ 323459 h 2046117"/>
                <a:gd name="connsiteX7" fmla="*/ 1307447 w 2046104"/>
                <a:gd name="connsiteY7" fmla="*/ 290908 h 2046117"/>
                <a:gd name="connsiteX8" fmla="*/ 1016539 w 2046104"/>
                <a:gd name="connsiteY8" fmla="*/ 0 h 2046117"/>
                <a:gd name="connsiteX9" fmla="*/ 725631 w 2046104"/>
                <a:gd name="connsiteY9" fmla="*/ 290908 h 2046117"/>
                <a:gd name="connsiteX10" fmla="*/ 728142 w 2046104"/>
                <a:gd name="connsiteY10" fmla="*/ 328585 h 2046117"/>
                <a:gd name="connsiteX11" fmla="*/ 706439 w 2046104"/>
                <a:gd name="connsiteY11" fmla="*/ 304254 h 2046117"/>
                <a:gd name="connsiteX12" fmla="*/ 295037 w 2046104"/>
                <a:gd name="connsiteY12" fmla="*/ 304254 h 2046117"/>
                <a:gd name="connsiteX13" fmla="*/ 295037 w 2046104"/>
                <a:gd name="connsiteY13" fmla="*/ 715656 h 2046117"/>
                <a:gd name="connsiteX14" fmla="*/ 323452 w 2046104"/>
                <a:gd name="connsiteY14" fmla="*/ 740523 h 2046117"/>
                <a:gd name="connsiteX15" fmla="*/ 290902 w 2046104"/>
                <a:gd name="connsiteY15" fmla="*/ 738664 h 2046117"/>
                <a:gd name="connsiteX16" fmla="*/ 0 w 2046104"/>
                <a:gd name="connsiteY16" fmla="*/ 1029572 h 2046117"/>
                <a:gd name="connsiteX17" fmla="*/ 290902 w 2046104"/>
                <a:gd name="connsiteY17" fmla="*/ 1320480 h 2046117"/>
                <a:gd name="connsiteX18" fmla="*/ 328578 w 2046104"/>
                <a:gd name="connsiteY18" fmla="*/ 1317970 h 2046117"/>
                <a:gd name="connsiteX19" fmla="*/ 304248 w 2046104"/>
                <a:gd name="connsiteY19" fmla="*/ 1339673 h 2046117"/>
                <a:gd name="connsiteX20" fmla="*/ 304248 w 2046104"/>
                <a:gd name="connsiteY20" fmla="*/ 1751075 h 2046117"/>
                <a:gd name="connsiteX21" fmla="*/ 715649 w 2046104"/>
                <a:gd name="connsiteY21" fmla="*/ 1751075 h 2046117"/>
                <a:gd name="connsiteX22" fmla="*/ 740516 w 2046104"/>
                <a:gd name="connsiteY22" fmla="*/ 1722659 h 2046117"/>
                <a:gd name="connsiteX23" fmla="*/ 738657 w 2046104"/>
                <a:gd name="connsiteY23" fmla="*/ 1755210 h 2046117"/>
                <a:gd name="connsiteX24" fmla="*/ 1029566 w 2046104"/>
                <a:gd name="connsiteY24" fmla="*/ 2046118 h 2046117"/>
                <a:gd name="connsiteX25" fmla="*/ 1320474 w 2046104"/>
                <a:gd name="connsiteY25" fmla="*/ 1755210 h 2046117"/>
                <a:gd name="connsiteX26" fmla="*/ 1317963 w 2046104"/>
                <a:gd name="connsiteY26" fmla="*/ 1717533 h 2046117"/>
                <a:gd name="connsiteX27" fmla="*/ 1339665 w 2046104"/>
                <a:gd name="connsiteY27" fmla="*/ 1741864 h 2046117"/>
                <a:gd name="connsiteX28" fmla="*/ 1751067 w 2046104"/>
                <a:gd name="connsiteY28" fmla="*/ 1741864 h 2046117"/>
                <a:gd name="connsiteX29" fmla="*/ 1751067 w 2046104"/>
                <a:gd name="connsiteY29" fmla="*/ 1330462 h 2046117"/>
                <a:gd name="connsiteX30" fmla="*/ 1722652 w 2046104"/>
                <a:gd name="connsiteY30" fmla="*/ 1305595 h 2046117"/>
                <a:gd name="connsiteX31" fmla="*/ 1755203 w 2046104"/>
                <a:gd name="connsiteY31" fmla="*/ 1307454 h 2046117"/>
                <a:gd name="connsiteX32" fmla="*/ 2046105 w 2046104"/>
                <a:gd name="connsiteY32" fmla="*/ 1016546 h 2046117"/>
                <a:gd name="connsiteX33" fmla="*/ 1023071 w 2046104"/>
                <a:gd name="connsiteY33" fmla="*/ 1544084 h 2046117"/>
                <a:gd name="connsiteX34" fmla="*/ 502045 w 2046104"/>
                <a:gd name="connsiteY34" fmla="*/ 1023059 h 2046117"/>
                <a:gd name="connsiteX35" fmla="*/ 1023071 w 2046104"/>
                <a:gd name="connsiteY35" fmla="*/ 502033 h 2046117"/>
                <a:gd name="connsiteX36" fmla="*/ 1544097 w 2046104"/>
                <a:gd name="connsiteY36" fmla="*/ 1023059 h 2046117"/>
                <a:gd name="connsiteX37" fmla="*/ 1023071 w 2046104"/>
                <a:gd name="connsiteY37" fmla="*/ 1544084 h 2046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046104" h="2046117">
                  <a:moveTo>
                    <a:pt x="2046105" y="1016546"/>
                  </a:moveTo>
                  <a:cubicBezTo>
                    <a:pt x="2046105" y="855881"/>
                    <a:pt x="1915862" y="725638"/>
                    <a:pt x="1755203" y="725638"/>
                  </a:cubicBezTo>
                  <a:cubicBezTo>
                    <a:pt x="1742425" y="725638"/>
                    <a:pt x="1729869" y="726550"/>
                    <a:pt x="1717527" y="728148"/>
                  </a:cubicBezTo>
                  <a:cubicBezTo>
                    <a:pt x="1725929" y="721430"/>
                    <a:pt x="1734072" y="714230"/>
                    <a:pt x="1741857" y="706445"/>
                  </a:cubicBezTo>
                  <a:cubicBezTo>
                    <a:pt x="1855467" y="592842"/>
                    <a:pt x="1855467" y="408646"/>
                    <a:pt x="1741857" y="295043"/>
                  </a:cubicBezTo>
                  <a:cubicBezTo>
                    <a:pt x="1628254" y="181440"/>
                    <a:pt x="1444058" y="181440"/>
                    <a:pt x="1330455" y="295043"/>
                  </a:cubicBezTo>
                  <a:cubicBezTo>
                    <a:pt x="1321420" y="304078"/>
                    <a:pt x="1313186" y="313603"/>
                    <a:pt x="1305588" y="323459"/>
                  </a:cubicBezTo>
                  <a:cubicBezTo>
                    <a:pt x="1306779" y="312767"/>
                    <a:pt x="1307447" y="301918"/>
                    <a:pt x="1307447" y="290908"/>
                  </a:cubicBezTo>
                  <a:cubicBezTo>
                    <a:pt x="1307447" y="130243"/>
                    <a:pt x="1177204" y="0"/>
                    <a:pt x="1016539" y="0"/>
                  </a:cubicBezTo>
                  <a:cubicBezTo>
                    <a:pt x="855875" y="0"/>
                    <a:pt x="725631" y="130243"/>
                    <a:pt x="725631" y="290908"/>
                  </a:cubicBezTo>
                  <a:cubicBezTo>
                    <a:pt x="725631" y="303686"/>
                    <a:pt x="726544" y="316242"/>
                    <a:pt x="728142" y="328585"/>
                  </a:cubicBezTo>
                  <a:cubicBezTo>
                    <a:pt x="721424" y="320183"/>
                    <a:pt x="714224" y="312039"/>
                    <a:pt x="706439" y="304254"/>
                  </a:cubicBezTo>
                  <a:cubicBezTo>
                    <a:pt x="592830" y="190651"/>
                    <a:pt x="408641" y="190651"/>
                    <a:pt x="295037" y="304254"/>
                  </a:cubicBezTo>
                  <a:cubicBezTo>
                    <a:pt x="181427" y="417857"/>
                    <a:pt x="181427" y="602053"/>
                    <a:pt x="295037" y="715656"/>
                  </a:cubicBezTo>
                  <a:cubicBezTo>
                    <a:pt x="304072" y="724691"/>
                    <a:pt x="313596" y="732925"/>
                    <a:pt x="323452" y="740523"/>
                  </a:cubicBezTo>
                  <a:cubicBezTo>
                    <a:pt x="312761" y="739331"/>
                    <a:pt x="301911" y="738664"/>
                    <a:pt x="290902" y="738664"/>
                  </a:cubicBezTo>
                  <a:cubicBezTo>
                    <a:pt x="130237" y="738664"/>
                    <a:pt x="0" y="868907"/>
                    <a:pt x="0" y="1029572"/>
                  </a:cubicBezTo>
                  <a:cubicBezTo>
                    <a:pt x="0" y="1190237"/>
                    <a:pt x="130243" y="1320480"/>
                    <a:pt x="290902" y="1320480"/>
                  </a:cubicBezTo>
                  <a:cubicBezTo>
                    <a:pt x="303679" y="1320480"/>
                    <a:pt x="316236" y="1319568"/>
                    <a:pt x="328578" y="1317970"/>
                  </a:cubicBezTo>
                  <a:cubicBezTo>
                    <a:pt x="320175" y="1324688"/>
                    <a:pt x="312033" y="1331888"/>
                    <a:pt x="304248" y="1339673"/>
                  </a:cubicBezTo>
                  <a:cubicBezTo>
                    <a:pt x="190638" y="1453276"/>
                    <a:pt x="190638" y="1637472"/>
                    <a:pt x="304248" y="1751075"/>
                  </a:cubicBezTo>
                  <a:cubicBezTo>
                    <a:pt x="417851" y="1864678"/>
                    <a:pt x="602046" y="1864678"/>
                    <a:pt x="715649" y="1751075"/>
                  </a:cubicBezTo>
                  <a:cubicBezTo>
                    <a:pt x="724685" y="1742040"/>
                    <a:pt x="732919" y="1732515"/>
                    <a:pt x="740516" y="1722659"/>
                  </a:cubicBezTo>
                  <a:cubicBezTo>
                    <a:pt x="739325" y="1733351"/>
                    <a:pt x="738657" y="1744200"/>
                    <a:pt x="738657" y="1755210"/>
                  </a:cubicBezTo>
                  <a:cubicBezTo>
                    <a:pt x="738657" y="1915874"/>
                    <a:pt x="868900" y="2046118"/>
                    <a:pt x="1029566" y="2046118"/>
                  </a:cubicBezTo>
                  <a:cubicBezTo>
                    <a:pt x="1190230" y="2046118"/>
                    <a:pt x="1320474" y="1915874"/>
                    <a:pt x="1320474" y="1755210"/>
                  </a:cubicBezTo>
                  <a:cubicBezTo>
                    <a:pt x="1320474" y="1742432"/>
                    <a:pt x="1319561" y="1729875"/>
                    <a:pt x="1317963" y="1717533"/>
                  </a:cubicBezTo>
                  <a:cubicBezTo>
                    <a:pt x="1324681" y="1725935"/>
                    <a:pt x="1331881" y="1734079"/>
                    <a:pt x="1339665" y="1741864"/>
                  </a:cubicBezTo>
                  <a:cubicBezTo>
                    <a:pt x="1453275" y="1855467"/>
                    <a:pt x="1637464" y="1855467"/>
                    <a:pt x="1751067" y="1741864"/>
                  </a:cubicBezTo>
                  <a:cubicBezTo>
                    <a:pt x="1864677" y="1628260"/>
                    <a:pt x="1864677" y="1444065"/>
                    <a:pt x="1751067" y="1330462"/>
                  </a:cubicBezTo>
                  <a:cubicBezTo>
                    <a:pt x="1742033" y="1321426"/>
                    <a:pt x="1732508" y="1313192"/>
                    <a:pt x="1722652" y="1305595"/>
                  </a:cubicBezTo>
                  <a:cubicBezTo>
                    <a:pt x="1733344" y="1306787"/>
                    <a:pt x="1744193" y="1307454"/>
                    <a:pt x="1755203" y="1307454"/>
                  </a:cubicBezTo>
                  <a:cubicBezTo>
                    <a:pt x="1915868" y="1307454"/>
                    <a:pt x="2046105" y="1177211"/>
                    <a:pt x="2046105" y="1016546"/>
                  </a:cubicBezTo>
                  <a:close/>
                  <a:moveTo>
                    <a:pt x="1023071" y="1544084"/>
                  </a:moveTo>
                  <a:cubicBezTo>
                    <a:pt x="735315" y="1544084"/>
                    <a:pt x="502045" y="1310815"/>
                    <a:pt x="502045" y="1023059"/>
                  </a:cubicBezTo>
                  <a:cubicBezTo>
                    <a:pt x="502045" y="735303"/>
                    <a:pt x="735315" y="502033"/>
                    <a:pt x="1023071" y="502033"/>
                  </a:cubicBezTo>
                  <a:cubicBezTo>
                    <a:pt x="1310827" y="502033"/>
                    <a:pt x="1544097" y="735303"/>
                    <a:pt x="1544097" y="1023059"/>
                  </a:cubicBezTo>
                  <a:cubicBezTo>
                    <a:pt x="1544097" y="1310815"/>
                    <a:pt x="1310827" y="1544084"/>
                    <a:pt x="1023071" y="1544084"/>
                  </a:cubicBezTo>
                  <a:close/>
                </a:path>
              </a:pathLst>
            </a:custGeom>
            <a:solidFill>
              <a:srgbClr val="FFC000"/>
            </a:solidFill>
            <a:ln w="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E64BE345-AE93-D165-7CA3-C16EA729BE08}"/>
              </a:ext>
            </a:extLst>
          </p:cNvPr>
          <p:cNvSpPr/>
          <p:nvPr/>
        </p:nvSpPr>
        <p:spPr>
          <a:xfrm>
            <a:off x="3270659" y="2236710"/>
            <a:ext cx="5653346" cy="725919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rgbClr val="51A0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5A71692-6A71-8672-16FE-64EA9992B3D8}"/>
              </a:ext>
            </a:extLst>
          </p:cNvPr>
          <p:cNvSpPr txBox="1"/>
          <p:nvPr/>
        </p:nvSpPr>
        <p:spPr>
          <a:xfrm>
            <a:off x="5012779" y="2341489"/>
            <a:ext cx="21400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得意黑" pitchFamily="2" charset="-122"/>
                <a:ea typeface="得意黑" pitchFamily="2" charset="-122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C5A759A-CE47-4ABB-3445-C96714CA9192}"/>
              </a:ext>
            </a:extLst>
          </p:cNvPr>
          <p:cNvGrpSpPr/>
          <p:nvPr/>
        </p:nvGrpSpPr>
        <p:grpSpPr>
          <a:xfrm>
            <a:off x="3270659" y="1834430"/>
            <a:ext cx="803623" cy="725919"/>
            <a:chOff x="4340586" y="1873751"/>
            <a:chExt cx="803623" cy="725919"/>
          </a:xfrm>
        </p:grpSpPr>
        <p:sp>
          <p:nvSpPr>
            <p:cNvPr id="6" name="矩形: 对角圆角 5">
              <a:extLst>
                <a:ext uri="{FF2B5EF4-FFF2-40B4-BE49-F238E27FC236}">
                  <a16:creationId xmlns:a16="http://schemas.microsoft.com/office/drawing/2014/main" id="{0C0E0FD5-EECA-9F25-68A4-4214AE199825}"/>
                </a:ext>
              </a:extLst>
            </p:cNvPr>
            <p:cNvSpPr/>
            <p:nvPr/>
          </p:nvSpPr>
          <p:spPr>
            <a:xfrm>
              <a:off x="4340586" y="1873751"/>
              <a:ext cx="803623" cy="72591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51A051"/>
            </a:solidFill>
            <a:ln>
              <a:solidFill>
                <a:srgbClr val="51A0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D85337D-8318-2223-B69D-CFB3E2CAE2B7}"/>
                </a:ext>
              </a:extLst>
            </p:cNvPr>
            <p:cNvSpPr txBox="1"/>
            <p:nvPr/>
          </p:nvSpPr>
          <p:spPr>
            <a:xfrm>
              <a:off x="4447872" y="1933442"/>
              <a:ext cx="60946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D656519C-42E0-C567-0C29-FAB6B8D84D44}"/>
              </a:ext>
            </a:extLst>
          </p:cNvPr>
          <p:cNvSpPr txBox="1"/>
          <p:nvPr/>
        </p:nvSpPr>
        <p:spPr>
          <a:xfrm>
            <a:off x="3479800" y="3421593"/>
            <a:ext cx="5232400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5" name="图形 19">
            <a:extLst>
              <a:ext uri="{FF2B5EF4-FFF2-40B4-BE49-F238E27FC236}">
                <a16:creationId xmlns:a16="http://schemas.microsoft.com/office/drawing/2014/main" id="{42F00A24-CBCC-F222-F0DB-06AA17F4B5F5}"/>
              </a:ext>
            </a:extLst>
          </p:cNvPr>
          <p:cNvGrpSpPr/>
          <p:nvPr/>
        </p:nvGrpSpPr>
        <p:grpSpPr>
          <a:xfrm rot="5400000">
            <a:off x="8789256" y="1428926"/>
            <a:ext cx="431732" cy="911699"/>
            <a:chOff x="3531707" y="3481380"/>
            <a:chExt cx="526024" cy="1110817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A6A1C9B-3241-C15C-2AE8-D1991FE44C74}"/>
                </a:ext>
              </a:extLst>
            </p:cNvPr>
            <p:cNvSpPr/>
            <p:nvPr/>
          </p:nvSpPr>
          <p:spPr>
            <a:xfrm>
              <a:off x="3531707" y="3488865"/>
              <a:ext cx="526024" cy="1103331"/>
            </a:xfrm>
            <a:custGeom>
              <a:avLst/>
              <a:gdLst>
                <a:gd name="connsiteX0" fmla="*/ 239654 w 526024"/>
                <a:gd name="connsiteY0" fmla="*/ 1103154 h 1103331"/>
                <a:gd name="connsiteX1" fmla="*/ 361728 w 526024"/>
                <a:gd name="connsiteY1" fmla="*/ 806722 h 1103331"/>
                <a:gd name="connsiteX2" fmla="*/ 85450 w 526024"/>
                <a:gd name="connsiteY2" fmla="*/ 0 h 1103331"/>
                <a:gd name="connsiteX3" fmla="*/ 332822 w 526024"/>
                <a:gd name="connsiteY3" fmla="*/ 341460 h 1103331"/>
                <a:gd name="connsiteX4" fmla="*/ 239654 w 526024"/>
                <a:gd name="connsiteY4" fmla="*/ 1103154 h 1103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6024" h="1103331">
                  <a:moveTo>
                    <a:pt x="239654" y="1103154"/>
                  </a:moveTo>
                  <a:cubicBezTo>
                    <a:pt x="217773" y="1110178"/>
                    <a:pt x="461287" y="908066"/>
                    <a:pt x="361728" y="806722"/>
                  </a:cubicBezTo>
                  <a:cubicBezTo>
                    <a:pt x="262168" y="705378"/>
                    <a:pt x="-184379" y="258888"/>
                    <a:pt x="85450" y="0"/>
                  </a:cubicBezTo>
                  <a:cubicBezTo>
                    <a:pt x="85450" y="0"/>
                    <a:pt x="114356" y="225145"/>
                    <a:pt x="332822" y="341460"/>
                  </a:cubicBezTo>
                  <a:cubicBezTo>
                    <a:pt x="551287" y="457776"/>
                    <a:pt x="660520" y="968066"/>
                    <a:pt x="239654" y="1103154"/>
                  </a:cubicBezTo>
                  <a:close/>
                </a:path>
              </a:pathLst>
            </a:custGeom>
            <a:solidFill>
              <a:srgbClr val="8ACC46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4A7F8E2-1B11-9520-9B65-2AAF8B7EB10B}"/>
                </a:ext>
              </a:extLst>
            </p:cNvPr>
            <p:cNvSpPr/>
            <p:nvPr/>
          </p:nvSpPr>
          <p:spPr>
            <a:xfrm>
              <a:off x="3596584" y="3481380"/>
              <a:ext cx="375806" cy="1091867"/>
            </a:xfrm>
            <a:custGeom>
              <a:avLst/>
              <a:gdLst>
                <a:gd name="connsiteX0" fmla="*/ 226198 w 375806"/>
                <a:gd name="connsiteY0" fmla="*/ 1091867 h 1091867"/>
                <a:gd name="connsiteX1" fmla="*/ 332206 w 375806"/>
                <a:gd name="connsiteY1" fmla="*/ 694149 h 1091867"/>
                <a:gd name="connsiteX2" fmla="*/ 43087 w 375806"/>
                <a:gd name="connsiteY2" fmla="*/ 0 h 109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806" h="1091867">
                  <a:moveTo>
                    <a:pt x="226198" y="1091867"/>
                  </a:moveTo>
                  <a:cubicBezTo>
                    <a:pt x="258328" y="1061867"/>
                    <a:pt x="463895" y="904265"/>
                    <a:pt x="332206" y="694149"/>
                  </a:cubicBezTo>
                  <a:cubicBezTo>
                    <a:pt x="200516" y="484033"/>
                    <a:pt x="-114342" y="142573"/>
                    <a:pt x="43087" y="0"/>
                  </a:cubicBez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B6655CC-9FB3-A617-586B-D7EA2B9D38D4}"/>
                </a:ext>
              </a:extLst>
            </p:cNvPr>
            <p:cNvSpPr/>
            <p:nvPr/>
          </p:nvSpPr>
          <p:spPr>
            <a:xfrm>
              <a:off x="3543279" y="3571438"/>
              <a:ext cx="89942" cy="105029"/>
            </a:xfrm>
            <a:custGeom>
              <a:avLst/>
              <a:gdLst>
                <a:gd name="connsiteX0" fmla="*/ 0 w 89942"/>
                <a:gd name="connsiteY0" fmla="*/ 15029 h 105029"/>
                <a:gd name="connsiteX1" fmla="*/ 73877 w 89942"/>
                <a:gd name="connsiteY1" fmla="*/ 105030 h 105029"/>
                <a:gd name="connsiteX2" fmla="*/ 89943 w 89942"/>
                <a:gd name="connsiteY2" fmla="*/ 0 h 10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942" h="105029">
                  <a:moveTo>
                    <a:pt x="0" y="15029"/>
                  </a:moveTo>
                  <a:lnTo>
                    <a:pt x="73877" y="105030"/>
                  </a:lnTo>
                  <a:lnTo>
                    <a:pt x="89943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C59E7CD-87C5-279D-A5BE-8539EF1BC2CA}"/>
                </a:ext>
              </a:extLst>
            </p:cNvPr>
            <p:cNvSpPr/>
            <p:nvPr/>
          </p:nvSpPr>
          <p:spPr>
            <a:xfrm>
              <a:off x="3536888" y="3646467"/>
              <a:ext cx="141306" cy="153858"/>
            </a:xfrm>
            <a:custGeom>
              <a:avLst/>
              <a:gdLst>
                <a:gd name="connsiteX0" fmla="*/ 125298 w 141306"/>
                <a:gd name="connsiteY0" fmla="*/ 0 h 153858"/>
                <a:gd name="connsiteX1" fmla="*/ 141306 w 141306"/>
                <a:gd name="connsiteY1" fmla="*/ 153859 h 153858"/>
                <a:gd name="connsiteX2" fmla="*/ 0 w 141306"/>
                <a:gd name="connsiteY2" fmla="*/ 93801 h 15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06" h="153858">
                  <a:moveTo>
                    <a:pt x="125298" y="0"/>
                  </a:moveTo>
                  <a:lnTo>
                    <a:pt x="141306" y="153859"/>
                  </a:lnTo>
                  <a:lnTo>
                    <a:pt x="0" y="93801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EEA17C4-CB47-77C9-AB7E-3AB14C601F5E}"/>
                </a:ext>
              </a:extLst>
            </p:cNvPr>
            <p:cNvSpPr/>
            <p:nvPr/>
          </p:nvSpPr>
          <p:spPr>
            <a:xfrm>
              <a:off x="3562569" y="3759097"/>
              <a:ext cx="205567" cy="168830"/>
            </a:xfrm>
            <a:custGeom>
              <a:avLst/>
              <a:gdLst>
                <a:gd name="connsiteX0" fmla="*/ 0 w 205567"/>
                <a:gd name="connsiteY0" fmla="*/ 82515 h 168830"/>
                <a:gd name="connsiteX1" fmla="*/ 192726 w 205567"/>
                <a:gd name="connsiteY1" fmla="*/ 168830 h 168830"/>
                <a:gd name="connsiteX2" fmla="*/ 205567 w 205567"/>
                <a:gd name="connsiteY2" fmla="*/ 0 h 16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567" h="168830">
                  <a:moveTo>
                    <a:pt x="0" y="82515"/>
                  </a:moveTo>
                  <a:cubicBezTo>
                    <a:pt x="12841" y="90000"/>
                    <a:pt x="192726" y="168830"/>
                    <a:pt x="192726" y="168830"/>
                  </a:cubicBezTo>
                  <a:lnTo>
                    <a:pt x="205567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C6282D1-8F8E-9553-0364-95DF35ED3EC1}"/>
                </a:ext>
              </a:extLst>
            </p:cNvPr>
            <p:cNvSpPr/>
            <p:nvPr/>
          </p:nvSpPr>
          <p:spPr>
            <a:xfrm>
              <a:off x="3758520" y="3822840"/>
              <a:ext cx="86718" cy="213859"/>
            </a:xfrm>
            <a:custGeom>
              <a:avLst/>
              <a:gdLst>
                <a:gd name="connsiteX0" fmla="*/ 86718 w 86718"/>
                <a:gd name="connsiteY0" fmla="*/ 0 h 213859"/>
                <a:gd name="connsiteX1" fmla="*/ 77102 w 86718"/>
                <a:gd name="connsiteY1" fmla="*/ 210116 h 213859"/>
                <a:gd name="connsiteX2" fmla="*/ 0 w 86718"/>
                <a:gd name="connsiteY2" fmla="*/ 213859 h 21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718" h="213859">
                  <a:moveTo>
                    <a:pt x="86718" y="0"/>
                  </a:moveTo>
                  <a:cubicBezTo>
                    <a:pt x="86718" y="0"/>
                    <a:pt x="80269" y="198888"/>
                    <a:pt x="77102" y="210116"/>
                  </a:cubicBezTo>
                  <a:lnTo>
                    <a:pt x="0" y="213859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C2DCFD5-ECEE-38FF-9CB4-79689EBE2231}"/>
                </a:ext>
              </a:extLst>
            </p:cNvPr>
            <p:cNvSpPr/>
            <p:nvPr/>
          </p:nvSpPr>
          <p:spPr>
            <a:xfrm>
              <a:off x="3781035" y="3924127"/>
              <a:ext cx="173436" cy="232630"/>
            </a:xfrm>
            <a:custGeom>
              <a:avLst/>
              <a:gdLst>
                <a:gd name="connsiteX0" fmla="*/ 0 w 173436"/>
                <a:gd name="connsiteY0" fmla="*/ 206374 h 232630"/>
                <a:gd name="connsiteX1" fmla="*/ 138139 w 173436"/>
                <a:gd name="connsiteY1" fmla="*/ 232631 h 232630"/>
                <a:gd name="connsiteX2" fmla="*/ 173437 w 173436"/>
                <a:gd name="connsiteY2" fmla="*/ 0 h 23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436" h="232630">
                  <a:moveTo>
                    <a:pt x="0" y="206374"/>
                  </a:moveTo>
                  <a:lnTo>
                    <a:pt x="138139" y="232631"/>
                  </a:lnTo>
                  <a:lnTo>
                    <a:pt x="173437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57433B6-30F1-0297-BD46-52D528CE347E}"/>
                </a:ext>
              </a:extLst>
            </p:cNvPr>
            <p:cNvSpPr/>
            <p:nvPr/>
          </p:nvSpPr>
          <p:spPr>
            <a:xfrm>
              <a:off x="3835622" y="4070500"/>
              <a:ext cx="199175" cy="187601"/>
            </a:xfrm>
            <a:custGeom>
              <a:avLst/>
              <a:gdLst>
                <a:gd name="connsiteX0" fmla="*/ 199176 w 199175"/>
                <a:gd name="connsiteY0" fmla="*/ 0 h 187601"/>
                <a:gd name="connsiteX1" fmla="*/ 131690 w 199175"/>
                <a:gd name="connsiteY1" fmla="*/ 187601 h 187601"/>
                <a:gd name="connsiteX2" fmla="*/ 0 w 199175"/>
                <a:gd name="connsiteY2" fmla="*/ 172573 h 18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75" h="187601">
                  <a:moveTo>
                    <a:pt x="199176" y="0"/>
                  </a:moveTo>
                  <a:lnTo>
                    <a:pt x="131690" y="187601"/>
                  </a:lnTo>
                  <a:lnTo>
                    <a:pt x="0" y="172573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图形 19">
            <a:extLst>
              <a:ext uri="{FF2B5EF4-FFF2-40B4-BE49-F238E27FC236}">
                <a16:creationId xmlns:a16="http://schemas.microsoft.com/office/drawing/2014/main" id="{4BCBE1B0-D0B1-5930-EC63-9A8A85DA916E}"/>
              </a:ext>
            </a:extLst>
          </p:cNvPr>
          <p:cNvGrpSpPr/>
          <p:nvPr/>
        </p:nvGrpSpPr>
        <p:grpSpPr>
          <a:xfrm rot="5400000" flipV="1">
            <a:off x="2184445" y="1967102"/>
            <a:ext cx="1015663" cy="2220187"/>
            <a:chOff x="3531707" y="3481380"/>
            <a:chExt cx="526024" cy="1110817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5E872AF-B06D-BB62-C35A-70B8A994AF89}"/>
                </a:ext>
              </a:extLst>
            </p:cNvPr>
            <p:cNvSpPr/>
            <p:nvPr/>
          </p:nvSpPr>
          <p:spPr>
            <a:xfrm>
              <a:off x="3531707" y="3488865"/>
              <a:ext cx="526024" cy="1103331"/>
            </a:xfrm>
            <a:custGeom>
              <a:avLst/>
              <a:gdLst>
                <a:gd name="connsiteX0" fmla="*/ 239654 w 526024"/>
                <a:gd name="connsiteY0" fmla="*/ 1103154 h 1103331"/>
                <a:gd name="connsiteX1" fmla="*/ 361728 w 526024"/>
                <a:gd name="connsiteY1" fmla="*/ 806722 h 1103331"/>
                <a:gd name="connsiteX2" fmla="*/ 85450 w 526024"/>
                <a:gd name="connsiteY2" fmla="*/ 0 h 1103331"/>
                <a:gd name="connsiteX3" fmla="*/ 332822 w 526024"/>
                <a:gd name="connsiteY3" fmla="*/ 341460 h 1103331"/>
                <a:gd name="connsiteX4" fmla="*/ 239654 w 526024"/>
                <a:gd name="connsiteY4" fmla="*/ 1103154 h 1103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6024" h="1103331">
                  <a:moveTo>
                    <a:pt x="239654" y="1103154"/>
                  </a:moveTo>
                  <a:cubicBezTo>
                    <a:pt x="217773" y="1110178"/>
                    <a:pt x="461287" y="908066"/>
                    <a:pt x="361728" y="806722"/>
                  </a:cubicBezTo>
                  <a:cubicBezTo>
                    <a:pt x="262168" y="705378"/>
                    <a:pt x="-184379" y="258888"/>
                    <a:pt x="85450" y="0"/>
                  </a:cubicBezTo>
                  <a:cubicBezTo>
                    <a:pt x="85450" y="0"/>
                    <a:pt x="114356" y="225145"/>
                    <a:pt x="332822" y="341460"/>
                  </a:cubicBezTo>
                  <a:cubicBezTo>
                    <a:pt x="551287" y="457776"/>
                    <a:pt x="660520" y="968066"/>
                    <a:pt x="239654" y="1103154"/>
                  </a:cubicBezTo>
                  <a:close/>
                </a:path>
              </a:pathLst>
            </a:custGeom>
            <a:solidFill>
              <a:srgbClr val="8ACC46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8A4CB58-67C2-BC1A-7464-F25F56A28308}"/>
                </a:ext>
              </a:extLst>
            </p:cNvPr>
            <p:cNvSpPr/>
            <p:nvPr/>
          </p:nvSpPr>
          <p:spPr>
            <a:xfrm>
              <a:off x="3596584" y="3481380"/>
              <a:ext cx="375806" cy="1091867"/>
            </a:xfrm>
            <a:custGeom>
              <a:avLst/>
              <a:gdLst>
                <a:gd name="connsiteX0" fmla="*/ 226198 w 375806"/>
                <a:gd name="connsiteY0" fmla="*/ 1091867 h 1091867"/>
                <a:gd name="connsiteX1" fmla="*/ 332206 w 375806"/>
                <a:gd name="connsiteY1" fmla="*/ 694149 h 1091867"/>
                <a:gd name="connsiteX2" fmla="*/ 43087 w 375806"/>
                <a:gd name="connsiteY2" fmla="*/ 0 h 109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806" h="1091867">
                  <a:moveTo>
                    <a:pt x="226198" y="1091867"/>
                  </a:moveTo>
                  <a:cubicBezTo>
                    <a:pt x="258328" y="1061867"/>
                    <a:pt x="463895" y="904265"/>
                    <a:pt x="332206" y="694149"/>
                  </a:cubicBezTo>
                  <a:cubicBezTo>
                    <a:pt x="200516" y="484033"/>
                    <a:pt x="-114342" y="142573"/>
                    <a:pt x="43087" y="0"/>
                  </a:cubicBez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4F7CDE0-B60B-9ABC-07B9-C8724ADEFA4F}"/>
                </a:ext>
              </a:extLst>
            </p:cNvPr>
            <p:cNvSpPr/>
            <p:nvPr/>
          </p:nvSpPr>
          <p:spPr>
            <a:xfrm>
              <a:off x="3543279" y="3571438"/>
              <a:ext cx="89942" cy="105029"/>
            </a:xfrm>
            <a:custGeom>
              <a:avLst/>
              <a:gdLst>
                <a:gd name="connsiteX0" fmla="*/ 0 w 89942"/>
                <a:gd name="connsiteY0" fmla="*/ 15029 h 105029"/>
                <a:gd name="connsiteX1" fmla="*/ 73877 w 89942"/>
                <a:gd name="connsiteY1" fmla="*/ 105030 h 105029"/>
                <a:gd name="connsiteX2" fmla="*/ 89943 w 89942"/>
                <a:gd name="connsiteY2" fmla="*/ 0 h 10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942" h="105029">
                  <a:moveTo>
                    <a:pt x="0" y="15029"/>
                  </a:moveTo>
                  <a:lnTo>
                    <a:pt x="73877" y="105030"/>
                  </a:lnTo>
                  <a:lnTo>
                    <a:pt x="89943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A866C25-829D-7CCE-EE27-C8F20A2EBD20}"/>
                </a:ext>
              </a:extLst>
            </p:cNvPr>
            <p:cNvSpPr/>
            <p:nvPr/>
          </p:nvSpPr>
          <p:spPr>
            <a:xfrm>
              <a:off x="3536888" y="3646467"/>
              <a:ext cx="141306" cy="153858"/>
            </a:xfrm>
            <a:custGeom>
              <a:avLst/>
              <a:gdLst>
                <a:gd name="connsiteX0" fmla="*/ 125298 w 141306"/>
                <a:gd name="connsiteY0" fmla="*/ 0 h 153858"/>
                <a:gd name="connsiteX1" fmla="*/ 141306 w 141306"/>
                <a:gd name="connsiteY1" fmla="*/ 153859 h 153858"/>
                <a:gd name="connsiteX2" fmla="*/ 0 w 141306"/>
                <a:gd name="connsiteY2" fmla="*/ 93801 h 15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06" h="153858">
                  <a:moveTo>
                    <a:pt x="125298" y="0"/>
                  </a:moveTo>
                  <a:lnTo>
                    <a:pt x="141306" y="153859"/>
                  </a:lnTo>
                  <a:lnTo>
                    <a:pt x="0" y="93801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9C6D83E-E7D9-C805-6095-71D4B7CD54E3}"/>
                </a:ext>
              </a:extLst>
            </p:cNvPr>
            <p:cNvSpPr/>
            <p:nvPr/>
          </p:nvSpPr>
          <p:spPr>
            <a:xfrm>
              <a:off x="3562569" y="3759097"/>
              <a:ext cx="205567" cy="168830"/>
            </a:xfrm>
            <a:custGeom>
              <a:avLst/>
              <a:gdLst>
                <a:gd name="connsiteX0" fmla="*/ 0 w 205567"/>
                <a:gd name="connsiteY0" fmla="*/ 82515 h 168830"/>
                <a:gd name="connsiteX1" fmla="*/ 192726 w 205567"/>
                <a:gd name="connsiteY1" fmla="*/ 168830 h 168830"/>
                <a:gd name="connsiteX2" fmla="*/ 205567 w 205567"/>
                <a:gd name="connsiteY2" fmla="*/ 0 h 16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567" h="168830">
                  <a:moveTo>
                    <a:pt x="0" y="82515"/>
                  </a:moveTo>
                  <a:cubicBezTo>
                    <a:pt x="12841" y="90000"/>
                    <a:pt x="192726" y="168830"/>
                    <a:pt x="192726" y="168830"/>
                  </a:cubicBezTo>
                  <a:lnTo>
                    <a:pt x="205567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B0656D2F-C9D7-E770-7A68-7DFEF79B47FD}"/>
                </a:ext>
              </a:extLst>
            </p:cNvPr>
            <p:cNvSpPr/>
            <p:nvPr/>
          </p:nvSpPr>
          <p:spPr>
            <a:xfrm>
              <a:off x="3758520" y="3822840"/>
              <a:ext cx="86718" cy="213859"/>
            </a:xfrm>
            <a:custGeom>
              <a:avLst/>
              <a:gdLst>
                <a:gd name="connsiteX0" fmla="*/ 86718 w 86718"/>
                <a:gd name="connsiteY0" fmla="*/ 0 h 213859"/>
                <a:gd name="connsiteX1" fmla="*/ 77102 w 86718"/>
                <a:gd name="connsiteY1" fmla="*/ 210116 h 213859"/>
                <a:gd name="connsiteX2" fmla="*/ 0 w 86718"/>
                <a:gd name="connsiteY2" fmla="*/ 213859 h 21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718" h="213859">
                  <a:moveTo>
                    <a:pt x="86718" y="0"/>
                  </a:moveTo>
                  <a:cubicBezTo>
                    <a:pt x="86718" y="0"/>
                    <a:pt x="80269" y="198888"/>
                    <a:pt x="77102" y="210116"/>
                  </a:cubicBezTo>
                  <a:lnTo>
                    <a:pt x="0" y="213859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874446B-B84F-88D6-992C-383726402F97}"/>
                </a:ext>
              </a:extLst>
            </p:cNvPr>
            <p:cNvSpPr/>
            <p:nvPr/>
          </p:nvSpPr>
          <p:spPr>
            <a:xfrm>
              <a:off x="3781035" y="3924127"/>
              <a:ext cx="173436" cy="232630"/>
            </a:xfrm>
            <a:custGeom>
              <a:avLst/>
              <a:gdLst>
                <a:gd name="connsiteX0" fmla="*/ 0 w 173436"/>
                <a:gd name="connsiteY0" fmla="*/ 206374 h 232630"/>
                <a:gd name="connsiteX1" fmla="*/ 138139 w 173436"/>
                <a:gd name="connsiteY1" fmla="*/ 232631 h 232630"/>
                <a:gd name="connsiteX2" fmla="*/ 173437 w 173436"/>
                <a:gd name="connsiteY2" fmla="*/ 0 h 23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436" h="232630">
                  <a:moveTo>
                    <a:pt x="0" y="206374"/>
                  </a:moveTo>
                  <a:lnTo>
                    <a:pt x="138139" y="232631"/>
                  </a:lnTo>
                  <a:lnTo>
                    <a:pt x="173437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3BD31D6-100F-A739-84E2-DAFD3000875F}"/>
                </a:ext>
              </a:extLst>
            </p:cNvPr>
            <p:cNvSpPr/>
            <p:nvPr/>
          </p:nvSpPr>
          <p:spPr>
            <a:xfrm>
              <a:off x="3835622" y="4070500"/>
              <a:ext cx="199175" cy="187601"/>
            </a:xfrm>
            <a:custGeom>
              <a:avLst/>
              <a:gdLst>
                <a:gd name="connsiteX0" fmla="*/ 199176 w 199175"/>
                <a:gd name="connsiteY0" fmla="*/ 0 h 187601"/>
                <a:gd name="connsiteX1" fmla="*/ 131690 w 199175"/>
                <a:gd name="connsiteY1" fmla="*/ 187601 h 187601"/>
                <a:gd name="connsiteX2" fmla="*/ 0 w 199175"/>
                <a:gd name="connsiteY2" fmla="*/ 172573 h 18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75" h="187601">
                  <a:moveTo>
                    <a:pt x="199176" y="0"/>
                  </a:moveTo>
                  <a:lnTo>
                    <a:pt x="131690" y="187601"/>
                  </a:lnTo>
                  <a:lnTo>
                    <a:pt x="0" y="172573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71D18A7-5562-6D52-5A95-8689FE0AF1F8}"/>
              </a:ext>
            </a:extLst>
          </p:cNvPr>
          <p:cNvGrpSpPr/>
          <p:nvPr/>
        </p:nvGrpSpPr>
        <p:grpSpPr>
          <a:xfrm>
            <a:off x="10326246" y="305836"/>
            <a:ext cx="1578245" cy="1204879"/>
            <a:chOff x="9949055" y="292847"/>
            <a:chExt cx="2051607" cy="1566258"/>
          </a:xfrm>
        </p:grpSpPr>
        <p:grpSp>
          <p:nvGrpSpPr>
            <p:cNvPr id="37" name="图形 2">
              <a:extLst>
                <a:ext uri="{FF2B5EF4-FFF2-40B4-BE49-F238E27FC236}">
                  <a16:creationId xmlns:a16="http://schemas.microsoft.com/office/drawing/2014/main" id="{8E9F1F99-8B85-8BFB-440A-B159611CB51E}"/>
                </a:ext>
              </a:extLst>
            </p:cNvPr>
            <p:cNvGrpSpPr/>
            <p:nvPr/>
          </p:nvGrpSpPr>
          <p:grpSpPr>
            <a:xfrm>
              <a:off x="9949055" y="774692"/>
              <a:ext cx="772776" cy="728525"/>
              <a:chOff x="3388274" y="2105836"/>
              <a:chExt cx="1181475" cy="1113821"/>
            </a:xfrm>
            <a:solidFill>
              <a:srgbClr val="51A051"/>
            </a:solidFill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1D6B6082-837A-40DD-EDDE-08C58F6F08EB}"/>
                  </a:ext>
                </a:extLst>
              </p:cNvPr>
              <p:cNvSpPr/>
              <p:nvPr/>
            </p:nvSpPr>
            <p:spPr>
              <a:xfrm flipV="1">
                <a:off x="3629777" y="2105836"/>
                <a:ext cx="683870" cy="501000"/>
              </a:xfrm>
              <a:custGeom>
                <a:avLst/>
                <a:gdLst>
                  <a:gd name="connsiteX0" fmla="*/ 221328 w 683870"/>
                  <a:gd name="connsiteY0" fmla="*/ 488270 h 501000"/>
                  <a:gd name="connsiteX1" fmla="*/ 221328 w 683870"/>
                  <a:gd name="connsiteY1" fmla="*/ 455956 h 501000"/>
                  <a:gd name="connsiteX2" fmla="*/ 248539 w 683870"/>
                  <a:gd name="connsiteY2" fmla="*/ 429595 h 501000"/>
                  <a:gd name="connsiteX3" fmla="*/ 283404 w 683870"/>
                  <a:gd name="connsiteY3" fmla="*/ 306292 h 501000"/>
                  <a:gd name="connsiteX4" fmla="*/ 274901 w 683870"/>
                  <a:gd name="connsiteY4" fmla="*/ 250169 h 501000"/>
                  <a:gd name="connsiteX5" fmla="*/ 266397 w 683870"/>
                  <a:gd name="connsiteY5" fmla="*/ 246767 h 501000"/>
                  <a:gd name="connsiteX6" fmla="*/ 187313 w 683870"/>
                  <a:gd name="connsiteY6" fmla="*/ 206800 h 501000"/>
                  <a:gd name="connsiteX7" fmla="*/ 54657 w 683870"/>
                  <a:gd name="connsiteY7" fmla="*/ 172786 h 501000"/>
                  <a:gd name="connsiteX8" fmla="*/ -616 w 683870"/>
                  <a:gd name="connsiteY8" fmla="*/ 172786 h 501000"/>
                  <a:gd name="connsiteX9" fmla="*/ 5336 w 683870"/>
                  <a:gd name="connsiteY9" fmla="*/ 138771 h 501000"/>
                  <a:gd name="connsiteX10" fmla="*/ 52106 w 683870"/>
                  <a:gd name="connsiteY10" fmla="*/ 68191 h 501000"/>
                  <a:gd name="connsiteX11" fmla="*/ 216226 w 683870"/>
                  <a:gd name="connsiteY11" fmla="*/ 1013 h 501000"/>
                  <a:gd name="connsiteX12" fmla="*/ 330174 w 683870"/>
                  <a:gd name="connsiteY12" fmla="*/ 14618 h 501000"/>
                  <a:gd name="connsiteX13" fmla="*/ 388849 w 683870"/>
                  <a:gd name="connsiteY13" fmla="*/ 53735 h 501000"/>
                  <a:gd name="connsiteX14" fmla="*/ 417761 w 683870"/>
                  <a:gd name="connsiteY14" fmla="*/ 74994 h 501000"/>
                  <a:gd name="connsiteX15" fmla="*/ 458579 w 683870"/>
                  <a:gd name="connsiteY15" fmla="*/ 91151 h 501000"/>
                  <a:gd name="connsiteX16" fmla="*/ 492593 w 683870"/>
                  <a:gd name="connsiteY16" fmla="*/ 103056 h 501000"/>
                  <a:gd name="connsiteX17" fmla="*/ 497695 w 683870"/>
                  <a:gd name="connsiteY17" fmla="*/ 107308 h 501000"/>
                  <a:gd name="connsiteX18" fmla="*/ 511301 w 683870"/>
                  <a:gd name="connsiteY18" fmla="*/ 117512 h 501000"/>
                  <a:gd name="connsiteX19" fmla="*/ 518954 w 683870"/>
                  <a:gd name="connsiteY19" fmla="*/ 125165 h 501000"/>
                  <a:gd name="connsiteX20" fmla="*/ 531710 w 683870"/>
                  <a:gd name="connsiteY20" fmla="*/ 138771 h 501000"/>
                  <a:gd name="connsiteX21" fmla="*/ 548717 w 683870"/>
                  <a:gd name="connsiteY21" fmla="*/ 152377 h 501000"/>
                  <a:gd name="connsiteX22" fmla="*/ 566575 w 683870"/>
                  <a:gd name="connsiteY22" fmla="*/ 155778 h 501000"/>
                  <a:gd name="connsiteX23" fmla="*/ 579330 w 683870"/>
                  <a:gd name="connsiteY23" fmla="*/ 159180 h 501000"/>
                  <a:gd name="connsiteX24" fmla="*/ 585283 w 683870"/>
                  <a:gd name="connsiteY24" fmla="*/ 163432 h 501000"/>
                  <a:gd name="connsiteX25" fmla="*/ 603991 w 683870"/>
                  <a:gd name="connsiteY25" fmla="*/ 167683 h 501000"/>
                  <a:gd name="connsiteX26" fmla="*/ 643107 w 683870"/>
                  <a:gd name="connsiteY26" fmla="*/ 177037 h 501000"/>
                  <a:gd name="connsiteX27" fmla="*/ 672019 w 683870"/>
                  <a:gd name="connsiteY27" fmla="*/ 185541 h 501000"/>
                  <a:gd name="connsiteX28" fmla="*/ 674571 w 683870"/>
                  <a:gd name="connsiteY28" fmla="*/ 194045 h 501000"/>
                  <a:gd name="connsiteX29" fmla="*/ 683074 w 683870"/>
                  <a:gd name="connsiteY29" fmla="*/ 209351 h 501000"/>
                  <a:gd name="connsiteX30" fmla="*/ 644808 w 683870"/>
                  <a:gd name="connsiteY30" fmla="*/ 280782 h 501000"/>
                  <a:gd name="connsiteX31" fmla="*/ 548717 w 683870"/>
                  <a:gd name="connsiteY31" fmla="*/ 303741 h 501000"/>
                  <a:gd name="connsiteX32" fmla="*/ 498546 w 683870"/>
                  <a:gd name="connsiteY32" fmla="*/ 304592 h 501000"/>
                  <a:gd name="connsiteX33" fmla="*/ 489192 w 683870"/>
                  <a:gd name="connsiteY33" fmla="*/ 336905 h 501000"/>
                  <a:gd name="connsiteX34" fmla="*/ 367590 w 683870"/>
                  <a:gd name="connsiteY34" fmla="*/ 468711 h 501000"/>
                  <a:gd name="connsiteX35" fmla="*/ 221328 w 683870"/>
                  <a:gd name="connsiteY35" fmla="*/ 488270 h 50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683870" h="501000">
                    <a:moveTo>
                      <a:pt x="221328" y="488270"/>
                    </a:moveTo>
                    <a:cubicBezTo>
                      <a:pt x="205171" y="476365"/>
                      <a:pt x="205171" y="475514"/>
                      <a:pt x="221328" y="455956"/>
                    </a:cubicBezTo>
                    <a:cubicBezTo>
                      <a:pt x="230682" y="445752"/>
                      <a:pt x="242587" y="432996"/>
                      <a:pt x="248539" y="429595"/>
                    </a:cubicBezTo>
                    <a:cubicBezTo>
                      <a:pt x="272350" y="414288"/>
                      <a:pt x="285955" y="365818"/>
                      <a:pt x="283404" y="306292"/>
                    </a:cubicBezTo>
                    <a:cubicBezTo>
                      <a:pt x="281704" y="273979"/>
                      <a:pt x="278302" y="248468"/>
                      <a:pt x="274901" y="250169"/>
                    </a:cubicBezTo>
                    <a:cubicBezTo>
                      <a:pt x="272350" y="251869"/>
                      <a:pt x="268098" y="251019"/>
                      <a:pt x="266397" y="246767"/>
                    </a:cubicBezTo>
                    <a:cubicBezTo>
                      <a:pt x="265547" y="243366"/>
                      <a:pt x="229831" y="224658"/>
                      <a:pt x="187313" y="206800"/>
                    </a:cubicBezTo>
                    <a:cubicBezTo>
                      <a:pt x="123536" y="178738"/>
                      <a:pt x="101427" y="172786"/>
                      <a:pt x="54657" y="172786"/>
                    </a:cubicBezTo>
                    <a:lnTo>
                      <a:pt x="-616" y="172786"/>
                    </a:lnTo>
                    <a:lnTo>
                      <a:pt x="5336" y="138771"/>
                    </a:lnTo>
                    <a:cubicBezTo>
                      <a:pt x="9588" y="113260"/>
                      <a:pt x="21493" y="95403"/>
                      <a:pt x="52106" y="68191"/>
                    </a:cubicBezTo>
                    <a:cubicBezTo>
                      <a:pt x="109080" y="15469"/>
                      <a:pt x="132890" y="6115"/>
                      <a:pt x="216226" y="1013"/>
                    </a:cubicBezTo>
                    <a:cubicBezTo>
                      <a:pt x="280003" y="-3239"/>
                      <a:pt x="295309" y="-1538"/>
                      <a:pt x="330174" y="14618"/>
                    </a:cubicBezTo>
                    <a:cubicBezTo>
                      <a:pt x="352284" y="24823"/>
                      <a:pt x="379495" y="42680"/>
                      <a:pt x="388849" y="53735"/>
                    </a:cubicBezTo>
                    <a:cubicBezTo>
                      <a:pt x="399053" y="65640"/>
                      <a:pt x="411809" y="74994"/>
                      <a:pt x="417761" y="74994"/>
                    </a:cubicBezTo>
                    <a:cubicBezTo>
                      <a:pt x="424564" y="74994"/>
                      <a:pt x="442422" y="82647"/>
                      <a:pt x="458579" y="91151"/>
                    </a:cubicBezTo>
                    <a:cubicBezTo>
                      <a:pt x="474736" y="100505"/>
                      <a:pt x="490042" y="105607"/>
                      <a:pt x="492593" y="103056"/>
                    </a:cubicBezTo>
                    <a:cubicBezTo>
                      <a:pt x="495144" y="99655"/>
                      <a:pt x="497695" y="102206"/>
                      <a:pt x="497695" y="107308"/>
                    </a:cubicBezTo>
                    <a:cubicBezTo>
                      <a:pt x="497695" y="113260"/>
                      <a:pt x="503648" y="117512"/>
                      <a:pt x="511301" y="117512"/>
                    </a:cubicBezTo>
                    <a:cubicBezTo>
                      <a:pt x="518104" y="117512"/>
                      <a:pt x="522356" y="120914"/>
                      <a:pt x="518954" y="125165"/>
                    </a:cubicBezTo>
                    <a:cubicBezTo>
                      <a:pt x="516403" y="129417"/>
                      <a:pt x="522356" y="135370"/>
                      <a:pt x="531710" y="138771"/>
                    </a:cubicBezTo>
                    <a:cubicBezTo>
                      <a:pt x="541064" y="141322"/>
                      <a:pt x="548717" y="148125"/>
                      <a:pt x="548717" y="152377"/>
                    </a:cubicBezTo>
                    <a:cubicBezTo>
                      <a:pt x="548717" y="157479"/>
                      <a:pt x="556370" y="158329"/>
                      <a:pt x="566575" y="155778"/>
                    </a:cubicBezTo>
                    <a:cubicBezTo>
                      <a:pt x="578480" y="151527"/>
                      <a:pt x="582731" y="152377"/>
                      <a:pt x="579330" y="159180"/>
                    </a:cubicBezTo>
                    <a:cubicBezTo>
                      <a:pt x="575929" y="165132"/>
                      <a:pt x="578480" y="166833"/>
                      <a:pt x="585283" y="163432"/>
                    </a:cubicBezTo>
                    <a:cubicBezTo>
                      <a:pt x="592085" y="160881"/>
                      <a:pt x="600589" y="162581"/>
                      <a:pt x="603991" y="167683"/>
                    </a:cubicBezTo>
                    <a:cubicBezTo>
                      <a:pt x="606542" y="172786"/>
                      <a:pt x="624399" y="177037"/>
                      <a:pt x="643107" y="177037"/>
                    </a:cubicBezTo>
                    <a:cubicBezTo>
                      <a:pt x="663516" y="177037"/>
                      <a:pt x="675421" y="180439"/>
                      <a:pt x="672019" y="185541"/>
                    </a:cubicBezTo>
                    <a:cubicBezTo>
                      <a:pt x="669468" y="190643"/>
                      <a:pt x="670319" y="194045"/>
                      <a:pt x="674571" y="194045"/>
                    </a:cubicBezTo>
                    <a:cubicBezTo>
                      <a:pt x="678822" y="194045"/>
                      <a:pt x="682224" y="200848"/>
                      <a:pt x="683074" y="209351"/>
                    </a:cubicBezTo>
                    <a:cubicBezTo>
                      <a:pt x="684775" y="242515"/>
                      <a:pt x="674571" y="262074"/>
                      <a:pt x="644808" y="280782"/>
                    </a:cubicBezTo>
                    <a:cubicBezTo>
                      <a:pt x="606542" y="303741"/>
                      <a:pt x="613344" y="302041"/>
                      <a:pt x="548717" y="303741"/>
                    </a:cubicBezTo>
                    <a:lnTo>
                      <a:pt x="498546" y="304592"/>
                    </a:lnTo>
                    <a:lnTo>
                      <a:pt x="489192" y="336905"/>
                    </a:lnTo>
                    <a:cubicBezTo>
                      <a:pt x="473885" y="395580"/>
                      <a:pt x="438170" y="434697"/>
                      <a:pt x="367590" y="468711"/>
                    </a:cubicBezTo>
                    <a:cubicBezTo>
                      <a:pt x="298711" y="502726"/>
                      <a:pt x="249390" y="508678"/>
                      <a:pt x="221328" y="488270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D5E1BBA-8BF6-122D-C9F3-2EE2B50E3847}"/>
                  </a:ext>
                </a:extLst>
              </p:cNvPr>
              <p:cNvSpPr/>
              <p:nvPr/>
            </p:nvSpPr>
            <p:spPr>
              <a:xfrm flipV="1">
                <a:off x="3929632" y="2566461"/>
                <a:ext cx="348233" cy="343984"/>
              </a:xfrm>
              <a:custGeom>
                <a:avLst/>
                <a:gdLst>
                  <a:gd name="connsiteX0" fmla="*/ 167086 w 348233"/>
                  <a:gd name="connsiteY0" fmla="*/ 335723 h 343984"/>
                  <a:gd name="connsiteX1" fmla="*/ 174739 w 348233"/>
                  <a:gd name="connsiteY1" fmla="*/ 315315 h 343984"/>
                  <a:gd name="connsiteX2" fmla="*/ 153480 w 348233"/>
                  <a:gd name="connsiteY2" fmla="*/ 202217 h 343984"/>
                  <a:gd name="connsiteX3" fmla="*/ 17422 w 348233"/>
                  <a:gd name="connsiteY3" fmla="*/ 33845 h 343984"/>
                  <a:gd name="connsiteX4" fmla="*/ 1265 w 348233"/>
                  <a:gd name="connsiteY4" fmla="*/ 5783 h 343984"/>
                  <a:gd name="connsiteX5" fmla="*/ 142425 w 348233"/>
                  <a:gd name="connsiteY5" fmla="*/ 48301 h 343984"/>
                  <a:gd name="connsiteX6" fmla="*/ 206202 w 348233"/>
                  <a:gd name="connsiteY6" fmla="*/ 81465 h 343984"/>
                  <a:gd name="connsiteX7" fmla="*/ 320151 w 348233"/>
                  <a:gd name="connsiteY7" fmla="*/ 195414 h 343984"/>
                  <a:gd name="connsiteX8" fmla="*/ 307395 w 348233"/>
                  <a:gd name="connsiteY8" fmla="*/ 310212 h 343984"/>
                  <a:gd name="connsiteX9" fmla="*/ 223209 w 348233"/>
                  <a:gd name="connsiteY9" fmla="*/ 342526 h 343984"/>
                  <a:gd name="connsiteX10" fmla="*/ 167086 w 348233"/>
                  <a:gd name="connsiteY10" fmla="*/ 335723 h 343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8233" h="343984">
                    <a:moveTo>
                      <a:pt x="167086" y="335723"/>
                    </a:moveTo>
                    <a:cubicBezTo>
                      <a:pt x="163684" y="329771"/>
                      <a:pt x="167086" y="321267"/>
                      <a:pt x="174739" y="315315"/>
                    </a:cubicBezTo>
                    <a:cubicBezTo>
                      <a:pt x="195998" y="300008"/>
                      <a:pt x="192596" y="283851"/>
                      <a:pt x="153480" y="202217"/>
                    </a:cubicBezTo>
                    <a:cubicBezTo>
                      <a:pt x="118615" y="131637"/>
                      <a:pt x="70144" y="71261"/>
                      <a:pt x="17422" y="33845"/>
                    </a:cubicBezTo>
                    <a:cubicBezTo>
                      <a:pt x="415" y="22790"/>
                      <a:pt x="-3837" y="14287"/>
                      <a:pt x="1265" y="5783"/>
                    </a:cubicBezTo>
                    <a:cubicBezTo>
                      <a:pt x="12320" y="-11224"/>
                      <a:pt x="73546" y="7484"/>
                      <a:pt x="142425" y="48301"/>
                    </a:cubicBezTo>
                    <a:cubicBezTo>
                      <a:pt x="172188" y="67009"/>
                      <a:pt x="201100" y="81465"/>
                      <a:pt x="206202" y="81465"/>
                    </a:cubicBezTo>
                    <a:cubicBezTo>
                      <a:pt x="221509" y="81465"/>
                      <a:pt x="286136" y="146093"/>
                      <a:pt x="320151" y="195414"/>
                    </a:cubicBezTo>
                    <a:cubicBezTo>
                      <a:pt x="359267" y="252388"/>
                      <a:pt x="357566" y="270245"/>
                      <a:pt x="307395" y="310212"/>
                    </a:cubicBezTo>
                    <a:cubicBezTo>
                      <a:pt x="278483" y="334023"/>
                      <a:pt x="263176" y="339125"/>
                      <a:pt x="223209" y="342526"/>
                    </a:cubicBezTo>
                    <a:cubicBezTo>
                      <a:pt x="190045" y="345077"/>
                      <a:pt x="171337" y="342526"/>
                      <a:pt x="167086" y="33572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98C46646-69C3-9133-1E99-90AC66D67CEE}"/>
                  </a:ext>
                </a:extLst>
              </p:cNvPr>
              <p:cNvSpPr/>
              <p:nvPr/>
            </p:nvSpPr>
            <p:spPr>
              <a:xfrm flipV="1">
                <a:off x="3640056" y="2702138"/>
                <a:ext cx="229870" cy="204666"/>
              </a:xfrm>
              <a:custGeom>
                <a:avLst/>
                <a:gdLst>
                  <a:gd name="connsiteX0" fmla="*/ 147503 w 229870"/>
                  <a:gd name="connsiteY0" fmla="*/ 179102 h 204666"/>
                  <a:gd name="connsiteX1" fmla="*/ 49712 w 229870"/>
                  <a:gd name="connsiteY1" fmla="*/ 168047 h 204666"/>
                  <a:gd name="connsiteX2" fmla="*/ 28453 w 229870"/>
                  <a:gd name="connsiteY2" fmla="*/ 176551 h 204666"/>
                  <a:gd name="connsiteX3" fmla="*/ 12296 w 229870"/>
                  <a:gd name="connsiteY3" fmla="*/ 179952 h 204666"/>
                  <a:gd name="connsiteX4" fmla="*/ 4643 w 229870"/>
                  <a:gd name="connsiteY4" fmla="*/ 160394 h 204666"/>
                  <a:gd name="connsiteX5" fmla="*/ 20800 w 229870"/>
                  <a:gd name="connsiteY5" fmla="*/ 120427 h 204666"/>
                  <a:gd name="connsiteX6" fmla="*/ 48862 w 229870"/>
                  <a:gd name="connsiteY6" fmla="*/ 69405 h 204666"/>
                  <a:gd name="connsiteX7" fmla="*/ 121993 w 229870"/>
                  <a:gd name="connsiteY7" fmla="*/ 526 h 204666"/>
                  <a:gd name="connsiteX8" fmla="*/ 164511 w 229870"/>
                  <a:gd name="connsiteY8" fmla="*/ 33690 h 204666"/>
                  <a:gd name="connsiteX9" fmla="*/ 178116 w 229870"/>
                  <a:gd name="connsiteY9" fmla="*/ 82161 h 204666"/>
                  <a:gd name="connsiteX10" fmla="*/ 204478 w 229870"/>
                  <a:gd name="connsiteY10" fmla="*/ 133183 h 204666"/>
                  <a:gd name="connsiteX11" fmla="*/ 224886 w 229870"/>
                  <a:gd name="connsiteY11" fmla="*/ 174000 h 204666"/>
                  <a:gd name="connsiteX12" fmla="*/ 228288 w 229870"/>
                  <a:gd name="connsiteY12" fmla="*/ 196960 h 204666"/>
                  <a:gd name="connsiteX13" fmla="*/ 147503 w 229870"/>
                  <a:gd name="connsiteY13" fmla="*/ 179102 h 204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9870" h="204666">
                    <a:moveTo>
                      <a:pt x="147503" y="179102"/>
                    </a:moveTo>
                    <a:cubicBezTo>
                      <a:pt x="93931" y="151040"/>
                      <a:pt x="78624" y="149339"/>
                      <a:pt x="49712" y="168047"/>
                    </a:cubicBezTo>
                    <a:cubicBezTo>
                      <a:pt x="37807" y="175701"/>
                      <a:pt x="28453" y="179102"/>
                      <a:pt x="28453" y="176551"/>
                    </a:cubicBezTo>
                    <a:cubicBezTo>
                      <a:pt x="28453" y="173149"/>
                      <a:pt x="20800" y="174850"/>
                      <a:pt x="12296" y="179952"/>
                    </a:cubicBezTo>
                    <a:cubicBezTo>
                      <a:pt x="-3011" y="187606"/>
                      <a:pt x="-3011" y="185905"/>
                      <a:pt x="4643" y="160394"/>
                    </a:cubicBezTo>
                    <a:cubicBezTo>
                      <a:pt x="9745" y="145938"/>
                      <a:pt x="17398" y="127230"/>
                      <a:pt x="20800" y="120427"/>
                    </a:cubicBezTo>
                    <a:cubicBezTo>
                      <a:pt x="25051" y="113624"/>
                      <a:pt x="37807" y="90664"/>
                      <a:pt x="48862" y="69405"/>
                    </a:cubicBezTo>
                    <a:cubicBezTo>
                      <a:pt x="73522" y="22636"/>
                      <a:pt x="93931" y="3928"/>
                      <a:pt x="121993" y="526"/>
                    </a:cubicBezTo>
                    <a:cubicBezTo>
                      <a:pt x="151755" y="-3726"/>
                      <a:pt x="164511" y="6479"/>
                      <a:pt x="164511" y="33690"/>
                    </a:cubicBezTo>
                    <a:cubicBezTo>
                      <a:pt x="164511" y="46446"/>
                      <a:pt x="170463" y="68555"/>
                      <a:pt x="178116" y="82161"/>
                    </a:cubicBezTo>
                    <a:cubicBezTo>
                      <a:pt x="185770" y="96617"/>
                      <a:pt x="197675" y="119577"/>
                      <a:pt x="204478" y="133183"/>
                    </a:cubicBezTo>
                    <a:cubicBezTo>
                      <a:pt x="211281" y="147639"/>
                      <a:pt x="220635" y="165496"/>
                      <a:pt x="224886" y="174000"/>
                    </a:cubicBezTo>
                    <a:cubicBezTo>
                      <a:pt x="229138" y="182503"/>
                      <a:pt x="230839" y="192708"/>
                      <a:pt x="228288" y="196960"/>
                    </a:cubicBezTo>
                    <a:cubicBezTo>
                      <a:pt x="219784" y="210565"/>
                      <a:pt x="196824" y="205463"/>
                      <a:pt x="147503" y="179102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E81BB9A8-C50D-56C5-925F-441F75B8129C}"/>
                  </a:ext>
                </a:extLst>
              </p:cNvPr>
              <p:cNvSpPr/>
              <p:nvPr/>
            </p:nvSpPr>
            <p:spPr>
              <a:xfrm flipV="1">
                <a:off x="3388274" y="2856473"/>
                <a:ext cx="1181475" cy="363185"/>
              </a:xfrm>
              <a:custGeom>
                <a:avLst/>
                <a:gdLst>
                  <a:gd name="connsiteX0" fmla="*/ 926270 w 1181475"/>
                  <a:gd name="connsiteY0" fmla="*/ 352795 h 363185"/>
                  <a:gd name="connsiteX1" fmla="*/ 886303 w 1181475"/>
                  <a:gd name="connsiteY1" fmla="*/ 335788 h 363185"/>
                  <a:gd name="connsiteX2" fmla="*/ 564866 w 1181475"/>
                  <a:gd name="connsiteY2" fmla="*/ 276263 h 363185"/>
                  <a:gd name="connsiteX3" fmla="*/ 382038 w 1181475"/>
                  <a:gd name="connsiteY3" fmla="*/ 237997 h 363185"/>
                  <a:gd name="connsiteX4" fmla="*/ 216218 w 1181475"/>
                  <a:gd name="connsiteY4" fmla="*/ 195479 h 363185"/>
                  <a:gd name="connsiteX5" fmla="*/ 77609 w 1181475"/>
                  <a:gd name="connsiteY5" fmla="*/ 170818 h 363185"/>
                  <a:gd name="connsiteX6" fmla="*/ -624 w 1181475"/>
                  <a:gd name="connsiteY6" fmla="*/ 165716 h 363185"/>
                  <a:gd name="connsiteX7" fmla="*/ 43595 w 1181475"/>
                  <a:gd name="connsiteY7" fmla="*/ 117245 h 363185"/>
                  <a:gd name="connsiteX8" fmla="*/ 189006 w 1181475"/>
                  <a:gd name="connsiteY8" fmla="*/ -105 h 363185"/>
                  <a:gd name="connsiteX9" fmla="*/ 279995 w 1181475"/>
                  <a:gd name="connsiteY9" fmla="*/ 35611 h 363185"/>
                  <a:gd name="connsiteX10" fmla="*/ 286798 w 1181475"/>
                  <a:gd name="connsiteY10" fmla="*/ 39012 h 363185"/>
                  <a:gd name="connsiteX11" fmla="*/ 314860 w 1181475"/>
                  <a:gd name="connsiteY11" fmla="*/ 53468 h 363185"/>
                  <a:gd name="connsiteX12" fmla="*/ 335268 w 1181475"/>
                  <a:gd name="connsiteY12" fmla="*/ 67924 h 363185"/>
                  <a:gd name="connsiteX13" fmla="*/ 363330 w 1181475"/>
                  <a:gd name="connsiteY13" fmla="*/ 75578 h 363185"/>
                  <a:gd name="connsiteX14" fmla="*/ 390542 w 1181475"/>
                  <a:gd name="connsiteY14" fmla="*/ 104490 h 363185"/>
                  <a:gd name="connsiteX15" fmla="*/ 395644 w 1181475"/>
                  <a:gd name="connsiteY15" fmla="*/ 116395 h 363185"/>
                  <a:gd name="connsiteX16" fmla="*/ 426257 w 1181475"/>
                  <a:gd name="connsiteY16" fmla="*/ 124048 h 363185"/>
                  <a:gd name="connsiteX17" fmla="*/ 463673 w 1181475"/>
                  <a:gd name="connsiteY17" fmla="*/ 132552 h 363185"/>
                  <a:gd name="connsiteX18" fmla="*/ 471326 w 1181475"/>
                  <a:gd name="connsiteY18" fmla="*/ 135953 h 363185"/>
                  <a:gd name="connsiteX19" fmla="*/ 477279 w 1181475"/>
                  <a:gd name="connsiteY19" fmla="*/ 145307 h 363185"/>
                  <a:gd name="connsiteX20" fmla="*/ 508742 w 1181475"/>
                  <a:gd name="connsiteY20" fmla="*/ 148709 h 363185"/>
                  <a:gd name="connsiteX21" fmla="*/ 534253 w 1181475"/>
                  <a:gd name="connsiteY21" fmla="*/ 158913 h 363185"/>
                  <a:gd name="connsiteX22" fmla="*/ 675413 w 1181475"/>
                  <a:gd name="connsiteY22" fmla="*/ 209084 h 363185"/>
                  <a:gd name="connsiteX23" fmla="*/ 919467 w 1181475"/>
                  <a:gd name="connsiteY23" fmla="*/ 234595 h 363185"/>
                  <a:gd name="connsiteX24" fmla="*/ 1060627 w 1181475"/>
                  <a:gd name="connsiteY24" fmla="*/ 190376 h 363185"/>
                  <a:gd name="connsiteX25" fmla="*/ 1160119 w 1181475"/>
                  <a:gd name="connsiteY25" fmla="*/ 185274 h 363185"/>
                  <a:gd name="connsiteX26" fmla="*/ 1133758 w 1181475"/>
                  <a:gd name="connsiteY26" fmla="*/ 291569 h 363185"/>
                  <a:gd name="connsiteX27" fmla="*/ 1081035 w 1181475"/>
                  <a:gd name="connsiteY27" fmla="*/ 336639 h 363185"/>
                  <a:gd name="connsiteX28" fmla="*/ 1058076 w 1181475"/>
                  <a:gd name="connsiteY28" fmla="*/ 343441 h 363185"/>
                  <a:gd name="connsiteX29" fmla="*/ 971339 w 1181475"/>
                  <a:gd name="connsiteY29" fmla="*/ 362149 h 363185"/>
                  <a:gd name="connsiteX30" fmla="*/ 926270 w 1181475"/>
                  <a:gd name="connsiteY30" fmla="*/ 352795 h 363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181475" h="363185">
                    <a:moveTo>
                      <a:pt x="926270" y="352795"/>
                    </a:moveTo>
                    <a:cubicBezTo>
                      <a:pt x="926270" y="345142"/>
                      <a:pt x="912664" y="339190"/>
                      <a:pt x="886303" y="335788"/>
                    </a:cubicBezTo>
                    <a:cubicBezTo>
                      <a:pt x="820825" y="327285"/>
                      <a:pt x="719632" y="308577"/>
                      <a:pt x="564866" y="276263"/>
                    </a:cubicBezTo>
                    <a:cubicBezTo>
                      <a:pt x="485782" y="259256"/>
                      <a:pt x="403297" y="242248"/>
                      <a:pt x="382038" y="237997"/>
                    </a:cubicBezTo>
                    <a:cubicBezTo>
                      <a:pt x="322513" y="226092"/>
                      <a:pt x="234926" y="203982"/>
                      <a:pt x="216218" y="195479"/>
                    </a:cubicBezTo>
                    <a:cubicBezTo>
                      <a:pt x="182203" y="181022"/>
                      <a:pt x="155842" y="176771"/>
                      <a:pt x="77609" y="170818"/>
                    </a:cubicBezTo>
                    <a:lnTo>
                      <a:pt x="-624" y="165716"/>
                    </a:lnTo>
                    <a:lnTo>
                      <a:pt x="43595" y="117245"/>
                    </a:lnTo>
                    <a:cubicBezTo>
                      <a:pt x="87813" y="70475"/>
                      <a:pt x="174550" y="-105"/>
                      <a:pt x="189006" y="-105"/>
                    </a:cubicBezTo>
                    <a:cubicBezTo>
                      <a:pt x="206864" y="-105"/>
                      <a:pt x="279995" y="27957"/>
                      <a:pt x="279995" y="35611"/>
                    </a:cubicBezTo>
                    <a:cubicBezTo>
                      <a:pt x="279995" y="39862"/>
                      <a:pt x="283396" y="41563"/>
                      <a:pt x="286798" y="39012"/>
                    </a:cubicBezTo>
                    <a:cubicBezTo>
                      <a:pt x="291050" y="36461"/>
                      <a:pt x="303805" y="43264"/>
                      <a:pt x="314860" y="53468"/>
                    </a:cubicBezTo>
                    <a:cubicBezTo>
                      <a:pt x="325915" y="63673"/>
                      <a:pt x="335268" y="70475"/>
                      <a:pt x="335268" y="67924"/>
                    </a:cubicBezTo>
                    <a:cubicBezTo>
                      <a:pt x="335268" y="66224"/>
                      <a:pt x="348024" y="69625"/>
                      <a:pt x="363330" y="75578"/>
                    </a:cubicBezTo>
                    <a:cubicBezTo>
                      <a:pt x="381188" y="83231"/>
                      <a:pt x="390542" y="92585"/>
                      <a:pt x="390542" y="104490"/>
                    </a:cubicBezTo>
                    <a:cubicBezTo>
                      <a:pt x="390542" y="113844"/>
                      <a:pt x="393093" y="119796"/>
                      <a:pt x="395644" y="116395"/>
                    </a:cubicBezTo>
                    <a:cubicBezTo>
                      <a:pt x="399046" y="113844"/>
                      <a:pt x="412651" y="117245"/>
                      <a:pt x="426257" y="124048"/>
                    </a:cubicBezTo>
                    <a:cubicBezTo>
                      <a:pt x="439863" y="131701"/>
                      <a:pt x="456870" y="135103"/>
                      <a:pt x="463673" y="132552"/>
                    </a:cubicBezTo>
                    <a:cubicBezTo>
                      <a:pt x="471326" y="130001"/>
                      <a:pt x="473877" y="131701"/>
                      <a:pt x="471326" y="135953"/>
                    </a:cubicBezTo>
                    <a:cubicBezTo>
                      <a:pt x="468775" y="141055"/>
                      <a:pt x="471326" y="145307"/>
                      <a:pt x="477279" y="145307"/>
                    </a:cubicBezTo>
                    <a:cubicBezTo>
                      <a:pt x="483231" y="146158"/>
                      <a:pt x="497688" y="147858"/>
                      <a:pt x="508742" y="148709"/>
                    </a:cubicBezTo>
                    <a:cubicBezTo>
                      <a:pt x="519797" y="149559"/>
                      <a:pt x="530852" y="154661"/>
                      <a:pt x="534253" y="158913"/>
                    </a:cubicBezTo>
                    <a:cubicBezTo>
                      <a:pt x="538505" y="166566"/>
                      <a:pt x="635446" y="200581"/>
                      <a:pt x="675413" y="209084"/>
                    </a:cubicBezTo>
                    <a:cubicBezTo>
                      <a:pt x="774905" y="229493"/>
                      <a:pt x="862493" y="238847"/>
                      <a:pt x="919467" y="234595"/>
                    </a:cubicBezTo>
                    <a:cubicBezTo>
                      <a:pt x="994299" y="228643"/>
                      <a:pt x="1020660" y="220139"/>
                      <a:pt x="1060627" y="190376"/>
                    </a:cubicBezTo>
                    <a:cubicBezTo>
                      <a:pt x="1101444" y="158913"/>
                      <a:pt x="1133758" y="157212"/>
                      <a:pt x="1160119" y="185274"/>
                    </a:cubicBezTo>
                    <a:cubicBezTo>
                      <a:pt x="1193283" y="220989"/>
                      <a:pt x="1188181" y="242248"/>
                      <a:pt x="1133758" y="291569"/>
                    </a:cubicBezTo>
                    <a:cubicBezTo>
                      <a:pt x="1107397" y="316230"/>
                      <a:pt x="1083587" y="335788"/>
                      <a:pt x="1081035" y="336639"/>
                    </a:cubicBezTo>
                    <a:cubicBezTo>
                      <a:pt x="1077634" y="336639"/>
                      <a:pt x="1067430" y="340040"/>
                      <a:pt x="1058076" y="343441"/>
                    </a:cubicBezTo>
                    <a:cubicBezTo>
                      <a:pt x="1023211" y="357047"/>
                      <a:pt x="1014707" y="358748"/>
                      <a:pt x="971339" y="362149"/>
                    </a:cubicBezTo>
                    <a:cubicBezTo>
                      <a:pt x="936474" y="364700"/>
                      <a:pt x="926270" y="362149"/>
                      <a:pt x="926270" y="352795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7095BDB-74D1-04E0-7E25-BA5222D4D22C}"/>
                </a:ext>
              </a:extLst>
            </p:cNvPr>
            <p:cNvSpPr/>
            <p:nvPr/>
          </p:nvSpPr>
          <p:spPr>
            <a:xfrm flipV="1">
              <a:off x="10460221" y="292847"/>
              <a:ext cx="1540441" cy="1566258"/>
            </a:xfrm>
            <a:custGeom>
              <a:avLst/>
              <a:gdLst>
                <a:gd name="connsiteX0" fmla="*/ 438695 w 1142397"/>
                <a:gd name="connsiteY0" fmla="*/ 1138816 h 1161543"/>
                <a:gd name="connsiteX1" fmla="*/ 421687 w 1142397"/>
                <a:gd name="connsiteY1" fmla="*/ 1117556 h 1161543"/>
                <a:gd name="connsiteX2" fmla="*/ 414885 w 1142397"/>
                <a:gd name="connsiteY2" fmla="*/ 1096297 h 1161543"/>
                <a:gd name="connsiteX3" fmla="*/ 423388 w 1142397"/>
                <a:gd name="connsiteY3" fmla="*/ 1075038 h 1161543"/>
                <a:gd name="connsiteX4" fmla="*/ 417436 w 1142397"/>
                <a:gd name="connsiteY4" fmla="*/ 996805 h 1161543"/>
                <a:gd name="connsiteX5" fmla="*/ 255017 w 1142397"/>
                <a:gd name="connsiteY5" fmla="*/ 925375 h 1161543"/>
                <a:gd name="connsiteX6" fmla="*/ 244812 w 1142397"/>
                <a:gd name="connsiteY6" fmla="*/ 870952 h 1161543"/>
                <a:gd name="connsiteX7" fmla="*/ 385972 w 1142397"/>
                <a:gd name="connsiteY7" fmla="*/ 841189 h 1161543"/>
                <a:gd name="connsiteX8" fmla="*/ 400428 w 1142397"/>
                <a:gd name="connsiteY8" fmla="*/ 822481 h 1161543"/>
                <a:gd name="connsiteX9" fmla="*/ 340053 w 1142397"/>
                <a:gd name="connsiteY9" fmla="*/ 768908 h 1161543"/>
                <a:gd name="connsiteX10" fmla="*/ 260119 w 1142397"/>
                <a:gd name="connsiteY10" fmla="*/ 740846 h 1161543"/>
                <a:gd name="connsiteX11" fmla="*/ 249914 w 1142397"/>
                <a:gd name="connsiteY11" fmla="*/ 705982 h 1161543"/>
                <a:gd name="connsiteX12" fmla="*/ 340053 w 1142397"/>
                <a:gd name="connsiteY12" fmla="*/ 713635 h 1161543"/>
                <a:gd name="connsiteX13" fmla="*/ 380870 w 1142397"/>
                <a:gd name="connsiteY13" fmla="*/ 726390 h 1161543"/>
                <a:gd name="connsiteX14" fmla="*/ 332399 w 1142397"/>
                <a:gd name="connsiteY14" fmla="*/ 695777 h 1161543"/>
                <a:gd name="connsiteX15" fmla="*/ 243112 w 1142397"/>
                <a:gd name="connsiteY15" fmla="*/ 649007 h 1161543"/>
                <a:gd name="connsiteX16" fmla="*/ 185287 w 1142397"/>
                <a:gd name="connsiteY16" fmla="*/ 628599 h 1161543"/>
                <a:gd name="connsiteX17" fmla="*/ 125762 w 1142397"/>
                <a:gd name="connsiteY17" fmla="*/ 595435 h 1161543"/>
                <a:gd name="connsiteX18" fmla="*/ 199743 w 1142397"/>
                <a:gd name="connsiteY18" fmla="*/ 514650 h 1161543"/>
                <a:gd name="connsiteX19" fmla="*/ 287330 w 1142397"/>
                <a:gd name="connsiteY19" fmla="*/ 521453 h 1161543"/>
                <a:gd name="connsiteX20" fmla="*/ 320494 w 1142397"/>
                <a:gd name="connsiteY20" fmla="*/ 537610 h 1161543"/>
                <a:gd name="connsiteX21" fmla="*/ 298385 w 1142397"/>
                <a:gd name="connsiteY21" fmla="*/ 476384 h 1161543"/>
                <a:gd name="connsiteX22" fmla="*/ 231206 w 1142397"/>
                <a:gd name="connsiteY22" fmla="*/ 326720 h 1161543"/>
                <a:gd name="connsiteX23" fmla="*/ 25419 w 1142397"/>
                <a:gd name="connsiteY23" fmla="*/ 38448 h 1161543"/>
                <a:gd name="connsiteX24" fmla="*/ -92 w 1142397"/>
                <a:gd name="connsiteY24" fmla="*/ 2733 h 1161543"/>
                <a:gd name="connsiteX25" fmla="*/ 159776 w 1142397"/>
                <a:gd name="connsiteY25" fmla="*/ 91170 h 1161543"/>
                <a:gd name="connsiteX26" fmla="*/ 211648 w 1142397"/>
                <a:gd name="connsiteY26" fmla="*/ 160900 h 1161543"/>
                <a:gd name="connsiteX27" fmla="*/ 346005 w 1142397"/>
                <a:gd name="connsiteY27" fmla="*/ 476384 h 1161543"/>
                <a:gd name="connsiteX28" fmla="*/ 442946 w 1142397"/>
                <a:gd name="connsiteY28" fmla="*/ 633701 h 1161543"/>
                <a:gd name="connsiteX29" fmla="*/ 561997 w 1142397"/>
                <a:gd name="connsiteY29" fmla="*/ 575876 h 1161543"/>
                <a:gd name="connsiteX30" fmla="*/ 552643 w 1142397"/>
                <a:gd name="connsiteY30" fmla="*/ 556318 h 1161543"/>
                <a:gd name="connsiteX31" fmla="*/ 422538 w 1142397"/>
                <a:gd name="connsiteY31" fmla="*/ 482336 h 1161543"/>
                <a:gd name="connsiteX32" fmla="*/ 419987 w 1142397"/>
                <a:gd name="connsiteY32" fmla="*/ 439818 h 1161543"/>
                <a:gd name="connsiteX33" fmla="*/ 485465 w 1142397"/>
                <a:gd name="connsiteY33" fmla="*/ 432165 h 1161543"/>
                <a:gd name="connsiteX34" fmla="*/ 534786 w 1142397"/>
                <a:gd name="connsiteY34" fmla="*/ 437267 h 1161543"/>
                <a:gd name="connsiteX35" fmla="*/ 532234 w 1142397"/>
                <a:gd name="connsiteY35" fmla="*/ 400702 h 1161543"/>
                <a:gd name="connsiteX36" fmla="*/ 499921 w 1142397"/>
                <a:gd name="connsiteY36" fmla="*/ 364987 h 1161543"/>
                <a:gd name="connsiteX37" fmla="*/ 452300 w 1142397"/>
                <a:gd name="connsiteY37" fmla="*/ 358184 h 1161543"/>
                <a:gd name="connsiteX38" fmla="*/ 423388 w 1142397"/>
                <a:gd name="connsiteY38" fmla="*/ 386246 h 1161543"/>
                <a:gd name="connsiteX39" fmla="*/ 397877 w 1142397"/>
                <a:gd name="connsiteY39" fmla="*/ 407505 h 1161543"/>
                <a:gd name="connsiteX40" fmla="*/ 389374 w 1142397"/>
                <a:gd name="connsiteY40" fmla="*/ 394749 h 1161543"/>
                <a:gd name="connsiteX41" fmla="*/ 385972 w 1142397"/>
                <a:gd name="connsiteY41" fmla="*/ 407505 h 1161543"/>
                <a:gd name="connsiteX42" fmla="*/ 380870 w 1142397"/>
                <a:gd name="connsiteY42" fmla="*/ 420260 h 1161543"/>
                <a:gd name="connsiteX43" fmla="*/ 375768 w 1142397"/>
                <a:gd name="connsiteY43" fmla="*/ 325020 h 1161543"/>
                <a:gd name="connsiteX44" fmla="*/ 408932 w 1142397"/>
                <a:gd name="connsiteY44" fmla="*/ 166002 h 1161543"/>
                <a:gd name="connsiteX45" fmla="*/ 464205 w 1142397"/>
                <a:gd name="connsiteY45" fmla="*/ 158349 h 1161543"/>
                <a:gd name="connsiteX46" fmla="*/ 502472 w 1142397"/>
                <a:gd name="connsiteY46" fmla="*/ 153247 h 1161543"/>
                <a:gd name="connsiteX47" fmla="*/ 580705 w 1142397"/>
                <a:gd name="connsiteY47" fmla="*/ 135389 h 1161543"/>
                <a:gd name="connsiteX48" fmla="*/ 657238 w 1142397"/>
                <a:gd name="connsiteY48" fmla="*/ 299509 h 1161543"/>
                <a:gd name="connsiteX49" fmla="*/ 667442 w 1142397"/>
                <a:gd name="connsiteY49" fmla="*/ 380293 h 1161543"/>
                <a:gd name="connsiteX50" fmla="*/ 667442 w 1142397"/>
                <a:gd name="connsiteY50" fmla="*/ 486588 h 1161543"/>
                <a:gd name="connsiteX51" fmla="*/ 705708 w 1142397"/>
                <a:gd name="connsiteY51" fmla="*/ 478935 h 1161543"/>
                <a:gd name="connsiteX52" fmla="*/ 793295 w 1142397"/>
                <a:gd name="connsiteY52" fmla="*/ 423662 h 1161543"/>
                <a:gd name="connsiteX53" fmla="*/ 928503 w 1142397"/>
                <a:gd name="connsiteY53" fmla="*/ 381143 h 1161543"/>
                <a:gd name="connsiteX54" fmla="*/ 954864 w 1142397"/>
                <a:gd name="connsiteY54" fmla="*/ 397300 h 1161543"/>
                <a:gd name="connsiteX55" fmla="*/ 968470 w 1142397"/>
                <a:gd name="connsiteY55" fmla="*/ 409205 h 1161543"/>
                <a:gd name="connsiteX56" fmla="*/ 960817 w 1142397"/>
                <a:gd name="connsiteY56" fmla="*/ 417709 h 1161543"/>
                <a:gd name="connsiteX57" fmla="*/ 975273 w 1142397"/>
                <a:gd name="connsiteY57" fmla="*/ 433016 h 1161543"/>
                <a:gd name="connsiteX58" fmla="*/ 1001634 w 1142397"/>
                <a:gd name="connsiteY58" fmla="*/ 446621 h 1161543"/>
                <a:gd name="connsiteX59" fmla="*/ 1015240 w 1142397"/>
                <a:gd name="connsiteY59" fmla="*/ 454275 h 1161543"/>
                <a:gd name="connsiteX60" fmla="*/ 1060309 w 1142397"/>
                <a:gd name="connsiteY60" fmla="*/ 470431 h 1161543"/>
                <a:gd name="connsiteX61" fmla="*/ 1116433 w 1142397"/>
                <a:gd name="connsiteY61" fmla="*/ 493391 h 1161543"/>
                <a:gd name="connsiteX62" fmla="*/ 1141944 w 1142397"/>
                <a:gd name="connsiteY62" fmla="*/ 499344 h 1161543"/>
                <a:gd name="connsiteX63" fmla="*/ 1117283 w 1142397"/>
                <a:gd name="connsiteY63" fmla="*/ 509548 h 1161543"/>
                <a:gd name="connsiteX64" fmla="*/ 1093473 w 1142397"/>
                <a:gd name="connsiteY64" fmla="*/ 519752 h 1161543"/>
                <a:gd name="connsiteX65" fmla="*/ 1113031 w 1142397"/>
                <a:gd name="connsiteY65" fmla="*/ 525705 h 1161543"/>
                <a:gd name="connsiteX66" fmla="*/ 1103677 w 1142397"/>
                <a:gd name="connsiteY66" fmla="*/ 540161 h 1161543"/>
                <a:gd name="connsiteX67" fmla="*/ 879182 w 1142397"/>
                <a:gd name="connsiteY67" fmla="*/ 549515 h 1161543"/>
                <a:gd name="connsiteX68" fmla="*/ 821357 w 1142397"/>
                <a:gd name="connsiteY68" fmla="*/ 541862 h 1161543"/>
                <a:gd name="connsiteX69" fmla="*/ 696354 w 1142397"/>
                <a:gd name="connsiteY69" fmla="*/ 592883 h 1161543"/>
                <a:gd name="connsiteX70" fmla="*/ 533935 w 1142397"/>
                <a:gd name="connsiteY70" fmla="*/ 653259 h 1161543"/>
                <a:gd name="connsiteX71" fmla="*/ 515227 w 1142397"/>
                <a:gd name="connsiteY71" fmla="*/ 674518 h 1161543"/>
                <a:gd name="connsiteX72" fmla="*/ 588358 w 1142397"/>
                <a:gd name="connsiteY72" fmla="*/ 690675 h 1161543"/>
                <a:gd name="connsiteX73" fmla="*/ 664891 w 1142397"/>
                <a:gd name="connsiteY73" fmla="*/ 722989 h 1161543"/>
                <a:gd name="connsiteX74" fmla="*/ 670843 w 1142397"/>
                <a:gd name="connsiteY74" fmla="*/ 772310 h 1161543"/>
                <a:gd name="connsiteX75" fmla="*/ 516928 w 1142397"/>
                <a:gd name="connsiteY75" fmla="*/ 764656 h 1161543"/>
                <a:gd name="connsiteX76" fmla="*/ 423388 w 1142397"/>
                <a:gd name="connsiteY76" fmla="*/ 745949 h 1161543"/>
                <a:gd name="connsiteX77" fmla="*/ 465906 w 1142397"/>
                <a:gd name="connsiteY77" fmla="*/ 773160 h 1161543"/>
                <a:gd name="connsiteX78" fmla="*/ 574752 w 1142397"/>
                <a:gd name="connsiteY78" fmla="*/ 816529 h 1161543"/>
                <a:gd name="connsiteX79" fmla="*/ 601964 w 1142397"/>
                <a:gd name="connsiteY79" fmla="*/ 840339 h 1161543"/>
                <a:gd name="connsiteX80" fmla="*/ 522030 w 1142397"/>
                <a:gd name="connsiteY80" fmla="*/ 853944 h 1161543"/>
                <a:gd name="connsiteX81" fmla="*/ 498220 w 1142397"/>
                <a:gd name="connsiteY81" fmla="*/ 845441 h 1161543"/>
                <a:gd name="connsiteX82" fmla="*/ 465906 w 1142397"/>
                <a:gd name="connsiteY82" fmla="*/ 835236 h 1161543"/>
                <a:gd name="connsiteX83" fmla="*/ 477811 w 1142397"/>
                <a:gd name="connsiteY83" fmla="*/ 893911 h 1161543"/>
                <a:gd name="connsiteX84" fmla="*/ 539037 w 1142397"/>
                <a:gd name="connsiteY84" fmla="*/ 917722 h 1161543"/>
                <a:gd name="connsiteX85" fmla="*/ 608767 w 1142397"/>
                <a:gd name="connsiteY85" fmla="*/ 972995 h 1161543"/>
                <a:gd name="connsiteX86" fmla="*/ 571351 w 1142397"/>
                <a:gd name="connsiteY86" fmla="*/ 1014663 h 1161543"/>
                <a:gd name="connsiteX87" fmla="*/ 503322 w 1142397"/>
                <a:gd name="connsiteY87" fmla="*/ 1018915 h 1161543"/>
                <a:gd name="connsiteX88" fmla="*/ 474410 w 1142397"/>
                <a:gd name="connsiteY88" fmla="*/ 1041024 h 1161543"/>
                <a:gd name="connsiteX89" fmla="*/ 491417 w 1142397"/>
                <a:gd name="connsiteY89" fmla="*/ 1072487 h 1161543"/>
                <a:gd name="connsiteX90" fmla="*/ 478662 w 1142397"/>
                <a:gd name="connsiteY90" fmla="*/ 1137115 h 1161543"/>
                <a:gd name="connsiteX91" fmla="*/ 448899 w 1142397"/>
                <a:gd name="connsiteY91" fmla="*/ 1160925 h 1161543"/>
                <a:gd name="connsiteX92" fmla="*/ 438695 w 1142397"/>
                <a:gd name="connsiteY92" fmla="*/ 1138816 h 1161543"/>
                <a:gd name="connsiteX93" fmla="*/ 635979 w 1142397"/>
                <a:gd name="connsiteY93" fmla="*/ 522303 h 1161543"/>
                <a:gd name="connsiteX94" fmla="*/ 623223 w 1142397"/>
                <a:gd name="connsiteY94" fmla="*/ 518902 h 1161543"/>
                <a:gd name="connsiteX95" fmla="*/ 623223 w 1142397"/>
                <a:gd name="connsiteY95" fmla="*/ 530807 h 1161543"/>
                <a:gd name="connsiteX96" fmla="*/ 635979 w 1142397"/>
                <a:gd name="connsiteY96" fmla="*/ 522303 h 1161543"/>
                <a:gd name="connsiteX97" fmla="*/ 488016 w 1142397"/>
                <a:gd name="connsiteY97" fmla="*/ 284202 h 1161543"/>
                <a:gd name="connsiteX98" fmla="*/ 483764 w 1142397"/>
                <a:gd name="connsiteY98" fmla="*/ 224677 h 1161543"/>
                <a:gd name="connsiteX99" fmla="*/ 452300 w 1142397"/>
                <a:gd name="connsiteY99" fmla="*/ 286753 h 1161543"/>
                <a:gd name="connsiteX100" fmla="*/ 488016 w 1142397"/>
                <a:gd name="connsiteY100" fmla="*/ 284202 h 11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1142397" h="1161543">
                  <a:moveTo>
                    <a:pt x="438695" y="1138816"/>
                  </a:moveTo>
                  <a:cubicBezTo>
                    <a:pt x="433592" y="1126910"/>
                    <a:pt x="425939" y="1117556"/>
                    <a:pt x="421687" y="1117556"/>
                  </a:cubicBezTo>
                  <a:cubicBezTo>
                    <a:pt x="418286" y="1117556"/>
                    <a:pt x="414885" y="1108203"/>
                    <a:pt x="414885" y="1096297"/>
                  </a:cubicBezTo>
                  <a:cubicBezTo>
                    <a:pt x="414885" y="1084392"/>
                    <a:pt x="419136" y="1075038"/>
                    <a:pt x="423388" y="1075038"/>
                  </a:cubicBezTo>
                  <a:cubicBezTo>
                    <a:pt x="438695" y="1075038"/>
                    <a:pt x="432742" y="1010411"/>
                    <a:pt x="417436" y="996805"/>
                  </a:cubicBezTo>
                  <a:cubicBezTo>
                    <a:pt x="396177" y="979798"/>
                    <a:pt x="288181" y="932178"/>
                    <a:pt x="255017" y="925375"/>
                  </a:cubicBezTo>
                  <a:cubicBezTo>
                    <a:pt x="222703" y="918572"/>
                    <a:pt x="222703" y="915170"/>
                    <a:pt x="244812" y="870952"/>
                  </a:cubicBezTo>
                  <a:cubicBezTo>
                    <a:pt x="267772" y="825883"/>
                    <a:pt x="307739" y="818229"/>
                    <a:pt x="385972" y="841189"/>
                  </a:cubicBezTo>
                  <a:cubicBezTo>
                    <a:pt x="401279" y="846291"/>
                    <a:pt x="402979" y="843740"/>
                    <a:pt x="400428" y="822481"/>
                  </a:cubicBezTo>
                  <a:cubicBezTo>
                    <a:pt x="397027" y="801222"/>
                    <a:pt x="386823" y="792718"/>
                    <a:pt x="340053" y="768908"/>
                  </a:cubicBezTo>
                  <a:cubicBezTo>
                    <a:pt x="309440" y="753602"/>
                    <a:pt x="273725" y="740846"/>
                    <a:pt x="260119" y="740846"/>
                  </a:cubicBezTo>
                  <a:cubicBezTo>
                    <a:pt x="233758" y="740846"/>
                    <a:pt x="229506" y="726390"/>
                    <a:pt x="249914" y="705982"/>
                  </a:cubicBezTo>
                  <a:cubicBezTo>
                    <a:pt x="269473" y="686423"/>
                    <a:pt x="304338" y="688974"/>
                    <a:pt x="340053" y="713635"/>
                  </a:cubicBezTo>
                  <a:cubicBezTo>
                    <a:pt x="374918" y="737445"/>
                    <a:pt x="380870" y="739146"/>
                    <a:pt x="380870" y="726390"/>
                  </a:cubicBezTo>
                  <a:cubicBezTo>
                    <a:pt x="380870" y="721288"/>
                    <a:pt x="358761" y="707682"/>
                    <a:pt x="332399" y="695777"/>
                  </a:cubicBezTo>
                  <a:cubicBezTo>
                    <a:pt x="305188" y="683872"/>
                    <a:pt x="265221" y="662613"/>
                    <a:pt x="243112" y="649007"/>
                  </a:cubicBezTo>
                  <a:cubicBezTo>
                    <a:pt x="215900" y="631150"/>
                    <a:pt x="197192" y="624347"/>
                    <a:pt x="185287" y="628599"/>
                  </a:cubicBezTo>
                  <a:cubicBezTo>
                    <a:pt x="164878" y="635402"/>
                    <a:pt x="125762" y="613292"/>
                    <a:pt x="125762" y="595435"/>
                  </a:cubicBezTo>
                  <a:cubicBezTo>
                    <a:pt x="125762" y="581829"/>
                    <a:pt x="175083" y="528256"/>
                    <a:pt x="199743" y="514650"/>
                  </a:cubicBezTo>
                  <a:cubicBezTo>
                    <a:pt x="226104" y="501044"/>
                    <a:pt x="249064" y="502745"/>
                    <a:pt x="287330" y="521453"/>
                  </a:cubicBezTo>
                  <a:lnTo>
                    <a:pt x="320494" y="537610"/>
                  </a:lnTo>
                  <a:lnTo>
                    <a:pt x="298385" y="476384"/>
                  </a:lnTo>
                  <a:cubicBezTo>
                    <a:pt x="286480" y="443220"/>
                    <a:pt x="256717" y="376041"/>
                    <a:pt x="231206" y="326720"/>
                  </a:cubicBezTo>
                  <a:cubicBezTo>
                    <a:pt x="190389" y="248487"/>
                    <a:pt x="156375" y="200017"/>
                    <a:pt x="25419" y="38448"/>
                  </a:cubicBezTo>
                  <a:cubicBezTo>
                    <a:pt x="12664" y="22291"/>
                    <a:pt x="1609" y="6134"/>
                    <a:pt x="-92" y="2733"/>
                  </a:cubicBezTo>
                  <a:cubicBezTo>
                    <a:pt x="-7745" y="-15975"/>
                    <a:pt x="107904" y="47802"/>
                    <a:pt x="159776" y="91170"/>
                  </a:cubicBezTo>
                  <a:cubicBezTo>
                    <a:pt x="166579" y="96272"/>
                    <a:pt x="190389" y="128586"/>
                    <a:pt x="211648" y="160900"/>
                  </a:cubicBezTo>
                  <a:cubicBezTo>
                    <a:pt x="253316" y="223827"/>
                    <a:pt x="294984" y="321618"/>
                    <a:pt x="346005" y="476384"/>
                  </a:cubicBezTo>
                  <a:cubicBezTo>
                    <a:pt x="375768" y="568223"/>
                    <a:pt x="402979" y="611591"/>
                    <a:pt x="442946" y="633701"/>
                  </a:cubicBezTo>
                  <a:cubicBezTo>
                    <a:pt x="458253" y="642204"/>
                    <a:pt x="513526" y="615843"/>
                    <a:pt x="561997" y="575876"/>
                  </a:cubicBezTo>
                  <a:cubicBezTo>
                    <a:pt x="586658" y="555468"/>
                    <a:pt x="585807" y="552917"/>
                    <a:pt x="552643" y="556318"/>
                  </a:cubicBezTo>
                  <a:cubicBezTo>
                    <a:pt x="518629" y="558869"/>
                    <a:pt x="442946" y="516351"/>
                    <a:pt x="422538" y="482336"/>
                  </a:cubicBezTo>
                  <a:cubicBezTo>
                    <a:pt x="403830" y="452574"/>
                    <a:pt x="403830" y="451723"/>
                    <a:pt x="419987" y="439818"/>
                  </a:cubicBezTo>
                  <a:cubicBezTo>
                    <a:pt x="431892" y="430464"/>
                    <a:pt x="449749" y="428764"/>
                    <a:pt x="485465" y="432165"/>
                  </a:cubicBezTo>
                  <a:lnTo>
                    <a:pt x="534786" y="437267"/>
                  </a:lnTo>
                  <a:lnTo>
                    <a:pt x="532234" y="400702"/>
                  </a:lnTo>
                  <a:cubicBezTo>
                    <a:pt x="529683" y="365837"/>
                    <a:pt x="528833" y="364987"/>
                    <a:pt x="499921" y="364987"/>
                  </a:cubicBezTo>
                  <a:cubicBezTo>
                    <a:pt x="483764" y="364987"/>
                    <a:pt x="462505" y="361585"/>
                    <a:pt x="452300" y="358184"/>
                  </a:cubicBezTo>
                  <a:cubicBezTo>
                    <a:pt x="436994" y="353082"/>
                    <a:pt x="432742" y="356483"/>
                    <a:pt x="423388" y="386246"/>
                  </a:cubicBezTo>
                  <a:cubicBezTo>
                    <a:pt x="412333" y="420260"/>
                    <a:pt x="397877" y="432165"/>
                    <a:pt x="397877" y="407505"/>
                  </a:cubicBezTo>
                  <a:cubicBezTo>
                    <a:pt x="397877" y="400702"/>
                    <a:pt x="394476" y="394749"/>
                    <a:pt x="389374" y="394749"/>
                  </a:cubicBezTo>
                  <a:cubicBezTo>
                    <a:pt x="385122" y="394749"/>
                    <a:pt x="383421" y="400702"/>
                    <a:pt x="385972" y="407505"/>
                  </a:cubicBezTo>
                  <a:cubicBezTo>
                    <a:pt x="389374" y="414308"/>
                    <a:pt x="386823" y="420260"/>
                    <a:pt x="380870" y="420260"/>
                  </a:cubicBezTo>
                  <a:cubicBezTo>
                    <a:pt x="372366" y="420260"/>
                    <a:pt x="371516" y="398151"/>
                    <a:pt x="375768" y="325020"/>
                  </a:cubicBezTo>
                  <a:cubicBezTo>
                    <a:pt x="382571" y="200867"/>
                    <a:pt x="386823" y="181309"/>
                    <a:pt x="408932" y="166002"/>
                  </a:cubicBezTo>
                  <a:cubicBezTo>
                    <a:pt x="440395" y="143042"/>
                    <a:pt x="452300" y="141342"/>
                    <a:pt x="464205" y="158349"/>
                  </a:cubicBezTo>
                  <a:cubicBezTo>
                    <a:pt x="475260" y="172805"/>
                    <a:pt x="476111" y="172805"/>
                    <a:pt x="502472" y="153247"/>
                  </a:cubicBezTo>
                  <a:cubicBezTo>
                    <a:pt x="534786" y="128586"/>
                    <a:pt x="546691" y="126035"/>
                    <a:pt x="580705" y="135389"/>
                  </a:cubicBezTo>
                  <a:cubicBezTo>
                    <a:pt x="639380" y="150696"/>
                    <a:pt x="650435" y="174506"/>
                    <a:pt x="657238" y="299509"/>
                  </a:cubicBezTo>
                  <a:cubicBezTo>
                    <a:pt x="658938" y="338625"/>
                    <a:pt x="664040" y="375191"/>
                    <a:pt x="667442" y="380293"/>
                  </a:cubicBezTo>
                  <a:cubicBezTo>
                    <a:pt x="675945" y="393049"/>
                    <a:pt x="675945" y="461077"/>
                    <a:pt x="667442" y="486588"/>
                  </a:cubicBezTo>
                  <a:cubicBezTo>
                    <a:pt x="660639" y="504446"/>
                    <a:pt x="662340" y="504446"/>
                    <a:pt x="705708" y="478935"/>
                  </a:cubicBezTo>
                  <a:cubicBezTo>
                    <a:pt x="730369" y="464479"/>
                    <a:pt x="770336" y="439818"/>
                    <a:pt x="793295" y="423662"/>
                  </a:cubicBezTo>
                  <a:cubicBezTo>
                    <a:pt x="835813" y="396450"/>
                    <a:pt x="897039" y="376041"/>
                    <a:pt x="928503" y="381143"/>
                  </a:cubicBezTo>
                  <a:cubicBezTo>
                    <a:pt x="937006" y="381994"/>
                    <a:pt x="948911" y="389647"/>
                    <a:pt x="954864" y="397300"/>
                  </a:cubicBezTo>
                  <a:cubicBezTo>
                    <a:pt x="960817" y="404954"/>
                    <a:pt x="966769" y="410906"/>
                    <a:pt x="968470" y="409205"/>
                  </a:cubicBezTo>
                  <a:cubicBezTo>
                    <a:pt x="970171" y="408355"/>
                    <a:pt x="966769" y="411756"/>
                    <a:pt x="960817" y="417709"/>
                  </a:cubicBezTo>
                  <a:cubicBezTo>
                    <a:pt x="951463" y="425362"/>
                    <a:pt x="954864" y="427913"/>
                    <a:pt x="975273" y="433016"/>
                  </a:cubicBezTo>
                  <a:cubicBezTo>
                    <a:pt x="989729" y="436417"/>
                    <a:pt x="1001634" y="442370"/>
                    <a:pt x="1001634" y="446621"/>
                  </a:cubicBezTo>
                  <a:cubicBezTo>
                    <a:pt x="1001634" y="450873"/>
                    <a:pt x="1007586" y="454275"/>
                    <a:pt x="1015240" y="454275"/>
                  </a:cubicBezTo>
                  <a:cubicBezTo>
                    <a:pt x="1022893" y="454275"/>
                    <a:pt x="1043302" y="461928"/>
                    <a:pt x="1060309" y="470431"/>
                  </a:cubicBezTo>
                  <a:cubicBezTo>
                    <a:pt x="1077316" y="479785"/>
                    <a:pt x="1102827" y="489990"/>
                    <a:pt x="1116433" y="493391"/>
                  </a:cubicBezTo>
                  <a:lnTo>
                    <a:pt x="1141944" y="499344"/>
                  </a:lnTo>
                  <a:lnTo>
                    <a:pt x="1117283" y="509548"/>
                  </a:lnTo>
                  <a:lnTo>
                    <a:pt x="1093473" y="519752"/>
                  </a:lnTo>
                  <a:lnTo>
                    <a:pt x="1113031" y="525705"/>
                  </a:lnTo>
                  <a:cubicBezTo>
                    <a:pt x="1132590" y="531657"/>
                    <a:pt x="1131739" y="532508"/>
                    <a:pt x="1103677" y="540161"/>
                  </a:cubicBezTo>
                  <a:cubicBezTo>
                    <a:pt x="1052656" y="552917"/>
                    <a:pt x="940408" y="558019"/>
                    <a:pt x="879182" y="549515"/>
                  </a:cubicBezTo>
                  <a:lnTo>
                    <a:pt x="821357" y="541862"/>
                  </a:lnTo>
                  <a:lnTo>
                    <a:pt x="696354" y="592883"/>
                  </a:lnTo>
                  <a:cubicBezTo>
                    <a:pt x="628325" y="620095"/>
                    <a:pt x="555194" y="648157"/>
                    <a:pt x="533935" y="653259"/>
                  </a:cubicBezTo>
                  <a:cubicBezTo>
                    <a:pt x="497370" y="663463"/>
                    <a:pt x="496519" y="664314"/>
                    <a:pt x="515227" y="674518"/>
                  </a:cubicBezTo>
                  <a:cubicBezTo>
                    <a:pt x="525432" y="679620"/>
                    <a:pt x="558596" y="687274"/>
                    <a:pt x="588358" y="690675"/>
                  </a:cubicBezTo>
                  <a:cubicBezTo>
                    <a:pt x="633427" y="696628"/>
                    <a:pt x="646183" y="701730"/>
                    <a:pt x="664891" y="722989"/>
                  </a:cubicBezTo>
                  <a:cubicBezTo>
                    <a:pt x="691252" y="752751"/>
                    <a:pt x="691252" y="753602"/>
                    <a:pt x="670843" y="772310"/>
                  </a:cubicBezTo>
                  <a:cubicBezTo>
                    <a:pt x="647884" y="793569"/>
                    <a:pt x="590059" y="791018"/>
                    <a:pt x="516928" y="764656"/>
                  </a:cubicBezTo>
                  <a:cubicBezTo>
                    <a:pt x="422538" y="731492"/>
                    <a:pt x="423388" y="731492"/>
                    <a:pt x="423388" y="745949"/>
                  </a:cubicBezTo>
                  <a:cubicBezTo>
                    <a:pt x="423388" y="757003"/>
                    <a:pt x="445498" y="770609"/>
                    <a:pt x="465906" y="773160"/>
                  </a:cubicBezTo>
                  <a:cubicBezTo>
                    <a:pt x="470158" y="773160"/>
                    <a:pt x="513526" y="790167"/>
                    <a:pt x="574752" y="816529"/>
                  </a:cubicBezTo>
                  <a:cubicBezTo>
                    <a:pt x="589209" y="822481"/>
                    <a:pt x="601964" y="833536"/>
                    <a:pt x="601964" y="840339"/>
                  </a:cubicBezTo>
                  <a:cubicBezTo>
                    <a:pt x="601964" y="854795"/>
                    <a:pt x="534786" y="866700"/>
                    <a:pt x="522030" y="853944"/>
                  </a:cubicBezTo>
                  <a:cubicBezTo>
                    <a:pt x="517778" y="849693"/>
                    <a:pt x="506724" y="845441"/>
                    <a:pt x="498220" y="845441"/>
                  </a:cubicBezTo>
                  <a:cubicBezTo>
                    <a:pt x="489716" y="845441"/>
                    <a:pt x="475260" y="841189"/>
                    <a:pt x="465906" y="835236"/>
                  </a:cubicBezTo>
                  <a:cubicBezTo>
                    <a:pt x="425939" y="809726"/>
                    <a:pt x="437844" y="867550"/>
                    <a:pt x="477811" y="893911"/>
                  </a:cubicBezTo>
                  <a:cubicBezTo>
                    <a:pt x="493968" y="904116"/>
                    <a:pt x="521180" y="915170"/>
                    <a:pt x="539037" y="917722"/>
                  </a:cubicBezTo>
                  <a:cubicBezTo>
                    <a:pt x="595161" y="927076"/>
                    <a:pt x="607917" y="936429"/>
                    <a:pt x="608767" y="972995"/>
                  </a:cubicBezTo>
                  <a:cubicBezTo>
                    <a:pt x="610468" y="1004458"/>
                    <a:pt x="609617" y="1005309"/>
                    <a:pt x="571351" y="1014663"/>
                  </a:cubicBezTo>
                  <a:cubicBezTo>
                    <a:pt x="550092" y="1019765"/>
                    <a:pt x="519479" y="1022316"/>
                    <a:pt x="503322" y="1018915"/>
                  </a:cubicBezTo>
                  <a:cubicBezTo>
                    <a:pt x="475260" y="1013812"/>
                    <a:pt x="474410" y="1014663"/>
                    <a:pt x="474410" y="1041024"/>
                  </a:cubicBezTo>
                  <a:cubicBezTo>
                    <a:pt x="474410" y="1060582"/>
                    <a:pt x="478662" y="1069086"/>
                    <a:pt x="491417" y="1072487"/>
                  </a:cubicBezTo>
                  <a:cubicBezTo>
                    <a:pt x="518629" y="1079290"/>
                    <a:pt x="511826" y="1110754"/>
                    <a:pt x="478662" y="1137115"/>
                  </a:cubicBezTo>
                  <a:lnTo>
                    <a:pt x="448899" y="1160925"/>
                  </a:lnTo>
                  <a:lnTo>
                    <a:pt x="438695" y="1138816"/>
                  </a:lnTo>
                  <a:close/>
                  <a:moveTo>
                    <a:pt x="635979" y="522303"/>
                  </a:moveTo>
                  <a:cubicBezTo>
                    <a:pt x="635979" y="518052"/>
                    <a:pt x="630026" y="516351"/>
                    <a:pt x="623223" y="518902"/>
                  </a:cubicBezTo>
                  <a:cubicBezTo>
                    <a:pt x="607066" y="525705"/>
                    <a:pt x="607066" y="530807"/>
                    <a:pt x="623223" y="530807"/>
                  </a:cubicBezTo>
                  <a:cubicBezTo>
                    <a:pt x="630026" y="530807"/>
                    <a:pt x="635979" y="527406"/>
                    <a:pt x="635979" y="522303"/>
                  </a:cubicBezTo>
                  <a:close/>
                  <a:moveTo>
                    <a:pt x="488016" y="284202"/>
                  </a:moveTo>
                  <a:cubicBezTo>
                    <a:pt x="511826" y="247637"/>
                    <a:pt x="510125" y="224677"/>
                    <a:pt x="483764" y="224677"/>
                  </a:cubicBezTo>
                  <a:cubicBezTo>
                    <a:pt x="466757" y="224677"/>
                    <a:pt x="462505" y="233181"/>
                    <a:pt x="452300" y="286753"/>
                  </a:cubicBezTo>
                  <a:cubicBezTo>
                    <a:pt x="445498" y="328421"/>
                    <a:pt x="459103" y="327571"/>
                    <a:pt x="488016" y="284202"/>
                  </a:cubicBezTo>
                  <a:close/>
                </a:path>
              </a:pathLst>
            </a:custGeom>
            <a:solidFill>
              <a:srgbClr val="51A051"/>
            </a:soli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896554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5351BAE-09C9-4B04-8609-7A2A32A7F17A}"/>
              </a:ext>
            </a:extLst>
          </p:cNvPr>
          <p:cNvGrpSpPr/>
          <p:nvPr/>
        </p:nvGrpSpPr>
        <p:grpSpPr>
          <a:xfrm>
            <a:off x="4734512" y="336086"/>
            <a:ext cx="2722977" cy="646331"/>
            <a:chOff x="4429857" y="336086"/>
            <a:chExt cx="2722977" cy="64633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5A71692-6A71-8672-16FE-64EA9992B3D8}"/>
                </a:ext>
              </a:extLst>
            </p:cNvPr>
            <p:cNvSpPr txBox="1"/>
            <p:nvPr/>
          </p:nvSpPr>
          <p:spPr>
            <a:xfrm>
              <a:off x="5012779" y="411496"/>
              <a:ext cx="21400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51A051"/>
                  </a:solidFill>
                  <a:latin typeface="得意黑" pitchFamily="2" charset="-122"/>
                  <a:ea typeface="得意黑" pitchFamily="2" charset="-122"/>
                </a:rPr>
                <a:t>添加标题文本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C5A759A-CE47-4ABB-3445-C96714CA9192}"/>
                </a:ext>
              </a:extLst>
            </p:cNvPr>
            <p:cNvGrpSpPr/>
            <p:nvPr/>
          </p:nvGrpSpPr>
          <p:grpSpPr>
            <a:xfrm>
              <a:off x="4429857" y="336086"/>
              <a:ext cx="609462" cy="646331"/>
              <a:chOff x="4340586" y="1809171"/>
              <a:chExt cx="813122" cy="862312"/>
            </a:xfrm>
          </p:grpSpPr>
          <p:sp>
            <p:nvSpPr>
              <p:cNvPr id="6" name="矩形: 对角圆角 5">
                <a:extLst>
                  <a:ext uri="{FF2B5EF4-FFF2-40B4-BE49-F238E27FC236}">
                    <a16:creationId xmlns:a16="http://schemas.microsoft.com/office/drawing/2014/main" id="{0C0E0FD5-EECA-9F25-68A4-4214AE199825}"/>
                  </a:ext>
                </a:extLst>
              </p:cNvPr>
              <p:cNvSpPr/>
              <p:nvPr/>
            </p:nvSpPr>
            <p:spPr>
              <a:xfrm>
                <a:off x="4340586" y="1873751"/>
                <a:ext cx="803623" cy="72591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51A051"/>
              </a:solidFill>
              <a:ln>
                <a:solidFill>
                  <a:srgbClr val="51A0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D85337D-8318-2223-B69D-CFB3E2CAE2B7}"/>
                  </a:ext>
                </a:extLst>
              </p:cNvPr>
              <p:cNvSpPr txBox="1"/>
              <p:nvPr/>
            </p:nvSpPr>
            <p:spPr>
              <a:xfrm>
                <a:off x="4340586" y="1809171"/>
                <a:ext cx="813122" cy="862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得意黑" pitchFamily="2" charset="-122"/>
                    <a:ea typeface="得意黑" pitchFamily="2" charset="-122"/>
                  </a:rPr>
                  <a:t>03</a:t>
                </a:r>
                <a:endParaRPr lang="zh-CN" altLang="en-US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endParaRPr>
              </a:p>
            </p:txBody>
          </p:sp>
        </p:grp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F6E797D1-1170-D0F8-0FBA-3579A5108EE7}"/>
              </a:ext>
            </a:extLst>
          </p:cNvPr>
          <p:cNvSpPr/>
          <p:nvPr/>
        </p:nvSpPr>
        <p:spPr>
          <a:xfrm>
            <a:off x="1019175" y="1559960"/>
            <a:ext cx="4621212" cy="373808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4F254BB-28A9-CE31-6834-B317327E85EE}"/>
              </a:ext>
            </a:extLst>
          </p:cNvPr>
          <p:cNvSpPr/>
          <p:nvPr/>
        </p:nvSpPr>
        <p:spPr>
          <a:xfrm>
            <a:off x="5951537" y="1559960"/>
            <a:ext cx="5221288" cy="1784151"/>
          </a:xfrm>
          <a:prstGeom prst="rect">
            <a:avLst/>
          </a:prstGeom>
          <a:solidFill>
            <a:srgbClr val="51A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754F3DD-60B0-D077-6A3A-BC2D5CA1954E}"/>
              </a:ext>
            </a:extLst>
          </p:cNvPr>
          <p:cNvSpPr/>
          <p:nvPr/>
        </p:nvSpPr>
        <p:spPr>
          <a:xfrm>
            <a:off x="6322529" y="2077714"/>
            <a:ext cx="733543" cy="7335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placeholder_286118">
            <a:extLst>
              <a:ext uri="{FF2B5EF4-FFF2-40B4-BE49-F238E27FC236}">
                <a16:creationId xmlns:a16="http://schemas.microsoft.com/office/drawing/2014/main" id="{1393EC3A-417F-B73C-CCC3-2262CDED7122}"/>
              </a:ext>
            </a:extLst>
          </p:cNvPr>
          <p:cNvSpPr>
            <a:spLocks noChangeAspect="1"/>
          </p:cNvSpPr>
          <p:nvPr/>
        </p:nvSpPr>
        <p:spPr bwMode="auto">
          <a:xfrm>
            <a:off x="6525011" y="2259753"/>
            <a:ext cx="319641" cy="374986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rgbClr val="51A051"/>
          </a:solidFill>
          <a:ln>
            <a:noFill/>
          </a:ln>
        </p:spPr>
        <p:txBody>
          <a:bodyPr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C4034EF-074A-814D-00E2-9B13DF8F04CB}"/>
              </a:ext>
            </a:extLst>
          </p:cNvPr>
          <p:cNvSpPr/>
          <p:nvPr/>
        </p:nvSpPr>
        <p:spPr>
          <a:xfrm>
            <a:off x="5951537" y="3513889"/>
            <a:ext cx="5221288" cy="1784151"/>
          </a:xfrm>
          <a:prstGeom prst="rect">
            <a:avLst/>
          </a:prstGeom>
          <a:solidFill>
            <a:srgbClr val="336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>
                  <a:lumMod val="50000"/>
                </a:schemeClr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549D25A0-C78D-EAEE-D66E-7C8C4F75BDA0}"/>
              </a:ext>
            </a:extLst>
          </p:cNvPr>
          <p:cNvSpPr/>
          <p:nvPr/>
        </p:nvSpPr>
        <p:spPr>
          <a:xfrm>
            <a:off x="6322529" y="4031643"/>
            <a:ext cx="733543" cy="7335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5" name="Group 51">
            <a:extLst>
              <a:ext uri="{FF2B5EF4-FFF2-40B4-BE49-F238E27FC236}">
                <a16:creationId xmlns:a16="http://schemas.microsoft.com/office/drawing/2014/main" id="{EC50D42A-787F-1CB3-70C4-4CDC421F61E2}"/>
              </a:ext>
            </a:extLst>
          </p:cNvPr>
          <p:cNvGrpSpPr/>
          <p:nvPr/>
        </p:nvGrpSpPr>
        <p:grpSpPr>
          <a:xfrm>
            <a:off x="6525011" y="4262385"/>
            <a:ext cx="349678" cy="302424"/>
            <a:chOff x="2084388" y="3051175"/>
            <a:chExt cx="293688" cy="254001"/>
          </a:xfrm>
          <a:solidFill>
            <a:srgbClr val="336535"/>
          </a:solidFill>
        </p:grpSpPr>
        <p:sp>
          <p:nvSpPr>
            <p:cNvPr id="16" name="Freeform 154">
              <a:extLst>
                <a:ext uri="{FF2B5EF4-FFF2-40B4-BE49-F238E27FC236}">
                  <a16:creationId xmlns:a16="http://schemas.microsoft.com/office/drawing/2014/main" id="{57A671EA-540A-3535-A063-68A65D52DCCB}"/>
                </a:ext>
              </a:extLst>
            </p:cNvPr>
            <p:cNvSpPr/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Freeform 155">
              <a:extLst>
                <a:ext uri="{FF2B5EF4-FFF2-40B4-BE49-F238E27FC236}">
                  <a16:creationId xmlns:a16="http://schemas.microsoft.com/office/drawing/2014/main" id="{4BC70BF8-97E8-C577-129C-87F1009B52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Freeform 156">
              <a:extLst>
                <a:ext uri="{FF2B5EF4-FFF2-40B4-BE49-F238E27FC236}">
                  <a16:creationId xmlns:a16="http://schemas.microsoft.com/office/drawing/2014/main" id="{2AC5DD67-7CA5-C02E-099C-883423594F99}"/>
                </a:ext>
              </a:extLst>
            </p:cNvPr>
            <p:cNvSpPr/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8EBB0F1-0659-EE3C-BA44-0C39FD3D944B}"/>
              </a:ext>
            </a:extLst>
          </p:cNvPr>
          <p:cNvGrpSpPr/>
          <p:nvPr/>
        </p:nvGrpSpPr>
        <p:grpSpPr>
          <a:xfrm>
            <a:off x="7258554" y="2003156"/>
            <a:ext cx="3324791" cy="950563"/>
            <a:chOff x="473969" y="1353142"/>
            <a:chExt cx="3324791" cy="950563"/>
          </a:xfrm>
        </p:grpSpPr>
        <p:sp>
          <p:nvSpPr>
            <p:cNvPr id="24" name="TextBox 31">
              <a:extLst>
                <a:ext uri="{FF2B5EF4-FFF2-40B4-BE49-F238E27FC236}">
                  <a16:creationId xmlns:a16="http://schemas.microsoft.com/office/drawing/2014/main" id="{8B310AB0-D25C-2CBB-3150-ABFB3A2F76D4}"/>
                </a:ext>
              </a:extLst>
            </p:cNvPr>
            <p:cNvSpPr txBox="1"/>
            <p:nvPr/>
          </p:nvSpPr>
          <p:spPr>
            <a:xfrm>
              <a:off x="495300" y="1683279"/>
              <a:ext cx="3303460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B79A238-61CF-A768-3179-93142F3CC854}"/>
                </a:ext>
              </a:extLst>
            </p:cNvPr>
            <p:cNvSpPr txBox="1"/>
            <p:nvPr/>
          </p:nvSpPr>
          <p:spPr>
            <a:xfrm>
              <a:off x="473969" y="1353142"/>
              <a:ext cx="20867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2446725-AA33-1A36-05EA-D57ACE221BE4}"/>
              </a:ext>
            </a:extLst>
          </p:cNvPr>
          <p:cNvGrpSpPr/>
          <p:nvPr/>
        </p:nvGrpSpPr>
        <p:grpSpPr>
          <a:xfrm>
            <a:off x="7258554" y="3971393"/>
            <a:ext cx="3324791" cy="950563"/>
            <a:chOff x="473969" y="1353142"/>
            <a:chExt cx="3324791" cy="950563"/>
          </a:xfrm>
        </p:grpSpPr>
        <p:sp>
          <p:nvSpPr>
            <p:cNvPr id="27" name="TextBox 31">
              <a:extLst>
                <a:ext uri="{FF2B5EF4-FFF2-40B4-BE49-F238E27FC236}">
                  <a16:creationId xmlns:a16="http://schemas.microsoft.com/office/drawing/2014/main" id="{C9AB955E-2ABF-380E-A1D8-48126E7264E3}"/>
                </a:ext>
              </a:extLst>
            </p:cNvPr>
            <p:cNvSpPr txBox="1"/>
            <p:nvPr/>
          </p:nvSpPr>
          <p:spPr>
            <a:xfrm>
              <a:off x="495300" y="1683279"/>
              <a:ext cx="3303460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02BC7B6-C4C3-2DEE-727E-7957D936B3C1}"/>
                </a:ext>
              </a:extLst>
            </p:cNvPr>
            <p:cNvSpPr txBox="1"/>
            <p:nvPr/>
          </p:nvSpPr>
          <p:spPr>
            <a:xfrm>
              <a:off x="473969" y="1353142"/>
              <a:ext cx="20867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326301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5351BAE-09C9-4B04-8609-7A2A32A7F17A}"/>
              </a:ext>
            </a:extLst>
          </p:cNvPr>
          <p:cNvGrpSpPr/>
          <p:nvPr/>
        </p:nvGrpSpPr>
        <p:grpSpPr>
          <a:xfrm>
            <a:off x="4734512" y="336086"/>
            <a:ext cx="2722977" cy="646331"/>
            <a:chOff x="4429857" y="336086"/>
            <a:chExt cx="2722977" cy="64633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5A71692-6A71-8672-16FE-64EA9992B3D8}"/>
                </a:ext>
              </a:extLst>
            </p:cNvPr>
            <p:cNvSpPr txBox="1"/>
            <p:nvPr/>
          </p:nvSpPr>
          <p:spPr>
            <a:xfrm>
              <a:off x="5012779" y="411496"/>
              <a:ext cx="21400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51A051"/>
                  </a:solidFill>
                  <a:latin typeface="得意黑" pitchFamily="2" charset="-122"/>
                  <a:ea typeface="得意黑" pitchFamily="2" charset="-122"/>
                </a:rPr>
                <a:t>添加标题文本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C5A759A-CE47-4ABB-3445-C96714CA9192}"/>
                </a:ext>
              </a:extLst>
            </p:cNvPr>
            <p:cNvGrpSpPr/>
            <p:nvPr/>
          </p:nvGrpSpPr>
          <p:grpSpPr>
            <a:xfrm>
              <a:off x="4429857" y="336086"/>
              <a:ext cx="609462" cy="646331"/>
              <a:chOff x="4340586" y="1809171"/>
              <a:chExt cx="813122" cy="862312"/>
            </a:xfrm>
          </p:grpSpPr>
          <p:sp>
            <p:nvSpPr>
              <p:cNvPr id="6" name="矩形: 对角圆角 5">
                <a:extLst>
                  <a:ext uri="{FF2B5EF4-FFF2-40B4-BE49-F238E27FC236}">
                    <a16:creationId xmlns:a16="http://schemas.microsoft.com/office/drawing/2014/main" id="{0C0E0FD5-EECA-9F25-68A4-4214AE199825}"/>
                  </a:ext>
                </a:extLst>
              </p:cNvPr>
              <p:cNvSpPr/>
              <p:nvPr/>
            </p:nvSpPr>
            <p:spPr>
              <a:xfrm>
                <a:off x="4340586" y="1873751"/>
                <a:ext cx="803623" cy="72591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51A051"/>
              </a:solidFill>
              <a:ln>
                <a:solidFill>
                  <a:srgbClr val="51A0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D85337D-8318-2223-B69D-CFB3E2CAE2B7}"/>
                  </a:ext>
                </a:extLst>
              </p:cNvPr>
              <p:cNvSpPr txBox="1"/>
              <p:nvPr/>
            </p:nvSpPr>
            <p:spPr>
              <a:xfrm>
                <a:off x="4340586" y="1809171"/>
                <a:ext cx="813122" cy="862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得意黑" pitchFamily="2" charset="-122"/>
                    <a:ea typeface="得意黑" pitchFamily="2" charset="-122"/>
                  </a:rPr>
                  <a:t>03</a:t>
                </a:r>
                <a:endParaRPr lang="zh-CN" altLang="en-US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endParaRPr>
              </a:p>
            </p:txBody>
          </p:sp>
        </p:grp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B8EB465B-3504-231D-59AD-18F8668BB4DB}"/>
              </a:ext>
            </a:extLst>
          </p:cNvPr>
          <p:cNvSpPr/>
          <p:nvPr/>
        </p:nvSpPr>
        <p:spPr>
          <a:xfrm>
            <a:off x="1717675" y="1771650"/>
            <a:ext cx="2282825" cy="3314700"/>
          </a:xfrm>
          <a:prstGeom prst="roundRect">
            <a:avLst>
              <a:gd name="adj" fmla="val 6611"/>
            </a:avLst>
          </a:prstGeom>
          <a:solidFill>
            <a:srgbClr val="51A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11A62D31-B8FF-72B7-AADB-01A1121E978A}"/>
              </a:ext>
            </a:extLst>
          </p:cNvPr>
          <p:cNvSpPr/>
          <p:nvPr/>
        </p:nvSpPr>
        <p:spPr>
          <a:xfrm>
            <a:off x="4725987" y="1439719"/>
            <a:ext cx="2740026" cy="3978562"/>
          </a:xfrm>
          <a:prstGeom prst="roundRect">
            <a:avLst>
              <a:gd name="adj" fmla="val 6611"/>
            </a:avLst>
          </a:prstGeom>
          <a:solidFill>
            <a:srgbClr val="336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1CF926B-D09C-2787-3309-3944E6A12D8E}"/>
              </a:ext>
            </a:extLst>
          </p:cNvPr>
          <p:cNvSpPr/>
          <p:nvPr/>
        </p:nvSpPr>
        <p:spPr>
          <a:xfrm>
            <a:off x="8191500" y="1771650"/>
            <a:ext cx="2282825" cy="3314700"/>
          </a:xfrm>
          <a:prstGeom prst="roundRect">
            <a:avLst>
              <a:gd name="adj" fmla="val 6611"/>
            </a:avLst>
          </a:prstGeom>
          <a:solidFill>
            <a:srgbClr val="51A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garden-leaf_16335">
            <a:extLst>
              <a:ext uri="{FF2B5EF4-FFF2-40B4-BE49-F238E27FC236}">
                <a16:creationId xmlns:a16="http://schemas.microsoft.com/office/drawing/2014/main" id="{69B85448-EAF3-1141-80F4-A88E20EDE98F}"/>
              </a:ext>
            </a:extLst>
          </p:cNvPr>
          <p:cNvSpPr/>
          <p:nvPr/>
        </p:nvSpPr>
        <p:spPr>
          <a:xfrm>
            <a:off x="2594900" y="2184358"/>
            <a:ext cx="528374" cy="60968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367" h="3891">
                <a:moveTo>
                  <a:pt x="390" y="333"/>
                </a:moveTo>
                <a:cubicBezTo>
                  <a:pt x="513" y="590"/>
                  <a:pt x="512" y="895"/>
                  <a:pt x="385" y="1241"/>
                </a:cubicBezTo>
                <a:cubicBezTo>
                  <a:pt x="0" y="2291"/>
                  <a:pt x="407" y="2902"/>
                  <a:pt x="411" y="2908"/>
                </a:cubicBezTo>
                <a:cubicBezTo>
                  <a:pt x="642" y="3267"/>
                  <a:pt x="937" y="3449"/>
                  <a:pt x="1289" y="3449"/>
                </a:cubicBezTo>
                <a:cubicBezTo>
                  <a:pt x="1554" y="3449"/>
                  <a:pt x="1847" y="3347"/>
                  <a:pt x="2161" y="3146"/>
                </a:cubicBezTo>
                <a:lnTo>
                  <a:pt x="2198" y="3122"/>
                </a:lnTo>
                <a:cubicBezTo>
                  <a:pt x="1702" y="2658"/>
                  <a:pt x="1153" y="2155"/>
                  <a:pt x="1073" y="1484"/>
                </a:cubicBezTo>
                <a:cubicBezTo>
                  <a:pt x="1062" y="1391"/>
                  <a:pt x="1139" y="1343"/>
                  <a:pt x="1212" y="1349"/>
                </a:cubicBezTo>
                <a:cubicBezTo>
                  <a:pt x="1162" y="1379"/>
                  <a:pt x="1125" y="1438"/>
                  <a:pt x="1148" y="1509"/>
                </a:cubicBezTo>
                <a:cubicBezTo>
                  <a:pt x="1351" y="2156"/>
                  <a:pt x="1785" y="2637"/>
                  <a:pt x="2270" y="3076"/>
                </a:cubicBezTo>
                <a:cubicBezTo>
                  <a:pt x="2279" y="3084"/>
                  <a:pt x="2289" y="3092"/>
                  <a:pt x="2298" y="3101"/>
                </a:cubicBezTo>
                <a:cubicBezTo>
                  <a:pt x="2308" y="3109"/>
                  <a:pt x="2317" y="3118"/>
                  <a:pt x="2326" y="3126"/>
                </a:cubicBezTo>
                <a:cubicBezTo>
                  <a:pt x="2456" y="3242"/>
                  <a:pt x="2589" y="3355"/>
                  <a:pt x="2723" y="3468"/>
                </a:cubicBezTo>
                <a:cubicBezTo>
                  <a:pt x="2846" y="3572"/>
                  <a:pt x="2970" y="3677"/>
                  <a:pt x="3091" y="3782"/>
                </a:cubicBezTo>
                <a:cubicBezTo>
                  <a:pt x="3215" y="3891"/>
                  <a:pt x="3367" y="3684"/>
                  <a:pt x="3243" y="3575"/>
                </a:cubicBezTo>
                <a:cubicBezTo>
                  <a:pt x="3015" y="3376"/>
                  <a:pt x="2776" y="3182"/>
                  <a:pt x="2547" y="2981"/>
                </a:cubicBezTo>
                <a:cubicBezTo>
                  <a:pt x="2537" y="2973"/>
                  <a:pt x="2528" y="2964"/>
                  <a:pt x="2519" y="2956"/>
                </a:cubicBezTo>
                <a:cubicBezTo>
                  <a:pt x="2509" y="2948"/>
                  <a:pt x="2500" y="2939"/>
                  <a:pt x="2491" y="2931"/>
                </a:cubicBezTo>
                <a:cubicBezTo>
                  <a:pt x="2745" y="2757"/>
                  <a:pt x="2954" y="2573"/>
                  <a:pt x="3006" y="2325"/>
                </a:cubicBezTo>
                <a:cubicBezTo>
                  <a:pt x="3051" y="2111"/>
                  <a:pt x="2976" y="1862"/>
                  <a:pt x="2778" y="1566"/>
                </a:cubicBezTo>
                <a:cubicBezTo>
                  <a:pt x="2321" y="884"/>
                  <a:pt x="833" y="264"/>
                  <a:pt x="126" y="0"/>
                </a:cubicBezTo>
                <a:cubicBezTo>
                  <a:pt x="223" y="81"/>
                  <a:pt x="321" y="190"/>
                  <a:pt x="39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ree-trunk-and-leaves_41401">
            <a:extLst>
              <a:ext uri="{FF2B5EF4-FFF2-40B4-BE49-F238E27FC236}">
                <a16:creationId xmlns:a16="http://schemas.microsoft.com/office/drawing/2014/main" id="{A28D854D-E3AF-471A-315B-03096CC88F53}"/>
              </a:ext>
            </a:extLst>
          </p:cNvPr>
          <p:cNvSpPr/>
          <p:nvPr/>
        </p:nvSpPr>
        <p:spPr>
          <a:xfrm>
            <a:off x="5729014" y="1897555"/>
            <a:ext cx="733972" cy="896488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497056" h="607113">
                <a:moveTo>
                  <a:pt x="131195" y="346890"/>
                </a:moveTo>
                <a:cubicBezTo>
                  <a:pt x="137614" y="344533"/>
                  <a:pt x="144544" y="345161"/>
                  <a:pt x="151552" y="350072"/>
                </a:cubicBezTo>
                <a:cubicBezTo>
                  <a:pt x="165649" y="359893"/>
                  <a:pt x="163286" y="375291"/>
                  <a:pt x="153442" y="389276"/>
                </a:cubicBezTo>
                <a:cubicBezTo>
                  <a:pt x="143520" y="403340"/>
                  <a:pt x="111625" y="436573"/>
                  <a:pt x="97529" y="426752"/>
                </a:cubicBezTo>
                <a:cubicBezTo>
                  <a:pt x="83511" y="416853"/>
                  <a:pt x="104065" y="375606"/>
                  <a:pt x="113909" y="361621"/>
                </a:cubicBezTo>
                <a:cubicBezTo>
                  <a:pt x="118871" y="354590"/>
                  <a:pt x="124777" y="349247"/>
                  <a:pt x="131195" y="346890"/>
                </a:cubicBezTo>
                <a:close/>
                <a:moveTo>
                  <a:pt x="180617" y="312183"/>
                </a:moveTo>
                <a:cubicBezTo>
                  <a:pt x="188880" y="309924"/>
                  <a:pt x="198934" y="312870"/>
                  <a:pt x="202475" y="323242"/>
                </a:cubicBezTo>
                <a:cubicBezTo>
                  <a:pt x="207196" y="337071"/>
                  <a:pt x="216561" y="347914"/>
                  <a:pt x="228365" y="355065"/>
                </a:cubicBezTo>
                <a:lnTo>
                  <a:pt x="228365" y="345007"/>
                </a:lnTo>
                <a:cubicBezTo>
                  <a:pt x="228365" y="323006"/>
                  <a:pt x="262676" y="323006"/>
                  <a:pt x="262676" y="345007"/>
                </a:cubicBezTo>
                <a:lnTo>
                  <a:pt x="262676" y="590553"/>
                </a:lnTo>
                <a:cubicBezTo>
                  <a:pt x="262676" y="612633"/>
                  <a:pt x="228365" y="612633"/>
                  <a:pt x="228365" y="590553"/>
                </a:cubicBezTo>
                <a:lnTo>
                  <a:pt x="228365" y="492728"/>
                </a:lnTo>
                <a:cubicBezTo>
                  <a:pt x="227578" y="492413"/>
                  <a:pt x="226713" y="492021"/>
                  <a:pt x="225926" y="491392"/>
                </a:cubicBezTo>
                <a:cubicBezTo>
                  <a:pt x="211525" y="480942"/>
                  <a:pt x="197124" y="470412"/>
                  <a:pt x="182644" y="459962"/>
                </a:cubicBezTo>
                <a:cubicBezTo>
                  <a:pt x="175168" y="454462"/>
                  <a:pt x="171469" y="445190"/>
                  <a:pt x="176506" y="436547"/>
                </a:cubicBezTo>
                <a:cubicBezTo>
                  <a:pt x="180913" y="429161"/>
                  <a:pt x="192402" y="424918"/>
                  <a:pt x="199957" y="430418"/>
                </a:cubicBezTo>
                <a:lnTo>
                  <a:pt x="228365" y="451083"/>
                </a:lnTo>
                <a:lnTo>
                  <a:pt x="228365" y="392938"/>
                </a:lnTo>
                <a:cubicBezTo>
                  <a:pt x="200586" y="383116"/>
                  <a:pt x="179181" y="360486"/>
                  <a:pt x="169502" y="332356"/>
                </a:cubicBezTo>
                <a:cubicBezTo>
                  <a:pt x="165882" y="321906"/>
                  <a:pt x="172355" y="314442"/>
                  <a:pt x="180617" y="312183"/>
                </a:cubicBezTo>
                <a:close/>
                <a:moveTo>
                  <a:pt x="404457" y="307357"/>
                </a:moveTo>
                <a:cubicBezTo>
                  <a:pt x="411273" y="306837"/>
                  <a:pt x="418867" y="309253"/>
                  <a:pt x="426304" y="313575"/>
                </a:cubicBezTo>
                <a:cubicBezTo>
                  <a:pt x="441098" y="322140"/>
                  <a:pt x="476983" y="351137"/>
                  <a:pt x="468405" y="365911"/>
                </a:cubicBezTo>
                <a:cubicBezTo>
                  <a:pt x="459749" y="380684"/>
                  <a:pt x="416782" y="363789"/>
                  <a:pt x="401987" y="355145"/>
                </a:cubicBezTo>
                <a:cubicBezTo>
                  <a:pt x="387193" y="346579"/>
                  <a:pt x="378615" y="333535"/>
                  <a:pt x="387271" y="318761"/>
                </a:cubicBezTo>
                <a:cubicBezTo>
                  <a:pt x="391599" y="311335"/>
                  <a:pt x="397640" y="307878"/>
                  <a:pt x="404457" y="307357"/>
                </a:cubicBezTo>
                <a:close/>
                <a:moveTo>
                  <a:pt x="96781" y="286773"/>
                </a:moveTo>
                <a:cubicBezTo>
                  <a:pt x="103559" y="287598"/>
                  <a:pt x="109442" y="291312"/>
                  <a:pt x="113455" y="298896"/>
                </a:cubicBezTo>
                <a:cubicBezTo>
                  <a:pt x="121404" y="314064"/>
                  <a:pt x="112354" y="326638"/>
                  <a:pt x="97165" y="334654"/>
                </a:cubicBezTo>
                <a:cubicBezTo>
                  <a:pt x="81976" y="342592"/>
                  <a:pt x="38377" y="357681"/>
                  <a:pt x="30350" y="342513"/>
                </a:cubicBezTo>
                <a:cubicBezTo>
                  <a:pt x="22401" y="327345"/>
                  <a:pt x="59547" y="299996"/>
                  <a:pt x="74736" y="291980"/>
                </a:cubicBezTo>
                <a:cubicBezTo>
                  <a:pt x="82331" y="288011"/>
                  <a:pt x="90004" y="285948"/>
                  <a:pt x="96781" y="286773"/>
                </a:cubicBezTo>
                <a:close/>
                <a:moveTo>
                  <a:pt x="433732" y="247779"/>
                </a:moveTo>
                <a:cubicBezTo>
                  <a:pt x="450880" y="247386"/>
                  <a:pt x="496660" y="253282"/>
                  <a:pt x="497054" y="270418"/>
                </a:cubicBezTo>
                <a:cubicBezTo>
                  <a:pt x="497447" y="287554"/>
                  <a:pt x="451982" y="295572"/>
                  <a:pt x="434834" y="295965"/>
                </a:cubicBezTo>
                <a:cubicBezTo>
                  <a:pt x="417686" y="296358"/>
                  <a:pt x="403684" y="289755"/>
                  <a:pt x="403212" y="272619"/>
                </a:cubicBezTo>
                <a:cubicBezTo>
                  <a:pt x="402819" y="255482"/>
                  <a:pt x="416585" y="248172"/>
                  <a:pt x="433732" y="247779"/>
                </a:cubicBezTo>
                <a:close/>
                <a:moveTo>
                  <a:pt x="376286" y="247545"/>
                </a:moveTo>
                <a:cubicBezTo>
                  <a:pt x="384538" y="249844"/>
                  <a:pt x="391914" y="257545"/>
                  <a:pt x="390183" y="268310"/>
                </a:cubicBezTo>
                <a:cubicBezTo>
                  <a:pt x="384282" y="305242"/>
                  <a:pt x="357373" y="335888"/>
                  <a:pt x="322517" y="348383"/>
                </a:cubicBezTo>
                <a:lnTo>
                  <a:pt x="322517" y="588443"/>
                </a:lnTo>
                <a:cubicBezTo>
                  <a:pt x="322517" y="610445"/>
                  <a:pt x="288291" y="610445"/>
                  <a:pt x="288291" y="588443"/>
                </a:cubicBezTo>
                <a:lnTo>
                  <a:pt x="288291" y="285205"/>
                </a:lnTo>
                <a:cubicBezTo>
                  <a:pt x="288291" y="263124"/>
                  <a:pt x="322517" y="263124"/>
                  <a:pt x="322517" y="285205"/>
                </a:cubicBezTo>
                <a:lnTo>
                  <a:pt x="322517" y="310822"/>
                </a:lnTo>
                <a:cubicBezTo>
                  <a:pt x="341165" y="300056"/>
                  <a:pt x="353596" y="281433"/>
                  <a:pt x="357137" y="259195"/>
                </a:cubicBezTo>
                <a:cubicBezTo>
                  <a:pt x="358908" y="248351"/>
                  <a:pt x="368035" y="245247"/>
                  <a:pt x="376286" y="247545"/>
                </a:cubicBezTo>
                <a:close/>
                <a:moveTo>
                  <a:pt x="62233" y="215593"/>
                </a:moveTo>
                <a:cubicBezTo>
                  <a:pt x="79384" y="215279"/>
                  <a:pt x="93388" y="221962"/>
                  <a:pt x="93781" y="239101"/>
                </a:cubicBezTo>
                <a:cubicBezTo>
                  <a:pt x="94096" y="256240"/>
                  <a:pt x="80407" y="263473"/>
                  <a:pt x="63256" y="263788"/>
                </a:cubicBezTo>
                <a:cubicBezTo>
                  <a:pt x="46026" y="264181"/>
                  <a:pt x="317" y="258127"/>
                  <a:pt x="2" y="240988"/>
                </a:cubicBezTo>
                <a:cubicBezTo>
                  <a:pt x="-391" y="223849"/>
                  <a:pt x="45082" y="215987"/>
                  <a:pt x="62233" y="215593"/>
                </a:cubicBezTo>
                <a:close/>
                <a:moveTo>
                  <a:pt x="211901" y="211033"/>
                </a:moveTo>
                <a:cubicBezTo>
                  <a:pt x="228979" y="209069"/>
                  <a:pt x="241100" y="253462"/>
                  <a:pt x="243067" y="270512"/>
                </a:cubicBezTo>
                <a:cubicBezTo>
                  <a:pt x="245035" y="287562"/>
                  <a:pt x="239683" y="302097"/>
                  <a:pt x="222683" y="304062"/>
                </a:cubicBezTo>
                <a:cubicBezTo>
                  <a:pt x="205604" y="306026"/>
                  <a:pt x="197104" y="293062"/>
                  <a:pt x="195137" y="276012"/>
                </a:cubicBezTo>
                <a:cubicBezTo>
                  <a:pt x="193169" y="259040"/>
                  <a:pt x="194822" y="212998"/>
                  <a:pt x="211901" y="211033"/>
                </a:cubicBezTo>
                <a:close/>
                <a:moveTo>
                  <a:pt x="127254" y="209185"/>
                </a:moveTo>
                <a:cubicBezTo>
                  <a:pt x="142703" y="214788"/>
                  <a:pt x="162864" y="235789"/>
                  <a:pt x="170415" y="246223"/>
                </a:cubicBezTo>
                <a:cubicBezTo>
                  <a:pt x="180483" y="260056"/>
                  <a:pt x="183079" y="275383"/>
                  <a:pt x="169156" y="285444"/>
                </a:cubicBezTo>
                <a:cubicBezTo>
                  <a:pt x="155312" y="295583"/>
                  <a:pt x="141547" y="288431"/>
                  <a:pt x="131400" y="274519"/>
                </a:cubicBezTo>
                <a:cubicBezTo>
                  <a:pt x="121332" y="260685"/>
                  <a:pt x="100094" y="219735"/>
                  <a:pt x="114017" y="209675"/>
                </a:cubicBezTo>
                <a:cubicBezTo>
                  <a:pt x="117478" y="207160"/>
                  <a:pt x="122104" y="207317"/>
                  <a:pt x="127254" y="209185"/>
                </a:cubicBezTo>
                <a:close/>
                <a:moveTo>
                  <a:pt x="441369" y="154090"/>
                </a:moveTo>
                <a:cubicBezTo>
                  <a:pt x="446690" y="152773"/>
                  <a:pt x="451312" y="153102"/>
                  <a:pt x="454499" y="155968"/>
                </a:cubicBezTo>
                <a:cubicBezTo>
                  <a:pt x="467245" y="167355"/>
                  <a:pt x="441911" y="205836"/>
                  <a:pt x="430424" y="218636"/>
                </a:cubicBezTo>
                <a:cubicBezTo>
                  <a:pt x="418937" y="231359"/>
                  <a:pt x="404460" y="237013"/>
                  <a:pt x="391714" y="225547"/>
                </a:cubicBezTo>
                <a:cubicBezTo>
                  <a:pt x="378968" y="214082"/>
                  <a:pt x="383059" y="199082"/>
                  <a:pt x="394546" y="186360"/>
                </a:cubicBezTo>
                <a:cubicBezTo>
                  <a:pt x="403161" y="176818"/>
                  <a:pt x="425408" y="158044"/>
                  <a:pt x="441369" y="154090"/>
                </a:cubicBezTo>
                <a:close/>
                <a:moveTo>
                  <a:pt x="330796" y="153111"/>
                </a:moveTo>
                <a:cubicBezTo>
                  <a:pt x="331820" y="153111"/>
                  <a:pt x="332765" y="153268"/>
                  <a:pt x="333710" y="153583"/>
                </a:cubicBezTo>
                <a:cubicBezTo>
                  <a:pt x="334655" y="153425"/>
                  <a:pt x="335679" y="153347"/>
                  <a:pt x="336624" y="153504"/>
                </a:cubicBezTo>
                <a:cubicBezTo>
                  <a:pt x="348674" y="154998"/>
                  <a:pt x="352848" y="178345"/>
                  <a:pt x="353479" y="197997"/>
                </a:cubicBezTo>
                <a:cubicBezTo>
                  <a:pt x="354502" y="204993"/>
                  <a:pt x="354975" y="211361"/>
                  <a:pt x="354975" y="215841"/>
                </a:cubicBezTo>
                <a:cubicBezTo>
                  <a:pt x="354975" y="232978"/>
                  <a:pt x="347965" y="246892"/>
                  <a:pt x="330796" y="246892"/>
                </a:cubicBezTo>
                <a:cubicBezTo>
                  <a:pt x="329851" y="246892"/>
                  <a:pt x="328984" y="246813"/>
                  <a:pt x="328118" y="246735"/>
                </a:cubicBezTo>
                <a:cubicBezTo>
                  <a:pt x="328039" y="246735"/>
                  <a:pt x="327960" y="246735"/>
                  <a:pt x="327881" y="246735"/>
                </a:cubicBezTo>
                <a:cubicBezTo>
                  <a:pt x="327803" y="246735"/>
                  <a:pt x="327724" y="246735"/>
                  <a:pt x="327645" y="246656"/>
                </a:cubicBezTo>
                <a:cubicBezTo>
                  <a:pt x="326779" y="246656"/>
                  <a:pt x="325912" y="246578"/>
                  <a:pt x="324967" y="246499"/>
                </a:cubicBezTo>
                <a:cubicBezTo>
                  <a:pt x="307955" y="244377"/>
                  <a:pt x="302757" y="229677"/>
                  <a:pt x="304884" y="212697"/>
                </a:cubicBezTo>
                <a:cubicBezTo>
                  <a:pt x="305435" y="208295"/>
                  <a:pt x="306695" y="202006"/>
                  <a:pt x="308585" y="195167"/>
                </a:cubicBezTo>
                <a:cubicBezTo>
                  <a:pt x="311657" y="175829"/>
                  <a:pt x="318667" y="153111"/>
                  <a:pt x="330796" y="153111"/>
                </a:cubicBezTo>
                <a:close/>
                <a:moveTo>
                  <a:pt x="268286" y="141185"/>
                </a:moveTo>
                <a:cubicBezTo>
                  <a:pt x="281595" y="141185"/>
                  <a:pt x="292384" y="162147"/>
                  <a:pt x="292384" y="188005"/>
                </a:cubicBezTo>
                <a:cubicBezTo>
                  <a:pt x="292384" y="213863"/>
                  <a:pt x="281595" y="234825"/>
                  <a:pt x="268286" y="234825"/>
                </a:cubicBezTo>
                <a:cubicBezTo>
                  <a:pt x="254977" y="234825"/>
                  <a:pt x="244188" y="213863"/>
                  <a:pt x="244188" y="188005"/>
                </a:cubicBezTo>
                <a:cubicBezTo>
                  <a:pt x="244188" y="162147"/>
                  <a:pt x="254977" y="141185"/>
                  <a:pt x="268286" y="141185"/>
                </a:cubicBezTo>
                <a:close/>
                <a:moveTo>
                  <a:pt x="136834" y="127148"/>
                </a:moveTo>
                <a:cubicBezTo>
                  <a:pt x="152437" y="132346"/>
                  <a:pt x="173133" y="152831"/>
                  <a:pt x="180985" y="163022"/>
                </a:cubicBezTo>
                <a:cubicBezTo>
                  <a:pt x="191456" y="176610"/>
                  <a:pt x="194369" y="191847"/>
                  <a:pt x="180749" y="202293"/>
                </a:cubicBezTo>
                <a:cubicBezTo>
                  <a:pt x="167129" y="212739"/>
                  <a:pt x="153116" y="205906"/>
                  <a:pt x="142645" y="192318"/>
                </a:cubicBezTo>
                <a:cubicBezTo>
                  <a:pt x="132253" y="178730"/>
                  <a:pt x="109973" y="138438"/>
                  <a:pt x="123593" y="127992"/>
                </a:cubicBezTo>
                <a:cubicBezTo>
                  <a:pt x="126998" y="125381"/>
                  <a:pt x="131633" y="125415"/>
                  <a:pt x="136834" y="127148"/>
                </a:cubicBezTo>
                <a:close/>
                <a:moveTo>
                  <a:pt x="17008" y="108781"/>
                </a:moveTo>
                <a:cubicBezTo>
                  <a:pt x="33031" y="112429"/>
                  <a:pt x="55625" y="130777"/>
                  <a:pt x="64415" y="140150"/>
                </a:cubicBezTo>
                <a:cubicBezTo>
                  <a:pt x="76213" y="152648"/>
                  <a:pt x="80618" y="167503"/>
                  <a:pt x="68112" y="179215"/>
                </a:cubicBezTo>
                <a:cubicBezTo>
                  <a:pt x="55606" y="191005"/>
                  <a:pt x="41054" y="185582"/>
                  <a:pt x="29256" y="173084"/>
                </a:cubicBezTo>
                <a:cubicBezTo>
                  <a:pt x="17537" y="160586"/>
                  <a:pt x="-8577" y="122622"/>
                  <a:pt x="3929" y="110911"/>
                </a:cubicBezTo>
                <a:cubicBezTo>
                  <a:pt x="7056" y="107983"/>
                  <a:pt x="11667" y="107565"/>
                  <a:pt x="17008" y="108781"/>
                </a:cubicBezTo>
                <a:close/>
                <a:moveTo>
                  <a:pt x="412489" y="75629"/>
                </a:moveTo>
                <a:cubicBezTo>
                  <a:pt x="417814" y="74310"/>
                  <a:pt x="422439" y="74639"/>
                  <a:pt x="425628" y="77508"/>
                </a:cubicBezTo>
                <a:cubicBezTo>
                  <a:pt x="438383" y="88984"/>
                  <a:pt x="412952" y="127419"/>
                  <a:pt x="401457" y="140152"/>
                </a:cubicBezTo>
                <a:cubicBezTo>
                  <a:pt x="389962" y="152885"/>
                  <a:pt x="375475" y="158544"/>
                  <a:pt x="362720" y="147069"/>
                </a:cubicBezTo>
                <a:cubicBezTo>
                  <a:pt x="349965" y="135593"/>
                  <a:pt x="354138" y="120659"/>
                  <a:pt x="365633" y="107926"/>
                </a:cubicBezTo>
                <a:cubicBezTo>
                  <a:pt x="374254" y="98376"/>
                  <a:pt x="396516" y="79586"/>
                  <a:pt x="412489" y="75629"/>
                </a:cubicBezTo>
                <a:close/>
                <a:moveTo>
                  <a:pt x="204642" y="61420"/>
                </a:moveTo>
                <a:cubicBezTo>
                  <a:pt x="221735" y="59612"/>
                  <a:pt x="233313" y="104251"/>
                  <a:pt x="235046" y="121306"/>
                </a:cubicBezTo>
                <a:cubicBezTo>
                  <a:pt x="236779" y="138360"/>
                  <a:pt x="231265" y="152899"/>
                  <a:pt x="214173" y="154628"/>
                </a:cubicBezTo>
                <a:cubicBezTo>
                  <a:pt x="197160" y="156357"/>
                  <a:pt x="188810" y="143232"/>
                  <a:pt x="186999" y="126178"/>
                </a:cubicBezTo>
                <a:cubicBezTo>
                  <a:pt x="185266" y="109203"/>
                  <a:pt x="187550" y="63149"/>
                  <a:pt x="204642" y="61420"/>
                </a:cubicBezTo>
                <a:close/>
                <a:moveTo>
                  <a:pt x="54402" y="40293"/>
                </a:moveTo>
                <a:cubicBezTo>
                  <a:pt x="69670" y="32515"/>
                  <a:pt x="96507" y="70070"/>
                  <a:pt x="104220" y="85313"/>
                </a:cubicBezTo>
                <a:cubicBezTo>
                  <a:pt x="112011" y="100633"/>
                  <a:pt x="112090" y="116111"/>
                  <a:pt x="96743" y="123889"/>
                </a:cubicBezTo>
                <a:cubicBezTo>
                  <a:pt x="81475" y="131589"/>
                  <a:pt x="68962" y="122397"/>
                  <a:pt x="61170" y="107076"/>
                </a:cubicBezTo>
                <a:cubicBezTo>
                  <a:pt x="53457" y="91755"/>
                  <a:pt x="39055" y="47993"/>
                  <a:pt x="54402" y="40293"/>
                </a:cubicBezTo>
                <a:close/>
                <a:moveTo>
                  <a:pt x="337820" y="33451"/>
                </a:moveTo>
                <a:cubicBezTo>
                  <a:pt x="354341" y="37853"/>
                  <a:pt x="349463" y="83679"/>
                  <a:pt x="345058" y="100265"/>
                </a:cubicBezTo>
                <a:cubicBezTo>
                  <a:pt x="340731" y="116851"/>
                  <a:pt x="330425" y="128484"/>
                  <a:pt x="313825" y="124082"/>
                </a:cubicBezTo>
                <a:cubicBezTo>
                  <a:pt x="297225" y="119759"/>
                  <a:pt x="294078" y="104510"/>
                  <a:pt x="298484" y="87924"/>
                </a:cubicBezTo>
                <a:cubicBezTo>
                  <a:pt x="302811" y="71417"/>
                  <a:pt x="321220" y="29128"/>
                  <a:pt x="337820" y="33451"/>
                </a:cubicBezTo>
                <a:close/>
                <a:moveTo>
                  <a:pt x="127095" y="1182"/>
                </a:moveTo>
                <a:cubicBezTo>
                  <a:pt x="143855" y="-2274"/>
                  <a:pt x="159987" y="40846"/>
                  <a:pt x="163528" y="57654"/>
                </a:cubicBezTo>
                <a:cubicBezTo>
                  <a:pt x="166990" y="74384"/>
                  <a:pt x="163056" y="89386"/>
                  <a:pt x="146216" y="92920"/>
                </a:cubicBezTo>
                <a:cubicBezTo>
                  <a:pt x="129455" y="96376"/>
                  <a:pt x="119776" y="84202"/>
                  <a:pt x="116235" y="67472"/>
                </a:cubicBezTo>
                <a:cubicBezTo>
                  <a:pt x="112773" y="50743"/>
                  <a:pt x="110255" y="4716"/>
                  <a:pt x="127095" y="1182"/>
                </a:cubicBezTo>
                <a:close/>
                <a:moveTo>
                  <a:pt x="260596" y="0"/>
                </a:moveTo>
                <a:cubicBezTo>
                  <a:pt x="277749" y="-157"/>
                  <a:pt x="285224" y="45264"/>
                  <a:pt x="285382" y="62395"/>
                </a:cubicBezTo>
                <a:cubicBezTo>
                  <a:pt x="285539" y="79526"/>
                  <a:pt x="278772" y="93514"/>
                  <a:pt x="261619" y="93750"/>
                </a:cubicBezTo>
                <a:cubicBezTo>
                  <a:pt x="244465" y="93907"/>
                  <a:pt x="237305" y="80076"/>
                  <a:pt x="237147" y="62945"/>
                </a:cubicBezTo>
                <a:cubicBezTo>
                  <a:pt x="236990" y="45814"/>
                  <a:pt x="243442" y="157"/>
                  <a:pt x="2605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leaf-shape_46376">
            <a:extLst>
              <a:ext uri="{FF2B5EF4-FFF2-40B4-BE49-F238E27FC236}">
                <a16:creationId xmlns:a16="http://schemas.microsoft.com/office/drawing/2014/main" id="{CA90D246-8854-E5FE-CD74-39BAC77E84EB}"/>
              </a:ext>
            </a:extLst>
          </p:cNvPr>
          <p:cNvSpPr/>
          <p:nvPr/>
        </p:nvSpPr>
        <p:spPr>
          <a:xfrm>
            <a:off x="9128026" y="2184358"/>
            <a:ext cx="409771" cy="60968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84" h="6533">
                <a:moveTo>
                  <a:pt x="157" y="3805"/>
                </a:moveTo>
                <a:cubicBezTo>
                  <a:pt x="0" y="6343"/>
                  <a:pt x="1869" y="6518"/>
                  <a:pt x="2088" y="6532"/>
                </a:cubicBezTo>
                <a:cubicBezTo>
                  <a:pt x="2102" y="6533"/>
                  <a:pt x="2123" y="6533"/>
                  <a:pt x="2148" y="6531"/>
                </a:cubicBezTo>
                <a:cubicBezTo>
                  <a:pt x="1618" y="5115"/>
                  <a:pt x="1725" y="3313"/>
                  <a:pt x="1725" y="3313"/>
                </a:cubicBezTo>
                <a:cubicBezTo>
                  <a:pt x="1747" y="4243"/>
                  <a:pt x="2523" y="5597"/>
                  <a:pt x="2985" y="6323"/>
                </a:cubicBezTo>
                <a:cubicBezTo>
                  <a:pt x="3564" y="6082"/>
                  <a:pt x="4212" y="5579"/>
                  <a:pt x="4275" y="4559"/>
                </a:cubicBezTo>
                <a:cubicBezTo>
                  <a:pt x="4384" y="2797"/>
                  <a:pt x="2243" y="2525"/>
                  <a:pt x="2932" y="0"/>
                </a:cubicBezTo>
                <a:cubicBezTo>
                  <a:pt x="2932" y="0"/>
                  <a:pt x="313" y="1267"/>
                  <a:pt x="157" y="38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768A480-C10D-9085-1232-BD9253C5BDE6}"/>
              </a:ext>
            </a:extLst>
          </p:cNvPr>
          <p:cNvGrpSpPr/>
          <p:nvPr/>
        </p:nvGrpSpPr>
        <p:grpSpPr>
          <a:xfrm>
            <a:off x="5177501" y="3161658"/>
            <a:ext cx="1836998" cy="1485448"/>
            <a:chOff x="1153976" y="3780815"/>
            <a:chExt cx="1836998" cy="1485448"/>
          </a:xfrm>
        </p:grpSpPr>
        <p:sp>
          <p:nvSpPr>
            <p:cNvPr id="21" name="TextBox 31">
              <a:extLst>
                <a:ext uri="{FF2B5EF4-FFF2-40B4-BE49-F238E27FC236}">
                  <a16:creationId xmlns:a16="http://schemas.microsoft.com/office/drawing/2014/main" id="{280575D2-AB74-DF7D-4804-B922A2772EAE}"/>
                </a:ext>
              </a:extLst>
            </p:cNvPr>
            <p:cNvSpPr txBox="1"/>
            <p:nvPr/>
          </p:nvSpPr>
          <p:spPr>
            <a:xfrm>
              <a:off x="1153976" y="4091839"/>
              <a:ext cx="1836998" cy="1174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7B64656-8760-E182-2FAD-5FF82237C6A5}"/>
                </a:ext>
              </a:extLst>
            </p:cNvPr>
            <p:cNvSpPr txBox="1"/>
            <p:nvPr/>
          </p:nvSpPr>
          <p:spPr>
            <a:xfrm>
              <a:off x="1296544" y="3780815"/>
              <a:ext cx="1551863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C6DD48C-4B4E-F919-E8E4-D617BAA53F35}"/>
              </a:ext>
            </a:extLst>
          </p:cNvPr>
          <p:cNvGrpSpPr/>
          <p:nvPr/>
        </p:nvGrpSpPr>
        <p:grpSpPr>
          <a:xfrm>
            <a:off x="1940588" y="3161658"/>
            <a:ext cx="1836998" cy="1485448"/>
            <a:chOff x="1153976" y="3780815"/>
            <a:chExt cx="1836998" cy="1485448"/>
          </a:xfrm>
        </p:grpSpPr>
        <p:sp>
          <p:nvSpPr>
            <p:cNvPr id="26" name="TextBox 31">
              <a:extLst>
                <a:ext uri="{FF2B5EF4-FFF2-40B4-BE49-F238E27FC236}">
                  <a16:creationId xmlns:a16="http://schemas.microsoft.com/office/drawing/2014/main" id="{2B8147A0-53DB-013C-E739-78A1165ADD5F}"/>
                </a:ext>
              </a:extLst>
            </p:cNvPr>
            <p:cNvSpPr txBox="1"/>
            <p:nvPr/>
          </p:nvSpPr>
          <p:spPr>
            <a:xfrm>
              <a:off x="1153976" y="4091839"/>
              <a:ext cx="1836998" cy="1174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54CAD90-6A4B-9213-CE4A-AC2355A59D2C}"/>
                </a:ext>
              </a:extLst>
            </p:cNvPr>
            <p:cNvSpPr txBox="1"/>
            <p:nvPr/>
          </p:nvSpPr>
          <p:spPr>
            <a:xfrm>
              <a:off x="1296544" y="3780815"/>
              <a:ext cx="1551863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75A446E-D549-1DE5-513C-2BD3CEB21EAF}"/>
              </a:ext>
            </a:extLst>
          </p:cNvPr>
          <p:cNvGrpSpPr/>
          <p:nvPr/>
        </p:nvGrpSpPr>
        <p:grpSpPr>
          <a:xfrm>
            <a:off x="8414412" y="3161658"/>
            <a:ext cx="1836998" cy="1485448"/>
            <a:chOff x="1153976" y="3780815"/>
            <a:chExt cx="1836998" cy="1485448"/>
          </a:xfrm>
        </p:grpSpPr>
        <p:sp>
          <p:nvSpPr>
            <p:cNvPr id="29" name="TextBox 31">
              <a:extLst>
                <a:ext uri="{FF2B5EF4-FFF2-40B4-BE49-F238E27FC236}">
                  <a16:creationId xmlns:a16="http://schemas.microsoft.com/office/drawing/2014/main" id="{2BEA1EF5-813A-9A0A-2803-FA22376913A1}"/>
                </a:ext>
              </a:extLst>
            </p:cNvPr>
            <p:cNvSpPr txBox="1"/>
            <p:nvPr/>
          </p:nvSpPr>
          <p:spPr>
            <a:xfrm>
              <a:off x="1153976" y="4091839"/>
              <a:ext cx="1836998" cy="1174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54B4E00-F68D-4AFE-D1CD-7BE33E4F535A}"/>
                </a:ext>
              </a:extLst>
            </p:cNvPr>
            <p:cNvSpPr txBox="1"/>
            <p:nvPr/>
          </p:nvSpPr>
          <p:spPr>
            <a:xfrm>
              <a:off x="1296544" y="3780815"/>
              <a:ext cx="1551863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635408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5351BAE-09C9-4B04-8609-7A2A32A7F17A}"/>
              </a:ext>
            </a:extLst>
          </p:cNvPr>
          <p:cNvGrpSpPr/>
          <p:nvPr/>
        </p:nvGrpSpPr>
        <p:grpSpPr>
          <a:xfrm>
            <a:off x="4734512" y="336086"/>
            <a:ext cx="2722977" cy="646331"/>
            <a:chOff x="4429857" y="336086"/>
            <a:chExt cx="2722977" cy="64633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5A71692-6A71-8672-16FE-64EA9992B3D8}"/>
                </a:ext>
              </a:extLst>
            </p:cNvPr>
            <p:cNvSpPr txBox="1"/>
            <p:nvPr/>
          </p:nvSpPr>
          <p:spPr>
            <a:xfrm>
              <a:off x="5012779" y="411496"/>
              <a:ext cx="21400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51A051"/>
                  </a:solidFill>
                  <a:latin typeface="得意黑" pitchFamily="2" charset="-122"/>
                  <a:ea typeface="得意黑" pitchFamily="2" charset="-122"/>
                </a:rPr>
                <a:t>添加标题文本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C5A759A-CE47-4ABB-3445-C96714CA9192}"/>
                </a:ext>
              </a:extLst>
            </p:cNvPr>
            <p:cNvGrpSpPr/>
            <p:nvPr/>
          </p:nvGrpSpPr>
          <p:grpSpPr>
            <a:xfrm>
              <a:off x="4429857" y="336086"/>
              <a:ext cx="609462" cy="646331"/>
              <a:chOff x="4340586" y="1809171"/>
              <a:chExt cx="813122" cy="862312"/>
            </a:xfrm>
          </p:grpSpPr>
          <p:sp>
            <p:nvSpPr>
              <p:cNvPr id="6" name="矩形: 对角圆角 5">
                <a:extLst>
                  <a:ext uri="{FF2B5EF4-FFF2-40B4-BE49-F238E27FC236}">
                    <a16:creationId xmlns:a16="http://schemas.microsoft.com/office/drawing/2014/main" id="{0C0E0FD5-EECA-9F25-68A4-4214AE199825}"/>
                  </a:ext>
                </a:extLst>
              </p:cNvPr>
              <p:cNvSpPr/>
              <p:nvPr/>
            </p:nvSpPr>
            <p:spPr>
              <a:xfrm>
                <a:off x="4340586" y="1873751"/>
                <a:ext cx="803623" cy="72591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51A051"/>
              </a:solidFill>
              <a:ln>
                <a:solidFill>
                  <a:srgbClr val="51A0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D85337D-8318-2223-B69D-CFB3E2CAE2B7}"/>
                  </a:ext>
                </a:extLst>
              </p:cNvPr>
              <p:cNvSpPr txBox="1"/>
              <p:nvPr/>
            </p:nvSpPr>
            <p:spPr>
              <a:xfrm>
                <a:off x="4340586" y="1809171"/>
                <a:ext cx="813122" cy="862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得意黑" pitchFamily="2" charset="-122"/>
                    <a:ea typeface="得意黑" pitchFamily="2" charset="-122"/>
                  </a:rPr>
                  <a:t>03</a:t>
                </a:r>
                <a:endParaRPr lang="zh-CN" altLang="en-US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46BAEBF-80FB-C717-1F5C-944249EB9C12}"/>
              </a:ext>
            </a:extLst>
          </p:cNvPr>
          <p:cNvGrpSpPr/>
          <p:nvPr/>
        </p:nvGrpSpPr>
        <p:grpSpPr>
          <a:xfrm>
            <a:off x="951885" y="2587440"/>
            <a:ext cx="10288229" cy="1683119"/>
            <a:chOff x="1333500" y="4932371"/>
            <a:chExt cx="21717000" cy="3552826"/>
          </a:xfrm>
        </p:grpSpPr>
        <p:sp>
          <p:nvSpPr>
            <p:cNvPr id="3" name="圆形">
              <a:extLst>
                <a:ext uri="{FF2B5EF4-FFF2-40B4-BE49-F238E27FC236}">
                  <a16:creationId xmlns:a16="http://schemas.microsoft.com/office/drawing/2014/main" id="{590FC3A3-B585-0975-02D6-D59E4A752FD3}"/>
                </a:ext>
              </a:extLst>
            </p:cNvPr>
            <p:cNvSpPr/>
            <p:nvPr/>
          </p:nvSpPr>
          <p:spPr>
            <a:xfrm>
              <a:off x="5712017" y="5375196"/>
              <a:ext cx="2667001" cy="2667001"/>
            </a:xfrm>
            <a:prstGeom prst="ellipse">
              <a:avLst/>
            </a:prstGeom>
            <a:solidFill>
              <a:srgbClr val="51A05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 sz="3600"/>
              </a:pPr>
              <a:endParaRPr sz="2000"/>
            </a:p>
          </p:txBody>
        </p:sp>
        <p:sp>
          <p:nvSpPr>
            <p:cNvPr id="7" name="圆形">
              <a:extLst>
                <a:ext uri="{FF2B5EF4-FFF2-40B4-BE49-F238E27FC236}">
                  <a16:creationId xmlns:a16="http://schemas.microsoft.com/office/drawing/2014/main" id="{4C4E18A2-09C9-EEF2-2EE0-BA683201C629}"/>
                </a:ext>
              </a:extLst>
            </p:cNvPr>
            <p:cNvSpPr/>
            <p:nvPr/>
          </p:nvSpPr>
          <p:spPr>
            <a:xfrm>
              <a:off x="9141017" y="5375196"/>
              <a:ext cx="2667001" cy="2667001"/>
            </a:xfrm>
            <a:prstGeom prst="ellipse">
              <a:avLst/>
            </a:prstGeom>
            <a:solidFill>
              <a:srgbClr val="336535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 sz="3600"/>
              </a:pPr>
              <a:endParaRPr sz="2000"/>
            </a:p>
          </p:txBody>
        </p:sp>
        <p:sp>
          <p:nvSpPr>
            <p:cNvPr id="9" name="圆形">
              <a:extLst>
                <a:ext uri="{FF2B5EF4-FFF2-40B4-BE49-F238E27FC236}">
                  <a16:creationId xmlns:a16="http://schemas.microsoft.com/office/drawing/2014/main" id="{A944C6A6-8CFF-4E63-BC08-C34D4266BCEE}"/>
                </a:ext>
              </a:extLst>
            </p:cNvPr>
            <p:cNvSpPr/>
            <p:nvPr/>
          </p:nvSpPr>
          <p:spPr>
            <a:xfrm>
              <a:off x="16024417" y="5375196"/>
              <a:ext cx="2667001" cy="2667001"/>
            </a:xfrm>
            <a:prstGeom prst="ellipse">
              <a:avLst/>
            </a:prstGeom>
            <a:solidFill>
              <a:srgbClr val="336535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 sz="3600"/>
              </a:pPr>
              <a:endParaRPr sz="2000"/>
            </a:p>
          </p:txBody>
        </p:sp>
        <p:sp>
          <p:nvSpPr>
            <p:cNvPr id="10" name="圆形">
              <a:extLst>
                <a:ext uri="{FF2B5EF4-FFF2-40B4-BE49-F238E27FC236}">
                  <a16:creationId xmlns:a16="http://schemas.microsoft.com/office/drawing/2014/main" id="{1C1357FD-11FA-9707-343A-A7932D68CDB7}"/>
                </a:ext>
              </a:extLst>
            </p:cNvPr>
            <p:cNvSpPr/>
            <p:nvPr/>
          </p:nvSpPr>
          <p:spPr>
            <a:xfrm>
              <a:off x="12582717" y="5375196"/>
              <a:ext cx="2667001" cy="2667001"/>
            </a:xfrm>
            <a:prstGeom prst="ellipse">
              <a:avLst/>
            </a:prstGeom>
            <a:solidFill>
              <a:srgbClr val="51A05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 sz="3600"/>
              </a:pPr>
              <a:endParaRPr sz="2000"/>
            </a:p>
          </p:txBody>
        </p:sp>
        <p:sp>
          <p:nvSpPr>
            <p:cNvPr id="11" name="S">
              <a:extLst>
                <a:ext uri="{FF2B5EF4-FFF2-40B4-BE49-F238E27FC236}">
                  <a16:creationId xmlns:a16="http://schemas.microsoft.com/office/drawing/2014/main" id="{8EF6427B-E2D7-DCFF-B79A-12E7917CCAF9}"/>
                </a:ext>
              </a:extLst>
            </p:cNvPr>
            <p:cNvSpPr txBox="1"/>
            <p:nvPr/>
          </p:nvSpPr>
          <p:spPr>
            <a:xfrm>
              <a:off x="6587058" y="6015706"/>
              <a:ext cx="920370" cy="13859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 sz="8800">
                  <a:latin typeface="Braggadocio"/>
                  <a:ea typeface="Braggadocio"/>
                  <a:cs typeface="Braggadocio"/>
                  <a:sym typeface="Braggadocio"/>
                </a:defRPr>
              </a:lvl1pPr>
            </a:lstStyle>
            <a:p>
              <a:r>
                <a:rPr sz="36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Arial Black" charset="0"/>
                </a:rPr>
                <a:t>S</a:t>
              </a:r>
            </a:p>
          </p:txBody>
        </p:sp>
        <p:sp>
          <p:nvSpPr>
            <p:cNvPr id="12" name="W">
              <a:extLst>
                <a:ext uri="{FF2B5EF4-FFF2-40B4-BE49-F238E27FC236}">
                  <a16:creationId xmlns:a16="http://schemas.microsoft.com/office/drawing/2014/main" id="{B041E45B-32B1-6552-45D1-A5FBE163206C}"/>
                </a:ext>
              </a:extLst>
            </p:cNvPr>
            <p:cNvSpPr txBox="1"/>
            <p:nvPr/>
          </p:nvSpPr>
          <p:spPr>
            <a:xfrm>
              <a:off x="9858964" y="6015706"/>
              <a:ext cx="1356871" cy="13859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 sz="8800">
                  <a:latin typeface="Braggadocio"/>
                  <a:ea typeface="Braggadocio"/>
                  <a:cs typeface="Braggadocio"/>
                  <a:sym typeface="Braggadocio"/>
                </a:defRPr>
              </a:lvl1pPr>
            </a:lstStyle>
            <a:p>
              <a:r>
                <a:rPr sz="36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Arial Black" charset="0"/>
                </a:rPr>
                <a:t>W</a:t>
              </a:r>
            </a:p>
          </p:txBody>
        </p:sp>
        <p:sp>
          <p:nvSpPr>
            <p:cNvPr id="13" name="O">
              <a:extLst>
                <a:ext uri="{FF2B5EF4-FFF2-40B4-BE49-F238E27FC236}">
                  <a16:creationId xmlns:a16="http://schemas.microsoft.com/office/drawing/2014/main" id="{AED718A6-D53B-48CE-A32C-FF4E25AE2A81}"/>
                </a:ext>
              </a:extLst>
            </p:cNvPr>
            <p:cNvSpPr txBox="1"/>
            <p:nvPr/>
          </p:nvSpPr>
          <p:spPr>
            <a:xfrm>
              <a:off x="13395241" y="6015706"/>
              <a:ext cx="1028649" cy="13859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 sz="8800">
                  <a:latin typeface="Braggadocio"/>
                  <a:ea typeface="Braggadocio"/>
                  <a:cs typeface="Braggadocio"/>
                  <a:sym typeface="Braggadocio"/>
                </a:defRPr>
              </a:lvl1pPr>
            </a:lstStyle>
            <a:p>
              <a:r>
                <a:rPr sz="3600" b="1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Arial Black" charset="0"/>
                </a:rPr>
                <a:t>O</a:t>
              </a:r>
            </a:p>
          </p:txBody>
        </p:sp>
        <p:sp>
          <p:nvSpPr>
            <p:cNvPr id="14" name="T">
              <a:extLst>
                <a:ext uri="{FF2B5EF4-FFF2-40B4-BE49-F238E27FC236}">
                  <a16:creationId xmlns:a16="http://schemas.microsoft.com/office/drawing/2014/main" id="{A3A3DDA9-1AFB-9CE2-B34F-617A89D9F44D}"/>
                </a:ext>
              </a:extLst>
            </p:cNvPr>
            <p:cNvSpPr txBox="1"/>
            <p:nvPr/>
          </p:nvSpPr>
          <p:spPr>
            <a:xfrm>
              <a:off x="16899457" y="6015706"/>
              <a:ext cx="876382" cy="13859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 sz="8800">
                  <a:latin typeface="Braggadocio"/>
                  <a:ea typeface="Braggadocio"/>
                  <a:cs typeface="Braggadocio"/>
                  <a:sym typeface="Braggadocio"/>
                </a:defRPr>
              </a:lvl1pPr>
            </a:lstStyle>
            <a:p>
              <a:r>
                <a:rPr sz="36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Arial Black" charset="0"/>
                </a:rPr>
                <a:t>T</a:t>
              </a:r>
            </a:p>
          </p:txBody>
        </p:sp>
        <p:sp>
          <p:nvSpPr>
            <p:cNvPr id="15" name="形状">
              <a:extLst>
                <a:ext uri="{FF2B5EF4-FFF2-40B4-BE49-F238E27FC236}">
                  <a16:creationId xmlns:a16="http://schemas.microsoft.com/office/drawing/2014/main" id="{EB5A785B-01ED-7BF5-DEDF-871D2C7B78A0}"/>
                </a:ext>
              </a:extLst>
            </p:cNvPr>
            <p:cNvSpPr/>
            <p:nvPr/>
          </p:nvSpPr>
          <p:spPr>
            <a:xfrm>
              <a:off x="1333500" y="4932371"/>
              <a:ext cx="21717000" cy="35528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82" y="0"/>
                  </a:moveTo>
                  <a:cubicBezTo>
                    <a:pt x="5230" y="0"/>
                    <a:pt x="4777" y="1055"/>
                    <a:pt x="4432" y="3166"/>
                  </a:cubicBezTo>
                  <a:cubicBezTo>
                    <a:pt x="4089" y="5262"/>
                    <a:pt x="3917" y="8006"/>
                    <a:pt x="3915" y="10754"/>
                  </a:cubicBezTo>
                  <a:lnTo>
                    <a:pt x="0" y="10754"/>
                  </a:lnTo>
                  <a:lnTo>
                    <a:pt x="0" y="11526"/>
                  </a:lnTo>
                  <a:lnTo>
                    <a:pt x="4042" y="11526"/>
                  </a:lnTo>
                  <a:lnTo>
                    <a:pt x="4042" y="10754"/>
                  </a:lnTo>
                  <a:lnTo>
                    <a:pt x="4040" y="10754"/>
                  </a:lnTo>
                  <a:cubicBezTo>
                    <a:pt x="4042" y="8204"/>
                    <a:pt x="4202" y="5659"/>
                    <a:pt x="4520" y="3713"/>
                  </a:cubicBezTo>
                  <a:cubicBezTo>
                    <a:pt x="4841" y="1753"/>
                    <a:pt x="5261" y="772"/>
                    <a:pt x="5681" y="772"/>
                  </a:cubicBezTo>
                  <a:cubicBezTo>
                    <a:pt x="6101" y="772"/>
                    <a:pt x="6522" y="1753"/>
                    <a:pt x="6842" y="3713"/>
                  </a:cubicBezTo>
                  <a:cubicBezTo>
                    <a:pt x="7163" y="5675"/>
                    <a:pt x="7323" y="8248"/>
                    <a:pt x="7323" y="10819"/>
                  </a:cubicBezTo>
                  <a:lnTo>
                    <a:pt x="7326" y="10819"/>
                  </a:lnTo>
                  <a:cubicBezTo>
                    <a:pt x="7327" y="13576"/>
                    <a:pt x="7499" y="16331"/>
                    <a:pt x="7843" y="18434"/>
                  </a:cubicBezTo>
                  <a:cubicBezTo>
                    <a:pt x="8188" y="20545"/>
                    <a:pt x="8641" y="21600"/>
                    <a:pt x="9093" y="21600"/>
                  </a:cubicBezTo>
                  <a:cubicBezTo>
                    <a:pt x="9546" y="21600"/>
                    <a:pt x="9998" y="20545"/>
                    <a:pt x="10344" y="18434"/>
                  </a:cubicBezTo>
                  <a:cubicBezTo>
                    <a:pt x="10688" y="16331"/>
                    <a:pt x="10860" y="13576"/>
                    <a:pt x="10861" y="10819"/>
                  </a:cubicBezTo>
                  <a:lnTo>
                    <a:pt x="10862" y="10819"/>
                  </a:lnTo>
                  <a:cubicBezTo>
                    <a:pt x="10862" y="8247"/>
                    <a:pt x="11022" y="5676"/>
                    <a:pt x="11343" y="3713"/>
                  </a:cubicBezTo>
                  <a:cubicBezTo>
                    <a:pt x="11663" y="1753"/>
                    <a:pt x="12083" y="772"/>
                    <a:pt x="12504" y="772"/>
                  </a:cubicBezTo>
                  <a:cubicBezTo>
                    <a:pt x="12924" y="772"/>
                    <a:pt x="13344" y="1753"/>
                    <a:pt x="13665" y="3713"/>
                  </a:cubicBezTo>
                  <a:cubicBezTo>
                    <a:pt x="13986" y="5675"/>
                    <a:pt x="14146" y="8248"/>
                    <a:pt x="14146" y="10819"/>
                  </a:cubicBezTo>
                  <a:lnTo>
                    <a:pt x="14148" y="10819"/>
                  </a:lnTo>
                  <a:cubicBezTo>
                    <a:pt x="14149" y="13576"/>
                    <a:pt x="14322" y="16331"/>
                    <a:pt x="14666" y="18434"/>
                  </a:cubicBezTo>
                  <a:cubicBezTo>
                    <a:pt x="15011" y="20545"/>
                    <a:pt x="15463" y="21600"/>
                    <a:pt x="15916" y="21600"/>
                  </a:cubicBezTo>
                  <a:cubicBezTo>
                    <a:pt x="16368" y="21600"/>
                    <a:pt x="16821" y="20545"/>
                    <a:pt x="17166" y="18434"/>
                  </a:cubicBezTo>
                  <a:cubicBezTo>
                    <a:pt x="17510" y="16334"/>
                    <a:pt x="17682" y="13584"/>
                    <a:pt x="17684" y="10831"/>
                  </a:cubicBezTo>
                  <a:lnTo>
                    <a:pt x="21600" y="10831"/>
                  </a:lnTo>
                  <a:lnTo>
                    <a:pt x="21600" y="10059"/>
                  </a:lnTo>
                  <a:lnTo>
                    <a:pt x="17558" y="10059"/>
                  </a:lnTo>
                  <a:lnTo>
                    <a:pt x="17558" y="10781"/>
                  </a:lnTo>
                  <a:lnTo>
                    <a:pt x="17557" y="10781"/>
                  </a:lnTo>
                  <a:cubicBezTo>
                    <a:pt x="17557" y="13352"/>
                    <a:pt x="17397" y="15925"/>
                    <a:pt x="17076" y="17887"/>
                  </a:cubicBezTo>
                  <a:cubicBezTo>
                    <a:pt x="16755" y="19847"/>
                    <a:pt x="16335" y="20828"/>
                    <a:pt x="15915" y="20828"/>
                  </a:cubicBezTo>
                  <a:cubicBezTo>
                    <a:pt x="15494" y="20828"/>
                    <a:pt x="15074" y="19847"/>
                    <a:pt x="14754" y="17887"/>
                  </a:cubicBezTo>
                  <a:cubicBezTo>
                    <a:pt x="14434" y="15934"/>
                    <a:pt x="14274" y="13378"/>
                    <a:pt x="14273" y="10819"/>
                  </a:cubicBezTo>
                  <a:cubicBezTo>
                    <a:pt x="14273" y="10806"/>
                    <a:pt x="14273" y="10794"/>
                    <a:pt x="14273" y="10781"/>
                  </a:cubicBezTo>
                  <a:cubicBezTo>
                    <a:pt x="14272" y="8024"/>
                    <a:pt x="14099" y="5269"/>
                    <a:pt x="13755" y="3166"/>
                  </a:cubicBezTo>
                  <a:cubicBezTo>
                    <a:pt x="13410" y="1055"/>
                    <a:pt x="12957" y="0"/>
                    <a:pt x="12505" y="0"/>
                  </a:cubicBezTo>
                  <a:cubicBezTo>
                    <a:pt x="12052" y="0"/>
                    <a:pt x="11600" y="1055"/>
                    <a:pt x="11255" y="3166"/>
                  </a:cubicBezTo>
                  <a:cubicBezTo>
                    <a:pt x="10911" y="5269"/>
                    <a:pt x="10738" y="8024"/>
                    <a:pt x="10737" y="10781"/>
                  </a:cubicBezTo>
                  <a:lnTo>
                    <a:pt x="10734" y="10781"/>
                  </a:lnTo>
                  <a:cubicBezTo>
                    <a:pt x="10734" y="13352"/>
                    <a:pt x="10574" y="15925"/>
                    <a:pt x="10253" y="17887"/>
                  </a:cubicBezTo>
                  <a:cubicBezTo>
                    <a:pt x="9933" y="19847"/>
                    <a:pt x="9512" y="20828"/>
                    <a:pt x="9092" y="20828"/>
                  </a:cubicBezTo>
                  <a:cubicBezTo>
                    <a:pt x="8672" y="20828"/>
                    <a:pt x="8252" y="19847"/>
                    <a:pt x="7931" y="17887"/>
                  </a:cubicBezTo>
                  <a:cubicBezTo>
                    <a:pt x="7612" y="15934"/>
                    <a:pt x="7452" y="13378"/>
                    <a:pt x="7451" y="10819"/>
                  </a:cubicBezTo>
                  <a:cubicBezTo>
                    <a:pt x="7451" y="10806"/>
                    <a:pt x="7450" y="10794"/>
                    <a:pt x="7450" y="10781"/>
                  </a:cubicBezTo>
                  <a:cubicBezTo>
                    <a:pt x="7449" y="8024"/>
                    <a:pt x="7277" y="5269"/>
                    <a:pt x="6933" y="3166"/>
                  </a:cubicBezTo>
                  <a:cubicBezTo>
                    <a:pt x="6587" y="1055"/>
                    <a:pt x="6135" y="0"/>
                    <a:pt x="5682" y="0"/>
                  </a:cubicBezTo>
                  <a:close/>
                </a:path>
              </a:pathLst>
            </a:custGeom>
            <a:solidFill>
              <a:srgbClr val="51A05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 sz="3600"/>
              </a:pPr>
              <a:endParaRPr sz="2000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32CCC10-1C20-AC62-37A0-A68BE0437C83}"/>
              </a:ext>
            </a:extLst>
          </p:cNvPr>
          <p:cNvGrpSpPr/>
          <p:nvPr/>
        </p:nvGrpSpPr>
        <p:grpSpPr>
          <a:xfrm>
            <a:off x="2807231" y="4270475"/>
            <a:ext cx="2323569" cy="1227562"/>
            <a:chOff x="473969" y="1353142"/>
            <a:chExt cx="2323569" cy="1227562"/>
          </a:xfrm>
        </p:grpSpPr>
        <p:sp>
          <p:nvSpPr>
            <p:cNvPr id="21" name="TextBox 31">
              <a:extLst>
                <a:ext uri="{FF2B5EF4-FFF2-40B4-BE49-F238E27FC236}">
                  <a16:creationId xmlns:a16="http://schemas.microsoft.com/office/drawing/2014/main" id="{7B8E6B04-2E4B-4BE6-AC28-0459C1CBFFC9}"/>
                </a:ext>
              </a:extLst>
            </p:cNvPr>
            <p:cNvSpPr txBox="1"/>
            <p:nvPr/>
          </p:nvSpPr>
          <p:spPr>
            <a:xfrm>
              <a:off x="495299" y="1683279"/>
              <a:ext cx="2302239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471658A-B949-0A60-1888-6F83F98FB081}"/>
                </a:ext>
              </a:extLst>
            </p:cNvPr>
            <p:cNvSpPr txBox="1"/>
            <p:nvPr/>
          </p:nvSpPr>
          <p:spPr>
            <a:xfrm>
              <a:off x="473969" y="1353142"/>
              <a:ext cx="20867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D785E45-6A5E-A0F6-D0B8-83305288CCC8}"/>
              </a:ext>
            </a:extLst>
          </p:cNvPr>
          <p:cNvGrpSpPr/>
          <p:nvPr/>
        </p:nvGrpSpPr>
        <p:grpSpPr>
          <a:xfrm>
            <a:off x="6219736" y="4270475"/>
            <a:ext cx="2323569" cy="1227562"/>
            <a:chOff x="473969" y="1353142"/>
            <a:chExt cx="2323569" cy="1227562"/>
          </a:xfrm>
        </p:grpSpPr>
        <p:sp>
          <p:nvSpPr>
            <p:cNvPr id="26" name="TextBox 31">
              <a:extLst>
                <a:ext uri="{FF2B5EF4-FFF2-40B4-BE49-F238E27FC236}">
                  <a16:creationId xmlns:a16="http://schemas.microsoft.com/office/drawing/2014/main" id="{2AD932EA-1E77-A914-7632-85CBE76AA4A6}"/>
                </a:ext>
              </a:extLst>
            </p:cNvPr>
            <p:cNvSpPr txBox="1"/>
            <p:nvPr/>
          </p:nvSpPr>
          <p:spPr>
            <a:xfrm>
              <a:off x="495299" y="1683279"/>
              <a:ext cx="2302239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D5C2DF6-97D8-EFA1-FCE1-2FE80AE01FF3}"/>
                </a:ext>
              </a:extLst>
            </p:cNvPr>
            <p:cNvSpPr txBox="1"/>
            <p:nvPr/>
          </p:nvSpPr>
          <p:spPr>
            <a:xfrm>
              <a:off x="473969" y="1353142"/>
              <a:ext cx="20867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D2AD7DE-AD0C-662F-2DDD-44652F30182F}"/>
              </a:ext>
            </a:extLst>
          </p:cNvPr>
          <p:cNvGrpSpPr/>
          <p:nvPr/>
        </p:nvGrpSpPr>
        <p:grpSpPr>
          <a:xfrm>
            <a:off x="3657900" y="1366003"/>
            <a:ext cx="2323569" cy="1227562"/>
            <a:chOff x="495299" y="1353142"/>
            <a:chExt cx="2323569" cy="1227562"/>
          </a:xfrm>
        </p:grpSpPr>
        <p:sp>
          <p:nvSpPr>
            <p:cNvPr id="29" name="TextBox 31">
              <a:extLst>
                <a:ext uri="{FF2B5EF4-FFF2-40B4-BE49-F238E27FC236}">
                  <a16:creationId xmlns:a16="http://schemas.microsoft.com/office/drawing/2014/main" id="{A1AC5883-03F1-8C23-9F82-2034BF047F0A}"/>
                </a:ext>
              </a:extLst>
            </p:cNvPr>
            <p:cNvSpPr txBox="1"/>
            <p:nvPr/>
          </p:nvSpPr>
          <p:spPr>
            <a:xfrm>
              <a:off x="495299" y="1683279"/>
              <a:ext cx="2302239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B02E21B-C3DC-0ACF-EA14-B83E07D072D8}"/>
                </a:ext>
              </a:extLst>
            </p:cNvPr>
            <p:cNvSpPr txBox="1"/>
            <p:nvPr/>
          </p:nvSpPr>
          <p:spPr>
            <a:xfrm>
              <a:off x="732138" y="1353142"/>
              <a:ext cx="20867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D9C3B7B-3832-A354-F8A0-2E8796D45983}"/>
              </a:ext>
            </a:extLst>
          </p:cNvPr>
          <p:cNvGrpSpPr/>
          <p:nvPr/>
        </p:nvGrpSpPr>
        <p:grpSpPr>
          <a:xfrm>
            <a:off x="6909680" y="1366003"/>
            <a:ext cx="2323569" cy="1227562"/>
            <a:chOff x="495299" y="1353142"/>
            <a:chExt cx="2323569" cy="1227562"/>
          </a:xfrm>
        </p:grpSpPr>
        <p:sp>
          <p:nvSpPr>
            <p:cNvPr id="35" name="TextBox 31">
              <a:extLst>
                <a:ext uri="{FF2B5EF4-FFF2-40B4-BE49-F238E27FC236}">
                  <a16:creationId xmlns:a16="http://schemas.microsoft.com/office/drawing/2014/main" id="{6773583A-35CA-8A3D-E79B-D12D7956E8BC}"/>
                </a:ext>
              </a:extLst>
            </p:cNvPr>
            <p:cNvSpPr txBox="1"/>
            <p:nvPr/>
          </p:nvSpPr>
          <p:spPr>
            <a:xfrm>
              <a:off x="495299" y="1683279"/>
              <a:ext cx="2302239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982CFE8-38E3-BF48-7423-4185CB5B1831}"/>
                </a:ext>
              </a:extLst>
            </p:cNvPr>
            <p:cNvSpPr txBox="1"/>
            <p:nvPr/>
          </p:nvSpPr>
          <p:spPr>
            <a:xfrm>
              <a:off x="732138" y="1353142"/>
              <a:ext cx="20867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157708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D4DEC1-C824-73F9-4A4E-30914D44DC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9299" y="1153424"/>
            <a:ext cx="5613402" cy="5613400"/>
          </a:xfrm>
          <a:prstGeom prst="rect">
            <a:avLst/>
          </a:prstGeom>
        </p:spPr>
      </p:pic>
      <p:sp>
        <p:nvSpPr>
          <p:cNvPr id="30" name="椭圆 29">
            <a:extLst>
              <a:ext uri="{FF2B5EF4-FFF2-40B4-BE49-F238E27FC236}">
                <a16:creationId xmlns:a16="http://schemas.microsoft.com/office/drawing/2014/main" id="{BBC7618C-5929-A2B0-DE59-7AC926345A7D}"/>
              </a:ext>
            </a:extLst>
          </p:cNvPr>
          <p:cNvSpPr/>
          <p:nvPr/>
        </p:nvSpPr>
        <p:spPr>
          <a:xfrm>
            <a:off x="3644900" y="977900"/>
            <a:ext cx="4902200" cy="4902200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0">
                  <a:srgbClr val="336535">
                    <a:alpha val="16000"/>
                  </a:srgbClr>
                </a:gs>
                <a:gs pos="100000">
                  <a:srgbClr val="51A051"/>
                </a:gs>
              </a:gsLst>
              <a:lin ang="5400000" scaled="1"/>
              <a:tileRect/>
            </a:gra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5351BAE-09C9-4B04-8609-7A2A32A7F17A}"/>
              </a:ext>
            </a:extLst>
          </p:cNvPr>
          <p:cNvGrpSpPr/>
          <p:nvPr/>
        </p:nvGrpSpPr>
        <p:grpSpPr>
          <a:xfrm>
            <a:off x="4734512" y="336086"/>
            <a:ext cx="2722977" cy="646331"/>
            <a:chOff x="4429857" y="336086"/>
            <a:chExt cx="2722977" cy="64633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5A71692-6A71-8672-16FE-64EA9992B3D8}"/>
                </a:ext>
              </a:extLst>
            </p:cNvPr>
            <p:cNvSpPr txBox="1"/>
            <p:nvPr/>
          </p:nvSpPr>
          <p:spPr>
            <a:xfrm>
              <a:off x="5012779" y="411496"/>
              <a:ext cx="21400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51A051"/>
                  </a:solidFill>
                  <a:latin typeface="得意黑" pitchFamily="2" charset="-122"/>
                  <a:ea typeface="得意黑" pitchFamily="2" charset="-122"/>
                </a:rPr>
                <a:t>添加标题文本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C5A759A-CE47-4ABB-3445-C96714CA9192}"/>
                </a:ext>
              </a:extLst>
            </p:cNvPr>
            <p:cNvGrpSpPr/>
            <p:nvPr/>
          </p:nvGrpSpPr>
          <p:grpSpPr>
            <a:xfrm>
              <a:off x="4429857" y="336086"/>
              <a:ext cx="609462" cy="646331"/>
              <a:chOff x="4340586" y="1809171"/>
              <a:chExt cx="813122" cy="862312"/>
            </a:xfrm>
          </p:grpSpPr>
          <p:sp>
            <p:nvSpPr>
              <p:cNvPr id="6" name="矩形: 对角圆角 5">
                <a:extLst>
                  <a:ext uri="{FF2B5EF4-FFF2-40B4-BE49-F238E27FC236}">
                    <a16:creationId xmlns:a16="http://schemas.microsoft.com/office/drawing/2014/main" id="{0C0E0FD5-EECA-9F25-68A4-4214AE199825}"/>
                  </a:ext>
                </a:extLst>
              </p:cNvPr>
              <p:cNvSpPr/>
              <p:nvPr/>
            </p:nvSpPr>
            <p:spPr>
              <a:xfrm>
                <a:off x="4340586" y="1873751"/>
                <a:ext cx="803623" cy="72591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51A051"/>
              </a:solidFill>
              <a:ln>
                <a:solidFill>
                  <a:srgbClr val="51A0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D85337D-8318-2223-B69D-CFB3E2CAE2B7}"/>
                  </a:ext>
                </a:extLst>
              </p:cNvPr>
              <p:cNvSpPr txBox="1"/>
              <p:nvPr/>
            </p:nvSpPr>
            <p:spPr>
              <a:xfrm>
                <a:off x="4340586" y="1809171"/>
                <a:ext cx="813122" cy="862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得意黑" pitchFamily="2" charset="-122"/>
                    <a:ea typeface="得意黑" pitchFamily="2" charset="-122"/>
                  </a:rPr>
                  <a:t>03</a:t>
                </a:r>
                <a:endParaRPr lang="zh-CN" altLang="en-US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endParaRPr>
              </a:p>
            </p:txBody>
          </p:sp>
        </p:grp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id="{DA8CE009-39C2-02D9-08A9-8F2B56384980}"/>
              </a:ext>
            </a:extLst>
          </p:cNvPr>
          <p:cNvSpPr/>
          <p:nvPr/>
        </p:nvSpPr>
        <p:spPr>
          <a:xfrm>
            <a:off x="4102100" y="1435100"/>
            <a:ext cx="3987800" cy="3987800"/>
          </a:xfrm>
          <a:prstGeom prst="ellipse">
            <a:avLst/>
          </a:prstGeom>
          <a:noFill/>
          <a:ln w="38100">
            <a:gradFill>
              <a:gsLst>
                <a:gs pos="0">
                  <a:srgbClr val="336535">
                    <a:alpha val="16000"/>
                  </a:srgbClr>
                </a:gs>
                <a:gs pos="100000">
                  <a:srgbClr val="51A05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0CF8576C-AD72-887D-B509-92F599706060}"/>
              </a:ext>
            </a:extLst>
          </p:cNvPr>
          <p:cNvSpPr/>
          <p:nvPr/>
        </p:nvSpPr>
        <p:spPr>
          <a:xfrm>
            <a:off x="3949700" y="1828800"/>
            <a:ext cx="685800" cy="685800"/>
          </a:xfrm>
          <a:prstGeom prst="ellipse">
            <a:avLst/>
          </a:prstGeom>
          <a:solidFill>
            <a:srgbClr val="51A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9211F098-2A74-8E39-F15E-9EA37234470D}"/>
              </a:ext>
            </a:extLst>
          </p:cNvPr>
          <p:cNvSpPr/>
          <p:nvPr/>
        </p:nvSpPr>
        <p:spPr>
          <a:xfrm>
            <a:off x="7467600" y="1828800"/>
            <a:ext cx="685800" cy="685800"/>
          </a:xfrm>
          <a:prstGeom prst="ellipse">
            <a:avLst/>
          </a:prstGeom>
          <a:solidFill>
            <a:srgbClr val="51A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BC2EA36-FCE7-EAC2-2666-8BBC8FA17D4D}"/>
              </a:ext>
            </a:extLst>
          </p:cNvPr>
          <p:cNvGrpSpPr/>
          <p:nvPr/>
        </p:nvGrpSpPr>
        <p:grpSpPr>
          <a:xfrm>
            <a:off x="8242300" y="1750324"/>
            <a:ext cx="3132769" cy="950563"/>
            <a:chOff x="473969" y="1353142"/>
            <a:chExt cx="3132769" cy="950563"/>
          </a:xfrm>
        </p:grpSpPr>
        <p:sp>
          <p:nvSpPr>
            <p:cNvPr id="11" name="TextBox 31">
              <a:extLst>
                <a:ext uri="{FF2B5EF4-FFF2-40B4-BE49-F238E27FC236}">
                  <a16:creationId xmlns:a16="http://schemas.microsoft.com/office/drawing/2014/main" id="{369A7FBC-CCAD-B9C7-2951-9722F9CCC8B8}"/>
                </a:ext>
              </a:extLst>
            </p:cNvPr>
            <p:cNvSpPr txBox="1"/>
            <p:nvPr/>
          </p:nvSpPr>
          <p:spPr>
            <a:xfrm>
              <a:off x="495299" y="1683279"/>
              <a:ext cx="3111439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F8E3563-EC9F-ABE7-86BF-2F11746D18AB}"/>
                </a:ext>
              </a:extLst>
            </p:cNvPr>
            <p:cNvSpPr txBox="1"/>
            <p:nvPr/>
          </p:nvSpPr>
          <p:spPr>
            <a:xfrm>
              <a:off x="473969" y="1353142"/>
              <a:ext cx="20867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3F7F49E-27D2-3DB0-C6D4-45473B7E48E2}"/>
              </a:ext>
            </a:extLst>
          </p:cNvPr>
          <p:cNvGrpSpPr/>
          <p:nvPr/>
        </p:nvGrpSpPr>
        <p:grpSpPr>
          <a:xfrm>
            <a:off x="736600" y="1750324"/>
            <a:ext cx="3132769" cy="950563"/>
            <a:chOff x="-313901" y="1353142"/>
            <a:chExt cx="3132769" cy="950563"/>
          </a:xfrm>
        </p:grpSpPr>
        <p:sp>
          <p:nvSpPr>
            <p:cNvPr id="14" name="TextBox 31">
              <a:extLst>
                <a:ext uri="{FF2B5EF4-FFF2-40B4-BE49-F238E27FC236}">
                  <a16:creationId xmlns:a16="http://schemas.microsoft.com/office/drawing/2014/main" id="{340C102E-ECEE-6574-827B-EF636B62B7DF}"/>
                </a:ext>
              </a:extLst>
            </p:cNvPr>
            <p:cNvSpPr txBox="1"/>
            <p:nvPr/>
          </p:nvSpPr>
          <p:spPr>
            <a:xfrm>
              <a:off x="-313901" y="1683279"/>
              <a:ext cx="3111439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6F5E1AD-81A9-4E44-247A-AEFB5FE025CB}"/>
                </a:ext>
              </a:extLst>
            </p:cNvPr>
            <p:cNvSpPr txBox="1"/>
            <p:nvPr/>
          </p:nvSpPr>
          <p:spPr>
            <a:xfrm>
              <a:off x="732138" y="1353142"/>
              <a:ext cx="20867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6377BBE3-61A7-99DE-B7C5-EDFB1DF33796}"/>
              </a:ext>
            </a:extLst>
          </p:cNvPr>
          <p:cNvSpPr txBox="1"/>
          <p:nvPr/>
        </p:nvSpPr>
        <p:spPr>
          <a:xfrm>
            <a:off x="4062559" y="1987034"/>
            <a:ext cx="465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D6C612D-EE76-7567-3B5E-919CDB302ECE}"/>
              </a:ext>
            </a:extLst>
          </p:cNvPr>
          <p:cNvSpPr txBox="1"/>
          <p:nvPr/>
        </p:nvSpPr>
        <p:spPr>
          <a:xfrm>
            <a:off x="7577904" y="1987034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5CAECE7C-223C-02BE-EA48-84DE499BB05D}"/>
              </a:ext>
            </a:extLst>
          </p:cNvPr>
          <p:cNvSpPr/>
          <p:nvPr/>
        </p:nvSpPr>
        <p:spPr>
          <a:xfrm>
            <a:off x="3949700" y="3946595"/>
            <a:ext cx="685800" cy="685800"/>
          </a:xfrm>
          <a:prstGeom prst="ellipse">
            <a:avLst/>
          </a:prstGeom>
          <a:solidFill>
            <a:srgbClr val="51A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C55424E9-3A74-2055-4B87-8937CF2ACF81}"/>
              </a:ext>
            </a:extLst>
          </p:cNvPr>
          <p:cNvSpPr/>
          <p:nvPr/>
        </p:nvSpPr>
        <p:spPr>
          <a:xfrm>
            <a:off x="7467600" y="3946595"/>
            <a:ext cx="685800" cy="685800"/>
          </a:xfrm>
          <a:prstGeom prst="ellipse">
            <a:avLst/>
          </a:prstGeom>
          <a:solidFill>
            <a:srgbClr val="51A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6365005-7A46-2C30-F04D-11BA0DA44ECA}"/>
              </a:ext>
            </a:extLst>
          </p:cNvPr>
          <p:cNvGrpSpPr/>
          <p:nvPr/>
        </p:nvGrpSpPr>
        <p:grpSpPr>
          <a:xfrm>
            <a:off x="8242300" y="3868119"/>
            <a:ext cx="3132769" cy="950563"/>
            <a:chOff x="473969" y="1353142"/>
            <a:chExt cx="3132769" cy="950563"/>
          </a:xfrm>
        </p:grpSpPr>
        <p:sp>
          <p:nvSpPr>
            <p:cNvPr id="21" name="TextBox 31">
              <a:extLst>
                <a:ext uri="{FF2B5EF4-FFF2-40B4-BE49-F238E27FC236}">
                  <a16:creationId xmlns:a16="http://schemas.microsoft.com/office/drawing/2014/main" id="{82681CFB-1A16-10CE-44DE-8C547D770AC9}"/>
                </a:ext>
              </a:extLst>
            </p:cNvPr>
            <p:cNvSpPr txBox="1"/>
            <p:nvPr/>
          </p:nvSpPr>
          <p:spPr>
            <a:xfrm>
              <a:off x="495299" y="1683279"/>
              <a:ext cx="3111439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35CD50F-6627-9FFB-0F3E-85163E350259}"/>
                </a:ext>
              </a:extLst>
            </p:cNvPr>
            <p:cNvSpPr txBox="1"/>
            <p:nvPr/>
          </p:nvSpPr>
          <p:spPr>
            <a:xfrm>
              <a:off x="473969" y="1353142"/>
              <a:ext cx="20867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CC500AC-C055-3AFF-D74B-51E72672008E}"/>
              </a:ext>
            </a:extLst>
          </p:cNvPr>
          <p:cNvGrpSpPr/>
          <p:nvPr/>
        </p:nvGrpSpPr>
        <p:grpSpPr>
          <a:xfrm>
            <a:off x="736600" y="3868119"/>
            <a:ext cx="3132769" cy="950563"/>
            <a:chOff x="-313901" y="1353142"/>
            <a:chExt cx="3132769" cy="950563"/>
          </a:xfrm>
        </p:grpSpPr>
        <p:sp>
          <p:nvSpPr>
            <p:cNvPr id="26" name="TextBox 31">
              <a:extLst>
                <a:ext uri="{FF2B5EF4-FFF2-40B4-BE49-F238E27FC236}">
                  <a16:creationId xmlns:a16="http://schemas.microsoft.com/office/drawing/2014/main" id="{E279CBBB-A850-6922-D470-4F6242CFF174}"/>
                </a:ext>
              </a:extLst>
            </p:cNvPr>
            <p:cNvSpPr txBox="1"/>
            <p:nvPr/>
          </p:nvSpPr>
          <p:spPr>
            <a:xfrm>
              <a:off x="-313901" y="1683279"/>
              <a:ext cx="3111439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95B1E54-CDBC-BE5C-E228-3E1ED1FB5F2A}"/>
                </a:ext>
              </a:extLst>
            </p:cNvPr>
            <p:cNvSpPr txBox="1"/>
            <p:nvPr/>
          </p:nvSpPr>
          <p:spPr>
            <a:xfrm>
              <a:off x="732138" y="1353142"/>
              <a:ext cx="20867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3D239C32-1B06-A1C1-E083-3CADAD4318BB}"/>
              </a:ext>
            </a:extLst>
          </p:cNvPr>
          <p:cNvSpPr txBox="1"/>
          <p:nvPr/>
        </p:nvSpPr>
        <p:spPr>
          <a:xfrm>
            <a:off x="4062559" y="4104829"/>
            <a:ext cx="465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266B528-ED0C-3C5A-3A2C-2F073175DDC8}"/>
              </a:ext>
            </a:extLst>
          </p:cNvPr>
          <p:cNvSpPr txBox="1"/>
          <p:nvPr/>
        </p:nvSpPr>
        <p:spPr>
          <a:xfrm>
            <a:off x="7577904" y="4104829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28592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EBDF48AD-AB13-D209-8B17-39C5085F4839}"/>
              </a:ext>
            </a:extLst>
          </p:cNvPr>
          <p:cNvSpPr/>
          <p:nvPr/>
        </p:nvSpPr>
        <p:spPr>
          <a:xfrm>
            <a:off x="0" y="4400114"/>
            <a:ext cx="3999101" cy="2457886"/>
          </a:xfrm>
          <a:custGeom>
            <a:avLst/>
            <a:gdLst>
              <a:gd name="connsiteX0" fmla="*/ 1769523 w 3999101"/>
              <a:gd name="connsiteY0" fmla="*/ 84 h 2457886"/>
              <a:gd name="connsiteX1" fmla="*/ 3990865 w 3999101"/>
              <a:gd name="connsiteY1" fmla="*/ 2366273 h 2457886"/>
              <a:gd name="connsiteX2" fmla="*/ 3969796 w 3999101"/>
              <a:gd name="connsiteY2" fmla="*/ 2457886 h 2457886"/>
              <a:gd name="connsiteX3" fmla="*/ 435583 w 3999101"/>
              <a:gd name="connsiteY3" fmla="*/ 2457886 h 2457886"/>
              <a:gd name="connsiteX4" fmla="*/ 333753 w 3999101"/>
              <a:gd name="connsiteY4" fmla="*/ 2383516 h 2457886"/>
              <a:gd name="connsiteX5" fmla="*/ 62047 w 3999101"/>
              <a:gd name="connsiteY5" fmla="*/ 2142984 h 2457886"/>
              <a:gd name="connsiteX6" fmla="*/ 0 w 3999101"/>
              <a:gd name="connsiteY6" fmla="*/ 2074047 h 2457886"/>
              <a:gd name="connsiteX7" fmla="*/ 0 w 3999101"/>
              <a:gd name="connsiteY7" fmla="*/ 1701314 h 2457886"/>
              <a:gd name="connsiteX8" fmla="*/ 3734 w 3999101"/>
              <a:gd name="connsiteY8" fmla="*/ 1701066 h 2457886"/>
              <a:gd name="connsiteX9" fmla="*/ 505628 w 3999101"/>
              <a:gd name="connsiteY9" fmla="*/ 1378878 h 2457886"/>
              <a:gd name="connsiteX10" fmla="*/ 1975784 w 3999101"/>
              <a:gd name="connsiteY10" fmla="*/ 1941326 h 2457886"/>
              <a:gd name="connsiteX11" fmla="*/ 879646 w 3999101"/>
              <a:gd name="connsiteY11" fmla="*/ 544348 h 2457886"/>
              <a:gd name="connsiteX12" fmla="*/ 2265992 w 3999101"/>
              <a:gd name="connsiteY12" fmla="*/ 916249 h 2457886"/>
              <a:gd name="connsiteX13" fmla="*/ 1769523 w 3999101"/>
              <a:gd name="connsiteY13" fmla="*/ 84 h 245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999101" h="2457886">
                <a:moveTo>
                  <a:pt x="1769523" y="84"/>
                </a:moveTo>
                <a:cubicBezTo>
                  <a:pt x="2015764" y="7472"/>
                  <a:pt x="4147696" y="1284378"/>
                  <a:pt x="3990865" y="2366273"/>
                </a:cubicBezTo>
                <a:lnTo>
                  <a:pt x="3969796" y="2457886"/>
                </a:lnTo>
                <a:lnTo>
                  <a:pt x="435583" y="2457886"/>
                </a:lnTo>
                <a:lnTo>
                  <a:pt x="333753" y="2383516"/>
                </a:lnTo>
                <a:cubicBezTo>
                  <a:pt x="239071" y="2309671"/>
                  <a:pt x="143632" y="2225902"/>
                  <a:pt x="62047" y="2142984"/>
                </a:cubicBezTo>
                <a:lnTo>
                  <a:pt x="0" y="2074047"/>
                </a:lnTo>
                <a:lnTo>
                  <a:pt x="0" y="1701314"/>
                </a:lnTo>
                <a:lnTo>
                  <a:pt x="3734" y="1701066"/>
                </a:lnTo>
                <a:cubicBezTo>
                  <a:pt x="360202" y="1698372"/>
                  <a:pt x="1110099" y="1957135"/>
                  <a:pt x="505628" y="1378878"/>
                </a:cubicBezTo>
                <a:cubicBezTo>
                  <a:pt x="-139142" y="762073"/>
                  <a:pt x="1730746" y="2068324"/>
                  <a:pt x="1975784" y="1941326"/>
                </a:cubicBezTo>
                <a:cubicBezTo>
                  <a:pt x="2220820" y="1814328"/>
                  <a:pt x="557193" y="889071"/>
                  <a:pt x="879646" y="544348"/>
                </a:cubicBezTo>
                <a:cubicBezTo>
                  <a:pt x="1202101" y="199624"/>
                  <a:pt x="2156330" y="1106794"/>
                  <a:pt x="2265992" y="916249"/>
                </a:cubicBezTo>
                <a:cubicBezTo>
                  <a:pt x="2375585" y="725802"/>
                  <a:pt x="1466457" y="-9009"/>
                  <a:pt x="1769523" y="84"/>
                </a:cubicBezTo>
                <a:close/>
              </a:path>
            </a:pathLst>
          </a:custGeom>
          <a:solidFill>
            <a:srgbClr val="CBF4F2">
              <a:alpha val="36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2BD3C4F4-8644-80F7-5F9A-6E38AB822EE7}"/>
              </a:ext>
            </a:extLst>
          </p:cNvPr>
          <p:cNvSpPr/>
          <p:nvPr/>
        </p:nvSpPr>
        <p:spPr>
          <a:xfrm>
            <a:off x="6195820" y="2197390"/>
            <a:ext cx="5996180" cy="4660610"/>
          </a:xfrm>
          <a:custGeom>
            <a:avLst/>
            <a:gdLst>
              <a:gd name="connsiteX0" fmla="*/ 3719985 w 5996180"/>
              <a:gd name="connsiteY0" fmla="*/ 161 h 4660610"/>
              <a:gd name="connsiteX1" fmla="*/ 5905565 w 5996180"/>
              <a:gd name="connsiteY1" fmla="*/ 1304153 h 4660610"/>
              <a:gd name="connsiteX2" fmla="*/ 5996180 w 5996180"/>
              <a:gd name="connsiteY2" fmla="*/ 1377819 h 4660610"/>
              <a:gd name="connsiteX3" fmla="*/ 5996180 w 5996180"/>
              <a:gd name="connsiteY3" fmla="*/ 4660610 h 4660610"/>
              <a:gd name="connsiteX4" fmla="*/ 1053657 w 5996180"/>
              <a:gd name="connsiteY4" fmla="*/ 4660610 h 4660610"/>
              <a:gd name="connsiteX5" fmla="*/ 956674 w 5996180"/>
              <a:gd name="connsiteY5" fmla="*/ 4587361 h 4660610"/>
              <a:gd name="connsiteX6" fmla="*/ 195394 w 5996180"/>
              <a:gd name="connsiteY6" fmla="*/ 3282276 h 4660610"/>
              <a:gd name="connsiteX7" fmla="*/ 1287468 w 5996180"/>
              <a:gd name="connsiteY7" fmla="*/ 2653815 h 4660610"/>
              <a:gd name="connsiteX8" fmla="*/ 4116959 w 5996180"/>
              <a:gd name="connsiteY8" fmla="*/ 3736314 h 4660610"/>
              <a:gd name="connsiteX9" fmla="*/ 2007312 w 5996180"/>
              <a:gd name="connsiteY9" fmla="*/ 1047661 h 4660610"/>
              <a:gd name="connsiteX10" fmla="*/ 4675500 w 5996180"/>
              <a:gd name="connsiteY10" fmla="*/ 1763430 h 4660610"/>
              <a:gd name="connsiteX11" fmla="*/ 3719985 w 5996180"/>
              <a:gd name="connsiteY11" fmla="*/ 161 h 466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96180" h="4660610">
                <a:moveTo>
                  <a:pt x="3719985" y="161"/>
                </a:moveTo>
                <a:cubicBezTo>
                  <a:pt x="3938717" y="6723"/>
                  <a:pt x="4930542" y="533760"/>
                  <a:pt x="5905565" y="1304153"/>
                </a:cubicBezTo>
                <a:lnTo>
                  <a:pt x="5996180" y="1377819"/>
                </a:lnTo>
                <a:lnTo>
                  <a:pt x="5996180" y="4660610"/>
                </a:lnTo>
                <a:lnTo>
                  <a:pt x="1053657" y="4660610"/>
                </a:lnTo>
                <a:lnTo>
                  <a:pt x="956674" y="4587361"/>
                </a:lnTo>
                <a:cubicBezTo>
                  <a:pt x="318879" y="4089931"/>
                  <a:pt x="-336748" y="3358510"/>
                  <a:pt x="195394" y="3282276"/>
                </a:cubicBezTo>
                <a:cubicBezTo>
                  <a:pt x="803559" y="3195156"/>
                  <a:pt x="2528404" y="3840934"/>
                  <a:pt x="1287468" y="2653815"/>
                </a:cubicBezTo>
                <a:cubicBezTo>
                  <a:pt x="46531" y="1466699"/>
                  <a:pt x="3645354" y="3980737"/>
                  <a:pt x="4116959" y="3736314"/>
                </a:cubicBezTo>
                <a:cubicBezTo>
                  <a:pt x="4588561" y="3491891"/>
                  <a:pt x="1386711" y="1711122"/>
                  <a:pt x="2007312" y="1047661"/>
                </a:cubicBezTo>
                <a:cubicBezTo>
                  <a:pt x="2627913" y="384200"/>
                  <a:pt x="4464442" y="2130157"/>
                  <a:pt x="4675500" y="1763430"/>
                </a:cubicBezTo>
                <a:cubicBezTo>
                  <a:pt x="4886424" y="1396891"/>
                  <a:pt x="3136699" y="-17339"/>
                  <a:pt x="3719985" y="161"/>
                </a:cubicBezTo>
                <a:close/>
              </a:path>
            </a:pathLst>
          </a:custGeom>
          <a:solidFill>
            <a:srgbClr val="CBF4F2">
              <a:alpha val="36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id="{924F8735-7BBA-5D83-1CFF-F56811D71DEF}"/>
              </a:ext>
            </a:extLst>
          </p:cNvPr>
          <p:cNvSpPr/>
          <p:nvPr/>
        </p:nvSpPr>
        <p:spPr>
          <a:xfrm rot="10800000">
            <a:off x="0" y="0"/>
            <a:ext cx="3253863" cy="2936315"/>
          </a:xfrm>
          <a:custGeom>
            <a:avLst/>
            <a:gdLst>
              <a:gd name="connsiteX0" fmla="*/ 298937 w 3253863"/>
              <a:gd name="connsiteY0" fmla="*/ 2936315 h 2936315"/>
              <a:gd name="connsiteX1" fmla="*/ 0 w 3253863"/>
              <a:gd name="connsiteY1" fmla="*/ 2936315 h 2936315"/>
              <a:gd name="connsiteX2" fmla="*/ 38076 w 3253863"/>
              <a:gd name="connsiteY2" fmla="*/ 2918692 h 2936315"/>
              <a:gd name="connsiteX3" fmla="*/ 263033 w 3253863"/>
              <a:gd name="connsiteY3" fmla="*/ 2928811 h 2936315"/>
              <a:gd name="connsiteX4" fmla="*/ 1444760 w 3253863"/>
              <a:gd name="connsiteY4" fmla="*/ 2936315 h 2936315"/>
              <a:gd name="connsiteX5" fmla="*/ 824135 w 3253863"/>
              <a:gd name="connsiteY5" fmla="*/ 2936315 h 2936315"/>
              <a:gd name="connsiteX6" fmla="*/ 833288 w 3253863"/>
              <a:gd name="connsiteY6" fmla="*/ 2881611 h 2936315"/>
              <a:gd name="connsiteX7" fmla="*/ 605499 w 3253863"/>
              <a:gd name="connsiteY7" fmla="*/ 2359846 h 2936315"/>
              <a:gd name="connsiteX8" fmla="*/ 1332798 w 3253863"/>
              <a:gd name="connsiteY8" fmla="*/ 2835043 h 2936315"/>
              <a:gd name="connsiteX9" fmla="*/ 3253863 w 3253863"/>
              <a:gd name="connsiteY9" fmla="*/ 2936315 h 2936315"/>
              <a:gd name="connsiteX10" fmla="*/ 1959926 w 3253863"/>
              <a:gd name="connsiteY10" fmla="*/ 2936315 h 2936315"/>
              <a:gd name="connsiteX11" fmla="*/ 1865056 w 3253863"/>
              <a:gd name="connsiteY11" fmla="*/ 2790441 h 2936315"/>
              <a:gd name="connsiteX12" fmla="*/ 979518 w 3253863"/>
              <a:gd name="connsiteY12" fmla="*/ 931610 h 2936315"/>
              <a:gd name="connsiteX13" fmla="*/ 2365864 w 3253863"/>
              <a:gd name="connsiteY13" fmla="*/ 1568092 h 2936315"/>
              <a:gd name="connsiteX14" fmla="*/ 1869394 w 3253863"/>
              <a:gd name="connsiteY14" fmla="*/ 144 h 2936315"/>
              <a:gd name="connsiteX15" fmla="*/ 3131217 w 3253863"/>
              <a:gd name="connsiteY15" fmla="*/ 1335319 h 2936315"/>
              <a:gd name="connsiteX16" fmla="*/ 3253863 w 3253863"/>
              <a:gd name="connsiteY16" fmla="*/ 1516455 h 2936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253863" h="2936315">
                <a:moveTo>
                  <a:pt x="298937" y="2936315"/>
                </a:moveTo>
                <a:lnTo>
                  <a:pt x="0" y="2936315"/>
                </a:lnTo>
                <a:lnTo>
                  <a:pt x="38076" y="2918692"/>
                </a:lnTo>
                <a:cubicBezTo>
                  <a:pt x="97324" y="2904167"/>
                  <a:pt x="176971" y="2912553"/>
                  <a:pt x="263033" y="2928811"/>
                </a:cubicBezTo>
                <a:close/>
                <a:moveTo>
                  <a:pt x="1444760" y="2936315"/>
                </a:moveTo>
                <a:lnTo>
                  <a:pt x="824135" y="2936315"/>
                </a:lnTo>
                <a:lnTo>
                  <a:pt x="833288" y="2881611"/>
                </a:lnTo>
                <a:cubicBezTo>
                  <a:pt x="831573" y="2785789"/>
                  <a:pt x="766692" y="2623751"/>
                  <a:pt x="605499" y="2359846"/>
                </a:cubicBezTo>
                <a:cubicBezTo>
                  <a:pt x="202518" y="1700086"/>
                  <a:pt x="781825" y="2325939"/>
                  <a:pt x="1332798" y="2835043"/>
                </a:cubicBezTo>
                <a:close/>
                <a:moveTo>
                  <a:pt x="3253863" y="2936315"/>
                </a:moveTo>
                <a:lnTo>
                  <a:pt x="1959926" y="2936315"/>
                </a:lnTo>
                <a:lnTo>
                  <a:pt x="1865056" y="2790441"/>
                </a:lnTo>
                <a:cubicBezTo>
                  <a:pt x="1474878" y="2212419"/>
                  <a:pt x="757831" y="1337213"/>
                  <a:pt x="979518" y="931610"/>
                </a:cubicBezTo>
                <a:cubicBezTo>
                  <a:pt x="1301972" y="341642"/>
                  <a:pt x="2256202" y="1894195"/>
                  <a:pt x="2365864" y="1568092"/>
                </a:cubicBezTo>
                <a:cubicBezTo>
                  <a:pt x="2475456" y="1242155"/>
                  <a:pt x="1566329" y="-15418"/>
                  <a:pt x="1869394" y="144"/>
                </a:cubicBezTo>
                <a:cubicBezTo>
                  <a:pt x="1992515" y="6466"/>
                  <a:pt x="2587058" y="555959"/>
                  <a:pt x="3131217" y="1335319"/>
                </a:cubicBezTo>
                <a:lnTo>
                  <a:pt x="3253863" y="1516455"/>
                </a:lnTo>
                <a:close/>
              </a:path>
            </a:pathLst>
          </a:custGeom>
          <a:solidFill>
            <a:srgbClr val="CBF4F2">
              <a:alpha val="48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730FC573-2A0E-B55E-EF78-E4887AE9FABA}"/>
              </a:ext>
            </a:extLst>
          </p:cNvPr>
          <p:cNvSpPr/>
          <p:nvPr/>
        </p:nvSpPr>
        <p:spPr>
          <a:xfrm>
            <a:off x="9691881" y="5353130"/>
            <a:ext cx="1577872" cy="1881197"/>
          </a:xfrm>
          <a:custGeom>
            <a:avLst/>
            <a:gdLst>
              <a:gd name="connsiteX0" fmla="*/ 419 w 509413"/>
              <a:gd name="connsiteY0" fmla="*/ 606820 h 607341"/>
              <a:gd name="connsiteX1" fmla="*/ 175410 w 509413"/>
              <a:gd name="connsiteY1" fmla="*/ 100963 h 607341"/>
              <a:gd name="connsiteX2" fmla="*/ 67041 w 509413"/>
              <a:gd name="connsiteY2" fmla="*/ 553096 h 607341"/>
              <a:gd name="connsiteX3" fmla="*/ 426582 w 509413"/>
              <a:gd name="connsiteY3" fmla="*/ 29792 h 607341"/>
              <a:gd name="connsiteX4" fmla="*/ 102914 w 509413"/>
              <a:gd name="connsiteY4" fmla="*/ 606417 h 607341"/>
              <a:gd name="connsiteX5" fmla="*/ 509327 w 509413"/>
              <a:gd name="connsiteY5" fmla="*/ 289716 h 607341"/>
              <a:gd name="connsiteX6" fmla="*/ 419 w 509413"/>
              <a:gd name="connsiteY6" fmla="*/ 606820 h 607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9413" h="607341">
                <a:moveTo>
                  <a:pt x="419" y="606820"/>
                </a:moveTo>
                <a:cubicBezTo>
                  <a:pt x="-10061" y="550159"/>
                  <a:pt x="179671" y="-195986"/>
                  <a:pt x="175410" y="100963"/>
                </a:cubicBezTo>
                <a:cubicBezTo>
                  <a:pt x="171149" y="397913"/>
                  <a:pt x="49363" y="574747"/>
                  <a:pt x="67041" y="553096"/>
                </a:cubicBezTo>
                <a:cubicBezTo>
                  <a:pt x="84719" y="531503"/>
                  <a:pt x="311246" y="-148597"/>
                  <a:pt x="426582" y="29792"/>
                </a:cubicBezTo>
                <a:cubicBezTo>
                  <a:pt x="541919" y="208181"/>
                  <a:pt x="72569" y="629680"/>
                  <a:pt x="102914" y="606417"/>
                </a:cubicBezTo>
                <a:cubicBezTo>
                  <a:pt x="133260" y="583154"/>
                  <a:pt x="516007" y="114840"/>
                  <a:pt x="509327" y="289716"/>
                </a:cubicBezTo>
                <a:cubicBezTo>
                  <a:pt x="502706" y="464535"/>
                  <a:pt x="419" y="606820"/>
                  <a:pt x="419" y="606820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036AAFD-C2AE-F843-6D04-D1DBC7D7F94F}"/>
              </a:ext>
            </a:extLst>
          </p:cNvPr>
          <p:cNvGrpSpPr/>
          <p:nvPr/>
        </p:nvGrpSpPr>
        <p:grpSpPr>
          <a:xfrm>
            <a:off x="9934743" y="4546026"/>
            <a:ext cx="2069222" cy="2766065"/>
            <a:chOff x="2732057" y="1123764"/>
            <a:chExt cx="296298" cy="396081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010A23A-B506-6AB9-9114-423F556357AD}"/>
                </a:ext>
              </a:extLst>
            </p:cNvPr>
            <p:cNvSpPr/>
            <p:nvPr/>
          </p:nvSpPr>
          <p:spPr>
            <a:xfrm>
              <a:off x="2732057" y="1123764"/>
              <a:ext cx="296298" cy="396081"/>
            </a:xfrm>
            <a:custGeom>
              <a:avLst/>
              <a:gdLst>
                <a:gd name="connsiteX0" fmla="*/ 276700 w 296298"/>
                <a:gd name="connsiteY0" fmla="*/ 396082 h 396081"/>
                <a:gd name="connsiteX1" fmla="*/ 267199 w 296298"/>
                <a:gd name="connsiteY1" fmla="*/ 387790 h 396081"/>
                <a:gd name="connsiteX2" fmla="*/ 28291 w 296298"/>
                <a:gd name="connsiteY2" fmla="*/ 104487 h 396081"/>
                <a:gd name="connsiteX3" fmla="*/ 265932 w 296298"/>
                <a:gd name="connsiteY3" fmla="*/ 374489 h 396081"/>
                <a:gd name="connsiteX4" fmla="*/ 226316 w 296298"/>
                <a:gd name="connsiteY4" fmla="*/ 7289 h 396081"/>
                <a:gd name="connsiteX5" fmla="*/ 276700 w 296298"/>
                <a:gd name="connsiteY5" fmla="*/ 396082 h 396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298" h="396081">
                  <a:moveTo>
                    <a:pt x="276700" y="396082"/>
                  </a:moveTo>
                  <a:cubicBezTo>
                    <a:pt x="275145" y="395045"/>
                    <a:pt x="271863" y="392166"/>
                    <a:pt x="267199" y="387790"/>
                  </a:cubicBezTo>
                  <a:cubicBezTo>
                    <a:pt x="206450" y="330842"/>
                    <a:pt x="-91997" y="17596"/>
                    <a:pt x="28291" y="104487"/>
                  </a:cubicBezTo>
                  <a:cubicBezTo>
                    <a:pt x="157908" y="198115"/>
                    <a:pt x="265932" y="374489"/>
                    <a:pt x="265932" y="374489"/>
                  </a:cubicBezTo>
                  <a:cubicBezTo>
                    <a:pt x="265932" y="374489"/>
                    <a:pt x="107524" y="-61118"/>
                    <a:pt x="226316" y="7289"/>
                  </a:cubicBezTo>
                  <a:cubicBezTo>
                    <a:pt x="345107" y="75696"/>
                    <a:pt x="276700" y="396082"/>
                    <a:pt x="276700" y="396082"/>
                  </a:cubicBezTo>
                  <a:close/>
                </a:path>
              </a:pathLst>
            </a:custGeom>
            <a:solidFill>
              <a:srgbClr val="4F8E3A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8AE08EAF-36AB-607E-4328-D5DC92D48CB6}"/>
                </a:ext>
              </a:extLst>
            </p:cNvPr>
            <p:cNvSpPr/>
            <p:nvPr/>
          </p:nvSpPr>
          <p:spPr>
            <a:xfrm>
              <a:off x="2933152" y="1138194"/>
              <a:ext cx="66930" cy="360001"/>
            </a:xfrm>
            <a:custGeom>
              <a:avLst/>
              <a:gdLst>
                <a:gd name="connsiteX0" fmla="*/ 0 w 66930"/>
                <a:gd name="connsiteY0" fmla="*/ 0 h 360001"/>
                <a:gd name="connsiteX1" fmla="*/ 64780 w 66930"/>
                <a:gd name="connsiteY1" fmla="*/ 360002 h 36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930" h="360001">
                  <a:moveTo>
                    <a:pt x="0" y="0"/>
                  </a:moveTo>
                  <a:cubicBezTo>
                    <a:pt x="0" y="0"/>
                    <a:pt x="81018" y="98983"/>
                    <a:pt x="64780" y="360002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E0BC1599-A171-BA25-571E-CA89BE86B2EA}"/>
                </a:ext>
              </a:extLst>
            </p:cNvPr>
            <p:cNvSpPr/>
            <p:nvPr/>
          </p:nvSpPr>
          <p:spPr>
            <a:xfrm>
              <a:off x="2916914" y="1186793"/>
              <a:ext cx="86430" cy="54011"/>
            </a:xfrm>
            <a:custGeom>
              <a:avLst/>
              <a:gdLst>
                <a:gd name="connsiteX0" fmla="*/ 0 w 86430"/>
                <a:gd name="connsiteY0" fmla="*/ 0 h 54011"/>
                <a:gd name="connsiteX1" fmla="*/ 59425 w 86430"/>
                <a:gd name="connsiteY1" fmla="*/ 54011 h 54011"/>
                <a:gd name="connsiteX2" fmla="*/ 86430 w 86430"/>
                <a:gd name="connsiteY2" fmla="*/ 0 h 5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430" h="54011">
                  <a:moveTo>
                    <a:pt x="0" y="0"/>
                  </a:moveTo>
                  <a:lnTo>
                    <a:pt x="59425" y="54011"/>
                  </a:lnTo>
                  <a:lnTo>
                    <a:pt x="86430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3B6431C8-B819-0A96-CED2-830E75CA545F}"/>
                </a:ext>
              </a:extLst>
            </p:cNvPr>
            <p:cNvSpPr/>
            <p:nvPr/>
          </p:nvSpPr>
          <p:spPr>
            <a:xfrm>
              <a:off x="2927739" y="1262397"/>
              <a:ext cx="86372" cy="81017"/>
            </a:xfrm>
            <a:custGeom>
              <a:avLst/>
              <a:gdLst>
                <a:gd name="connsiteX0" fmla="*/ 86373 w 86372"/>
                <a:gd name="connsiteY0" fmla="*/ 0 h 81017"/>
                <a:gd name="connsiteX1" fmla="*/ 75605 w 86372"/>
                <a:gd name="connsiteY1" fmla="*/ 81018 h 81017"/>
                <a:gd name="connsiteX2" fmla="*/ 0 w 86372"/>
                <a:gd name="connsiteY2" fmla="*/ 27006 h 8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372" h="81017">
                  <a:moveTo>
                    <a:pt x="86373" y="0"/>
                  </a:moveTo>
                  <a:lnTo>
                    <a:pt x="75605" y="81018"/>
                  </a:lnTo>
                  <a:lnTo>
                    <a:pt x="0" y="27006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E0E58D3-F157-22A3-30E2-B7CAEE7353A1}"/>
                </a:ext>
              </a:extLst>
            </p:cNvPr>
            <p:cNvSpPr/>
            <p:nvPr/>
          </p:nvSpPr>
          <p:spPr>
            <a:xfrm>
              <a:off x="2960100" y="1365008"/>
              <a:ext cx="64837" cy="59424"/>
            </a:xfrm>
            <a:custGeom>
              <a:avLst/>
              <a:gdLst>
                <a:gd name="connsiteX0" fmla="*/ 0 w 64837"/>
                <a:gd name="connsiteY0" fmla="*/ 21593 h 59424"/>
                <a:gd name="connsiteX1" fmla="*/ 37831 w 64837"/>
                <a:gd name="connsiteY1" fmla="*/ 59425 h 59424"/>
                <a:gd name="connsiteX2" fmla="*/ 64837 w 64837"/>
                <a:gd name="connsiteY2" fmla="*/ 0 h 59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37" h="59424">
                  <a:moveTo>
                    <a:pt x="0" y="21593"/>
                  </a:moveTo>
                  <a:lnTo>
                    <a:pt x="37831" y="59425"/>
                  </a:lnTo>
                  <a:lnTo>
                    <a:pt x="64837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719FC2E2-2106-015B-FD43-9755E571BDAB}"/>
              </a:ext>
            </a:extLst>
          </p:cNvPr>
          <p:cNvSpPr/>
          <p:nvPr/>
        </p:nvSpPr>
        <p:spPr>
          <a:xfrm>
            <a:off x="2237624" y="5882530"/>
            <a:ext cx="1475325" cy="1096632"/>
          </a:xfrm>
          <a:custGeom>
            <a:avLst/>
            <a:gdLst>
              <a:gd name="connsiteX0" fmla="*/ 349471 w 480860"/>
              <a:gd name="connsiteY0" fmla="*/ 324642 h 357431"/>
              <a:gd name="connsiteX1" fmla="*/ 237 w 480860"/>
              <a:gd name="connsiteY1" fmla="*/ 40245 h 357431"/>
              <a:gd name="connsiteX2" fmla="*/ 338645 w 480860"/>
              <a:gd name="connsiteY2" fmla="*/ 227444 h 357431"/>
              <a:gd name="connsiteX3" fmla="*/ 126226 w 480860"/>
              <a:gd name="connsiteY3" fmla="*/ 629 h 357431"/>
              <a:gd name="connsiteX4" fmla="*/ 407053 w 480860"/>
              <a:gd name="connsiteY4" fmla="*/ 267060 h 357431"/>
              <a:gd name="connsiteX5" fmla="*/ 349471 w 480860"/>
              <a:gd name="connsiteY5" fmla="*/ 69036 h 357431"/>
              <a:gd name="connsiteX6" fmla="*/ 471890 w 480860"/>
              <a:gd name="connsiteY6" fmla="*/ 357061 h 357431"/>
              <a:gd name="connsiteX7" fmla="*/ 349471 w 480860"/>
              <a:gd name="connsiteY7" fmla="*/ 324642 h 357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0860" h="357431">
                <a:moveTo>
                  <a:pt x="349471" y="324642"/>
                </a:moveTo>
                <a:cubicBezTo>
                  <a:pt x="349471" y="324642"/>
                  <a:pt x="-10531" y="79804"/>
                  <a:pt x="237" y="40245"/>
                </a:cubicBezTo>
                <a:cubicBezTo>
                  <a:pt x="11005" y="686"/>
                  <a:pt x="356669" y="231071"/>
                  <a:pt x="338645" y="227444"/>
                </a:cubicBezTo>
                <a:cubicBezTo>
                  <a:pt x="320622" y="223816"/>
                  <a:pt x="29028" y="-13767"/>
                  <a:pt x="126226" y="629"/>
                </a:cubicBezTo>
                <a:cubicBezTo>
                  <a:pt x="223424" y="15024"/>
                  <a:pt x="417820" y="277828"/>
                  <a:pt x="407053" y="267060"/>
                </a:cubicBezTo>
                <a:cubicBezTo>
                  <a:pt x="396227" y="256235"/>
                  <a:pt x="288261" y="-2941"/>
                  <a:pt x="349471" y="69036"/>
                </a:cubicBezTo>
                <a:cubicBezTo>
                  <a:pt x="410680" y="141013"/>
                  <a:pt x="511506" y="367828"/>
                  <a:pt x="471890" y="357061"/>
                </a:cubicBezTo>
                <a:cubicBezTo>
                  <a:pt x="432274" y="346293"/>
                  <a:pt x="349471" y="324642"/>
                  <a:pt x="349471" y="324642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F123F98D-6540-9F65-F0F8-759AEEB50ABE}"/>
              </a:ext>
            </a:extLst>
          </p:cNvPr>
          <p:cNvSpPr/>
          <p:nvPr/>
        </p:nvSpPr>
        <p:spPr>
          <a:xfrm rot="3836805">
            <a:off x="8106139" y="6205830"/>
            <a:ext cx="1093869" cy="570110"/>
          </a:xfrm>
          <a:custGeom>
            <a:avLst/>
            <a:gdLst>
              <a:gd name="connsiteX0" fmla="*/ 510273 w 510272"/>
              <a:gd name="connsiteY0" fmla="*/ 265947 h 265947"/>
              <a:gd name="connsiteX1" fmla="*/ 24224 w 510272"/>
              <a:gd name="connsiteY1" fmla="*/ 174162 h 265947"/>
              <a:gd name="connsiteX2" fmla="*/ 418430 w 510272"/>
              <a:gd name="connsiteY2" fmla="*/ 222761 h 265947"/>
              <a:gd name="connsiteX3" fmla="*/ 159196 w 510272"/>
              <a:gd name="connsiteY3" fmla="*/ 1358 h 265947"/>
              <a:gd name="connsiteX4" fmla="*/ 510273 w 510272"/>
              <a:gd name="connsiteY4" fmla="*/ 265947 h 26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72" h="265947">
                <a:moveTo>
                  <a:pt x="510273" y="265947"/>
                </a:moveTo>
                <a:cubicBezTo>
                  <a:pt x="477854" y="265947"/>
                  <a:pt x="-126986" y="217348"/>
                  <a:pt x="24224" y="174162"/>
                </a:cubicBezTo>
                <a:cubicBezTo>
                  <a:pt x="175434" y="130975"/>
                  <a:pt x="418430" y="222761"/>
                  <a:pt x="418430" y="222761"/>
                </a:cubicBezTo>
                <a:cubicBezTo>
                  <a:pt x="418430" y="222761"/>
                  <a:pt x="13399" y="-20235"/>
                  <a:pt x="159196" y="1358"/>
                </a:cubicBezTo>
                <a:cubicBezTo>
                  <a:pt x="305108" y="22894"/>
                  <a:pt x="510273" y="265947"/>
                  <a:pt x="510273" y="265947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4343EE0F-E8E5-C24A-8175-B0D1C2FA01BC}"/>
              </a:ext>
            </a:extLst>
          </p:cNvPr>
          <p:cNvSpPr/>
          <p:nvPr/>
        </p:nvSpPr>
        <p:spPr>
          <a:xfrm>
            <a:off x="-1885562" y="5518097"/>
            <a:ext cx="2208940" cy="1720488"/>
          </a:xfrm>
          <a:custGeom>
            <a:avLst/>
            <a:gdLst>
              <a:gd name="connsiteX0" fmla="*/ 315564 w 323556"/>
              <a:gd name="connsiteY0" fmla="*/ 252010 h 252010"/>
              <a:gd name="connsiteX1" fmla="*/ 61744 w 323556"/>
              <a:gd name="connsiteY1" fmla="*/ 133219 h 252010"/>
              <a:gd name="connsiteX2" fmla="*/ 299384 w 323556"/>
              <a:gd name="connsiteY2" fmla="*/ 203411 h 252010"/>
              <a:gd name="connsiteX3" fmla="*/ 196773 w 323556"/>
              <a:gd name="connsiteY3" fmla="*/ 9015 h 252010"/>
              <a:gd name="connsiteX4" fmla="*/ 315564 w 323556"/>
              <a:gd name="connsiteY4" fmla="*/ 252010 h 252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556" h="252010">
                <a:moveTo>
                  <a:pt x="315564" y="252010"/>
                </a:moveTo>
                <a:cubicBezTo>
                  <a:pt x="261553" y="208824"/>
                  <a:pt x="-154246" y="84620"/>
                  <a:pt x="61744" y="133219"/>
                </a:cubicBezTo>
                <a:cubicBezTo>
                  <a:pt x="277733" y="181818"/>
                  <a:pt x="299384" y="203411"/>
                  <a:pt x="299384" y="203411"/>
                </a:cubicBezTo>
                <a:cubicBezTo>
                  <a:pt x="299384" y="203411"/>
                  <a:pt x="23970" y="-50410"/>
                  <a:pt x="196773" y="9015"/>
                </a:cubicBezTo>
                <a:cubicBezTo>
                  <a:pt x="369576" y="68382"/>
                  <a:pt x="315564" y="252010"/>
                  <a:pt x="315564" y="252010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23FFC09F-F7E7-A5A9-3ADC-B2236B8783AA}"/>
              </a:ext>
            </a:extLst>
          </p:cNvPr>
          <p:cNvGrpSpPr/>
          <p:nvPr/>
        </p:nvGrpSpPr>
        <p:grpSpPr>
          <a:xfrm>
            <a:off x="1199608" y="5372902"/>
            <a:ext cx="1621805" cy="1706575"/>
            <a:chOff x="-92546" y="2908858"/>
            <a:chExt cx="1044448" cy="1099040"/>
          </a:xfrm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8B3DDFC8-4DBB-63D4-910F-9ACDDA829864}"/>
                </a:ext>
              </a:extLst>
            </p:cNvPr>
            <p:cNvSpPr/>
            <p:nvPr/>
          </p:nvSpPr>
          <p:spPr>
            <a:xfrm>
              <a:off x="-86484" y="2908858"/>
              <a:ext cx="1038386" cy="1099040"/>
            </a:xfrm>
            <a:custGeom>
              <a:avLst/>
              <a:gdLst>
                <a:gd name="connsiteX0" fmla="*/ 483221 w 484390"/>
                <a:gd name="connsiteY0" fmla="*/ 512685 h 512684"/>
                <a:gd name="connsiteX1" fmla="*/ 310418 w 484390"/>
                <a:gd name="connsiteY1" fmla="*/ 21281 h 512684"/>
                <a:gd name="connsiteX2" fmla="*/ 423796 w 484390"/>
                <a:gd name="connsiteY2" fmla="*/ 393893 h 512684"/>
                <a:gd name="connsiteX3" fmla="*/ 29591 w 484390"/>
                <a:gd name="connsiteY3" fmla="*/ 210265 h 512684"/>
                <a:gd name="connsiteX4" fmla="*/ 483221 w 484390"/>
                <a:gd name="connsiteY4" fmla="*/ 512685 h 512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512684">
                  <a:moveTo>
                    <a:pt x="483221" y="512685"/>
                  </a:moveTo>
                  <a:cubicBezTo>
                    <a:pt x="494046" y="480266"/>
                    <a:pt x="429209" y="-119161"/>
                    <a:pt x="310418" y="21281"/>
                  </a:cubicBezTo>
                  <a:cubicBezTo>
                    <a:pt x="191626" y="161723"/>
                    <a:pt x="423796" y="393893"/>
                    <a:pt x="423796" y="393893"/>
                  </a:cubicBezTo>
                  <a:cubicBezTo>
                    <a:pt x="423796" y="393893"/>
                    <a:pt x="-132444" y="-54324"/>
                    <a:pt x="29591" y="210265"/>
                  </a:cubicBezTo>
                  <a:cubicBezTo>
                    <a:pt x="191569" y="474853"/>
                    <a:pt x="483221" y="512685"/>
                    <a:pt x="483221" y="512685"/>
                  </a:cubicBezTo>
                  <a:close/>
                </a:path>
              </a:pathLst>
            </a:custGeom>
            <a:solidFill>
              <a:srgbClr val="336535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A9D0B1B-14F2-8538-4E92-C21575B04755}"/>
                </a:ext>
              </a:extLst>
            </p:cNvPr>
            <p:cNvSpPr/>
            <p:nvPr/>
          </p:nvSpPr>
          <p:spPr>
            <a:xfrm>
              <a:off x="-92546" y="3197528"/>
              <a:ext cx="1041940" cy="810369"/>
            </a:xfrm>
            <a:custGeom>
              <a:avLst/>
              <a:gdLst>
                <a:gd name="connsiteX0" fmla="*/ 0 w 486048"/>
                <a:gd name="connsiteY0" fmla="*/ 0 h 378024"/>
                <a:gd name="connsiteX1" fmla="*/ 486049 w 486048"/>
                <a:gd name="connsiteY1" fmla="*/ 378025 h 37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6048" h="378024">
                  <a:moveTo>
                    <a:pt x="0" y="0"/>
                  </a:moveTo>
                  <a:cubicBezTo>
                    <a:pt x="0" y="0"/>
                    <a:pt x="421211" y="345606"/>
                    <a:pt x="486049" y="378025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B7214E3-CB79-9F4F-C7D8-321AA4245927}"/>
                </a:ext>
              </a:extLst>
            </p:cNvPr>
            <p:cNvSpPr/>
            <p:nvPr/>
          </p:nvSpPr>
          <p:spPr>
            <a:xfrm>
              <a:off x="32" y="3290108"/>
              <a:ext cx="208363" cy="127387"/>
            </a:xfrm>
            <a:custGeom>
              <a:avLst/>
              <a:gdLst>
                <a:gd name="connsiteX0" fmla="*/ 0 w 97198"/>
                <a:gd name="connsiteY0" fmla="*/ 54012 h 59424"/>
                <a:gd name="connsiteX1" fmla="*/ 97198 w 97198"/>
                <a:gd name="connsiteY1" fmla="*/ 59425 h 59424"/>
                <a:gd name="connsiteX2" fmla="*/ 70192 w 97198"/>
                <a:gd name="connsiteY2" fmla="*/ 0 h 59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198" h="59424">
                  <a:moveTo>
                    <a:pt x="0" y="54012"/>
                  </a:moveTo>
                  <a:cubicBezTo>
                    <a:pt x="16180" y="48599"/>
                    <a:pt x="97198" y="59425"/>
                    <a:pt x="97198" y="59425"/>
                  </a:cubicBezTo>
                  <a:lnTo>
                    <a:pt x="70192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FC60FE3-64F8-D744-8F1A-A46C2C039E07}"/>
                </a:ext>
              </a:extLst>
            </p:cNvPr>
            <p:cNvSpPr/>
            <p:nvPr/>
          </p:nvSpPr>
          <p:spPr>
            <a:xfrm>
              <a:off x="205130" y="3417495"/>
              <a:ext cx="211750" cy="196759"/>
            </a:xfrm>
            <a:custGeom>
              <a:avLst/>
              <a:gdLst>
                <a:gd name="connsiteX0" fmla="*/ 77186 w 98778"/>
                <a:gd name="connsiteY0" fmla="*/ 0 h 91785"/>
                <a:gd name="connsiteX1" fmla="*/ 98779 w 98778"/>
                <a:gd name="connsiteY1" fmla="*/ 91785 h 91785"/>
                <a:gd name="connsiteX2" fmla="*/ 1581 w 98778"/>
                <a:gd name="connsiteY2" fmla="*/ 86373 h 9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778" h="91785">
                  <a:moveTo>
                    <a:pt x="77186" y="0"/>
                  </a:moveTo>
                  <a:lnTo>
                    <a:pt x="98779" y="91785"/>
                  </a:lnTo>
                  <a:cubicBezTo>
                    <a:pt x="98779" y="91785"/>
                    <a:pt x="-14600" y="86373"/>
                    <a:pt x="1581" y="86373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F18751CD-C9F4-A3FC-04D4-1E07FDB0A12B}"/>
                </a:ext>
              </a:extLst>
            </p:cNvPr>
            <p:cNvSpPr/>
            <p:nvPr/>
          </p:nvSpPr>
          <p:spPr>
            <a:xfrm>
              <a:off x="416883" y="3556364"/>
              <a:ext cx="219965" cy="243170"/>
            </a:xfrm>
            <a:custGeom>
              <a:avLst/>
              <a:gdLst>
                <a:gd name="connsiteX0" fmla="*/ 80960 w 102610"/>
                <a:gd name="connsiteY0" fmla="*/ 0 h 113435"/>
                <a:gd name="connsiteX1" fmla="*/ 102611 w 102610"/>
                <a:gd name="connsiteY1" fmla="*/ 97256 h 113435"/>
                <a:gd name="connsiteX2" fmla="*/ 0 w 102610"/>
                <a:gd name="connsiteY2" fmla="*/ 113436 h 11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610" h="113435">
                  <a:moveTo>
                    <a:pt x="80960" y="0"/>
                  </a:moveTo>
                  <a:lnTo>
                    <a:pt x="102611" y="97256"/>
                  </a:lnTo>
                  <a:lnTo>
                    <a:pt x="0" y="113436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EF3ADCC-9828-0C03-4E4A-CB1C0CFB55F1}"/>
                </a:ext>
              </a:extLst>
            </p:cNvPr>
            <p:cNvSpPr/>
            <p:nvPr/>
          </p:nvSpPr>
          <p:spPr>
            <a:xfrm>
              <a:off x="636850" y="2919669"/>
              <a:ext cx="277858" cy="984047"/>
            </a:xfrm>
            <a:custGeom>
              <a:avLst/>
              <a:gdLst>
                <a:gd name="connsiteX0" fmla="*/ 0 w 129616"/>
                <a:gd name="connsiteY0" fmla="*/ 0 h 459042"/>
                <a:gd name="connsiteX1" fmla="*/ 129617 w 129616"/>
                <a:gd name="connsiteY1" fmla="*/ 459042 h 45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9616" h="459042">
                  <a:moveTo>
                    <a:pt x="0" y="0"/>
                  </a:moveTo>
                  <a:cubicBezTo>
                    <a:pt x="5413" y="21593"/>
                    <a:pt x="129617" y="459042"/>
                    <a:pt x="129617" y="459042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6267889-5CD0-1302-5434-5C48C0EF0819}"/>
                </a:ext>
              </a:extLst>
            </p:cNvPr>
            <p:cNvSpPr/>
            <p:nvPr/>
          </p:nvSpPr>
          <p:spPr>
            <a:xfrm>
              <a:off x="521064" y="3023852"/>
              <a:ext cx="266256" cy="208363"/>
            </a:xfrm>
            <a:custGeom>
              <a:avLst/>
              <a:gdLst>
                <a:gd name="connsiteX0" fmla="*/ 0 w 124204"/>
                <a:gd name="connsiteY0" fmla="*/ 0 h 97198"/>
                <a:gd name="connsiteX1" fmla="*/ 97198 w 124204"/>
                <a:gd name="connsiteY1" fmla="*/ 97198 h 97198"/>
                <a:gd name="connsiteX2" fmla="*/ 124204 w 124204"/>
                <a:gd name="connsiteY2" fmla="*/ 21593 h 97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204" h="97198">
                  <a:moveTo>
                    <a:pt x="0" y="0"/>
                  </a:moveTo>
                  <a:cubicBezTo>
                    <a:pt x="10825" y="16180"/>
                    <a:pt x="97198" y="97198"/>
                    <a:pt x="97198" y="97198"/>
                  </a:cubicBezTo>
                  <a:lnTo>
                    <a:pt x="124204" y="21593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072A100-1397-3772-65B7-4D247A0B0957}"/>
                </a:ext>
              </a:extLst>
            </p:cNvPr>
            <p:cNvSpPr/>
            <p:nvPr/>
          </p:nvSpPr>
          <p:spPr>
            <a:xfrm>
              <a:off x="521064" y="3267025"/>
              <a:ext cx="324147" cy="162072"/>
            </a:xfrm>
            <a:custGeom>
              <a:avLst/>
              <a:gdLst>
                <a:gd name="connsiteX0" fmla="*/ 0 w 151209"/>
                <a:gd name="connsiteY0" fmla="*/ 0 h 75604"/>
                <a:gd name="connsiteX1" fmla="*/ 118791 w 151209"/>
                <a:gd name="connsiteY1" fmla="*/ 75605 h 75604"/>
                <a:gd name="connsiteX2" fmla="*/ 151210 w 151209"/>
                <a:gd name="connsiteY2" fmla="*/ 0 h 75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209" h="75604">
                  <a:moveTo>
                    <a:pt x="0" y="0"/>
                  </a:moveTo>
                  <a:cubicBezTo>
                    <a:pt x="21593" y="0"/>
                    <a:pt x="118791" y="75605"/>
                    <a:pt x="118791" y="75605"/>
                  </a:cubicBezTo>
                  <a:lnTo>
                    <a:pt x="151210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793A51E3-5E81-6124-A783-DA09FD8CA1B2}"/>
                </a:ext>
              </a:extLst>
            </p:cNvPr>
            <p:cNvSpPr/>
            <p:nvPr/>
          </p:nvSpPr>
          <p:spPr>
            <a:xfrm>
              <a:off x="648329" y="3533281"/>
              <a:ext cx="266256" cy="127263"/>
            </a:xfrm>
            <a:custGeom>
              <a:avLst/>
              <a:gdLst>
                <a:gd name="connsiteX0" fmla="*/ 0 w 124204"/>
                <a:gd name="connsiteY0" fmla="*/ 5413 h 59366"/>
                <a:gd name="connsiteX1" fmla="*/ 97256 w 124204"/>
                <a:gd name="connsiteY1" fmla="*/ 59367 h 59366"/>
                <a:gd name="connsiteX2" fmla="*/ 124204 w 124204"/>
                <a:gd name="connsiteY2" fmla="*/ 0 h 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204" h="59366">
                  <a:moveTo>
                    <a:pt x="0" y="5413"/>
                  </a:moveTo>
                  <a:lnTo>
                    <a:pt x="97256" y="59367"/>
                  </a:lnTo>
                  <a:lnTo>
                    <a:pt x="124204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2137E41F-5691-F9FF-58C3-B757E6F1BD46}"/>
              </a:ext>
            </a:extLst>
          </p:cNvPr>
          <p:cNvGrpSpPr/>
          <p:nvPr/>
        </p:nvGrpSpPr>
        <p:grpSpPr>
          <a:xfrm>
            <a:off x="3509461" y="5770146"/>
            <a:ext cx="920395" cy="1269985"/>
            <a:chOff x="568371" y="3478790"/>
            <a:chExt cx="920395" cy="1269985"/>
          </a:xfrm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7E87734D-C1E2-8022-D3CE-93EB6EED333F}"/>
                </a:ext>
              </a:extLst>
            </p:cNvPr>
            <p:cNvSpPr/>
            <p:nvPr/>
          </p:nvSpPr>
          <p:spPr>
            <a:xfrm>
              <a:off x="568371" y="3478790"/>
              <a:ext cx="920395" cy="1269985"/>
            </a:xfrm>
            <a:custGeom>
              <a:avLst/>
              <a:gdLst>
                <a:gd name="connsiteX0" fmla="*/ 426150 w 429349"/>
                <a:gd name="connsiteY0" fmla="*/ 592428 h 592427"/>
                <a:gd name="connsiteX1" fmla="*/ 69718 w 429349"/>
                <a:gd name="connsiteY1" fmla="*/ 327839 h 592427"/>
                <a:gd name="connsiteX2" fmla="*/ 388319 w 429349"/>
                <a:gd name="connsiteY2" fmla="*/ 538473 h 592427"/>
                <a:gd name="connsiteX3" fmla="*/ 280295 w 429349"/>
                <a:gd name="connsiteY3" fmla="*/ 14651 h 592427"/>
                <a:gd name="connsiteX4" fmla="*/ 426150 w 429349"/>
                <a:gd name="connsiteY4" fmla="*/ 592428 h 59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349" h="592427">
                  <a:moveTo>
                    <a:pt x="426150" y="592428"/>
                  </a:moveTo>
                  <a:cubicBezTo>
                    <a:pt x="399144" y="592428"/>
                    <a:pt x="-200283" y="225228"/>
                    <a:pt x="69718" y="327839"/>
                  </a:cubicBezTo>
                  <a:cubicBezTo>
                    <a:pt x="339720" y="430450"/>
                    <a:pt x="388319" y="538473"/>
                    <a:pt x="388319" y="538473"/>
                  </a:cubicBezTo>
                  <a:cubicBezTo>
                    <a:pt x="388319" y="538473"/>
                    <a:pt x="96724" y="-104141"/>
                    <a:pt x="280295" y="14651"/>
                  </a:cubicBezTo>
                  <a:cubicBezTo>
                    <a:pt x="463866" y="133442"/>
                    <a:pt x="426150" y="592428"/>
                    <a:pt x="426150" y="592428"/>
                  </a:cubicBezTo>
                  <a:close/>
                </a:path>
              </a:pathLst>
            </a:custGeom>
            <a:solidFill>
              <a:srgbClr val="336535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3A2ACECE-6315-3672-97A4-CB31EFA82C9B}"/>
                </a:ext>
              </a:extLst>
            </p:cNvPr>
            <p:cNvSpPr/>
            <p:nvPr/>
          </p:nvSpPr>
          <p:spPr>
            <a:xfrm>
              <a:off x="1088263" y="3521677"/>
              <a:ext cx="393643" cy="1227098"/>
            </a:xfrm>
            <a:custGeom>
              <a:avLst/>
              <a:gdLst>
                <a:gd name="connsiteX0" fmla="*/ 0 w 183628"/>
                <a:gd name="connsiteY0" fmla="*/ 0 h 572421"/>
                <a:gd name="connsiteX1" fmla="*/ 183629 w 183628"/>
                <a:gd name="connsiteY1" fmla="*/ 572422 h 572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628" h="572421">
                  <a:moveTo>
                    <a:pt x="0" y="0"/>
                  </a:moveTo>
                  <a:cubicBezTo>
                    <a:pt x="0" y="0"/>
                    <a:pt x="178216" y="329426"/>
                    <a:pt x="183629" y="572422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1EA9437E-0638-995E-BF76-650BD488A2EB}"/>
                </a:ext>
              </a:extLst>
            </p:cNvPr>
            <p:cNvSpPr/>
            <p:nvPr/>
          </p:nvSpPr>
          <p:spPr>
            <a:xfrm>
              <a:off x="1053578" y="3591174"/>
              <a:ext cx="185156" cy="173676"/>
            </a:xfrm>
            <a:custGeom>
              <a:avLst/>
              <a:gdLst>
                <a:gd name="connsiteX0" fmla="*/ 0 w 86372"/>
                <a:gd name="connsiteY0" fmla="*/ 43186 h 81017"/>
                <a:gd name="connsiteX1" fmla="*/ 64780 w 86372"/>
                <a:gd name="connsiteY1" fmla="*/ 81018 h 81017"/>
                <a:gd name="connsiteX2" fmla="*/ 86373 w 86372"/>
                <a:gd name="connsiteY2" fmla="*/ 0 h 8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372" h="81017">
                  <a:moveTo>
                    <a:pt x="0" y="43186"/>
                  </a:moveTo>
                  <a:lnTo>
                    <a:pt x="64780" y="81018"/>
                  </a:lnTo>
                  <a:lnTo>
                    <a:pt x="86373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6A7BB20-3E6E-27A6-68CA-79E6B7C2CDD1}"/>
                </a:ext>
              </a:extLst>
            </p:cNvPr>
            <p:cNvSpPr/>
            <p:nvPr/>
          </p:nvSpPr>
          <p:spPr>
            <a:xfrm>
              <a:off x="1111469" y="3764850"/>
              <a:ext cx="243048" cy="243048"/>
            </a:xfrm>
            <a:custGeom>
              <a:avLst/>
              <a:gdLst>
                <a:gd name="connsiteX0" fmla="*/ 113379 w 113378"/>
                <a:gd name="connsiteY0" fmla="*/ 0 h 113378"/>
                <a:gd name="connsiteX1" fmla="*/ 97198 w 113378"/>
                <a:gd name="connsiteY1" fmla="*/ 113379 h 113378"/>
                <a:gd name="connsiteX2" fmla="*/ 0 w 113378"/>
                <a:gd name="connsiteY2" fmla="*/ 59367 h 113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378" h="113378">
                  <a:moveTo>
                    <a:pt x="113379" y="0"/>
                  </a:moveTo>
                  <a:lnTo>
                    <a:pt x="97198" y="113379"/>
                  </a:lnTo>
                  <a:lnTo>
                    <a:pt x="0" y="59367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1BC62E2-B928-706E-9362-8629D29C106B}"/>
                </a:ext>
              </a:extLst>
            </p:cNvPr>
            <p:cNvSpPr/>
            <p:nvPr/>
          </p:nvSpPr>
          <p:spPr>
            <a:xfrm>
              <a:off x="1192445" y="3984694"/>
              <a:ext cx="254774" cy="289461"/>
            </a:xfrm>
            <a:custGeom>
              <a:avLst/>
              <a:gdLst>
                <a:gd name="connsiteX0" fmla="*/ 0 w 118848"/>
                <a:gd name="connsiteY0" fmla="*/ 64837 h 135029"/>
                <a:gd name="connsiteX1" fmla="*/ 91843 w 118848"/>
                <a:gd name="connsiteY1" fmla="*/ 135030 h 135029"/>
                <a:gd name="connsiteX2" fmla="*/ 118849 w 118848"/>
                <a:gd name="connsiteY2" fmla="*/ 0 h 13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848" h="135029">
                  <a:moveTo>
                    <a:pt x="0" y="64837"/>
                  </a:moveTo>
                  <a:lnTo>
                    <a:pt x="91843" y="135030"/>
                  </a:lnTo>
                  <a:lnTo>
                    <a:pt x="118849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72A9F6D-3188-704A-483E-2A95A99455D7}"/>
                </a:ext>
              </a:extLst>
            </p:cNvPr>
            <p:cNvSpPr/>
            <p:nvPr/>
          </p:nvSpPr>
          <p:spPr>
            <a:xfrm>
              <a:off x="1296626" y="4239471"/>
              <a:ext cx="185280" cy="231444"/>
            </a:xfrm>
            <a:custGeom>
              <a:avLst/>
              <a:gdLst>
                <a:gd name="connsiteX0" fmla="*/ 86430 w 86430"/>
                <a:gd name="connsiteY0" fmla="*/ 0 h 107965"/>
                <a:gd name="connsiteX1" fmla="*/ 75605 w 86430"/>
                <a:gd name="connsiteY1" fmla="*/ 107966 h 107965"/>
                <a:gd name="connsiteX2" fmla="*/ 0 w 86430"/>
                <a:gd name="connsiteY2" fmla="*/ 70192 h 10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430" h="107965">
                  <a:moveTo>
                    <a:pt x="86430" y="0"/>
                  </a:moveTo>
                  <a:lnTo>
                    <a:pt x="75605" y="107966"/>
                  </a:lnTo>
                  <a:lnTo>
                    <a:pt x="0" y="70192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F8F13BB-533E-FD48-121E-24978841A638}"/>
              </a:ext>
            </a:extLst>
          </p:cNvPr>
          <p:cNvGrpSpPr/>
          <p:nvPr/>
        </p:nvGrpSpPr>
        <p:grpSpPr>
          <a:xfrm>
            <a:off x="-201818" y="5713234"/>
            <a:ext cx="1342945" cy="1457354"/>
            <a:chOff x="4093381" y="4205332"/>
            <a:chExt cx="362122" cy="392972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9111390-4190-EFFF-4A39-E31B67B8E71E}"/>
                </a:ext>
              </a:extLst>
            </p:cNvPr>
            <p:cNvSpPr/>
            <p:nvPr/>
          </p:nvSpPr>
          <p:spPr>
            <a:xfrm>
              <a:off x="4093381" y="4424626"/>
              <a:ext cx="259450" cy="173676"/>
            </a:xfrm>
            <a:custGeom>
              <a:avLst/>
              <a:gdLst>
                <a:gd name="connsiteX0" fmla="*/ 121029 w 121029"/>
                <a:gd name="connsiteY0" fmla="*/ 81018 h 81017"/>
                <a:gd name="connsiteX1" fmla="*/ 13006 w 121029"/>
                <a:gd name="connsiteY1" fmla="*/ 0 h 81017"/>
                <a:gd name="connsiteX2" fmla="*/ 121029 w 121029"/>
                <a:gd name="connsiteY2" fmla="*/ 81018 h 8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029" h="81017">
                  <a:moveTo>
                    <a:pt x="121029" y="81018"/>
                  </a:moveTo>
                  <a:cubicBezTo>
                    <a:pt x="88611" y="75605"/>
                    <a:pt x="-41006" y="0"/>
                    <a:pt x="13006" y="0"/>
                  </a:cubicBezTo>
                  <a:cubicBezTo>
                    <a:pt x="67017" y="0"/>
                    <a:pt x="121029" y="81018"/>
                    <a:pt x="121029" y="81018"/>
                  </a:cubicBezTo>
                  <a:close/>
                </a:path>
              </a:pathLst>
            </a:custGeom>
            <a:solidFill>
              <a:srgbClr val="4F8E3A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E0294BD9-11D3-D712-8FEE-794C42B15474}"/>
                </a:ext>
              </a:extLst>
            </p:cNvPr>
            <p:cNvSpPr/>
            <p:nvPr/>
          </p:nvSpPr>
          <p:spPr>
            <a:xfrm>
              <a:off x="4198504" y="4205332"/>
              <a:ext cx="256999" cy="392972"/>
            </a:xfrm>
            <a:custGeom>
              <a:avLst/>
              <a:gdLst>
                <a:gd name="connsiteX0" fmla="*/ 71992 w 119886"/>
                <a:gd name="connsiteY0" fmla="*/ 183315 h 183315"/>
                <a:gd name="connsiteX1" fmla="*/ 12568 w 119886"/>
                <a:gd name="connsiteY1" fmla="*/ 42931 h 183315"/>
                <a:gd name="connsiteX2" fmla="*/ 82760 w 119886"/>
                <a:gd name="connsiteY2" fmla="*/ 145541 h 183315"/>
                <a:gd name="connsiteX3" fmla="*/ 104353 w 119886"/>
                <a:gd name="connsiteY3" fmla="*/ 15925 h 183315"/>
                <a:gd name="connsiteX4" fmla="*/ 71992 w 119886"/>
                <a:gd name="connsiteY4" fmla="*/ 183315 h 183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6" h="183315">
                  <a:moveTo>
                    <a:pt x="71992" y="183315"/>
                  </a:moveTo>
                  <a:cubicBezTo>
                    <a:pt x="71992" y="161722"/>
                    <a:pt x="-36032" y="10512"/>
                    <a:pt x="12568" y="42931"/>
                  </a:cubicBezTo>
                  <a:cubicBezTo>
                    <a:pt x="61167" y="75349"/>
                    <a:pt x="82760" y="161722"/>
                    <a:pt x="82760" y="145541"/>
                  </a:cubicBezTo>
                  <a:cubicBezTo>
                    <a:pt x="82760" y="129361"/>
                    <a:pt x="55754" y="-54268"/>
                    <a:pt x="104353" y="15925"/>
                  </a:cubicBezTo>
                  <a:cubicBezTo>
                    <a:pt x="152952" y="86117"/>
                    <a:pt x="71992" y="183315"/>
                    <a:pt x="71992" y="183315"/>
                  </a:cubicBezTo>
                  <a:close/>
                </a:path>
              </a:pathLst>
            </a:custGeom>
            <a:solidFill>
              <a:srgbClr val="4F8E3A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E03804FB-B13E-2042-2044-2C7045CC5A85}"/>
              </a:ext>
            </a:extLst>
          </p:cNvPr>
          <p:cNvSpPr/>
          <p:nvPr/>
        </p:nvSpPr>
        <p:spPr>
          <a:xfrm>
            <a:off x="743050" y="6185588"/>
            <a:ext cx="1551794" cy="944044"/>
          </a:xfrm>
          <a:custGeom>
            <a:avLst/>
            <a:gdLst>
              <a:gd name="connsiteX0" fmla="*/ 53616 w 143030"/>
              <a:gd name="connsiteY0" fmla="*/ 87014 h 87013"/>
              <a:gd name="connsiteX1" fmla="*/ 10430 w 143030"/>
              <a:gd name="connsiteY1" fmla="*/ 35708 h 87013"/>
              <a:gd name="connsiteX2" fmla="*/ 59029 w 143030"/>
              <a:gd name="connsiteY2" fmla="*/ 73482 h 87013"/>
              <a:gd name="connsiteX3" fmla="*/ 86035 w 143030"/>
              <a:gd name="connsiteY3" fmla="*/ 3289 h 87013"/>
              <a:gd name="connsiteX4" fmla="*/ 72561 w 143030"/>
              <a:gd name="connsiteY4" fmla="*/ 70776 h 87013"/>
              <a:gd name="connsiteX5" fmla="*/ 142753 w 143030"/>
              <a:gd name="connsiteY5" fmla="*/ 46476 h 87013"/>
              <a:gd name="connsiteX6" fmla="*/ 53616 w 143030"/>
              <a:gd name="connsiteY6" fmla="*/ 87014 h 87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030" h="87013">
                <a:moveTo>
                  <a:pt x="53616" y="87014"/>
                </a:moveTo>
                <a:cubicBezTo>
                  <a:pt x="29317" y="81601"/>
                  <a:pt x="-21989" y="24883"/>
                  <a:pt x="10430" y="35708"/>
                </a:cubicBezTo>
                <a:cubicBezTo>
                  <a:pt x="42848" y="46533"/>
                  <a:pt x="59029" y="73482"/>
                  <a:pt x="59029" y="73482"/>
                </a:cubicBezTo>
                <a:cubicBezTo>
                  <a:pt x="59029" y="73482"/>
                  <a:pt x="61735" y="-18304"/>
                  <a:pt x="86035" y="3289"/>
                </a:cubicBezTo>
                <a:cubicBezTo>
                  <a:pt x="110334" y="24883"/>
                  <a:pt x="72561" y="70776"/>
                  <a:pt x="72561" y="70776"/>
                </a:cubicBezTo>
                <a:cubicBezTo>
                  <a:pt x="72561" y="70776"/>
                  <a:pt x="148166" y="19470"/>
                  <a:pt x="142753" y="46476"/>
                </a:cubicBezTo>
                <a:cubicBezTo>
                  <a:pt x="137340" y="73482"/>
                  <a:pt x="53616" y="87014"/>
                  <a:pt x="53616" y="87014"/>
                </a:cubicBezTo>
                <a:close/>
              </a:path>
            </a:pathLst>
          </a:custGeom>
          <a:solidFill>
            <a:srgbClr val="4F8E3A">
              <a:alpha val="53000"/>
            </a:srgbClr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112C4748-214A-2226-31A2-5DE8A367F6D5}"/>
              </a:ext>
            </a:extLst>
          </p:cNvPr>
          <p:cNvSpPr/>
          <p:nvPr/>
        </p:nvSpPr>
        <p:spPr>
          <a:xfrm>
            <a:off x="5453186" y="5929059"/>
            <a:ext cx="1054595" cy="1061493"/>
          </a:xfrm>
          <a:custGeom>
            <a:avLst/>
            <a:gdLst>
              <a:gd name="connsiteX0" fmla="*/ 34192 w 81798"/>
              <a:gd name="connsiteY0" fmla="*/ 82333 h 82333"/>
              <a:gd name="connsiteX1" fmla="*/ 12599 w 81798"/>
              <a:gd name="connsiteY1" fmla="*/ 31027 h 82333"/>
              <a:gd name="connsiteX2" fmla="*/ 50373 w 81798"/>
              <a:gd name="connsiteY2" fmla="*/ 82333 h 82333"/>
              <a:gd name="connsiteX3" fmla="*/ 69260 w 81798"/>
              <a:gd name="connsiteY3" fmla="*/ 1315 h 82333"/>
              <a:gd name="connsiteX4" fmla="*/ 66553 w 81798"/>
              <a:gd name="connsiteY4" fmla="*/ 82333 h 82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98" h="82333">
                <a:moveTo>
                  <a:pt x="34192" y="82333"/>
                </a:moveTo>
                <a:cubicBezTo>
                  <a:pt x="34192" y="82333"/>
                  <a:pt x="-25232" y="22909"/>
                  <a:pt x="12599" y="31027"/>
                </a:cubicBezTo>
                <a:cubicBezTo>
                  <a:pt x="50430" y="39147"/>
                  <a:pt x="50373" y="82333"/>
                  <a:pt x="50373" y="82333"/>
                </a:cubicBezTo>
                <a:cubicBezTo>
                  <a:pt x="50373" y="82333"/>
                  <a:pt x="39547" y="-12159"/>
                  <a:pt x="69260" y="1315"/>
                </a:cubicBezTo>
                <a:cubicBezTo>
                  <a:pt x="98972" y="14789"/>
                  <a:pt x="66553" y="82333"/>
                  <a:pt x="66553" y="82333"/>
                </a:cubicBezTo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6AE87461-F099-6FAD-4340-403C3B5BB05C}"/>
              </a:ext>
            </a:extLst>
          </p:cNvPr>
          <p:cNvSpPr/>
          <p:nvPr/>
        </p:nvSpPr>
        <p:spPr>
          <a:xfrm>
            <a:off x="8728900" y="6085313"/>
            <a:ext cx="357764" cy="823862"/>
          </a:xfrm>
          <a:custGeom>
            <a:avLst/>
            <a:gdLst>
              <a:gd name="connsiteX0" fmla="*/ 15747 w 53655"/>
              <a:gd name="connsiteY0" fmla="*/ 115496 h 123557"/>
              <a:gd name="connsiteX1" fmla="*/ 7628 w 53655"/>
              <a:gd name="connsiteY1" fmla="*/ 69604 h 123557"/>
              <a:gd name="connsiteX2" fmla="*/ 31928 w 53655"/>
              <a:gd name="connsiteY2" fmla="*/ 118203 h 123557"/>
              <a:gd name="connsiteX3" fmla="*/ 37341 w 53655"/>
              <a:gd name="connsiteY3" fmla="*/ 10179 h 123557"/>
              <a:gd name="connsiteX4" fmla="*/ 53521 w 53655"/>
              <a:gd name="connsiteY4" fmla="*/ 123558 h 123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55" h="123557">
                <a:moveTo>
                  <a:pt x="15747" y="115496"/>
                </a:moveTo>
                <a:cubicBezTo>
                  <a:pt x="-433" y="104671"/>
                  <a:pt x="-5846" y="31772"/>
                  <a:pt x="7628" y="69604"/>
                </a:cubicBezTo>
                <a:cubicBezTo>
                  <a:pt x="21103" y="107435"/>
                  <a:pt x="31928" y="118203"/>
                  <a:pt x="31928" y="118203"/>
                </a:cubicBezTo>
                <a:cubicBezTo>
                  <a:pt x="31928" y="118203"/>
                  <a:pt x="18454" y="-41127"/>
                  <a:pt x="37341" y="10179"/>
                </a:cubicBezTo>
                <a:cubicBezTo>
                  <a:pt x="56227" y="61484"/>
                  <a:pt x="53521" y="123558"/>
                  <a:pt x="53521" y="123558"/>
                </a:cubicBezTo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60834F91-F316-856B-687B-16A77EB55313}"/>
              </a:ext>
            </a:extLst>
          </p:cNvPr>
          <p:cNvSpPr/>
          <p:nvPr/>
        </p:nvSpPr>
        <p:spPr>
          <a:xfrm>
            <a:off x="4716262" y="5423139"/>
            <a:ext cx="752693" cy="1556023"/>
          </a:xfrm>
          <a:custGeom>
            <a:avLst/>
            <a:gdLst>
              <a:gd name="connsiteX0" fmla="*/ 16240 w 65464"/>
              <a:gd name="connsiteY0" fmla="*/ 135333 h 135332"/>
              <a:gd name="connsiteX1" fmla="*/ 8121 w 65464"/>
              <a:gd name="connsiteY1" fmla="*/ 67846 h 135332"/>
              <a:gd name="connsiteX2" fmla="*/ 32421 w 65464"/>
              <a:gd name="connsiteY2" fmla="*/ 119152 h 135332"/>
              <a:gd name="connsiteX3" fmla="*/ 48601 w 65464"/>
              <a:gd name="connsiteY3" fmla="*/ 8422 h 135332"/>
              <a:gd name="connsiteX4" fmla="*/ 56720 w 65464"/>
              <a:gd name="connsiteY4" fmla="*/ 127213 h 135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464" h="135332">
                <a:moveTo>
                  <a:pt x="16240" y="135333"/>
                </a:moveTo>
                <a:cubicBezTo>
                  <a:pt x="8121" y="132626"/>
                  <a:pt x="-10766" y="35428"/>
                  <a:pt x="8121" y="67846"/>
                </a:cubicBezTo>
                <a:cubicBezTo>
                  <a:pt x="27008" y="100265"/>
                  <a:pt x="32421" y="119152"/>
                  <a:pt x="32421" y="119152"/>
                </a:cubicBezTo>
                <a:cubicBezTo>
                  <a:pt x="32421" y="119152"/>
                  <a:pt x="16240" y="-37471"/>
                  <a:pt x="48601" y="8422"/>
                </a:cubicBezTo>
                <a:cubicBezTo>
                  <a:pt x="81020" y="54315"/>
                  <a:pt x="56720" y="127213"/>
                  <a:pt x="56720" y="127213"/>
                </a:cubicBezTo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1764F447-B6D0-E247-D4EC-F12D02038283}"/>
              </a:ext>
            </a:extLst>
          </p:cNvPr>
          <p:cNvSpPr/>
          <p:nvPr/>
        </p:nvSpPr>
        <p:spPr>
          <a:xfrm>
            <a:off x="6361251" y="5515025"/>
            <a:ext cx="1986007" cy="1610074"/>
          </a:xfrm>
          <a:custGeom>
            <a:avLst/>
            <a:gdLst>
              <a:gd name="connsiteX0" fmla="*/ 56764 w 175348"/>
              <a:gd name="connsiteY0" fmla="*/ 142157 h 142156"/>
              <a:gd name="connsiteX1" fmla="*/ 16802 w 175348"/>
              <a:gd name="connsiteY1" fmla="*/ 88836 h 142156"/>
              <a:gd name="connsiteX2" fmla="*/ 100756 w 175348"/>
              <a:gd name="connsiteY2" fmla="*/ 126725 h 142156"/>
              <a:gd name="connsiteX3" fmla="*/ 100756 w 175348"/>
              <a:gd name="connsiteY3" fmla="*/ 4536 h 142156"/>
              <a:gd name="connsiteX4" fmla="*/ 172676 w 175348"/>
              <a:gd name="connsiteY4" fmla="*/ 135304 h 14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348" h="142156">
                <a:moveTo>
                  <a:pt x="56764" y="142157"/>
                </a:moveTo>
                <a:cubicBezTo>
                  <a:pt x="36783" y="140429"/>
                  <a:pt x="-31164" y="71619"/>
                  <a:pt x="16802" y="88836"/>
                </a:cubicBezTo>
                <a:cubicBezTo>
                  <a:pt x="64768" y="106053"/>
                  <a:pt x="100756" y="126725"/>
                  <a:pt x="100756" y="126725"/>
                </a:cubicBezTo>
                <a:cubicBezTo>
                  <a:pt x="100756" y="126725"/>
                  <a:pt x="4825" y="-28171"/>
                  <a:pt x="100756" y="4536"/>
                </a:cubicBezTo>
                <a:cubicBezTo>
                  <a:pt x="196688" y="37242"/>
                  <a:pt x="172676" y="135304"/>
                  <a:pt x="172676" y="135304"/>
                </a:cubicBezTo>
              </a:path>
            </a:pathLst>
          </a:custGeom>
          <a:solidFill>
            <a:srgbClr val="6EAA6F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1A1E987B-DBD6-62FE-7D6D-3DF278489C49}"/>
              </a:ext>
            </a:extLst>
          </p:cNvPr>
          <p:cNvSpPr/>
          <p:nvPr/>
        </p:nvSpPr>
        <p:spPr>
          <a:xfrm>
            <a:off x="5744436" y="6106238"/>
            <a:ext cx="504468" cy="841652"/>
          </a:xfrm>
          <a:custGeom>
            <a:avLst/>
            <a:gdLst>
              <a:gd name="connsiteX0" fmla="*/ 1065 w 235326"/>
              <a:gd name="connsiteY0" fmla="*/ 392618 h 392617"/>
              <a:gd name="connsiteX1" fmla="*/ 51449 w 235326"/>
              <a:gd name="connsiteY1" fmla="*/ 288222 h 392617"/>
              <a:gd name="connsiteX2" fmla="*/ 91065 w 235326"/>
              <a:gd name="connsiteY2" fmla="*/ 374652 h 392617"/>
              <a:gd name="connsiteX3" fmla="*/ 235078 w 235326"/>
              <a:gd name="connsiteY3" fmla="*/ 47011 h 392617"/>
              <a:gd name="connsiteX4" fmla="*/ 141449 w 235326"/>
              <a:gd name="connsiteY4" fmla="*/ 392618 h 392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326" h="392617">
                <a:moveTo>
                  <a:pt x="1065" y="392618"/>
                </a:moveTo>
                <a:cubicBezTo>
                  <a:pt x="-9760" y="381792"/>
                  <a:pt x="65845" y="219814"/>
                  <a:pt x="51449" y="288222"/>
                </a:cubicBezTo>
                <a:cubicBezTo>
                  <a:pt x="37054" y="356629"/>
                  <a:pt x="91065" y="374652"/>
                  <a:pt x="91065" y="374652"/>
                </a:cubicBezTo>
                <a:cubicBezTo>
                  <a:pt x="91065" y="374652"/>
                  <a:pt x="242275" y="-158153"/>
                  <a:pt x="235078" y="47011"/>
                </a:cubicBezTo>
                <a:cubicBezTo>
                  <a:pt x="227880" y="252175"/>
                  <a:pt x="141449" y="392618"/>
                  <a:pt x="141449" y="392618"/>
                </a:cubicBezTo>
              </a:path>
            </a:pathLst>
          </a:custGeom>
          <a:solidFill>
            <a:srgbClr val="6EAA6F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id="{48CE654F-26A4-B71C-1204-9CB38044B486}"/>
              </a:ext>
            </a:extLst>
          </p:cNvPr>
          <p:cNvSpPr/>
          <p:nvPr/>
        </p:nvSpPr>
        <p:spPr>
          <a:xfrm rot="11321440">
            <a:off x="9031683" y="-237798"/>
            <a:ext cx="3083119" cy="1659544"/>
          </a:xfrm>
          <a:custGeom>
            <a:avLst/>
            <a:gdLst>
              <a:gd name="connsiteX0" fmla="*/ 294787 w 3083119"/>
              <a:gd name="connsiteY0" fmla="*/ 1619198 h 1659544"/>
              <a:gd name="connsiteX1" fmla="*/ 30835 w 3083119"/>
              <a:gd name="connsiteY1" fmla="*/ 1659544 h 1659544"/>
              <a:gd name="connsiteX2" fmla="*/ 0 w 3083119"/>
              <a:gd name="connsiteY2" fmla="*/ 1457818 h 1659544"/>
              <a:gd name="connsiteX3" fmla="*/ 38034 w 3083119"/>
              <a:gd name="connsiteY3" fmla="*/ 1477529 h 1659544"/>
              <a:gd name="connsiteX4" fmla="*/ 187940 w 3083119"/>
              <a:gd name="connsiteY4" fmla="*/ 1559565 h 1659544"/>
              <a:gd name="connsiteX5" fmla="*/ 3083119 w 3083119"/>
              <a:gd name="connsiteY5" fmla="*/ 1192988 h 1659544"/>
              <a:gd name="connsiteX6" fmla="*/ 949848 w 3083119"/>
              <a:gd name="connsiteY6" fmla="*/ 1519068 h 1659544"/>
              <a:gd name="connsiteX7" fmla="*/ 906950 w 3083119"/>
              <a:gd name="connsiteY7" fmla="*/ 1483369 h 1659544"/>
              <a:gd name="connsiteX8" fmla="*/ 325650 w 3083119"/>
              <a:gd name="connsiteY8" fmla="*/ 609647 h 1659544"/>
              <a:gd name="connsiteX9" fmla="*/ 1878302 w 3083119"/>
              <a:gd name="connsiteY9" fmla="*/ 1026163 h 1659544"/>
              <a:gd name="connsiteX10" fmla="*/ 1322276 w 3083119"/>
              <a:gd name="connsiteY10" fmla="*/ 94 h 1659544"/>
              <a:gd name="connsiteX11" fmla="*/ 2874839 w 3083119"/>
              <a:gd name="connsiteY11" fmla="*/ 994108 h 165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83119" h="1659544">
                <a:moveTo>
                  <a:pt x="294787" y="1619198"/>
                </a:moveTo>
                <a:lnTo>
                  <a:pt x="30835" y="1659544"/>
                </a:lnTo>
                <a:lnTo>
                  <a:pt x="0" y="1457818"/>
                </a:lnTo>
                <a:lnTo>
                  <a:pt x="38034" y="1477529"/>
                </a:lnTo>
                <a:cubicBezTo>
                  <a:pt x="84170" y="1502273"/>
                  <a:pt x="134516" y="1529925"/>
                  <a:pt x="187940" y="1559565"/>
                </a:cubicBezTo>
                <a:close/>
                <a:moveTo>
                  <a:pt x="3083119" y="1192988"/>
                </a:moveTo>
                <a:lnTo>
                  <a:pt x="949848" y="1519068"/>
                </a:lnTo>
                <a:lnTo>
                  <a:pt x="906950" y="1483369"/>
                </a:lnTo>
                <a:cubicBezTo>
                  <a:pt x="520597" y="1158268"/>
                  <a:pt x="145082" y="802686"/>
                  <a:pt x="325650" y="609647"/>
                </a:cubicBezTo>
                <a:cubicBezTo>
                  <a:pt x="686785" y="223571"/>
                  <a:pt x="1755485" y="1239565"/>
                  <a:pt x="1878302" y="1026163"/>
                </a:cubicBezTo>
                <a:cubicBezTo>
                  <a:pt x="2001042" y="812869"/>
                  <a:pt x="982855" y="-10089"/>
                  <a:pt x="1322276" y="94"/>
                </a:cubicBezTo>
                <a:cubicBezTo>
                  <a:pt x="1470772" y="4549"/>
                  <a:pt x="2231596" y="421245"/>
                  <a:pt x="2874839" y="994108"/>
                </a:cubicBezTo>
                <a:close/>
              </a:path>
            </a:pathLst>
          </a:custGeom>
          <a:solidFill>
            <a:srgbClr val="CBF4F2">
              <a:alpha val="36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AF07DC91-195C-43C5-8C09-D1EEA7C8AB09}"/>
              </a:ext>
            </a:extLst>
          </p:cNvPr>
          <p:cNvGrpSpPr/>
          <p:nvPr/>
        </p:nvGrpSpPr>
        <p:grpSpPr>
          <a:xfrm>
            <a:off x="9006102" y="4982070"/>
            <a:ext cx="909740" cy="1886614"/>
            <a:chOff x="9236819" y="-4415867"/>
            <a:chExt cx="2046104" cy="4243197"/>
          </a:xfrm>
        </p:grpSpPr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42977A92-E37A-AA65-9296-46C7DE97778B}"/>
                </a:ext>
              </a:extLst>
            </p:cNvPr>
            <p:cNvSpPr/>
            <p:nvPr/>
          </p:nvSpPr>
          <p:spPr>
            <a:xfrm>
              <a:off x="9518961" y="-2384865"/>
              <a:ext cx="1481818" cy="2212195"/>
            </a:xfrm>
            <a:custGeom>
              <a:avLst/>
              <a:gdLst>
                <a:gd name="connsiteX0" fmla="*/ 1090993 w 1481819"/>
                <a:gd name="connsiteY0" fmla="*/ 1437158 h 2212196"/>
                <a:gd name="connsiteX1" fmla="*/ 771324 w 1481819"/>
                <a:gd name="connsiteY1" fmla="*/ 2001507 h 2212196"/>
                <a:gd name="connsiteX2" fmla="*/ 771324 w 1481819"/>
                <a:gd name="connsiteY2" fmla="*/ 1118434 h 2212196"/>
                <a:gd name="connsiteX3" fmla="*/ 1424756 w 1481819"/>
                <a:gd name="connsiteY3" fmla="*/ 657261 h 2212196"/>
                <a:gd name="connsiteX4" fmla="*/ 1090974 w 1481819"/>
                <a:gd name="connsiteY4" fmla="*/ 494441 h 2212196"/>
                <a:gd name="connsiteX5" fmla="*/ 771305 w 1481819"/>
                <a:gd name="connsiteY5" fmla="*/ 1058789 h 2212196"/>
                <a:gd name="connsiteX6" fmla="*/ 771305 w 1481819"/>
                <a:gd name="connsiteY6" fmla="*/ 32564 h 2212196"/>
                <a:gd name="connsiteX7" fmla="*/ 738741 w 1481819"/>
                <a:gd name="connsiteY7" fmla="*/ 0 h 2212196"/>
                <a:gd name="connsiteX8" fmla="*/ 706177 w 1481819"/>
                <a:gd name="connsiteY8" fmla="*/ 32564 h 2212196"/>
                <a:gd name="connsiteX9" fmla="*/ 706177 w 1481819"/>
                <a:gd name="connsiteY9" fmla="*/ 1045633 h 2212196"/>
                <a:gd name="connsiteX10" fmla="*/ 390846 w 1481819"/>
                <a:gd name="connsiteY10" fmla="*/ 494441 h 2212196"/>
                <a:gd name="connsiteX11" fmla="*/ 57064 w 1481819"/>
                <a:gd name="connsiteY11" fmla="*/ 657261 h 2212196"/>
                <a:gd name="connsiteX12" fmla="*/ 706177 w 1481819"/>
                <a:gd name="connsiteY12" fmla="*/ 1117144 h 2212196"/>
                <a:gd name="connsiteX13" fmla="*/ 706177 w 1481819"/>
                <a:gd name="connsiteY13" fmla="*/ 1988364 h 2212196"/>
                <a:gd name="connsiteX14" fmla="*/ 390846 w 1481819"/>
                <a:gd name="connsiteY14" fmla="*/ 1437171 h 2212196"/>
                <a:gd name="connsiteX15" fmla="*/ 57064 w 1481819"/>
                <a:gd name="connsiteY15" fmla="*/ 1599992 h 2212196"/>
                <a:gd name="connsiteX16" fmla="*/ 706177 w 1481819"/>
                <a:gd name="connsiteY16" fmla="*/ 2059875 h 2212196"/>
                <a:gd name="connsiteX17" fmla="*/ 706177 w 1481819"/>
                <a:gd name="connsiteY17" fmla="*/ 2179633 h 2212196"/>
                <a:gd name="connsiteX18" fmla="*/ 738741 w 1481819"/>
                <a:gd name="connsiteY18" fmla="*/ 2212197 h 2212196"/>
                <a:gd name="connsiteX19" fmla="*/ 771305 w 1481819"/>
                <a:gd name="connsiteY19" fmla="*/ 2179633 h 2212196"/>
                <a:gd name="connsiteX20" fmla="*/ 771305 w 1481819"/>
                <a:gd name="connsiteY20" fmla="*/ 2061165 h 2212196"/>
                <a:gd name="connsiteX21" fmla="*/ 1424736 w 1481819"/>
                <a:gd name="connsiteY21" fmla="*/ 1599992 h 2212196"/>
                <a:gd name="connsiteX22" fmla="*/ 1090954 w 1481819"/>
                <a:gd name="connsiteY22" fmla="*/ 1437171 h 2212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81819" h="2212196">
                  <a:moveTo>
                    <a:pt x="1090993" y="1437158"/>
                  </a:moveTo>
                  <a:cubicBezTo>
                    <a:pt x="952342" y="1567571"/>
                    <a:pt x="849433" y="1763008"/>
                    <a:pt x="771324" y="2001507"/>
                  </a:cubicBezTo>
                  <a:lnTo>
                    <a:pt x="771324" y="1118434"/>
                  </a:lnTo>
                  <a:cubicBezTo>
                    <a:pt x="1051819" y="1034080"/>
                    <a:pt x="1290650" y="898209"/>
                    <a:pt x="1424756" y="657261"/>
                  </a:cubicBezTo>
                  <a:cubicBezTo>
                    <a:pt x="1593692" y="353783"/>
                    <a:pt x="1359230" y="242114"/>
                    <a:pt x="1090974" y="494441"/>
                  </a:cubicBezTo>
                  <a:cubicBezTo>
                    <a:pt x="952322" y="624853"/>
                    <a:pt x="849414" y="820290"/>
                    <a:pt x="771305" y="1058789"/>
                  </a:cubicBezTo>
                  <a:lnTo>
                    <a:pt x="771305" y="32564"/>
                  </a:lnTo>
                  <a:cubicBezTo>
                    <a:pt x="771305" y="14578"/>
                    <a:pt x="756728" y="0"/>
                    <a:pt x="738741" y="0"/>
                  </a:cubicBezTo>
                  <a:cubicBezTo>
                    <a:pt x="720754" y="0"/>
                    <a:pt x="706177" y="14578"/>
                    <a:pt x="706177" y="32564"/>
                  </a:cubicBezTo>
                  <a:lnTo>
                    <a:pt x="706177" y="1045633"/>
                  </a:lnTo>
                  <a:cubicBezTo>
                    <a:pt x="628609" y="813100"/>
                    <a:pt x="526938" y="622450"/>
                    <a:pt x="390846" y="494441"/>
                  </a:cubicBezTo>
                  <a:cubicBezTo>
                    <a:pt x="122589" y="242114"/>
                    <a:pt x="-111872" y="353783"/>
                    <a:pt x="57064" y="657261"/>
                  </a:cubicBezTo>
                  <a:cubicBezTo>
                    <a:pt x="190499" y="896965"/>
                    <a:pt x="427552" y="1032699"/>
                    <a:pt x="706177" y="1117144"/>
                  </a:cubicBezTo>
                  <a:lnTo>
                    <a:pt x="706177" y="1988364"/>
                  </a:lnTo>
                  <a:cubicBezTo>
                    <a:pt x="628609" y="1755830"/>
                    <a:pt x="526938" y="1565181"/>
                    <a:pt x="390846" y="1437171"/>
                  </a:cubicBezTo>
                  <a:cubicBezTo>
                    <a:pt x="122589" y="1184845"/>
                    <a:pt x="-111872" y="1296514"/>
                    <a:pt x="57064" y="1599992"/>
                  </a:cubicBezTo>
                  <a:cubicBezTo>
                    <a:pt x="190499" y="1839696"/>
                    <a:pt x="427552" y="1975430"/>
                    <a:pt x="706177" y="2059875"/>
                  </a:cubicBezTo>
                  <a:lnTo>
                    <a:pt x="706177" y="2179633"/>
                  </a:lnTo>
                  <a:cubicBezTo>
                    <a:pt x="706177" y="2197619"/>
                    <a:pt x="720754" y="2212197"/>
                    <a:pt x="738741" y="2212197"/>
                  </a:cubicBezTo>
                  <a:cubicBezTo>
                    <a:pt x="756728" y="2212197"/>
                    <a:pt x="771305" y="2197619"/>
                    <a:pt x="771305" y="2179633"/>
                  </a:cubicBezTo>
                  <a:lnTo>
                    <a:pt x="771305" y="2061165"/>
                  </a:lnTo>
                  <a:cubicBezTo>
                    <a:pt x="1051799" y="1976810"/>
                    <a:pt x="1290631" y="1840940"/>
                    <a:pt x="1424736" y="1599992"/>
                  </a:cubicBezTo>
                  <a:cubicBezTo>
                    <a:pt x="1593673" y="1296514"/>
                    <a:pt x="1359211" y="1184845"/>
                    <a:pt x="1090954" y="1437171"/>
                  </a:cubicBezTo>
                  <a:close/>
                </a:path>
              </a:pathLst>
            </a:custGeom>
            <a:solidFill>
              <a:srgbClr val="4F8E3A"/>
            </a:solidFill>
            <a:ln w="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A223142-C24A-6AAC-DDB7-AA96B55A4FF9}"/>
                </a:ext>
              </a:extLst>
            </p:cNvPr>
            <p:cNvSpPr/>
            <p:nvPr/>
          </p:nvSpPr>
          <p:spPr>
            <a:xfrm>
              <a:off x="9236819" y="-4415867"/>
              <a:ext cx="2046104" cy="2046117"/>
            </a:xfrm>
            <a:custGeom>
              <a:avLst/>
              <a:gdLst>
                <a:gd name="connsiteX0" fmla="*/ 2046105 w 2046104"/>
                <a:gd name="connsiteY0" fmla="*/ 1016546 h 2046117"/>
                <a:gd name="connsiteX1" fmla="*/ 1755203 w 2046104"/>
                <a:gd name="connsiteY1" fmla="*/ 725638 h 2046117"/>
                <a:gd name="connsiteX2" fmla="*/ 1717527 w 2046104"/>
                <a:gd name="connsiteY2" fmla="*/ 728148 h 2046117"/>
                <a:gd name="connsiteX3" fmla="*/ 1741857 w 2046104"/>
                <a:gd name="connsiteY3" fmla="*/ 706445 h 2046117"/>
                <a:gd name="connsiteX4" fmla="*/ 1741857 w 2046104"/>
                <a:gd name="connsiteY4" fmla="*/ 295043 h 2046117"/>
                <a:gd name="connsiteX5" fmla="*/ 1330455 w 2046104"/>
                <a:gd name="connsiteY5" fmla="*/ 295043 h 2046117"/>
                <a:gd name="connsiteX6" fmla="*/ 1305588 w 2046104"/>
                <a:gd name="connsiteY6" fmla="*/ 323459 h 2046117"/>
                <a:gd name="connsiteX7" fmla="*/ 1307447 w 2046104"/>
                <a:gd name="connsiteY7" fmla="*/ 290908 h 2046117"/>
                <a:gd name="connsiteX8" fmla="*/ 1016539 w 2046104"/>
                <a:gd name="connsiteY8" fmla="*/ 0 h 2046117"/>
                <a:gd name="connsiteX9" fmla="*/ 725631 w 2046104"/>
                <a:gd name="connsiteY9" fmla="*/ 290908 h 2046117"/>
                <a:gd name="connsiteX10" fmla="*/ 728142 w 2046104"/>
                <a:gd name="connsiteY10" fmla="*/ 328585 h 2046117"/>
                <a:gd name="connsiteX11" fmla="*/ 706439 w 2046104"/>
                <a:gd name="connsiteY11" fmla="*/ 304254 h 2046117"/>
                <a:gd name="connsiteX12" fmla="*/ 295037 w 2046104"/>
                <a:gd name="connsiteY12" fmla="*/ 304254 h 2046117"/>
                <a:gd name="connsiteX13" fmla="*/ 295037 w 2046104"/>
                <a:gd name="connsiteY13" fmla="*/ 715656 h 2046117"/>
                <a:gd name="connsiteX14" fmla="*/ 323452 w 2046104"/>
                <a:gd name="connsiteY14" fmla="*/ 740523 h 2046117"/>
                <a:gd name="connsiteX15" fmla="*/ 290902 w 2046104"/>
                <a:gd name="connsiteY15" fmla="*/ 738664 h 2046117"/>
                <a:gd name="connsiteX16" fmla="*/ 0 w 2046104"/>
                <a:gd name="connsiteY16" fmla="*/ 1029572 h 2046117"/>
                <a:gd name="connsiteX17" fmla="*/ 290902 w 2046104"/>
                <a:gd name="connsiteY17" fmla="*/ 1320480 h 2046117"/>
                <a:gd name="connsiteX18" fmla="*/ 328578 w 2046104"/>
                <a:gd name="connsiteY18" fmla="*/ 1317970 h 2046117"/>
                <a:gd name="connsiteX19" fmla="*/ 304248 w 2046104"/>
                <a:gd name="connsiteY19" fmla="*/ 1339673 h 2046117"/>
                <a:gd name="connsiteX20" fmla="*/ 304248 w 2046104"/>
                <a:gd name="connsiteY20" fmla="*/ 1751075 h 2046117"/>
                <a:gd name="connsiteX21" fmla="*/ 715649 w 2046104"/>
                <a:gd name="connsiteY21" fmla="*/ 1751075 h 2046117"/>
                <a:gd name="connsiteX22" fmla="*/ 740516 w 2046104"/>
                <a:gd name="connsiteY22" fmla="*/ 1722659 h 2046117"/>
                <a:gd name="connsiteX23" fmla="*/ 738657 w 2046104"/>
                <a:gd name="connsiteY23" fmla="*/ 1755210 h 2046117"/>
                <a:gd name="connsiteX24" fmla="*/ 1029566 w 2046104"/>
                <a:gd name="connsiteY24" fmla="*/ 2046118 h 2046117"/>
                <a:gd name="connsiteX25" fmla="*/ 1320474 w 2046104"/>
                <a:gd name="connsiteY25" fmla="*/ 1755210 h 2046117"/>
                <a:gd name="connsiteX26" fmla="*/ 1317963 w 2046104"/>
                <a:gd name="connsiteY26" fmla="*/ 1717533 h 2046117"/>
                <a:gd name="connsiteX27" fmla="*/ 1339665 w 2046104"/>
                <a:gd name="connsiteY27" fmla="*/ 1741864 h 2046117"/>
                <a:gd name="connsiteX28" fmla="*/ 1751067 w 2046104"/>
                <a:gd name="connsiteY28" fmla="*/ 1741864 h 2046117"/>
                <a:gd name="connsiteX29" fmla="*/ 1751067 w 2046104"/>
                <a:gd name="connsiteY29" fmla="*/ 1330462 h 2046117"/>
                <a:gd name="connsiteX30" fmla="*/ 1722652 w 2046104"/>
                <a:gd name="connsiteY30" fmla="*/ 1305595 h 2046117"/>
                <a:gd name="connsiteX31" fmla="*/ 1755203 w 2046104"/>
                <a:gd name="connsiteY31" fmla="*/ 1307454 h 2046117"/>
                <a:gd name="connsiteX32" fmla="*/ 2046105 w 2046104"/>
                <a:gd name="connsiteY32" fmla="*/ 1016546 h 2046117"/>
                <a:gd name="connsiteX33" fmla="*/ 1023071 w 2046104"/>
                <a:gd name="connsiteY33" fmla="*/ 1544084 h 2046117"/>
                <a:gd name="connsiteX34" fmla="*/ 502045 w 2046104"/>
                <a:gd name="connsiteY34" fmla="*/ 1023059 h 2046117"/>
                <a:gd name="connsiteX35" fmla="*/ 1023071 w 2046104"/>
                <a:gd name="connsiteY35" fmla="*/ 502033 h 2046117"/>
                <a:gd name="connsiteX36" fmla="*/ 1544097 w 2046104"/>
                <a:gd name="connsiteY36" fmla="*/ 1023059 h 2046117"/>
                <a:gd name="connsiteX37" fmla="*/ 1023071 w 2046104"/>
                <a:gd name="connsiteY37" fmla="*/ 1544084 h 2046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046104" h="2046117">
                  <a:moveTo>
                    <a:pt x="2046105" y="1016546"/>
                  </a:moveTo>
                  <a:cubicBezTo>
                    <a:pt x="2046105" y="855881"/>
                    <a:pt x="1915862" y="725638"/>
                    <a:pt x="1755203" y="725638"/>
                  </a:cubicBezTo>
                  <a:cubicBezTo>
                    <a:pt x="1742425" y="725638"/>
                    <a:pt x="1729869" y="726550"/>
                    <a:pt x="1717527" y="728148"/>
                  </a:cubicBezTo>
                  <a:cubicBezTo>
                    <a:pt x="1725929" y="721430"/>
                    <a:pt x="1734072" y="714230"/>
                    <a:pt x="1741857" y="706445"/>
                  </a:cubicBezTo>
                  <a:cubicBezTo>
                    <a:pt x="1855467" y="592842"/>
                    <a:pt x="1855467" y="408646"/>
                    <a:pt x="1741857" y="295043"/>
                  </a:cubicBezTo>
                  <a:cubicBezTo>
                    <a:pt x="1628254" y="181440"/>
                    <a:pt x="1444058" y="181440"/>
                    <a:pt x="1330455" y="295043"/>
                  </a:cubicBezTo>
                  <a:cubicBezTo>
                    <a:pt x="1321420" y="304078"/>
                    <a:pt x="1313186" y="313603"/>
                    <a:pt x="1305588" y="323459"/>
                  </a:cubicBezTo>
                  <a:cubicBezTo>
                    <a:pt x="1306779" y="312767"/>
                    <a:pt x="1307447" y="301918"/>
                    <a:pt x="1307447" y="290908"/>
                  </a:cubicBezTo>
                  <a:cubicBezTo>
                    <a:pt x="1307447" y="130243"/>
                    <a:pt x="1177204" y="0"/>
                    <a:pt x="1016539" y="0"/>
                  </a:cubicBezTo>
                  <a:cubicBezTo>
                    <a:pt x="855875" y="0"/>
                    <a:pt x="725631" y="130243"/>
                    <a:pt x="725631" y="290908"/>
                  </a:cubicBezTo>
                  <a:cubicBezTo>
                    <a:pt x="725631" y="303686"/>
                    <a:pt x="726544" y="316242"/>
                    <a:pt x="728142" y="328585"/>
                  </a:cubicBezTo>
                  <a:cubicBezTo>
                    <a:pt x="721424" y="320183"/>
                    <a:pt x="714224" y="312039"/>
                    <a:pt x="706439" y="304254"/>
                  </a:cubicBezTo>
                  <a:cubicBezTo>
                    <a:pt x="592830" y="190651"/>
                    <a:pt x="408641" y="190651"/>
                    <a:pt x="295037" y="304254"/>
                  </a:cubicBezTo>
                  <a:cubicBezTo>
                    <a:pt x="181427" y="417857"/>
                    <a:pt x="181427" y="602053"/>
                    <a:pt x="295037" y="715656"/>
                  </a:cubicBezTo>
                  <a:cubicBezTo>
                    <a:pt x="304072" y="724691"/>
                    <a:pt x="313596" y="732925"/>
                    <a:pt x="323452" y="740523"/>
                  </a:cubicBezTo>
                  <a:cubicBezTo>
                    <a:pt x="312761" y="739331"/>
                    <a:pt x="301911" y="738664"/>
                    <a:pt x="290902" y="738664"/>
                  </a:cubicBezTo>
                  <a:cubicBezTo>
                    <a:pt x="130237" y="738664"/>
                    <a:pt x="0" y="868907"/>
                    <a:pt x="0" y="1029572"/>
                  </a:cubicBezTo>
                  <a:cubicBezTo>
                    <a:pt x="0" y="1190237"/>
                    <a:pt x="130243" y="1320480"/>
                    <a:pt x="290902" y="1320480"/>
                  </a:cubicBezTo>
                  <a:cubicBezTo>
                    <a:pt x="303679" y="1320480"/>
                    <a:pt x="316236" y="1319568"/>
                    <a:pt x="328578" y="1317970"/>
                  </a:cubicBezTo>
                  <a:cubicBezTo>
                    <a:pt x="320175" y="1324688"/>
                    <a:pt x="312033" y="1331888"/>
                    <a:pt x="304248" y="1339673"/>
                  </a:cubicBezTo>
                  <a:cubicBezTo>
                    <a:pt x="190638" y="1453276"/>
                    <a:pt x="190638" y="1637472"/>
                    <a:pt x="304248" y="1751075"/>
                  </a:cubicBezTo>
                  <a:cubicBezTo>
                    <a:pt x="417851" y="1864678"/>
                    <a:pt x="602046" y="1864678"/>
                    <a:pt x="715649" y="1751075"/>
                  </a:cubicBezTo>
                  <a:cubicBezTo>
                    <a:pt x="724685" y="1742040"/>
                    <a:pt x="732919" y="1732515"/>
                    <a:pt x="740516" y="1722659"/>
                  </a:cubicBezTo>
                  <a:cubicBezTo>
                    <a:pt x="739325" y="1733351"/>
                    <a:pt x="738657" y="1744200"/>
                    <a:pt x="738657" y="1755210"/>
                  </a:cubicBezTo>
                  <a:cubicBezTo>
                    <a:pt x="738657" y="1915874"/>
                    <a:pt x="868900" y="2046118"/>
                    <a:pt x="1029566" y="2046118"/>
                  </a:cubicBezTo>
                  <a:cubicBezTo>
                    <a:pt x="1190230" y="2046118"/>
                    <a:pt x="1320474" y="1915874"/>
                    <a:pt x="1320474" y="1755210"/>
                  </a:cubicBezTo>
                  <a:cubicBezTo>
                    <a:pt x="1320474" y="1742432"/>
                    <a:pt x="1319561" y="1729875"/>
                    <a:pt x="1317963" y="1717533"/>
                  </a:cubicBezTo>
                  <a:cubicBezTo>
                    <a:pt x="1324681" y="1725935"/>
                    <a:pt x="1331881" y="1734079"/>
                    <a:pt x="1339665" y="1741864"/>
                  </a:cubicBezTo>
                  <a:cubicBezTo>
                    <a:pt x="1453275" y="1855467"/>
                    <a:pt x="1637464" y="1855467"/>
                    <a:pt x="1751067" y="1741864"/>
                  </a:cubicBezTo>
                  <a:cubicBezTo>
                    <a:pt x="1864677" y="1628260"/>
                    <a:pt x="1864677" y="1444065"/>
                    <a:pt x="1751067" y="1330462"/>
                  </a:cubicBezTo>
                  <a:cubicBezTo>
                    <a:pt x="1742033" y="1321426"/>
                    <a:pt x="1732508" y="1313192"/>
                    <a:pt x="1722652" y="1305595"/>
                  </a:cubicBezTo>
                  <a:cubicBezTo>
                    <a:pt x="1733344" y="1306787"/>
                    <a:pt x="1744193" y="1307454"/>
                    <a:pt x="1755203" y="1307454"/>
                  </a:cubicBezTo>
                  <a:cubicBezTo>
                    <a:pt x="1915868" y="1307454"/>
                    <a:pt x="2046105" y="1177211"/>
                    <a:pt x="2046105" y="1016546"/>
                  </a:cubicBezTo>
                  <a:close/>
                  <a:moveTo>
                    <a:pt x="1023071" y="1544084"/>
                  </a:moveTo>
                  <a:cubicBezTo>
                    <a:pt x="735315" y="1544084"/>
                    <a:pt x="502045" y="1310815"/>
                    <a:pt x="502045" y="1023059"/>
                  </a:cubicBezTo>
                  <a:cubicBezTo>
                    <a:pt x="502045" y="735303"/>
                    <a:pt x="735315" y="502033"/>
                    <a:pt x="1023071" y="502033"/>
                  </a:cubicBezTo>
                  <a:cubicBezTo>
                    <a:pt x="1310827" y="502033"/>
                    <a:pt x="1544097" y="735303"/>
                    <a:pt x="1544097" y="1023059"/>
                  </a:cubicBezTo>
                  <a:cubicBezTo>
                    <a:pt x="1544097" y="1310815"/>
                    <a:pt x="1310827" y="1544084"/>
                    <a:pt x="1023071" y="1544084"/>
                  </a:cubicBezTo>
                  <a:close/>
                </a:path>
              </a:pathLst>
            </a:custGeom>
            <a:solidFill>
              <a:srgbClr val="FFC000"/>
            </a:solidFill>
            <a:ln w="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E64BE345-AE93-D165-7CA3-C16EA729BE08}"/>
              </a:ext>
            </a:extLst>
          </p:cNvPr>
          <p:cNvSpPr/>
          <p:nvPr/>
        </p:nvSpPr>
        <p:spPr>
          <a:xfrm>
            <a:off x="3270659" y="2236710"/>
            <a:ext cx="5653346" cy="725919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rgbClr val="51A0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5A71692-6A71-8672-16FE-64EA9992B3D8}"/>
              </a:ext>
            </a:extLst>
          </p:cNvPr>
          <p:cNvSpPr txBox="1"/>
          <p:nvPr/>
        </p:nvSpPr>
        <p:spPr>
          <a:xfrm>
            <a:off x="5012779" y="2341489"/>
            <a:ext cx="21400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得意黑" pitchFamily="2" charset="-122"/>
                <a:ea typeface="得意黑" pitchFamily="2" charset="-122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C5A759A-CE47-4ABB-3445-C96714CA9192}"/>
              </a:ext>
            </a:extLst>
          </p:cNvPr>
          <p:cNvGrpSpPr/>
          <p:nvPr/>
        </p:nvGrpSpPr>
        <p:grpSpPr>
          <a:xfrm>
            <a:off x="3270659" y="1834430"/>
            <a:ext cx="803623" cy="725919"/>
            <a:chOff x="4340586" y="1873751"/>
            <a:chExt cx="803623" cy="725919"/>
          </a:xfrm>
        </p:grpSpPr>
        <p:sp>
          <p:nvSpPr>
            <p:cNvPr id="6" name="矩形: 对角圆角 5">
              <a:extLst>
                <a:ext uri="{FF2B5EF4-FFF2-40B4-BE49-F238E27FC236}">
                  <a16:creationId xmlns:a16="http://schemas.microsoft.com/office/drawing/2014/main" id="{0C0E0FD5-EECA-9F25-68A4-4214AE199825}"/>
                </a:ext>
              </a:extLst>
            </p:cNvPr>
            <p:cNvSpPr/>
            <p:nvPr/>
          </p:nvSpPr>
          <p:spPr>
            <a:xfrm>
              <a:off x="4340586" y="1873751"/>
              <a:ext cx="803623" cy="72591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51A051"/>
            </a:solidFill>
            <a:ln>
              <a:solidFill>
                <a:srgbClr val="51A0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D85337D-8318-2223-B69D-CFB3E2CAE2B7}"/>
                </a:ext>
              </a:extLst>
            </p:cNvPr>
            <p:cNvSpPr txBox="1"/>
            <p:nvPr/>
          </p:nvSpPr>
          <p:spPr>
            <a:xfrm>
              <a:off x="4447872" y="1933442"/>
              <a:ext cx="6158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D656519C-42E0-C567-0C29-FAB6B8D84D44}"/>
              </a:ext>
            </a:extLst>
          </p:cNvPr>
          <p:cNvSpPr txBox="1"/>
          <p:nvPr/>
        </p:nvSpPr>
        <p:spPr>
          <a:xfrm>
            <a:off x="3479800" y="3421593"/>
            <a:ext cx="5232400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5" name="图形 19">
            <a:extLst>
              <a:ext uri="{FF2B5EF4-FFF2-40B4-BE49-F238E27FC236}">
                <a16:creationId xmlns:a16="http://schemas.microsoft.com/office/drawing/2014/main" id="{42F00A24-CBCC-F222-F0DB-06AA17F4B5F5}"/>
              </a:ext>
            </a:extLst>
          </p:cNvPr>
          <p:cNvGrpSpPr/>
          <p:nvPr/>
        </p:nvGrpSpPr>
        <p:grpSpPr>
          <a:xfrm rot="5400000">
            <a:off x="8789256" y="1428926"/>
            <a:ext cx="431732" cy="911699"/>
            <a:chOff x="3531707" y="3481380"/>
            <a:chExt cx="526024" cy="1110817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A6A1C9B-3241-C15C-2AE8-D1991FE44C74}"/>
                </a:ext>
              </a:extLst>
            </p:cNvPr>
            <p:cNvSpPr/>
            <p:nvPr/>
          </p:nvSpPr>
          <p:spPr>
            <a:xfrm>
              <a:off x="3531707" y="3488865"/>
              <a:ext cx="526024" cy="1103331"/>
            </a:xfrm>
            <a:custGeom>
              <a:avLst/>
              <a:gdLst>
                <a:gd name="connsiteX0" fmla="*/ 239654 w 526024"/>
                <a:gd name="connsiteY0" fmla="*/ 1103154 h 1103331"/>
                <a:gd name="connsiteX1" fmla="*/ 361728 w 526024"/>
                <a:gd name="connsiteY1" fmla="*/ 806722 h 1103331"/>
                <a:gd name="connsiteX2" fmla="*/ 85450 w 526024"/>
                <a:gd name="connsiteY2" fmla="*/ 0 h 1103331"/>
                <a:gd name="connsiteX3" fmla="*/ 332822 w 526024"/>
                <a:gd name="connsiteY3" fmla="*/ 341460 h 1103331"/>
                <a:gd name="connsiteX4" fmla="*/ 239654 w 526024"/>
                <a:gd name="connsiteY4" fmla="*/ 1103154 h 1103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6024" h="1103331">
                  <a:moveTo>
                    <a:pt x="239654" y="1103154"/>
                  </a:moveTo>
                  <a:cubicBezTo>
                    <a:pt x="217773" y="1110178"/>
                    <a:pt x="461287" y="908066"/>
                    <a:pt x="361728" y="806722"/>
                  </a:cubicBezTo>
                  <a:cubicBezTo>
                    <a:pt x="262168" y="705378"/>
                    <a:pt x="-184379" y="258888"/>
                    <a:pt x="85450" y="0"/>
                  </a:cubicBezTo>
                  <a:cubicBezTo>
                    <a:pt x="85450" y="0"/>
                    <a:pt x="114356" y="225145"/>
                    <a:pt x="332822" y="341460"/>
                  </a:cubicBezTo>
                  <a:cubicBezTo>
                    <a:pt x="551287" y="457776"/>
                    <a:pt x="660520" y="968066"/>
                    <a:pt x="239654" y="1103154"/>
                  </a:cubicBezTo>
                  <a:close/>
                </a:path>
              </a:pathLst>
            </a:custGeom>
            <a:solidFill>
              <a:srgbClr val="8ACC46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4A7F8E2-1B11-9520-9B65-2AAF8B7EB10B}"/>
                </a:ext>
              </a:extLst>
            </p:cNvPr>
            <p:cNvSpPr/>
            <p:nvPr/>
          </p:nvSpPr>
          <p:spPr>
            <a:xfrm>
              <a:off x="3596584" y="3481380"/>
              <a:ext cx="375806" cy="1091867"/>
            </a:xfrm>
            <a:custGeom>
              <a:avLst/>
              <a:gdLst>
                <a:gd name="connsiteX0" fmla="*/ 226198 w 375806"/>
                <a:gd name="connsiteY0" fmla="*/ 1091867 h 1091867"/>
                <a:gd name="connsiteX1" fmla="*/ 332206 w 375806"/>
                <a:gd name="connsiteY1" fmla="*/ 694149 h 1091867"/>
                <a:gd name="connsiteX2" fmla="*/ 43087 w 375806"/>
                <a:gd name="connsiteY2" fmla="*/ 0 h 109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806" h="1091867">
                  <a:moveTo>
                    <a:pt x="226198" y="1091867"/>
                  </a:moveTo>
                  <a:cubicBezTo>
                    <a:pt x="258328" y="1061867"/>
                    <a:pt x="463895" y="904265"/>
                    <a:pt x="332206" y="694149"/>
                  </a:cubicBezTo>
                  <a:cubicBezTo>
                    <a:pt x="200516" y="484033"/>
                    <a:pt x="-114342" y="142573"/>
                    <a:pt x="43087" y="0"/>
                  </a:cubicBez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B6655CC-9FB3-A617-586B-D7EA2B9D38D4}"/>
                </a:ext>
              </a:extLst>
            </p:cNvPr>
            <p:cNvSpPr/>
            <p:nvPr/>
          </p:nvSpPr>
          <p:spPr>
            <a:xfrm>
              <a:off x="3543279" y="3571438"/>
              <a:ext cx="89942" cy="105029"/>
            </a:xfrm>
            <a:custGeom>
              <a:avLst/>
              <a:gdLst>
                <a:gd name="connsiteX0" fmla="*/ 0 w 89942"/>
                <a:gd name="connsiteY0" fmla="*/ 15029 h 105029"/>
                <a:gd name="connsiteX1" fmla="*/ 73877 w 89942"/>
                <a:gd name="connsiteY1" fmla="*/ 105030 h 105029"/>
                <a:gd name="connsiteX2" fmla="*/ 89943 w 89942"/>
                <a:gd name="connsiteY2" fmla="*/ 0 h 10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942" h="105029">
                  <a:moveTo>
                    <a:pt x="0" y="15029"/>
                  </a:moveTo>
                  <a:lnTo>
                    <a:pt x="73877" y="105030"/>
                  </a:lnTo>
                  <a:lnTo>
                    <a:pt x="89943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C59E7CD-87C5-279D-A5BE-8539EF1BC2CA}"/>
                </a:ext>
              </a:extLst>
            </p:cNvPr>
            <p:cNvSpPr/>
            <p:nvPr/>
          </p:nvSpPr>
          <p:spPr>
            <a:xfrm>
              <a:off x="3536888" y="3646467"/>
              <a:ext cx="141306" cy="153858"/>
            </a:xfrm>
            <a:custGeom>
              <a:avLst/>
              <a:gdLst>
                <a:gd name="connsiteX0" fmla="*/ 125298 w 141306"/>
                <a:gd name="connsiteY0" fmla="*/ 0 h 153858"/>
                <a:gd name="connsiteX1" fmla="*/ 141306 w 141306"/>
                <a:gd name="connsiteY1" fmla="*/ 153859 h 153858"/>
                <a:gd name="connsiteX2" fmla="*/ 0 w 141306"/>
                <a:gd name="connsiteY2" fmla="*/ 93801 h 15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06" h="153858">
                  <a:moveTo>
                    <a:pt x="125298" y="0"/>
                  </a:moveTo>
                  <a:lnTo>
                    <a:pt x="141306" y="153859"/>
                  </a:lnTo>
                  <a:lnTo>
                    <a:pt x="0" y="93801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EEA17C4-CB47-77C9-AB7E-3AB14C601F5E}"/>
                </a:ext>
              </a:extLst>
            </p:cNvPr>
            <p:cNvSpPr/>
            <p:nvPr/>
          </p:nvSpPr>
          <p:spPr>
            <a:xfrm>
              <a:off x="3562569" y="3759097"/>
              <a:ext cx="205567" cy="168830"/>
            </a:xfrm>
            <a:custGeom>
              <a:avLst/>
              <a:gdLst>
                <a:gd name="connsiteX0" fmla="*/ 0 w 205567"/>
                <a:gd name="connsiteY0" fmla="*/ 82515 h 168830"/>
                <a:gd name="connsiteX1" fmla="*/ 192726 w 205567"/>
                <a:gd name="connsiteY1" fmla="*/ 168830 h 168830"/>
                <a:gd name="connsiteX2" fmla="*/ 205567 w 205567"/>
                <a:gd name="connsiteY2" fmla="*/ 0 h 16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567" h="168830">
                  <a:moveTo>
                    <a:pt x="0" y="82515"/>
                  </a:moveTo>
                  <a:cubicBezTo>
                    <a:pt x="12841" y="90000"/>
                    <a:pt x="192726" y="168830"/>
                    <a:pt x="192726" y="168830"/>
                  </a:cubicBezTo>
                  <a:lnTo>
                    <a:pt x="205567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C6282D1-8F8E-9553-0364-95DF35ED3EC1}"/>
                </a:ext>
              </a:extLst>
            </p:cNvPr>
            <p:cNvSpPr/>
            <p:nvPr/>
          </p:nvSpPr>
          <p:spPr>
            <a:xfrm>
              <a:off x="3758520" y="3822840"/>
              <a:ext cx="86718" cy="213859"/>
            </a:xfrm>
            <a:custGeom>
              <a:avLst/>
              <a:gdLst>
                <a:gd name="connsiteX0" fmla="*/ 86718 w 86718"/>
                <a:gd name="connsiteY0" fmla="*/ 0 h 213859"/>
                <a:gd name="connsiteX1" fmla="*/ 77102 w 86718"/>
                <a:gd name="connsiteY1" fmla="*/ 210116 h 213859"/>
                <a:gd name="connsiteX2" fmla="*/ 0 w 86718"/>
                <a:gd name="connsiteY2" fmla="*/ 213859 h 21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718" h="213859">
                  <a:moveTo>
                    <a:pt x="86718" y="0"/>
                  </a:moveTo>
                  <a:cubicBezTo>
                    <a:pt x="86718" y="0"/>
                    <a:pt x="80269" y="198888"/>
                    <a:pt x="77102" y="210116"/>
                  </a:cubicBezTo>
                  <a:lnTo>
                    <a:pt x="0" y="213859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C2DCFD5-ECEE-38FF-9CB4-79689EBE2231}"/>
                </a:ext>
              </a:extLst>
            </p:cNvPr>
            <p:cNvSpPr/>
            <p:nvPr/>
          </p:nvSpPr>
          <p:spPr>
            <a:xfrm>
              <a:off x="3781035" y="3924127"/>
              <a:ext cx="173436" cy="232630"/>
            </a:xfrm>
            <a:custGeom>
              <a:avLst/>
              <a:gdLst>
                <a:gd name="connsiteX0" fmla="*/ 0 w 173436"/>
                <a:gd name="connsiteY0" fmla="*/ 206374 h 232630"/>
                <a:gd name="connsiteX1" fmla="*/ 138139 w 173436"/>
                <a:gd name="connsiteY1" fmla="*/ 232631 h 232630"/>
                <a:gd name="connsiteX2" fmla="*/ 173437 w 173436"/>
                <a:gd name="connsiteY2" fmla="*/ 0 h 23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436" h="232630">
                  <a:moveTo>
                    <a:pt x="0" y="206374"/>
                  </a:moveTo>
                  <a:lnTo>
                    <a:pt x="138139" y="232631"/>
                  </a:lnTo>
                  <a:lnTo>
                    <a:pt x="173437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57433B6-30F1-0297-BD46-52D528CE347E}"/>
                </a:ext>
              </a:extLst>
            </p:cNvPr>
            <p:cNvSpPr/>
            <p:nvPr/>
          </p:nvSpPr>
          <p:spPr>
            <a:xfrm>
              <a:off x="3835622" y="4070500"/>
              <a:ext cx="199175" cy="187601"/>
            </a:xfrm>
            <a:custGeom>
              <a:avLst/>
              <a:gdLst>
                <a:gd name="connsiteX0" fmla="*/ 199176 w 199175"/>
                <a:gd name="connsiteY0" fmla="*/ 0 h 187601"/>
                <a:gd name="connsiteX1" fmla="*/ 131690 w 199175"/>
                <a:gd name="connsiteY1" fmla="*/ 187601 h 187601"/>
                <a:gd name="connsiteX2" fmla="*/ 0 w 199175"/>
                <a:gd name="connsiteY2" fmla="*/ 172573 h 18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75" h="187601">
                  <a:moveTo>
                    <a:pt x="199176" y="0"/>
                  </a:moveTo>
                  <a:lnTo>
                    <a:pt x="131690" y="187601"/>
                  </a:lnTo>
                  <a:lnTo>
                    <a:pt x="0" y="172573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图形 19">
            <a:extLst>
              <a:ext uri="{FF2B5EF4-FFF2-40B4-BE49-F238E27FC236}">
                <a16:creationId xmlns:a16="http://schemas.microsoft.com/office/drawing/2014/main" id="{4BCBE1B0-D0B1-5930-EC63-9A8A85DA916E}"/>
              </a:ext>
            </a:extLst>
          </p:cNvPr>
          <p:cNvGrpSpPr/>
          <p:nvPr/>
        </p:nvGrpSpPr>
        <p:grpSpPr>
          <a:xfrm rot="5400000" flipV="1">
            <a:off x="2184445" y="1967102"/>
            <a:ext cx="1015663" cy="2220187"/>
            <a:chOff x="3531707" y="3481380"/>
            <a:chExt cx="526024" cy="1110817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5E872AF-B06D-BB62-C35A-70B8A994AF89}"/>
                </a:ext>
              </a:extLst>
            </p:cNvPr>
            <p:cNvSpPr/>
            <p:nvPr/>
          </p:nvSpPr>
          <p:spPr>
            <a:xfrm>
              <a:off x="3531707" y="3488865"/>
              <a:ext cx="526024" cy="1103331"/>
            </a:xfrm>
            <a:custGeom>
              <a:avLst/>
              <a:gdLst>
                <a:gd name="connsiteX0" fmla="*/ 239654 w 526024"/>
                <a:gd name="connsiteY0" fmla="*/ 1103154 h 1103331"/>
                <a:gd name="connsiteX1" fmla="*/ 361728 w 526024"/>
                <a:gd name="connsiteY1" fmla="*/ 806722 h 1103331"/>
                <a:gd name="connsiteX2" fmla="*/ 85450 w 526024"/>
                <a:gd name="connsiteY2" fmla="*/ 0 h 1103331"/>
                <a:gd name="connsiteX3" fmla="*/ 332822 w 526024"/>
                <a:gd name="connsiteY3" fmla="*/ 341460 h 1103331"/>
                <a:gd name="connsiteX4" fmla="*/ 239654 w 526024"/>
                <a:gd name="connsiteY4" fmla="*/ 1103154 h 1103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6024" h="1103331">
                  <a:moveTo>
                    <a:pt x="239654" y="1103154"/>
                  </a:moveTo>
                  <a:cubicBezTo>
                    <a:pt x="217773" y="1110178"/>
                    <a:pt x="461287" y="908066"/>
                    <a:pt x="361728" y="806722"/>
                  </a:cubicBezTo>
                  <a:cubicBezTo>
                    <a:pt x="262168" y="705378"/>
                    <a:pt x="-184379" y="258888"/>
                    <a:pt x="85450" y="0"/>
                  </a:cubicBezTo>
                  <a:cubicBezTo>
                    <a:pt x="85450" y="0"/>
                    <a:pt x="114356" y="225145"/>
                    <a:pt x="332822" y="341460"/>
                  </a:cubicBezTo>
                  <a:cubicBezTo>
                    <a:pt x="551287" y="457776"/>
                    <a:pt x="660520" y="968066"/>
                    <a:pt x="239654" y="1103154"/>
                  </a:cubicBezTo>
                  <a:close/>
                </a:path>
              </a:pathLst>
            </a:custGeom>
            <a:solidFill>
              <a:srgbClr val="8ACC46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8A4CB58-67C2-BC1A-7464-F25F56A28308}"/>
                </a:ext>
              </a:extLst>
            </p:cNvPr>
            <p:cNvSpPr/>
            <p:nvPr/>
          </p:nvSpPr>
          <p:spPr>
            <a:xfrm>
              <a:off x="3596584" y="3481380"/>
              <a:ext cx="375806" cy="1091867"/>
            </a:xfrm>
            <a:custGeom>
              <a:avLst/>
              <a:gdLst>
                <a:gd name="connsiteX0" fmla="*/ 226198 w 375806"/>
                <a:gd name="connsiteY0" fmla="*/ 1091867 h 1091867"/>
                <a:gd name="connsiteX1" fmla="*/ 332206 w 375806"/>
                <a:gd name="connsiteY1" fmla="*/ 694149 h 1091867"/>
                <a:gd name="connsiteX2" fmla="*/ 43087 w 375806"/>
                <a:gd name="connsiteY2" fmla="*/ 0 h 109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806" h="1091867">
                  <a:moveTo>
                    <a:pt x="226198" y="1091867"/>
                  </a:moveTo>
                  <a:cubicBezTo>
                    <a:pt x="258328" y="1061867"/>
                    <a:pt x="463895" y="904265"/>
                    <a:pt x="332206" y="694149"/>
                  </a:cubicBezTo>
                  <a:cubicBezTo>
                    <a:pt x="200516" y="484033"/>
                    <a:pt x="-114342" y="142573"/>
                    <a:pt x="43087" y="0"/>
                  </a:cubicBez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4F7CDE0-B60B-9ABC-07B9-C8724ADEFA4F}"/>
                </a:ext>
              </a:extLst>
            </p:cNvPr>
            <p:cNvSpPr/>
            <p:nvPr/>
          </p:nvSpPr>
          <p:spPr>
            <a:xfrm>
              <a:off x="3543279" y="3571438"/>
              <a:ext cx="89942" cy="105029"/>
            </a:xfrm>
            <a:custGeom>
              <a:avLst/>
              <a:gdLst>
                <a:gd name="connsiteX0" fmla="*/ 0 w 89942"/>
                <a:gd name="connsiteY0" fmla="*/ 15029 h 105029"/>
                <a:gd name="connsiteX1" fmla="*/ 73877 w 89942"/>
                <a:gd name="connsiteY1" fmla="*/ 105030 h 105029"/>
                <a:gd name="connsiteX2" fmla="*/ 89943 w 89942"/>
                <a:gd name="connsiteY2" fmla="*/ 0 h 10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942" h="105029">
                  <a:moveTo>
                    <a:pt x="0" y="15029"/>
                  </a:moveTo>
                  <a:lnTo>
                    <a:pt x="73877" y="105030"/>
                  </a:lnTo>
                  <a:lnTo>
                    <a:pt x="89943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A866C25-829D-7CCE-EE27-C8F20A2EBD20}"/>
                </a:ext>
              </a:extLst>
            </p:cNvPr>
            <p:cNvSpPr/>
            <p:nvPr/>
          </p:nvSpPr>
          <p:spPr>
            <a:xfrm>
              <a:off x="3536888" y="3646467"/>
              <a:ext cx="141306" cy="153858"/>
            </a:xfrm>
            <a:custGeom>
              <a:avLst/>
              <a:gdLst>
                <a:gd name="connsiteX0" fmla="*/ 125298 w 141306"/>
                <a:gd name="connsiteY0" fmla="*/ 0 h 153858"/>
                <a:gd name="connsiteX1" fmla="*/ 141306 w 141306"/>
                <a:gd name="connsiteY1" fmla="*/ 153859 h 153858"/>
                <a:gd name="connsiteX2" fmla="*/ 0 w 141306"/>
                <a:gd name="connsiteY2" fmla="*/ 93801 h 15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06" h="153858">
                  <a:moveTo>
                    <a:pt x="125298" y="0"/>
                  </a:moveTo>
                  <a:lnTo>
                    <a:pt x="141306" y="153859"/>
                  </a:lnTo>
                  <a:lnTo>
                    <a:pt x="0" y="93801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9C6D83E-E7D9-C805-6095-71D4B7CD54E3}"/>
                </a:ext>
              </a:extLst>
            </p:cNvPr>
            <p:cNvSpPr/>
            <p:nvPr/>
          </p:nvSpPr>
          <p:spPr>
            <a:xfrm>
              <a:off x="3562569" y="3759097"/>
              <a:ext cx="205567" cy="168830"/>
            </a:xfrm>
            <a:custGeom>
              <a:avLst/>
              <a:gdLst>
                <a:gd name="connsiteX0" fmla="*/ 0 w 205567"/>
                <a:gd name="connsiteY0" fmla="*/ 82515 h 168830"/>
                <a:gd name="connsiteX1" fmla="*/ 192726 w 205567"/>
                <a:gd name="connsiteY1" fmla="*/ 168830 h 168830"/>
                <a:gd name="connsiteX2" fmla="*/ 205567 w 205567"/>
                <a:gd name="connsiteY2" fmla="*/ 0 h 16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567" h="168830">
                  <a:moveTo>
                    <a:pt x="0" y="82515"/>
                  </a:moveTo>
                  <a:cubicBezTo>
                    <a:pt x="12841" y="90000"/>
                    <a:pt x="192726" y="168830"/>
                    <a:pt x="192726" y="168830"/>
                  </a:cubicBezTo>
                  <a:lnTo>
                    <a:pt x="205567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B0656D2F-C9D7-E770-7A68-7DFEF79B47FD}"/>
                </a:ext>
              </a:extLst>
            </p:cNvPr>
            <p:cNvSpPr/>
            <p:nvPr/>
          </p:nvSpPr>
          <p:spPr>
            <a:xfrm>
              <a:off x="3758520" y="3822840"/>
              <a:ext cx="86718" cy="213859"/>
            </a:xfrm>
            <a:custGeom>
              <a:avLst/>
              <a:gdLst>
                <a:gd name="connsiteX0" fmla="*/ 86718 w 86718"/>
                <a:gd name="connsiteY0" fmla="*/ 0 h 213859"/>
                <a:gd name="connsiteX1" fmla="*/ 77102 w 86718"/>
                <a:gd name="connsiteY1" fmla="*/ 210116 h 213859"/>
                <a:gd name="connsiteX2" fmla="*/ 0 w 86718"/>
                <a:gd name="connsiteY2" fmla="*/ 213859 h 21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718" h="213859">
                  <a:moveTo>
                    <a:pt x="86718" y="0"/>
                  </a:moveTo>
                  <a:cubicBezTo>
                    <a:pt x="86718" y="0"/>
                    <a:pt x="80269" y="198888"/>
                    <a:pt x="77102" y="210116"/>
                  </a:cubicBezTo>
                  <a:lnTo>
                    <a:pt x="0" y="213859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874446B-B84F-88D6-992C-383726402F97}"/>
                </a:ext>
              </a:extLst>
            </p:cNvPr>
            <p:cNvSpPr/>
            <p:nvPr/>
          </p:nvSpPr>
          <p:spPr>
            <a:xfrm>
              <a:off x="3781035" y="3924127"/>
              <a:ext cx="173436" cy="232630"/>
            </a:xfrm>
            <a:custGeom>
              <a:avLst/>
              <a:gdLst>
                <a:gd name="connsiteX0" fmla="*/ 0 w 173436"/>
                <a:gd name="connsiteY0" fmla="*/ 206374 h 232630"/>
                <a:gd name="connsiteX1" fmla="*/ 138139 w 173436"/>
                <a:gd name="connsiteY1" fmla="*/ 232631 h 232630"/>
                <a:gd name="connsiteX2" fmla="*/ 173437 w 173436"/>
                <a:gd name="connsiteY2" fmla="*/ 0 h 23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436" h="232630">
                  <a:moveTo>
                    <a:pt x="0" y="206374"/>
                  </a:moveTo>
                  <a:lnTo>
                    <a:pt x="138139" y="232631"/>
                  </a:lnTo>
                  <a:lnTo>
                    <a:pt x="173437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3BD31D6-100F-A739-84E2-DAFD3000875F}"/>
                </a:ext>
              </a:extLst>
            </p:cNvPr>
            <p:cNvSpPr/>
            <p:nvPr/>
          </p:nvSpPr>
          <p:spPr>
            <a:xfrm>
              <a:off x="3835622" y="4070500"/>
              <a:ext cx="199175" cy="187601"/>
            </a:xfrm>
            <a:custGeom>
              <a:avLst/>
              <a:gdLst>
                <a:gd name="connsiteX0" fmla="*/ 199176 w 199175"/>
                <a:gd name="connsiteY0" fmla="*/ 0 h 187601"/>
                <a:gd name="connsiteX1" fmla="*/ 131690 w 199175"/>
                <a:gd name="connsiteY1" fmla="*/ 187601 h 187601"/>
                <a:gd name="connsiteX2" fmla="*/ 0 w 199175"/>
                <a:gd name="connsiteY2" fmla="*/ 172573 h 18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75" h="187601">
                  <a:moveTo>
                    <a:pt x="199176" y="0"/>
                  </a:moveTo>
                  <a:lnTo>
                    <a:pt x="131690" y="187601"/>
                  </a:lnTo>
                  <a:lnTo>
                    <a:pt x="0" y="172573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71D18A7-5562-6D52-5A95-8689FE0AF1F8}"/>
              </a:ext>
            </a:extLst>
          </p:cNvPr>
          <p:cNvGrpSpPr/>
          <p:nvPr/>
        </p:nvGrpSpPr>
        <p:grpSpPr>
          <a:xfrm>
            <a:off x="10326246" y="305836"/>
            <a:ext cx="1578245" cy="1204879"/>
            <a:chOff x="9949055" y="292847"/>
            <a:chExt cx="2051607" cy="1566258"/>
          </a:xfrm>
        </p:grpSpPr>
        <p:grpSp>
          <p:nvGrpSpPr>
            <p:cNvPr id="37" name="图形 2">
              <a:extLst>
                <a:ext uri="{FF2B5EF4-FFF2-40B4-BE49-F238E27FC236}">
                  <a16:creationId xmlns:a16="http://schemas.microsoft.com/office/drawing/2014/main" id="{8E9F1F99-8B85-8BFB-440A-B159611CB51E}"/>
                </a:ext>
              </a:extLst>
            </p:cNvPr>
            <p:cNvGrpSpPr/>
            <p:nvPr/>
          </p:nvGrpSpPr>
          <p:grpSpPr>
            <a:xfrm>
              <a:off x="9949055" y="774692"/>
              <a:ext cx="772776" cy="728525"/>
              <a:chOff x="3388274" y="2105836"/>
              <a:chExt cx="1181475" cy="1113821"/>
            </a:xfrm>
            <a:solidFill>
              <a:srgbClr val="51A051"/>
            </a:solidFill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1D6B6082-837A-40DD-EDDE-08C58F6F08EB}"/>
                  </a:ext>
                </a:extLst>
              </p:cNvPr>
              <p:cNvSpPr/>
              <p:nvPr/>
            </p:nvSpPr>
            <p:spPr>
              <a:xfrm flipV="1">
                <a:off x="3629777" y="2105836"/>
                <a:ext cx="683870" cy="501000"/>
              </a:xfrm>
              <a:custGeom>
                <a:avLst/>
                <a:gdLst>
                  <a:gd name="connsiteX0" fmla="*/ 221328 w 683870"/>
                  <a:gd name="connsiteY0" fmla="*/ 488270 h 501000"/>
                  <a:gd name="connsiteX1" fmla="*/ 221328 w 683870"/>
                  <a:gd name="connsiteY1" fmla="*/ 455956 h 501000"/>
                  <a:gd name="connsiteX2" fmla="*/ 248539 w 683870"/>
                  <a:gd name="connsiteY2" fmla="*/ 429595 h 501000"/>
                  <a:gd name="connsiteX3" fmla="*/ 283404 w 683870"/>
                  <a:gd name="connsiteY3" fmla="*/ 306292 h 501000"/>
                  <a:gd name="connsiteX4" fmla="*/ 274901 w 683870"/>
                  <a:gd name="connsiteY4" fmla="*/ 250169 h 501000"/>
                  <a:gd name="connsiteX5" fmla="*/ 266397 w 683870"/>
                  <a:gd name="connsiteY5" fmla="*/ 246767 h 501000"/>
                  <a:gd name="connsiteX6" fmla="*/ 187313 w 683870"/>
                  <a:gd name="connsiteY6" fmla="*/ 206800 h 501000"/>
                  <a:gd name="connsiteX7" fmla="*/ 54657 w 683870"/>
                  <a:gd name="connsiteY7" fmla="*/ 172786 h 501000"/>
                  <a:gd name="connsiteX8" fmla="*/ -616 w 683870"/>
                  <a:gd name="connsiteY8" fmla="*/ 172786 h 501000"/>
                  <a:gd name="connsiteX9" fmla="*/ 5336 w 683870"/>
                  <a:gd name="connsiteY9" fmla="*/ 138771 h 501000"/>
                  <a:gd name="connsiteX10" fmla="*/ 52106 w 683870"/>
                  <a:gd name="connsiteY10" fmla="*/ 68191 h 501000"/>
                  <a:gd name="connsiteX11" fmla="*/ 216226 w 683870"/>
                  <a:gd name="connsiteY11" fmla="*/ 1013 h 501000"/>
                  <a:gd name="connsiteX12" fmla="*/ 330174 w 683870"/>
                  <a:gd name="connsiteY12" fmla="*/ 14618 h 501000"/>
                  <a:gd name="connsiteX13" fmla="*/ 388849 w 683870"/>
                  <a:gd name="connsiteY13" fmla="*/ 53735 h 501000"/>
                  <a:gd name="connsiteX14" fmla="*/ 417761 w 683870"/>
                  <a:gd name="connsiteY14" fmla="*/ 74994 h 501000"/>
                  <a:gd name="connsiteX15" fmla="*/ 458579 w 683870"/>
                  <a:gd name="connsiteY15" fmla="*/ 91151 h 501000"/>
                  <a:gd name="connsiteX16" fmla="*/ 492593 w 683870"/>
                  <a:gd name="connsiteY16" fmla="*/ 103056 h 501000"/>
                  <a:gd name="connsiteX17" fmla="*/ 497695 w 683870"/>
                  <a:gd name="connsiteY17" fmla="*/ 107308 h 501000"/>
                  <a:gd name="connsiteX18" fmla="*/ 511301 w 683870"/>
                  <a:gd name="connsiteY18" fmla="*/ 117512 h 501000"/>
                  <a:gd name="connsiteX19" fmla="*/ 518954 w 683870"/>
                  <a:gd name="connsiteY19" fmla="*/ 125165 h 501000"/>
                  <a:gd name="connsiteX20" fmla="*/ 531710 w 683870"/>
                  <a:gd name="connsiteY20" fmla="*/ 138771 h 501000"/>
                  <a:gd name="connsiteX21" fmla="*/ 548717 w 683870"/>
                  <a:gd name="connsiteY21" fmla="*/ 152377 h 501000"/>
                  <a:gd name="connsiteX22" fmla="*/ 566575 w 683870"/>
                  <a:gd name="connsiteY22" fmla="*/ 155778 h 501000"/>
                  <a:gd name="connsiteX23" fmla="*/ 579330 w 683870"/>
                  <a:gd name="connsiteY23" fmla="*/ 159180 h 501000"/>
                  <a:gd name="connsiteX24" fmla="*/ 585283 w 683870"/>
                  <a:gd name="connsiteY24" fmla="*/ 163432 h 501000"/>
                  <a:gd name="connsiteX25" fmla="*/ 603991 w 683870"/>
                  <a:gd name="connsiteY25" fmla="*/ 167683 h 501000"/>
                  <a:gd name="connsiteX26" fmla="*/ 643107 w 683870"/>
                  <a:gd name="connsiteY26" fmla="*/ 177037 h 501000"/>
                  <a:gd name="connsiteX27" fmla="*/ 672019 w 683870"/>
                  <a:gd name="connsiteY27" fmla="*/ 185541 h 501000"/>
                  <a:gd name="connsiteX28" fmla="*/ 674571 w 683870"/>
                  <a:gd name="connsiteY28" fmla="*/ 194045 h 501000"/>
                  <a:gd name="connsiteX29" fmla="*/ 683074 w 683870"/>
                  <a:gd name="connsiteY29" fmla="*/ 209351 h 501000"/>
                  <a:gd name="connsiteX30" fmla="*/ 644808 w 683870"/>
                  <a:gd name="connsiteY30" fmla="*/ 280782 h 501000"/>
                  <a:gd name="connsiteX31" fmla="*/ 548717 w 683870"/>
                  <a:gd name="connsiteY31" fmla="*/ 303741 h 501000"/>
                  <a:gd name="connsiteX32" fmla="*/ 498546 w 683870"/>
                  <a:gd name="connsiteY32" fmla="*/ 304592 h 501000"/>
                  <a:gd name="connsiteX33" fmla="*/ 489192 w 683870"/>
                  <a:gd name="connsiteY33" fmla="*/ 336905 h 501000"/>
                  <a:gd name="connsiteX34" fmla="*/ 367590 w 683870"/>
                  <a:gd name="connsiteY34" fmla="*/ 468711 h 501000"/>
                  <a:gd name="connsiteX35" fmla="*/ 221328 w 683870"/>
                  <a:gd name="connsiteY35" fmla="*/ 488270 h 50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683870" h="501000">
                    <a:moveTo>
                      <a:pt x="221328" y="488270"/>
                    </a:moveTo>
                    <a:cubicBezTo>
                      <a:pt x="205171" y="476365"/>
                      <a:pt x="205171" y="475514"/>
                      <a:pt x="221328" y="455956"/>
                    </a:cubicBezTo>
                    <a:cubicBezTo>
                      <a:pt x="230682" y="445752"/>
                      <a:pt x="242587" y="432996"/>
                      <a:pt x="248539" y="429595"/>
                    </a:cubicBezTo>
                    <a:cubicBezTo>
                      <a:pt x="272350" y="414288"/>
                      <a:pt x="285955" y="365818"/>
                      <a:pt x="283404" y="306292"/>
                    </a:cubicBezTo>
                    <a:cubicBezTo>
                      <a:pt x="281704" y="273979"/>
                      <a:pt x="278302" y="248468"/>
                      <a:pt x="274901" y="250169"/>
                    </a:cubicBezTo>
                    <a:cubicBezTo>
                      <a:pt x="272350" y="251869"/>
                      <a:pt x="268098" y="251019"/>
                      <a:pt x="266397" y="246767"/>
                    </a:cubicBezTo>
                    <a:cubicBezTo>
                      <a:pt x="265547" y="243366"/>
                      <a:pt x="229831" y="224658"/>
                      <a:pt x="187313" y="206800"/>
                    </a:cubicBezTo>
                    <a:cubicBezTo>
                      <a:pt x="123536" y="178738"/>
                      <a:pt x="101427" y="172786"/>
                      <a:pt x="54657" y="172786"/>
                    </a:cubicBezTo>
                    <a:lnTo>
                      <a:pt x="-616" y="172786"/>
                    </a:lnTo>
                    <a:lnTo>
                      <a:pt x="5336" y="138771"/>
                    </a:lnTo>
                    <a:cubicBezTo>
                      <a:pt x="9588" y="113260"/>
                      <a:pt x="21493" y="95403"/>
                      <a:pt x="52106" y="68191"/>
                    </a:cubicBezTo>
                    <a:cubicBezTo>
                      <a:pt x="109080" y="15469"/>
                      <a:pt x="132890" y="6115"/>
                      <a:pt x="216226" y="1013"/>
                    </a:cubicBezTo>
                    <a:cubicBezTo>
                      <a:pt x="280003" y="-3239"/>
                      <a:pt x="295309" y="-1538"/>
                      <a:pt x="330174" y="14618"/>
                    </a:cubicBezTo>
                    <a:cubicBezTo>
                      <a:pt x="352284" y="24823"/>
                      <a:pt x="379495" y="42680"/>
                      <a:pt x="388849" y="53735"/>
                    </a:cubicBezTo>
                    <a:cubicBezTo>
                      <a:pt x="399053" y="65640"/>
                      <a:pt x="411809" y="74994"/>
                      <a:pt x="417761" y="74994"/>
                    </a:cubicBezTo>
                    <a:cubicBezTo>
                      <a:pt x="424564" y="74994"/>
                      <a:pt x="442422" y="82647"/>
                      <a:pt x="458579" y="91151"/>
                    </a:cubicBezTo>
                    <a:cubicBezTo>
                      <a:pt x="474736" y="100505"/>
                      <a:pt x="490042" y="105607"/>
                      <a:pt x="492593" y="103056"/>
                    </a:cubicBezTo>
                    <a:cubicBezTo>
                      <a:pt x="495144" y="99655"/>
                      <a:pt x="497695" y="102206"/>
                      <a:pt x="497695" y="107308"/>
                    </a:cubicBezTo>
                    <a:cubicBezTo>
                      <a:pt x="497695" y="113260"/>
                      <a:pt x="503648" y="117512"/>
                      <a:pt x="511301" y="117512"/>
                    </a:cubicBezTo>
                    <a:cubicBezTo>
                      <a:pt x="518104" y="117512"/>
                      <a:pt x="522356" y="120914"/>
                      <a:pt x="518954" y="125165"/>
                    </a:cubicBezTo>
                    <a:cubicBezTo>
                      <a:pt x="516403" y="129417"/>
                      <a:pt x="522356" y="135370"/>
                      <a:pt x="531710" y="138771"/>
                    </a:cubicBezTo>
                    <a:cubicBezTo>
                      <a:pt x="541064" y="141322"/>
                      <a:pt x="548717" y="148125"/>
                      <a:pt x="548717" y="152377"/>
                    </a:cubicBezTo>
                    <a:cubicBezTo>
                      <a:pt x="548717" y="157479"/>
                      <a:pt x="556370" y="158329"/>
                      <a:pt x="566575" y="155778"/>
                    </a:cubicBezTo>
                    <a:cubicBezTo>
                      <a:pt x="578480" y="151527"/>
                      <a:pt x="582731" y="152377"/>
                      <a:pt x="579330" y="159180"/>
                    </a:cubicBezTo>
                    <a:cubicBezTo>
                      <a:pt x="575929" y="165132"/>
                      <a:pt x="578480" y="166833"/>
                      <a:pt x="585283" y="163432"/>
                    </a:cubicBezTo>
                    <a:cubicBezTo>
                      <a:pt x="592085" y="160881"/>
                      <a:pt x="600589" y="162581"/>
                      <a:pt x="603991" y="167683"/>
                    </a:cubicBezTo>
                    <a:cubicBezTo>
                      <a:pt x="606542" y="172786"/>
                      <a:pt x="624399" y="177037"/>
                      <a:pt x="643107" y="177037"/>
                    </a:cubicBezTo>
                    <a:cubicBezTo>
                      <a:pt x="663516" y="177037"/>
                      <a:pt x="675421" y="180439"/>
                      <a:pt x="672019" y="185541"/>
                    </a:cubicBezTo>
                    <a:cubicBezTo>
                      <a:pt x="669468" y="190643"/>
                      <a:pt x="670319" y="194045"/>
                      <a:pt x="674571" y="194045"/>
                    </a:cubicBezTo>
                    <a:cubicBezTo>
                      <a:pt x="678822" y="194045"/>
                      <a:pt x="682224" y="200848"/>
                      <a:pt x="683074" y="209351"/>
                    </a:cubicBezTo>
                    <a:cubicBezTo>
                      <a:pt x="684775" y="242515"/>
                      <a:pt x="674571" y="262074"/>
                      <a:pt x="644808" y="280782"/>
                    </a:cubicBezTo>
                    <a:cubicBezTo>
                      <a:pt x="606542" y="303741"/>
                      <a:pt x="613344" y="302041"/>
                      <a:pt x="548717" y="303741"/>
                    </a:cubicBezTo>
                    <a:lnTo>
                      <a:pt x="498546" y="304592"/>
                    </a:lnTo>
                    <a:lnTo>
                      <a:pt x="489192" y="336905"/>
                    </a:lnTo>
                    <a:cubicBezTo>
                      <a:pt x="473885" y="395580"/>
                      <a:pt x="438170" y="434697"/>
                      <a:pt x="367590" y="468711"/>
                    </a:cubicBezTo>
                    <a:cubicBezTo>
                      <a:pt x="298711" y="502726"/>
                      <a:pt x="249390" y="508678"/>
                      <a:pt x="221328" y="488270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D5E1BBA-8BF6-122D-C9F3-2EE2B50E3847}"/>
                  </a:ext>
                </a:extLst>
              </p:cNvPr>
              <p:cNvSpPr/>
              <p:nvPr/>
            </p:nvSpPr>
            <p:spPr>
              <a:xfrm flipV="1">
                <a:off x="3929632" y="2566461"/>
                <a:ext cx="348233" cy="343984"/>
              </a:xfrm>
              <a:custGeom>
                <a:avLst/>
                <a:gdLst>
                  <a:gd name="connsiteX0" fmla="*/ 167086 w 348233"/>
                  <a:gd name="connsiteY0" fmla="*/ 335723 h 343984"/>
                  <a:gd name="connsiteX1" fmla="*/ 174739 w 348233"/>
                  <a:gd name="connsiteY1" fmla="*/ 315315 h 343984"/>
                  <a:gd name="connsiteX2" fmla="*/ 153480 w 348233"/>
                  <a:gd name="connsiteY2" fmla="*/ 202217 h 343984"/>
                  <a:gd name="connsiteX3" fmla="*/ 17422 w 348233"/>
                  <a:gd name="connsiteY3" fmla="*/ 33845 h 343984"/>
                  <a:gd name="connsiteX4" fmla="*/ 1265 w 348233"/>
                  <a:gd name="connsiteY4" fmla="*/ 5783 h 343984"/>
                  <a:gd name="connsiteX5" fmla="*/ 142425 w 348233"/>
                  <a:gd name="connsiteY5" fmla="*/ 48301 h 343984"/>
                  <a:gd name="connsiteX6" fmla="*/ 206202 w 348233"/>
                  <a:gd name="connsiteY6" fmla="*/ 81465 h 343984"/>
                  <a:gd name="connsiteX7" fmla="*/ 320151 w 348233"/>
                  <a:gd name="connsiteY7" fmla="*/ 195414 h 343984"/>
                  <a:gd name="connsiteX8" fmla="*/ 307395 w 348233"/>
                  <a:gd name="connsiteY8" fmla="*/ 310212 h 343984"/>
                  <a:gd name="connsiteX9" fmla="*/ 223209 w 348233"/>
                  <a:gd name="connsiteY9" fmla="*/ 342526 h 343984"/>
                  <a:gd name="connsiteX10" fmla="*/ 167086 w 348233"/>
                  <a:gd name="connsiteY10" fmla="*/ 335723 h 343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8233" h="343984">
                    <a:moveTo>
                      <a:pt x="167086" y="335723"/>
                    </a:moveTo>
                    <a:cubicBezTo>
                      <a:pt x="163684" y="329771"/>
                      <a:pt x="167086" y="321267"/>
                      <a:pt x="174739" y="315315"/>
                    </a:cubicBezTo>
                    <a:cubicBezTo>
                      <a:pt x="195998" y="300008"/>
                      <a:pt x="192596" y="283851"/>
                      <a:pt x="153480" y="202217"/>
                    </a:cubicBezTo>
                    <a:cubicBezTo>
                      <a:pt x="118615" y="131637"/>
                      <a:pt x="70144" y="71261"/>
                      <a:pt x="17422" y="33845"/>
                    </a:cubicBezTo>
                    <a:cubicBezTo>
                      <a:pt x="415" y="22790"/>
                      <a:pt x="-3837" y="14287"/>
                      <a:pt x="1265" y="5783"/>
                    </a:cubicBezTo>
                    <a:cubicBezTo>
                      <a:pt x="12320" y="-11224"/>
                      <a:pt x="73546" y="7484"/>
                      <a:pt x="142425" y="48301"/>
                    </a:cubicBezTo>
                    <a:cubicBezTo>
                      <a:pt x="172188" y="67009"/>
                      <a:pt x="201100" y="81465"/>
                      <a:pt x="206202" y="81465"/>
                    </a:cubicBezTo>
                    <a:cubicBezTo>
                      <a:pt x="221509" y="81465"/>
                      <a:pt x="286136" y="146093"/>
                      <a:pt x="320151" y="195414"/>
                    </a:cubicBezTo>
                    <a:cubicBezTo>
                      <a:pt x="359267" y="252388"/>
                      <a:pt x="357566" y="270245"/>
                      <a:pt x="307395" y="310212"/>
                    </a:cubicBezTo>
                    <a:cubicBezTo>
                      <a:pt x="278483" y="334023"/>
                      <a:pt x="263176" y="339125"/>
                      <a:pt x="223209" y="342526"/>
                    </a:cubicBezTo>
                    <a:cubicBezTo>
                      <a:pt x="190045" y="345077"/>
                      <a:pt x="171337" y="342526"/>
                      <a:pt x="167086" y="33572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98C46646-69C3-9133-1E99-90AC66D67CEE}"/>
                  </a:ext>
                </a:extLst>
              </p:cNvPr>
              <p:cNvSpPr/>
              <p:nvPr/>
            </p:nvSpPr>
            <p:spPr>
              <a:xfrm flipV="1">
                <a:off x="3640056" y="2702138"/>
                <a:ext cx="229870" cy="204666"/>
              </a:xfrm>
              <a:custGeom>
                <a:avLst/>
                <a:gdLst>
                  <a:gd name="connsiteX0" fmla="*/ 147503 w 229870"/>
                  <a:gd name="connsiteY0" fmla="*/ 179102 h 204666"/>
                  <a:gd name="connsiteX1" fmla="*/ 49712 w 229870"/>
                  <a:gd name="connsiteY1" fmla="*/ 168047 h 204666"/>
                  <a:gd name="connsiteX2" fmla="*/ 28453 w 229870"/>
                  <a:gd name="connsiteY2" fmla="*/ 176551 h 204666"/>
                  <a:gd name="connsiteX3" fmla="*/ 12296 w 229870"/>
                  <a:gd name="connsiteY3" fmla="*/ 179952 h 204666"/>
                  <a:gd name="connsiteX4" fmla="*/ 4643 w 229870"/>
                  <a:gd name="connsiteY4" fmla="*/ 160394 h 204666"/>
                  <a:gd name="connsiteX5" fmla="*/ 20800 w 229870"/>
                  <a:gd name="connsiteY5" fmla="*/ 120427 h 204666"/>
                  <a:gd name="connsiteX6" fmla="*/ 48862 w 229870"/>
                  <a:gd name="connsiteY6" fmla="*/ 69405 h 204666"/>
                  <a:gd name="connsiteX7" fmla="*/ 121993 w 229870"/>
                  <a:gd name="connsiteY7" fmla="*/ 526 h 204666"/>
                  <a:gd name="connsiteX8" fmla="*/ 164511 w 229870"/>
                  <a:gd name="connsiteY8" fmla="*/ 33690 h 204666"/>
                  <a:gd name="connsiteX9" fmla="*/ 178116 w 229870"/>
                  <a:gd name="connsiteY9" fmla="*/ 82161 h 204666"/>
                  <a:gd name="connsiteX10" fmla="*/ 204478 w 229870"/>
                  <a:gd name="connsiteY10" fmla="*/ 133183 h 204666"/>
                  <a:gd name="connsiteX11" fmla="*/ 224886 w 229870"/>
                  <a:gd name="connsiteY11" fmla="*/ 174000 h 204666"/>
                  <a:gd name="connsiteX12" fmla="*/ 228288 w 229870"/>
                  <a:gd name="connsiteY12" fmla="*/ 196960 h 204666"/>
                  <a:gd name="connsiteX13" fmla="*/ 147503 w 229870"/>
                  <a:gd name="connsiteY13" fmla="*/ 179102 h 204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9870" h="204666">
                    <a:moveTo>
                      <a:pt x="147503" y="179102"/>
                    </a:moveTo>
                    <a:cubicBezTo>
                      <a:pt x="93931" y="151040"/>
                      <a:pt x="78624" y="149339"/>
                      <a:pt x="49712" y="168047"/>
                    </a:cubicBezTo>
                    <a:cubicBezTo>
                      <a:pt x="37807" y="175701"/>
                      <a:pt x="28453" y="179102"/>
                      <a:pt x="28453" y="176551"/>
                    </a:cubicBezTo>
                    <a:cubicBezTo>
                      <a:pt x="28453" y="173149"/>
                      <a:pt x="20800" y="174850"/>
                      <a:pt x="12296" y="179952"/>
                    </a:cubicBezTo>
                    <a:cubicBezTo>
                      <a:pt x="-3011" y="187606"/>
                      <a:pt x="-3011" y="185905"/>
                      <a:pt x="4643" y="160394"/>
                    </a:cubicBezTo>
                    <a:cubicBezTo>
                      <a:pt x="9745" y="145938"/>
                      <a:pt x="17398" y="127230"/>
                      <a:pt x="20800" y="120427"/>
                    </a:cubicBezTo>
                    <a:cubicBezTo>
                      <a:pt x="25051" y="113624"/>
                      <a:pt x="37807" y="90664"/>
                      <a:pt x="48862" y="69405"/>
                    </a:cubicBezTo>
                    <a:cubicBezTo>
                      <a:pt x="73522" y="22636"/>
                      <a:pt x="93931" y="3928"/>
                      <a:pt x="121993" y="526"/>
                    </a:cubicBezTo>
                    <a:cubicBezTo>
                      <a:pt x="151755" y="-3726"/>
                      <a:pt x="164511" y="6479"/>
                      <a:pt x="164511" y="33690"/>
                    </a:cubicBezTo>
                    <a:cubicBezTo>
                      <a:pt x="164511" y="46446"/>
                      <a:pt x="170463" y="68555"/>
                      <a:pt x="178116" y="82161"/>
                    </a:cubicBezTo>
                    <a:cubicBezTo>
                      <a:pt x="185770" y="96617"/>
                      <a:pt x="197675" y="119577"/>
                      <a:pt x="204478" y="133183"/>
                    </a:cubicBezTo>
                    <a:cubicBezTo>
                      <a:pt x="211281" y="147639"/>
                      <a:pt x="220635" y="165496"/>
                      <a:pt x="224886" y="174000"/>
                    </a:cubicBezTo>
                    <a:cubicBezTo>
                      <a:pt x="229138" y="182503"/>
                      <a:pt x="230839" y="192708"/>
                      <a:pt x="228288" y="196960"/>
                    </a:cubicBezTo>
                    <a:cubicBezTo>
                      <a:pt x="219784" y="210565"/>
                      <a:pt x="196824" y="205463"/>
                      <a:pt x="147503" y="179102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E81BB9A8-C50D-56C5-925F-441F75B8129C}"/>
                  </a:ext>
                </a:extLst>
              </p:cNvPr>
              <p:cNvSpPr/>
              <p:nvPr/>
            </p:nvSpPr>
            <p:spPr>
              <a:xfrm flipV="1">
                <a:off x="3388274" y="2856473"/>
                <a:ext cx="1181475" cy="363185"/>
              </a:xfrm>
              <a:custGeom>
                <a:avLst/>
                <a:gdLst>
                  <a:gd name="connsiteX0" fmla="*/ 926270 w 1181475"/>
                  <a:gd name="connsiteY0" fmla="*/ 352795 h 363185"/>
                  <a:gd name="connsiteX1" fmla="*/ 886303 w 1181475"/>
                  <a:gd name="connsiteY1" fmla="*/ 335788 h 363185"/>
                  <a:gd name="connsiteX2" fmla="*/ 564866 w 1181475"/>
                  <a:gd name="connsiteY2" fmla="*/ 276263 h 363185"/>
                  <a:gd name="connsiteX3" fmla="*/ 382038 w 1181475"/>
                  <a:gd name="connsiteY3" fmla="*/ 237997 h 363185"/>
                  <a:gd name="connsiteX4" fmla="*/ 216218 w 1181475"/>
                  <a:gd name="connsiteY4" fmla="*/ 195479 h 363185"/>
                  <a:gd name="connsiteX5" fmla="*/ 77609 w 1181475"/>
                  <a:gd name="connsiteY5" fmla="*/ 170818 h 363185"/>
                  <a:gd name="connsiteX6" fmla="*/ -624 w 1181475"/>
                  <a:gd name="connsiteY6" fmla="*/ 165716 h 363185"/>
                  <a:gd name="connsiteX7" fmla="*/ 43595 w 1181475"/>
                  <a:gd name="connsiteY7" fmla="*/ 117245 h 363185"/>
                  <a:gd name="connsiteX8" fmla="*/ 189006 w 1181475"/>
                  <a:gd name="connsiteY8" fmla="*/ -105 h 363185"/>
                  <a:gd name="connsiteX9" fmla="*/ 279995 w 1181475"/>
                  <a:gd name="connsiteY9" fmla="*/ 35611 h 363185"/>
                  <a:gd name="connsiteX10" fmla="*/ 286798 w 1181475"/>
                  <a:gd name="connsiteY10" fmla="*/ 39012 h 363185"/>
                  <a:gd name="connsiteX11" fmla="*/ 314860 w 1181475"/>
                  <a:gd name="connsiteY11" fmla="*/ 53468 h 363185"/>
                  <a:gd name="connsiteX12" fmla="*/ 335268 w 1181475"/>
                  <a:gd name="connsiteY12" fmla="*/ 67924 h 363185"/>
                  <a:gd name="connsiteX13" fmla="*/ 363330 w 1181475"/>
                  <a:gd name="connsiteY13" fmla="*/ 75578 h 363185"/>
                  <a:gd name="connsiteX14" fmla="*/ 390542 w 1181475"/>
                  <a:gd name="connsiteY14" fmla="*/ 104490 h 363185"/>
                  <a:gd name="connsiteX15" fmla="*/ 395644 w 1181475"/>
                  <a:gd name="connsiteY15" fmla="*/ 116395 h 363185"/>
                  <a:gd name="connsiteX16" fmla="*/ 426257 w 1181475"/>
                  <a:gd name="connsiteY16" fmla="*/ 124048 h 363185"/>
                  <a:gd name="connsiteX17" fmla="*/ 463673 w 1181475"/>
                  <a:gd name="connsiteY17" fmla="*/ 132552 h 363185"/>
                  <a:gd name="connsiteX18" fmla="*/ 471326 w 1181475"/>
                  <a:gd name="connsiteY18" fmla="*/ 135953 h 363185"/>
                  <a:gd name="connsiteX19" fmla="*/ 477279 w 1181475"/>
                  <a:gd name="connsiteY19" fmla="*/ 145307 h 363185"/>
                  <a:gd name="connsiteX20" fmla="*/ 508742 w 1181475"/>
                  <a:gd name="connsiteY20" fmla="*/ 148709 h 363185"/>
                  <a:gd name="connsiteX21" fmla="*/ 534253 w 1181475"/>
                  <a:gd name="connsiteY21" fmla="*/ 158913 h 363185"/>
                  <a:gd name="connsiteX22" fmla="*/ 675413 w 1181475"/>
                  <a:gd name="connsiteY22" fmla="*/ 209084 h 363185"/>
                  <a:gd name="connsiteX23" fmla="*/ 919467 w 1181475"/>
                  <a:gd name="connsiteY23" fmla="*/ 234595 h 363185"/>
                  <a:gd name="connsiteX24" fmla="*/ 1060627 w 1181475"/>
                  <a:gd name="connsiteY24" fmla="*/ 190376 h 363185"/>
                  <a:gd name="connsiteX25" fmla="*/ 1160119 w 1181475"/>
                  <a:gd name="connsiteY25" fmla="*/ 185274 h 363185"/>
                  <a:gd name="connsiteX26" fmla="*/ 1133758 w 1181475"/>
                  <a:gd name="connsiteY26" fmla="*/ 291569 h 363185"/>
                  <a:gd name="connsiteX27" fmla="*/ 1081035 w 1181475"/>
                  <a:gd name="connsiteY27" fmla="*/ 336639 h 363185"/>
                  <a:gd name="connsiteX28" fmla="*/ 1058076 w 1181475"/>
                  <a:gd name="connsiteY28" fmla="*/ 343441 h 363185"/>
                  <a:gd name="connsiteX29" fmla="*/ 971339 w 1181475"/>
                  <a:gd name="connsiteY29" fmla="*/ 362149 h 363185"/>
                  <a:gd name="connsiteX30" fmla="*/ 926270 w 1181475"/>
                  <a:gd name="connsiteY30" fmla="*/ 352795 h 363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181475" h="363185">
                    <a:moveTo>
                      <a:pt x="926270" y="352795"/>
                    </a:moveTo>
                    <a:cubicBezTo>
                      <a:pt x="926270" y="345142"/>
                      <a:pt x="912664" y="339190"/>
                      <a:pt x="886303" y="335788"/>
                    </a:cubicBezTo>
                    <a:cubicBezTo>
                      <a:pt x="820825" y="327285"/>
                      <a:pt x="719632" y="308577"/>
                      <a:pt x="564866" y="276263"/>
                    </a:cubicBezTo>
                    <a:cubicBezTo>
                      <a:pt x="485782" y="259256"/>
                      <a:pt x="403297" y="242248"/>
                      <a:pt x="382038" y="237997"/>
                    </a:cubicBezTo>
                    <a:cubicBezTo>
                      <a:pt x="322513" y="226092"/>
                      <a:pt x="234926" y="203982"/>
                      <a:pt x="216218" y="195479"/>
                    </a:cubicBezTo>
                    <a:cubicBezTo>
                      <a:pt x="182203" y="181022"/>
                      <a:pt x="155842" y="176771"/>
                      <a:pt x="77609" y="170818"/>
                    </a:cubicBezTo>
                    <a:lnTo>
                      <a:pt x="-624" y="165716"/>
                    </a:lnTo>
                    <a:lnTo>
                      <a:pt x="43595" y="117245"/>
                    </a:lnTo>
                    <a:cubicBezTo>
                      <a:pt x="87813" y="70475"/>
                      <a:pt x="174550" y="-105"/>
                      <a:pt x="189006" y="-105"/>
                    </a:cubicBezTo>
                    <a:cubicBezTo>
                      <a:pt x="206864" y="-105"/>
                      <a:pt x="279995" y="27957"/>
                      <a:pt x="279995" y="35611"/>
                    </a:cubicBezTo>
                    <a:cubicBezTo>
                      <a:pt x="279995" y="39862"/>
                      <a:pt x="283396" y="41563"/>
                      <a:pt x="286798" y="39012"/>
                    </a:cubicBezTo>
                    <a:cubicBezTo>
                      <a:pt x="291050" y="36461"/>
                      <a:pt x="303805" y="43264"/>
                      <a:pt x="314860" y="53468"/>
                    </a:cubicBezTo>
                    <a:cubicBezTo>
                      <a:pt x="325915" y="63673"/>
                      <a:pt x="335268" y="70475"/>
                      <a:pt x="335268" y="67924"/>
                    </a:cubicBezTo>
                    <a:cubicBezTo>
                      <a:pt x="335268" y="66224"/>
                      <a:pt x="348024" y="69625"/>
                      <a:pt x="363330" y="75578"/>
                    </a:cubicBezTo>
                    <a:cubicBezTo>
                      <a:pt x="381188" y="83231"/>
                      <a:pt x="390542" y="92585"/>
                      <a:pt x="390542" y="104490"/>
                    </a:cubicBezTo>
                    <a:cubicBezTo>
                      <a:pt x="390542" y="113844"/>
                      <a:pt x="393093" y="119796"/>
                      <a:pt x="395644" y="116395"/>
                    </a:cubicBezTo>
                    <a:cubicBezTo>
                      <a:pt x="399046" y="113844"/>
                      <a:pt x="412651" y="117245"/>
                      <a:pt x="426257" y="124048"/>
                    </a:cubicBezTo>
                    <a:cubicBezTo>
                      <a:pt x="439863" y="131701"/>
                      <a:pt x="456870" y="135103"/>
                      <a:pt x="463673" y="132552"/>
                    </a:cubicBezTo>
                    <a:cubicBezTo>
                      <a:pt x="471326" y="130001"/>
                      <a:pt x="473877" y="131701"/>
                      <a:pt x="471326" y="135953"/>
                    </a:cubicBezTo>
                    <a:cubicBezTo>
                      <a:pt x="468775" y="141055"/>
                      <a:pt x="471326" y="145307"/>
                      <a:pt x="477279" y="145307"/>
                    </a:cubicBezTo>
                    <a:cubicBezTo>
                      <a:pt x="483231" y="146158"/>
                      <a:pt x="497688" y="147858"/>
                      <a:pt x="508742" y="148709"/>
                    </a:cubicBezTo>
                    <a:cubicBezTo>
                      <a:pt x="519797" y="149559"/>
                      <a:pt x="530852" y="154661"/>
                      <a:pt x="534253" y="158913"/>
                    </a:cubicBezTo>
                    <a:cubicBezTo>
                      <a:pt x="538505" y="166566"/>
                      <a:pt x="635446" y="200581"/>
                      <a:pt x="675413" y="209084"/>
                    </a:cubicBezTo>
                    <a:cubicBezTo>
                      <a:pt x="774905" y="229493"/>
                      <a:pt x="862493" y="238847"/>
                      <a:pt x="919467" y="234595"/>
                    </a:cubicBezTo>
                    <a:cubicBezTo>
                      <a:pt x="994299" y="228643"/>
                      <a:pt x="1020660" y="220139"/>
                      <a:pt x="1060627" y="190376"/>
                    </a:cubicBezTo>
                    <a:cubicBezTo>
                      <a:pt x="1101444" y="158913"/>
                      <a:pt x="1133758" y="157212"/>
                      <a:pt x="1160119" y="185274"/>
                    </a:cubicBezTo>
                    <a:cubicBezTo>
                      <a:pt x="1193283" y="220989"/>
                      <a:pt x="1188181" y="242248"/>
                      <a:pt x="1133758" y="291569"/>
                    </a:cubicBezTo>
                    <a:cubicBezTo>
                      <a:pt x="1107397" y="316230"/>
                      <a:pt x="1083587" y="335788"/>
                      <a:pt x="1081035" y="336639"/>
                    </a:cubicBezTo>
                    <a:cubicBezTo>
                      <a:pt x="1077634" y="336639"/>
                      <a:pt x="1067430" y="340040"/>
                      <a:pt x="1058076" y="343441"/>
                    </a:cubicBezTo>
                    <a:cubicBezTo>
                      <a:pt x="1023211" y="357047"/>
                      <a:pt x="1014707" y="358748"/>
                      <a:pt x="971339" y="362149"/>
                    </a:cubicBezTo>
                    <a:cubicBezTo>
                      <a:pt x="936474" y="364700"/>
                      <a:pt x="926270" y="362149"/>
                      <a:pt x="926270" y="352795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7095BDB-74D1-04E0-7E25-BA5222D4D22C}"/>
                </a:ext>
              </a:extLst>
            </p:cNvPr>
            <p:cNvSpPr/>
            <p:nvPr/>
          </p:nvSpPr>
          <p:spPr>
            <a:xfrm flipV="1">
              <a:off x="10460221" y="292847"/>
              <a:ext cx="1540441" cy="1566258"/>
            </a:xfrm>
            <a:custGeom>
              <a:avLst/>
              <a:gdLst>
                <a:gd name="connsiteX0" fmla="*/ 438695 w 1142397"/>
                <a:gd name="connsiteY0" fmla="*/ 1138816 h 1161543"/>
                <a:gd name="connsiteX1" fmla="*/ 421687 w 1142397"/>
                <a:gd name="connsiteY1" fmla="*/ 1117556 h 1161543"/>
                <a:gd name="connsiteX2" fmla="*/ 414885 w 1142397"/>
                <a:gd name="connsiteY2" fmla="*/ 1096297 h 1161543"/>
                <a:gd name="connsiteX3" fmla="*/ 423388 w 1142397"/>
                <a:gd name="connsiteY3" fmla="*/ 1075038 h 1161543"/>
                <a:gd name="connsiteX4" fmla="*/ 417436 w 1142397"/>
                <a:gd name="connsiteY4" fmla="*/ 996805 h 1161543"/>
                <a:gd name="connsiteX5" fmla="*/ 255017 w 1142397"/>
                <a:gd name="connsiteY5" fmla="*/ 925375 h 1161543"/>
                <a:gd name="connsiteX6" fmla="*/ 244812 w 1142397"/>
                <a:gd name="connsiteY6" fmla="*/ 870952 h 1161543"/>
                <a:gd name="connsiteX7" fmla="*/ 385972 w 1142397"/>
                <a:gd name="connsiteY7" fmla="*/ 841189 h 1161543"/>
                <a:gd name="connsiteX8" fmla="*/ 400428 w 1142397"/>
                <a:gd name="connsiteY8" fmla="*/ 822481 h 1161543"/>
                <a:gd name="connsiteX9" fmla="*/ 340053 w 1142397"/>
                <a:gd name="connsiteY9" fmla="*/ 768908 h 1161543"/>
                <a:gd name="connsiteX10" fmla="*/ 260119 w 1142397"/>
                <a:gd name="connsiteY10" fmla="*/ 740846 h 1161543"/>
                <a:gd name="connsiteX11" fmla="*/ 249914 w 1142397"/>
                <a:gd name="connsiteY11" fmla="*/ 705982 h 1161543"/>
                <a:gd name="connsiteX12" fmla="*/ 340053 w 1142397"/>
                <a:gd name="connsiteY12" fmla="*/ 713635 h 1161543"/>
                <a:gd name="connsiteX13" fmla="*/ 380870 w 1142397"/>
                <a:gd name="connsiteY13" fmla="*/ 726390 h 1161543"/>
                <a:gd name="connsiteX14" fmla="*/ 332399 w 1142397"/>
                <a:gd name="connsiteY14" fmla="*/ 695777 h 1161543"/>
                <a:gd name="connsiteX15" fmla="*/ 243112 w 1142397"/>
                <a:gd name="connsiteY15" fmla="*/ 649007 h 1161543"/>
                <a:gd name="connsiteX16" fmla="*/ 185287 w 1142397"/>
                <a:gd name="connsiteY16" fmla="*/ 628599 h 1161543"/>
                <a:gd name="connsiteX17" fmla="*/ 125762 w 1142397"/>
                <a:gd name="connsiteY17" fmla="*/ 595435 h 1161543"/>
                <a:gd name="connsiteX18" fmla="*/ 199743 w 1142397"/>
                <a:gd name="connsiteY18" fmla="*/ 514650 h 1161543"/>
                <a:gd name="connsiteX19" fmla="*/ 287330 w 1142397"/>
                <a:gd name="connsiteY19" fmla="*/ 521453 h 1161543"/>
                <a:gd name="connsiteX20" fmla="*/ 320494 w 1142397"/>
                <a:gd name="connsiteY20" fmla="*/ 537610 h 1161543"/>
                <a:gd name="connsiteX21" fmla="*/ 298385 w 1142397"/>
                <a:gd name="connsiteY21" fmla="*/ 476384 h 1161543"/>
                <a:gd name="connsiteX22" fmla="*/ 231206 w 1142397"/>
                <a:gd name="connsiteY22" fmla="*/ 326720 h 1161543"/>
                <a:gd name="connsiteX23" fmla="*/ 25419 w 1142397"/>
                <a:gd name="connsiteY23" fmla="*/ 38448 h 1161543"/>
                <a:gd name="connsiteX24" fmla="*/ -92 w 1142397"/>
                <a:gd name="connsiteY24" fmla="*/ 2733 h 1161543"/>
                <a:gd name="connsiteX25" fmla="*/ 159776 w 1142397"/>
                <a:gd name="connsiteY25" fmla="*/ 91170 h 1161543"/>
                <a:gd name="connsiteX26" fmla="*/ 211648 w 1142397"/>
                <a:gd name="connsiteY26" fmla="*/ 160900 h 1161543"/>
                <a:gd name="connsiteX27" fmla="*/ 346005 w 1142397"/>
                <a:gd name="connsiteY27" fmla="*/ 476384 h 1161543"/>
                <a:gd name="connsiteX28" fmla="*/ 442946 w 1142397"/>
                <a:gd name="connsiteY28" fmla="*/ 633701 h 1161543"/>
                <a:gd name="connsiteX29" fmla="*/ 561997 w 1142397"/>
                <a:gd name="connsiteY29" fmla="*/ 575876 h 1161543"/>
                <a:gd name="connsiteX30" fmla="*/ 552643 w 1142397"/>
                <a:gd name="connsiteY30" fmla="*/ 556318 h 1161543"/>
                <a:gd name="connsiteX31" fmla="*/ 422538 w 1142397"/>
                <a:gd name="connsiteY31" fmla="*/ 482336 h 1161543"/>
                <a:gd name="connsiteX32" fmla="*/ 419987 w 1142397"/>
                <a:gd name="connsiteY32" fmla="*/ 439818 h 1161543"/>
                <a:gd name="connsiteX33" fmla="*/ 485465 w 1142397"/>
                <a:gd name="connsiteY33" fmla="*/ 432165 h 1161543"/>
                <a:gd name="connsiteX34" fmla="*/ 534786 w 1142397"/>
                <a:gd name="connsiteY34" fmla="*/ 437267 h 1161543"/>
                <a:gd name="connsiteX35" fmla="*/ 532234 w 1142397"/>
                <a:gd name="connsiteY35" fmla="*/ 400702 h 1161543"/>
                <a:gd name="connsiteX36" fmla="*/ 499921 w 1142397"/>
                <a:gd name="connsiteY36" fmla="*/ 364987 h 1161543"/>
                <a:gd name="connsiteX37" fmla="*/ 452300 w 1142397"/>
                <a:gd name="connsiteY37" fmla="*/ 358184 h 1161543"/>
                <a:gd name="connsiteX38" fmla="*/ 423388 w 1142397"/>
                <a:gd name="connsiteY38" fmla="*/ 386246 h 1161543"/>
                <a:gd name="connsiteX39" fmla="*/ 397877 w 1142397"/>
                <a:gd name="connsiteY39" fmla="*/ 407505 h 1161543"/>
                <a:gd name="connsiteX40" fmla="*/ 389374 w 1142397"/>
                <a:gd name="connsiteY40" fmla="*/ 394749 h 1161543"/>
                <a:gd name="connsiteX41" fmla="*/ 385972 w 1142397"/>
                <a:gd name="connsiteY41" fmla="*/ 407505 h 1161543"/>
                <a:gd name="connsiteX42" fmla="*/ 380870 w 1142397"/>
                <a:gd name="connsiteY42" fmla="*/ 420260 h 1161543"/>
                <a:gd name="connsiteX43" fmla="*/ 375768 w 1142397"/>
                <a:gd name="connsiteY43" fmla="*/ 325020 h 1161543"/>
                <a:gd name="connsiteX44" fmla="*/ 408932 w 1142397"/>
                <a:gd name="connsiteY44" fmla="*/ 166002 h 1161543"/>
                <a:gd name="connsiteX45" fmla="*/ 464205 w 1142397"/>
                <a:gd name="connsiteY45" fmla="*/ 158349 h 1161543"/>
                <a:gd name="connsiteX46" fmla="*/ 502472 w 1142397"/>
                <a:gd name="connsiteY46" fmla="*/ 153247 h 1161543"/>
                <a:gd name="connsiteX47" fmla="*/ 580705 w 1142397"/>
                <a:gd name="connsiteY47" fmla="*/ 135389 h 1161543"/>
                <a:gd name="connsiteX48" fmla="*/ 657238 w 1142397"/>
                <a:gd name="connsiteY48" fmla="*/ 299509 h 1161543"/>
                <a:gd name="connsiteX49" fmla="*/ 667442 w 1142397"/>
                <a:gd name="connsiteY49" fmla="*/ 380293 h 1161543"/>
                <a:gd name="connsiteX50" fmla="*/ 667442 w 1142397"/>
                <a:gd name="connsiteY50" fmla="*/ 486588 h 1161543"/>
                <a:gd name="connsiteX51" fmla="*/ 705708 w 1142397"/>
                <a:gd name="connsiteY51" fmla="*/ 478935 h 1161543"/>
                <a:gd name="connsiteX52" fmla="*/ 793295 w 1142397"/>
                <a:gd name="connsiteY52" fmla="*/ 423662 h 1161543"/>
                <a:gd name="connsiteX53" fmla="*/ 928503 w 1142397"/>
                <a:gd name="connsiteY53" fmla="*/ 381143 h 1161543"/>
                <a:gd name="connsiteX54" fmla="*/ 954864 w 1142397"/>
                <a:gd name="connsiteY54" fmla="*/ 397300 h 1161543"/>
                <a:gd name="connsiteX55" fmla="*/ 968470 w 1142397"/>
                <a:gd name="connsiteY55" fmla="*/ 409205 h 1161543"/>
                <a:gd name="connsiteX56" fmla="*/ 960817 w 1142397"/>
                <a:gd name="connsiteY56" fmla="*/ 417709 h 1161543"/>
                <a:gd name="connsiteX57" fmla="*/ 975273 w 1142397"/>
                <a:gd name="connsiteY57" fmla="*/ 433016 h 1161543"/>
                <a:gd name="connsiteX58" fmla="*/ 1001634 w 1142397"/>
                <a:gd name="connsiteY58" fmla="*/ 446621 h 1161543"/>
                <a:gd name="connsiteX59" fmla="*/ 1015240 w 1142397"/>
                <a:gd name="connsiteY59" fmla="*/ 454275 h 1161543"/>
                <a:gd name="connsiteX60" fmla="*/ 1060309 w 1142397"/>
                <a:gd name="connsiteY60" fmla="*/ 470431 h 1161543"/>
                <a:gd name="connsiteX61" fmla="*/ 1116433 w 1142397"/>
                <a:gd name="connsiteY61" fmla="*/ 493391 h 1161543"/>
                <a:gd name="connsiteX62" fmla="*/ 1141944 w 1142397"/>
                <a:gd name="connsiteY62" fmla="*/ 499344 h 1161543"/>
                <a:gd name="connsiteX63" fmla="*/ 1117283 w 1142397"/>
                <a:gd name="connsiteY63" fmla="*/ 509548 h 1161543"/>
                <a:gd name="connsiteX64" fmla="*/ 1093473 w 1142397"/>
                <a:gd name="connsiteY64" fmla="*/ 519752 h 1161543"/>
                <a:gd name="connsiteX65" fmla="*/ 1113031 w 1142397"/>
                <a:gd name="connsiteY65" fmla="*/ 525705 h 1161543"/>
                <a:gd name="connsiteX66" fmla="*/ 1103677 w 1142397"/>
                <a:gd name="connsiteY66" fmla="*/ 540161 h 1161543"/>
                <a:gd name="connsiteX67" fmla="*/ 879182 w 1142397"/>
                <a:gd name="connsiteY67" fmla="*/ 549515 h 1161543"/>
                <a:gd name="connsiteX68" fmla="*/ 821357 w 1142397"/>
                <a:gd name="connsiteY68" fmla="*/ 541862 h 1161543"/>
                <a:gd name="connsiteX69" fmla="*/ 696354 w 1142397"/>
                <a:gd name="connsiteY69" fmla="*/ 592883 h 1161543"/>
                <a:gd name="connsiteX70" fmla="*/ 533935 w 1142397"/>
                <a:gd name="connsiteY70" fmla="*/ 653259 h 1161543"/>
                <a:gd name="connsiteX71" fmla="*/ 515227 w 1142397"/>
                <a:gd name="connsiteY71" fmla="*/ 674518 h 1161543"/>
                <a:gd name="connsiteX72" fmla="*/ 588358 w 1142397"/>
                <a:gd name="connsiteY72" fmla="*/ 690675 h 1161543"/>
                <a:gd name="connsiteX73" fmla="*/ 664891 w 1142397"/>
                <a:gd name="connsiteY73" fmla="*/ 722989 h 1161543"/>
                <a:gd name="connsiteX74" fmla="*/ 670843 w 1142397"/>
                <a:gd name="connsiteY74" fmla="*/ 772310 h 1161543"/>
                <a:gd name="connsiteX75" fmla="*/ 516928 w 1142397"/>
                <a:gd name="connsiteY75" fmla="*/ 764656 h 1161543"/>
                <a:gd name="connsiteX76" fmla="*/ 423388 w 1142397"/>
                <a:gd name="connsiteY76" fmla="*/ 745949 h 1161543"/>
                <a:gd name="connsiteX77" fmla="*/ 465906 w 1142397"/>
                <a:gd name="connsiteY77" fmla="*/ 773160 h 1161543"/>
                <a:gd name="connsiteX78" fmla="*/ 574752 w 1142397"/>
                <a:gd name="connsiteY78" fmla="*/ 816529 h 1161543"/>
                <a:gd name="connsiteX79" fmla="*/ 601964 w 1142397"/>
                <a:gd name="connsiteY79" fmla="*/ 840339 h 1161543"/>
                <a:gd name="connsiteX80" fmla="*/ 522030 w 1142397"/>
                <a:gd name="connsiteY80" fmla="*/ 853944 h 1161543"/>
                <a:gd name="connsiteX81" fmla="*/ 498220 w 1142397"/>
                <a:gd name="connsiteY81" fmla="*/ 845441 h 1161543"/>
                <a:gd name="connsiteX82" fmla="*/ 465906 w 1142397"/>
                <a:gd name="connsiteY82" fmla="*/ 835236 h 1161543"/>
                <a:gd name="connsiteX83" fmla="*/ 477811 w 1142397"/>
                <a:gd name="connsiteY83" fmla="*/ 893911 h 1161543"/>
                <a:gd name="connsiteX84" fmla="*/ 539037 w 1142397"/>
                <a:gd name="connsiteY84" fmla="*/ 917722 h 1161543"/>
                <a:gd name="connsiteX85" fmla="*/ 608767 w 1142397"/>
                <a:gd name="connsiteY85" fmla="*/ 972995 h 1161543"/>
                <a:gd name="connsiteX86" fmla="*/ 571351 w 1142397"/>
                <a:gd name="connsiteY86" fmla="*/ 1014663 h 1161543"/>
                <a:gd name="connsiteX87" fmla="*/ 503322 w 1142397"/>
                <a:gd name="connsiteY87" fmla="*/ 1018915 h 1161543"/>
                <a:gd name="connsiteX88" fmla="*/ 474410 w 1142397"/>
                <a:gd name="connsiteY88" fmla="*/ 1041024 h 1161543"/>
                <a:gd name="connsiteX89" fmla="*/ 491417 w 1142397"/>
                <a:gd name="connsiteY89" fmla="*/ 1072487 h 1161543"/>
                <a:gd name="connsiteX90" fmla="*/ 478662 w 1142397"/>
                <a:gd name="connsiteY90" fmla="*/ 1137115 h 1161543"/>
                <a:gd name="connsiteX91" fmla="*/ 448899 w 1142397"/>
                <a:gd name="connsiteY91" fmla="*/ 1160925 h 1161543"/>
                <a:gd name="connsiteX92" fmla="*/ 438695 w 1142397"/>
                <a:gd name="connsiteY92" fmla="*/ 1138816 h 1161543"/>
                <a:gd name="connsiteX93" fmla="*/ 635979 w 1142397"/>
                <a:gd name="connsiteY93" fmla="*/ 522303 h 1161543"/>
                <a:gd name="connsiteX94" fmla="*/ 623223 w 1142397"/>
                <a:gd name="connsiteY94" fmla="*/ 518902 h 1161543"/>
                <a:gd name="connsiteX95" fmla="*/ 623223 w 1142397"/>
                <a:gd name="connsiteY95" fmla="*/ 530807 h 1161543"/>
                <a:gd name="connsiteX96" fmla="*/ 635979 w 1142397"/>
                <a:gd name="connsiteY96" fmla="*/ 522303 h 1161543"/>
                <a:gd name="connsiteX97" fmla="*/ 488016 w 1142397"/>
                <a:gd name="connsiteY97" fmla="*/ 284202 h 1161543"/>
                <a:gd name="connsiteX98" fmla="*/ 483764 w 1142397"/>
                <a:gd name="connsiteY98" fmla="*/ 224677 h 1161543"/>
                <a:gd name="connsiteX99" fmla="*/ 452300 w 1142397"/>
                <a:gd name="connsiteY99" fmla="*/ 286753 h 1161543"/>
                <a:gd name="connsiteX100" fmla="*/ 488016 w 1142397"/>
                <a:gd name="connsiteY100" fmla="*/ 284202 h 11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1142397" h="1161543">
                  <a:moveTo>
                    <a:pt x="438695" y="1138816"/>
                  </a:moveTo>
                  <a:cubicBezTo>
                    <a:pt x="433592" y="1126910"/>
                    <a:pt x="425939" y="1117556"/>
                    <a:pt x="421687" y="1117556"/>
                  </a:cubicBezTo>
                  <a:cubicBezTo>
                    <a:pt x="418286" y="1117556"/>
                    <a:pt x="414885" y="1108203"/>
                    <a:pt x="414885" y="1096297"/>
                  </a:cubicBezTo>
                  <a:cubicBezTo>
                    <a:pt x="414885" y="1084392"/>
                    <a:pt x="419136" y="1075038"/>
                    <a:pt x="423388" y="1075038"/>
                  </a:cubicBezTo>
                  <a:cubicBezTo>
                    <a:pt x="438695" y="1075038"/>
                    <a:pt x="432742" y="1010411"/>
                    <a:pt x="417436" y="996805"/>
                  </a:cubicBezTo>
                  <a:cubicBezTo>
                    <a:pt x="396177" y="979798"/>
                    <a:pt x="288181" y="932178"/>
                    <a:pt x="255017" y="925375"/>
                  </a:cubicBezTo>
                  <a:cubicBezTo>
                    <a:pt x="222703" y="918572"/>
                    <a:pt x="222703" y="915170"/>
                    <a:pt x="244812" y="870952"/>
                  </a:cubicBezTo>
                  <a:cubicBezTo>
                    <a:pt x="267772" y="825883"/>
                    <a:pt x="307739" y="818229"/>
                    <a:pt x="385972" y="841189"/>
                  </a:cubicBezTo>
                  <a:cubicBezTo>
                    <a:pt x="401279" y="846291"/>
                    <a:pt x="402979" y="843740"/>
                    <a:pt x="400428" y="822481"/>
                  </a:cubicBezTo>
                  <a:cubicBezTo>
                    <a:pt x="397027" y="801222"/>
                    <a:pt x="386823" y="792718"/>
                    <a:pt x="340053" y="768908"/>
                  </a:cubicBezTo>
                  <a:cubicBezTo>
                    <a:pt x="309440" y="753602"/>
                    <a:pt x="273725" y="740846"/>
                    <a:pt x="260119" y="740846"/>
                  </a:cubicBezTo>
                  <a:cubicBezTo>
                    <a:pt x="233758" y="740846"/>
                    <a:pt x="229506" y="726390"/>
                    <a:pt x="249914" y="705982"/>
                  </a:cubicBezTo>
                  <a:cubicBezTo>
                    <a:pt x="269473" y="686423"/>
                    <a:pt x="304338" y="688974"/>
                    <a:pt x="340053" y="713635"/>
                  </a:cubicBezTo>
                  <a:cubicBezTo>
                    <a:pt x="374918" y="737445"/>
                    <a:pt x="380870" y="739146"/>
                    <a:pt x="380870" y="726390"/>
                  </a:cubicBezTo>
                  <a:cubicBezTo>
                    <a:pt x="380870" y="721288"/>
                    <a:pt x="358761" y="707682"/>
                    <a:pt x="332399" y="695777"/>
                  </a:cubicBezTo>
                  <a:cubicBezTo>
                    <a:pt x="305188" y="683872"/>
                    <a:pt x="265221" y="662613"/>
                    <a:pt x="243112" y="649007"/>
                  </a:cubicBezTo>
                  <a:cubicBezTo>
                    <a:pt x="215900" y="631150"/>
                    <a:pt x="197192" y="624347"/>
                    <a:pt x="185287" y="628599"/>
                  </a:cubicBezTo>
                  <a:cubicBezTo>
                    <a:pt x="164878" y="635402"/>
                    <a:pt x="125762" y="613292"/>
                    <a:pt x="125762" y="595435"/>
                  </a:cubicBezTo>
                  <a:cubicBezTo>
                    <a:pt x="125762" y="581829"/>
                    <a:pt x="175083" y="528256"/>
                    <a:pt x="199743" y="514650"/>
                  </a:cubicBezTo>
                  <a:cubicBezTo>
                    <a:pt x="226104" y="501044"/>
                    <a:pt x="249064" y="502745"/>
                    <a:pt x="287330" y="521453"/>
                  </a:cubicBezTo>
                  <a:lnTo>
                    <a:pt x="320494" y="537610"/>
                  </a:lnTo>
                  <a:lnTo>
                    <a:pt x="298385" y="476384"/>
                  </a:lnTo>
                  <a:cubicBezTo>
                    <a:pt x="286480" y="443220"/>
                    <a:pt x="256717" y="376041"/>
                    <a:pt x="231206" y="326720"/>
                  </a:cubicBezTo>
                  <a:cubicBezTo>
                    <a:pt x="190389" y="248487"/>
                    <a:pt x="156375" y="200017"/>
                    <a:pt x="25419" y="38448"/>
                  </a:cubicBezTo>
                  <a:cubicBezTo>
                    <a:pt x="12664" y="22291"/>
                    <a:pt x="1609" y="6134"/>
                    <a:pt x="-92" y="2733"/>
                  </a:cubicBezTo>
                  <a:cubicBezTo>
                    <a:pt x="-7745" y="-15975"/>
                    <a:pt x="107904" y="47802"/>
                    <a:pt x="159776" y="91170"/>
                  </a:cubicBezTo>
                  <a:cubicBezTo>
                    <a:pt x="166579" y="96272"/>
                    <a:pt x="190389" y="128586"/>
                    <a:pt x="211648" y="160900"/>
                  </a:cubicBezTo>
                  <a:cubicBezTo>
                    <a:pt x="253316" y="223827"/>
                    <a:pt x="294984" y="321618"/>
                    <a:pt x="346005" y="476384"/>
                  </a:cubicBezTo>
                  <a:cubicBezTo>
                    <a:pt x="375768" y="568223"/>
                    <a:pt x="402979" y="611591"/>
                    <a:pt x="442946" y="633701"/>
                  </a:cubicBezTo>
                  <a:cubicBezTo>
                    <a:pt x="458253" y="642204"/>
                    <a:pt x="513526" y="615843"/>
                    <a:pt x="561997" y="575876"/>
                  </a:cubicBezTo>
                  <a:cubicBezTo>
                    <a:pt x="586658" y="555468"/>
                    <a:pt x="585807" y="552917"/>
                    <a:pt x="552643" y="556318"/>
                  </a:cubicBezTo>
                  <a:cubicBezTo>
                    <a:pt x="518629" y="558869"/>
                    <a:pt x="442946" y="516351"/>
                    <a:pt x="422538" y="482336"/>
                  </a:cubicBezTo>
                  <a:cubicBezTo>
                    <a:pt x="403830" y="452574"/>
                    <a:pt x="403830" y="451723"/>
                    <a:pt x="419987" y="439818"/>
                  </a:cubicBezTo>
                  <a:cubicBezTo>
                    <a:pt x="431892" y="430464"/>
                    <a:pt x="449749" y="428764"/>
                    <a:pt x="485465" y="432165"/>
                  </a:cubicBezTo>
                  <a:lnTo>
                    <a:pt x="534786" y="437267"/>
                  </a:lnTo>
                  <a:lnTo>
                    <a:pt x="532234" y="400702"/>
                  </a:lnTo>
                  <a:cubicBezTo>
                    <a:pt x="529683" y="365837"/>
                    <a:pt x="528833" y="364987"/>
                    <a:pt x="499921" y="364987"/>
                  </a:cubicBezTo>
                  <a:cubicBezTo>
                    <a:pt x="483764" y="364987"/>
                    <a:pt x="462505" y="361585"/>
                    <a:pt x="452300" y="358184"/>
                  </a:cubicBezTo>
                  <a:cubicBezTo>
                    <a:pt x="436994" y="353082"/>
                    <a:pt x="432742" y="356483"/>
                    <a:pt x="423388" y="386246"/>
                  </a:cubicBezTo>
                  <a:cubicBezTo>
                    <a:pt x="412333" y="420260"/>
                    <a:pt x="397877" y="432165"/>
                    <a:pt x="397877" y="407505"/>
                  </a:cubicBezTo>
                  <a:cubicBezTo>
                    <a:pt x="397877" y="400702"/>
                    <a:pt x="394476" y="394749"/>
                    <a:pt x="389374" y="394749"/>
                  </a:cubicBezTo>
                  <a:cubicBezTo>
                    <a:pt x="385122" y="394749"/>
                    <a:pt x="383421" y="400702"/>
                    <a:pt x="385972" y="407505"/>
                  </a:cubicBezTo>
                  <a:cubicBezTo>
                    <a:pt x="389374" y="414308"/>
                    <a:pt x="386823" y="420260"/>
                    <a:pt x="380870" y="420260"/>
                  </a:cubicBezTo>
                  <a:cubicBezTo>
                    <a:pt x="372366" y="420260"/>
                    <a:pt x="371516" y="398151"/>
                    <a:pt x="375768" y="325020"/>
                  </a:cubicBezTo>
                  <a:cubicBezTo>
                    <a:pt x="382571" y="200867"/>
                    <a:pt x="386823" y="181309"/>
                    <a:pt x="408932" y="166002"/>
                  </a:cubicBezTo>
                  <a:cubicBezTo>
                    <a:pt x="440395" y="143042"/>
                    <a:pt x="452300" y="141342"/>
                    <a:pt x="464205" y="158349"/>
                  </a:cubicBezTo>
                  <a:cubicBezTo>
                    <a:pt x="475260" y="172805"/>
                    <a:pt x="476111" y="172805"/>
                    <a:pt x="502472" y="153247"/>
                  </a:cubicBezTo>
                  <a:cubicBezTo>
                    <a:pt x="534786" y="128586"/>
                    <a:pt x="546691" y="126035"/>
                    <a:pt x="580705" y="135389"/>
                  </a:cubicBezTo>
                  <a:cubicBezTo>
                    <a:pt x="639380" y="150696"/>
                    <a:pt x="650435" y="174506"/>
                    <a:pt x="657238" y="299509"/>
                  </a:cubicBezTo>
                  <a:cubicBezTo>
                    <a:pt x="658938" y="338625"/>
                    <a:pt x="664040" y="375191"/>
                    <a:pt x="667442" y="380293"/>
                  </a:cubicBezTo>
                  <a:cubicBezTo>
                    <a:pt x="675945" y="393049"/>
                    <a:pt x="675945" y="461077"/>
                    <a:pt x="667442" y="486588"/>
                  </a:cubicBezTo>
                  <a:cubicBezTo>
                    <a:pt x="660639" y="504446"/>
                    <a:pt x="662340" y="504446"/>
                    <a:pt x="705708" y="478935"/>
                  </a:cubicBezTo>
                  <a:cubicBezTo>
                    <a:pt x="730369" y="464479"/>
                    <a:pt x="770336" y="439818"/>
                    <a:pt x="793295" y="423662"/>
                  </a:cubicBezTo>
                  <a:cubicBezTo>
                    <a:pt x="835813" y="396450"/>
                    <a:pt x="897039" y="376041"/>
                    <a:pt x="928503" y="381143"/>
                  </a:cubicBezTo>
                  <a:cubicBezTo>
                    <a:pt x="937006" y="381994"/>
                    <a:pt x="948911" y="389647"/>
                    <a:pt x="954864" y="397300"/>
                  </a:cubicBezTo>
                  <a:cubicBezTo>
                    <a:pt x="960817" y="404954"/>
                    <a:pt x="966769" y="410906"/>
                    <a:pt x="968470" y="409205"/>
                  </a:cubicBezTo>
                  <a:cubicBezTo>
                    <a:pt x="970171" y="408355"/>
                    <a:pt x="966769" y="411756"/>
                    <a:pt x="960817" y="417709"/>
                  </a:cubicBezTo>
                  <a:cubicBezTo>
                    <a:pt x="951463" y="425362"/>
                    <a:pt x="954864" y="427913"/>
                    <a:pt x="975273" y="433016"/>
                  </a:cubicBezTo>
                  <a:cubicBezTo>
                    <a:pt x="989729" y="436417"/>
                    <a:pt x="1001634" y="442370"/>
                    <a:pt x="1001634" y="446621"/>
                  </a:cubicBezTo>
                  <a:cubicBezTo>
                    <a:pt x="1001634" y="450873"/>
                    <a:pt x="1007586" y="454275"/>
                    <a:pt x="1015240" y="454275"/>
                  </a:cubicBezTo>
                  <a:cubicBezTo>
                    <a:pt x="1022893" y="454275"/>
                    <a:pt x="1043302" y="461928"/>
                    <a:pt x="1060309" y="470431"/>
                  </a:cubicBezTo>
                  <a:cubicBezTo>
                    <a:pt x="1077316" y="479785"/>
                    <a:pt x="1102827" y="489990"/>
                    <a:pt x="1116433" y="493391"/>
                  </a:cubicBezTo>
                  <a:lnTo>
                    <a:pt x="1141944" y="499344"/>
                  </a:lnTo>
                  <a:lnTo>
                    <a:pt x="1117283" y="509548"/>
                  </a:lnTo>
                  <a:lnTo>
                    <a:pt x="1093473" y="519752"/>
                  </a:lnTo>
                  <a:lnTo>
                    <a:pt x="1113031" y="525705"/>
                  </a:lnTo>
                  <a:cubicBezTo>
                    <a:pt x="1132590" y="531657"/>
                    <a:pt x="1131739" y="532508"/>
                    <a:pt x="1103677" y="540161"/>
                  </a:cubicBezTo>
                  <a:cubicBezTo>
                    <a:pt x="1052656" y="552917"/>
                    <a:pt x="940408" y="558019"/>
                    <a:pt x="879182" y="549515"/>
                  </a:cubicBezTo>
                  <a:lnTo>
                    <a:pt x="821357" y="541862"/>
                  </a:lnTo>
                  <a:lnTo>
                    <a:pt x="696354" y="592883"/>
                  </a:lnTo>
                  <a:cubicBezTo>
                    <a:pt x="628325" y="620095"/>
                    <a:pt x="555194" y="648157"/>
                    <a:pt x="533935" y="653259"/>
                  </a:cubicBezTo>
                  <a:cubicBezTo>
                    <a:pt x="497370" y="663463"/>
                    <a:pt x="496519" y="664314"/>
                    <a:pt x="515227" y="674518"/>
                  </a:cubicBezTo>
                  <a:cubicBezTo>
                    <a:pt x="525432" y="679620"/>
                    <a:pt x="558596" y="687274"/>
                    <a:pt x="588358" y="690675"/>
                  </a:cubicBezTo>
                  <a:cubicBezTo>
                    <a:pt x="633427" y="696628"/>
                    <a:pt x="646183" y="701730"/>
                    <a:pt x="664891" y="722989"/>
                  </a:cubicBezTo>
                  <a:cubicBezTo>
                    <a:pt x="691252" y="752751"/>
                    <a:pt x="691252" y="753602"/>
                    <a:pt x="670843" y="772310"/>
                  </a:cubicBezTo>
                  <a:cubicBezTo>
                    <a:pt x="647884" y="793569"/>
                    <a:pt x="590059" y="791018"/>
                    <a:pt x="516928" y="764656"/>
                  </a:cubicBezTo>
                  <a:cubicBezTo>
                    <a:pt x="422538" y="731492"/>
                    <a:pt x="423388" y="731492"/>
                    <a:pt x="423388" y="745949"/>
                  </a:cubicBezTo>
                  <a:cubicBezTo>
                    <a:pt x="423388" y="757003"/>
                    <a:pt x="445498" y="770609"/>
                    <a:pt x="465906" y="773160"/>
                  </a:cubicBezTo>
                  <a:cubicBezTo>
                    <a:pt x="470158" y="773160"/>
                    <a:pt x="513526" y="790167"/>
                    <a:pt x="574752" y="816529"/>
                  </a:cubicBezTo>
                  <a:cubicBezTo>
                    <a:pt x="589209" y="822481"/>
                    <a:pt x="601964" y="833536"/>
                    <a:pt x="601964" y="840339"/>
                  </a:cubicBezTo>
                  <a:cubicBezTo>
                    <a:pt x="601964" y="854795"/>
                    <a:pt x="534786" y="866700"/>
                    <a:pt x="522030" y="853944"/>
                  </a:cubicBezTo>
                  <a:cubicBezTo>
                    <a:pt x="517778" y="849693"/>
                    <a:pt x="506724" y="845441"/>
                    <a:pt x="498220" y="845441"/>
                  </a:cubicBezTo>
                  <a:cubicBezTo>
                    <a:pt x="489716" y="845441"/>
                    <a:pt x="475260" y="841189"/>
                    <a:pt x="465906" y="835236"/>
                  </a:cubicBezTo>
                  <a:cubicBezTo>
                    <a:pt x="425939" y="809726"/>
                    <a:pt x="437844" y="867550"/>
                    <a:pt x="477811" y="893911"/>
                  </a:cubicBezTo>
                  <a:cubicBezTo>
                    <a:pt x="493968" y="904116"/>
                    <a:pt x="521180" y="915170"/>
                    <a:pt x="539037" y="917722"/>
                  </a:cubicBezTo>
                  <a:cubicBezTo>
                    <a:pt x="595161" y="927076"/>
                    <a:pt x="607917" y="936429"/>
                    <a:pt x="608767" y="972995"/>
                  </a:cubicBezTo>
                  <a:cubicBezTo>
                    <a:pt x="610468" y="1004458"/>
                    <a:pt x="609617" y="1005309"/>
                    <a:pt x="571351" y="1014663"/>
                  </a:cubicBezTo>
                  <a:cubicBezTo>
                    <a:pt x="550092" y="1019765"/>
                    <a:pt x="519479" y="1022316"/>
                    <a:pt x="503322" y="1018915"/>
                  </a:cubicBezTo>
                  <a:cubicBezTo>
                    <a:pt x="475260" y="1013812"/>
                    <a:pt x="474410" y="1014663"/>
                    <a:pt x="474410" y="1041024"/>
                  </a:cubicBezTo>
                  <a:cubicBezTo>
                    <a:pt x="474410" y="1060582"/>
                    <a:pt x="478662" y="1069086"/>
                    <a:pt x="491417" y="1072487"/>
                  </a:cubicBezTo>
                  <a:cubicBezTo>
                    <a:pt x="518629" y="1079290"/>
                    <a:pt x="511826" y="1110754"/>
                    <a:pt x="478662" y="1137115"/>
                  </a:cubicBezTo>
                  <a:lnTo>
                    <a:pt x="448899" y="1160925"/>
                  </a:lnTo>
                  <a:lnTo>
                    <a:pt x="438695" y="1138816"/>
                  </a:lnTo>
                  <a:close/>
                  <a:moveTo>
                    <a:pt x="635979" y="522303"/>
                  </a:moveTo>
                  <a:cubicBezTo>
                    <a:pt x="635979" y="518052"/>
                    <a:pt x="630026" y="516351"/>
                    <a:pt x="623223" y="518902"/>
                  </a:cubicBezTo>
                  <a:cubicBezTo>
                    <a:pt x="607066" y="525705"/>
                    <a:pt x="607066" y="530807"/>
                    <a:pt x="623223" y="530807"/>
                  </a:cubicBezTo>
                  <a:cubicBezTo>
                    <a:pt x="630026" y="530807"/>
                    <a:pt x="635979" y="527406"/>
                    <a:pt x="635979" y="522303"/>
                  </a:cubicBezTo>
                  <a:close/>
                  <a:moveTo>
                    <a:pt x="488016" y="284202"/>
                  </a:moveTo>
                  <a:cubicBezTo>
                    <a:pt x="511826" y="247637"/>
                    <a:pt x="510125" y="224677"/>
                    <a:pt x="483764" y="224677"/>
                  </a:cubicBezTo>
                  <a:cubicBezTo>
                    <a:pt x="466757" y="224677"/>
                    <a:pt x="462505" y="233181"/>
                    <a:pt x="452300" y="286753"/>
                  </a:cubicBezTo>
                  <a:cubicBezTo>
                    <a:pt x="445498" y="328421"/>
                    <a:pt x="459103" y="327571"/>
                    <a:pt x="488016" y="284202"/>
                  </a:cubicBezTo>
                  <a:close/>
                </a:path>
              </a:pathLst>
            </a:custGeom>
            <a:solidFill>
              <a:srgbClr val="51A051"/>
            </a:soli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999306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5351BAE-09C9-4B04-8609-7A2A32A7F17A}"/>
              </a:ext>
            </a:extLst>
          </p:cNvPr>
          <p:cNvGrpSpPr/>
          <p:nvPr/>
        </p:nvGrpSpPr>
        <p:grpSpPr>
          <a:xfrm>
            <a:off x="4734511" y="336086"/>
            <a:ext cx="2722978" cy="646331"/>
            <a:chOff x="4429856" y="336086"/>
            <a:chExt cx="2722978" cy="64633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5A71692-6A71-8672-16FE-64EA9992B3D8}"/>
                </a:ext>
              </a:extLst>
            </p:cNvPr>
            <p:cNvSpPr txBox="1"/>
            <p:nvPr/>
          </p:nvSpPr>
          <p:spPr>
            <a:xfrm>
              <a:off x="5012779" y="411496"/>
              <a:ext cx="21400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51A051"/>
                  </a:solidFill>
                  <a:latin typeface="得意黑" pitchFamily="2" charset="-122"/>
                  <a:ea typeface="得意黑" pitchFamily="2" charset="-122"/>
                </a:rPr>
                <a:t>添加标题文本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C5A759A-CE47-4ABB-3445-C96714CA9192}"/>
                </a:ext>
              </a:extLst>
            </p:cNvPr>
            <p:cNvGrpSpPr/>
            <p:nvPr/>
          </p:nvGrpSpPr>
          <p:grpSpPr>
            <a:xfrm>
              <a:off x="4429856" y="336086"/>
              <a:ext cx="615874" cy="646331"/>
              <a:chOff x="4340586" y="1809171"/>
              <a:chExt cx="821677" cy="862312"/>
            </a:xfrm>
          </p:grpSpPr>
          <p:sp>
            <p:nvSpPr>
              <p:cNvPr id="6" name="矩形: 对角圆角 5">
                <a:extLst>
                  <a:ext uri="{FF2B5EF4-FFF2-40B4-BE49-F238E27FC236}">
                    <a16:creationId xmlns:a16="http://schemas.microsoft.com/office/drawing/2014/main" id="{0C0E0FD5-EECA-9F25-68A4-4214AE199825}"/>
                  </a:ext>
                </a:extLst>
              </p:cNvPr>
              <p:cNvSpPr/>
              <p:nvPr/>
            </p:nvSpPr>
            <p:spPr>
              <a:xfrm>
                <a:off x="4340586" y="1873751"/>
                <a:ext cx="803623" cy="72591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51A051"/>
              </a:solidFill>
              <a:ln>
                <a:solidFill>
                  <a:srgbClr val="51A0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D85337D-8318-2223-B69D-CFB3E2CAE2B7}"/>
                  </a:ext>
                </a:extLst>
              </p:cNvPr>
              <p:cNvSpPr txBox="1"/>
              <p:nvPr/>
            </p:nvSpPr>
            <p:spPr>
              <a:xfrm>
                <a:off x="4340586" y="1809171"/>
                <a:ext cx="821677" cy="862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得意黑" pitchFamily="2" charset="-122"/>
                    <a:ea typeface="得意黑" pitchFamily="2" charset="-122"/>
                  </a:rPr>
                  <a:t>04</a:t>
                </a:r>
                <a:endParaRPr lang="zh-CN" altLang="en-US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endParaRPr>
              </a:p>
            </p:txBody>
          </p:sp>
        </p:grpSp>
      </p:grpSp>
      <p:sp>
        <p:nvSpPr>
          <p:cNvPr id="3" name="Rectangle 25">
            <a:extLst>
              <a:ext uri="{FF2B5EF4-FFF2-40B4-BE49-F238E27FC236}">
                <a16:creationId xmlns:a16="http://schemas.microsoft.com/office/drawing/2014/main" id="{37309715-7B58-ECED-67A9-60F6450228FE}"/>
              </a:ext>
            </a:extLst>
          </p:cNvPr>
          <p:cNvSpPr/>
          <p:nvPr/>
        </p:nvSpPr>
        <p:spPr>
          <a:xfrm>
            <a:off x="1019175" y="1485900"/>
            <a:ext cx="3200400" cy="18288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12700">
            <a:noFill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Rectangle 26">
            <a:extLst>
              <a:ext uri="{FF2B5EF4-FFF2-40B4-BE49-F238E27FC236}">
                <a16:creationId xmlns:a16="http://schemas.microsoft.com/office/drawing/2014/main" id="{015BCAB8-616C-BA70-B852-42424802A7CD}"/>
              </a:ext>
            </a:extLst>
          </p:cNvPr>
          <p:cNvSpPr/>
          <p:nvPr/>
        </p:nvSpPr>
        <p:spPr>
          <a:xfrm>
            <a:off x="4276725" y="1485900"/>
            <a:ext cx="3200400" cy="1828800"/>
          </a:xfrm>
          <a:prstGeom prst="rect">
            <a:avLst/>
          </a:prstGeom>
          <a:blipFill dpi="0" rotWithShape="1">
            <a:blip r:embed="rId4"/>
            <a:srcRect/>
            <a:tile tx="-1384300" ty="-762000" sx="100000" sy="100000" flip="none" algn="tl"/>
          </a:blipFill>
          <a:ln w="12700">
            <a:noFill/>
          </a:ln>
        </p:spPr>
        <p:txBody>
          <a:bodyPr anchor="ctr"/>
          <a:lstStyle/>
          <a:p>
            <a:pPr algn="ctr"/>
            <a:endParaRPr lang="en-US" altLang="zh-CN" dirty="0">
              <a:solidFill>
                <a:srgbClr val="262626"/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Rectangle 27">
            <a:extLst>
              <a:ext uri="{FF2B5EF4-FFF2-40B4-BE49-F238E27FC236}">
                <a16:creationId xmlns:a16="http://schemas.microsoft.com/office/drawing/2014/main" id="{A558D263-1385-5803-D0F8-4E351CE6C367}"/>
              </a:ext>
            </a:extLst>
          </p:cNvPr>
          <p:cNvSpPr/>
          <p:nvPr/>
        </p:nvSpPr>
        <p:spPr>
          <a:xfrm>
            <a:off x="1019175" y="3373437"/>
            <a:ext cx="3200400" cy="1828800"/>
          </a:xfrm>
          <a:prstGeom prst="rect">
            <a:avLst/>
          </a:prstGeom>
          <a:blipFill dpi="0" rotWithShape="1">
            <a:blip r:embed="rId4"/>
            <a:srcRect/>
            <a:tile tx="-1143000" ty="-450850" sx="100000" sy="100000" flip="none" algn="tl"/>
          </a:blipFill>
          <a:ln w="12700">
            <a:noFill/>
          </a:ln>
        </p:spPr>
        <p:txBody>
          <a:bodyPr anchor="ctr"/>
          <a:lstStyle/>
          <a:p>
            <a:pPr algn="ctr"/>
            <a:endParaRPr lang="en-US" altLang="zh-CN" dirty="0">
              <a:solidFill>
                <a:srgbClr val="262626"/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Rectangle 28">
            <a:extLst>
              <a:ext uri="{FF2B5EF4-FFF2-40B4-BE49-F238E27FC236}">
                <a16:creationId xmlns:a16="http://schemas.microsoft.com/office/drawing/2014/main" id="{B2C990AF-0DE8-2AA3-B321-1469463CE857}"/>
              </a:ext>
            </a:extLst>
          </p:cNvPr>
          <p:cNvSpPr/>
          <p:nvPr/>
        </p:nvSpPr>
        <p:spPr>
          <a:xfrm>
            <a:off x="4276725" y="3373437"/>
            <a:ext cx="3200400" cy="1828800"/>
          </a:xfrm>
          <a:prstGeom prst="rect">
            <a:avLst/>
          </a:prstGeom>
          <a:blipFill dpi="0" rotWithShape="1">
            <a:blip r:embed="rId4"/>
            <a:srcRect/>
            <a:tile tx="-4248150" ty="-482600" sx="100000" sy="100000" flip="none" algn="tl"/>
          </a:blipFill>
          <a:ln w="12700">
            <a:noFill/>
          </a:ln>
        </p:spPr>
        <p:txBody>
          <a:bodyPr anchor="ctr"/>
          <a:lstStyle/>
          <a:p>
            <a:pPr algn="ctr"/>
            <a:endParaRPr lang="en-US" altLang="zh-CN" dirty="0">
              <a:solidFill>
                <a:srgbClr val="262626"/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Freeform 25">
            <a:extLst>
              <a:ext uri="{FF2B5EF4-FFF2-40B4-BE49-F238E27FC236}">
                <a16:creationId xmlns:a16="http://schemas.microsoft.com/office/drawing/2014/main" id="{C04D1221-490D-09F7-80B9-8669F0168385}"/>
              </a:ext>
            </a:extLst>
          </p:cNvPr>
          <p:cNvSpPr>
            <a:spLocks noEditPoints="1"/>
          </p:cNvSpPr>
          <p:nvPr/>
        </p:nvSpPr>
        <p:spPr>
          <a:xfrm>
            <a:off x="7754620" y="2117169"/>
            <a:ext cx="352425" cy="369887"/>
          </a:xfrm>
          <a:custGeom>
            <a:avLst/>
            <a:gdLst/>
            <a:ahLst/>
            <a:cxnLst>
              <a:cxn ang="0">
                <a:pos x="539414062" y="43537877"/>
              </a:cxn>
              <a:cxn ang="0">
                <a:pos x="539414062" y="413593872"/>
              </a:cxn>
              <a:cxn ang="0">
                <a:pos x="605198646" y="457131749"/>
              </a:cxn>
              <a:cxn ang="0">
                <a:pos x="1052519385" y="457131749"/>
              </a:cxn>
              <a:cxn ang="0">
                <a:pos x="539414062" y="43537877"/>
              </a:cxn>
              <a:cxn ang="0">
                <a:pos x="473633723" y="903379916"/>
              </a:cxn>
              <a:cxn ang="0">
                <a:pos x="473633723" y="653046877"/>
              </a:cxn>
              <a:cxn ang="0">
                <a:pos x="539414062" y="587741834"/>
              </a:cxn>
              <a:cxn ang="0">
                <a:pos x="618353015" y="653046877"/>
              </a:cxn>
              <a:cxn ang="0">
                <a:pos x="618353015" y="903379916"/>
              </a:cxn>
              <a:cxn ang="0">
                <a:pos x="723604954" y="827191291"/>
              </a:cxn>
              <a:cxn ang="0">
                <a:pos x="776230923" y="805424126"/>
              </a:cxn>
              <a:cxn ang="0">
                <a:pos x="828856893" y="827191291"/>
              </a:cxn>
              <a:cxn ang="0">
                <a:pos x="828856893" y="914263499"/>
              </a:cxn>
              <a:cxn ang="0">
                <a:pos x="618353015" y="1077524331"/>
              </a:cxn>
              <a:cxn ang="0">
                <a:pos x="605198646" y="1088407914"/>
              </a:cxn>
              <a:cxn ang="0">
                <a:pos x="578885662" y="1099295044"/>
              </a:cxn>
              <a:cxn ang="0">
                <a:pos x="552572677" y="1099295044"/>
              </a:cxn>
              <a:cxn ang="0">
                <a:pos x="539414062" y="1099295044"/>
              </a:cxn>
              <a:cxn ang="0">
                <a:pos x="539414062" y="1099295044"/>
              </a:cxn>
              <a:cxn ang="0">
                <a:pos x="513101077" y="1099295044"/>
              </a:cxn>
              <a:cxn ang="0">
                <a:pos x="486788092" y="1088407914"/>
              </a:cxn>
              <a:cxn ang="0">
                <a:pos x="473633723" y="1077524331"/>
              </a:cxn>
              <a:cxn ang="0">
                <a:pos x="263129846" y="914263499"/>
              </a:cxn>
              <a:cxn ang="0">
                <a:pos x="263129846" y="827191291"/>
              </a:cxn>
              <a:cxn ang="0">
                <a:pos x="315755815" y="805424126"/>
              </a:cxn>
              <a:cxn ang="0">
                <a:pos x="368381784" y="827191291"/>
              </a:cxn>
              <a:cxn ang="0">
                <a:pos x="473633723" y="903379916"/>
              </a:cxn>
              <a:cxn ang="0">
                <a:pos x="473633723" y="0"/>
              </a:cxn>
              <a:cxn ang="0">
                <a:pos x="184190892" y="0"/>
              </a:cxn>
              <a:cxn ang="0">
                <a:pos x="0" y="152377249"/>
              </a:cxn>
              <a:cxn ang="0">
                <a:pos x="0" y="979568541"/>
              </a:cxn>
              <a:cxn ang="0">
                <a:pos x="184190892" y="1131945791"/>
              </a:cxn>
              <a:cxn ang="0">
                <a:pos x="907795846" y="1131945791"/>
              </a:cxn>
              <a:cxn ang="0">
                <a:pos x="1091986739" y="979568541"/>
              </a:cxn>
              <a:cxn ang="0">
                <a:pos x="1091986739" y="522436792"/>
              </a:cxn>
              <a:cxn ang="0">
                <a:pos x="1065673754" y="522436792"/>
              </a:cxn>
              <a:cxn ang="0">
                <a:pos x="605198646" y="522436792"/>
              </a:cxn>
              <a:cxn ang="0">
                <a:pos x="473633723" y="413593872"/>
              </a:cxn>
              <a:cxn ang="0">
                <a:pos x="473633723" y="21767165"/>
              </a:cxn>
              <a:cxn ang="0">
                <a:pos x="473633723" y="0"/>
              </a:cxn>
            </a:cxnLst>
            <a:rect l="0" t="0" r="0" b="0"/>
            <a:pathLst>
              <a:path w="83" h="104">
                <a:moveTo>
                  <a:pt x="41" y="4"/>
                </a:moveTo>
                <a:cubicBezTo>
                  <a:pt x="41" y="38"/>
                  <a:pt x="41" y="38"/>
                  <a:pt x="41" y="38"/>
                </a:cubicBezTo>
                <a:cubicBezTo>
                  <a:pt x="41" y="40"/>
                  <a:pt x="43" y="42"/>
                  <a:pt x="46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41" y="4"/>
                  <a:pt x="41" y="4"/>
                  <a:pt x="41" y="4"/>
                </a:cubicBezTo>
                <a:moveTo>
                  <a:pt x="36" y="83"/>
                </a:moveTo>
                <a:cubicBezTo>
                  <a:pt x="36" y="60"/>
                  <a:pt x="36" y="60"/>
                  <a:pt x="36" y="60"/>
                </a:cubicBezTo>
                <a:cubicBezTo>
                  <a:pt x="36" y="56"/>
                  <a:pt x="38" y="54"/>
                  <a:pt x="41" y="54"/>
                </a:cubicBezTo>
                <a:cubicBezTo>
                  <a:pt x="45" y="54"/>
                  <a:pt x="47" y="56"/>
                  <a:pt x="47" y="60"/>
                </a:cubicBezTo>
                <a:cubicBezTo>
                  <a:pt x="47" y="83"/>
                  <a:pt x="47" y="83"/>
                  <a:pt x="47" y="83"/>
                </a:cubicBezTo>
                <a:cubicBezTo>
                  <a:pt x="55" y="76"/>
                  <a:pt x="55" y="76"/>
                  <a:pt x="55" y="76"/>
                </a:cubicBezTo>
                <a:cubicBezTo>
                  <a:pt x="56" y="74"/>
                  <a:pt x="58" y="74"/>
                  <a:pt x="59" y="74"/>
                </a:cubicBezTo>
                <a:cubicBezTo>
                  <a:pt x="61" y="74"/>
                  <a:pt x="62" y="75"/>
                  <a:pt x="63" y="76"/>
                </a:cubicBezTo>
                <a:cubicBezTo>
                  <a:pt x="65" y="78"/>
                  <a:pt x="65" y="82"/>
                  <a:pt x="63" y="84"/>
                </a:cubicBezTo>
                <a:cubicBezTo>
                  <a:pt x="47" y="99"/>
                  <a:pt x="47" y="99"/>
                  <a:pt x="47" y="99"/>
                </a:cubicBezTo>
                <a:cubicBezTo>
                  <a:pt x="47" y="99"/>
                  <a:pt x="47" y="99"/>
                  <a:pt x="46" y="100"/>
                </a:cubicBezTo>
                <a:cubicBezTo>
                  <a:pt x="46" y="100"/>
                  <a:pt x="45" y="100"/>
                  <a:pt x="44" y="101"/>
                </a:cubicBezTo>
                <a:cubicBezTo>
                  <a:pt x="43" y="101"/>
                  <a:pt x="42" y="101"/>
                  <a:pt x="42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1" y="101"/>
                  <a:pt x="40" y="101"/>
                  <a:pt x="39" y="101"/>
                </a:cubicBezTo>
                <a:cubicBezTo>
                  <a:pt x="38" y="101"/>
                  <a:pt x="38" y="100"/>
                  <a:pt x="37" y="100"/>
                </a:cubicBezTo>
                <a:cubicBezTo>
                  <a:pt x="37" y="100"/>
                  <a:pt x="36" y="99"/>
                  <a:pt x="36" y="99"/>
                </a:cubicBezTo>
                <a:cubicBezTo>
                  <a:pt x="20" y="84"/>
                  <a:pt x="20" y="84"/>
                  <a:pt x="20" y="84"/>
                </a:cubicBezTo>
                <a:cubicBezTo>
                  <a:pt x="18" y="82"/>
                  <a:pt x="17" y="78"/>
                  <a:pt x="20" y="76"/>
                </a:cubicBezTo>
                <a:cubicBezTo>
                  <a:pt x="21" y="75"/>
                  <a:pt x="22" y="74"/>
                  <a:pt x="24" y="74"/>
                </a:cubicBezTo>
                <a:cubicBezTo>
                  <a:pt x="25" y="74"/>
                  <a:pt x="27" y="74"/>
                  <a:pt x="28" y="76"/>
                </a:cubicBezTo>
                <a:cubicBezTo>
                  <a:pt x="36" y="83"/>
                  <a:pt x="36" y="83"/>
                  <a:pt x="36" y="83"/>
                </a:cubicBezTo>
                <a:moveTo>
                  <a:pt x="36" y="0"/>
                </a:moveTo>
                <a:cubicBezTo>
                  <a:pt x="14" y="0"/>
                  <a:pt x="14" y="0"/>
                  <a:pt x="14" y="0"/>
                </a:cubicBezTo>
                <a:cubicBezTo>
                  <a:pt x="7" y="0"/>
                  <a:pt x="0" y="7"/>
                  <a:pt x="0" y="14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7"/>
                  <a:pt x="7" y="104"/>
                  <a:pt x="14" y="104"/>
                </a:cubicBezTo>
                <a:cubicBezTo>
                  <a:pt x="69" y="104"/>
                  <a:pt x="69" y="104"/>
                  <a:pt x="69" y="104"/>
                </a:cubicBezTo>
                <a:cubicBezTo>
                  <a:pt x="76" y="104"/>
                  <a:pt x="83" y="97"/>
                  <a:pt x="83" y="90"/>
                </a:cubicBezTo>
                <a:cubicBezTo>
                  <a:pt x="83" y="48"/>
                  <a:pt x="83" y="48"/>
                  <a:pt x="83" y="48"/>
                </a:cubicBezTo>
                <a:cubicBezTo>
                  <a:pt x="82" y="48"/>
                  <a:pt x="82" y="48"/>
                  <a:pt x="81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0" y="48"/>
                  <a:pt x="36" y="44"/>
                  <a:pt x="36" y="38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1"/>
                  <a:pt x="36" y="0"/>
                </a:cubicBezTo>
              </a:path>
            </a:pathLst>
          </a:custGeom>
          <a:solidFill>
            <a:srgbClr val="51A05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Freeform 47">
            <a:extLst>
              <a:ext uri="{FF2B5EF4-FFF2-40B4-BE49-F238E27FC236}">
                <a16:creationId xmlns:a16="http://schemas.microsoft.com/office/drawing/2014/main" id="{8228EE60-8AE8-377F-0193-5F960050B0B1}"/>
              </a:ext>
            </a:extLst>
          </p:cNvPr>
          <p:cNvSpPr>
            <a:spLocks noEditPoints="1"/>
          </p:cNvSpPr>
          <p:nvPr/>
        </p:nvSpPr>
        <p:spPr>
          <a:xfrm>
            <a:off x="7754620" y="3742690"/>
            <a:ext cx="373063" cy="371475"/>
          </a:xfrm>
          <a:custGeom>
            <a:avLst/>
            <a:gdLst/>
            <a:ahLst/>
            <a:cxnLst>
              <a:cxn ang="0">
                <a:pos x="195013046" y="1146671093"/>
              </a:cxn>
              <a:cxn ang="0">
                <a:pos x="341271839" y="1082966570"/>
              </a:cxn>
              <a:cxn ang="0">
                <a:pos x="950682157" y="998029500"/>
              </a:cxn>
              <a:cxn ang="0">
                <a:pos x="926307013" y="1146671093"/>
              </a:cxn>
              <a:cxn ang="0">
                <a:pos x="950682157" y="998029500"/>
              </a:cxn>
              <a:cxn ang="0">
                <a:pos x="524095331" y="615805802"/>
              </a:cxn>
              <a:cxn ang="0">
                <a:pos x="548470475" y="360987710"/>
              </a:cxn>
              <a:cxn ang="0">
                <a:pos x="572849584" y="339755162"/>
              </a:cxn>
              <a:cxn ang="0">
                <a:pos x="597224728" y="573337266"/>
              </a:cxn>
              <a:cxn ang="0">
                <a:pos x="999436410" y="594569814"/>
              </a:cxn>
              <a:cxn ang="0">
                <a:pos x="999436410" y="637038350"/>
              </a:cxn>
              <a:cxn ang="0">
                <a:pos x="572849584" y="668892331"/>
              </a:cxn>
              <a:cxn ang="0">
                <a:pos x="146258793" y="530865291"/>
              </a:cxn>
              <a:cxn ang="0">
                <a:pos x="414401236" y="233582104"/>
              </a:cxn>
              <a:cxn ang="0">
                <a:pos x="450965934" y="244200097"/>
              </a:cxn>
              <a:cxn ang="0">
                <a:pos x="182823491" y="509632743"/>
              </a:cxn>
              <a:cxn ang="0">
                <a:pos x="572849584" y="138023600"/>
              </a:cxn>
              <a:cxn ang="0">
                <a:pos x="572849584" y="1082966570"/>
              </a:cxn>
              <a:cxn ang="0">
                <a:pos x="572849584" y="138023600"/>
              </a:cxn>
              <a:cxn ang="0">
                <a:pos x="73129396" y="169877581"/>
              </a:cxn>
              <a:cxn ang="0">
                <a:pos x="134069238" y="53086529"/>
              </a:cxn>
              <a:cxn ang="0">
                <a:pos x="170633937" y="53086529"/>
              </a:cxn>
              <a:cxn ang="0">
                <a:pos x="109694095" y="159259587"/>
              </a:cxn>
              <a:cxn ang="0">
                <a:pos x="231577744" y="0"/>
              </a:cxn>
              <a:cxn ang="0">
                <a:pos x="60939842" y="265432645"/>
              </a:cxn>
              <a:cxn ang="0">
                <a:pos x="231577744" y="0"/>
              </a:cxn>
              <a:cxn ang="0">
                <a:pos x="816612918" y="95555064"/>
              </a:cxn>
              <a:cxn ang="0">
                <a:pos x="926307013" y="31850541"/>
              </a:cxn>
              <a:cxn ang="0">
                <a:pos x="950682157" y="53086529"/>
              </a:cxn>
              <a:cxn ang="0">
                <a:pos x="840988062" y="95555064"/>
              </a:cxn>
              <a:cxn ang="0">
                <a:pos x="828802472" y="95555064"/>
              </a:cxn>
              <a:cxn ang="0">
                <a:pos x="755673076" y="84937070"/>
              </a:cxn>
              <a:cxn ang="0">
                <a:pos x="1023811553" y="31850541"/>
              </a:cxn>
            </a:cxnLst>
            <a:rect l="0" t="0" r="0" b="0"/>
            <a:pathLst>
              <a:path w="94" h="108">
                <a:moveTo>
                  <a:pt x="16" y="94"/>
                </a:moveTo>
                <a:cubicBezTo>
                  <a:pt x="13" y="100"/>
                  <a:pt x="13" y="106"/>
                  <a:pt x="16" y="108"/>
                </a:cubicBezTo>
                <a:cubicBezTo>
                  <a:pt x="17" y="108"/>
                  <a:pt x="18" y="108"/>
                  <a:pt x="19" y="108"/>
                </a:cubicBezTo>
                <a:cubicBezTo>
                  <a:pt x="22" y="108"/>
                  <a:pt x="26" y="106"/>
                  <a:pt x="28" y="102"/>
                </a:cubicBezTo>
                <a:cubicBezTo>
                  <a:pt x="16" y="94"/>
                  <a:pt x="16" y="94"/>
                  <a:pt x="16" y="94"/>
                </a:cubicBezTo>
                <a:moveTo>
                  <a:pt x="78" y="94"/>
                </a:moveTo>
                <a:cubicBezTo>
                  <a:pt x="66" y="102"/>
                  <a:pt x="66" y="102"/>
                  <a:pt x="66" y="102"/>
                </a:cubicBezTo>
                <a:cubicBezTo>
                  <a:pt x="69" y="106"/>
                  <a:pt x="73" y="108"/>
                  <a:pt x="76" y="108"/>
                </a:cubicBezTo>
                <a:cubicBezTo>
                  <a:pt x="77" y="108"/>
                  <a:pt x="78" y="108"/>
                  <a:pt x="78" y="108"/>
                </a:cubicBezTo>
                <a:cubicBezTo>
                  <a:pt x="82" y="106"/>
                  <a:pt x="82" y="100"/>
                  <a:pt x="78" y="94"/>
                </a:cubicBezTo>
                <a:moveTo>
                  <a:pt x="47" y="63"/>
                </a:moveTo>
                <a:cubicBezTo>
                  <a:pt x="45" y="63"/>
                  <a:pt x="43" y="61"/>
                  <a:pt x="43" y="58"/>
                </a:cubicBezTo>
                <a:cubicBezTo>
                  <a:pt x="43" y="57"/>
                  <a:pt x="44" y="55"/>
                  <a:pt x="45" y="5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3"/>
                  <a:pt x="46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8" y="32"/>
                  <a:pt x="49" y="33"/>
                  <a:pt x="49" y="34"/>
                </a:cubicBezTo>
                <a:cubicBezTo>
                  <a:pt x="49" y="54"/>
                  <a:pt x="49" y="54"/>
                  <a:pt x="49" y="54"/>
                </a:cubicBezTo>
                <a:cubicBezTo>
                  <a:pt x="50" y="54"/>
                  <a:pt x="51" y="55"/>
                  <a:pt x="51" y="56"/>
                </a:cubicBezTo>
                <a:cubicBezTo>
                  <a:pt x="82" y="56"/>
                  <a:pt x="82" y="56"/>
                  <a:pt x="82" y="56"/>
                </a:cubicBezTo>
                <a:cubicBezTo>
                  <a:pt x="83" y="56"/>
                  <a:pt x="84" y="57"/>
                  <a:pt x="84" y="58"/>
                </a:cubicBezTo>
                <a:cubicBezTo>
                  <a:pt x="84" y="59"/>
                  <a:pt x="83" y="60"/>
                  <a:pt x="82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0" y="62"/>
                  <a:pt x="49" y="63"/>
                  <a:pt x="47" y="63"/>
                </a:cubicBezTo>
                <a:moveTo>
                  <a:pt x="13" y="50"/>
                </a:moveTo>
                <a:cubicBezTo>
                  <a:pt x="12" y="50"/>
                  <a:pt x="12" y="50"/>
                  <a:pt x="12" y="50"/>
                </a:cubicBezTo>
                <a:cubicBezTo>
                  <a:pt x="11" y="49"/>
                  <a:pt x="10" y="48"/>
                  <a:pt x="11" y="47"/>
                </a:cubicBezTo>
                <a:cubicBezTo>
                  <a:pt x="15" y="36"/>
                  <a:pt x="23" y="26"/>
                  <a:pt x="34" y="22"/>
                </a:cubicBezTo>
                <a:cubicBezTo>
                  <a:pt x="35" y="22"/>
                  <a:pt x="35" y="22"/>
                  <a:pt x="35" y="22"/>
                </a:cubicBezTo>
                <a:cubicBezTo>
                  <a:pt x="36" y="22"/>
                  <a:pt x="37" y="22"/>
                  <a:pt x="37" y="23"/>
                </a:cubicBezTo>
                <a:cubicBezTo>
                  <a:pt x="38" y="24"/>
                  <a:pt x="37" y="25"/>
                  <a:pt x="36" y="26"/>
                </a:cubicBezTo>
                <a:cubicBezTo>
                  <a:pt x="26" y="30"/>
                  <a:pt x="18" y="38"/>
                  <a:pt x="15" y="48"/>
                </a:cubicBezTo>
                <a:cubicBezTo>
                  <a:pt x="14" y="49"/>
                  <a:pt x="14" y="50"/>
                  <a:pt x="13" y="50"/>
                </a:cubicBezTo>
                <a:moveTo>
                  <a:pt x="47" y="13"/>
                </a:moveTo>
                <a:cubicBezTo>
                  <a:pt x="23" y="13"/>
                  <a:pt x="3" y="33"/>
                  <a:pt x="3" y="58"/>
                </a:cubicBezTo>
                <a:cubicBezTo>
                  <a:pt x="3" y="82"/>
                  <a:pt x="23" y="102"/>
                  <a:pt x="47" y="102"/>
                </a:cubicBezTo>
                <a:cubicBezTo>
                  <a:pt x="72" y="102"/>
                  <a:pt x="92" y="82"/>
                  <a:pt x="92" y="58"/>
                </a:cubicBezTo>
                <a:cubicBezTo>
                  <a:pt x="92" y="33"/>
                  <a:pt x="72" y="13"/>
                  <a:pt x="47" y="13"/>
                </a:cubicBezTo>
                <a:moveTo>
                  <a:pt x="7" y="16"/>
                </a:move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5"/>
                  <a:pt x="5" y="14"/>
                </a:cubicBezTo>
                <a:cubicBezTo>
                  <a:pt x="6" y="10"/>
                  <a:pt x="8" y="7"/>
                  <a:pt x="11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3" y="4"/>
                  <a:pt x="14" y="5"/>
                  <a:pt x="14" y="5"/>
                </a:cubicBezTo>
                <a:cubicBezTo>
                  <a:pt x="15" y="6"/>
                  <a:pt x="14" y="8"/>
                  <a:pt x="13" y="8"/>
                </a:cubicBezTo>
                <a:cubicBezTo>
                  <a:pt x="11" y="10"/>
                  <a:pt x="9" y="12"/>
                  <a:pt x="9" y="15"/>
                </a:cubicBezTo>
                <a:cubicBezTo>
                  <a:pt x="9" y="16"/>
                  <a:pt x="8" y="16"/>
                  <a:pt x="7" y="16"/>
                </a:cubicBezTo>
                <a:moveTo>
                  <a:pt x="19" y="0"/>
                </a:moveTo>
                <a:cubicBezTo>
                  <a:pt x="16" y="0"/>
                  <a:pt x="13" y="1"/>
                  <a:pt x="10" y="3"/>
                </a:cubicBezTo>
                <a:cubicBezTo>
                  <a:pt x="3" y="8"/>
                  <a:pt x="0" y="18"/>
                  <a:pt x="5" y="25"/>
                </a:cubicBezTo>
                <a:cubicBezTo>
                  <a:pt x="33" y="8"/>
                  <a:pt x="33" y="8"/>
                  <a:pt x="33" y="8"/>
                </a:cubicBezTo>
                <a:cubicBezTo>
                  <a:pt x="30" y="3"/>
                  <a:pt x="24" y="0"/>
                  <a:pt x="19" y="0"/>
                </a:cubicBezTo>
                <a:moveTo>
                  <a:pt x="68" y="9"/>
                </a:moveTo>
                <a:cubicBezTo>
                  <a:pt x="68" y="9"/>
                  <a:pt x="67" y="9"/>
                  <a:pt x="67" y="9"/>
                </a:cubicBezTo>
                <a:cubicBezTo>
                  <a:pt x="66" y="8"/>
                  <a:pt x="66" y="6"/>
                  <a:pt x="67" y="6"/>
                </a:cubicBezTo>
                <a:cubicBezTo>
                  <a:pt x="69" y="4"/>
                  <a:pt x="72" y="3"/>
                  <a:pt x="76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7" y="3"/>
                  <a:pt x="78" y="4"/>
                  <a:pt x="78" y="5"/>
                </a:cubicBezTo>
                <a:cubicBezTo>
                  <a:pt x="78" y="6"/>
                  <a:pt x="77" y="7"/>
                  <a:pt x="76" y="7"/>
                </a:cubicBezTo>
                <a:cubicBezTo>
                  <a:pt x="73" y="7"/>
                  <a:pt x="71" y="8"/>
                  <a:pt x="69" y="9"/>
                </a:cubicBezTo>
                <a:cubicBezTo>
                  <a:pt x="69" y="9"/>
                  <a:pt x="69" y="9"/>
                  <a:pt x="69" y="9"/>
                </a:cubicBezTo>
                <a:cubicBezTo>
                  <a:pt x="69" y="9"/>
                  <a:pt x="69" y="9"/>
                  <a:pt x="68" y="9"/>
                </a:cubicBezTo>
                <a:moveTo>
                  <a:pt x="76" y="0"/>
                </a:moveTo>
                <a:cubicBezTo>
                  <a:pt x="70" y="0"/>
                  <a:pt x="65" y="3"/>
                  <a:pt x="62" y="8"/>
                </a:cubicBezTo>
                <a:cubicBezTo>
                  <a:pt x="90" y="25"/>
                  <a:pt x="90" y="25"/>
                  <a:pt x="90" y="25"/>
                </a:cubicBezTo>
                <a:cubicBezTo>
                  <a:pt x="94" y="18"/>
                  <a:pt x="92" y="8"/>
                  <a:pt x="84" y="3"/>
                </a:cubicBezTo>
                <a:cubicBezTo>
                  <a:pt x="82" y="1"/>
                  <a:pt x="79" y="0"/>
                  <a:pt x="76" y="0"/>
                </a:cubicBezTo>
              </a:path>
            </a:pathLst>
          </a:custGeom>
          <a:solidFill>
            <a:srgbClr val="336535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45B1854-A758-F1A2-7D92-7B9DC4CC26EC}"/>
              </a:ext>
            </a:extLst>
          </p:cNvPr>
          <p:cNvGrpSpPr/>
          <p:nvPr/>
        </p:nvGrpSpPr>
        <p:grpSpPr>
          <a:xfrm>
            <a:off x="4273867" y="2743517"/>
            <a:ext cx="571500" cy="571500"/>
            <a:chOff x="7168" y="4628"/>
            <a:chExt cx="900" cy="900"/>
          </a:xfrm>
        </p:grpSpPr>
        <p:sp>
          <p:nvSpPr>
            <p:cNvPr id="12" name="Rectangle 30">
              <a:extLst>
                <a:ext uri="{FF2B5EF4-FFF2-40B4-BE49-F238E27FC236}">
                  <a16:creationId xmlns:a16="http://schemas.microsoft.com/office/drawing/2014/main" id="{9A23603A-B4E8-BB73-5352-4B33FA806C8C}"/>
                </a:ext>
              </a:extLst>
            </p:cNvPr>
            <p:cNvSpPr/>
            <p:nvPr/>
          </p:nvSpPr>
          <p:spPr>
            <a:xfrm>
              <a:off x="7168" y="4628"/>
              <a:ext cx="900" cy="900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70000"/>
              </a:schemeClr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Freeform 54">
              <a:extLst>
                <a:ext uri="{FF2B5EF4-FFF2-40B4-BE49-F238E27FC236}">
                  <a16:creationId xmlns:a16="http://schemas.microsoft.com/office/drawing/2014/main" id="{320E123A-4DE8-3740-D684-F92D83F15CB3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7464" y="4925"/>
              <a:ext cx="307" cy="305"/>
            </a:xfrm>
            <a:custGeom>
              <a:avLst/>
              <a:gdLst/>
              <a:ahLst/>
              <a:cxnLst>
                <a:cxn ang="0">
                  <a:pos x="306256359" y="526669821"/>
                </a:cxn>
                <a:cxn ang="0">
                  <a:pos x="213666905" y="505317280"/>
                </a:cxn>
                <a:cxn ang="0">
                  <a:pos x="455824117" y="128108313"/>
                </a:cxn>
                <a:cxn ang="0">
                  <a:pos x="527046419" y="298921708"/>
                </a:cxn>
                <a:cxn ang="0">
                  <a:pos x="306256359" y="526669821"/>
                </a:cxn>
                <a:cxn ang="0">
                  <a:pos x="149567758" y="462614509"/>
                </a:cxn>
                <a:cxn ang="0">
                  <a:pos x="78345456" y="298921708"/>
                </a:cxn>
                <a:cxn ang="0">
                  <a:pos x="306256359" y="71171285"/>
                </a:cxn>
                <a:cxn ang="0">
                  <a:pos x="391724970" y="92523826"/>
                </a:cxn>
                <a:cxn ang="0">
                  <a:pos x="149567758" y="462614509"/>
                </a:cxn>
                <a:cxn ang="0">
                  <a:pos x="306256359" y="0"/>
                </a:cxn>
                <a:cxn ang="0">
                  <a:pos x="0" y="298921708"/>
                </a:cxn>
                <a:cxn ang="0">
                  <a:pos x="306256359" y="597841106"/>
                </a:cxn>
                <a:cxn ang="0">
                  <a:pos x="605391876" y="298921708"/>
                </a:cxn>
                <a:cxn ang="0">
                  <a:pos x="306256359" y="0"/>
                </a:cxn>
              </a:cxnLst>
              <a:rect l="0" t="0" r="0" b="0"/>
              <a:pathLst>
                <a:path w="85" h="84">
                  <a:moveTo>
                    <a:pt x="43" y="74"/>
                  </a:moveTo>
                  <a:cubicBezTo>
                    <a:pt x="38" y="74"/>
                    <a:pt x="34" y="73"/>
                    <a:pt x="30" y="71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70" y="24"/>
                    <a:pt x="74" y="32"/>
                    <a:pt x="74" y="42"/>
                  </a:cubicBezTo>
                  <a:cubicBezTo>
                    <a:pt x="74" y="60"/>
                    <a:pt x="60" y="74"/>
                    <a:pt x="43" y="74"/>
                  </a:cubicBezTo>
                  <a:moveTo>
                    <a:pt x="21" y="65"/>
                  </a:moveTo>
                  <a:cubicBezTo>
                    <a:pt x="15" y="59"/>
                    <a:pt x="11" y="51"/>
                    <a:pt x="11" y="42"/>
                  </a:cubicBezTo>
                  <a:cubicBezTo>
                    <a:pt x="11" y="24"/>
                    <a:pt x="25" y="10"/>
                    <a:pt x="43" y="10"/>
                  </a:cubicBezTo>
                  <a:cubicBezTo>
                    <a:pt x="47" y="10"/>
                    <a:pt x="51" y="11"/>
                    <a:pt x="55" y="13"/>
                  </a:cubicBezTo>
                  <a:cubicBezTo>
                    <a:pt x="21" y="65"/>
                    <a:pt x="21" y="65"/>
                    <a:pt x="21" y="65"/>
                  </a:cubicBezTo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4"/>
                    <a:pt x="43" y="84"/>
                  </a:cubicBezTo>
                  <a:cubicBezTo>
                    <a:pt x="66" y="84"/>
                    <a:pt x="85" y="65"/>
                    <a:pt x="85" y="42"/>
                  </a:cubicBezTo>
                  <a:cubicBezTo>
                    <a:pt x="85" y="19"/>
                    <a:pt x="66" y="0"/>
                    <a:pt x="4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D4D1A64-7205-7845-74F6-EEE7BBCB8F1B}"/>
              </a:ext>
            </a:extLst>
          </p:cNvPr>
          <p:cNvGrpSpPr/>
          <p:nvPr/>
        </p:nvGrpSpPr>
        <p:grpSpPr>
          <a:xfrm>
            <a:off x="4273867" y="3373437"/>
            <a:ext cx="571500" cy="571500"/>
            <a:chOff x="7168" y="5620"/>
            <a:chExt cx="900" cy="900"/>
          </a:xfrm>
        </p:grpSpPr>
        <p:sp>
          <p:nvSpPr>
            <p:cNvPr id="15" name="Rectangle 31">
              <a:extLst>
                <a:ext uri="{FF2B5EF4-FFF2-40B4-BE49-F238E27FC236}">
                  <a16:creationId xmlns:a16="http://schemas.microsoft.com/office/drawing/2014/main" id="{845F9187-562D-7CF4-9C28-01F693F8F246}"/>
                </a:ext>
              </a:extLst>
            </p:cNvPr>
            <p:cNvSpPr/>
            <p:nvPr/>
          </p:nvSpPr>
          <p:spPr>
            <a:xfrm>
              <a:off x="7168" y="5620"/>
              <a:ext cx="900" cy="900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70000"/>
              </a:schemeClr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Freeform 48">
              <a:extLst>
                <a:ext uri="{FF2B5EF4-FFF2-40B4-BE49-F238E27FC236}">
                  <a16:creationId xmlns:a16="http://schemas.microsoft.com/office/drawing/2014/main" id="{C2D572EF-2D14-72BE-B692-85A12F2671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44" y="5883"/>
              <a:ext cx="349" cy="375"/>
            </a:xfrm>
            <a:custGeom>
              <a:avLst/>
              <a:gdLst>
                <a:gd name="T0" fmla="*/ 159941 w 96"/>
                <a:gd name="T1" fmla="*/ 200364 h 103"/>
                <a:gd name="T2" fmla="*/ 144562 w 96"/>
                <a:gd name="T3" fmla="*/ 184951 h 103"/>
                <a:gd name="T4" fmla="*/ 150713 w 96"/>
                <a:gd name="T5" fmla="*/ 175704 h 103"/>
                <a:gd name="T6" fmla="*/ 150713 w 96"/>
                <a:gd name="T7" fmla="*/ 114053 h 103"/>
                <a:gd name="T8" fmla="*/ 156865 w 96"/>
                <a:gd name="T9" fmla="*/ 104806 h 103"/>
                <a:gd name="T10" fmla="*/ 156865 w 96"/>
                <a:gd name="T11" fmla="*/ 104806 h 103"/>
                <a:gd name="T12" fmla="*/ 163016 w 96"/>
                <a:gd name="T13" fmla="*/ 114053 h 103"/>
                <a:gd name="T14" fmla="*/ 163016 w 96"/>
                <a:gd name="T15" fmla="*/ 172621 h 103"/>
                <a:gd name="T16" fmla="*/ 172244 w 96"/>
                <a:gd name="T17" fmla="*/ 178786 h 103"/>
                <a:gd name="T18" fmla="*/ 264517 w 96"/>
                <a:gd name="T19" fmla="*/ 178786 h 103"/>
                <a:gd name="T20" fmla="*/ 270669 w 96"/>
                <a:gd name="T21" fmla="*/ 184951 h 103"/>
                <a:gd name="T22" fmla="*/ 264517 w 96"/>
                <a:gd name="T23" fmla="*/ 194199 h 103"/>
                <a:gd name="T24" fmla="*/ 172244 w 96"/>
                <a:gd name="T25" fmla="*/ 194199 h 103"/>
                <a:gd name="T26" fmla="*/ 159941 w 96"/>
                <a:gd name="T27" fmla="*/ 200364 h 103"/>
                <a:gd name="T28" fmla="*/ 55364 w 96"/>
                <a:gd name="T29" fmla="*/ 160291 h 103"/>
                <a:gd name="T30" fmla="*/ 52288 w 96"/>
                <a:gd name="T31" fmla="*/ 160291 h 103"/>
                <a:gd name="T32" fmla="*/ 49213 w 96"/>
                <a:gd name="T33" fmla="*/ 151044 h 103"/>
                <a:gd name="T34" fmla="*/ 123031 w 96"/>
                <a:gd name="T35" fmla="*/ 73981 h 103"/>
                <a:gd name="T36" fmla="*/ 123031 w 96"/>
                <a:gd name="T37" fmla="*/ 73981 h 103"/>
                <a:gd name="T38" fmla="*/ 129183 w 96"/>
                <a:gd name="T39" fmla="*/ 77063 h 103"/>
                <a:gd name="T40" fmla="*/ 126107 w 96"/>
                <a:gd name="T41" fmla="*/ 86311 h 103"/>
                <a:gd name="T42" fmla="*/ 61516 w 96"/>
                <a:gd name="T43" fmla="*/ 154126 h 103"/>
                <a:gd name="T44" fmla="*/ 61516 w 96"/>
                <a:gd name="T45" fmla="*/ 154126 h 103"/>
                <a:gd name="T46" fmla="*/ 55364 w 96"/>
                <a:gd name="T47" fmla="*/ 160291 h 103"/>
                <a:gd name="T48" fmla="*/ 193774 w 96"/>
                <a:gd name="T49" fmla="*/ 0 h 103"/>
                <a:gd name="T50" fmla="*/ 123031 w 96"/>
                <a:gd name="T51" fmla="*/ 0 h 103"/>
                <a:gd name="T52" fmla="*/ 107652 w 96"/>
                <a:gd name="T53" fmla="*/ 15413 h 103"/>
                <a:gd name="T54" fmla="*/ 123031 w 96"/>
                <a:gd name="T55" fmla="*/ 30825 h 103"/>
                <a:gd name="T56" fmla="*/ 144562 w 96"/>
                <a:gd name="T57" fmla="*/ 30825 h 103"/>
                <a:gd name="T58" fmla="*/ 144562 w 96"/>
                <a:gd name="T59" fmla="*/ 30825 h 103"/>
                <a:gd name="T60" fmla="*/ 144562 w 96"/>
                <a:gd name="T61" fmla="*/ 43155 h 103"/>
                <a:gd name="T62" fmla="*/ 61516 w 96"/>
                <a:gd name="T63" fmla="*/ 83228 h 103"/>
                <a:gd name="T64" fmla="*/ 61516 w 96"/>
                <a:gd name="T65" fmla="*/ 83228 h 103"/>
                <a:gd name="T66" fmla="*/ 46137 w 96"/>
                <a:gd name="T67" fmla="*/ 67816 h 103"/>
                <a:gd name="T68" fmla="*/ 52288 w 96"/>
                <a:gd name="T69" fmla="*/ 61650 h 103"/>
                <a:gd name="T70" fmla="*/ 49213 w 96"/>
                <a:gd name="T71" fmla="*/ 46238 h 103"/>
                <a:gd name="T72" fmla="*/ 36909 w 96"/>
                <a:gd name="T73" fmla="*/ 43155 h 103"/>
                <a:gd name="T74" fmla="*/ 33834 w 96"/>
                <a:gd name="T75" fmla="*/ 46238 h 103"/>
                <a:gd name="T76" fmla="*/ 3076 w 96"/>
                <a:gd name="T77" fmla="*/ 73981 h 103"/>
                <a:gd name="T78" fmla="*/ 6152 w 96"/>
                <a:gd name="T79" fmla="*/ 89393 h 103"/>
                <a:gd name="T80" fmla="*/ 18455 w 96"/>
                <a:gd name="T81" fmla="*/ 95558 h 103"/>
                <a:gd name="T82" fmla="*/ 21530 w 96"/>
                <a:gd name="T83" fmla="*/ 92476 h 103"/>
                <a:gd name="T84" fmla="*/ 27682 w 96"/>
                <a:gd name="T85" fmla="*/ 86311 h 103"/>
                <a:gd name="T86" fmla="*/ 43061 w 96"/>
                <a:gd name="T87" fmla="*/ 101723 h 103"/>
                <a:gd name="T88" fmla="*/ 46137 w 96"/>
                <a:gd name="T89" fmla="*/ 104806 h 103"/>
                <a:gd name="T90" fmla="*/ 21530 w 96"/>
                <a:gd name="T91" fmla="*/ 181869 h 103"/>
                <a:gd name="T92" fmla="*/ 159941 w 96"/>
                <a:gd name="T93" fmla="*/ 317500 h 103"/>
                <a:gd name="T94" fmla="*/ 295275 w 96"/>
                <a:gd name="T95" fmla="*/ 181869 h 103"/>
                <a:gd name="T96" fmla="*/ 172244 w 96"/>
                <a:gd name="T97" fmla="*/ 43155 h 103"/>
                <a:gd name="T98" fmla="*/ 172244 w 96"/>
                <a:gd name="T99" fmla="*/ 30825 h 103"/>
                <a:gd name="T100" fmla="*/ 172244 w 96"/>
                <a:gd name="T101" fmla="*/ 30825 h 103"/>
                <a:gd name="T102" fmla="*/ 193774 w 96"/>
                <a:gd name="T103" fmla="*/ 30825 h 103"/>
                <a:gd name="T104" fmla="*/ 209153 w 96"/>
                <a:gd name="T105" fmla="*/ 15413 h 103"/>
                <a:gd name="T106" fmla="*/ 193774 w 96"/>
                <a:gd name="T107" fmla="*/ 0 h 10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6" h="103">
                  <a:moveTo>
                    <a:pt x="52" y="65"/>
                  </a:moveTo>
                  <a:cubicBezTo>
                    <a:pt x="49" y="65"/>
                    <a:pt x="47" y="63"/>
                    <a:pt x="47" y="60"/>
                  </a:cubicBezTo>
                  <a:cubicBezTo>
                    <a:pt x="47" y="59"/>
                    <a:pt x="48" y="57"/>
                    <a:pt x="49" y="5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5"/>
                    <a:pt x="50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4"/>
                    <a:pt x="53" y="35"/>
                    <a:pt x="53" y="37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7"/>
                    <a:pt x="55" y="57"/>
                    <a:pt x="56" y="58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7" y="58"/>
                    <a:pt x="88" y="59"/>
                    <a:pt x="88" y="60"/>
                  </a:cubicBezTo>
                  <a:cubicBezTo>
                    <a:pt x="88" y="62"/>
                    <a:pt x="87" y="63"/>
                    <a:pt x="86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4"/>
                    <a:pt x="53" y="65"/>
                    <a:pt x="52" y="65"/>
                  </a:cubicBezTo>
                  <a:moveTo>
                    <a:pt x="18" y="52"/>
                  </a:moveTo>
                  <a:cubicBezTo>
                    <a:pt x="17" y="52"/>
                    <a:pt x="17" y="52"/>
                    <a:pt x="17" y="52"/>
                  </a:cubicBezTo>
                  <a:cubicBezTo>
                    <a:pt x="16" y="51"/>
                    <a:pt x="15" y="50"/>
                    <a:pt x="16" y="49"/>
                  </a:cubicBezTo>
                  <a:cubicBezTo>
                    <a:pt x="20" y="38"/>
                    <a:pt x="28" y="28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4"/>
                    <a:pt x="42" y="25"/>
                    <a:pt x="42" y="25"/>
                  </a:cubicBezTo>
                  <a:cubicBezTo>
                    <a:pt x="43" y="26"/>
                    <a:pt x="42" y="28"/>
                    <a:pt x="41" y="28"/>
                  </a:cubicBezTo>
                  <a:cubicBezTo>
                    <a:pt x="31" y="32"/>
                    <a:pt x="23" y="4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9" y="51"/>
                    <a:pt x="19" y="52"/>
                    <a:pt x="18" y="52"/>
                  </a:cubicBezTo>
                  <a:moveTo>
                    <a:pt x="63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8" y="0"/>
                    <a:pt x="35" y="2"/>
                    <a:pt x="35" y="5"/>
                  </a:cubicBezTo>
                  <a:cubicBezTo>
                    <a:pt x="35" y="7"/>
                    <a:pt x="38" y="10"/>
                    <a:pt x="40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37" y="15"/>
                    <a:pt x="27" y="20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19"/>
                    <a:pt x="17" y="17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2" y="14"/>
                    <a:pt x="11" y="14"/>
                    <a:pt x="11" y="1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5"/>
                    <a:pt x="1" y="27"/>
                    <a:pt x="2" y="29"/>
                  </a:cubicBezTo>
                  <a:cubicBezTo>
                    <a:pt x="3" y="30"/>
                    <a:pt x="4" y="31"/>
                    <a:pt x="6" y="31"/>
                  </a:cubicBezTo>
                  <a:cubicBezTo>
                    <a:pt x="6" y="31"/>
                    <a:pt x="7" y="30"/>
                    <a:pt x="7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4"/>
                    <a:pt x="14" y="34"/>
                    <a:pt x="15" y="34"/>
                  </a:cubicBezTo>
                  <a:cubicBezTo>
                    <a:pt x="10" y="41"/>
                    <a:pt x="7" y="49"/>
                    <a:pt x="7" y="59"/>
                  </a:cubicBezTo>
                  <a:cubicBezTo>
                    <a:pt x="7" y="83"/>
                    <a:pt x="27" y="103"/>
                    <a:pt x="52" y="103"/>
                  </a:cubicBezTo>
                  <a:cubicBezTo>
                    <a:pt x="76" y="103"/>
                    <a:pt x="96" y="83"/>
                    <a:pt x="96" y="59"/>
                  </a:cubicBezTo>
                  <a:cubicBezTo>
                    <a:pt x="96" y="36"/>
                    <a:pt x="79" y="17"/>
                    <a:pt x="56" y="14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6" y="10"/>
                    <a:pt x="68" y="7"/>
                    <a:pt x="68" y="5"/>
                  </a:cubicBezTo>
                  <a:cubicBezTo>
                    <a:pt x="68" y="2"/>
                    <a:pt x="66" y="0"/>
                    <a:pt x="6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AC034F4-5A59-A3FA-1F26-47F9E89824E2}"/>
              </a:ext>
            </a:extLst>
          </p:cNvPr>
          <p:cNvGrpSpPr/>
          <p:nvPr/>
        </p:nvGrpSpPr>
        <p:grpSpPr>
          <a:xfrm>
            <a:off x="3648075" y="3373437"/>
            <a:ext cx="571500" cy="571500"/>
            <a:chOff x="6183" y="5620"/>
            <a:chExt cx="900" cy="900"/>
          </a:xfrm>
        </p:grpSpPr>
        <p:sp>
          <p:nvSpPr>
            <p:cNvPr id="18" name="Rectangle 32">
              <a:extLst>
                <a:ext uri="{FF2B5EF4-FFF2-40B4-BE49-F238E27FC236}">
                  <a16:creationId xmlns:a16="http://schemas.microsoft.com/office/drawing/2014/main" id="{ED37DFFD-6988-A0F0-AB26-BA38519BEE8E}"/>
                </a:ext>
              </a:extLst>
            </p:cNvPr>
            <p:cNvSpPr/>
            <p:nvPr/>
          </p:nvSpPr>
          <p:spPr>
            <a:xfrm>
              <a:off x="6183" y="5620"/>
              <a:ext cx="900" cy="900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70000"/>
              </a:schemeClr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Freeform 43">
              <a:extLst>
                <a:ext uri="{FF2B5EF4-FFF2-40B4-BE49-F238E27FC236}">
                  <a16:creationId xmlns:a16="http://schemas.microsoft.com/office/drawing/2014/main" id="{4FDCDC1E-938B-0BF0-BF05-B1807B76E0FA}"/>
                </a:ext>
              </a:extLst>
            </p:cNvPr>
            <p:cNvSpPr/>
            <p:nvPr/>
          </p:nvSpPr>
          <p:spPr bwMode="auto">
            <a:xfrm>
              <a:off x="6543" y="5946"/>
              <a:ext cx="249" cy="248"/>
            </a:xfrm>
            <a:custGeom>
              <a:avLst/>
              <a:gdLst>
                <a:gd name="T0" fmla="*/ 186657 w 69"/>
                <a:gd name="T1" fmla="*/ 0 h 68"/>
                <a:gd name="T2" fmla="*/ 168298 w 69"/>
                <a:gd name="T3" fmla="*/ 9245 h 68"/>
                <a:gd name="T4" fmla="*/ 107098 w 69"/>
                <a:gd name="T5" fmla="*/ 70877 h 68"/>
                <a:gd name="T6" fmla="*/ 42839 w 69"/>
                <a:gd name="T7" fmla="*/ 9245 h 68"/>
                <a:gd name="T8" fmla="*/ 27540 w 69"/>
                <a:gd name="T9" fmla="*/ 0 h 68"/>
                <a:gd name="T10" fmla="*/ 9180 w 69"/>
                <a:gd name="T11" fmla="*/ 9245 h 68"/>
                <a:gd name="T12" fmla="*/ 9180 w 69"/>
                <a:gd name="T13" fmla="*/ 43143 h 68"/>
                <a:gd name="T14" fmla="*/ 73439 w 69"/>
                <a:gd name="T15" fmla="*/ 104775 h 68"/>
                <a:gd name="T16" fmla="*/ 9180 w 69"/>
                <a:gd name="T17" fmla="*/ 169489 h 68"/>
                <a:gd name="T18" fmla="*/ 9180 w 69"/>
                <a:gd name="T19" fmla="*/ 203387 h 68"/>
                <a:gd name="T20" fmla="*/ 27540 w 69"/>
                <a:gd name="T21" fmla="*/ 209550 h 68"/>
                <a:gd name="T22" fmla="*/ 42839 w 69"/>
                <a:gd name="T23" fmla="*/ 203387 h 68"/>
                <a:gd name="T24" fmla="*/ 107098 w 69"/>
                <a:gd name="T25" fmla="*/ 138673 h 68"/>
                <a:gd name="T26" fmla="*/ 168298 w 69"/>
                <a:gd name="T27" fmla="*/ 203387 h 68"/>
                <a:gd name="T28" fmla="*/ 186657 w 69"/>
                <a:gd name="T29" fmla="*/ 209550 h 68"/>
                <a:gd name="T30" fmla="*/ 201957 w 69"/>
                <a:gd name="T31" fmla="*/ 203387 h 68"/>
                <a:gd name="T32" fmla="*/ 201957 w 69"/>
                <a:gd name="T33" fmla="*/ 169489 h 68"/>
                <a:gd name="T34" fmla="*/ 140758 w 69"/>
                <a:gd name="T35" fmla="*/ 104775 h 68"/>
                <a:gd name="T36" fmla="*/ 201957 w 69"/>
                <a:gd name="T37" fmla="*/ 43143 h 68"/>
                <a:gd name="T38" fmla="*/ 201957 w 69"/>
                <a:gd name="T39" fmla="*/ 9245 h 68"/>
                <a:gd name="T40" fmla="*/ 186657 w 69"/>
                <a:gd name="T41" fmla="*/ 0 h 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69" h="68">
                  <a:moveTo>
                    <a:pt x="61" y="0"/>
                  </a:moveTo>
                  <a:cubicBezTo>
                    <a:pt x="59" y="0"/>
                    <a:pt x="57" y="1"/>
                    <a:pt x="55" y="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7" y="0"/>
                    <a:pt x="5" y="1"/>
                    <a:pt x="3" y="3"/>
                  </a:cubicBezTo>
                  <a:cubicBezTo>
                    <a:pt x="0" y="6"/>
                    <a:pt x="0" y="11"/>
                    <a:pt x="3" y="1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58"/>
                    <a:pt x="0" y="63"/>
                    <a:pt x="3" y="66"/>
                  </a:cubicBezTo>
                  <a:cubicBezTo>
                    <a:pt x="5" y="67"/>
                    <a:pt x="7" y="68"/>
                    <a:pt x="9" y="68"/>
                  </a:cubicBezTo>
                  <a:cubicBezTo>
                    <a:pt x="11" y="68"/>
                    <a:pt x="13" y="67"/>
                    <a:pt x="14" y="66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7" y="67"/>
                    <a:pt x="59" y="68"/>
                    <a:pt x="61" y="68"/>
                  </a:cubicBezTo>
                  <a:cubicBezTo>
                    <a:pt x="63" y="68"/>
                    <a:pt x="65" y="67"/>
                    <a:pt x="66" y="66"/>
                  </a:cubicBezTo>
                  <a:cubicBezTo>
                    <a:pt x="69" y="63"/>
                    <a:pt x="69" y="58"/>
                    <a:pt x="66" y="5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9" y="11"/>
                    <a:pt x="69" y="6"/>
                    <a:pt x="66" y="3"/>
                  </a:cubicBezTo>
                  <a:cubicBezTo>
                    <a:pt x="65" y="1"/>
                    <a:pt x="63" y="0"/>
                    <a:pt x="6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E411E58-D111-701F-6D62-3BB5C0FA6312}"/>
              </a:ext>
            </a:extLst>
          </p:cNvPr>
          <p:cNvGrpSpPr/>
          <p:nvPr/>
        </p:nvGrpSpPr>
        <p:grpSpPr>
          <a:xfrm>
            <a:off x="3648392" y="2744787"/>
            <a:ext cx="571500" cy="571500"/>
            <a:chOff x="6183" y="4630"/>
            <a:chExt cx="900" cy="900"/>
          </a:xfrm>
        </p:grpSpPr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45FA9479-5ED9-AE0B-F791-6C723898D137}"/>
                </a:ext>
              </a:extLst>
            </p:cNvPr>
            <p:cNvSpPr/>
            <p:nvPr/>
          </p:nvSpPr>
          <p:spPr>
            <a:xfrm>
              <a:off x="6183" y="4630"/>
              <a:ext cx="900" cy="900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70000"/>
              </a:schemeClr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Freeform 45">
              <a:extLst>
                <a:ext uri="{FF2B5EF4-FFF2-40B4-BE49-F238E27FC236}">
                  <a16:creationId xmlns:a16="http://schemas.microsoft.com/office/drawing/2014/main" id="{E0C4503F-AEC0-F6ED-CEBF-01E12AF4E1A4}"/>
                </a:ext>
              </a:extLst>
            </p:cNvPr>
            <p:cNvSpPr/>
            <p:nvPr/>
          </p:nvSpPr>
          <p:spPr>
            <a:xfrm>
              <a:off x="6508" y="4895"/>
              <a:ext cx="318" cy="370"/>
            </a:xfrm>
            <a:custGeom>
              <a:avLst/>
              <a:gdLst/>
              <a:ahLst/>
              <a:cxnLst>
                <a:cxn ang="0">
                  <a:pos x="278155452" y="0"/>
                </a:cxn>
                <a:cxn ang="0">
                  <a:pos x="242494141" y="14100834"/>
                </a:cxn>
                <a:cxn ang="0">
                  <a:pos x="149775657" y="112808976"/>
                </a:cxn>
                <a:cxn ang="0">
                  <a:pos x="142642932" y="126909810"/>
                </a:cxn>
                <a:cxn ang="0">
                  <a:pos x="135510207" y="133960228"/>
                </a:cxn>
                <a:cxn ang="0">
                  <a:pos x="135510207" y="155111480"/>
                </a:cxn>
                <a:cxn ang="0">
                  <a:pos x="135510207" y="176262731"/>
                </a:cxn>
                <a:cxn ang="0">
                  <a:pos x="149775657" y="190365866"/>
                </a:cxn>
                <a:cxn ang="0">
                  <a:pos x="149775657" y="197416283"/>
                </a:cxn>
                <a:cxn ang="0">
                  <a:pos x="249626866" y="296122125"/>
                </a:cxn>
                <a:cxn ang="0">
                  <a:pos x="278155452" y="310225259"/>
                </a:cxn>
                <a:cxn ang="0">
                  <a:pos x="313814451" y="296122125"/>
                </a:cxn>
                <a:cxn ang="0">
                  <a:pos x="313814451" y="232668369"/>
                </a:cxn>
                <a:cxn ang="0">
                  <a:pos x="278155452" y="197416283"/>
                </a:cxn>
                <a:cxn ang="0">
                  <a:pos x="306684039" y="190365866"/>
                </a:cxn>
                <a:cxn ang="0">
                  <a:pos x="520647281" y="338426928"/>
                </a:cxn>
                <a:cxn ang="0">
                  <a:pos x="534912731" y="408931101"/>
                </a:cxn>
                <a:cxn ang="0">
                  <a:pos x="385137074" y="620448219"/>
                </a:cxn>
                <a:cxn ang="0">
                  <a:pos x="306684039" y="634549054"/>
                </a:cxn>
                <a:cxn ang="0">
                  <a:pos x="99851209" y="486487991"/>
                </a:cxn>
                <a:cxn ang="0">
                  <a:pos x="85585759" y="415981519"/>
                </a:cxn>
                <a:cxn ang="0">
                  <a:pos x="92718484" y="359578180"/>
                </a:cxn>
                <a:cxn ang="0">
                  <a:pos x="64189897" y="303174842"/>
                </a:cxn>
                <a:cxn ang="0">
                  <a:pos x="49924448" y="303174842"/>
                </a:cxn>
                <a:cxn ang="0">
                  <a:pos x="7132724" y="338426928"/>
                </a:cxn>
                <a:cxn ang="0">
                  <a:pos x="0" y="415981519"/>
                </a:cxn>
                <a:cxn ang="0">
                  <a:pos x="21395861" y="514689660"/>
                </a:cxn>
                <a:cxn ang="0">
                  <a:pos x="306684039" y="719156361"/>
                </a:cxn>
                <a:cxn ang="0">
                  <a:pos x="306684039" y="719156361"/>
                </a:cxn>
                <a:cxn ang="0">
                  <a:pos x="306684039" y="719156361"/>
                </a:cxn>
                <a:cxn ang="0">
                  <a:pos x="413665660" y="698005109"/>
                </a:cxn>
                <a:cxn ang="0">
                  <a:pos x="620498490" y="408931101"/>
                </a:cxn>
                <a:cxn ang="0">
                  <a:pos x="599102629" y="310225259"/>
                </a:cxn>
                <a:cxn ang="0">
                  <a:pos x="313814451" y="105758558"/>
                </a:cxn>
                <a:cxn ang="0">
                  <a:pos x="306684039" y="105758558"/>
                </a:cxn>
                <a:cxn ang="0">
                  <a:pos x="278155452" y="105758558"/>
                </a:cxn>
                <a:cxn ang="0">
                  <a:pos x="306684039" y="70506472"/>
                </a:cxn>
                <a:cxn ang="0">
                  <a:pos x="306684039" y="7050417"/>
                </a:cxn>
                <a:cxn ang="0">
                  <a:pos x="278155452" y="0"/>
                </a:cxn>
              </a:cxnLst>
              <a:rect l="0" t="0" r="0" b="0"/>
              <a:pathLst>
                <a:path w="87" h="102">
                  <a:moveTo>
                    <a:pt x="39" y="0"/>
                  </a:moveTo>
                  <a:cubicBezTo>
                    <a:pt x="37" y="0"/>
                    <a:pt x="35" y="0"/>
                    <a:pt x="34" y="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7"/>
                    <a:pt x="20" y="17"/>
                    <a:pt x="20" y="18"/>
                  </a:cubicBezTo>
                  <a:cubicBezTo>
                    <a:pt x="20" y="18"/>
                    <a:pt x="19" y="19"/>
                    <a:pt x="19" y="19"/>
                  </a:cubicBezTo>
                  <a:cubicBezTo>
                    <a:pt x="19" y="20"/>
                    <a:pt x="19" y="21"/>
                    <a:pt x="19" y="22"/>
                  </a:cubicBezTo>
                  <a:cubicBezTo>
                    <a:pt x="19" y="23"/>
                    <a:pt x="19" y="24"/>
                    <a:pt x="19" y="25"/>
                  </a:cubicBezTo>
                  <a:cubicBezTo>
                    <a:pt x="20" y="26"/>
                    <a:pt x="20" y="26"/>
                    <a:pt x="21" y="27"/>
                  </a:cubicBezTo>
                  <a:cubicBezTo>
                    <a:pt x="21" y="27"/>
                    <a:pt x="21" y="28"/>
                    <a:pt x="21" y="28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6" y="43"/>
                    <a:pt x="38" y="44"/>
                    <a:pt x="39" y="44"/>
                  </a:cubicBezTo>
                  <a:cubicBezTo>
                    <a:pt x="41" y="44"/>
                    <a:pt x="42" y="43"/>
                    <a:pt x="44" y="42"/>
                  </a:cubicBezTo>
                  <a:cubicBezTo>
                    <a:pt x="46" y="39"/>
                    <a:pt x="46" y="35"/>
                    <a:pt x="44" y="33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0" y="27"/>
                    <a:pt x="42" y="27"/>
                    <a:pt x="43" y="27"/>
                  </a:cubicBezTo>
                  <a:cubicBezTo>
                    <a:pt x="56" y="27"/>
                    <a:pt x="68" y="35"/>
                    <a:pt x="73" y="48"/>
                  </a:cubicBezTo>
                  <a:cubicBezTo>
                    <a:pt x="74" y="51"/>
                    <a:pt x="75" y="55"/>
                    <a:pt x="75" y="58"/>
                  </a:cubicBezTo>
                  <a:cubicBezTo>
                    <a:pt x="75" y="71"/>
                    <a:pt x="67" y="83"/>
                    <a:pt x="54" y="88"/>
                  </a:cubicBezTo>
                  <a:cubicBezTo>
                    <a:pt x="51" y="89"/>
                    <a:pt x="47" y="90"/>
                    <a:pt x="43" y="90"/>
                  </a:cubicBezTo>
                  <a:cubicBezTo>
                    <a:pt x="31" y="90"/>
                    <a:pt x="19" y="82"/>
                    <a:pt x="14" y="69"/>
                  </a:cubicBezTo>
                  <a:cubicBezTo>
                    <a:pt x="13" y="66"/>
                    <a:pt x="12" y="62"/>
                    <a:pt x="12" y="59"/>
                  </a:cubicBezTo>
                  <a:cubicBezTo>
                    <a:pt x="12" y="56"/>
                    <a:pt x="13" y="53"/>
                    <a:pt x="13" y="51"/>
                  </a:cubicBezTo>
                  <a:cubicBezTo>
                    <a:pt x="14" y="48"/>
                    <a:pt x="12" y="44"/>
                    <a:pt x="9" y="43"/>
                  </a:cubicBezTo>
                  <a:cubicBezTo>
                    <a:pt x="8" y="43"/>
                    <a:pt x="8" y="43"/>
                    <a:pt x="7" y="43"/>
                  </a:cubicBezTo>
                  <a:cubicBezTo>
                    <a:pt x="4" y="43"/>
                    <a:pt x="2" y="45"/>
                    <a:pt x="1" y="48"/>
                  </a:cubicBezTo>
                  <a:cubicBezTo>
                    <a:pt x="0" y="51"/>
                    <a:pt x="0" y="55"/>
                    <a:pt x="0" y="59"/>
                  </a:cubicBezTo>
                  <a:cubicBezTo>
                    <a:pt x="0" y="63"/>
                    <a:pt x="1" y="69"/>
                    <a:pt x="3" y="73"/>
                  </a:cubicBezTo>
                  <a:cubicBezTo>
                    <a:pt x="9" y="91"/>
                    <a:pt x="26" y="102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8" y="102"/>
                    <a:pt x="53" y="101"/>
                    <a:pt x="58" y="99"/>
                  </a:cubicBezTo>
                  <a:cubicBezTo>
                    <a:pt x="76" y="93"/>
                    <a:pt x="87" y="76"/>
                    <a:pt x="87" y="58"/>
                  </a:cubicBezTo>
                  <a:cubicBezTo>
                    <a:pt x="87" y="54"/>
                    <a:pt x="86" y="49"/>
                    <a:pt x="84" y="44"/>
                  </a:cubicBezTo>
                  <a:cubicBezTo>
                    <a:pt x="78" y="26"/>
                    <a:pt x="61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2" y="15"/>
                    <a:pt x="40" y="15"/>
                    <a:pt x="39" y="1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6" y="7"/>
                    <a:pt x="45" y="3"/>
                    <a:pt x="43" y="1"/>
                  </a:cubicBezTo>
                  <a:cubicBezTo>
                    <a:pt x="42" y="0"/>
                    <a:pt x="40" y="0"/>
                    <a:pt x="39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5A7845C-5B4F-C651-7132-8DCA5FA3E8C4}"/>
              </a:ext>
            </a:extLst>
          </p:cNvPr>
          <p:cNvGrpSpPr/>
          <p:nvPr/>
        </p:nvGrpSpPr>
        <p:grpSpPr>
          <a:xfrm>
            <a:off x="8242300" y="2011774"/>
            <a:ext cx="3132769" cy="950563"/>
            <a:chOff x="473969" y="1353142"/>
            <a:chExt cx="3132769" cy="950563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46D9C7B-E293-9A80-E2D5-2AC5A2D59AA8}"/>
                </a:ext>
              </a:extLst>
            </p:cNvPr>
            <p:cNvSpPr txBox="1"/>
            <p:nvPr/>
          </p:nvSpPr>
          <p:spPr>
            <a:xfrm>
              <a:off x="495299" y="1683279"/>
              <a:ext cx="3111439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19F5429-3C42-C917-0FA2-FDAD82DACF25}"/>
                </a:ext>
              </a:extLst>
            </p:cNvPr>
            <p:cNvSpPr txBox="1"/>
            <p:nvPr/>
          </p:nvSpPr>
          <p:spPr>
            <a:xfrm>
              <a:off x="473969" y="1353142"/>
              <a:ext cx="20867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0E518B7-FD95-0C65-384F-68A744FF7F28}"/>
              </a:ext>
            </a:extLst>
          </p:cNvPr>
          <p:cNvGrpSpPr/>
          <p:nvPr/>
        </p:nvGrpSpPr>
        <p:grpSpPr>
          <a:xfrm>
            <a:off x="8242300" y="3690938"/>
            <a:ext cx="3132769" cy="950563"/>
            <a:chOff x="473969" y="1353142"/>
            <a:chExt cx="3132769" cy="950563"/>
          </a:xfrm>
        </p:grpSpPr>
        <p:sp>
          <p:nvSpPr>
            <p:cNvPr id="35" name="TextBox 31">
              <a:extLst>
                <a:ext uri="{FF2B5EF4-FFF2-40B4-BE49-F238E27FC236}">
                  <a16:creationId xmlns:a16="http://schemas.microsoft.com/office/drawing/2014/main" id="{AA95886F-AD00-F5C6-B002-299A68FF52B4}"/>
                </a:ext>
              </a:extLst>
            </p:cNvPr>
            <p:cNvSpPr txBox="1"/>
            <p:nvPr/>
          </p:nvSpPr>
          <p:spPr>
            <a:xfrm>
              <a:off x="495299" y="1683279"/>
              <a:ext cx="3111439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579F9D7-751E-DF89-4D3C-CB3AEEE5BFAD}"/>
                </a:ext>
              </a:extLst>
            </p:cNvPr>
            <p:cNvSpPr txBox="1"/>
            <p:nvPr/>
          </p:nvSpPr>
          <p:spPr>
            <a:xfrm>
              <a:off x="473969" y="1353142"/>
              <a:ext cx="20867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17535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EBDF48AD-AB13-D209-8B17-39C5085F4839}"/>
              </a:ext>
            </a:extLst>
          </p:cNvPr>
          <p:cNvSpPr/>
          <p:nvPr/>
        </p:nvSpPr>
        <p:spPr>
          <a:xfrm>
            <a:off x="0" y="4400114"/>
            <a:ext cx="3999101" cy="2457886"/>
          </a:xfrm>
          <a:custGeom>
            <a:avLst/>
            <a:gdLst>
              <a:gd name="connsiteX0" fmla="*/ 1769523 w 3999101"/>
              <a:gd name="connsiteY0" fmla="*/ 84 h 2457886"/>
              <a:gd name="connsiteX1" fmla="*/ 3990865 w 3999101"/>
              <a:gd name="connsiteY1" fmla="*/ 2366273 h 2457886"/>
              <a:gd name="connsiteX2" fmla="*/ 3969796 w 3999101"/>
              <a:gd name="connsiteY2" fmla="*/ 2457886 h 2457886"/>
              <a:gd name="connsiteX3" fmla="*/ 435583 w 3999101"/>
              <a:gd name="connsiteY3" fmla="*/ 2457886 h 2457886"/>
              <a:gd name="connsiteX4" fmla="*/ 333753 w 3999101"/>
              <a:gd name="connsiteY4" fmla="*/ 2383516 h 2457886"/>
              <a:gd name="connsiteX5" fmla="*/ 62047 w 3999101"/>
              <a:gd name="connsiteY5" fmla="*/ 2142984 h 2457886"/>
              <a:gd name="connsiteX6" fmla="*/ 0 w 3999101"/>
              <a:gd name="connsiteY6" fmla="*/ 2074047 h 2457886"/>
              <a:gd name="connsiteX7" fmla="*/ 0 w 3999101"/>
              <a:gd name="connsiteY7" fmla="*/ 1701314 h 2457886"/>
              <a:gd name="connsiteX8" fmla="*/ 3734 w 3999101"/>
              <a:gd name="connsiteY8" fmla="*/ 1701066 h 2457886"/>
              <a:gd name="connsiteX9" fmla="*/ 505628 w 3999101"/>
              <a:gd name="connsiteY9" fmla="*/ 1378878 h 2457886"/>
              <a:gd name="connsiteX10" fmla="*/ 1975784 w 3999101"/>
              <a:gd name="connsiteY10" fmla="*/ 1941326 h 2457886"/>
              <a:gd name="connsiteX11" fmla="*/ 879646 w 3999101"/>
              <a:gd name="connsiteY11" fmla="*/ 544348 h 2457886"/>
              <a:gd name="connsiteX12" fmla="*/ 2265992 w 3999101"/>
              <a:gd name="connsiteY12" fmla="*/ 916249 h 2457886"/>
              <a:gd name="connsiteX13" fmla="*/ 1769523 w 3999101"/>
              <a:gd name="connsiteY13" fmla="*/ 84 h 245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999101" h="2457886">
                <a:moveTo>
                  <a:pt x="1769523" y="84"/>
                </a:moveTo>
                <a:cubicBezTo>
                  <a:pt x="2015764" y="7472"/>
                  <a:pt x="4147696" y="1284378"/>
                  <a:pt x="3990865" y="2366273"/>
                </a:cubicBezTo>
                <a:lnTo>
                  <a:pt x="3969796" y="2457886"/>
                </a:lnTo>
                <a:lnTo>
                  <a:pt x="435583" y="2457886"/>
                </a:lnTo>
                <a:lnTo>
                  <a:pt x="333753" y="2383516"/>
                </a:lnTo>
                <a:cubicBezTo>
                  <a:pt x="239071" y="2309671"/>
                  <a:pt x="143632" y="2225902"/>
                  <a:pt x="62047" y="2142984"/>
                </a:cubicBezTo>
                <a:lnTo>
                  <a:pt x="0" y="2074047"/>
                </a:lnTo>
                <a:lnTo>
                  <a:pt x="0" y="1701314"/>
                </a:lnTo>
                <a:lnTo>
                  <a:pt x="3734" y="1701066"/>
                </a:lnTo>
                <a:cubicBezTo>
                  <a:pt x="360202" y="1698372"/>
                  <a:pt x="1110099" y="1957135"/>
                  <a:pt x="505628" y="1378878"/>
                </a:cubicBezTo>
                <a:cubicBezTo>
                  <a:pt x="-139142" y="762073"/>
                  <a:pt x="1730746" y="2068324"/>
                  <a:pt x="1975784" y="1941326"/>
                </a:cubicBezTo>
                <a:cubicBezTo>
                  <a:pt x="2220820" y="1814328"/>
                  <a:pt x="557193" y="889071"/>
                  <a:pt x="879646" y="544348"/>
                </a:cubicBezTo>
                <a:cubicBezTo>
                  <a:pt x="1202101" y="199624"/>
                  <a:pt x="2156330" y="1106794"/>
                  <a:pt x="2265992" y="916249"/>
                </a:cubicBezTo>
                <a:cubicBezTo>
                  <a:pt x="2375585" y="725802"/>
                  <a:pt x="1466457" y="-9009"/>
                  <a:pt x="1769523" y="84"/>
                </a:cubicBezTo>
                <a:close/>
              </a:path>
            </a:pathLst>
          </a:custGeom>
          <a:solidFill>
            <a:srgbClr val="CBF4F2">
              <a:alpha val="36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2BD3C4F4-8644-80F7-5F9A-6E38AB822EE7}"/>
              </a:ext>
            </a:extLst>
          </p:cNvPr>
          <p:cNvSpPr/>
          <p:nvPr/>
        </p:nvSpPr>
        <p:spPr>
          <a:xfrm>
            <a:off x="6195820" y="2197390"/>
            <a:ext cx="5996180" cy="4660610"/>
          </a:xfrm>
          <a:custGeom>
            <a:avLst/>
            <a:gdLst>
              <a:gd name="connsiteX0" fmla="*/ 3719985 w 5996180"/>
              <a:gd name="connsiteY0" fmla="*/ 161 h 4660610"/>
              <a:gd name="connsiteX1" fmla="*/ 5905565 w 5996180"/>
              <a:gd name="connsiteY1" fmla="*/ 1304153 h 4660610"/>
              <a:gd name="connsiteX2" fmla="*/ 5996180 w 5996180"/>
              <a:gd name="connsiteY2" fmla="*/ 1377819 h 4660610"/>
              <a:gd name="connsiteX3" fmla="*/ 5996180 w 5996180"/>
              <a:gd name="connsiteY3" fmla="*/ 4660610 h 4660610"/>
              <a:gd name="connsiteX4" fmla="*/ 1053657 w 5996180"/>
              <a:gd name="connsiteY4" fmla="*/ 4660610 h 4660610"/>
              <a:gd name="connsiteX5" fmla="*/ 956674 w 5996180"/>
              <a:gd name="connsiteY5" fmla="*/ 4587361 h 4660610"/>
              <a:gd name="connsiteX6" fmla="*/ 195394 w 5996180"/>
              <a:gd name="connsiteY6" fmla="*/ 3282276 h 4660610"/>
              <a:gd name="connsiteX7" fmla="*/ 1287468 w 5996180"/>
              <a:gd name="connsiteY7" fmla="*/ 2653815 h 4660610"/>
              <a:gd name="connsiteX8" fmla="*/ 4116959 w 5996180"/>
              <a:gd name="connsiteY8" fmla="*/ 3736314 h 4660610"/>
              <a:gd name="connsiteX9" fmla="*/ 2007312 w 5996180"/>
              <a:gd name="connsiteY9" fmla="*/ 1047661 h 4660610"/>
              <a:gd name="connsiteX10" fmla="*/ 4675500 w 5996180"/>
              <a:gd name="connsiteY10" fmla="*/ 1763430 h 4660610"/>
              <a:gd name="connsiteX11" fmla="*/ 3719985 w 5996180"/>
              <a:gd name="connsiteY11" fmla="*/ 161 h 466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96180" h="4660610">
                <a:moveTo>
                  <a:pt x="3719985" y="161"/>
                </a:moveTo>
                <a:cubicBezTo>
                  <a:pt x="3938717" y="6723"/>
                  <a:pt x="4930542" y="533760"/>
                  <a:pt x="5905565" y="1304153"/>
                </a:cubicBezTo>
                <a:lnTo>
                  <a:pt x="5996180" y="1377819"/>
                </a:lnTo>
                <a:lnTo>
                  <a:pt x="5996180" y="4660610"/>
                </a:lnTo>
                <a:lnTo>
                  <a:pt x="1053657" y="4660610"/>
                </a:lnTo>
                <a:lnTo>
                  <a:pt x="956674" y="4587361"/>
                </a:lnTo>
                <a:cubicBezTo>
                  <a:pt x="318879" y="4089931"/>
                  <a:pt x="-336748" y="3358510"/>
                  <a:pt x="195394" y="3282276"/>
                </a:cubicBezTo>
                <a:cubicBezTo>
                  <a:pt x="803559" y="3195156"/>
                  <a:pt x="2528404" y="3840934"/>
                  <a:pt x="1287468" y="2653815"/>
                </a:cubicBezTo>
                <a:cubicBezTo>
                  <a:pt x="46531" y="1466699"/>
                  <a:pt x="3645354" y="3980737"/>
                  <a:pt x="4116959" y="3736314"/>
                </a:cubicBezTo>
                <a:cubicBezTo>
                  <a:pt x="4588561" y="3491891"/>
                  <a:pt x="1386711" y="1711122"/>
                  <a:pt x="2007312" y="1047661"/>
                </a:cubicBezTo>
                <a:cubicBezTo>
                  <a:pt x="2627913" y="384200"/>
                  <a:pt x="4464442" y="2130157"/>
                  <a:pt x="4675500" y="1763430"/>
                </a:cubicBezTo>
                <a:cubicBezTo>
                  <a:pt x="4886424" y="1396891"/>
                  <a:pt x="3136699" y="-17339"/>
                  <a:pt x="3719985" y="161"/>
                </a:cubicBezTo>
                <a:close/>
              </a:path>
            </a:pathLst>
          </a:custGeom>
          <a:solidFill>
            <a:srgbClr val="CBF4F2">
              <a:alpha val="36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id="{924F8735-7BBA-5D83-1CFF-F56811D71DEF}"/>
              </a:ext>
            </a:extLst>
          </p:cNvPr>
          <p:cNvSpPr/>
          <p:nvPr/>
        </p:nvSpPr>
        <p:spPr>
          <a:xfrm rot="10800000">
            <a:off x="0" y="0"/>
            <a:ext cx="3253863" cy="2936315"/>
          </a:xfrm>
          <a:custGeom>
            <a:avLst/>
            <a:gdLst>
              <a:gd name="connsiteX0" fmla="*/ 298937 w 3253863"/>
              <a:gd name="connsiteY0" fmla="*/ 2936315 h 2936315"/>
              <a:gd name="connsiteX1" fmla="*/ 0 w 3253863"/>
              <a:gd name="connsiteY1" fmla="*/ 2936315 h 2936315"/>
              <a:gd name="connsiteX2" fmla="*/ 38076 w 3253863"/>
              <a:gd name="connsiteY2" fmla="*/ 2918692 h 2936315"/>
              <a:gd name="connsiteX3" fmla="*/ 263033 w 3253863"/>
              <a:gd name="connsiteY3" fmla="*/ 2928811 h 2936315"/>
              <a:gd name="connsiteX4" fmla="*/ 1444760 w 3253863"/>
              <a:gd name="connsiteY4" fmla="*/ 2936315 h 2936315"/>
              <a:gd name="connsiteX5" fmla="*/ 824135 w 3253863"/>
              <a:gd name="connsiteY5" fmla="*/ 2936315 h 2936315"/>
              <a:gd name="connsiteX6" fmla="*/ 833288 w 3253863"/>
              <a:gd name="connsiteY6" fmla="*/ 2881611 h 2936315"/>
              <a:gd name="connsiteX7" fmla="*/ 605499 w 3253863"/>
              <a:gd name="connsiteY7" fmla="*/ 2359846 h 2936315"/>
              <a:gd name="connsiteX8" fmla="*/ 1332798 w 3253863"/>
              <a:gd name="connsiteY8" fmla="*/ 2835043 h 2936315"/>
              <a:gd name="connsiteX9" fmla="*/ 3253863 w 3253863"/>
              <a:gd name="connsiteY9" fmla="*/ 2936315 h 2936315"/>
              <a:gd name="connsiteX10" fmla="*/ 1959926 w 3253863"/>
              <a:gd name="connsiteY10" fmla="*/ 2936315 h 2936315"/>
              <a:gd name="connsiteX11" fmla="*/ 1865056 w 3253863"/>
              <a:gd name="connsiteY11" fmla="*/ 2790441 h 2936315"/>
              <a:gd name="connsiteX12" fmla="*/ 979518 w 3253863"/>
              <a:gd name="connsiteY12" fmla="*/ 931610 h 2936315"/>
              <a:gd name="connsiteX13" fmla="*/ 2365864 w 3253863"/>
              <a:gd name="connsiteY13" fmla="*/ 1568092 h 2936315"/>
              <a:gd name="connsiteX14" fmla="*/ 1869394 w 3253863"/>
              <a:gd name="connsiteY14" fmla="*/ 144 h 2936315"/>
              <a:gd name="connsiteX15" fmla="*/ 3131217 w 3253863"/>
              <a:gd name="connsiteY15" fmla="*/ 1335319 h 2936315"/>
              <a:gd name="connsiteX16" fmla="*/ 3253863 w 3253863"/>
              <a:gd name="connsiteY16" fmla="*/ 1516455 h 2936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253863" h="2936315">
                <a:moveTo>
                  <a:pt x="298937" y="2936315"/>
                </a:moveTo>
                <a:lnTo>
                  <a:pt x="0" y="2936315"/>
                </a:lnTo>
                <a:lnTo>
                  <a:pt x="38076" y="2918692"/>
                </a:lnTo>
                <a:cubicBezTo>
                  <a:pt x="97324" y="2904167"/>
                  <a:pt x="176971" y="2912553"/>
                  <a:pt x="263033" y="2928811"/>
                </a:cubicBezTo>
                <a:close/>
                <a:moveTo>
                  <a:pt x="1444760" y="2936315"/>
                </a:moveTo>
                <a:lnTo>
                  <a:pt x="824135" y="2936315"/>
                </a:lnTo>
                <a:lnTo>
                  <a:pt x="833288" y="2881611"/>
                </a:lnTo>
                <a:cubicBezTo>
                  <a:pt x="831573" y="2785789"/>
                  <a:pt x="766692" y="2623751"/>
                  <a:pt x="605499" y="2359846"/>
                </a:cubicBezTo>
                <a:cubicBezTo>
                  <a:pt x="202518" y="1700086"/>
                  <a:pt x="781825" y="2325939"/>
                  <a:pt x="1332798" y="2835043"/>
                </a:cubicBezTo>
                <a:close/>
                <a:moveTo>
                  <a:pt x="3253863" y="2936315"/>
                </a:moveTo>
                <a:lnTo>
                  <a:pt x="1959926" y="2936315"/>
                </a:lnTo>
                <a:lnTo>
                  <a:pt x="1865056" y="2790441"/>
                </a:lnTo>
                <a:cubicBezTo>
                  <a:pt x="1474878" y="2212419"/>
                  <a:pt x="757831" y="1337213"/>
                  <a:pt x="979518" y="931610"/>
                </a:cubicBezTo>
                <a:cubicBezTo>
                  <a:pt x="1301972" y="341642"/>
                  <a:pt x="2256202" y="1894195"/>
                  <a:pt x="2365864" y="1568092"/>
                </a:cubicBezTo>
                <a:cubicBezTo>
                  <a:pt x="2475456" y="1242155"/>
                  <a:pt x="1566329" y="-15418"/>
                  <a:pt x="1869394" y="144"/>
                </a:cubicBezTo>
                <a:cubicBezTo>
                  <a:pt x="1992515" y="6466"/>
                  <a:pt x="2587058" y="555959"/>
                  <a:pt x="3131217" y="1335319"/>
                </a:cubicBezTo>
                <a:lnTo>
                  <a:pt x="3253863" y="1516455"/>
                </a:lnTo>
                <a:close/>
              </a:path>
            </a:pathLst>
          </a:custGeom>
          <a:solidFill>
            <a:srgbClr val="CBF4F2">
              <a:alpha val="48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730FC573-2A0E-B55E-EF78-E4887AE9FABA}"/>
              </a:ext>
            </a:extLst>
          </p:cNvPr>
          <p:cNvSpPr/>
          <p:nvPr/>
        </p:nvSpPr>
        <p:spPr>
          <a:xfrm>
            <a:off x="9691881" y="5353130"/>
            <a:ext cx="1577872" cy="1881197"/>
          </a:xfrm>
          <a:custGeom>
            <a:avLst/>
            <a:gdLst>
              <a:gd name="connsiteX0" fmla="*/ 419 w 509413"/>
              <a:gd name="connsiteY0" fmla="*/ 606820 h 607341"/>
              <a:gd name="connsiteX1" fmla="*/ 175410 w 509413"/>
              <a:gd name="connsiteY1" fmla="*/ 100963 h 607341"/>
              <a:gd name="connsiteX2" fmla="*/ 67041 w 509413"/>
              <a:gd name="connsiteY2" fmla="*/ 553096 h 607341"/>
              <a:gd name="connsiteX3" fmla="*/ 426582 w 509413"/>
              <a:gd name="connsiteY3" fmla="*/ 29792 h 607341"/>
              <a:gd name="connsiteX4" fmla="*/ 102914 w 509413"/>
              <a:gd name="connsiteY4" fmla="*/ 606417 h 607341"/>
              <a:gd name="connsiteX5" fmla="*/ 509327 w 509413"/>
              <a:gd name="connsiteY5" fmla="*/ 289716 h 607341"/>
              <a:gd name="connsiteX6" fmla="*/ 419 w 509413"/>
              <a:gd name="connsiteY6" fmla="*/ 606820 h 607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9413" h="607341">
                <a:moveTo>
                  <a:pt x="419" y="606820"/>
                </a:moveTo>
                <a:cubicBezTo>
                  <a:pt x="-10061" y="550159"/>
                  <a:pt x="179671" y="-195986"/>
                  <a:pt x="175410" y="100963"/>
                </a:cubicBezTo>
                <a:cubicBezTo>
                  <a:pt x="171149" y="397913"/>
                  <a:pt x="49363" y="574747"/>
                  <a:pt x="67041" y="553096"/>
                </a:cubicBezTo>
                <a:cubicBezTo>
                  <a:pt x="84719" y="531503"/>
                  <a:pt x="311246" y="-148597"/>
                  <a:pt x="426582" y="29792"/>
                </a:cubicBezTo>
                <a:cubicBezTo>
                  <a:pt x="541919" y="208181"/>
                  <a:pt x="72569" y="629680"/>
                  <a:pt x="102914" y="606417"/>
                </a:cubicBezTo>
                <a:cubicBezTo>
                  <a:pt x="133260" y="583154"/>
                  <a:pt x="516007" y="114840"/>
                  <a:pt x="509327" y="289716"/>
                </a:cubicBezTo>
                <a:cubicBezTo>
                  <a:pt x="502706" y="464535"/>
                  <a:pt x="419" y="606820"/>
                  <a:pt x="419" y="606820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036AAFD-C2AE-F843-6D04-D1DBC7D7F94F}"/>
              </a:ext>
            </a:extLst>
          </p:cNvPr>
          <p:cNvGrpSpPr/>
          <p:nvPr/>
        </p:nvGrpSpPr>
        <p:grpSpPr>
          <a:xfrm>
            <a:off x="9934743" y="4546026"/>
            <a:ext cx="2069222" cy="2766065"/>
            <a:chOff x="2732057" y="1123764"/>
            <a:chExt cx="296298" cy="396081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010A23A-B506-6AB9-9114-423F556357AD}"/>
                </a:ext>
              </a:extLst>
            </p:cNvPr>
            <p:cNvSpPr/>
            <p:nvPr/>
          </p:nvSpPr>
          <p:spPr>
            <a:xfrm>
              <a:off x="2732057" y="1123764"/>
              <a:ext cx="296298" cy="396081"/>
            </a:xfrm>
            <a:custGeom>
              <a:avLst/>
              <a:gdLst>
                <a:gd name="connsiteX0" fmla="*/ 276700 w 296298"/>
                <a:gd name="connsiteY0" fmla="*/ 396082 h 396081"/>
                <a:gd name="connsiteX1" fmla="*/ 267199 w 296298"/>
                <a:gd name="connsiteY1" fmla="*/ 387790 h 396081"/>
                <a:gd name="connsiteX2" fmla="*/ 28291 w 296298"/>
                <a:gd name="connsiteY2" fmla="*/ 104487 h 396081"/>
                <a:gd name="connsiteX3" fmla="*/ 265932 w 296298"/>
                <a:gd name="connsiteY3" fmla="*/ 374489 h 396081"/>
                <a:gd name="connsiteX4" fmla="*/ 226316 w 296298"/>
                <a:gd name="connsiteY4" fmla="*/ 7289 h 396081"/>
                <a:gd name="connsiteX5" fmla="*/ 276700 w 296298"/>
                <a:gd name="connsiteY5" fmla="*/ 396082 h 396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298" h="396081">
                  <a:moveTo>
                    <a:pt x="276700" y="396082"/>
                  </a:moveTo>
                  <a:cubicBezTo>
                    <a:pt x="275145" y="395045"/>
                    <a:pt x="271863" y="392166"/>
                    <a:pt x="267199" y="387790"/>
                  </a:cubicBezTo>
                  <a:cubicBezTo>
                    <a:pt x="206450" y="330842"/>
                    <a:pt x="-91997" y="17596"/>
                    <a:pt x="28291" y="104487"/>
                  </a:cubicBezTo>
                  <a:cubicBezTo>
                    <a:pt x="157908" y="198115"/>
                    <a:pt x="265932" y="374489"/>
                    <a:pt x="265932" y="374489"/>
                  </a:cubicBezTo>
                  <a:cubicBezTo>
                    <a:pt x="265932" y="374489"/>
                    <a:pt x="107524" y="-61118"/>
                    <a:pt x="226316" y="7289"/>
                  </a:cubicBezTo>
                  <a:cubicBezTo>
                    <a:pt x="345107" y="75696"/>
                    <a:pt x="276700" y="396082"/>
                    <a:pt x="276700" y="396082"/>
                  </a:cubicBezTo>
                  <a:close/>
                </a:path>
              </a:pathLst>
            </a:custGeom>
            <a:solidFill>
              <a:srgbClr val="4F8E3A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8AE08EAF-36AB-607E-4328-D5DC92D48CB6}"/>
                </a:ext>
              </a:extLst>
            </p:cNvPr>
            <p:cNvSpPr/>
            <p:nvPr/>
          </p:nvSpPr>
          <p:spPr>
            <a:xfrm>
              <a:off x="2933152" y="1138194"/>
              <a:ext cx="66930" cy="360001"/>
            </a:xfrm>
            <a:custGeom>
              <a:avLst/>
              <a:gdLst>
                <a:gd name="connsiteX0" fmla="*/ 0 w 66930"/>
                <a:gd name="connsiteY0" fmla="*/ 0 h 360001"/>
                <a:gd name="connsiteX1" fmla="*/ 64780 w 66930"/>
                <a:gd name="connsiteY1" fmla="*/ 360002 h 36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930" h="360001">
                  <a:moveTo>
                    <a:pt x="0" y="0"/>
                  </a:moveTo>
                  <a:cubicBezTo>
                    <a:pt x="0" y="0"/>
                    <a:pt x="81018" y="98983"/>
                    <a:pt x="64780" y="360002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E0BC1599-A171-BA25-571E-CA89BE86B2EA}"/>
                </a:ext>
              </a:extLst>
            </p:cNvPr>
            <p:cNvSpPr/>
            <p:nvPr/>
          </p:nvSpPr>
          <p:spPr>
            <a:xfrm>
              <a:off x="2916914" y="1186793"/>
              <a:ext cx="86430" cy="54011"/>
            </a:xfrm>
            <a:custGeom>
              <a:avLst/>
              <a:gdLst>
                <a:gd name="connsiteX0" fmla="*/ 0 w 86430"/>
                <a:gd name="connsiteY0" fmla="*/ 0 h 54011"/>
                <a:gd name="connsiteX1" fmla="*/ 59425 w 86430"/>
                <a:gd name="connsiteY1" fmla="*/ 54011 h 54011"/>
                <a:gd name="connsiteX2" fmla="*/ 86430 w 86430"/>
                <a:gd name="connsiteY2" fmla="*/ 0 h 5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430" h="54011">
                  <a:moveTo>
                    <a:pt x="0" y="0"/>
                  </a:moveTo>
                  <a:lnTo>
                    <a:pt x="59425" y="54011"/>
                  </a:lnTo>
                  <a:lnTo>
                    <a:pt x="86430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3B6431C8-B819-0A96-CED2-830E75CA545F}"/>
                </a:ext>
              </a:extLst>
            </p:cNvPr>
            <p:cNvSpPr/>
            <p:nvPr/>
          </p:nvSpPr>
          <p:spPr>
            <a:xfrm>
              <a:off x="2927739" y="1262397"/>
              <a:ext cx="86372" cy="81017"/>
            </a:xfrm>
            <a:custGeom>
              <a:avLst/>
              <a:gdLst>
                <a:gd name="connsiteX0" fmla="*/ 86373 w 86372"/>
                <a:gd name="connsiteY0" fmla="*/ 0 h 81017"/>
                <a:gd name="connsiteX1" fmla="*/ 75605 w 86372"/>
                <a:gd name="connsiteY1" fmla="*/ 81018 h 81017"/>
                <a:gd name="connsiteX2" fmla="*/ 0 w 86372"/>
                <a:gd name="connsiteY2" fmla="*/ 27006 h 8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372" h="81017">
                  <a:moveTo>
                    <a:pt x="86373" y="0"/>
                  </a:moveTo>
                  <a:lnTo>
                    <a:pt x="75605" y="81018"/>
                  </a:lnTo>
                  <a:lnTo>
                    <a:pt x="0" y="27006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E0E58D3-F157-22A3-30E2-B7CAEE7353A1}"/>
                </a:ext>
              </a:extLst>
            </p:cNvPr>
            <p:cNvSpPr/>
            <p:nvPr/>
          </p:nvSpPr>
          <p:spPr>
            <a:xfrm>
              <a:off x="2960100" y="1365008"/>
              <a:ext cx="64837" cy="59424"/>
            </a:xfrm>
            <a:custGeom>
              <a:avLst/>
              <a:gdLst>
                <a:gd name="connsiteX0" fmla="*/ 0 w 64837"/>
                <a:gd name="connsiteY0" fmla="*/ 21593 h 59424"/>
                <a:gd name="connsiteX1" fmla="*/ 37831 w 64837"/>
                <a:gd name="connsiteY1" fmla="*/ 59425 h 59424"/>
                <a:gd name="connsiteX2" fmla="*/ 64837 w 64837"/>
                <a:gd name="connsiteY2" fmla="*/ 0 h 59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37" h="59424">
                  <a:moveTo>
                    <a:pt x="0" y="21593"/>
                  </a:moveTo>
                  <a:lnTo>
                    <a:pt x="37831" y="59425"/>
                  </a:lnTo>
                  <a:lnTo>
                    <a:pt x="64837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719FC2E2-2106-015B-FD43-9755E571BDAB}"/>
              </a:ext>
            </a:extLst>
          </p:cNvPr>
          <p:cNvSpPr/>
          <p:nvPr/>
        </p:nvSpPr>
        <p:spPr>
          <a:xfrm>
            <a:off x="2237624" y="5882530"/>
            <a:ext cx="1475325" cy="1096632"/>
          </a:xfrm>
          <a:custGeom>
            <a:avLst/>
            <a:gdLst>
              <a:gd name="connsiteX0" fmla="*/ 349471 w 480860"/>
              <a:gd name="connsiteY0" fmla="*/ 324642 h 357431"/>
              <a:gd name="connsiteX1" fmla="*/ 237 w 480860"/>
              <a:gd name="connsiteY1" fmla="*/ 40245 h 357431"/>
              <a:gd name="connsiteX2" fmla="*/ 338645 w 480860"/>
              <a:gd name="connsiteY2" fmla="*/ 227444 h 357431"/>
              <a:gd name="connsiteX3" fmla="*/ 126226 w 480860"/>
              <a:gd name="connsiteY3" fmla="*/ 629 h 357431"/>
              <a:gd name="connsiteX4" fmla="*/ 407053 w 480860"/>
              <a:gd name="connsiteY4" fmla="*/ 267060 h 357431"/>
              <a:gd name="connsiteX5" fmla="*/ 349471 w 480860"/>
              <a:gd name="connsiteY5" fmla="*/ 69036 h 357431"/>
              <a:gd name="connsiteX6" fmla="*/ 471890 w 480860"/>
              <a:gd name="connsiteY6" fmla="*/ 357061 h 357431"/>
              <a:gd name="connsiteX7" fmla="*/ 349471 w 480860"/>
              <a:gd name="connsiteY7" fmla="*/ 324642 h 357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0860" h="357431">
                <a:moveTo>
                  <a:pt x="349471" y="324642"/>
                </a:moveTo>
                <a:cubicBezTo>
                  <a:pt x="349471" y="324642"/>
                  <a:pt x="-10531" y="79804"/>
                  <a:pt x="237" y="40245"/>
                </a:cubicBezTo>
                <a:cubicBezTo>
                  <a:pt x="11005" y="686"/>
                  <a:pt x="356669" y="231071"/>
                  <a:pt x="338645" y="227444"/>
                </a:cubicBezTo>
                <a:cubicBezTo>
                  <a:pt x="320622" y="223816"/>
                  <a:pt x="29028" y="-13767"/>
                  <a:pt x="126226" y="629"/>
                </a:cubicBezTo>
                <a:cubicBezTo>
                  <a:pt x="223424" y="15024"/>
                  <a:pt x="417820" y="277828"/>
                  <a:pt x="407053" y="267060"/>
                </a:cubicBezTo>
                <a:cubicBezTo>
                  <a:pt x="396227" y="256235"/>
                  <a:pt x="288261" y="-2941"/>
                  <a:pt x="349471" y="69036"/>
                </a:cubicBezTo>
                <a:cubicBezTo>
                  <a:pt x="410680" y="141013"/>
                  <a:pt x="511506" y="367828"/>
                  <a:pt x="471890" y="357061"/>
                </a:cubicBezTo>
                <a:cubicBezTo>
                  <a:pt x="432274" y="346293"/>
                  <a:pt x="349471" y="324642"/>
                  <a:pt x="349471" y="324642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F123F98D-6540-9F65-F0F8-759AEEB50ABE}"/>
              </a:ext>
            </a:extLst>
          </p:cNvPr>
          <p:cNvSpPr/>
          <p:nvPr/>
        </p:nvSpPr>
        <p:spPr>
          <a:xfrm rot="3836805">
            <a:off x="8106139" y="6205830"/>
            <a:ext cx="1093869" cy="570110"/>
          </a:xfrm>
          <a:custGeom>
            <a:avLst/>
            <a:gdLst>
              <a:gd name="connsiteX0" fmla="*/ 510273 w 510272"/>
              <a:gd name="connsiteY0" fmla="*/ 265947 h 265947"/>
              <a:gd name="connsiteX1" fmla="*/ 24224 w 510272"/>
              <a:gd name="connsiteY1" fmla="*/ 174162 h 265947"/>
              <a:gd name="connsiteX2" fmla="*/ 418430 w 510272"/>
              <a:gd name="connsiteY2" fmla="*/ 222761 h 265947"/>
              <a:gd name="connsiteX3" fmla="*/ 159196 w 510272"/>
              <a:gd name="connsiteY3" fmla="*/ 1358 h 265947"/>
              <a:gd name="connsiteX4" fmla="*/ 510273 w 510272"/>
              <a:gd name="connsiteY4" fmla="*/ 265947 h 26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72" h="265947">
                <a:moveTo>
                  <a:pt x="510273" y="265947"/>
                </a:moveTo>
                <a:cubicBezTo>
                  <a:pt x="477854" y="265947"/>
                  <a:pt x="-126986" y="217348"/>
                  <a:pt x="24224" y="174162"/>
                </a:cubicBezTo>
                <a:cubicBezTo>
                  <a:pt x="175434" y="130975"/>
                  <a:pt x="418430" y="222761"/>
                  <a:pt x="418430" y="222761"/>
                </a:cubicBezTo>
                <a:cubicBezTo>
                  <a:pt x="418430" y="222761"/>
                  <a:pt x="13399" y="-20235"/>
                  <a:pt x="159196" y="1358"/>
                </a:cubicBezTo>
                <a:cubicBezTo>
                  <a:pt x="305108" y="22894"/>
                  <a:pt x="510273" y="265947"/>
                  <a:pt x="510273" y="265947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4343EE0F-E8E5-C24A-8175-B0D1C2FA01BC}"/>
              </a:ext>
            </a:extLst>
          </p:cNvPr>
          <p:cNvSpPr/>
          <p:nvPr/>
        </p:nvSpPr>
        <p:spPr>
          <a:xfrm>
            <a:off x="-1885562" y="5518097"/>
            <a:ext cx="2208940" cy="1720488"/>
          </a:xfrm>
          <a:custGeom>
            <a:avLst/>
            <a:gdLst>
              <a:gd name="connsiteX0" fmla="*/ 315564 w 323556"/>
              <a:gd name="connsiteY0" fmla="*/ 252010 h 252010"/>
              <a:gd name="connsiteX1" fmla="*/ 61744 w 323556"/>
              <a:gd name="connsiteY1" fmla="*/ 133219 h 252010"/>
              <a:gd name="connsiteX2" fmla="*/ 299384 w 323556"/>
              <a:gd name="connsiteY2" fmla="*/ 203411 h 252010"/>
              <a:gd name="connsiteX3" fmla="*/ 196773 w 323556"/>
              <a:gd name="connsiteY3" fmla="*/ 9015 h 252010"/>
              <a:gd name="connsiteX4" fmla="*/ 315564 w 323556"/>
              <a:gd name="connsiteY4" fmla="*/ 252010 h 252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556" h="252010">
                <a:moveTo>
                  <a:pt x="315564" y="252010"/>
                </a:moveTo>
                <a:cubicBezTo>
                  <a:pt x="261553" y="208824"/>
                  <a:pt x="-154246" y="84620"/>
                  <a:pt x="61744" y="133219"/>
                </a:cubicBezTo>
                <a:cubicBezTo>
                  <a:pt x="277733" y="181818"/>
                  <a:pt x="299384" y="203411"/>
                  <a:pt x="299384" y="203411"/>
                </a:cubicBezTo>
                <a:cubicBezTo>
                  <a:pt x="299384" y="203411"/>
                  <a:pt x="23970" y="-50410"/>
                  <a:pt x="196773" y="9015"/>
                </a:cubicBezTo>
                <a:cubicBezTo>
                  <a:pt x="369576" y="68382"/>
                  <a:pt x="315564" y="252010"/>
                  <a:pt x="315564" y="252010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23FFC09F-F7E7-A5A9-3ADC-B2236B8783AA}"/>
              </a:ext>
            </a:extLst>
          </p:cNvPr>
          <p:cNvGrpSpPr/>
          <p:nvPr/>
        </p:nvGrpSpPr>
        <p:grpSpPr>
          <a:xfrm>
            <a:off x="1199608" y="5372902"/>
            <a:ext cx="1621805" cy="1706575"/>
            <a:chOff x="-92546" y="2908858"/>
            <a:chExt cx="1044448" cy="1099040"/>
          </a:xfrm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8B3DDFC8-4DBB-63D4-910F-9ACDDA829864}"/>
                </a:ext>
              </a:extLst>
            </p:cNvPr>
            <p:cNvSpPr/>
            <p:nvPr/>
          </p:nvSpPr>
          <p:spPr>
            <a:xfrm>
              <a:off x="-86484" y="2908858"/>
              <a:ext cx="1038386" cy="1099040"/>
            </a:xfrm>
            <a:custGeom>
              <a:avLst/>
              <a:gdLst>
                <a:gd name="connsiteX0" fmla="*/ 483221 w 484390"/>
                <a:gd name="connsiteY0" fmla="*/ 512685 h 512684"/>
                <a:gd name="connsiteX1" fmla="*/ 310418 w 484390"/>
                <a:gd name="connsiteY1" fmla="*/ 21281 h 512684"/>
                <a:gd name="connsiteX2" fmla="*/ 423796 w 484390"/>
                <a:gd name="connsiteY2" fmla="*/ 393893 h 512684"/>
                <a:gd name="connsiteX3" fmla="*/ 29591 w 484390"/>
                <a:gd name="connsiteY3" fmla="*/ 210265 h 512684"/>
                <a:gd name="connsiteX4" fmla="*/ 483221 w 484390"/>
                <a:gd name="connsiteY4" fmla="*/ 512685 h 512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512684">
                  <a:moveTo>
                    <a:pt x="483221" y="512685"/>
                  </a:moveTo>
                  <a:cubicBezTo>
                    <a:pt x="494046" y="480266"/>
                    <a:pt x="429209" y="-119161"/>
                    <a:pt x="310418" y="21281"/>
                  </a:cubicBezTo>
                  <a:cubicBezTo>
                    <a:pt x="191626" y="161723"/>
                    <a:pt x="423796" y="393893"/>
                    <a:pt x="423796" y="393893"/>
                  </a:cubicBezTo>
                  <a:cubicBezTo>
                    <a:pt x="423796" y="393893"/>
                    <a:pt x="-132444" y="-54324"/>
                    <a:pt x="29591" y="210265"/>
                  </a:cubicBezTo>
                  <a:cubicBezTo>
                    <a:pt x="191569" y="474853"/>
                    <a:pt x="483221" y="512685"/>
                    <a:pt x="483221" y="512685"/>
                  </a:cubicBezTo>
                  <a:close/>
                </a:path>
              </a:pathLst>
            </a:custGeom>
            <a:solidFill>
              <a:srgbClr val="336535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A9D0B1B-14F2-8538-4E92-C21575B04755}"/>
                </a:ext>
              </a:extLst>
            </p:cNvPr>
            <p:cNvSpPr/>
            <p:nvPr/>
          </p:nvSpPr>
          <p:spPr>
            <a:xfrm>
              <a:off x="-92546" y="3197528"/>
              <a:ext cx="1041940" cy="810369"/>
            </a:xfrm>
            <a:custGeom>
              <a:avLst/>
              <a:gdLst>
                <a:gd name="connsiteX0" fmla="*/ 0 w 486048"/>
                <a:gd name="connsiteY0" fmla="*/ 0 h 378024"/>
                <a:gd name="connsiteX1" fmla="*/ 486049 w 486048"/>
                <a:gd name="connsiteY1" fmla="*/ 378025 h 37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6048" h="378024">
                  <a:moveTo>
                    <a:pt x="0" y="0"/>
                  </a:moveTo>
                  <a:cubicBezTo>
                    <a:pt x="0" y="0"/>
                    <a:pt x="421211" y="345606"/>
                    <a:pt x="486049" y="378025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B7214E3-CB79-9F4F-C7D8-321AA4245927}"/>
                </a:ext>
              </a:extLst>
            </p:cNvPr>
            <p:cNvSpPr/>
            <p:nvPr/>
          </p:nvSpPr>
          <p:spPr>
            <a:xfrm>
              <a:off x="32" y="3290108"/>
              <a:ext cx="208363" cy="127387"/>
            </a:xfrm>
            <a:custGeom>
              <a:avLst/>
              <a:gdLst>
                <a:gd name="connsiteX0" fmla="*/ 0 w 97198"/>
                <a:gd name="connsiteY0" fmla="*/ 54012 h 59424"/>
                <a:gd name="connsiteX1" fmla="*/ 97198 w 97198"/>
                <a:gd name="connsiteY1" fmla="*/ 59425 h 59424"/>
                <a:gd name="connsiteX2" fmla="*/ 70192 w 97198"/>
                <a:gd name="connsiteY2" fmla="*/ 0 h 59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198" h="59424">
                  <a:moveTo>
                    <a:pt x="0" y="54012"/>
                  </a:moveTo>
                  <a:cubicBezTo>
                    <a:pt x="16180" y="48599"/>
                    <a:pt x="97198" y="59425"/>
                    <a:pt x="97198" y="59425"/>
                  </a:cubicBezTo>
                  <a:lnTo>
                    <a:pt x="70192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FC60FE3-64F8-D744-8F1A-A46C2C039E07}"/>
                </a:ext>
              </a:extLst>
            </p:cNvPr>
            <p:cNvSpPr/>
            <p:nvPr/>
          </p:nvSpPr>
          <p:spPr>
            <a:xfrm>
              <a:off x="205130" y="3417495"/>
              <a:ext cx="211750" cy="196759"/>
            </a:xfrm>
            <a:custGeom>
              <a:avLst/>
              <a:gdLst>
                <a:gd name="connsiteX0" fmla="*/ 77186 w 98778"/>
                <a:gd name="connsiteY0" fmla="*/ 0 h 91785"/>
                <a:gd name="connsiteX1" fmla="*/ 98779 w 98778"/>
                <a:gd name="connsiteY1" fmla="*/ 91785 h 91785"/>
                <a:gd name="connsiteX2" fmla="*/ 1581 w 98778"/>
                <a:gd name="connsiteY2" fmla="*/ 86373 h 9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778" h="91785">
                  <a:moveTo>
                    <a:pt x="77186" y="0"/>
                  </a:moveTo>
                  <a:lnTo>
                    <a:pt x="98779" y="91785"/>
                  </a:lnTo>
                  <a:cubicBezTo>
                    <a:pt x="98779" y="91785"/>
                    <a:pt x="-14600" y="86373"/>
                    <a:pt x="1581" y="86373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F18751CD-C9F4-A3FC-04D4-1E07FDB0A12B}"/>
                </a:ext>
              </a:extLst>
            </p:cNvPr>
            <p:cNvSpPr/>
            <p:nvPr/>
          </p:nvSpPr>
          <p:spPr>
            <a:xfrm>
              <a:off x="416883" y="3556364"/>
              <a:ext cx="219965" cy="243170"/>
            </a:xfrm>
            <a:custGeom>
              <a:avLst/>
              <a:gdLst>
                <a:gd name="connsiteX0" fmla="*/ 80960 w 102610"/>
                <a:gd name="connsiteY0" fmla="*/ 0 h 113435"/>
                <a:gd name="connsiteX1" fmla="*/ 102611 w 102610"/>
                <a:gd name="connsiteY1" fmla="*/ 97256 h 113435"/>
                <a:gd name="connsiteX2" fmla="*/ 0 w 102610"/>
                <a:gd name="connsiteY2" fmla="*/ 113436 h 11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610" h="113435">
                  <a:moveTo>
                    <a:pt x="80960" y="0"/>
                  </a:moveTo>
                  <a:lnTo>
                    <a:pt x="102611" y="97256"/>
                  </a:lnTo>
                  <a:lnTo>
                    <a:pt x="0" y="113436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EF3ADCC-9828-0C03-4E4A-CB1C0CFB55F1}"/>
                </a:ext>
              </a:extLst>
            </p:cNvPr>
            <p:cNvSpPr/>
            <p:nvPr/>
          </p:nvSpPr>
          <p:spPr>
            <a:xfrm>
              <a:off x="636850" y="2919669"/>
              <a:ext cx="277858" cy="984047"/>
            </a:xfrm>
            <a:custGeom>
              <a:avLst/>
              <a:gdLst>
                <a:gd name="connsiteX0" fmla="*/ 0 w 129616"/>
                <a:gd name="connsiteY0" fmla="*/ 0 h 459042"/>
                <a:gd name="connsiteX1" fmla="*/ 129617 w 129616"/>
                <a:gd name="connsiteY1" fmla="*/ 459042 h 45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9616" h="459042">
                  <a:moveTo>
                    <a:pt x="0" y="0"/>
                  </a:moveTo>
                  <a:cubicBezTo>
                    <a:pt x="5413" y="21593"/>
                    <a:pt x="129617" y="459042"/>
                    <a:pt x="129617" y="459042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6267889-5CD0-1302-5434-5C48C0EF0819}"/>
                </a:ext>
              </a:extLst>
            </p:cNvPr>
            <p:cNvSpPr/>
            <p:nvPr/>
          </p:nvSpPr>
          <p:spPr>
            <a:xfrm>
              <a:off x="521064" y="3023852"/>
              <a:ext cx="266256" cy="208363"/>
            </a:xfrm>
            <a:custGeom>
              <a:avLst/>
              <a:gdLst>
                <a:gd name="connsiteX0" fmla="*/ 0 w 124204"/>
                <a:gd name="connsiteY0" fmla="*/ 0 h 97198"/>
                <a:gd name="connsiteX1" fmla="*/ 97198 w 124204"/>
                <a:gd name="connsiteY1" fmla="*/ 97198 h 97198"/>
                <a:gd name="connsiteX2" fmla="*/ 124204 w 124204"/>
                <a:gd name="connsiteY2" fmla="*/ 21593 h 97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204" h="97198">
                  <a:moveTo>
                    <a:pt x="0" y="0"/>
                  </a:moveTo>
                  <a:cubicBezTo>
                    <a:pt x="10825" y="16180"/>
                    <a:pt x="97198" y="97198"/>
                    <a:pt x="97198" y="97198"/>
                  </a:cubicBezTo>
                  <a:lnTo>
                    <a:pt x="124204" y="21593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072A100-1397-3772-65B7-4D247A0B0957}"/>
                </a:ext>
              </a:extLst>
            </p:cNvPr>
            <p:cNvSpPr/>
            <p:nvPr/>
          </p:nvSpPr>
          <p:spPr>
            <a:xfrm>
              <a:off x="521064" y="3267025"/>
              <a:ext cx="324147" cy="162072"/>
            </a:xfrm>
            <a:custGeom>
              <a:avLst/>
              <a:gdLst>
                <a:gd name="connsiteX0" fmla="*/ 0 w 151209"/>
                <a:gd name="connsiteY0" fmla="*/ 0 h 75604"/>
                <a:gd name="connsiteX1" fmla="*/ 118791 w 151209"/>
                <a:gd name="connsiteY1" fmla="*/ 75605 h 75604"/>
                <a:gd name="connsiteX2" fmla="*/ 151210 w 151209"/>
                <a:gd name="connsiteY2" fmla="*/ 0 h 75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209" h="75604">
                  <a:moveTo>
                    <a:pt x="0" y="0"/>
                  </a:moveTo>
                  <a:cubicBezTo>
                    <a:pt x="21593" y="0"/>
                    <a:pt x="118791" y="75605"/>
                    <a:pt x="118791" y="75605"/>
                  </a:cubicBezTo>
                  <a:lnTo>
                    <a:pt x="151210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793A51E3-5E81-6124-A783-DA09FD8CA1B2}"/>
                </a:ext>
              </a:extLst>
            </p:cNvPr>
            <p:cNvSpPr/>
            <p:nvPr/>
          </p:nvSpPr>
          <p:spPr>
            <a:xfrm>
              <a:off x="648329" y="3533281"/>
              <a:ext cx="266256" cy="127263"/>
            </a:xfrm>
            <a:custGeom>
              <a:avLst/>
              <a:gdLst>
                <a:gd name="connsiteX0" fmla="*/ 0 w 124204"/>
                <a:gd name="connsiteY0" fmla="*/ 5413 h 59366"/>
                <a:gd name="connsiteX1" fmla="*/ 97256 w 124204"/>
                <a:gd name="connsiteY1" fmla="*/ 59367 h 59366"/>
                <a:gd name="connsiteX2" fmla="*/ 124204 w 124204"/>
                <a:gd name="connsiteY2" fmla="*/ 0 h 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204" h="59366">
                  <a:moveTo>
                    <a:pt x="0" y="5413"/>
                  </a:moveTo>
                  <a:lnTo>
                    <a:pt x="97256" y="59367"/>
                  </a:lnTo>
                  <a:lnTo>
                    <a:pt x="124204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2137E41F-5691-F9FF-58C3-B757E6F1BD46}"/>
              </a:ext>
            </a:extLst>
          </p:cNvPr>
          <p:cNvGrpSpPr/>
          <p:nvPr/>
        </p:nvGrpSpPr>
        <p:grpSpPr>
          <a:xfrm>
            <a:off x="3509461" y="5770146"/>
            <a:ext cx="920395" cy="1269985"/>
            <a:chOff x="568371" y="3478790"/>
            <a:chExt cx="920395" cy="1269985"/>
          </a:xfrm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7E87734D-C1E2-8022-D3CE-93EB6EED333F}"/>
                </a:ext>
              </a:extLst>
            </p:cNvPr>
            <p:cNvSpPr/>
            <p:nvPr/>
          </p:nvSpPr>
          <p:spPr>
            <a:xfrm>
              <a:off x="568371" y="3478790"/>
              <a:ext cx="920395" cy="1269985"/>
            </a:xfrm>
            <a:custGeom>
              <a:avLst/>
              <a:gdLst>
                <a:gd name="connsiteX0" fmla="*/ 426150 w 429349"/>
                <a:gd name="connsiteY0" fmla="*/ 592428 h 592427"/>
                <a:gd name="connsiteX1" fmla="*/ 69718 w 429349"/>
                <a:gd name="connsiteY1" fmla="*/ 327839 h 592427"/>
                <a:gd name="connsiteX2" fmla="*/ 388319 w 429349"/>
                <a:gd name="connsiteY2" fmla="*/ 538473 h 592427"/>
                <a:gd name="connsiteX3" fmla="*/ 280295 w 429349"/>
                <a:gd name="connsiteY3" fmla="*/ 14651 h 592427"/>
                <a:gd name="connsiteX4" fmla="*/ 426150 w 429349"/>
                <a:gd name="connsiteY4" fmla="*/ 592428 h 59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349" h="592427">
                  <a:moveTo>
                    <a:pt x="426150" y="592428"/>
                  </a:moveTo>
                  <a:cubicBezTo>
                    <a:pt x="399144" y="592428"/>
                    <a:pt x="-200283" y="225228"/>
                    <a:pt x="69718" y="327839"/>
                  </a:cubicBezTo>
                  <a:cubicBezTo>
                    <a:pt x="339720" y="430450"/>
                    <a:pt x="388319" y="538473"/>
                    <a:pt x="388319" y="538473"/>
                  </a:cubicBezTo>
                  <a:cubicBezTo>
                    <a:pt x="388319" y="538473"/>
                    <a:pt x="96724" y="-104141"/>
                    <a:pt x="280295" y="14651"/>
                  </a:cubicBezTo>
                  <a:cubicBezTo>
                    <a:pt x="463866" y="133442"/>
                    <a:pt x="426150" y="592428"/>
                    <a:pt x="426150" y="592428"/>
                  </a:cubicBezTo>
                  <a:close/>
                </a:path>
              </a:pathLst>
            </a:custGeom>
            <a:solidFill>
              <a:srgbClr val="336535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3A2ACECE-6315-3672-97A4-CB31EFA82C9B}"/>
                </a:ext>
              </a:extLst>
            </p:cNvPr>
            <p:cNvSpPr/>
            <p:nvPr/>
          </p:nvSpPr>
          <p:spPr>
            <a:xfrm>
              <a:off x="1088263" y="3521677"/>
              <a:ext cx="393643" cy="1227098"/>
            </a:xfrm>
            <a:custGeom>
              <a:avLst/>
              <a:gdLst>
                <a:gd name="connsiteX0" fmla="*/ 0 w 183628"/>
                <a:gd name="connsiteY0" fmla="*/ 0 h 572421"/>
                <a:gd name="connsiteX1" fmla="*/ 183629 w 183628"/>
                <a:gd name="connsiteY1" fmla="*/ 572422 h 572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628" h="572421">
                  <a:moveTo>
                    <a:pt x="0" y="0"/>
                  </a:moveTo>
                  <a:cubicBezTo>
                    <a:pt x="0" y="0"/>
                    <a:pt x="178216" y="329426"/>
                    <a:pt x="183629" y="572422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1EA9437E-0638-995E-BF76-650BD488A2EB}"/>
                </a:ext>
              </a:extLst>
            </p:cNvPr>
            <p:cNvSpPr/>
            <p:nvPr/>
          </p:nvSpPr>
          <p:spPr>
            <a:xfrm>
              <a:off x="1053578" y="3591174"/>
              <a:ext cx="185156" cy="173676"/>
            </a:xfrm>
            <a:custGeom>
              <a:avLst/>
              <a:gdLst>
                <a:gd name="connsiteX0" fmla="*/ 0 w 86372"/>
                <a:gd name="connsiteY0" fmla="*/ 43186 h 81017"/>
                <a:gd name="connsiteX1" fmla="*/ 64780 w 86372"/>
                <a:gd name="connsiteY1" fmla="*/ 81018 h 81017"/>
                <a:gd name="connsiteX2" fmla="*/ 86373 w 86372"/>
                <a:gd name="connsiteY2" fmla="*/ 0 h 8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372" h="81017">
                  <a:moveTo>
                    <a:pt x="0" y="43186"/>
                  </a:moveTo>
                  <a:lnTo>
                    <a:pt x="64780" y="81018"/>
                  </a:lnTo>
                  <a:lnTo>
                    <a:pt x="86373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6A7BB20-3E6E-27A6-68CA-79E6B7C2CDD1}"/>
                </a:ext>
              </a:extLst>
            </p:cNvPr>
            <p:cNvSpPr/>
            <p:nvPr/>
          </p:nvSpPr>
          <p:spPr>
            <a:xfrm>
              <a:off x="1111469" y="3764850"/>
              <a:ext cx="243048" cy="243048"/>
            </a:xfrm>
            <a:custGeom>
              <a:avLst/>
              <a:gdLst>
                <a:gd name="connsiteX0" fmla="*/ 113379 w 113378"/>
                <a:gd name="connsiteY0" fmla="*/ 0 h 113378"/>
                <a:gd name="connsiteX1" fmla="*/ 97198 w 113378"/>
                <a:gd name="connsiteY1" fmla="*/ 113379 h 113378"/>
                <a:gd name="connsiteX2" fmla="*/ 0 w 113378"/>
                <a:gd name="connsiteY2" fmla="*/ 59367 h 113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378" h="113378">
                  <a:moveTo>
                    <a:pt x="113379" y="0"/>
                  </a:moveTo>
                  <a:lnTo>
                    <a:pt x="97198" y="113379"/>
                  </a:lnTo>
                  <a:lnTo>
                    <a:pt x="0" y="59367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1BC62E2-B928-706E-9362-8629D29C106B}"/>
                </a:ext>
              </a:extLst>
            </p:cNvPr>
            <p:cNvSpPr/>
            <p:nvPr/>
          </p:nvSpPr>
          <p:spPr>
            <a:xfrm>
              <a:off x="1192445" y="3984694"/>
              <a:ext cx="254774" cy="289461"/>
            </a:xfrm>
            <a:custGeom>
              <a:avLst/>
              <a:gdLst>
                <a:gd name="connsiteX0" fmla="*/ 0 w 118848"/>
                <a:gd name="connsiteY0" fmla="*/ 64837 h 135029"/>
                <a:gd name="connsiteX1" fmla="*/ 91843 w 118848"/>
                <a:gd name="connsiteY1" fmla="*/ 135030 h 135029"/>
                <a:gd name="connsiteX2" fmla="*/ 118849 w 118848"/>
                <a:gd name="connsiteY2" fmla="*/ 0 h 13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848" h="135029">
                  <a:moveTo>
                    <a:pt x="0" y="64837"/>
                  </a:moveTo>
                  <a:lnTo>
                    <a:pt x="91843" y="135030"/>
                  </a:lnTo>
                  <a:lnTo>
                    <a:pt x="118849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72A9F6D-3188-704A-483E-2A95A99455D7}"/>
                </a:ext>
              </a:extLst>
            </p:cNvPr>
            <p:cNvSpPr/>
            <p:nvPr/>
          </p:nvSpPr>
          <p:spPr>
            <a:xfrm>
              <a:off x="1296626" y="4239471"/>
              <a:ext cx="185280" cy="231444"/>
            </a:xfrm>
            <a:custGeom>
              <a:avLst/>
              <a:gdLst>
                <a:gd name="connsiteX0" fmla="*/ 86430 w 86430"/>
                <a:gd name="connsiteY0" fmla="*/ 0 h 107965"/>
                <a:gd name="connsiteX1" fmla="*/ 75605 w 86430"/>
                <a:gd name="connsiteY1" fmla="*/ 107966 h 107965"/>
                <a:gd name="connsiteX2" fmla="*/ 0 w 86430"/>
                <a:gd name="connsiteY2" fmla="*/ 70192 h 10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430" h="107965">
                  <a:moveTo>
                    <a:pt x="86430" y="0"/>
                  </a:moveTo>
                  <a:lnTo>
                    <a:pt x="75605" y="107966"/>
                  </a:lnTo>
                  <a:lnTo>
                    <a:pt x="0" y="70192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F8F13BB-533E-FD48-121E-24978841A638}"/>
              </a:ext>
            </a:extLst>
          </p:cNvPr>
          <p:cNvGrpSpPr/>
          <p:nvPr/>
        </p:nvGrpSpPr>
        <p:grpSpPr>
          <a:xfrm>
            <a:off x="-201818" y="5713234"/>
            <a:ext cx="1342945" cy="1457354"/>
            <a:chOff x="4093381" y="4205332"/>
            <a:chExt cx="362122" cy="392972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9111390-4190-EFFF-4A39-E31B67B8E71E}"/>
                </a:ext>
              </a:extLst>
            </p:cNvPr>
            <p:cNvSpPr/>
            <p:nvPr/>
          </p:nvSpPr>
          <p:spPr>
            <a:xfrm>
              <a:off x="4093381" y="4424626"/>
              <a:ext cx="259450" cy="173676"/>
            </a:xfrm>
            <a:custGeom>
              <a:avLst/>
              <a:gdLst>
                <a:gd name="connsiteX0" fmla="*/ 121029 w 121029"/>
                <a:gd name="connsiteY0" fmla="*/ 81018 h 81017"/>
                <a:gd name="connsiteX1" fmla="*/ 13006 w 121029"/>
                <a:gd name="connsiteY1" fmla="*/ 0 h 81017"/>
                <a:gd name="connsiteX2" fmla="*/ 121029 w 121029"/>
                <a:gd name="connsiteY2" fmla="*/ 81018 h 8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029" h="81017">
                  <a:moveTo>
                    <a:pt x="121029" y="81018"/>
                  </a:moveTo>
                  <a:cubicBezTo>
                    <a:pt x="88611" y="75605"/>
                    <a:pt x="-41006" y="0"/>
                    <a:pt x="13006" y="0"/>
                  </a:cubicBezTo>
                  <a:cubicBezTo>
                    <a:pt x="67017" y="0"/>
                    <a:pt x="121029" y="81018"/>
                    <a:pt x="121029" y="81018"/>
                  </a:cubicBezTo>
                  <a:close/>
                </a:path>
              </a:pathLst>
            </a:custGeom>
            <a:solidFill>
              <a:srgbClr val="4F8E3A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E0294BD9-11D3-D712-8FEE-794C42B15474}"/>
                </a:ext>
              </a:extLst>
            </p:cNvPr>
            <p:cNvSpPr/>
            <p:nvPr/>
          </p:nvSpPr>
          <p:spPr>
            <a:xfrm>
              <a:off x="4198504" y="4205332"/>
              <a:ext cx="256999" cy="392972"/>
            </a:xfrm>
            <a:custGeom>
              <a:avLst/>
              <a:gdLst>
                <a:gd name="connsiteX0" fmla="*/ 71992 w 119886"/>
                <a:gd name="connsiteY0" fmla="*/ 183315 h 183315"/>
                <a:gd name="connsiteX1" fmla="*/ 12568 w 119886"/>
                <a:gd name="connsiteY1" fmla="*/ 42931 h 183315"/>
                <a:gd name="connsiteX2" fmla="*/ 82760 w 119886"/>
                <a:gd name="connsiteY2" fmla="*/ 145541 h 183315"/>
                <a:gd name="connsiteX3" fmla="*/ 104353 w 119886"/>
                <a:gd name="connsiteY3" fmla="*/ 15925 h 183315"/>
                <a:gd name="connsiteX4" fmla="*/ 71992 w 119886"/>
                <a:gd name="connsiteY4" fmla="*/ 183315 h 183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6" h="183315">
                  <a:moveTo>
                    <a:pt x="71992" y="183315"/>
                  </a:moveTo>
                  <a:cubicBezTo>
                    <a:pt x="71992" y="161722"/>
                    <a:pt x="-36032" y="10512"/>
                    <a:pt x="12568" y="42931"/>
                  </a:cubicBezTo>
                  <a:cubicBezTo>
                    <a:pt x="61167" y="75349"/>
                    <a:pt x="82760" y="161722"/>
                    <a:pt x="82760" y="145541"/>
                  </a:cubicBezTo>
                  <a:cubicBezTo>
                    <a:pt x="82760" y="129361"/>
                    <a:pt x="55754" y="-54268"/>
                    <a:pt x="104353" y="15925"/>
                  </a:cubicBezTo>
                  <a:cubicBezTo>
                    <a:pt x="152952" y="86117"/>
                    <a:pt x="71992" y="183315"/>
                    <a:pt x="71992" y="183315"/>
                  </a:cubicBezTo>
                  <a:close/>
                </a:path>
              </a:pathLst>
            </a:custGeom>
            <a:solidFill>
              <a:srgbClr val="4F8E3A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E03804FB-B13E-2042-2044-2C7045CC5A85}"/>
              </a:ext>
            </a:extLst>
          </p:cNvPr>
          <p:cNvSpPr/>
          <p:nvPr/>
        </p:nvSpPr>
        <p:spPr>
          <a:xfrm>
            <a:off x="743050" y="6185588"/>
            <a:ext cx="1551794" cy="944044"/>
          </a:xfrm>
          <a:custGeom>
            <a:avLst/>
            <a:gdLst>
              <a:gd name="connsiteX0" fmla="*/ 53616 w 143030"/>
              <a:gd name="connsiteY0" fmla="*/ 87014 h 87013"/>
              <a:gd name="connsiteX1" fmla="*/ 10430 w 143030"/>
              <a:gd name="connsiteY1" fmla="*/ 35708 h 87013"/>
              <a:gd name="connsiteX2" fmla="*/ 59029 w 143030"/>
              <a:gd name="connsiteY2" fmla="*/ 73482 h 87013"/>
              <a:gd name="connsiteX3" fmla="*/ 86035 w 143030"/>
              <a:gd name="connsiteY3" fmla="*/ 3289 h 87013"/>
              <a:gd name="connsiteX4" fmla="*/ 72561 w 143030"/>
              <a:gd name="connsiteY4" fmla="*/ 70776 h 87013"/>
              <a:gd name="connsiteX5" fmla="*/ 142753 w 143030"/>
              <a:gd name="connsiteY5" fmla="*/ 46476 h 87013"/>
              <a:gd name="connsiteX6" fmla="*/ 53616 w 143030"/>
              <a:gd name="connsiteY6" fmla="*/ 87014 h 87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030" h="87013">
                <a:moveTo>
                  <a:pt x="53616" y="87014"/>
                </a:moveTo>
                <a:cubicBezTo>
                  <a:pt x="29317" y="81601"/>
                  <a:pt x="-21989" y="24883"/>
                  <a:pt x="10430" y="35708"/>
                </a:cubicBezTo>
                <a:cubicBezTo>
                  <a:pt x="42848" y="46533"/>
                  <a:pt x="59029" y="73482"/>
                  <a:pt x="59029" y="73482"/>
                </a:cubicBezTo>
                <a:cubicBezTo>
                  <a:pt x="59029" y="73482"/>
                  <a:pt x="61735" y="-18304"/>
                  <a:pt x="86035" y="3289"/>
                </a:cubicBezTo>
                <a:cubicBezTo>
                  <a:pt x="110334" y="24883"/>
                  <a:pt x="72561" y="70776"/>
                  <a:pt x="72561" y="70776"/>
                </a:cubicBezTo>
                <a:cubicBezTo>
                  <a:pt x="72561" y="70776"/>
                  <a:pt x="148166" y="19470"/>
                  <a:pt x="142753" y="46476"/>
                </a:cubicBezTo>
                <a:cubicBezTo>
                  <a:pt x="137340" y="73482"/>
                  <a:pt x="53616" y="87014"/>
                  <a:pt x="53616" y="87014"/>
                </a:cubicBezTo>
                <a:close/>
              </a:path>
            </a:pathLst>
          </a:custGeom>
          <a:solidFill>
            <a:srgbClr val="4F8E3A">
              <a:alpha val="53000"/>
            </a:srgbClr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112C4748-214A-2226-31A2-5DE8A367F6D5}"/>
              </a:ext>
            </a:extLst>
          </p:cNvPr>
          <p:cNvSpPr/>
          <p:nvPr/>
        </p:nvSpPr>
        <p:spPr>
          <a:xfrm>
            <a:off x="5453186" y="5929059"/>
            <a:ext cx="1054595" cy="1061493"/>
          </a:xfrm>
          <a:custGeom>
            <a:avLst/>
            <a:gdLst>
              <a:gd name="connsiteX0" fmla="*/ 34192 w 81798"/>
              <a:gd name="connsiteY0" fmla="*/ 82333 h 82333"/>
              <a:gd name="connsiteX1" fmla="*/ 12599 w 81798"/>
              <a:gd name="connsiteY1" fmla="*/ 31027 h 82333"/>
              <a:gd name="connsiteX2" fmla="*/ 50373 w 81798"/>
              <a:gd name="connsiteY2" fmla="*/ 82333 h 82333"/>
              <a:gd name="connsiteX3" fmla="*/ 69260 w 81798"/>
              <a:gd name="connsiteY3" fmla="*/ 1315 h 82333"/>
              <a:gd name="connsiteX4" fmla="*/ 66553 w 81798"/>
              <a:gd name="connsiteY4" fmla="*/ 82333 h 82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98" h="82333">
                <a:moveTo>
                  <a:pt x="34192" y="82333"/>
                </a:moveTo>
                <a:cubicBezTo>
                  <a:pt x="34192" y="82333"/>
                  <a:pt x="-25232" y="22909"/>
                  <a:pt x="12599" y="31027"/>
                </a:cubicBezTo>
                <a:cubicBezTo>
                  <a:pt x="50430" y="39147"/>
                  <a:pt x="50373" y="82333"/>
                  <a:pt x="50373" y="82333"/>
                </a:cubicBezTo>
                <a:cubicBezTo>
                  <a:pt x="50373" y="82333"/>
                  <a:pt x="39547" y="-12159"/>
                  <a:pt x="69260" y="1315"/>
                </a:cubicBezTo>
                <a:cubicBezTo>
                  <a:pt x="98972" y="14789"/>
                  <a:pt x="66553" y="82333"/>
                  <a:pt x="66553" y="82333"/>
                </a:cubicBezTo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6AE87461-F099-6FAD-4340-403C3B5BB05C}"/>
              </a:ext>
            </a:extLst>
          </p:cNvPr>
          <p:cNvSpPr/>
          <p:nvPr/>
        </p:nvSpPr>
        <p:spPr>
          <a:xfrm>
            <a:off x="8728900" y="6085313"/>
            <a:ext cx="357764" cy="823862"/>
          </a:xfrm>
          <a:custGeom>
            <a:avLst/>
            <a:gdLst>
              <a:gd name="connsiteX0" fmla="*/ 15747 w 53655"/>
              <a:gd name="connsiteY0" fmla="*/ 115496 h 123557"/>
              <a:gd name="connsiteX1" fmla="*/ 7628 w 53655"/>
              <a:gd name="connsiteY1" fmla="*/ 69604 h 123557"/>
              <a:gd name="connsiteX2" fmla="*/ 31928 w 53655"/>
              <a:gd name="connsiteY2" fmla="*/ 118203 h 123557"/>
              <a:gd name="connsiteX3" fmla="*/ 37341 w 53655"/>
              <a:gd name="connsiteY3" fmla="*/ 10179 h 123557"/>
              <a:gd name="connsiteX4" fmla="*/ 53521 w 53655"/>
              <a:gd name="connsiteY4" fmla="*/ 123558 h 123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55" h="123557">
                <a:moveTo>
                  <a:pt x="15747" y="115496"/>
                </a:moveTo>
                <a:cubicBezTo>
                  <a:pt x="-433" y="104671"/>
                  <a:pt x="-5846" y="31772"/>
                  <a:pt x="7628" y="69604"/>
                </a:cubicBezTo>
                <a:cubicBezTo>
                  <a:pt x="21103" y="107435"/>
                  <a:pt x="31928" y="118203"/>
                  <a:pt x="31928" y="118203"/>
                </a:cubicBezTo>
                <a:cubicBezTo>
                  <a:pt x="31928" y="118203"/>
                  <a:pt x="18454" y="-41127"/>
                  <a:pt x="37341" y="10179"/>
                </a:cubicBezTo>
                <a:cubicBezTo>
                  <a:pt x="56227" y="61484"/>
                  <a:pt x="53521" y="123558"/>
                  <a:pt x="53521" y="123558"/>
                </a:cubicBezTo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60834F91-F316-856B-687B-16A77EB55313}"/>
              </a:ext>
            </a:extLst>
          </p:cNvPr>
          <p:cNvSpPr/>
          <p:nvPr/>
        </p:nvSpPr>
        <p:spPr>
          <a:xfrm>
            <a:off x="4716262" y="5423139"/>
            <a:ext cx="752693" cy="1556023"/>
          </a:xfrm>
          <a:custGeom>
            <a:avLst/>
            <a:gdLst>
              <a:gd name="connsiteX0" fmla="*/ 16240 w 65464"/>
              <a:gd name="connsiteY0" fmla="*/ 135333 h 135332"/>
              <a:gd name="connsiteX1" fmla="*/ 8121 w 65464"/>
              <a:gd name="connsiteY1" fmla="*/ 67846 h 135332"/>
              <a:gd name="connsiteX2" fmla="*/ 32421 w 65464"/>
              <a:gd name="connsiteY2" fmla="*/ 119152 h 135332"/>
              <a:gd name="connsiteX3" fmla="*/ 48601 w 65464"/>
              <a:gd name="connsiteY3" fmla="*/ 8422 h 135332"/>
              <a:gd name="connsiteX4" fmla="*/ 56720 w 65464"/>
              <a:gd name="connsiteY4" fmla="*/ 127213 h 135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464" h="135332">
                <a:moveTo>
                  <a:pt x="16240" y="135333"/>
                </a:moveTo>
                <a:cubicBezTo>
                  <a:pt x="8121" y="132626"/>
                  <a:pt x="-10766" y="35428"/>
                  <a:pt x="8121" y="67846"/>
                </a:cubicBezTo>
                <a:cubicBezTo>
                  <a:pt x="27008" y="100265"/>
                  <a:pt x="32421" y="119152"/>
                  <a:pt x="32421" y="119152"/>
                </a:cubicBezTo>
                <a:cubicBezTo>
                  <a:pt x="32421" y="119152"/>
                  <a:pt x="16240" y="-37471"/>
                  <a:pt x="48601" y="8422"/>
                </a:cubicBezTo>
                <a:cubicBezTo>
                  <a:pt x="81020" y="54315"/>
                  <a:pt x="56720" y="127213"/>
                  <a:pt x="56720" y="127213"/>
                </a:cubicBezTo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1764F447-B6D0-E247-D4EC-F12D02038283}"/>
              </a:ext>
            </a:extLst>
          </p:cNvPr>
          <p:cNvSpPr/>
          <p:nvPr/>
        </p:nvSpPr>
        <p:spPr>
          <a:xfrm>
            <a:off x="6361251" y="5515025"/>
            <a:ext cx="1986007" cy="1610074"/>
          </a:xfrm>
          <a:custGeom>
            <a:avLst/>
            <a:gdLst>
              <a:gd name="connsiteX0" fmla="*/ 56764 w 175348"/>
              <a:gd name="connsiteY0" fmla="*/ 142157 h 142156"/>
              <a:gd name="connsiteX1" fmla="*/ 16802 w 175348"/>
              <a:gd name="connsiteY1" fmla="*/ 88836 h 142156"/>
              <a:gd name="connsiteX2" fmla="*/ 100756 w 175348"/>
              <a:gd name="connsiteY2" fmla="*/ 126725 h 142156"/>
              <a:gd name="connsiteX3" fmla="*/ 100756 w 175348"/>
              <a:gd name="connsiteY3" fmla="*/ 4536 h 142156"/>
              <a:gd name="connsiteX4" fmla="*/ 172676 w 175348"/>
              <a:gd name="connsiteY4" fmla="*/ 135304 h 14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348" h="142156">
                <a:moveTo>
                  <a:pt x="56764" y="142157"/>
                </a:moveTo>
                <a:cubicBezTo>
                  <a:pt x="36783" y="140429"/>
                  <a:pt x="-31164" y="71619"/>
                  <a:pt x="16802" y="88836"/>
                </a:cubicBezTo>
                <a:cubicBezTo>
                  <a:pt x="64768" y="106053"/>
                  <a:pt x="100756" y="126725"/>
                  <a:pt x="100756" y="126725"/>
                </a:cubicBezTo>
                <a:cubicBezTo>
                  <a:pt x="100756" y="126725"/>
                  <a:pt x="4825" y="-28171"/>
                  <a:pt x="100756" y="4536"/>
                </a:cubicBezTo>
                <a:cubicBezTo>
                  <a:pt x="196688" y="37242"/>
                  <a:pt x="172676" y="135304"/>
                  <a:pt x="172676" y="135304"/>
                </a:cubicBezTo>
              </a:path>
            </a:pathLst>
          </a:custGeom>
          <a:solidFill>
            <a:srgbClr val="6EAA6F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1A1E987B-DBD6-62FE-7D6D-3DF278489C49}"/>
              </a:ext>
            </a:extLst>
          </p:cNvPr>
          <p:cNvSpPr/>
          <p:nvPr/>
        </p:nvSpPr>
        <p:spPr>
          <a:xfrm>
            <a:off x="5744436" y="6106238"/>
            <a:ext cx="504468" cy="841652"/>
          </a:xfrm>
          <a:custGeom>
            <a:avLst/>
            <a:gdLst>
              <a:gd name="connsiteX0" fmla="*/ 1065 w 235326"/>
              <a:gd name="connsiteY0" fmla="*/ 392618 h 392617"/>
              <a:gd name="connsiteX1" fmla="*/ 51449 w 235326"/>
              <a:gd name="connsiteY1" fmla="*/ 288222 h 392617"/>
              <a:gd name="connsiteX2" fmla="*/ 91065 w 235326"/>
              <a:gd name="connsiteY2" fmla="*/ 374652 h 392617"/>
              <a:gd name="connsiteX3" fmla="*/ 235078 w 235326"/>
              <a:gd name="connsiteY3" fmla="*/ 47011 h 392617"/>
              <a:gd name="connsiteX4" fmla="*/ 141449 w 235326"/>
              <a:gd name="connsiteY4" fmla="*/ 392618 h 392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326" h="392617">
                <a:moveTo>
                  <a:pt x="1065" y="392618"/>
                </a:moveTo>
                <a:cubicBezTo>
                  <a:pt x="-9760" y="381792"/>
                  <a:pt x="65845" y="219814"/>
                  <a:pt x="51449" y="288222"/>
                </a:cubicBezTo>
                <a:cubicBezTo>
                  <a:pt x="37054" y="356629"/>
                  <a:pt x="91065" y="374652"/>
                  <a:pt x="91065" y="374652"/>
                </a:cubicBezTo>
                <a:cubicBezTo>
                  <a:pt x="91065" y="374652"/>
                  <a:pt x="242275" y="-158153"/>
                  <a:pt x="235078" y="47011"/>
                </a:cubicBezTo>
                <a:cubicBezTo>
                  <a:pt x="227880" y="252175"/>
                  <a:pt x="141449" y="392618"/>
                  <a:pt x="141449" y="392618"/>
                </a:cubicBezTo>
              </a:path>
            </a:pathLst>
          </a:custGeom>
          <a:solidFill>
            <a:srgbClr val="6EAA6F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id="{48CE654F-26A4-B71C-1204-9CB38044B486}"/>
              </a:ext>
            </a:extLst>
          </p:cNvPr>
          <p:cNvSpPr/>
          <p:nvPr/>
        </p:nvSpPr>
        <p:spPr>
          <a:xfrm rot="11321440">
            <a:off x="9031683" y="-237798"/>
            <a:ext cx="3083119" cy="1659544"/>
          </a:xfrm>
          <a:custGeom>
            <a:avLst/>
            <a:gdLst>
              <a:gd name="connsiteX0" fmla="*/ 294787 w 3083119"/>
              <a:gd name="connsiteY0" fmla="*/ 1619198 h 1659544"/>
              <a:gd name="connsiteX1" fmla="*/ 30835 w 3083119"/>
              <a:gd name="connsiteY1" fmla="*/ 1659544 h 1659544"/>
              <a:gd name="connsiteX2" fmla="*/ 0 w 3083119"/>
              <a:gd name="connsiteY2" fmla="*/ 1457818 h 1659544"/>
              <a:gd name="connsiteX3" fmla="*/ 38034 w 3083119"/>
              <a:gd name="connsiteY3" fmla="*/ 1477529 h 1659544"/>
              <a:gd name="connsiteX4" fmla="*/ 187940 w 3083119"/>
              <a:gd name="connsiteY4" fmla="*/ 1559565 h 1659544"/>
              <a:gd name="connsiteX5" fmla="*/ 3083119 w 3083119"/>
              <a:gd name="connsiteY5" fmla="*/ 1192988 h 1659544"/>
              <a:gd name="connsiteX6" fmla="*/ 949848 w 3083119"/>
              <a:gd name="connsiteY6" fmla="*/ 1519068 h 1659544"/>
              <a:gd name="connsiteX7" fmla="*/ 906950 w 3083119"/>
              <a:gd name="connsiteY7" fmla="*/ 1483369 h 1659544"/>
              <a:gd name="connsiteX8" fmla="*/ 325650 w 3083119"/>
              <a:gd name="connsiteY8" fmla="*/ 609647 h 1659544"/>
              <a:gd name="connsiteX9" fmla="*/ 1878302 w 3083119"/>
              <a:gd name="connsiteY9" fmla="*/ 1026163 h 1659544"/>
              <a:gd name="connsiteX10" fmla="*/ 1322276 w 3083119"/>
              <a:gd name="connsiteY10" fmla="*/ 94 h 1659544"/>
              <a:gd name="connsiteX11" fmla="*/ 2874839 w 3083119"/>
              <a:gd name="connsiteY11" fmla="*/ 994108 h 165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83119" h="1659544">
                <a:moveTo>
                  <a:pt x="294787" y="1619198"/>
                </a:moveTo>
                <a:lnTo>
                  <a:pt x="30835" y="1659544"/>
                </a:lnTo>
                <a:lnTo>
                  <a:pt x="0" y="1457818"/>
                </a:lnTo>
                <a:lnTo>
                  <a:pt x="38034" y="1477529"/>
                </a:lnTo>
                <a:cubicBezTo>
                  <a:pt x="84170" y="1502273"/>
                  <a:pt x="134516" y="1529925"/>
                  <a:pt x="187940" y="1559565"/>
                </a:cubicBezTo>
                <a:close/>
                <a:moveTo>
                  <a:pt x="3083119" y="1192988"/>
                </a:moveTo>
                <a:lnTo>
                  <a:pt x="949848" y="1519068"/>
                </a:lnTo>
                <a:lnTo>
                  <a:pt x="906950" y="1483369"/>
                </a:lnTo>
                <a:cubicBezTo>
                  <a:pt x="520597" y="1158268"/>
                  <a:pt x="145082" y="802686"/>
                  <a:pt x="325650" y="609647"/>
                </a:cubicBezTo>
                <a:cubicBezTo>
                  <a:pt x="686785" y="223571"/>
                  <a:pt x="1755485" y="1239565"/>
                  <a:pt x="1878302" y="1026163"/>
                </a:cubicBezTo>
                <a:cubicBezTo>
                  <a:pt x="2001042" y="812869"/>
                  <a:pt x="982855" y="-10089"/>
                  <a:pt x="1322276" y="94"/>
                </a:cubicBezTo>
                <a:cubicBezTo>
                  <a:pt x="1470772" y="4549"/>
                  <a:pt x="2231596" y="421245"/>
                  <a:pt x="2874839" y="994108"/>
                </a:cubicBezTo>
                <a:close/>
              </a:path>
            </a:pathLst>
          </a:custGeom>
          <a:solidFill>
            <a:srgbClr val="CBF4F2">
              <a:alpha val="36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AF07DC91-195C-43C5-8C09-D1EEA7C8AB09}"/>
              </a:ext>
            </a:extLst>
          </p:cNvPr>
          <p:cNvGrpSpPr/>
          <p:nvPr/>
        </p:nvGrpSpPr>
        <p:grpSpPr>
          <a:xfrm>
            <a:off x="9006102" y="4982070"/>
            <a:ext cx="909740" cy="1886614"/>
            <a:chOff x="9236819" y="-4415867"/>
            <a:chExt cx="2046104" cy="4243197"/>
          </a:xfrm>
        </p:grpSpPr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42977A92-E37A-AA65-9296-46C7DE97778B}"/>
                </a:ext>
              </a:extLst>
            </p:cNvPr>
            <p:cNvSpPr/>
            <p:nvPr/>
          </p:nvSpPr>
          <p:spPr>
            <a:xfrm>
              <a:off x="9518961" y="-2384865"/>
              <a:ext cx="1481818" cy="2212195"/>
            </a:xfrm>
            <a:custGeom>
              <a:avLst/>
              <a:gdLst>
                <a:gd name="connsiteX0" fmla="*/ 1090993 w 1481819"/>
                <a:gd name="connsiteY0" fmla="*/ 1437158 h 2212196"/>
                <a:gd name="connsiteX1" fmla="*/ 771324 w 1481819"/>
                <a:gd name="connsiteY1" fmla="*/ 2001507 h 2212196"/>
                <a:gd name="connsiteX2" fmla="*/ 771324 w 1481819"/>
                <a:gd name="connsiteY2" fmla="*/ 1118434 h 2212196"/>
                <a:gd name="connsiteX3" fmla="*/ 1424756 w 1481819"/>
                <a:gd name="connsiteY3" fmla="*/ 657261 h 2212196"/>
                <a:gd name="connsiteX4" fmla="*/ 1090974 w 1481819"/>
                <a:gd name="connsiteY4" fmla="*/ 494441 h 2212196"/>
                <a:gd name="connsiteX5" fmla="*/ 771305 w 1481819"/>
                <a:gd name="connsiteY5" fmla="*/ 1058789 h 2212196"/>
                <a:gd name="connsiteX6" fmla="*/ 771305 w 1481819"/>
                <a:gd name="connsiteY6" fmla="*/ 32564 h 2212196"/>
                <a:gd name="connsiteX7" fmla="*/ 738741 w 1481819"/>
                <a:gd name="connsiteY7" fmla="*/ 0 h 2212196"/>
                <a:gd name="connsiteX8" fmla="*/ 706177 w 1481819"/>
                <a:gd name="connsiteY8" fmla="*/ 32564 h 2212196"/>
                <a:gd name="connsiteX9" fmla="*/ 706177 w 1481819"/>
                <a:gd name="connsiteY9" fmla="*/ 1045633 h 2212196"/>
                <a:gd name="connsiteX10" fmla="*/ 390846 w 1481819"/>
                <a:gd name="connsiteY10" fmla="*/ 494441 h 2212196"/>
                <a:gd name="connsiteX11" fmla="*/ 57064 w 1481819"/>
                <a:gd name="connsiteY11" fmla="*/ 657261 h 2212196"/>
                <a:gd name="connsiteX12" fmla="*/ 706177 w 1481819"/>
                <a:gd name="connsiteY12" fmla="*/ 1117144 h 2212196"/>
                <a:gd name="connsiteX13" fmla="*/ 706177 w 1481819"/>
                <a:gd name="connsiteY13" fmla="*/ 1988364 h 2212196"/>
                <a:gd name="connsiteX14" fmla="*/ 390846 w 1481819"/>
                <a:gd name="connsiteY14" fmla="*/ 1437171 h 2212196"/>
                <a:gd name="connsiteX15" fmla="*/ 57064 w 1481819"/>
                <a:gd name="connsiteY15" fmla="*/ 1599992 h 2212196"/>
                <a:gd name="connsiteX16" fmla="*/ 706177 w 1481819"/>
                <a:gd name="connsiteY16" fmla="*/ 2059875 h 2212196"/>
                <a:gd name="connsiteX17" fmla="*/ 706177 w 1481819"/>
                <a:gd name="connsiteY17" fmla="*/ 2179633 h 2212196"/>
                <a:gd name="connsiteX18" fmla="*/ 738741 w 1481819"/>
                <a:gd name="connsiteY18" fmla="*/ 2212197 h 2212196"/>
                <a:gd name="connsiteX19" fmla="*/ 771305 w 1481819"/>
                <a:gd name="connsiteY19" fmla="*/ 2179633 h 2212196"/>
                <a:gd name="connsiteX20" fmla="*/ 771305 w 1481819"/>
                <a:gd name="connsiteY20" fmla="*/ 2061165 h 2212196"/>
                <a:gd name="connsiteX21" fmla="*/ 1424736 w 1481819"/>
                <a:gd name="connsiteY21" fmla="*/ 1599992 h 2212196"/>
                <a:gd name="connsiteX22" fmla="*/ 1090954 w 1481819"/>
                <a:gd name="connsiteY22" fmla="*/ 1437171 h 2212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81819" h="2212196">
                  <a:moveTo>
                    <a:pt x="1090993" y="1437158"/>
                  </a:moveTo>
                  <a:cubicBezTo>
                    <a:pt x="952342" y="1567571"/>
                    <a:pt x="849433" y="1763008"/>
                    <a:pt x="771324" y="2001507"/>
                  </a:cubicBezTo>
                  <a:lnTo>
                    <a:pt x="771324" y="1118434"/>
                  </a:lnTo>
                  <a:cubicBezTo>
                    <a:pt x="1051819" y="1034080"/>
                    <a:pt x="1290650" y="898209"/>
                    <a:pt x="1424756" y="657261"/>
                  </a:cubicBezTo>
                  <a:cubicBezTo>
                    <a:pt x="1593692" y="353783"/>
                    <a:pt x="1359230" y="242114"/>
                    <a:pt x="1090974" y="494441"/>
                  </a:cubicBezTo>
                  <a:cubicBezTo>
                    <a:pt x="952322" y="624853"/>
                    <a:pt x="849414" y="820290"/>
                    <a:pt x="771305" y="1058789"/>
                  </a:cubicBezTo>
                  <a:lnTo>
                    <a:pt x="771305" y="32564"/>
                  </a:lnTo>
                  <a:cubicBezTo>
                    <a:pt x="771305" y="14578"/>
                    <a:pt x="756728" y="0"/>
                    <a:pt x="738741" y="0"/>
                  </a:cubicBezTo>
                  <a:cubicBezTo>
                    <a:pt x="720754" y="0"/>
                    <a:pt x="706177" y="14578"/>
                    <a:pt x="706177" y="32564"/>
                  </a:cubicBezTo>
                  <a:lnTo>
                    <a:pt x="706177" y="1045633"/>
                  </a:lnTo>
                  <a:cubicBezTo>
                    <a:pt x="628609" y="813100"/>
                    <a:pt x="526938" y="622450"/>
                    <a:pt x="390846" y="494441"/>
                  </a:cubicBezTo>
                  <a:cubicBezTo>
                    <a:pt x="122589" y="242114"/>
                    <a:pt x="-111872" y="353783"/>
                    <a:pt x="57064" y="657261"/>
                  </a:cubicBezTo>
                  <a:cubicBezTo>
                    <a:pt x="190499" y="896965"/>
                    <a:pt x="427552" y="1032699"/>
                    <a:pt x="706177" y="1117144"/>
                  </a:cubicBezTo>
                  <a:lnTo>
                    <a:pt x="706177" y="1988364"/>
                  </a:lnTo>
                  <a:cubicBezTo>
                    <a:pt x="628609" y="1755830"/>
                    <a:pt x="526938" y="1565181"/>
                    <a:pt x="390846" y="1437171"/>
                  </a:cubicBezTo>
                  <a:cubicBezTo>
                    <a:pt x="122589" y="1184845"/>
                    <a:pt x="-111872" y="1296514"/>
                    <a:pt x="57064" y="1599992"/>
                  </a:cubicBezTo>
                  <a:cubicBezTo>
                    <a:pt x="190499" y="1839696"/>
                    <a:pt x="427552" y="1975430"/>
                    <a:pt x="706177" y="2059875"/>
                  </a:cubicBezTo>
                  <a:lnTo>
                    <a:pt x="706177" y="2179633"/>
                  </a:lnTo>
                  <a:cubicBezTo>
                    <a:pt x="706177" y="2197619"/>
                    <a:pt x="720754" y="2212197"/>
                    <a:pt x="738741" y="2212197"/>
                  </a:cubicBezTo>
                  <a:cubicBezTo>
                    <a:pt x="756728" y="2212197"/>
                    <a:pt x="771305" y="2197619"/>
                    <a:pt x="771305" y="2179633"/>
                  </a:cubicBezTo>
                  <a:lnTo>
                    <a:pt x="771305" y="2061165"/>
                  </a:lnTo>
                  <a:cubicBezTo>
                    <a:pt x="1051799" y="1976810"/>
                    <a:pt x="1290631" y="1840940"/>
                    <a:pt x="1424736" y="1599992"/>
                  </a:cubicBezTo>
                  <a:cubicBezTo>
                    <a:pt x="1593673" y="1296514"/>
                    <a:pt x="1359211" y="1184845"/>
                    <a:pt x="1090954" y="1437171"/>
                  </a:cubicBezTo>
                  <a:close/>
                </a:path>
              </a:pathLst>
            </a:custGeom>
            <a:solidFill>
              <a:srgbClr val="4F8E3A"/>
            </a:solidFill>
            <a:ln w="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A223142-C24A-6AAC-DDB7-AA96B55A4FF9}"/>
                </a:ext>
              </a:extLst>
            </p:cNvPr>
            <p:cNvSpPr/>
            <p:nvPr/>
          </p:nvSpPr>
          <p:spPr>
            <a:xfrm>
              <a:off x="9236819" y="-4415867"/>
              <a:ext cx="2046104" cy="2046117"/>
            </a:xfrm>
            <a:custGeom>
              <a:avLst/>
              <a:gdLst>
                <a:gd name="connsiteX0" fmla="*/ 2046105 w 2046104"/>
                <a:gd name="connsiteY0" fmla="*/ 1016546 h 2046117"/>
                <a:gd name="connsiteX1" fmla="*/ 1755203 w 2046104"/>
                <a:gd name="connsiteY1" fmla="*/ 725638 h 2046117"/>
                <a:gd name="connsiteX2" fmla="*/ 1717527 w 2046104"/>
                <a:gd name="connsiteY2" fmla="*/ 728148 h 2046117"/>
                <a:gd name="connsiteX3" fmla="*/ 1741857 w 2046104"/>
                <a:gd name="connsiteY3" fmla="*/ 706445 h 2046117"/>
                <a:gd name="connsiteX4" fmla="*/ 1741857 w 2046104"/>
                <a:gd name="connsiteY4" fmla="*/ 295043 h 2046117"/>
                <a:gd name="connsiteX5" fmla="*/ 1330455 w 2046104"/>
                <a:gd name="connsiteY5" fmla="*/ 295043 h 2046117"/>
                <a:gd name="connsiteX6" fmla="*/ 1305588 w 2046104"/>
                <a:gd name="connsiteY6" fmla="*/ 323459 h 2046117"/>
                <a:gd name="connsiteX7" fmla="*/ 1307447 w 2046104"/>
                <a:gd name="connsiteY7" fmla="*/ 290908 h 2046117"/>
                <a:gd name="connsiteX8" fmla="*/ 1016539 w 2046104"/>
                <a:gd name="connsiteY8" fmla="*/ 0 h 2046117"/>
                <a:gd name="connsiteX9" fmla="*/ 725631 w 2046104"/>
                <a:gd name="connsiteY9" fmla="*/ 290908 h 2046117"/>
                <a:gd name="connsiteX10" fmla="*/ 728142 w 2046104"/>
                <a:gd name="connsiteY10" fmla="*/ 328585 h 2046117"/>
                <a:gd name="connsiteX11" fmla="*/ 706439 w 2046104"/>
                <a:gd name="connsiteY11" fmla="*/ 304254 h 2046117"/>
                <a:gd name="connsiteX12" fmla="*/ 295037 w 2046104"/>
                <a:gd name="connsiteY12" fmla="*/ 304254 h 2046117"/>
                <a:gd name="connsiteX13" fmla="*/ 295037 w 2046104"/>
                <a:gd name="connsiteY13" fmla="*/ 715656 h 2046117"/>
                <a:gd name="connsiteX14" fmla="*/ 323452 w 2046104"/>
                <a:gd name="connsiteY14" fmla="*/ 740523 h 2046117"/>
                <a:gd name="connsiteX15" fmla="*/ 290902 w 2046104"/>
                <a:gd name="connsiteY15" fmla="*/ 738664 h 2046117"/>
                <a:gd name="connsiteX16" fmla="*/ 0 w 2046104"/>
                <a:gd name="connsiteY16" fmla="*/ 1029572 h 2046117"/>
                <a:gd name="connsiteX17" fmla="*/ 290902 w 2046104"/>
                <a:gd name="connsiteY17" fmla="*/ 1320480 h 2046117"/>
                <a:gd name="connsiteX18" fmla="*/ 328578 w 2046104"/>
                <a:gd name="connsiteY18" fmla="*/ 1317970 h 2046117"/>
                <a:gd name="connsiteX19" fmla="*/ 304248 w 2046104"/>
                <a:gd name="connsiteY19" fmla="*/ 1339673 h 2046117"/>
                <a:gd name="connsiteX20" fmla="*/ 304248 w 2046104"/>
                <a:gd name="connsiteY20" fmla="*/ 1751075 h 2046117"/>
                <a:gd name="connsiteX21" fmla="*/ 715649 w 2046104"/>
                <a:gd name="connsiteY21" fmla="*/ 1751075 h 2046117"/>
                <a:gd name="connsiteX22" fmla="*/ 740516 w 2046104"/>
                <a:gd name="connsiteY22" fmla="*/ 1722659 h 2046117"/>
                <a:gd name="connsiteX23" fmla="*/ 738657 w 2046104"/>
                <a:gd name="connsiteY23" fmla="*/ 1755210 h 2046117"/>
                <a:gd name="connsiteX24" fmla="*/ 1029566 w 2046104"/>
                <a:gd name="connsiteY24" fmla="*/ 2046118 h 2046117"/>
                <a:gd name="connsiteX25" fmla="*/ 1320474 w 2046104"/>
                <a:gd name="connsiteY25" fmla="*/ 1755210 h 2046117"/>
                <a:gd name="connsiteX26" fmla="*/ 1317963 w 2046104"/>
                <a:gd name="connsiteY26" fmla="*/ 1717533 h 2046117"/>
                <a:gd name="connsiteX27" fmla="*/ 1339665 w 2046104"/>
                <a:gd name="connsiteY27" fmla="*/ 1741864 h 2046117"/>
                <a:gd name="connsiteX28" fmla="*/ 1751067 w 2046104"/>
                <a:gd name="connsiteY28" fmla="*/ 1741864 h 2046117"/>
                <a:gd name="connsiteX29" fmla="*/ 1751067 w 2046104"/>
                <a:gd name="connsiteY29" fmla="*/ 1330462 h 2046117"/>
                <a:gd name="connsiteX30" fmla="*/ 1722652 w 2046104"/>
                <a:gd name="connsiteY30" fmla="*/ 1305595 h 2046117"/>
                <a:gd name="connsiteX31" fmla="*/ 1755203 w 2046104"/>
                <a:gd name="connsiteY31" fmla="*/ 1307454 h 2046117"/>
                <a:gd name="connsiteX32" fmla="*/ 2046105 w 2046104"/>
                <a:gd name="connsiteY32" fmla="*/ 1016546 h 2046117"/>
                <a:gd name="connsiteX33" fmla="*/ 1023071 w 2046104"/>
                <a:gd name="connsiteY33" fmla="*/ 1544084 h 2046117"/>
                <a:gd name="connsiteX34" fmla="*/ 502045 w 2046104"/>
                <a:gd name="connsiteY34" fmla="*/ 1023059 h 2046117"/>
                <a:gd name="connsiteX35" fmla="*/ 1023071 w 2046104"/>
                <a:gd name="connsiteY35" fmla="*/ 502033 h 2046117"/>
                <a:gd name="connsiteX36" fmla="*/ 1544097 w 2046104"/>
                <a:gd name="connsiteY36" fmla="*/ 1023059 h 2046117"/>
                <a:gd name="connsiteX37" fmla="*/ 1023071 w 2046104"/>
                <a:gd name="connsiteY37" fmla="*/ 1544084 h 2046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046104" h="2046117">
                  <a:moveTo>
                    <a:pt x="2046105" y="1016546"/>
                  </a:moveTo>
                  <a:cubicBezTo>
                    <a:pt x="2046105" y="855881"/>
                    <a:pt x="1915862" y="725638"/>
                    <a:pt x="1755203" y="725638"/>
                  </a:cubicBezTo>
                  <a:cubicBezTo>
                    <a:pt x="1742425" y="725638"/>
                    <a:pt x="1729869" y="726550"/>
                    <a:pt x="1717527" y="728148"/>
                  </a:cubicBezTo>
                  <a:cubicBezTo>
                    <a:pt x="1725929" y="721430"/>
                    <a:pt x="1734072" y="714230"/>
                    <a:pt x="1741857" y="706445"/>
                  </a:cubicBezTo>
                  <a:cubicBezTo>
                    <a:pt x="1855467" y="592842"/>
                    <a:pt x="1855467" y="408646"/>
                    <a:pt x="1741857" y="295043"/>
                  </a:cubicBezTo>
                  <a:cubicBezTo>
                    <a:pt x="1628254" y="181440"/>
                    <a:pt x="1444058" y="181440"/>
                    <a:pt x="1330455" y="295043"/>
                  </a:cubicBezTo>
                  <a:cubicBezTo>
                    <a:pt x="1321420" y="304078"/>
                    <a:pt x="1313186" y="313603"/>
                    <a:pt x="1305588" y="323459"/>
                  </a:cubicBezTo>
                  <a:cubicBezTo>
                    <a:pt x="1306779" y="312767"/>
                    <a:pt x="1307447" y="301918"/>
                    <a:pt x="1307447" y="290908"/>
                  </a:cubicBezTo>
                  <a:cubicBezTo>
                    <a:pt x="1307447" y="130243"/>
                    <a:pt x="1177204" y="0"/>
                    <a:pt x="1016539" y="0"/>
                  </a:cubicBezTo>
                  <a:cubicBezTo>
                    <a:pt x="855875" y="0"/>
                    <a:pt x="725631" y="130243"/>
                    <a:pt x="725631" y="290908"/>
                  </a:cubicBezTo>
                  <a:cubicBezTo>
                    <a:pt x="725631" y="303686"/>
                    <a:pt x="726544" y="316242"/>
                    <a:pt x="728142" y="328585"/>
                  </a:cubicBezTo>
                  <a:cubicBezTo>
                    <a:pt x="721424" y="320183"/>
                    <a:pt x="714224" y="312039"/>
                    <a:pt x="706439" y="304254"/>
                  </a:cubicBezTo>
                  <a:cubicBezTo>
                    <a:pt x="592830" y="190651"/>
                    <a:pt x="408641" y="190651"/>
                    <a:pt x="295037" y="304254"/>
                  </a:cubicBezTo>
                  <a:cubicBezTo>
                    <a:pt x="181427" y="417857"/>
                    <a:pt x="181427" y="602053"/>
                    <a:pt x="295037" y="715656"/>
                  </a:cubicBezTo>
                  <a:cubicBezTo>
                    <a:pt x="304072" y="724691"/>
                    <a:pt x="313596" y="732925"/>
                    <a:pt x="323452" y="740523"/>
                  </a:cubicBezTo>
                  <a:cubicBezTo>
                    <a:pt x="312761" y="739331"/>
                    <a:pt x="301911" y="738664"/>
                    <a:pt x="290902" y="738664"/>
                  </a:cubicBezTo>
                  <a:cubicBezTo>
                    <a:pt x="130237" y="738664"/>
                    <a:pt x="0" y="868907"/>
                    <a:pt x="0" y="1029572"/>
                  </a:cubicBezTo>
                  <a:cubicBezTo>
                    <a:pt x="0" y="1190237"/>
                    <a:pt x="130243" y="1320480"/>
                    <a:pt x="290902" y="1320480"/>
                  </a:cubicBezTo>
                  <a:cubicBezTo>
                    <a:pt x="303679" y="1320480"/>
                    <a:pt x="316236" y="1319568"/>
                    <a:pt x="328578" y="1317970"/>
                  </a:cubicBezTo>
                  <a:cubicBezTo>
                    <a:pt x="320175" y="1324688"/>
                    <a:pt x="312033" y="1331888"/>
                    <a:pt x="304248" y="1339673"/>
                  </a:cubicBezTo>
                  <a:cubicBezTo>
                    <a:pt x="190638" y="1453276"/>
                    <a:pt x="190638" y="1637472"/>
                    <a:pt x="304248" y="1751075"/>
                  </a:cubicBezTo>
                  <a:cubicBezTo>
                    <a:pt x="417851" y="1864678"/>
                    <a:pt x="602046" y="1864678"/>
                    <a:pt x="715649" y="1751075"/>
                  </a:cubicBezTo>
                  <a:cubicBezTo>
                    <a:pt x="724685" y="1742040"/>
                    <a:pt x="732919" y="1732515"/>
                    <a:pt x="740516" y="1722659"/>
                  </a:cubicBezTo>
                  <a:cubicBezTo>
                    <a:pt x="739325" y="1733351"/>
                    <a:pt x="738657" y="1744200"/>
                    <a:pt x="738657" y="1755210"/>
                  </a:cubicBezTo>
                  <a:cubicBezTo>
                    <a:pt x="738657" y="1915874"/>
                    <a:pt x="868900" y="2046118"/>
                    <a:pt x="1029566" y="2046118"/>
                  </a:cubicBezTo>
                  <a:cubicBezTo>
                    <a:pt x="1190230" y="2046118"/>
                    <a:pt x="1320474" y="1915874"/>
                    <a:pt x="1320474" y="1755210"/>
                  </a:cubicBezTo>
                  <a:cubicBezTo>
                    <a:pt x="1320474" y="1742432"/>
                    <a:pt x="1319561" y="1729875"/>
                    <a:pt x="1317963" y="1717533"/>
                  </a:cubicBezTo>
                  <a:cubicBezTo>
                    <a:pt x="1324681" y="1725935"/>
                    <a:pt x="1331881" y="1734079"/>
                    <a:pt x="1339665" y="1741864"/>
                  </a:cubicBezTo>
                  <a:cubicBezTo>
                    <a:pt x="1453275" y="1855467"/>
                    <a:pt x="1637464" y="1855467"/>
                    <a:pt x="1751067" y="1741864"/>
                  </a:cubicBezTo>
                  <a:cubicBezTo>
                    <a:pt x="1864677" y="1628260"/>
                    <a:pt x="1864677" y="1444065"/>
                    <a:pt x="1751067" y="1330462"/>
                  </a:cubicBezTo>
                  <a:cubicBezTo>
                    <a:pt x="1742033" y="1321426"/>
                    <a:pt x="1732508" y="1313192"/>
                    <a:pt x="1722652" y="1305595"/>
                  </a:cubicBezTo>
                  <a:cubicBezTo>
                    <a:pt x="1733344" y="1306787"/>
                    <a:pt x="1744193" y="1307454"/>
                    <a:pt x="1755203" y="1307454"/>
                  </a:cubicBezTo>
                  <a:cubicBezTo>
                    <a:pt x="1915868" y="1307454"/>
                    <a:pt x="2046105" y="1177211"/>
                    <a:pt x="2046105" y="1016546"/>
                  </a:cubicBezTo>
                  <a:close/>
                  <a:moveTo>
                    <a:pt x="1023071" y="1544084"/>
                  </a:moveTo>
                  <a:cubicBezTo>
                    <a:pt x="735315" y="1544084"/>
                    <a:pt x="502045" y="1310815"/>
                    <a:pt x="502045" y="1023059"/>
                  </a:cubicBezTo>
                  <a:cubicBezTo>
                    <a:pt x="502045" y="735303"/>
                    <a:pt x="735315" y="502033"/>
                    <a:pt x="1023071" y="502033"/>
                  </a:cubicBezTo>
                  <a:cubicBezTo>
                    <a:pt x="1310827" y="502033"/>
                    <a:pt x="1544097" y="735303"/>
                    <a:pt x="1544097" y="1023059"/>
                  </a:cubicBezTo>
                  <a:cubicBezTo>
                    <a:pt x="1544097" y="1310815"/>
                    <a:pt x="1310827" y="1544084"/>
                    <a:pt x="1023071" y="1544084"/>
                  </a:cubicBezTo>
                  <a:close/>
                </a:path>
              </a:pathLst>
            </a:custGeom>
            <a:solidFill>
              <a:srgbClr val="FFC000"/>
            </a:solidFill>
            <a:ln w="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DEEDB8E-3067-5823-4682-443B52032732}"/>
              </a:ext>
            </a:extLst>
          </p:cNvPr>
          <p:cNvGrpSpPr/>
          <p:nvPr/>
        </p:nvGrpSpPr>
        <p:grpSpPr>
          <a:xfrm>
            <a:off x="10326246" y="305836"/>
            <a:ext cx="1578245" cy="1204879"/>
            <a:chOff x="9949055" y="292847"/>
            <a:chExt cx="2051607" cy="1566258"/>
          </a:xfrm>
        </p:grpSpPr>
        <p:grpSp>
          <p:nvGrpSpPr>
            <p:cNvPr id="12" name="图形 2">
              <a:extLst>
                <a:ext uri="{FF2B5EF4-FFF2-40B4-BE49-F238E27FC236}">
                  <a16:creationId xmlns:a16="http://schemas.microsoft.com/office/drawing/2014/main" id="{4DC77401-06D4-9AF4-6F88-B55E750F4837}"/>
                </a:ext>
              </a:extLst>
            </p:cNvPr>
            <p:cNvGrpSpPr/>
            <p:nvPr/>
          </p:nvGrpSpPr>
          <p:grpSpPr>
            <a:xfrm>
              <a:off x="9949055" y="774692"/>
              <a:ext cx="772776" cy="728525"/>
              <a:chOff x="3388274" y="2105836"/>
              <a:chExt cx="1181475" cy="1113821"/>
            </a:xfrm>
            <a:solidFill>
              <a:srgbClr val="51A051"/>
            </a:solidFill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6A3CBD4-5F28-6CA4-0564-1726E9B71C48}"/>
                  </a:ext>
                </a:extLst>
              </p:cNvPr>
              <p:cNvSpPr/>
              <p:nvPr/>
            </p:nvSpPr>
            <p:spPr>
              <a:xfrm flipV="1">
                <a:off x="3629777" y="2105836"/>
                <a:ext cx="683870" cy="501000"/>
              </a:xfrm>
              <a:custGeom>
                <a:avLst/>
                <a:gdLst>
                  <a:gd name="connsiteX0" fmla="*/ 221328 w 683870"/>
                  <a:gd name="connsiteY0" fmla="*/ 488270 h 501000"/>
                  <a:gd name="connsiteX1" fmla="*/ 221328 w 683870"/>
                  <a:gd name="connsiteY1" fmla="*/ 455956 h 501000"/>
                  <a:gd name="connsiteX2" fmla="*/ 248539 w 683870"/>
                  <a:gd name="connsiteY2" fmla="*/ 429595 h 501000"/>
                  <a:gd name="connsiteX3" fmla="*/ 283404 w 683870"/>
                  <a:gd name="connsiteY3" fmla="*/ 306292 h 501000"/>
                  <a:gd name="connsiteX4" fmla="*/ 274901 w 683870"/>
                  <a:gd name="connsiteY4" fmla="*/ 250169 h 501000"/>
                  <a:gd name="connsiteX5" fmla="*/ 266397 w 683870"/>
                  <a:gd name="connsiteY5" fmla="*/ 246767 h 501000"/>
                  <a:gd name="connsiteX6" fmla="*/ 187313 w 683870"/>
                  <a:gd name="connsiteY6" fmla="*/ 206800 h 501000"/>
                  <a:gd name="connsiteX7" fmla="*/ 54657 w 683870"/>
                  <a:gd name="connsiteY7" fmla="*/ 172786 h 501000"/>
                  <a:gd name="connsiteX8" fmla="*/ -616 w 683870"/>
                  <a:gd name="connsiteY8" fmla="*/ 172786 h 501000"/>
                  <a:gd name="connsiteX9" fmla="*/ 5336 w 683870"/>
                  <a:gd name="connsiteY9" fmla="*/ 138771 h 501000"/>
                  <a:gd name="connsiteX10" fmla="*/ 52106 w 683870"/>
                  <a:gd name="connsiteY10" fmla="*/ 68191 h 501000"/>
                  <a:gd name="connsiteX11" fmla="*/ 216226 w 683870"/>
                  <a:gd name="connsiteY11" fmla="*/ 1013 h 501000"/>
                  <a:gd name="connsiteX12" fmla="*/ 330174 w 683870"/>
                  <a:gd name="connsiteY12" fmla="*/ 14618 h 501000"/>
                  <a:gd name="connsiteX13" fmla="*/ 388849 w 683870"/>
                  <a:gd name="connsiteY13" fmla="*/ 53735 h 501000"/>
                  <a:gd name="connsiteX14" fmla="*/ 417761 w 683870"/>
                  <a:gd name="connsiteY14" fmla="*/ 74994 h 501000"/>
                  <a:gd name="connsiteX15" fmla="*/ 458579 w 683870"/>
                  <a:gd name="connsiteY15" fmla="*/ 91151 h 501000"/>
                  <a:gd name="connsiteX16" fmla="*/ 492593 w 683870"/>
                  <a:gd name="connsiteY16" fmla="*/ 103056 h 501000"/>
                  <a:gd name="connsiteX17" fmla="*/ 497695 w 683870"/>
                  <a:gd name="connsiteY17" fmla="*/ 107308 h 501000"/>
                  <a:gd name="connsiteX18" fmla="*/ 511301 w 683870"/>
                  <a:gd name="connsiteY18" fmla="*/ 117512 h 501000"/>
                  <a:gd name="connsiteX19" fmla="*/ 518954 w 683870"/>
                  <a:gd name="connsiteY19" fmla="*/ 125165 h 501000"/>
                  <a:gd name="connsiteX20" fmla="*/ 531710 w 683870"/>
                  <a:gd name="connsiteY20" fmla="*/ 138771 h 501000"/>
                  <a:gd name="connsiteX21" fmla="*/ 548717 w 683870"/>
                  <a:gd name="connsiteY21" fmla="*/ 152377 h 501000"/>
                  <a:gd name="connsiteX22" fmla="*/ 566575 w 683870"/>
                  <a:gd name="connsiteY22" fmla="*/ 155778 h 501000"/>
                  <a:gd name="connsiteX23" fmla="*/ 579330 w 683870"/>
                  <a:gd name="connsiteY23" fmla="*/ 159180 h 501000"/>
                  <a:gd name="connsiteX24" fmla="*/ 585283 w 683870"/>
                  <a:gd name="connsiteY24" fmla="*/ 163432 h 501000"/>
                  <a:gd name="connsiteX25" fmla="*/ 603991 w 683870"/>
                  <a:gd name="connsiteY25" fmla="*/ 167683 h 501000"/>
                  <a:gd name="connsiteX26" fmla="*/ 643107 w 683870"/>
                  <a:gd name="connsiteY26" fmla="*/ 177037 h 501000"/>
                  <a:gd name="connsiteX27" fmla="*/ 672019 w 683870"/>
                  <a:gd name="connsiteY27" fmla="*/ 185541 h 501000"/>
                  <a:gd name="connsiteX28" fmla="*/ 674571 w 683870"/>
                  <a:gd name="connsiteY28" fmla="*/ 194045 h 501000"/>
                  <a:gd name="connsiteX29" fmla="*/ 683074 w 683870"/>
                  <a:gd name="connsiteY29" fmla="*/ 209351 h 501000"/>
                  <a:gd name="connsiteX30" fmla="*/ 644808 w 683870"/>
                  <a:gd name="connsiteY30" fmla="*/ 280782 h 501000"/>
                  <a:gd name="connsiteX31" fmla="*/ 548717 w 683870"/>
                  <a:gd name="connsiteY31" fmla="*/ 303741 h 501000"/>
                  <a:gd name="connsiteX32" fmla="*/ 498546 w 683870"/>
                  <a:gd name="connsiteY32" fmla="*/ 304592 h 501000"/>
                  <a:gd name="connsiteX33" fmla="*/ 489192 w 683870"/>
                  <a:gd name="connsiteY33" fmla="*/ 336905 h 501000"/>
                  <a:gd name="connsiteX34" fmla="*/ 367590 w 683870"/>
                  <a:gd name="connsiteY34" fmla="*/ 468711 h 501000"/>
                  <a:gd name="connsiteX35" fmla="*/ 221328 w 683870"/>
                  <a:gd name="connsiteY35" fmla="*/ 488270 h 50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683870" h="501000">
                    <a:moveTo>
                      <a:pt x="221328" y="488270"/>
                    </a:moveTo>
                    <a:cubicBezTo>
                      <a:pt x="205171" y="476365"/>
                      <a:pt x="205171" y="475514"/>
                      <a:pt x="221328" y="455956"/>
                    </a:cubicBezTo>
                    <a:cubicBezTo>
                      <a:pt x="230682" y="445752"/>
                      <a:pt x="242587" y="432996"/>
                      <a:pt x="248539" y="429595"/>
                    </a:cubicBezTo>
                    <a:cubicBezTo>
                      <a:pt x="272350" y="414288"/>
                      <a:pt x="285955" y="365818"/>
                      <a:pt x="283404" y="306292"/>
                    </a:cubicBezTo>
                    <a:cubicBezTo>
                      <a:pt x="281704" y="273979"/>
                      <a:pt x="278302" y="248468"/>
                      <a:pt x="274901" y="250169"/>
                    </a:cubicBezTo>
                    <a:cubicBezTo>
                      <a:pt x="272350" y="251869"/>
                      <a:pt x="268098" y="251019"/>
                      <a:pt x="266397" y="246767"/>
                    </a:cubicBezTo>
                    <a:cubicBezTo>
                      <a:pt x="265547" y="243366"/>
                      <a:pt x="229831" y="224658"/>
                      <a:pt x="187313" y="206800"/>
                    </a:cubicBezTo>
                    <a:cubicBezTo>
                      <a:pt x="123536" y="178738"/>
                      <a:pt x="101427" y="172786"/>
                      <a:pt x="54657" y="172786"/>
                    </a:cubicBezTo>
                    <a:lnTo>
                      <a:pt x="-616" y="172786"/>
                    </a:lnTo>
                    <a:lnTo>
                      <a:pt x="5336" y="138771"/>
                    </a:lnTo>
                    <a:cubicBezTo>
                      <a:pt x="9588" y="113260"/>
                      <a:pt x="21493" y="95403"/>
                      <a:pt x="52106" y="68191"/>
                    </a:cubicBezTo>
                    <a:cubicBezTo>
                      <a:pt x="109080" y="15469"/>
                      <a:pt x="132890" y="6115"/>
                      <a:pt x="216226" y="1013"/>
                    </a:cubicBezTo>
                    <a:cubicBezTo>
                      <a:pt x="280003" y="-3239"/>
                      <a:pt x="295309" y="-1538"/>
                      <a:pt x="330174" y="14618"/>
                    </a:cubicBezTo>
                    <a:cubicBezTo>
                      <a:pt x="352284" y="24823"/>
                      <a:pt x="379495" y="42680"/>
                      <a:pt x="388849" y="53735"/>
                    </a:cubicBezTo>
                    <a:cubicBezTo>
                      <a:pt x="399053" y="65640"/>
                      <a:pt x="411809" y="74994"/>
                      <a:pt x="417761" y="74994"/>
                    </a:cubicBezTo>
                    <a:cubicBezTo>
                      <a:pt x="424564" y="74994"/>
                      <a:pt x="442422" y="82647"/>
                      <a:pt x="458579" y="91151"/>
                    </a:cubicBezTo>
                    <a:cubicBezTo>
                      <a:pt x="474736" y="100505"/>
                      <a:pt x="490042" y="105607"/>
                      <a:pt x="492593" y="103056"/>
                    </a:cubicBezTo>
                    <a:cubicBezTo>
                      <a:pt x="495144" y="99655"/>
                      <a:pt x="497695" y="102206"/>
                      <a:pt x="497695" y="107308"/>
                    </a:cubicBezTo>
                    <a:cubicBezTo>
                      <a:pt x="497695" y="113260"/>
                      <a:pt x="503648" y="117512"/>
                      <a:pt x="511301" y="117512"/>
                    </a:cubicBezTo>
                    <a:cubicBezTo>
                      <a:pt x="518104" y="117512"/>
                      <a:pt x="522356" y="120914"/>
                      <a:pt x="518954" y="125165"/>
                    </a:cubicBezTo>
                    <a:cubicBezTo>
                      <a:pt x="516403" y="129417"/>
                      <a:pt x="522356" y="135370"/>
                      <a:pt x="531710" y="138771"/>
                    </a:cubicBezTo>
                    <a:cubicBezTo>
                      <a:pt x="541064" y="141322"/>
                      <a:pt x="548717" y="148125"/>
                      <a:pt x="548717" y="152377"/>
                    </a:cubicBezTo>
                    <a:cubicBezTo>
                      <a:pt x="548717" y="157479"/>
                      <a:pt x="556370" y="158329"/>
                      <a:pt x="566575" y="155778"/>
                    </a:cubicBezTo>
                    <a:cubicBezTo>
                      <a:pt x="578480" y="151527"/>
                      <a:pt x="582731" y="152377"/>
                      <a:pt x="579330" y="159180"/>
                    </a:cubicBezTo>
                    <a:cubicBezTo>
                      <a:pt x="575929" y="165132"/>
                      <a:pt x="578480" y="166833"/>
                      <a:pt x="585283" y="163432"/>
                    </a:cubicBezTo>
                    <a:cubicBezTo>
                      <a:pt x="592085" y="160881"/>
                      <a:pt x="600589" y="162581"/>
                      <a:pt x="603991" y="167683"/>
                    </a:cubicBezTo>
                    <a:cubicBezTo>
                      <a:pt x="606542" y="172786"/>
                      <a:pt x="624399" y="177037"/>
                      <a:pt x="643107" y="177037"/>
                    </a:cubicBezTo>
                    <a:cubicBezTo>
                      <a:pt x="663516" y="177037"/>
                      <a:pt x="675421" y="180439"/>
                      <a:pt x="672019" y="185541"/>
                    </a:cubicBezTo>
                    <a:cubicBezTo>
                      <a:pt x="669468" y="190643"/>
                      <a:pt x="670319" y="194045"/>
                      <a:pt x="674571" y="194045"/>
                    </a:cubicBezTo>
                    <a:cubicBezTo>
                      <a:pt x="678822" y="194045"/>
                      <a:pt x="682224" y="200848"/>
                      <a:pt x="683074" y="209351"/>
                    </a:cubicBezTo>
                    <a:cubicBezTo>
                      <a:pt x="684775" y="242515"/>
                      <a:pt x="674571" y="262074"/>
                      <a:pt x="644808" y="280782"/>
                    </a:cubicBezTo>
                    <a:cubicBezTo>
                      <a:pt x="606542" y="303741"/>
                      <a:pt x="613344" y="302041"/>
                      <a:pt x="548717" y="303741"/>
                    </a:cubicBezTo>
                    <a:lnTo>
                      <a:pt x="498546" y="304592"/>
                    </a:lnTo>
                    <a:lnTo>
                      <a:pt x="489192" y="336905"/>
                    </a:lnTo>
                    <a:cubicBezTo>
                      <a:pt x="473885" y="395580"/>
                      <a:pt x="438170" y="434697"/>
                      <a:pt x="367590" y="468711"/>
                    </a:cubicBezTo>
                    <a:cubicBezTo>
                      <a:pt x="298711" y="502726"/>
                      <a:pt x="249390" y="508678"/>
                      <a:pt x="221328" y="488270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86B64E69-E36B-843A-51D9-F1ED9BCA5272}"/>
                  </a:ext>
                </a:extLst>
              </p:cNvPr>
              <p:cNvSpPr/>
              <p:nvPr/>
            </p:nvSpPr>
            <p:spPr>
              <a:xfrm flipV="1">
                <a:off x="3929632" y="2566461"/>
                <a:ext cx="348233" cy="343984"/>
              </a:xfrm>
              <a:custGeom>
                <a:avLst/>
                <a:gdLst>
                  <a:gd name="connsiteX0" fmla="*/ 167086 w 348233"/>
                  <a:gd name="connsiteY0" fmla="*/ 335723 h 343984"/>
                  <a:gd name="connsiteX1" fmla="*/ 174739 w 348233"/>
                  <a:gd name="connsiteY1" fmla="*/ 315315 h 343984"/>
                  <a:gd name="connsiteX2" fmla="*/ 153480 w 348233"/>
                  <a:gd name="connsiteY2" fmla="*/ 202217 h 343984"/>
                  <a:gd name="connsiteX3" fmla="*/ 17422 w 348233"/>
                  <a:gd name="connsiteY3" fmla="*/ 33845 h 343984"/>
                  <a:gd name="connsiteX4" fmla="*/ 1265 w 348233"/>
                  <a:gd name="connsiteY4" fmla="*/ 5783 h 343984"/>
                  <a:gd name="connsiteX5" fmla="*/ 142425 w 348233"/>
                  <a:gd name="connsiteY5" fmla="*/ 48301 h 343984"/>
                  <a:gd name="connsiteX6" fmla="*/ 206202 w 348233"/>
                  <a:gd name="connsiteY6" fmla="*/ 81465 h 343984"/>
                  <a:gd name="connsiteX7" fmla="*/ 320151 w 348233"/>
                  <a:gd name="connsiteY7" fmla="*/ 195414 h 343984"/>
                  <a:gd name="connsiteX8" fmla="*/ 307395 w 348233"/>
                  <a:gd name="connsiteY8" fmla="*/ 310212 h 343984"/>
                  <a:gd name="connsiteX9" fmla="*/ 223209 w 348233"/>
                  <a:gd name="connsiteY9" fmla="*/ 342526 h 343984"/>
                  <a:gd name="connsiteX10" fmla="*/ 167086 w 348233"/>
                  <a:gd name="connsiteY10" fmla="*/ 335723 h 343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8233" h="343984">
                    <a:moveTo>
                      <a:pt x="167086" y="335723"/>
                    </a:moveTo>
                    <a:cubicBezTo>
                      <a:pt x="163684" y="329771"/>
                      <a:pt x="167086" y="321267"/>
                      <a:pt x="174739" y="315315"/>
                    </a:cubicBezTo>
                    <a:cubicBezTo>
                      <a:pt x="195998" y="300008"/>
                      <a:pt x="192596" y="283851"/>
                      <a:pt x="153480" y="202217"/>
                    </a:cubicBezTo>
                    <a:cubicBezTo>
                      <a:pt x="118615" y="131637"/>
                      <a:pt x="70144" y="71261"/>
                      <a:pt x="17422" y="33845"/>
                    </a:cubicBezTo>
                    <a:cubicBezTo>
                      <a:pt x="415" y="22790"/>
                      <a:pt x="-3837" y="14287"/>
                      <a:pt x="1265" y="5783"/>
                    </a:cubicBezTo>
                    <a:cubicBezTo>
                      <a:pt x="12320" y="-11224"/>
                      <a:pt x="73546" y="7484"/>
                      <a:pt x="142425" y="48301"/>
                    </a:cubicBezTo>
                    <a:cubicBezTo>
                      <a:pt x="172188" y="67009"/>
                      <a:pt x="201100" y="81465"/>
                      <a:pt x="206202" y="81465"/>
                    </a:cubicBezTo>
                    <a:cubicBezTo>
                      <a:pt x="221509" y="81465"/>
                      <a:pt x="286136" y="146093"/>
                      <a:pt x="320151" y="195414"/>
                    </a:cubicBezTo>
                    <a:cubicBezTo>
                      <a:pt x="359267" y="252388"/>
                      <a:pt x="357566" y="270245"/>
                      <a:pt x="307395" y="310212"/>
                    </a:cubicBezTo>
                    <a:cubicBezTo>
                      <a:pt x="278483" y="334023"/>
                      <a:pt x="263176" y="339125"/>
                      <a:pt x="223209" y="342526"/>
                    </a:cubicBezTo>
                    <a:cubicBezTo>
                      <a:pt x="190045" y="345077"/>
                      <a:pt x="171337" y="342526"/>
                      <a:pt x="167086" y="33572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653375E1-CEA3-4D5D-DA5E-3BFB27AD6778}"/>
                  </a:ext>
                </a:extLst>
              </p:cNvPr>
              <p:cNvSpPr/>
              <p:nvPr/>
            </p:nvSpPr>
            <p:spPr>
              <a:xfrm flipV="1">
                <a:off x="3640056" y="2702138"/>
                <a:ext cx="229870" cy="204666"/>
              </a:xfrm>
              <a:custGeom>
                <a:avLst/>
                <a:gdLst>
                  <a:gd name="connsiteX0" fmla="*/ 147503 w 229870"/>
                  <a:gd name="connsiteY0" fmla="*/ 179102 h 204666"/>
                  <a:gd name="connsiteX1" fmla="*/ 49712 w 229870"/>
                  <a:gd name="connsiteY1" fmla="*/ 168047 h 204666"/>
                  <a:gd name="connsiteX2" fmla="*/ 28453 w 229870"/>
                  <a:gd name="connsiteY2" fmla="*/ 176551 h 204666"/>
                  <a:gd name="connsiteX3" fmla="*/ 12296 w 229870"/>
                  <a:gd name="connsiteY3" fmla="*/ 179952 h 204666"/>
                  <a:gd name="connsiteX4" fmla="*/ 4643 w 229870"/>
                  <a:gd name="connsiteY4" fmla="*/ 160394 h 204666"/>
                  <a:gd name="connsiteX5" fmla="*/ 20800 w 229870"/>
                  <a:gd name="connsiteY5" fmla="*/ 120427 h 204666"/>
                  <a:gd name="connsiteX6" fmla="*/ 48862 w 229870"/>
                  <a:gd name="connsiteY6" fmla="*/ 69405 h 204666"/>
                  <a:gd name="connsiteX7" fmla="*/ 121993 w 229870"/>
                  <a:gd name="connsiteY7" fmla="*/ 526 h 204666"/>
                  <a:gd name="connsiteX8" fmla="*/ 164511 w 229870"/>
                  <a:gd name="connsiteY8" fmla="*/ 33690 h 204666"/>
                  <a:gd name="connsiteX9" fmla="*/ 178116 w 229870"/>
                  <a:gd name="connsiteY9" fmla="*/ 82161 h 204666"/>
                  <a:gd name="connsiteX10" fmla="*/ 204478 w 229870"/>
                  <a:gd name="connsiteY10" fmla="*/ 133183 h 204666"/>
                  <a:gd name="connsiteX11" fmla="*/ 224886 w 229870"/>
                  <a:gd name="connsiteY11" fmla="*/ 174000 h 204666"/>
                  <a:gd name="connsiteX12" fmla="*/ 228288 w 229870"/>
                  <a:gd name="connsiteY12" fmla="*/ 196960 h 204666"/>
                  <a:gd name="connsiteX13" fmla="*/ 147503 w 229870"/>
                  <a:gd name="connsiteY13" fmla="*/ 179102 h 204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9870" h="204666">
                    <a:moveTo>
                      <a:pt x="147503" y="179102"/>
                    </a:moveTo>
                    <a:cubicBezTo>
                      <a:pt x="93931" y="151040"/>
                      <a:pt x="78624" y="149339"/>
                      <a:pt x="49712" y="168047"/>
                    </a:cubicBezTo>
                    <a:cubicBezTo>
                      <a:pt x="37807" y="175701"/>
                      <a:pt x="28453" y="179102"/>
                      <a:pt x="28453" y="176551"/>
                    </a:cubicBezTo>
                    <a:cubicBezTo>
                      <a:pt x="28453" y="173149"/>
                      <a:pt x="20800" y="174850"/>
                      <a:pt x="12296" y="179952"/>
                    </a:cubicBezTo>
                    <a:cubicBezTo>
                      <a:pt x="-3011" y="187606"/>
                      <a:pt x="-3011" y="185905"/>
                      <a:pt x="4643" y="160394"/>
                    </a:cubicBezTo>
                    <a:cubicBezTo>
                      <a:pt x="9745" y="145938"/>
                      <a:pt x="17398" y="127230"/>
                      <a:pt x="20800" y="120427"/>
                    </a:cubicBezTo>
                    <a:cubicBezTo>
                      <a:pt x="25051" y="113624"/>
                      <a:pt x="37807" y="90664"/>
                      <a:pt x="48862" y="69405"/>
                    </a:cubicBezTo>
                    <a:cubicBezTo>
                      <a:pt x="73522" y="22636"/>
                      <a:pt x="93931" y="3928"/>
                      <a:pt x="121993" y="526"/>
                    </a:cubicBezTo>
                    <a:cubicBezTo>
                      <a:pt x="151755" y="-3726"/>
                      <a:pt x="164511" y="6479"/>
                      <a:pt x="164511" y="33690"/>
                    </a:cubicBezTo>
                    <a:cubicBezTo>
                      <a:pt x="164511" y="46446"/>
                      <a:pt x="170463" y="68555"/>
                      <a:pt x="178116" y="82161"/>
                    </a:cubicBezTo>
                    <a:cubicBezTo>
                      <a:pt x="185770" y="96617"/>
                      <a:pt x="197675" y="119577"/>
                      <a:pt x="204478" y="133183"/>
                    </a:cubicBezTo>
                    <a:cubicBezTo>
                      <a:pt x="211281" y="147639"/>
                      <a:pt x="220635" y="165496"/>
                      <a:pt x="224886" y="174000"/>
                    </a:cubicBezTo>
                    <a:cubicBezTo>
                      <a:pt x="229138" y="182503"/>
                      <a:pt x="230839" y="192708"/>
                      <a:pt x="228288" y="196960"/>
                    </a:cubicBezTo>
                    <a:cubicBezTo>
                      <a:pt x="219784" y="210565"/>
                      <a:pt x="196824" y="205463"/>
                      <a:pt x="147503" y="179102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E7954EC0-F10C-C23D-A177-0D11C5D47B15}"/>
                  </a:ext>
                </a:extLst>
              </p:cNvPr>
              <p:cNvSpPr/>
              <p:nvPr/>
            </p:nvSpPr>
            <p:spPr>
              <a:xfrm flipV="1">
                <a:off x="3388274" y="2856473"/>
                <a:ext cx="1181475" cy="363185"/>
              </a:xfrm>
              <a:custGeom>
                <a:avLst/>
                <a:gdLst>
                  <a:gd name="connsiteX0" fmla="*/ 926270 w 1181475"/>
                  <a:gd name="connsiteY0" fmla="*/ 352795 h 363185"/>
                  <a:gd name="connsiteX1" fmla="*/ 886303 w 1181475"/>
                  <a:gd name="connsiteY1" fmla="*/ 335788 h 363185"/>
                  <a:gd name="connsiteX2" fmla="*/ 564866 w 1181475"/>
                  <a:gd name="connsiteY2" fmla="*/ 276263 h 363185"/>
                  <a:gd name="connsiteX3" fmla="*/ 382038 w 1181475"/>
                  <a:gd name="connsiteY3" fmla="*/ 237997 h 363185"/>
                  <a:gd name="connsiteX4" fmla="*/ 216218 w 1181475"/>
                  <a:gd name="connsiteY4" fmla="*/ 195479 h 363185"/>
                  <a:gd name="connsiteX5" fmla="*/ 77609 w 1181475"/>
                  <a:gd name="connsiteY5" fmla="*/ 170818 h 363185"/>
                  <a:gd name="connsiteX6" fmla="*/ -624 w 1181475"/>
                  <a:gd name="connsiteY6" fmla="*/ 165716 h 363185"/>
                  <a:gd name="connsiteX7" fmla="*/ 43595 w 1181475"/>
                  <a:gd name="connsiteY7" fmla="*/ 117245 h 363185"/>
                  <a:gd name="connsiteX8" fmla="*/ 189006 w 1181475"/>
                  <a:gd name="connsiteY8" fmla="*/ -105 h 363185"/>
                  <a:gd name="connsiteX9" fmla="*/ 279995 w 1181475"/>
                  <a:gd name="connsiteY9" fmla="*/ 35611 h 363185"/>
                  <a:gd name="connsiteX10" fmla="*/ 286798 w 1181475"/>
                  <a:gd name="connsiteY10" fmla="*/ 39012 h 363185"/>
                  <a:gd name="connsiteX11" fmla="*/ 314860 w 1181475"/>
                  <a:gd name="connsiteY11" fmla="*/ 53468 h 363185"/>
                  <a:gd name="connsiteX12" fmla="*/ 335268 w 1181475"/>
                  <a:gd name="connsiteY12" fmla="*/ 67924 h 363185"/>
                  <a:gd name="connsiteX13" fmla="*/ 363330 w 1181475"/>
                  <a:gd name="connsiteY13" fmla="*/ 75578 h 363185"/>
                  <a:gd name="connsiteX14" fmla="*/ 390542 w 1181475"/>
                  <a:gd name="connsiteY14" fmla="*/ 104490 h 363185"/>
                  <a:gd name="connsiteX15" fmla="*/ 395644 w 1181475"/>
                  <a:gd name="connsiteY15" fmla="*/ 116395 h 363185"/>
                  <a:gd name="connsiteX16" fmla="*/ 426257 w 1181475"/>
                  <a:gd name="connsiteY16" fmla="*/ 124048 h 363185"/>
                  <a:gd name="connsiteX17" fmla="*/ 463673 w 1181475"/>
                  <a:gd name="connsiteY17" fmla="*/ 132552 h 363185"/>
                  <a:gd name="connsiteX18" fmla="*/ 471326 w 1181475"/>
                  <a:gd name="connsiteY18" fmla="*/ 135953 h 363185"/>
                  <a:gd name="connsiteX19" fmla="*/ 477279 w 1181475"/>
                  <a:gd name="connsiteY19" fmla="*/ 145307 h 363185"/>
                  <a:gd name="connsiteX20" fmla="*/ 508742 w 1181475"/>
                  <a:gd name="connsiteY20" fmla="*/ 148709 h 363185"/>
                  <a:gd name="connsiteX21" fmla="*/ 534253 w 1181475"/>
                  <a:gd name="connsiteY21" fmla="*/ 158913 h 363185"/>
                  <a:gd name="connsiteX22" fmla="*/ 675413 w 1181475"/>
                  <a:gd name="connsiteY22" fmla="*/ 209084 h 363185"/>
                  <a:gd name="connsiteX23" fmla="*/ 919467 w 1181475"/>
                  <a:gd name="connsiteY23" fmla="*/ 234595 h 363185"/>
                  <a:gd name="connsiteX24" fmla="*/ 1060627 w 1181475"/>
                  <a:gd name="connsiteY24" fmla="*/ 190376 h 363185"/>
                  <a:gd name="connsiteX25" fmla="*/ 1160119 w 1181475"/>
                  <a:gd name="connsiteY25" fmla="*/ 185274 h 363185"/>
                  <a:gd name="connsiteX26" fmla="*/ 1133758 w 1181475"/>
                  <a:gd name="connsiteY26" fmla="*/ 291569 h 363185"/>
                  <a:gd name="connsiteX27" fmla="*/ 1081035 w 1181475"/>
                  <a:gd name="connsiteY27" fmla="*/ 336639 h 363185"/>
                  <a:gd name="connsiteX28" fmla="*/ 1058076 w 1181475"/>
                  <a:gd name="connsiteY28" fmla="*/ 343441 h 363185"/>
                  <a:gd name="connsiteX29" fmla="*/ 971339 w 1181475"/>
                  <a:gd name="connsiteY29" fmla="*/ 362149 h 363185"/>
                  <a:gd name="connsiteX30" fmla="*/ 926270 w 1181475"/>
                  <a:gd name="connsiteY30" fmla="*/ 352795 h 363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181475" h="363185">
                    <a:moveTo>
                      <a:pt x="926270" y="352795"/>
                    </a:moveTo>
                    <a:cubicBezTo>
                      <a:pt x="926270" y="345142"/>
                      <a:pt x="912664" y="339190"/>
                      <a:pt x="886303" y="335788"/>
                    </a:cubicBezTo>
                    <a:cubicBezTo>
                      <a:pt x="820825" y="327285"/>
                      <a:pt x="719632" y="308577"/>
                      <a:pt x="564866" y="276263"/>
                    </a:cubicBezTo>
                    <a:cubicBezTo>
                      <a:pt x="485782" y="259256"/>
                      <a:pt x="403297" y="242248"/>
                      <a:pt x="382038" y="237997"/>
                    </a:cubicBezTo>
                    <a:cubicBezTo>
                      <a:pt x="322513" y="226092"/>
                      <a:pt x="234926" y="203982"/>
                      <a:pt x="216218" y="195479"/>
                    </a:cubicBezTo>
                    <a:cubicBezTo>
                      <a:pt x="182203" y="181022"/>
                      <a:pt x="155842" y="176771"/>
                      <a:pt x="77609" y="170818"/>
                    </a:cubicBezTo>
                    <a:lnTo>
                      <a:pt x="-624" y="165716"/>
                    </a:lnTo>
                    <a:lnTo>
                      <a:pt x="43595" y="117245"/>
                    </a:lnTo>
                    <a:cubicBezTo>
                      <a:pt x="87813" y="70475"/>
                      <a:pt x="174550" y="-105"/>
                      <a:pt x="189006" y="-105"/>
                    </a:cubicBezTo>
                    <a:cubicBezTo>
                      <a:pt x="206864" y="-105"/>
                      <a:pt x="279995" y="27957"/>
                      <a:pt x="279995" y="35611"/>
                    </a:cubicBezTo>
                    <a:cubicBezTo>
                      <a:pt x="279995" y="39862"/>
                      <a:pt x="283396" y="41563"/>
                      <a:pt x="286798" y="39012"/>
                    </a:cubicBezTo>
                    <a:cubicBezTo>
                      <a:pt x="291050" y="36461"/>
                      <a:pt x="303805" y="43264"/>
                      <a:pt x="314860" y="53468"/>
                    </a:cubicBezTo>
                    <a:cubicBezTo>
                      <a:pt x="325915" y="63673"/>
                      <a:pt x="335268" y="70475"/>
                      <a:pt x="335268" y="67924"/>
                    </a:cubicBezTo>
                    <a:cubicBezTo>
                      <a:pt x="335268" y="66224"/>
                      <a:pt x="348024" y="69625"/>
                      <a:pt x="363330" y="75578"/>
                    </a:cubicBezTo>
                    <a:cubicBezTo>
                      <a:pt x="381188" y="83231"/>
                      <a:pt x="390542" y="92585"/>
                      <a:pt x="390542" y="104490"/>
                    </a:cubicBezTo>
                    <a:cubicBezTo>
                      <a:pt x="390542" y="113844"/>
                      <a:pt x="393093" y="119796"/>
                      <a:pt x="395644" y="116395"/>
                    </a:cubicBezTo>
                    <a:cubicBezTo>
                      <a:pt x="399046" y="113844"/>
                      <a:pt x="412651" y="117245"/>
                      <a:pt x="426257" y="124048"/>
                    </a:cubicBezTo>
                    <a:cubicBezTo>
                      <a:pt x="439863" y="131701"/>
                      <a:pt x="456870" y="135103"/>
                      <a:pt x="463673" y="132552"/>
                    </a:cubicBezTo>
                    <a:cubicBezTo>
                      <a:pt x="471326" y="130001"/>
                      <a:pt x="473877" y="131701"/>
                      <a:pt x="471326" y="135953"/>
                    </a:cubicBezTo>
                    <a:cubicBezTo>
                      <a:pt x="468775" y="141055"/>
                      <a:pt x="471326" y="145307"/>
                      <a:pt x="477279" y="145307"/>
                    </a:cubicBezTo>
                    <a:cubicBezTo>
                      <a:pt x="483231" y="146158"/>
                      <a:pt x="497688" y="147858"/>
                      <a:pt x="508742" y="148709"/>
                    </a:cubicBezTo>
                    <a:cubicBezTo>
                      <a:pt x="519797" y="149559"/>
                      <a:pt x="530852" y="154661"/>
                      <a:pt x="534253" y="158913"/>
                    </a:cubicBezTo>
                    <a:cubicBezTo>
                      <a:pt x="538505" y="166566"/>
                      <a:pt x="635446" y="200581"/>
                      <a:pt x="675413" y="209084"/>
                    </a:cubicBezTo>
                    <a:cubicBezTo>
                      <a:pt x="774905" y="229493"/>
                      <a:pt x="862493" y="238847"/>
                      <a:pt x="919467" y="234595"/>
                    </a:cubicBezTo>
                    <a:cubicBezTo>
                      <a:pt x="994299" y="228643"/>
                      <a:pt x="1020660" y="220139"/>
                      <a:pt x="1060627" y="190376"/>
                    </a:cubicBezTo>
                    <a:cubicBezTo>
                      <a:pt x="1101444" y="158913"/>
                      <a:pt x="1133758" y="157212"/>
                      <a:pt x="1160119" y="185274"/>
                    </a:cubicBezTo>
                    <a:cubicBezTo>
                      <a:pt x="1193283" y="220989"/>
                      <a:pt x="1188181" y="242248"/>
                      <a:pt x="1133758" y="291569"/>
                    </a:cubicBezTo>
                    <a:cubicBezTo>
                      <a:pt x="1107397" y="316230"/>
                      <a:pt x="1083587" y="335788"/>
                      <a:pt x="1081035" y="336639"/>
                    </a:cubicBezTo>
                    <a:cubicBezTo>
                      <a:pt x="1077634" y="336639"/>
                      <a:pt x="1067430" y="340040"/>
                      <a:pt x="1058076" y="343441"/>
                    </a:cubicBezTo>
                    <a:cubicBezTo>
                      <a:pt x="1023211" y="357047"/>
                      <a:pt x="1014707" y="358748"/>
                      <a:pt x="971339" y="362149"/>
                    </a:cubicBezTo>
                    <a:cubicBezTo>
                      <a:pt x="936474" y="364700"/>
                      <a:pt x="926270" y="362149"/>
                      <a:pt x="926270" y="352795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A3B0F128-EE00-09DF-DFD5-8EF029D60E65}"/>
                </a:ext>
              </a:extLst>
            </p:cNvPr>
            <p:cNvSpPr/>
            <p:nvPr/>
          </p:nvSpPr>
          <p:spPr>
            <a:xfrm flipV="1">
              <a:off x="10460221" y="292847"/>
              <a:ext cx="1540441" cy="1566258"/>
            </a:xfrm>
            <a:custGeom>
              <a:avLst/>
              <a:gdLst>
                <a:gd name="connsiteX0" fmla="*/ 438695 w 1142397"/>
                <a:gd name="connsiteY0" fmla="*/ 1138816 h 1161543"/>
                <a:gd name="connsiteX1" fmla="*/ 421687 w 1142397"/>
                <a:gd name="connsiteY1" fmla="*/ 1117556 h 1161543"/>
                <a:gd name="connsiteX2" fmla="*/ 414885 w 1142397"/>
                <a:gd name="connsiteY2" fmla="*/ 1096297 h 1161543"/>
                <a:gd name="connsiteX3" fmla="*/ 423388 w 1142397"/>
                <a:gd name="connsiteY3" fmla="*/ 1075038 h 1161543"/>
                <a:gd name="connsiteX4" fmla="*/ 417436 w 1142397"/>
                <a:gd name="connsiteY4" fmla="*/ 996805 h 1161543"/>
                <a:gd name="connsiteX5" fmla="*/ 255017 w 1142397"/>
                <a:gd name="connsiteY5" fmla="*/ 925375 h 1161543"/>
                <a:gd name="connsiteX6" fmla="*/ 244812 w 1142397"/>
                <a:gd name="connsiteY6" fmla="*/ 870952 h 1161543"/>
                <a:gd name="connsiteX7" fmla="*/ 385972 w 1142397"/>
                <a:gd name="connsiteY7" fmla="*/ 841189 h 1161543"/>
                <a:gd name="connsiteX8" fmla="*/ 400428 w 1142397"/>
                <a:gd name="connsiteY8" fmla="*/ 822481 h 1161543"/>
                <a:gd name="connsiteX9" fmla="*/ 340053 w 1142397"/>
                <a:gd name="connsiteY9" fmla="*/ 768908 h 1161543"/>
                <a:gd name="connsiteX10" fmla="*/ 260119 w 1142397"/>
                <a:gd name="connsiteY10" fmla="*/ 740846 h 1161543"/>
                <a:gd name="connsiteX11" fmla="*/ 249914 w 1142397"/>
                <a:gd name="connsiteY11" fmla="*/ 705982 h 1161543"/>
                <a:gd name="connsiteX12" fmla="*/ 340053 w 1142397"/>
                <a:gd name="connsiteY12" fmla="*/ 713635 h 1161543"/>
                <a:gd name="connsiteX13" fmla="*/ 380870 w 1142397"/>
                <a:gd name="connsiteY13" fmla="*/ 726390 h 1161543"/>
                <a:gd name="connsiteX14" fmla="*/ 332399 w 1142397"/>
                <a:gd name="connsiteY14" fmla="*/ 695777 h 1161543"/>
                <a:gd name="connsiteX15" fmla="*/ 243112 w 1142397"/>
                <a:gd name="connsiteY15" fmla="*/ 649007 h 1161543"/>
                <a:gd name="connsiteX16" fmla="*/ 185287 w 1142397"/>
                <a:gd name="connsiteY16" fmla="*/ 628599 h 1161543"/>
                <a:gd name="connsiteX17" fmla="*/ 125762 w 1142397"/>
                <a:gd name="connsiteY17" fmla="*/ 595435 h 1161543"/>
                <a:gd name="connsiteX18" fmla="*/ 199743 w 1142397"/>
                <a:gd name="connsiteY18" fmla="*/ 514650 h 1161543"/>
                <a:gd name="connsiteX19" fmla="*/ 287330 w 1142397"/>
                <a:gd name="connsiteY19" fmla="*/ 521453 h 1161543"/>
                <a:gd name="connsiteX20" fmla="*/ 320494 w 1142397"/>
                <a:gd name="connsiteY20" fmla="*/ 537610 h 1161543"/>
                <a:gd name="connsiteX21" fmla="*/ 298385 w 1142397"/>
                <a:gd name="connsiteY21" fmla="*/ 476384 h 1161543"/>
                <a:gd name="connsiteX22" fmla="*/ 231206 w 1142397"/>
                <a:gd name="connsiteY22" fmla="*/ 326720 h 1161543"/>
                <a:gd name="connsiteX23" fmla="*/ 25419 w 1142397"/>
                <a:gd name="connsiteY23" fmla="*/ 38448 h 1161543"/>
                <a:gd name="connsiteX24" fmla="*/ -92 w 1142397"/>
                <a:gd name="connsiteY24" fmla="*/ 2733 h 1161543"/>
                <a:gd name="connsiteX25" fmla="*/ 159776 w 1142397"/>
                <a:gd name="connsiteY25" fmla="*/ 91170 h 1161543"/>
                <a:gd name="connsiteX26" fmla="*/ 211648 w 1142397"/>
                <a:gd name="connsiteY26" fmla="*/ 160900 h 1161543"/>
                <a:gd name="connsiteX27" fmla="*/ 346005 w 1142397"/>
                <a:gd name="connsiteY27" fmla="*/ 476384 h 1161543"/>
                <a:gd name="connsiteX28" fmla="*/ 442946 w 1142397"/>
                <a:gd name="connsiteY28" fmla="*/ 633701 h 1161543"/>
                <a:gd name="connsiteX29" fmla="*/ 561997 w 1142397"/>
                <a:gd name="connsiteY29" fmla="*/ 575876 h 1161543"/>
                <a:gd name="connsiteX30" fmla="*/ 552643 w 1142397"/>
                <a:gd name="connsiteY30" fmla="*/ 556318 h 1161543"/>
                <a:gd name="connsiteX31" fmla="*/ 422538 w 1142397"/>
                <a:gd name="connsiteY31" fmla="*/ 482336 h 1161543"/>
                <a:gd name="connsiteX32" fmla="*/ 419987 w 1142397"/>
                <a:gd name="connsiteY32" fmla="*/ 439818 h 1161543"/>
                <a:gd name="connsiteX33" fmla="*/ 485465 w 1142397"/>
                <a:gd name="connsiteY33" fmla="*/ 432165 h 1161543"/>
                <a:gd name="connsiteX34" fmla="*/ 534786 w 1142397"/>
                <a:gd name="connsiteY34" fmla="*/ 437267 h 1161543"/>
                <a:gd name="connsiteX35" fmla="*/ 532234 w 1142397"/>
                <a:gd name="connsiteY35" fmla="*/ 400702 h 1161543"/>
                <a:gd name="connsiteX36" fmla="*/ 499921 w 1142397"/>
                <a:gd name="connsiteY36" fmla="*/ 364987 h 1161543"/>
                <a:gd name="connsiteX37" fmla="*/ 452300 w 1142397"/>
                <a:gd name="connsiteY37" fmla="*/ 358184 h 1161543"/>
                <a:gd name="connsiteX38" fmla="*/ 423388 w 1142397"/>
                <a:gd name="connsiteY38" fmla="*/ 386246 h 1161543"/>
                <a:gd name="connsiteX39" fmla="*/ 397877 w 1142397"/>
                <a:gd name="connsiteY39" fmla="*/ 407505 h 1161543"/>
                <a:gd name="connsiteX40" fmla="*/ 389374 w 1142397"/>
                <a:gd name="connsiteY40" fmla="*/ 394749 h 1161543"/>
                <a:gd name="connsiteX41" fmla="*/ 385972 w 1142397"/>
                <a:gd name="connsiteY41" fmla="*/ 407505 h 1161543"/>
                <a:gd name="connsiteX42" fmla="*/ 380870 w 1142397"/>
                <a:gd name="connsiteY42" fmla="*/ 420260 h 1161543"/>
                <a:gd name="connsiteX43" fmla="*/ 375768 w 1142397"/>
                <a:gd name="connsiteY43" fmla="*/ 325020 h 1161543"/>
                <a:gd name="connsiteX44" fmla="*/ 408932 w 1142397"/>
                <a:gd name="connsiteY44" fmla="*/ 166002 h 1161543"/>
                <a:gd name="connsiteX45" fmla="*/ 464205 w 1142397"/>
                <a:gd name="connsiteY45" fmla="*/ 158349 h 1161543"/>
                <a:gd name="connsiteX46" fmla="*/ 502472 w 1142397"/>
                <a:gd name="connsiteY46" fmla="*/ 153247 h 1161543"/>
                <a:gd name="connsiteX47" fmla="*/ 580705 w 1142397"/>
                <a:gd name="connsiteY47" fmla="*/ 135389 h 1161543"/>
                <a:gd name="connsiteX48" fmla="*/ 657238 w 1142397"/>
                <a:gd name="connsiteY48" fmla="*/ 299509 h 1161543"/>
                <a:gd name="connsiteX49" fmla="*/ 667442 w 1142397"/>
                <a:gd name="connsiteY49" fmla="*/ 380293 h 1161543"/>
                <a:gd name="connsiteX50" fmla="*/ 667442 w 1142397"/>
                <a:gd name="connsiteY50" fmla="*/ 486588 h 1161543"/>
                <a:gd name="connsiteX51" fmla="*/ 705708 w 1142397"/>
                <a:gd name="connsiteY51" fmla="*/ 478935 h 1161543"/>
                <a:gd name="connsiteX52" fmla="*/ 793295 w 1142397"/>
                <a:gd name="connsiteY52" fmla="*/ 423662 h 1161543"/>
                <a:gd name="connsiteX53" fmla="*/ 928503 w 1142397"/>
                <a:gd name="connsiteY53" fmla="*/ 381143 h 1161543"/>
                <a:gd name="connsiteX54" fmla="*/ 954864 w 1142397"/>
                <a:gd name="connsiteY54" fmla="*/ 397300 h 1161543"/>
                <a:gd name="connsiteX55" fmla="*/ 968470 w 1142397"/>
                <a:gd name="connsiteY55" fmla="*/ 409205 h 1161543"/>
                <a:gd name="connsiteX56" fmla="*/ 960817 w 1142397"/>
                <a:gd name="connsiteY56" fmla="*/ 417709 h 1161543"/>
                <a:gd name="connsiteX57" fmla="*/ 975273 w 1142397"/>
                <a:gd name="connsiteY57" fmla="*/ 433016 h 1161543"/>
                <a:gd name="connsiteX58" fmla="*/ 1001634 w 1142397"/>
                <a:gd name="connsiteY58" fmla="*/ 446621 h 1161543"/>
                <a:gd name="connsiteX59" fmla="*/ 1015240 w 1142397"/>
                <a:gd name="connsiteY59" fmla="*/ 454275 h 1161543"/>
                <a:gd name="connsiteX60" fmla="*/ 1060309 w 1142397"/>
                <a:gd name="connsiteY60" fmla="*/ 470431 h 1161543"/>
                <a:gd name="connsiteX61" fmla="*/ 1116433 w 1142397"/>
                <a:gd name="connsiteY61" fmla="*/ 493391 h 1161543"/>
                <a:gd name="connsiteX62" fmla="*/ 1141944 w 1142397"/>
                <a:gd name="connsiteY62" fmla="*/ 499344 h 1161543"/>
                <a:gd name="connsiteX63" fmla="*/ 1117283 w 1142397"/>
                <a:gd name="connsiteY63" fmla="*/ 509548 h 1161543"/>
                <a:gd name="connsiteX64" fmla="*/ 1093473 w 1142397"/>
                <a:gd name="connsiteY64" fmla="*/ 519752 h 1161543"/>
                <a:gd name="connsiteX65" fmla="*/ 1113031 w 1142397"/>
                <a:gd name="connsiteY65" fmla="*/ 525705 h 1161543"/>
                <a:gd name="connsiteX66" fmla="*/ 1103677 w 1142397"/>
                <a:gd name="connsiteY66" fmla="*/ 540161 h 1161543"/>
                <a:gd name="connsiteX67" fmla="*/ 879182 w 1142397"/>
                <a:gd name="connsiteY67" fmla="*/ 549515 h 1161543"/>
                <a:gd name="connsiteX68" fmla="*/ 821357 w 1142397"/>
                <a:gd name="connsiteY68" fmla="*/ 541862 h 1161543"/>
                <a:gd name="connsiteX69" fmla="*/ 696354 w 1142397"/>
                <a:gd name="connsiteY69" fmla="*/ 592883 h 1161543"/>
                <a:gd name="connsiteX70" fmla="*/ 533935 w 1142397"/>
                <a:gd name="connsiteY70" fmla="*/ 653259 h 1161543"/>
                <a:gd name="connsiteX71" fmla="*/ 515227 w 1142397"/>
                <a:gd name="connsiteY71" fmla="*/ 674518 h 1161543"/>
                <a:gd name="connsiteX72" fmla="*/ 588358 w 1142397"/>
                <a:gd name="connsiteY72" fmla="*/ 690675 h 1161543"/>
                <a:gd name="connsiteX73" fmla="*/ 664891 w 1142397"/>
                <a:gd name="connsiteY73" fmla="*/ 722989 h 1161543"/>
                <a:gd name="connsiteX74" fmla="*/ 670843 w 1142397"/>
                <a:gd name="connsiteY74" fmla="*/ 772310 h 1161543"/>
                <a:gd name="connsiteX75" fmla="*/ 516928 w 1142397"/>
                <a:gd name="connsiteY75" fmla="*/ 764656 h 1161543"/>
                <a:gd name="connsiteX76" fmla="*/ 423388 w 1142397"/>
                <a:gd name="connsiteY76" fmla="*/ 745949 h 1161543"/>
                <a:gd name="connsiteX77" fmla="*/ 465906 w 1142397"/>
                <a:gd name="connsiteY77" fmla="*/ 773160 h 1161543"/>
                <a:gd name="connsiteX78" fmla="*/ 574752 w 1142397"/>
                <a:gd name="connsiteY78" fmla="*/ 816529 h 1161543"/>
                <a:gd name="connsiteX79" fmla="*/ 601964 w 1142397"/>
                <a:gd name="connsiteY79" fmla="*/ 840339 h 1161543"/>
                <a:gd name="connsiteX80" fmla="*/ 522030 w 1142397"/>
                <a:gd name="connsiteY80" fmla="*/ 853944 h 1161543"/>
                <a:gd name="connsiteX81" fmla="*/ 498220 w 1142397"/>
                <a:gd name="connsiteY81" fmla="*/ 845441 h 1161543"/>
                <a:gd name="connsiteX82" fmla="*/ 465906 w 1142397"/>
                <a:gd name="connsiteY82" fmla="*/ 835236 h 1161543"/>
                <a:gd name="connsiteX83" fmla="*/ 477811 w 1142397"/>
                <a:gd name="connsiteY83" fmla="*/ 893911 h 1161543"/>
                <a:gd name="connsiteX84" fmla="*/ 539037 w 1142397"/>
                <a:gd name="connsiteY84" fmla="*/ 917722 h 1161543"/>
                <a:gd name="connsiteX85" fmla="*/ 608767 w 1142397"/>
                <a:gd name="connsiteY85" fmla="*/ 972995 h 1161543"/>
                <a:gd name="connsiteX86" fmla="*/ 571351 w 1142397"/>
                <a:gd name="connsiteY86" fmla="*/ 1014663 h 1161543"/>
                <a:gd name="connsiteX87" fmla="*/ 503322 w 1142397"/>
                <a:gd name="connsiteY87" fmla="*/ 1018915 h 1161543"/>
                <a:gd name="connsiteX88" fmla="*/ 474410 w 1142397"/>
                <a:gd name="connsiteY88" fmla="*/ 1041024 h 1161543"/>
                <a:gd name="connsiteX89" fmla="*/ 491417 w 1142397"/>
                <a:gd name="connsiteY89" fmla="*/ 1072487 h 1161543"/>
                <a:gd name="connsiteX90" fmla="*/ 478662 w 1142397"/>
                <a:gd name="connsiteY90" fmla="*/ 1137115 h 1161543"/>
                <a:gd name="connsiteX91" fmla="*/ 448899 w 1142397"/>
                <a:gd name="connsiteY91" fmla="*/ 1160925 h 1161543"/>
                <a:gd name="connsiteX92" fmla="*/ 438695 w 1142397"/>
                <a:gd name="connsiteY92" fmla="*/ 1138816 h 1161543"/>
                <a:gd name="connsiteX93" fmla="*/ 635979 w 1142397"/>
                <a:gd name="connsiteY93" fmla="*/ 522303 h 1161543"/>
                <a:gd name="connsiteX94" fmla="*/ 623223 w 1142397"/>
                <a:gd name="connsiteY94" fmla="*/ 518902 h 1161543"/>
                <a:gd name="connsiteX95" fmla="*/ 623223 w 1142397"/>
                <a:gd name="connsiteY95" fmla="*/ 530807 h 1161543"/>
                <a:gd name="connsiteX96" fmla="*/ 635979 w 1142397"/>
                <a:gd name="connsiteY96" fmla="*/ 522303 h 1161543"/>
                <a:gd name="connsiteX97" fmla="*/ 488016 w 1142397"/>
                <a:gd name="connsiteY97" fmla="*/ 284202 h 1161543"/>
                <a:gd name="connsiteX98" fmla="*/ 483764 w 1142397"/>
                <a:gd name="connsiteY98" fmla="*/ 224677 h 1161543"/>
                <a:gd name="connsiteX99" fmla="*/ 452300 w 1142397"/>
                <a:gd name="connsiteY99" fmla="*/ 286753 h 1161543"/>
                <a:gd name="connsiteX100" fmla="*/ 488016 w 1142397"/>
                <a:gd name="connsiteY100" fmla="*/ 284202 h 11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1142397" h="1161543">
                  <a:moveTo>
                    <a:pt x="438695" y="1138816"/>
                  </a:moveTo>
                  <a:cubicBezTo>
                    <a:pt x="433592" y="1126910"/>
                    <a:pt x="425939" y="1117556"/>
                    <a:pt x="421687" y="1117556"/>
                  </a:cubicBezTo>
                  <a:cubicBezTo>
                    <a:pt x="418286" y="1117556"/>
                    <a:pt x="414885" y="1108203"/>
                    <a:pt x="414885" y="1096297"/>
                  </a:cubicBezTo>
                  <a:cubicBezTo>
                    <a:pt x="414885" y="1084392"/>
                    <a:pt x="419136" y="1075038"/>
                    <a:pt x="423388" y="1075038"/>
                  </a:cubicBezTo>
                  <a:cubicBezTo>
                    <a:pt x="438695" y="1075038"/>
                    <a:pt x="432742" y="1010411"/>
                    <a:pt x="417436" y="996805"/>
                  </a:cubicBezTo>
                  <a:cubicBezTo>
                    <a:pt x="396177" y="979798"/>
                    <a:pt x="288181" y="932178"/>
                    <a:pt x="255017" y="925375"/>
                  </a:cubicBezTo>
                  <a:cubicBezTo>
                    <a:pt x="222703" y="918572"/>
                    <a:pt x="222703" y="915170"/>
                    <a:pt x="244812" y="870952"/>
                  </a:cubicBezTo>
                  <a:cubicBezTo>
                    <a:pt x="267772" y="825883"/>
                    <a:pt x="307739" y="818229"/>
                    <a:pt x="385972" y="841189"/>
                  </a:cubicBezTo>
                  <a:cubicBezTo>
                    <a:pt x="401279" y="846291"/>
                    <a:pt x="402979" y="843740"/>
                    <a:pt x="400428" y="822481"/>
                  </a:cubicBezTo>
                  <a:cubicBezTo>
                    <a:pt x="397027" y="801222"/>
                    <a:pt x="386823" y="792718"/>
                    <a:pt x="340053" y="768908"/>
                  </a:cubicBezTo>
                  <a:cubicBezTo>
                    <a:pt x="309440" y="753602"/>
                    <a:pt x="273725" y="740846"/>
                    <a:pt x="260119" y="740846"/>
                  </a:cubicBezTo>
                  <a:cubicBezTo>
                    <a:pt x="233758" y="740846"/>
                    <a:pt x="229506" y="726390"/>
                    <a:pt x="249914" y="705982"/>
                  </a:cubicBezTo>
                  <a:cubicBezTo>
                    <a:pt x="269473" y="686423"/>
                    <a:pt x="304338" y="688974"/>
                    <a:pt x="340053" y="713635"/>
                  </a:cubicBezTo>
                  <a:cubicBezTo>
                    <a:pt x="374918" y="737445"/>
                    <a:pt x="380870" y="739146"/>
                    <a:pt x="380870" y="726390"/>
                  </a:cubicBezTo>
                  <a:cubicBezTo>
                    <a:pt x="380870" y="721288"/>
                    <a:pt x="358761" y="707682"/>
                    <a:pt x="332399" y="695777"/>
                  </a:cubicBezTo>
                  <a:cubicBezTo>
                    <a:pt x="305188" y="683872"/>
                    <a:pt x="265221" y="662613"/>
                    <a:pt x="243112" y="649007"/>
                  </a:cubicBezTo>
                  <a:cubicBezTo>
                    <a:pt x="215900" y="631150"/>
                    <a:pt x="197192" y="624347"/>
                    <a:pt x="185287" y="628599"/>
                  </a:cubicBezTo>
                  <a:cubicBezTo>
                    <a:pt x="164878" y="635402"/>
                    <a:pt x="125762" y="613292"/>
                    <a:pt x="125762" y="595435"/>
                  </a:cubicBezTo>
                  <a:cubicBezTo>
                    <a:pt x="125762" y="581829"/>
                    <a:pt x="175083" y="528256"/>
                    <a:pt x="199743" y="514650"/>
                  </a:cubicBezTo>
                  <a:cubicBezTo>
                    <a:pt x="226104" y="501044"/>
                    <a:pt x="249064" y="502745"/>
                    <a:pt x="287330" y="521453"/>
                  </a:cubicBezTo>
                  <a:lnTo>
                    <a:pt x="320494" y="537610"/>
                  </a:lnTo>
                  <a:lnTo>
                    <a:pt x="298385" y="476384"/>
                  </a:lnTo>
                  <a:cubicBezTo>
                    <a:pt x="286480" y="443220"/>
                    <a:pt x="256717" y="376041"/>
                    <a:pt x="231206" y="326720"/>
                  </a:cubicBezTo>
                  <a:cubicBezTo>
                    <a:pt x="190389" y="248487"/>
                    <a:pt x="156375" y="200017"/>
                    <a:pt x="25419" y="38448"/>
                  </a:cubicBezTo>
                  <a:cubicBezTo>
                    <a:pt x="12664" y="22291"/>
                    <a:pt x="1609" y="6134"/>
                    <a:pt x="-92" y="2733"/>
                  </a:cubicBezTo>
                  <a:cubicBezTo>
                    <a:pt x="-7745" y="-15975"/>
                    <a:pt x="107904" y="47802"/>
                    <a:pt x="159776" y="91170"/>
                  </a:cubicBezTo>
                  <a:cubicBezTo>
                    <a:pt x="166579" y="96272"/>
                    <a:pt x="190389" y="128586"/>
                    <a:pt x="211648" y="160900"/>
                  </a:cubicBezTo>
                  <a:cubicBezTo>
                    <a:pt x="253316" y="223827"/>
                    <a:pt x="294984" y="321618"/>
                    <a:pt x="346005" y="476384"/>
                  </a:cubicBezTo>
                  <a:cubicBezTo>
                    <a:pt x="375768" y="568223"/>
                    <a:pt x="402979" y="611591"/>
                    <a:pt x="442946" y="633701"/>
                  </a:cubicBezTo>
                  <a:cubicBezTo>
                    <a:pt x="458253" y="642204"/>
                    <a:pt x="513526" y="615843"/>
                    <a:pt x="561997" y="575876"/>
                  </a:cubicBezTo>
                  <a:cubicBezTo>
                    <a:pt x="586658" y="555468"/>
                    <a:pt x="585807" y="552917"/>
                    <a:pt x="552643" y="556318"/>
                  </a:cubicBezTo>
                  <a:cubicBezTo>
                    <a:pt x="518629" y="558869"/>
                    <a:pt x="442946" y="516351"/>
                    <a:pt x="422538" y="482336"/>
                  </a:cubicBezTo>
                  <a:cubicBezTo>
                    <a:pt x="403830" y="452574"/>
                    <a:pt x="403830" y="451723"/>
                    <a:pt x="419987" y="439818"/>
                  </a:cubicBezTo>
                  <a:cubicBezTo>
                    <a:pt x="431892" y="430464"/>
                    <a:pt x="449749" y="428764"/>
                    <a:pt x="485465" y="432165"/>
                  </a:cubicBezTo>
                  <a:lnTo>
                    <a:pt x="534786" y="437267"/>
                  </a:lnTo>
                  <a:lnTo>
                    <a:pt x="532234" y="400702"/>
                  </a:lnTo>
                  <a:cubicBezTo>
                    <a:pt x="529683" y="365837"/>
                    <a:pt x="528833" y="364987"/>
                    <a:pt x="499921" y="364987"/>
                  </a:cubicBezTo>
                  <a:cubicBezTo>
                    <a:pt x="483764" y="364987"/>
                    <a:pt x="462505" y="361585"/>
                    <a:pt x="452300" y="358184"/>
                  </a:cubicBezTo>
                  <a:cubicBezTo>
                    <a:pt x="436994" y="353082"/>
                    <a:pt x="432742" y="356483"/>
                    <a:pt x="423388" y="386246"/>
                  </a:cubicBezTo>
                  <a:cubicBezTo>
                    <a:pt x="412333" y="420260"/>
                    <a:pt x="397877" y="432165"/>
                    <a:pt x="397877" y="407505"/>
                  </a:cubicBezTo>
                  <a:cubicBezTo>
                    <a:pt x="397877" y="400702"/>
                    <a:pt x="394476" y="394749"/>
                    <a:pt x="389374" y="394749"/>
                  </a:cubicBezTo>
                  <a:cubicBezTo>
                    <a:pt x="385122" y="394749"/>
                    <a:pt x="383421" y="400702"/>
                    <a:pt x="385972" y="407505"/>
                  </a:cubicBezTo>
                  <a:cubicBezTo>
                    <a:pt x="389374" y="414308"/>
                    <a:pt x="386823" y="420260"/>
                    <a:pt x="380870" y="420260"/>
                  </a:cubicBezTo>
                  <a:cubicBezTo>
                    <a:pt x="372366" y="420260"/>
                    <a:pt x="371516" y="398151"/>
                    <a:pt x="375768" y="325020"/>
                  </a:cubicBezTo>
                  <a:cubicBezTo>
                    <a:pt x="382571" y="200867"/>
                    <a:pt x="386823" y="181309"/>
                    <a:pt x="408932" y="166002"/>
                  </a:cubicBezTo>
                  <a:cubicBezTo>
                    <a:pt x="440395" y="143042"/>
                    <a:pt x="452300" y="141342"/>
                    <a:pt x="464205" y="158349"/>
                  </a:cubicBezTo>
                  <a:cubicBezTo>
                    <a:pt x="475260" y="172805"/>
                    <a:pt x="476111" y="172805"/>
                    <a:pt x="502472" y="153247"/>
                  </a:cubicBezTo>
                  <a:cubicBezTo>
                    <a:pt x="534786" y="128586"/>
                    <a:pt x="546691" y="126035"/>
                    <a:pt x="580705" y="135389"/>
                  </a:cubicBezTo>
                  <a:cubicBezTo>
                    <a:pt x="639380" y="150696"/>
                    <a:pt x="650435" y="174506"/>
                    <a:pt x="657238" y="299509"/>
                  </a:cubicBezTo>
                  <a:cubicBezTo>
                    <a:pt x="658938" y="338625"/>
                    <a:pt x="664040" y="375191"/>
                    <a:pt x="667442" y="380293"/>
                  </a:cubicBezTo>
                  <a:cubicBezTo>
                    <a:pt x="675945" y="393049"/>
                    <a:pt x="675945" y="461077"/>
                    <a:pt x="667442" y="486588"/>
                  </a:cubicBezTo>
                  <a:cubicBezTo>
                    <a:pt x="660639" y="504446"/>
                    <a:pt x="662340" y="504446"/>
                    <a:pt x="705708" y="478935"/>
                  </a:cubicBezTo>
                  <a:cubicBezTo>
                    <a:pt x="730369" y="464479"/>
                    <a:pt x="770336" y="439818"/>
                    <a:pt x="793295" y="423662"/>
                  </a:cubicBezTo>
                  <a:cubicBezTo>
                    <a:pt x="835813" y="396450"/>
                    <a:pt x="897039" y="376041"/>
                    <a:pt x="928503" y="381143"/>
                  </a:cubicBezTo>
                  <a:cubicBezTo>
                    <a:pt x="937006" y="381994"/>
                    <a:pt x="948911" y="389647"/>
                    <a:pt x="954864" y="397300"/>
                  </a:cubicBezTo>
                  <a:cubicBezTo>
                    <a:pt x="960817" y="404954"/>
                    <a:pt x="966769" y="410906"/>
                    <a:pt x="968470" y="409205"/>
                  </a:cubicBezTo>
                  <a:cubicBezTo>
                    <a:pt x="970171" y="408355"/>
                    <a:pt x="966769" y="411756"/>
                    <a:pt x="960817" y="417709"/>
                  </a:cubicBezTo>
                  <a:cubicBezTo>
                    <a:pt x="951463" y="425362"/>
                    <a:pt x="954864" y="427913"/>
                    <a:pt x="975273" y="433016"/>
                  </a:cubicBezTo>
                  <a:cubicBezTo>
                    <a:pt x="989729" y="436417"/>
                    <a:pt x="1001634" y="442370"/>
                    <a:pt x="1001634" y="446621"/>
                  </a:cubicBezTo>
                  <a:cubicBezTo>
                    <a:pt x="1001634" y="450873"/>
                    <a:pt x="1007586" y="454275"/>
                    <a:pt x="1015240" y="454275"/>
                  </a:cubicBezTo>
                  <a:cubicBezTo>
                    <a:pt x="1022893" y="454275"/>
                    <a:pt x="1043302" y="461928"/>
                    <a:pt x="1060309" y="470431"/>
                  </a:cubicBezTo>
                  <a:cubicBezTo>
                    <a:pt x="1077316" y="479785"/>
                    <a:pt x="1102827" y="489990"/>
                    <a:pt x="1116433" y="493391"/>
                  </a:cubicBezTo>
                  <a:lnTo>
                    <a:pt x="1141944" y="499344"/>
                  </a:lnTo>
                  <a:lnTo>
                    <a:pt x="1117283" y="509548"/>
                  </a:lnTo>
                  <a:lnTo>
                    <a:pt x="1093473" y="519752"/>
                  </a:lnTo>
                  <a:lnTo>
                    <a:pt x="1113031" y="525705"/>
                  </a:lnTo>
                  <a:cubicBezTo>
                    <a:pt x="1132590" y="531657"/>
                    <a:pt x="1131739" y="532508"/>
                    <a:pt x="1103677" y="540161"/>
                  </a:cubicBezTo>
                  <a:cubicBezTo>
                    <a:pt x="1052656" y="552917"/>
                    <a:pt x="940408" y="558019"/>
                    <a:pt x="879182" y="549515"/>
                  </a:cubicBezTo>
                  <a:lnTo>
                    <a:pt x="821357" y="541862"/>
                  </a:lnTo>
                  <a:lnTo>
                    <a:pt x="696354" y="592883"/>
                  </a:lnTo>
                  <a:cubicBezTo>
                    <a:pt x="628325" y="620095"/>
                    <a:pt x="555194" y="648157"/>
                    <a:pt x="533935" y="653259"/>
                  </a:cubicBezTo>
                  <a:cubicBezTo>
                    <a:pt x="497370" y="663463"/>
                    <a:pt x="496519" y="664314"/>
                    <a:pt x="515227" y="674518"/>
                  </a:cubicBezTo>
                  <a:cubicBezTo>
                    <a:pt x="525432" y="679620"/>
                    <a:pt x="558596" y="687274"/>
                    <a:pt x="588358" y="690675"/>
                  </a:cubicBezTo>
                  <a:cubicBezTo>
                    <a:pt x="633427" y="696628"/>
                    <a:pt x="646183" y="701730"/>
                    <a:pt x="664891" y="722989"/>
                  </a:cubicBezTo>
                  <a:cubicBezTo>
                    <a:pt x="691252" y="752751"/>
                    <a:pt x="691252" y="753602"/>
                    <a:pt x="670843" y="772310"/>
                  </a:cubicBezTo>
                  <a:cubicBezTo>
                    <a:pt x="647884" y="793569"/>
                    <a:pt x="590059" y="791018"/>
                    <a:pt x="516928" y="764656"/>
                  </a:cubicBezTo>
                  <a:cubicBezTo>
                    <a:pt x="422538" y="731492"/>
                    <a:pt x="423388" y="731492"/>
                    <a:pt x="423388" y="745949"/>
                  </a:cubicBezTo>
                  <a:cubicBezTo>
                    <a:pt x="423388" y="757003"/>
                    <a:pt x="445498" y="770609"/>
                    <a:pt x="465906" y="773160"/>
                  </a:cubicBezTo>
                  <a:cubicBezTo>
                    <a:pt x="470158" y="773160"/>
                    <a:pt x="513526" y="790167"/>
                    <a:pt x="574752" y="816529"/>
                  </a:cubicBezTo>
                  <a:cubicBezTo>
                    <a:pt x="589209" y="822481"/>
                    <a:pt x="601964" y="833536"/>
                    <a:pt x="601964" y="840339"/>
                  </a:cubicBezTo>
                  <a:cubicBezTo>
                    <a:pt x="601964" y="854795"/>
                    <a:pt x="534786" y="866700"/>
                    <a:pt x="522030" y="853944"/>
                  </a:cubicBezTo>
                  <a:cubicBezTo>
                    <a:pt x="517778" y="849693"/>
                    <a:pt x="506724" y="845441"/>
                    <a:pt x="498220" y="845441"/>
                  </a:cubicBezTo>
                  <a:cubicBezTo>
                    <a:pt x="489716" y="845441"/>
                    <a:pt x="475260" y="841189"/>
                    <a:pt x="465906" y="835236"/>
                  </a:cubicBezTo>
                  <a:cubicBezTo>
                    <a:pt x="425939" y="809726"/>
                    <a:pt x="437844" y="867550"/>
                    <a:pt x="477811" y="893911"/>
                  </a:cubicBezTo>
                  <a:cubicBezTo>
                    <a:pt x="493968" y="904116"/>
                    <a:pt x="521180" y="915170"/>
                    <a:pt x="539037" y="917722"/>
                  </a:cubicBezTo>
                  <a:cubicBezTo>
                    <a:pt x="595161" y="927076"/>
                    <a:pt x="607917" y="936429"/>
                    <a:pt x="608767" y="972995"/>
                  </a:cubicBezTo>
                  <a:cubicBezTo>
                    <a:pt x="610468" y="1004458"/>
                    <a:pt x="609617" y="1005309"/>
                    <a:pt x="571351" y="1014663"/>
                  </a:cubicBezTo>
                  <a:cubicBezTo>
                    <a:pt x="550092" y="1019765"/>
                    <a:pt x="519479" y="1022316"/>
                    <a:pt x="503322" y="1018915"/>
                  </a:cubicBezTo>
                  <a:cubicBezTo>
                    <a:pt x="475260" y="1013812"/>
                    <a:pt x="474410" y="1014663"/>
                    <a:pt x="474410" y="1041024"/>
                  </a:cubicBezTo>
                  <a:cubicBezTo>
                    <a:pt x="474410" y="1060582"/>
                    <a:pt x="478662" y="1069086"/>
                    <a:pt x="491417" y="1072487"/>
                  </a:cubicBezTo>
                  <a:cubicBezTo>
                    <a:pt x="518629" y="1079290"/>
                    <a:pt x="511826" y="1110754"/>
                    <a:pt x="478662" y="1137115"/>
                  </a:cubicBezTo>
                  <a:lnTo>
                    <a:pt x="448899" y="1160925"/>
                  </a:lnTo>
                  <a:lnTo>
                    <a:pt x="438695" y="1138816"/>
                  </a:lnTo>
                  <a:close/>
                  <a:moveTo>
                    <a:pt x="635979" y="522303"/>
                  </a:moveTo>
                  <a:cubicBezTo>
                    <a:pt x="635979" y="518052"/>
                    <a:pt x="630026" y="516351"/>
                    <a:pt x="623223" y="518902"/>
                  </a:cubicBezTo>
                  <a:cubicBezTo>
                    <a:pt x="607066" y="525705"/>
                    <a:pt x="607066" y="530807"/>
                    <a:pt x="623223" y="530807"/>
                  </a:cubicBezTo>
                  <a:cubicBezTo>
                    <a:pt x="630026" y="530807"/>
                    <a:pt x="635979" y="527406"/>
                    <a:pt x="635979" y="522303"/>
                  </a:cubicBezTo>
                  <a:close/>
                  <a:moveTo>
                    <a:pt x="488016" y="284202"/>
                  </a:moveTo>
                  <a:cubicBezTo>
                    <a:pt x="511826" y="247637"/>
                    <a:pt x="510125" y="224677"/>
                    <a:pt x="483764" y="224677"/>
                  </a:cubicBezTo>
                  <a:cubicBezTo>
                    <a:pt x="466757" y="224677"/>
                    <a:pt x="462505" y="233181"/>
                    <a:pt x="452300" y="286753"/>
                  </a:cubicBezTo>
                  <a:cubicBezTo>
                    <a:pt x="445498" y="328421"/>
                    <a:pt x="459103" y="327571"/>
                    <a:pt x="488016" y="284202"/>
                  </a:cubicBezTo>
                  <a:close/>
                </a:path>
              </a:pathLst>
            </a:custGeom>
            <a:solidFill>
              <a:srgbClr val="51A051"/>
            </a:soli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" name="图形 19">
            <a:extLst>
              <a:ext uri="{FF2B5EF4-FFF2-40B4-BE49-F238E27FC236}">
                <a16:creationId xmlns:a16="http://schemas.microsoft.com/office/drawing/2014/main" id="{E3D9853B-76C4-9D15-F01F-8836EFF962C7}"/>
              </a:ext>
            </a:extLst>
          </p:cNvPr>
          <p:cNvGrpSpPr/>
          <p:nvPr/>
        </p:nvGrpSpPr>
        <p:grpSpPr>
          <a:xfrm rot="5400000">
            <a:off x="7159546" y="241757"/>
            <a:ext cx="431732" cy="911699"/>
            <a:chOff x="3531707" y="3481380"/>
            <a:chExt cx="526024" cy="1110817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55BE9AF-C37B-81B1-AC28-3D99B28B1C4C}"/>
                </a:ext>
              </a:extLst>
            </p:cNvPr>
            <p:cNvSpPr/>
            <p:nvPr/>
          </p:nvSpPr>
          <p:spPr>
            <a:xfrm>
              <a:off x="3531707" y="3488865"/>
              <a:ext cx="526024" cy="1103331"/>
            </a:xfrm>
            <a:custGeom>
              <a:avLst/>
              <a:gdLst>
                <a:gd name="connsiteX0" fmla="*/ 239654 w 526024"/>
                <a:gd name="connsiteY0" fmla="*/ 1103154 h 1103331"/>
                <a:gd name="connsiteX1" fmla="*/ 361728 w 526024"/>
                <a:gd name="connsiteY1" fmla="*/ 806722 h 1103331"/>
                <a:gd name="connsiteX2" fmla="*/ 85450 w 526024"/>
                <a:gd name="connsiteY2" fmla="*/ 0 h 1103331"/>
                <a:gd name="connsiteX3" fmla="*/ 332822 w 526024"/>
                <a:gd name="connsiteY3" fmla="*/ 341460 h 1103331"/>
                <a:gd name="connsiteX4" fmla="*/ 239654 w 526024"/>
                <a:gd name="connsiteY4" fmla="*/ 1103154 h 1103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6024" h="1103331">
                  <a:moveTo>
                    <a:pt x="239654" y="1103154"/>
                  </a:moveTo>
                  <a:cubicBezTo>
                    <a:pt x="217773" y="1110178"/>
                    <a:pt x="461287" y="908066"/>
                    <a:pt x="361728" y="806722"/>
                  </a:cubicBezTo>
                  <a:cubicBezTo>
                    <a:pt x="262168" y="705378"/>
                    <a:pt x="-184379" y="258888"/>
                    <a:pt x="85450" y="0"/>
                  </a:cubicBezTo>
                  <a:cubicBezTo>
                    <a:pt x="85450" y="0"/>
                    <a:pt x="114356" y="225145"/>
                    <a:pt x="332822" y="341460"/>
                  </a:cubicBezTo>
                  <a:cubicBezTo>
                    <a:pt x="551287" y="457776"/>
                    <a:pt x="660520" y="968066"/>
                    <a:pt x="239654" y="1103154"/>
                  </a:cubicBezTo>
                  <a:close/>
                </a:path>
              </a:pathLst>
            </a:custGeom>
            <a:solidFill>
              <a:srgbClr val="8ACC46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F28838F-CCA7-6BFD-D679-DEFDF0D21F26}"/>
                </a:ext>
              </a:extLst>
            </p:cNvPr>
            <p:cNvSpPr/>
            <p:nvPr/>
          </p:nvSpPr>
          <p:spPr>
            <a:xfrm>
              <a:off x="3596584" y="3481380"/>
              <a:ext cx="375806" cy="1091867"/>
            </a:xfrm>
            <a:custGeom>
              <a:avLst/>
              <a:gdLst>
                <a:gd name="connsiteX0" fmla="*/ 226198 w 375806"/>
                <a:gd name="connsiteY0" fmla="*/ 1091867 h 1091867"/>
                <a:gd name="connsiteX1" fmla="*/ 332206 w 375806"/>
                <a:gd name="connsiteY1" fmla="*/ 694149 h 1091867"/>
                <a:gd name="connsiteX2" fmla="*/ 43087 w 375806"/>
                <a:gd name="connsiteY2" fmla="*/ 0 h 109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806" h="1091867">
                  <a:moveTo>
                    <a:pt x="226198" y="1091867"/>
                  </a:moveTo>
                  <a:cubicBezTo>
                    <a:pt x="258328" y="1061867"/>
                    <a:pt x="463895" y="904265"/>
                    <a:pt x="332206" y="694149"/>
                  </a:cubicBezTo>
                  <a:cubicBezTo>
                    <a:pt x="200516" y="484033"/>
                    <a:pt x="-114342" y="142573"/>
                    <a:pt x="43087" y="0"/>
                  </a:cubicBez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BAFD258-0EEC-38F8-43AA-FBEE94690956}"/>
                </a:ext>
              </a:extLst>
            </p:cNvPr>
            <p:cNvSpPr/>
            <p:nvPr/>
          </p:nvSpPr>
          <p:spPr>
            <a:xfrm>
              <a:off x="3543279" y="3571438"/>
              <a:ext cx="89942" cy="105029"/>
            </a:xfrm>
            <a:custGeom>
              <a:avLst/>
              <a:gdLst>
                <a:gd name="connsiteX0" fmla="*/ 0 w 89942"/>
                <a:gd name="connsiteY0" fmla="*/ 15029 h 105029"/>
                <a:gd name="connsiteX1" fmla="*/ 73877 w 89942"/>
                <a:gd name="connsiteY1" fmla="*/ 105030 h 105029"/>
                <a:gd name="connsiteX2" fmla="*/ 89943 w 89942"/>
                <a:gd name="connsiteY2" fmla="*/ 0 h 10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942" h="105029">
                  <a:moveTo>
                    <a:pt x="0" y="15029"/>
                  </a:moveTo>
                  <a:lnTo>
                    <a:pt x="73877" y="105030"/>
                  </a:lnTo>
                  <a:lnTo>
                    <a:pt x="89943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F8E4766-5868-E866-0D23-164F0BCFFB27}"/>
                </a:ext>
              </a:extLst>
            </p:cNvPr>
            <p:cNvSpPr/>
            <p:nvPr/>
          </p:nvSpPr>
          <p:spPr>
            <a:xfrm>
              <a:off x="3536888" y="3646467"/>
              <a:ext cx="141306" cy="153858"/>
            </a:xfrm>
            <a:custGeom>
              <a:avLst/>
              <a:gdLst>
                <a:gd name="connsiteX0" fmla="*/ 125298 w 141306"/>
                <a:gd name="connsiteY0" fmla="*/ 0 h 153858"/>
                <a:gd name="connsiteX1" fmla="*/ 141306 w 141306"/>
                <a:gd name="connsiteY1" fmla="*/ 153859 h 153858"/>
                <a:gd name="connsiteX2" fmla="*/ 0 w 141306"/>
                <a:gd name="connsiteY2" fmla="*/ 93801 h 15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06" h="153858">
                  <a:moveTo>
                    <a:pt x="125298" y="0"/>
                  </a:moveTo>
                  <a:lnTo>
                    <a:pt x="141306" y="153859"/>
                  </a:lnTo>
                  <a:lnTo>
                    <a:pt x="0" y="93801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F9D8DC5-4574-4ACD-A549-4D16A1BB3FBA}"/>
                </a:ext>
              </a:extLst>
            </p:cNvPr>
            <p:cNvSpPr/>
            <p:nvPr/>
          </p:nvSpPr>
          <p:spPr>
            <a:xfrm>
              <a:off x="3562569" y="3759097"/>
              <a:ext cx="205567" cy="168830"/>
            </a:xfrm>
            <a:custGeom>
              <a:avLst/>
              <a:gdLst>
                <a:gd name="connsiteX0" fmla="*/ 0 w 205567"/>
                <a:gd name="connsiteY0" fmla="*/ 82515 h 168830"/>
                <a:gd name="connsiteX1" fmla="*/ 192726 w 205567"/>
                <a:gd name="connsiteY1" fmla="*/ 168830 h 168830"/>
                <a:gd name="connsiteX2" fmla="*/ 205567 w 205567"/>
                <a:gd name="connsiteY2" fmla="*/ 0 h 16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567" h="168830">
                  <a:moveTo>
                    <a:pt x="0" y="82515"/>
                  </a:moveTo>
                  <a:cubicBezTo>
                    <a:pt x="12841" y="90000"/>
                    <a:pt x="192726" y="168830"/>
                    <a:pt x="192726" y="168830"/>
                  </a:cubicBezTo>
                  <a:lnTo>
                    <a:pt x="205567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F23686EC-ED0B-8B0E-AC0F-03ADF11EB912}"/>
                </a:ext>
              </a:extLst>
            </p:cNvPr>
            <p:cNvSpPr/>
            <p:nvPr/>
          </p:nvSpPr>
          <p:spPr>
            <a:xfrm>
              <a:off x="3758520" y="3822840"/>
              <a:ext cx="86718" cy="213859"/>
            </a:xfrm>
            <a:custGeom>
              <a:avLst/>
              <a:gdLst>
                <a:gd name="connsiteX0" fmla="*/ 86718 w 86718"/>
                <a:gd name="connsiteY0" fmla="*/ 0 h 213859"/>
                <a:gd name="connsiteX1" fmla="*/ 77102 w 86718"/>
                <a:gd name="connsiteY1" fmla="*/ 210116 h 213859"/>
                <a:gd name="connsiteX2" fmla="*/ 0 w 86718"/>
                <a:gd name="connsiteY2" fmla="*/ 213859 h 21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718" h="213859">
                  <a:moveTo>
                    <a:pt x="86718" y="0"/>
                  </a:moveTo>
                  <a:cubicBezTo>
                    <a:pt x="86718" y="0"/>
                    <a:pt x="80269" y="198888"/>
                    <a:pt x="77102" y="210116"/>
                  </a:cubicBezTo>
                  <a:lnTo>
                    <a:pt x="0" y="213859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4F1061F-01FE-F2EB-6627-36A0A16DA547}"/>
                </a:ext>
              </a:extLst>
            </p:cNvPr>
            <p:cNvSpPr/>
            <p:nvPr/>
          </p:nvSpPr>
          <p:spPr>
            <a:xfrm>
              <a:off x="3781035" y="3924127"/>
              <a:ext cx="173436" cy="232630"/>
            </a:xfrm>
            <a:custGeom>
              <a:avLst/>
              <a:gdLst>
                <a:gd name="connsiteX0" fmla="*/ 0 w 173436"/>
                <a:gd name="connsiteY0" fmla="*/ 206374 h 232630"/>
                <a:gd name="connsiteX1" fmla="*/ 138139 w 173436"/>
                <a:gd name="connsiteY1" fmla="*/ 232631 h 232630"/>
                <a:gd name="connsiteX2" fmla="*/ 173437 w 173436"/>
                <a:gd name="connsiteY2" fmla="*/ 0 h 23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436" h="232630">
                  <a:moveTo>
                    <a:pt x="0" y="206374"/>
                  </a:moveTo>
                  <a:lnTo>
                    <a:pt x="138139" y="232631"/>
                  </a:lnTo>
                  <a:lnTo>
                    <a:pt x="173437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17DB015-3451-718A-AD3D-2B9AC1D75CC5}"/>
                </a:ext>
              </a:extLst>
            </p:cNvPr>
            <p:cNvSpPr/>
            <p:nvPr/>
          </p:nvSpPr>
          <p:spPr>
            <a:xfrm>
              <a:off x="3835622" y="4070500"/>
              <a:ext cx="199175" cy="187601"/>
            </a:xfrm>
            <a:custGeom>
              <a:avLst/>
              <a:gdLst>
                <a:gd name="connsiteX0" fmla="*/ 199176 w 199175"/>
                <a:gd name="connsiteY0" fmla="*/ 0 h 187601"/>
                <a:gd name="connsiteX1" fmla="*/ 131690 w 199175"/>
                <a:gd name="connsiteY1" fmla="*/ 187601 h 187601"/>
                <a:gd name="connsiteX2" fmla="*/ 0 w 199175"/>
                <a:gd name="connsiteY2" fmla="*/ 172573 h 18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75" h="187601">
                  <a:moveTo>
                    <a:pt x="199176" y="0"/>
                  </a:moveTo>
                  <a:lnTo>
                    <a:pt x="131690" y="187601"/>
                  </a:lnTo>
                  <a:lnTo>
                    <a:pt x="0" y="172573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05164201-CD30-FDB0-650B-F856C1585DDA}"/>
              </a:ext>
            </a:extLst>
          </p:cNvPr>
          <p:cNvSpPr txBox="1"/>
          <p:nvPr/>
        </p:nvSpPr>
        <p:spPr>
          <a:xfrm>
            <a:off x="4714338" y="454482"/>
            <a:ext cx="27633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得意黑" pitchFamily="2" charset="-122"/>
                <a:ea typeface="得意黑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目 录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BD5CCD5-0329-D1FA-7909-37350E1495A1}"/>
              </a:ext>
            </a:extLst>
          </p:cNvPr>
          <p:cNvGrpSpPr/>
          <p:nvPr/>
        </p:nvGrpSpPr>
        <p:grpSpPr>
          <a:xfrm>
            <a:off x="2152413" y="2061439"/>
            <a:ext cx="3510827" cy="1088878"/>
            <a:chOff x="1659171" y="2102013"/>
            <a:chExt cx="3510827" cy="1088878"/>
          </a:xfrm>
        </p:grpSpPr>
        <p:sp>
          <p:nvSpPr>
            <p:cNvPr id="7" name="矩形: 对角圆角 6">
              <a:extLst>
                <a:ext uri="{FF2B5EF4-FFF2-40B4-BE49-F238E27FC236}">
                  <a16:creationId xmlns:a16="http://schemas.microsoft.com/office/drawing/2014/main" id="{E64BE345-AE93-D165-7CA3-C16EA729BE08}"/>
                </a:ext>
              </a:extLst>
            </p:cNvPr>
            <p:cNvSpPr/>
            <p:nvPr/>
          </p:nvSpPr>
          <p:spPr>
            <a:xfrm>
              <a:off x="1661835" y="2464972"/>
              <a:ext cx="3508163" cy="72591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25400">
              <a:solidFill>
                <a:srgbClr val="51A0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对角圆角 5">
              <a:extLst>
                <a:ext uri="{FF2B5EF4-FFF2-40B4-BE49-F238E27FC236}">
                  <a16:creationId xmlns:a16="http://schemas.microsoft.com/office/drawing/2014/main" id="{0C0E0FD5-EECA-9F25-68A4-4214AE199825}"/>
                </a:ext>
              </a:extLst>
            </p:cNvPr>
            <p:cNvSpPr/>
            <p:nvPr/>
          </p:nvSpPr>
          <p:spPr>
            <a:xfrm>
              <a:off x="1659171" y="2102013"/>
              <a:ext cx="803623" cy="72591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51A051"/>
            </a:solidFill>
            <a:ln>
              <a:solidFill>
                <a:srgbClr val="51A0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5A71692-6A71-8672-16FE-64EA9992B3D8}"/>
                </a:ext>
              </a:extLst>
            </p:cNvPr>
            <p:cNvSpPr txBox="1"/>
            <p:nvPr/>
          </p:nvSpPr>
          <p:spPr>
            <a:xfrm>
              <a:off x="2331364" y="2569751"/>
              <a:ext cx="21400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得意黑" pitchFamily="2" charset="-122"/>
                  <a:ea typeface="得意黑" pitchFamily="2" charset="-122"/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D85337D-8318-2223-B69D-CFB3E2CAE2B7}"/>
                </a:ext>
              </a:extLst>
            </p:cNvPr>
            <p:cNvSpPr txBox="1"/>
            <p:nvPr/>
          </p:nvSpPr>
          <p:spPr>
            <a:xfrm>
              <a:off x="1766457" y="2161704"/>
              <a:ext cx="54213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3325217-2B73-4A33-38F8-F64C5AE4A99C}"/>
              </a:ext>
            </a:extLst>
          </p:cNvPr>
          <p:cNvGrpSpPr/>
          <p:nvPr/>
        </p:nvGrpSpPr>
        <p:grpSpPr>
          <a:xfrm>
            <a:off x="2152413" y="3407571"/>
            <a:ext cx="3510827" cy="1088878"/>
            <a:chOff x="1659171" y="2102013"/>
            <a:chExt cx="3510827" cy="1088878"/>
          </a:xfrm>
        </p:grpSpPr>
        <p:sp>
          <p:nvSpPr>
            <p:cNvPr id="25" name="矩形: 对角圆角 24">
              <a:extLst>
                <a:ext uri="{FF2B5EF4-FFF2-40B4-BE49-F238E27FC236}">
                  <a16:creationId xmlns:a16="http://schemas.microsoft.com/office/drawing/2014/main" id="{35739DB5-F88F-DFDE-F321-3874F7280748}"/>
                </a:ext>
              </a:extLst>
            </p:cNvPr>
            <p:cNvSpPr/>
            <p:nvPr/>
          </p:nvSpPr>
          <p:spPr>
            <a:xfrm>
              <a:off x="1661835" y="2464972"/>
              <a:ext cx="3508163" cy="72591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25400">
              <a:solidFill>
                <a:srgbClr val="51A0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对角圆角 25">
              <a:extLst>
                <a:ext uri="{FF2B5EF4-FFF2-40B4-BE49-F238E27FC236}">
                  <a16:creationId xmlns:a16="http://schemas.microsoft.com/office/drawing/2014/main" id="{485B1A28-BC31-2310-FBF8-5A552C989A6C}"/>
                </a:ext>
              </a:extLst>
            </p:cNvPr>
            <p:cNvSpPr/>
            <p:nvPr/>
          </p:nvSpPr>
          <p:spPr>
            <a:xfrm>
              <a:off x="1659171" y="2102013"/>
              <a:ext cx="803623" cy="72591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51A051"/>
            </a:solidFill>
            <a:ln>
              <a:solidFill>
                <a:srgbClr val="51A0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A491D46-D692-0B73-BC1F-380F1D4F0691}"/>
                </a:ext>
              </a:extLst>
            </p:cNvPr>
            <p:cNvSpPr txBox="1"/>
            <p:nvPr/>
          </p:nvSpPr>
          <p:spPr>
            <a:xfrm>
              <a:off x="2331364" y="2569751"/>
              <a:ext cx="21400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得意黑" pitchFamily="2" charset="-122"/>
                  <a:ea typeface="得意黑" pitchFamily="2" charset="-122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A3D2283-6012-1333-45BB-609EF653EA69}"/>
                </a:ext>
              </a:extLst>
            </p:cNvPr>
            <p:cNvSpPr txBox="1"/>
            <p:nvPr/>
          </p:nvSpPr>
          <p:spPr>
            <a:xfrm>
              <a:off x="1739077" y="2161704"/>
              <a:ext cx="60946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50C9CA2-00CB-93A5-5DFD-9DA3832D52BD}"/>
              </a:ext>
            </a:extLst>
          </p:cNvPr>
          <p:cNvGrpSpPr/>
          <p:nvPr/>
        </p:nvGrpSpPr>
        <p:grpSpPr>
          <a:xfrm>
            <a:off x="6570070" y="2061439"/>
            <a:ext cx="3510827" cy="1088878"/>
            <a:chOff x="1659171" y="2102013"/>
            <a:chExt cx="3510827" cy="1088878"/>
          </a:xfrm>
        </p:grpSpPr>
        <p:sp>
          <p:nvSpPr>
            <p:cNvPr id="35" name="矩形: 对角圆角 34">
              <a:extLst>
                <a:ext uri="{FF2B5EF4-FFF2-40B4-BE49-F238E27FC236}">
                  <a16:creationId xmlns:a16="http://schemas.microsoft.com/office/drawing/2014/main" id="{40F8C4C8-B0C6-8D49-61EE-670DC61756DB}"/>
                </a:ext>
              </a:extLst>
            </p:cNvPr>
            <p:cNvSpPr/>
            <p:nvPr/>
          </p:nvSpPr>
          <p:spPr>
            <a:xfrm>
              <a:off x="1661835" y="2464972"/>
              <a:ext cx="3508163" cy="72591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25400">
              <a:solidFill>
                <a:srgbClr val="51A0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: 对角圆角 35">
              <a:extLst>
                <a:ext uri="{FF2B5EF4-FFF2-40B4-BE49-F238E27FC236}">
                  <a16:creationId xmlns:a16="http://schemas.microsoft.com/office/drawing/2014/main" id="{4860E52A-F0F6-0DB6-3571-C072EC8D80E4}"/>
                </a:ext>
              </a:extLst>
            </p:cNvPr>
            <p:cNvSpPr/>
            <p:nvPr/>
          </p:nvSpPr>
          <p:spPr>
            <a:xfrm>
              <a:off x="1659171" y="2102013"/>
              <a:ext cx="803623" cy="72591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51A051"/>
            </a:solidFill>
            <a:ln>
              <a:solidFill>
                <a:srgbClr val="51A0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5C0F11B-3EFB-3E37-0DB8-415373E96FF5}"/>
                </a:ext>
              </a:extLst>
            </p:cNvPr>
            <p:cNvSpPr txBox="1"/>
            <p:nvPr/>
          </p:nvSpPr>
          <p:spPr>
            <a:xfrm>
              <a:off x="2331364" y="2569751"/>
              <a:ext cx="21400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得意黑" pitchFamily="2" charset="-122"/>
                  <a:ea typeface="得意黑" pitchFamily="2" charset="-122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864FEEB-BDB6-925A-1954-49CA2B9A78FD}"/>
                </a:ext>
              </a:extLst>
            </p:cNvPr>
            <p:cNvSpPr txBox="1"/>
            <p:nvPr/>
          </p:nvSpPr>
          <p:spPr>
            <a:xfrm>
              <a:off x="1754831" y="2161704"/>
              <a:ext cx="60305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24108E8-14F4-E023-CF7E-021C5C67FD4B}"/>
              </a:ext>
            </a:extLst>
          </p:cNvPr>
          <p:cNvGrpSpPr/>
          <p:nvPr/>
        </p:nvGrpSpPr>
        <p:grpSpPr>
          <a:xfrm>
            <a:off x="6570070" y="3407571"/>
            <a:ext cx="3510827" cy="1088878"/>
            <a:chOff x="1659171" y="2102013"/>
            <a:chExt cx="3510827" cy="1088878"/>
          </a:xfrm>
        </p:grpSpPr>
        <p:sp>
          <p:nvSpPr>
            <p:cNvPr id="40" name="矩形: 对角圆角 39">
              <a:extLst>
                <a:ext uri="{FF2B5EF4-FFF2-40B4-BE49-F238E27FC236}">
                  <a16:creationId xmlns:a16="http://schemas.microsoft.com/office/drawing/2014/main" id="{DAE53ECF-767D-999F-9A10-D4982B61347F}"/>
                </a:ext>
              </a:extLst>
            </p:cNvPr>
            <p:cNvSpPr/>
            <p:nvPr/>
          </p:nvSpPr>
          <p:spPr>
            <a:xfrm>
              <a:off x="1661835" y="2464972"/>
              <a:ext cx="3508163" cy="72591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25400">
              <a:solidFill>
                <a:srgbClr val="51A0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: 对角圆角 50">
              <a:extLst>
                <a:ext uri="{FF2B5EF4-FFF2-40B4-BE49-F238E27FC236}">
                  <a16:creationId xmlns:a16="http://schemas.microsoft.com/office/drawing/2014/main" id="{8EE10E5C-F488-9A7D-F536-558099A8A425}"/>
                </a:ext>
              </a:extLst>
            </p:cNvPr>
            <p:cNvSpPr/>
            <p:nvPr/>
          </p:nvSpPr>
          <p:spPr>
            <a:xfrm>
              <a:off x="1659171" y="2102013"/>
              <a:ext cx="803623" cy="72591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51A051"/>
            </a:solidFill>
            <a:ln>
              <a:solidFill>
                <a:srgbClr val="51A0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95EBD14-198B-5A59-9543-5ABC7F09EB7C}"/>
                </a:ext>
              </a:extLst>
            </p:cNvPr>
            <p:cNvSpPr txBox="1"/>
            <p:nvPr/>
          </p:nvSpPr>
          <p:spPr>
            <a:xfrm>
              <a:off x="2331364" y="2569751"/>
              <a:ext cx="21400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得意黑" pitchFamily="2" charset="-122"/>
                  <a:ea typeface="得意黑" pitchFamily="2" charset="-122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0D7075B-3D11-532B-952C-DFD062E87D7E}"/>
                </a:ext>
              </a:extLst>
            </p:cNvPr>
            <p:cNvSpPr txBox="1"/>
            <p:nvPr/>
          </p:nvSpPr>
          <p:spPr>
            <a:xfrm>
              <a:off x="1756251" y="2161704"/>
              <a:ext cx="6158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grpSp>
        <p:nvGrpSpPr>
          <p:cNvPr id="54" name="图形 19">
            <a:extLst>
              <a:ext uri="{FF2B5EF4-FFF2-40B4-BE49-F238E27FC236}">
                <a16:creationId xmlns:a16="http://schemas.microsoft.com/office/drawing/2014/main" id="{CFC061CF-1BBA-D84A-1AC2-4F3400189F24}"/>
              </a:ext>
            </a:extLst>
          </p:cNvPr>
          <p:cNvGrpSpPr/>
          <p:nvPr/>
        </p:nvGrpSpPr>
        <p:grpSpPr>
          <a:xfrm rot="5400000" flipV="1">
            <a:off x="4571920" y="312366"/>
            <a:ext cx="1015663" cy="2220187"/>
            <a:chOff x="3531707" y="3481380"/>
            <a:chExt cx="526024" cy="1110817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992F271-1B40-8BE0-1B52-A1D597D1B5DD}"/>
                </a:ext>
              </a:extLst>
            </p:cNvPr>
            <p:cNvSpPr/>
            <p:nvPr/>
          </p:nvSpPr>
          <p:spPr>
            <a:xfrm>
              <a:off x="3531707" y="3488865"/>
              <a:ext cx="526024" cy="1103331"/>
            </a:xfrm>
            <a:custGeom>
              <a:avLst/>
              <a:gdLst>
                <a:gd name="connsiteX0" fmla="*/ 239654 w 526024"/>
                <a:gd name="connsiteY0" fmla="*/ 1103154 h 1103331"/>
                <a:gd name="connsiteX1" fmla="*/ 361728 w 526024"/>
                <a:gd name="connsiteY1" fmla="*/ 806722 h 1103331"/>
                <a:gd name="connsiteX2" fmla="*/ 85450 w 526024"/>
                <a:gd name="connsiteY2" fmla="*/ 0 h 1103331"/>
                <a:gd name="connsiteX3" fmla="*/ 332822 w 526024"/>
                <a:gd name="connsiteY3" fmla="*/ 341460 h 1103331"/>
                <a:gd name="connsiteX4" fmla="*/ 239654 w 526024"/>
                <a:gd name="connsiteY4" fmla="*/ 1103154 h 1103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6024" h="1103331">
                  <a:moveTo>
                    <a:pt x="239654" y="1103154"/>
                  </a:moveTo>
                  <a:cubicBezTo>
                    <a:pt x="217773" y="1110178"/>
                    <a:pt x="461287" y="908066"/>
                    <a:pt x="361728" y="806722"/>
                  </a:cubicBezTo>
                  <a:cubicBezTo>
                    <a:pt x="262168" y="705378"/>
                    <a:pt x="-184379" y="258888"/>
                    <a:pt x="85450" y="0"/>
                  </a:cubicBezTo>
                  <a:cubicBezTo>
                    <a:pt x="85450" y="0"/>
                    <a:pt x="114356" y="225145"/>
                    <a:pt x="332822" y="341460"/>
                  </a:cubicBezTo>
                  <a:cubicBezTo>
                    <a:pt x="551287" y="457776"/>
                    <a:pt x="660520" y="968066"/>
                    <a:pt x="239654" y="1103154"/>
                  </a:cubicBezTo>
                  <a:close/>
                </a:path>
              </a:pathLst>
            </a:custGeom>
            <a:solidFill>
              <a:srgbClr val="8ACC46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6070650-0240-DA2D-7588-CA5539EBE9DD}"/>
                </a:ext>
              </a:extLst>
            </p:cNvPr>
            <p:cNvSpPr/>
            <p:nvPr/>
          </p:nvSpPr>
          <p:spPr>
            <a:xfrm>
              <a:off x="3596584" y="3481380"/>
              <a:ext cx="375806" cy="1091867"/>
            </a:xfrm>
            <a:custGeom>
              <a:avLst/>
              <a:gdLst>
                <a:gd name="connsiteX0" fmla="*/ 226198 w 375806"/>
                <a:gd name="connsiteY0" fmla="*/ 1091867 h 1091867"/>
                <a:gd name="connsiteX1" fmla="*/ 332206 w 375806"/>
                <a:gd name="connsiteY1" fmla="*/ 694149 h 1091867"/>
                <a:gd name="connsiteX2" fmla="*/ 43087 w 375806"/>
                <a:gd name="connsiteY2" fmla="*/ 0 h 109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806" h="1091867">
                  <a:moveTo>
                    <a:pt x="226198" y="1091867"/>
                  </a:moveTo>
                  <a:cubicBezTo>
                    <a:pt x="258328" y="1061867"/>
                    <a:pt x="463895" y="904265"/>
                    <a:pt x="332206" y="694149"/>
                  </a:cubicBezTo>
                  <a:cubicBezTo>
                    <a:pt x="200516" y="484033"/>
                    <a:pt x="-114342" y="142573"/>
                    <a:pt x="43087" y="0"/>
                  </a:cubicBez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5A3684FC-5675-3E69-2CD2-F31F1842AE80}"/>
                </a:ext>
              </a:extLst>
            </p:cNvPr>
            <p:cNvSpPr/>
            <p:nvPr/>
          </p:nvSpPr>
          <p:spPr>
            <a:xfrm>
              <a:off x="3543279" y="3571438"/>
              <a:ext cx="89942" cy="105029"/>
            </a:xfrm>
            <a:custGeom>
              <a:avLst/>
              <a:gdLst>
                <a:gd name="connsiteX0" fmla="*/ 0 w 89942"/>
                <a:gd name="connsiteY0" fmla="*/ 15029 h 105029"/>
                <a:gd name="connsiteX1" fmla="*/ 73877 w 89942"/>
                <a:gd name="connsiteY1" fmla="*/ 105030 h 105029"/>
                <a:gd name="connsiteX2" fmla="*/ 89943 w 89942"/>
                <a:gd name="connsiteY2" fmla="*/ 0 h 10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942" h="105029">
                  <a:moveTo>
                    <a:pt x="0" y="15029"/>
                  </a:moveTo>
                  <a:lnTo>
                    <a:pt x="73877" y="105030"/>
                  </a:lnTo>
                  <a:lnTo>
                    <a:pt x="89943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73DE9F4D-41F2-7526-314B-5DB845F78C26}"/>
                </a:ext>
              </a:extLst>
            </p:cNvPr>
            <p:cNvSpPr/>
            <p:nvPr/>
          </p:nvSpPr>
          <p:spPr>
            <a:xfrm>
              <a:off x="3536888" y="3646467"/>
              <a:ext cx="141306" cy="153858"/>
            </a:xfrm>
            <a:custGeom>
              <a:avLst/>
              <a:gdLst>
                <a:gd name="connsiteX0" fmla="*/ 125298 w 141306"/>
                <a:gd name="connsiteY0" fmla="*/ 0 h 153858"/>
                <a:gd name="connsiteX1" fmla="*/ 141306 w 141306"/>
                <a:gd name="connsiteY1" fmla="*/ 153859 h 153858"/>
                <a:gd name="connsiteX2" fmla="*/ 0 w 141306"/>
                <a:gd name="connsiteY2" fmla="*/ 93801 h 15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06" h="153858">
                  <a:moveTo>
                    <a:pt x="125298" y="0"/>
                  </a:moveTo>
                  <a:lnTo>
                    <a:pt x="141306" y="153859"/>
                  </a:lnTo>
                  <a:lnTo>
                    <a:pt x="0" y="93801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1F2B639-20A2-3565-8F2D-7B01EFB7E927}"/>
                </a:ext>
              </a:extLst>
            </p:cNvPr>
            <p:cNvSpPr/>
            <p:nvPr/>
          </p:nvSpPr>
          <p:spPr>
            <a:xfrm>
              <a:off x="3562569" y="3759097"/>
              <a:ext cx="205567" cy="168830"/>
            </a:xfrm>
            <a:custGeom>
              <a:avLst/>
              <a:gdLst>
                <a:gd name="connsiteX0" fmla="*/ 0 w 205567"/>
                <a:gd name="connsiteY0" fmla="*/ 82515 h 168830"/>
                <a:gd name="connsiteX1" fmla="*/ 192726 w 205567"/>
                <a:gd name="connsiteY1" fmla="*/ 168830 h 168830"/>
                <a:gd name="connsiteX2" fmla="*/ 205567 w 205567"/>
                <a:gd name="connsiteY2" fmla="*/ 0 h 16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567" h="168830">
                  <a:moveTo>
                    <a:pt x="0" y="82515"/>
                  </a:moveTo>
                  <a:cubicBezTo>
                    <a:pt x="12841" y="90000"/>
                    <a:pt x="192726" y="168830"/>
                    <a:pt x="192726" y="168830"/>
                  </a:cubicBezTo>
                  <a:lnTo>
                    <a:pt x="205567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BE18382A-E1C0-8FD5-ACE8-D6F369FD510F}"/>
                </a:ext>
              </a:extLst>
            </p:cNvPr>
            <p:cNvSpPr/>
            <p:nvPr/>
          </p:nvSpPr>
          <p:spPr>
            <a:xfrm>
              <a:off x="3758520" y="3822840"/>
              <a:ext cx="86718" cy="213859"/>
            </a:xfrm>
            <a:custGeom>
              <a:avLst/>
              <a:gdLst>
                <a:gd name="connsiteX0" fmla="*/ 86718 w 86718"/>
                <a:gd name="connsiteY0" fmla="*/ 0 h 213859"/>
                <a:gd name="connsiteX1" fmla="*/ 77102 w 86718"/>
                <a:gd name="connsiteY1" fmla="*/ 210116 h 213859"/>
                <a:gd name="connsiteX2" fmla="*/ 0 w 86718"/>
                <a:gd name="connsiteY2" fmla="*/ 213859 h 21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718" h="213859">
                  <a:moveTo>
                    <a:pt x="86718" y="0"/>
                  </a:moveTo>
                  <a:cubicBezTo>
                    <a:pt x="86718" y="0"/>
                    <a:pt x="80269" y="198888"/>
                    <a:pt x="77102" y="210116"/>
                  </a:cubicBezTo>
                  <a:lnTo>
                    <a:pt x="0" y="213859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241F763E-3BD3-6356-FAF1-EB88FAE17412}"/>
                </a:ext>
              </a:extLst>
            </p:cNvPr>
            <p:cNvSpPr/>
            <p:nvPr/>
          </p:nvSpPr>
          <p:spPr>
            <a:xfrm>
              <a:off x="3781035" y="3924127"/>
              <a:ext cx="173436" cy="232630"/>
            </a:xfrm>
            <a:custGeom>
              <a:avLst/>
              <a:gdLst>
                <a:gd name="connsiteX0" fmla="*/ 0 w 173436"/>
                <a:gd name="connsiteY0" fmla="*/ 206374 h 232630"/>
                <a:gd name="connsiteX1" fmla="*/ 138139 w 173436"/>
                <a:gd name="connsiteY1" fmla="*/ 232631 h 232630"/>
                <a:gd name="connsiteX2" fmla="*/ 173437 w 173436"/>
                <a:gd name="connsiteY2" fmla="*/ 0 h 23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436" h="232630">
                  <a:moveTo>
                    <a:pt x="0" y="206374"/>
                  </a:moveTo>
                  <a:lnTo>
                    <a:pt x="138139" y="232631"/>
                  </a:lnTo>
                  <a:lnTo>
                    <a:pt x="173437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26A4B9A8-711A-B8B6-9FE6-C1C4FF761998}"/>
                </a:ext>
              </a:extLst>
            </p:cNvPr>
            <p:cNvSpPr/>
            <p:nvPr/>
          </p:nvSpPr>
          <p:spPr>
            <a:xfrm>
              <a:off x="3835622" y="4070500"/>
              <a:ext cx="199175" cy="187601"/>
            </a:xfrm>
            <a:custGeom>
              <a:avLst/>
              <a:gdLst>
                <a:gd name="connsiteX0" fmla="*/ 199176 w 199175"/>
                <a:gd name="connsiteY0" fmla="*/ 0 h 187601"/>
                <a:gd name="connsiteX1" fmla="*/ 131690 w 199175"/>
                <a:gd name="connsiteY1" fmla="*/ 187601 h 187601"/>
                <a:gd name="connsiteX2" fmla="*/ 0 w 199175"/>
                <a:gd name="connsiteY2" fmla="*/ 172573 h 18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75" h="187601">
                  <a:moveTo>
                    <a:pt x="199176" y="0"/>
                  </a:moveTo>
                  <a:lnTo>
                    <a:pt x="131690" y="187601"/>
                  </a:lnTo>
                  <a:lnTo>
                    <a:pt x="0" y="172573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48968131-C80B-B338-7162-A8336D02AD4A}"/>
              </a:ext>
            </a:extLst>
          </p:cNvPr>
          <p:cNvSpPr/>
          <p:nvPr/>
        </p:nvSpPr>
        <p:spPr>
          <a:xfrm rot="11321440">
            <a:off x="2383068" y="-237798"/>
            <a:ext cx="3083119" cy="1659544"/>
          </a:xfrm>
          <a:custGeom>
            <a:avLst/>
            <a:gdLst>
              <a:gd name="connsiteX0" fmla="*/ 294787 w 3083119"/>
              <a:gd name="connsiteY0" fmla="*/ 1619198 h 1659544"/>
              <a:gd name="connsiteX1" fmla="*/ 30835 w 3083119"/>
              <a:gd name="connsiteY1" fmla="*/ 1659544 h 1659544"/>
              <a:gd name="connsiteX2" fmla="*/ 0 w 3083119"/>
              <a:gd name="connsiteY2" fmla="*/ 1457818 h 1659544"/>
              <a:gd name="connsiteX3" fmla="*/ 38034 w 3083119"/>
              <a:gd name="connsiteY3" fmla="*/ 1477529 h 1659544"/>
              <a:gd name="connsiteX4" fmla="*/ 187940 w 3083119"/>
              <a:gd name="connsiteY4" fmla="*/ 1559565 h 1659544"/>
              <a:gd name="connsiteX5" fmla="*/ 3083119 w 3083119"/>
              <a:gd name="connsiteY5" fmla="*/ 1192988 h 1659544"/>
              <a:gd name="connsiteX6" fmla="*/ 949848 w 3083119"/>
              <a:gd name="connsiteY6" fmla="*/ 1519068 h 1659544"/>
              <a:gd name="connsiteX7" fmla="*/ 906950 w 3083119"/>
              <a:gd name="connsiteY7" fmla="*/ 1483369 h 1659544"/>
              <a:gd name="connsiteX8" fmla="*/ 325650 w 3083119"/>
              <a:gd name="connsiteY8" fmla="*/ 609647 h 1659544"/>
              <a:gd name="connsiteX9" fmla="*/ 1878302 w 3083119"/>
              <a:gd name="connsiteY9" fmla="*/ 1026163 h 1659544"/>
              <a:gd name="connsiteX10" fmla="*/ 1322276 w 3083119"/>
              <a:gd name="connsiteY10" fmla="*/ 94 h 1659544"/>
              <a:gd name="connsiteX11" fmla="*/ 2874839 w 3083119"/>
              <a:gd name="connsiteY11" fmla="*/ 994108 h 165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83119" h="1659544">
                <a:moveTo>
                  <a:pt x="294787" y="1619198"/>
                </a:moveTo>
                <a:lnTo>
                  <a:pt x="30835" y="1659544"/>
                </a:lnTo>
                <a:lnTo>
                  <a:pt x="0" y="1457818"/>
                </a:lnTo>
                <a:lnTo>
                  <a:pt x="38034" y="1477529"/>
                </a:lnTo>
                <a:cubicBezTo>
                  <a:pt x="84170" y="1502273"/>
                  <a:pt x="134516" y="1529925"/>
                  <a:pt x="187940" y="1559565"/>
                </a:cubicBezTo>
                <a:close/>
                <a:moveTo>
                  <a:pt x="3083119" y="1192988"/>
                </a:moveTo>
                <a:lnTo>
                  <a:pt x="949848" y="1519068"/>
                </a:lnTo>
                <a:lnTo>
                  <a:pt x="906950" y="1483369"/>
                </a:lnTo>
                <a:cubicBezTo>
                  <a:pt x="520597" y="1158268"/>
                  <a:pt x="145082" y="802686"/>
                  <a:pt x="325650" y="609647"/>
                </a:cubicBezTo>
                <a:cubicBezTo>
                  <a:pt x="686785" y="223571"/>
                  <a:pt x="1755485" y="1239565"/>
                  <a:pt x="1878302" y="1026163"/>
                </a:cubicBezTo>
                <a:cubicBezTo>
                  <a:pt x="2001042" y="812869"/>
                  <a:pt x="982855" y="-10089"/>
                  <a:pt x="1322276" y="94"/>
                </a:cubicBezTo>
                <a:cubicBezTo>
                  <a:pt x="1470772" y="4549"/>
                  <a:pt x="2231596" y="421245"/>
                  <a:pt x="2874839" y="994108"/>
                </a:cubicBezTo>
                <a:close/>
              </a:path>
            </a:pathLst>
          </a:custGeom>
          <a:solidFill>
            <a:srgbClr val="CBF4F2">
              <a:alpha val="36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51356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0600C230-98B3-184C-B8C1-CBDD280A7C59}"/>
              </a:ext>
            </a:extLst>
          </p:cNvPr>
          <p:cNvSpPr/>
          <p:nvPr/>
        </p:nvSpPr>
        <p:spPr>
          <a:xfrm>
            <a:off x="6841616" y="3398249"/>
            <a:ext cx="3953677" cy="1814590"/>
          </a:xfrm>
          <a:prstGeom prst="roundRect">
            <a:avLst>
              <a:gd name="adj" fmla="val 10398"/>
            </a:avLst>
          </a:prstGeom>
          <a:blipFill dpi="0" rotWithShape="1">
            <a:blip r:embed="rId4"/>
            <a:srcRect/>
            <a:tile tx="0" ty="-4826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3389EFE2-3BAE-CD71-7D14-2DEF147C1BC9}"/>
              </a:ext>
            </a:extLst>
          </p:cNvPr>
          <p:cNvSpPr/>
          <p:nvPr/>
        </p:nvSpPr>
        <p:spPr>
          <a:xfrm>
            <a:off x="1396707" y="1614410"/>
            <a:ext cx="3953677" cy="1814590"/>
          </a:xfrm>
          <a:prstGeom prst="roundRect">
            <a:avLst>
              <a:gd name="adj" fmla="val 10398"/>
            </a:avLst>
          </a:prstGeom>
          <a:blipFill dpi="0" rotWithShape="1">
            <a:blip r:embed="rId5"/>
            <a:srcRect/>
            <a:tile tx="0" ty="-11811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5351BAE-09C9-4B04-8609-7A2A32A7F17A}"/>
              </a:ext>
            </a:extLst>
          </p:cNvPr>
          <p:cNvGrpSpPr/>
          <p:nvPr/>
        </p:nvGrpSpPr>
        <p:grpSpPr>
          <a:xfrm>
            <a:off x="4734511" y="336086"/>
            <a:ext cx="2722978" cy="646331"/>
            <a:chOff x="4429856" y="336086"/>
            <a:chExt cx="2722978" cy="64633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5A71692-6A71-8672-16FE-64EA9992B3D8}"/>
                </a:ext>
              </a:extLst>
            </p:cNvPr>
            <p:cNvSpPr txBox="1"/>
            <p:nvPr/>
          </p:nvSpPr>
          <p:spPr>
            <a:xfrm>
              <a:off x="5012779" y="411496"/>
              <a:ext cx="21400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51A051"/>
                  </a:solidFill>
                  <a:latin typeface="得意黑" pitchFamily="2" charset="-122"/>
                  <a:ea typeface="得意黑" pitchFamily="2" charset="-122"/>
                </a:rPr>
                <a:t>添加标题文本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C5A759A-CE47-4ABB-3445-C96714CA9192}"/>
                </a:ext>
              </a:extLst>
            </p:cNvPr>
            <p:cNvGrpSpPr/>
            <p:nvPr/>
          </p:nvGrpSpPr>
          <p:grpSpPr>
            <a:xfrm>
              <a:off x="4429856" y="336086"/>
              <a:ext cx="615874" cy="646331"/>
              <a:chOff x="4340586" y="1809171"/>
              <a:chExt cx="821677" cy="862312"/>
            </a:xfrm>
          </p:grpSpPr>
          <p:sp>
            <p:nvSpPr>
              <p:cNvPr id="6" name="矩形: 对角圆角 5">
                <a:extLst>
                  <a:ext uri="{FF2B5EF4-FFF2-40B4-BE49-F238E27FC236}">
                    <a16:creationId xmlns:a16="http://schemas.microsoft.com/office/drawing/2014/main" id="{0C0E0FD5-EECA-9F25-68A4-4214AE199825}"/>
                  </a:ext>
                </a:extLst>
              </p:cNvPr>
              <p:cNvSpPr/>
              <p:nvPr/>
            </p:nvSpPr>
            <p:spPr>
              <a:xfrm>
                <a:off x="4340586" y="1873751"/>
                <a:ext cx="803623" cy="72591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51A051"/>
              </a:solidFill>
              <a:ln>
                <a:solidFill>
                  <a:srgbClr val="51A0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D85337D-8318-2223-B69D-CFB3E2CAE2B7}"/>
                  </a:ext>
                </a:extLst>
              </p:cNvPr>
              <p:cNvSpPr txBox="1"/>
              <p:nvPr/>
            </p:nvSpPr>
            <p:spPr>
              <a:xfrm>
                <a:off x="4340586" y="1809171"/>
                <a:ext cx="821677" cy="862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得意黑" pitchFamily="2" charset="-122"/>
                    <a:ea typeface="得意黑" pitchFamily="2" charset="-122"/>
                  </a:rPr>
                  <a:t>04</a:t>
                </a:r>
                <a:endParaRPr lang="zh-CN" altLang="en-US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endParaRPr>
              </a:p>
            </p:txBody>
          </p:sp>
        </p:grpSp>
      </p:grp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id="{6D60A291-F5E6-4E0B-4C57-3C1070F2AFDC}"/>
              </a:ext>
            </a:extLst>
          </p:cNvPr>
          <p:cNvSpPr/>
          <p:nvPr/>
        </p:nvSpPr>
        <p:spPr>
          <a:xfrm flipH="1">
            <a:off x="5061359" y="1614410"/>
            <a:ext cx="1034642" cy="220829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51A051"/>
          </a:solidFill>
          <a:ln w="25400"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对角圆角 3">
            <a:extLst>
              <a:ext uri="{FF2B5EF4-FFF2-40B4-BE49-F238E27FC236}">
                <a16:creationId xmlns:a16="http://schemas.microsoft.com/office/drawing/2014/main" id="{26A9ADB6-827C-2E59-5B3F-FA1B363B7E28}"/>
              </a:ext>
            </a:extLst>
          </p:cNvPr>
          <p:cNvSpPr/>
          <p:nvPr/>
        </p:nvSpPr>
        <p:spPr>
          <a:xfrm flipH="1">
            <a:off x="6096000" y="3004549"/>
            <a:ext cx="1034642" cy="220829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336535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E5ADD5E-780C-E773-C218-5EA670769E6C}"/>
              </a:ext>
            </a:extLst>
          </p:cNvPr>
          <p:cNvSpPr txBox="1"/>
          <p:nvPr/>
        </p:nvSpPr>
        <p:spPr>
          <a:xfrm>
            <a:off x="5403504" y="2256890"/>
            <a:ext cx="461665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DD4F4DA-36B1-1983-0045-6C807AFBAB45}"/>
              </a:ext>
            </a:extLst>
          </p:cNvPr>
          <p:cNvSpPr txBox="1"/>
          <p:nvPr/>
        </p:nvSpPr>
        <p:spPr>
          <a:xfrm>
            <a:off x="6401705" y="3647029"/>
            <a:ext cx="461665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6" name="TextBox 31">
            <a:extLst>
              <a:ext uri="{FF2B5EF4-FFF2-40B4-BE49-F238E27FC236}">
                <a16:creationId xmlns:a16="http://schemas.microsoft.com/office/drawing/2014/main" id="{46853217-929F-A0A6-892B-05D4BBA847BC}"/>
              </a:ext>
            </a:extLst>
          </p:cNvPr>
          <p:cNvSpPr txBox="1"/>
          <p:nvPr/>
        </p:nvSpPr>
        <p:spPr>
          <a:xfrm>
            <a:off x="6387461" y="1982286"/>
            <a:ext cx="3111439" cy="620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7" name="TextBox 31">
            <a:extLst>
              <a:ext uri="{FF2B5EF4-FFF2-40B4-BE49-F238E27FC236}">
                <a16:creationId xmlns:a16="http://schemas.microsoft.com/office/drawing/2014/main" id="{B677EFBB-9854-C1BE-551B-BBD4E94C82AF}"/>
              </a:ext>
            </a:extLst>
          </p:cNvPr>
          <p:cNvSpPr txBox="1"/>
          <p:nvPr/>
        </p:nvSpPr>
        <p:spPr>
          <a:xfrm>
            <a:off x="2831708" y="4108694"/>
            <a:ext cx="3111439" cy="620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38772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5351BAE-09C9-4B04-8609-7A2A32A7F17A}"/>
              </a:ext>
            </a:extLst>
          </p:cNvPr>
          <p:cNvGrpSpPr/>
          <p:nvPr/>
        </p:nvGrpSpPr>
        <p:grpSpPr>
          <a:xfrm>
            <a:off x="4734511" y="336086"/>
            <a:ext cx="2722978" cy="646331"/>
            <a:chOff x="4429856" y="336086"/>
            <a:chExt cx="2722978" cy="64633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5A71692-6A71-8672-16FE-64EA9992B3D8}"/>
                </a:ext>
              </a:extLst>
            </p:cNvPr>
            <p:cNvSpPr txBox="1"/>
            <p:nvPr/>
          </p:nvSpPr>
          <p:spPr>
            <a:xfrm>
              <a:off x="5012779" y="411496"/>
              <a:ext cx="21400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51A051"/>
                  </a:solidFill>
                  <a:latin typeface="得意黑" pitchFamily="2" charset="-122"/>
                  <a:ea typeface="得意黑" pitchFamily="2" charset="-122"/>
                </a:rPr>
                <a:t>添加标题文本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C5A759A-CE47-4ABB-3445-C96714CA9192}"/>
                </a:ext>
              </a:extLst>
            </p:cNvPr>
            <p:cNvGrpSpPr/>
            <p:nvPr/>
          </p:nvGrpSpPr>
          <p:grpSpPr>
            <a:xfrm>
              <a:off x="4429856" y="336086"/>
              <a:ext cx="615874" cy="646331"/>
              <a:chOff x="4340586" y="1809171"/>
              <a:chExt cx="821677" cy="862312"/>
            </a:xfrm>
          </p:grpSpPr>
          <p:sp>
            <p:nvSpPr>
              <p:cNvPr id="6" name="矩形: 对角圆角 5">
                <a:extLst>
                  <a:ext uri="{FF2B5EF4-FFF2-40B4-BE49-F238E27FC236}">
                    <a16:creationId xmlns:a16="http://schemas.microsoft.com/office/drawing/2014/main" id="{0C0E0FD5-EECA-9F25-68A4-4214AE199825}"/>
                  </a:ext>
                </a:extLst>
              </p:cNvPr>
              <p:cNvSpPr/>
              <p:nvPr/>
            </p:nvSpPr>
            <p:spPr>
              <a:xfrm>
                <a:off x="4340586" y="1873751"/>
                <a:ext cx="803623" cy="72591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51A051"/>
              </a:solidFill>
              <a:ln>
                <a:solidFill>
                  <a:srgbClr val="51A0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D85337D-8318-2223-B69D-CFB3E2CAE2B7}"/>
                  </a:ext>
                </a:extLst>
              </p:cNvPr>
              <p:cNvSpPr txBox="1"/>
              <p:nvPr/>
            </p:nvSpPr>
            <p:spPr>
              <a:xfrm>
                <a:off x="4340586" y="1809171"/>
                <a:ext cx="821677" cy="862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得意黑" pitchFamily="2" charset="-122"/>
                    <a:ea typeface="得意黑" pitchFamily="2" charset="-122"/>
                  </a:rPr>
                  <a:t>04</a:t>
                </a:r>
                <a:endParaRPr lang="zh-CN" altLang="en-US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endParaRPr>
              </a:p>
            </p:txBody>
          </p:sp>
        </p:grp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DBF93563-EB75-6317-A9DD-CECC35FBE6CA}"/>
              </a:ext>
            </a:extLst>
          </p:cNvPr>
          <p:cNvSpPr/>
          <p:nvPr/>
        </p:nvSpPr>
        <p:spPr>
          <a:xfrm>
            <a:off x="4162017" y="4122054"/>
            <a:ext cx="2906713" cy="2735946"/>
          </a:xfrm>
          <a:prstGeom prst="rect">
            <a:avLst/>
          </a:prstGeom>
          <a:blipFill dpi="0" rotWithShape="1">
            <a:blip r:embed="rId4"/>
            <a:srcRect/>
            <a:tile tx="-895350" ty="-16764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47567D1-B19D-6BD4-37FC-6930CAD1AC78}"/>
              </a:ext>
            </a:extLst>
          </p:cNvPr>
          <p:cNvSpPr/>
          <p:nvPr/>
        </p:nvSpPr>
        <p:spPr>
          <a:xfrm>
            <a:off x="4162017" y="1880240"/>
            <a:ext cx="2906713" cy="2113601"/>
          </a:xfrm>
          <a:prstGeom prst="rect">
            <a:avLst/>
          </a:prstGeom>
          <a:solidFill>
            <a:srgbClr val="336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6D4CAA2-EE47-E74C-46CA-2A1438C473DA}"/>
              </a:ext>
            </a:extLst>
          </p:cNvPr>
          <p:cNvSpPr/>
          <p:nvPr/>
        </p:nvSpPr>
        <p:spPr>
          <a:xfrm rot="10800000" flipV="1">
            <a:off x="1019175" y="0"/>
            <a:ext cx="2906713" cy="2735946"/>
          </a:xfrm>
          <a:prstGeom prst="rect">
            <a:avLst/>
          </a:prstGeom>
          <a:blipFill dpi="0" rotWithShape="1">
            <a:blip r:embed="rId5"/>
            <a:srcRect/>
            <a:tile tx="-895350" ty="-16764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F7335D0-F35B-6526-D875-3CD6F647AE7D}"/>
              </a:ext>
            </a:extLst>
          </p:cNvPr>
          <p:cNvSpPr/>
          <p:nvPr/>
        </p:nvSpPr>
        <p:spPr>
          <a:xfrm rot="10800000">
            <a:off x="1019175" y="2864159"/>
            <a:ext cx="2906713" cy="2113601"/>
          </a:xfrm>
          <a:prstGeom prst="rect">
            <a:avLst/>
          </a:prstGeom>
          <a:solidFill>
            <a:srgbClr val="51A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1">
            <a:extLst>
              <a:ext uri="{FF2B5EF4-FFF2-40B4-BE49-F238E27FC236}">
                <a16:creationId xmlns:a16="http://schemas.microsoft.com/office/drawing/2014/main" id="{4DA2F34F-25C5-2A23-6D3C-CE67A27A67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4507" y="2464979"/>
            <a:ext cx="2281731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1">
            <a:extLst>
              <a:ext uri="{FF2B5EF4-FFF2-40B4-BE49-F238E27FC236}">
                <a16:creationId xmlns:a16="http://schemas.microsoft.com/office/drawing/2014/main" id="{F7F12929-1835-8823-207D-F07873AB6F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665" y="3521779"/>
            <a:ext cx="2281731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7306CE9-B5A4-E71D-234C-9A038E3298E7}"/>
              </a:ext>
            </a:extLst>
          </p:cNvPr>
          <p:cNvGrpSpPr/>
          <p:nvPr/>
        </p:nvGrpSpPr>
        <p:grpSpPr>
          <a:xfrm>
            <a:off x="7618185" y="1663431"/>
            <a:ext cx="3688444" cy="3514281"/>
            <a:chOff x="473968" y="1353142"/>
            <a:chExt cx="3688444" cy="3514281"/>
          </a:xfrm>
        </p:grpSpPr>
        <p:sp>
          <p:nvSpPr>
            <p:cNvPr id="16" name="TextBox 31">
              <a:extLst>
                <a:ext uri="{FF2B5EF4-FFF2-40B4-BE49-F238E27FC236}">
                  <a16:creationId xmlns:a16="http://schemas.microsoft.com/office/drawing/2014/main" id="{5BE96C22-81B1-2B29-6941-86B2397039B7}"/>
                </a:ext>
              </a:extLst>
            </p:cNvPr>
            <p:cNvSpPr txBox="1"/>
            <p:nvPr/>
          </p:nvSpPr>
          <p:spPr>
            <a:xfrm>
              <a:off x="495299" y="1805232"/>
              <a:ext cx="3667113" cy="1728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57A448E-EFA3-00A9-3BE6-90CF3AEA1773}"/>
                </a:ext>
              </a:extLst>
            </p:cNvPr>
            <p:cNvSpPr txBox="1"/>
            <p:nvPr/>
          </p:nvSpPr>
          <p:spPr>
            <a:xfrm>
              <a:off x="473968" y="1353142"/>
              <a:ext cx="2906713" cy="5232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8" name="TextBox 31">
              <a:extLst>
                <a:ext uri="{FF2B5EF4-FFF2-40B4-BE49-F238E27FC236}">
                  <a16:creationId xmlns:a16="http://schemas.microsoft.com/office/drawing/2014/main" id="{4DC2C411-0F45-672E-AFF3-D287F57C76D9}"/>
                </a:ext>
              </a:extLst>
            </p:cNvPr>
            <p:cNvSpPr txBox="1"/>
            <p:nvPr/>
          </p:nvSpPr>
          <p:spPr>
            <a:xfrm>
              <a:off x="495299" y="3533654"/>
              <a:ext cx="3667113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marL="171450" indent="-171450" algn="l">
                <a:buFont typeface="Wingdings" panose="05000000000000000000" pitchFamily="2" charset="2"/>
                <a:buChar char="l"/>
              </a:pPr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TextBox 31">
              <a:extLst>
                <a:ext uri="{FF2B5EF4-FFF2-40B4-BE49-F238E27FC236}">
                  <a16:creationId xmlns:a16="http://schemas.microsoft.com/office/drawing/2014/main" id="{23E56773-CF22-3A34-0C68-10A5FB7DAB22}"/>
                </a:ext>
              </a:extLst>
            </p:cNvPr>
            <p:cNvSpPr txBox="1"/>
            <p:nvPr/>
          </p:nvSpPr>
          <p:spPr>
            <a:xfrm>
              <a:off x="495299" y="4246997"/>
              <a:ext cx="3667113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marL="171450" indent="-171450" algn="l">
                <a:buFont typeface="Wingdings" panose="05000000000000000000" pitchFamily="2" charset="2"/>
                <a:buChar char="l"/>
              </a:pPr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77849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5351BAE-09C9-4B04-8609-7A2A32A7F17A}"/>
              </a:ext>
            </a:extLst>
          </p:cNvPr>
          <p:cNvGrpSpPr/>
          <p:nvPr/>
        </p:nvGrpSpPr>
        <p:grpSpPr>
          <a:xfrm>
            <a:off x="4734511" y="336086"/>
            <a:ext cx="2722978" cy="646331"/>
            <a:chOff x="4429856" y="336086"/>
            <a:chExt cx="2722978" cy="64633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5A71692-6A71-8672-16FE-64EA9992B3D8}"/>
                </a:ext>
              </a:extLst>
            </p:cNvPr>
            <p:cNvSpPr txBox="1"/>
            <p:nvPr/>
          </p:nvSpPr>
          <p:spPr>
            <a:xfrm>
              <a:off x="5012779" y="411496"/>
              <a:ext cx="21400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51A051"/>
                  </a:solidFill>
                  <a:latin typeface="得意黑" pitchFamily="2" charset="-122"/>
                  <a:ea typeface="得意黑" pitchFamily="2" charset="-122"/>
                </a:rPr>
                <a:t>添加标题文本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C5A759A-CE47-4ABB-3445-C96714CA9192}"/>
                </a:ext>
              </a:extLst>
            </p:cNvPr>
            <p:cNvGrpSpPr/>
            <p:nvPr/>
          </p:nvGrpSpPr>
          <p:grpSpPr>
            <a:xfrm>
              <a:off x="4429856" y="336086"/>
              <a:ext cx="615874" cy="646331"/>
              <a:chOff x="4340586" y="1809171"/>
              <a:chExt cx="821677" cy="862312"/>
            </a:xfrm>
          </p:grpSpPr>
          <p:sp>
            <p:nvSpPr>
              <p:cNvPr id="6" name="矩形: 对角圆角 5">
                <a:extLst>
                  <a:ext uri="{FF2B5EF4-FFF2-40B4-BE49-F238E27FC236}">
                    <a16:creationId xmlns:a16="http://schemas.microsoft.com/office/drawing/2014/main" id="{0C0E0FD5-EECA-9F25-68A4-4214AE199825}"/>
                  </a:ext>
                </a:extLst>
              </p:cNvPr>
              <p:cNvSpPr/>
              <p:nvPr/>
            </p:nvSpPr>
            <p:spPr>
              <a:xfrm>
                <a:off x="4340586" y="1873751"/>
                <a:ext cx="803623" cy="72591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51A051"/>
              </a:solidFill>
              <a:ln>
                <a:solidFill>
                  <a:srgbClr val="51A0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D85337D-8318-2223-B69D-CFB3E2CAE2B7}"/>
                  </a:ext>
                </a:extLst>
              </p:cNvPr>
              <p:cNvSpPr txBox="1"/>
              <p:nvPr/>
            </p:nvSpPr>
            <p:spPr>
              <a:xfrm>
                <a:off x="4340586" y="1809171"/>
                <a:ext cx="821677" cy="862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得意黑" pitchFamily="2" charset="-122"/>
                    <a:ea typeface="得意黑" pitchFamily="2" charset="-122"/>
                  </a:rPr>
                  <a:t>04</a:t>
                </a:r>
                <a:endParaRPr lang="zh-CN" altLang="en-US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endParaRPr>
              </a:p>
            </p:txBody>
          </p:sp>
        </p:grpSp>
      </p:grpSp>
      <p:sp>
        <p:nvSpPr>
          <p:cNvPr id="3" name="五边形 10">
            <a:extLst>
              <a:ext uri="{FF2B5EF4-FFF2-40B4-BE49-F238E27FC236}">
                <a16:creationId xmlns:a16="http://schemas.microsoft.com/office/drawing/2014/main" id="{354435EB-1E61-C0E8-D291-2A07050211D9}"/>
              </a:ext>
            </a:extLst>
          </p:cNvPr>
          <p:cNvSpPr/>
          <p:nvPr/>
        </p:nvSpPr>
        <p:spPr>
          <a:xfrm>
            <a:off x="858483" y="2839673"/>
            <a:ext cx="2537609" cy="716807"/>
          </a:xfrm>
          <a:prstGeom prst="homePlate">
            <a:avLst/>
          </a:prstGeom>
          <a:solidFill>
            <a:srgbClr val="51A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燕尾形 13">
            <a:extLst>
              <a:ext uri="{FF2B5EF4-FFF2-40B4-BE49-F238E27FC236}">
                <a16:creationId xmlns:a16="http://schemas.microsoft.com/office/drawing/2014/main" id="{E67DD686-D3ED-D123-0376-E2DDA49BCB7A}"/>
              </a:ext>
            </a:extLst>
          </p:cNvPr>
          <p:cNvSpPr/>
          <p:nvPr/>
        </p:nvSpPr>
        <p:spPr>
          <a:xfrm>
            <a:off x="3902794" y="3003526"/>
            <a:ext cx="412620" cy="412620"/>
          </a:xfrm>
          <a:prstGeom prst="chevron">
            <a:avLst/>
          </a:prstGeom>
          <a:solidFill>
            <a:srgbClr val="51A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五边形 14">
            <a:extLst>
              <a:ext uri="{FF2B5EF4-FFF2-40B4-BE49-F238E27FC236}">
                <a16:creationId xmlns:a16="http://schemas.microsoft.com/office/drawing/2014/main" id="{9BAB60CA-BF9B-D4CE-D8D6-D6AB975B570A}"/>
              </a:ext>
            </a:extLst>
          </p:cNvPr>
          <p:cNvSpPr/>
          <p:nvPr/>
        </p:nvSpPr>
        <p:spPr>
          <a:xfrm>
            <a:off x="4827195" y="2825703"/>
            <a:ext cx="2537609" cy="716807"/>
          </a:xfrm>
          <a:prstGeom prst="homePlate">
            <a:avLst/>
          </a:prstGeom>
          <a:solidFill>
            <a:srgbClr val="336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燕尾形 17">
            <a:extLst>
              <a:ext uri="{FF2B5EF4-FFF2-40B4-BE49-F238E27FC236}">
                <a16:creationId xmlns:a16="http://schemas.microsoft.com/office/drawing/2014/main" id="{62C901F7-52BF-E478-0E56-658B630C2650}"/>
              </a:ext>
            </a:extLst>
          </p:cNvPr>
          <p:cNvSpPr/>
          <p:nvPr/>
        </p:nvSpPr>
        <p:spPr>
          <a:xfrm>
            <a:off x="7876586" y="3003526"/>
            <a:ext cx="412620" cy="412620"/>
          </a:xfrm>
          <a:prstGeom prst="chevron">
            <a:avLst/>
          </a:prstGeom>
          <a:solidFill>
            <a:srgbClr val="51A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五边形 18">
            <a:extLst>
              <a:ext uri="{FF2B5EF4-FFF2-40B4-BE49-F238E27FC236}">
                <a16:creationId xmlns:a16="http://schemas.microsoft.com/office/drawing/2014/main" id="{770BD756-FD81-6435-D1DF-11C9FF82D560}"/>
              </a:ext>
            </a:extLst>
          </p:cNvPr>
          <p:cNvSpPr/>
          <p:nvPr/>
        </p:nvSpPr>
        <p:spPr>
          <a:xfrm>
            <a:off x="8800987" y="2825703"/>
            <a:ext cx="2537609" cy="716807"/>
          </a:xfrm>
          <a:prstGeom prst="homePlate">
            <a:avLst/>
          </a:prstGeom>
          <a:solidFill>
            <a:srgbClr val="51A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A25BAE58-5D09-4861-3C5F-1B0A966E1F28}"/>
              </a:ext>
            </a:extLst>
          </p:cNvPr>
          <p:cNvSpPr/>
          <p:nvPr/>
        </p:nvSpPr>
        <p:spPr>
          <a:xfrm>
            <a:off x="5791157" y="1688987"/>
            <a:ext cx="609685" cy="745007"/>
          </a:xfrm>
          <a:custGeom>
            <a:avLst/>
            <a:gdLst>
              <a:gd name="connsiteX0" fmla="*/ 45054 w 232600"/>
              <a:gd name="connsiteY0" fmla="*/ 214503 h 284226"/>
              <a:gd name="connsiteX1" fmla="*/ 187929 w 232600"/>
              <a:gd name="connsiteY1" fmla="*/ 214503 h 284226"/>
              <a:gd name="connsiteX2" fmla="*/ 197454 w 232600"/>
              <a:gd name="connsiteY2" fmla="*/ 224028 h 284226"/>
              <a:gd name="connsiteX3" fmla="*/ 187929 w 232600"/>
              <a:gd name="connsiteY3" fmla="*/ 233553 h 284226"/>
              <a:gd name="connsiteX4" fmla="*/ 45054 w 232600"/>
              <a:gd name="connsiteY4" fmla="*/ 233553 h 284226"/>
              <a:gd name="connsiteX5" fmla="*/ 35529 w 232600"/>
              <a:gd name="connsiteY5" fmla="*/ 224028 h 284226"/>
              <a:gd name="connsiteX6" fmla="*/ 45054 w 232600"/>
              <a:gd name="connsiteY6" fmla="*/ 214503 h 284226"/>
              <a:gd name="connsiteX7" fmla="*/ 44672 w 232600"/>
              <a:gd name="connsiteY7" fmla="*/ 177165 h 284226"/>
              <a:gd name="connsiteX8" fmla="*/ 187547 w 232600"/>
              <a:gd name="connsiteY8" fmla="*/ 177165 h 284226"/>
              <a:gd name="connsiteX9" fmla="*/ 197072 w 232600"/>
              <a:gd name="connsiteY9" fmla="*/ 186690 h 284226"/>
              <a:gd name="connsiteX10" fmla="*/ 187547 w 232600"/>
              <a:gd name="connsiteY10" fmla="*/ 196215 h 284226"/>
              <a:gd name="connsiteX11" fmla="*/ 44672 w 232600"/>
              <a:gd name="connsiteY11" fmla="*/ 196215 h 284226"/>
              <a:gd name="connsiteX12" fmla="*/ 35147 w 232600"/>
              <a:gd name="connsiteY12" fmla="*/ 186690 h 284226"/>
              <a:gd name="connsiteX13" fmla="*/ 44672 w 232600"/>
              <a:gd name="connsiteY13" fmla="*/ 177165 h 284226"/>
              <a:gd name="connsiteX14" fmla="*/ 44672 w 232600"/>
              <a:gd name="connsiteY14" fmla="*/ 139542 h 284226"/>
              <a:gd name="connsiteX15" fmla="*/ 187547 w 232600"/>
              <a:gd name="connsiteY15" fmla="*/ 139542 h 284226"/>
              <a:gd name="connsiteX16" fmla="*/ 197072 w 232600"/>
              <a:gd name="connsiteY16" fmla="*/ 149067 h 284226"/>
              <a:gd name="connsiteX17" fmla="*/ 187547 w 232600"/>
              <a:gd name="connsiteY17" fmla="*/ 158592 h 284226"/>
              <a:gd name="connsiteX18" fmla="*/ 44672 w 232600"/>
              <a:gd name="connsiteY18" fmla="*/ 158592 h 284226"/>
              <a:gd name="connsiteX19" fmla="*/ 35147 w 232600"/>
              <a:gd name="connsiteY19" fmla="*/ 149067 h 284226"/>
              <a:gd name="connsiteX20" fmla="*/ 44672 w 232600"/>
              <a:gd name="connsiteY20" fmla="*/ 139542 h 284226"/>
              <a:gd name="connsiteX21" fmla="*/ 64293 w 232600"/>
              <a:gd name="connsiteY21" fmla="*/ 63913 h 284226"/>
              <a:gd name="connsiteX22" fmla="*/ 56102 w 232600"/>
              <a:gd name="connsiteY22" fmla="*/ 88773 h 284226"/>
              <a:gd name="connsiteX23" fmla="*/ 72485 w 232600"/>
              <a:gd name="connsiteY23" fmla="*/ 88773 h 284226"/>
              <a:gd name="connsiteX24" fmla="*/ 56959 w 232600"/>
              <a:gd name="connsiteY24" fmla="*/ 50673 h 284226"/>
              <a:gd name="connsiteX25" fmla="*/ 72008 w 232600"/>
              <a:gd name="connsiteY25" fmla="*/ 50673 h 284226"/>
              <a:gd name="connsiteX26" fmla="*/ 93821 w 232600"/>
              <a:gd name="connsiteY26" fmla="*/ 112490 h 284226"/>
              <a:gd name="connsiteX27" fmla="*/ 80105 w 232600"/>
              <a:gd name="connsiteY27" fmla="*/ 112490 h 284226"/>
              <a:gd name="connsiteX28" fmla="*/ 75914 w 232600"/>
              <a:gd name="connsiteY28" fmla="*/ 99917 h 284226"/>
              <a:gd name="connsiteX29" fmla="*/ 52482 w 232600"/>
              <a:gd name="connsiteY29" fmla="*/ 99917 h 284226"/>
              <a:gd name="connsiteX30" fmla="*/ 48482 w 232600"/>
              <a:gd name="connsiteY30" fmla="*/ 112490 h 284226"/>
              <a:gd name="connsiteX31" fmla="*/ 35147 w 232600"/>
              <a:gd name="connsiteY31" fmla="*/ 112490 h 284226"/>
              <a:gd name="connsiteX32" fmla="*/ 37338 w 232600"/>
              <a:gd name="connsiteY32" fmla="*/ 19050 h 284226"/>
              <a:gd name="connsiteX33" fmla="*/ 19050 w 232600"/>
              <a:gd name="connsiteY33" fmla="*/ 37338 h 284226"/>
              <a:gd name="connsiteX34" fmla="*/ 19050 w 232600"/>
              <a:gd name="connsiteY34" fmla="*/ 246888 h 284226"/>
              <a:gd name="connsiteX35" fmla="*/ 37338 w 232600"/>
              <a:gd name="connsiteY35" fmla="*/ 265176 h 284226"/>
              <a:gd name="connsiteX36" fmla="*/ 195262 w 232600"/>
              <a:gd name="connsiteY36" fmla="*/ 265176 h 284226"/>
              <a:gd name="connsiteX37" fmla="*/ 213550 w 232600"/>
              <a:gd name="connsiteY37" fmla="*/ 246888 h 284226"/>
              <a:gd name="connsiteX38" fmla="*/ 213550 w 232600"/>
              <a:gd name="connsiteY38" fmla="*/ 37338 h 284226"/>
              <a:gd name="connsiteX39" fmla="*/ 195262 w 232600"/>
              <a:gd name="connsiteY39" fmla="*/ 19050 h 284226"/>
              <a:gd name="connsiteX40" fmla="*/ 37338 w 232600"/>
              <a:gd name="connsiteY40" fmla="*/ 0 h 284226"/>
              <a:gd name="connsiteX41" fmla="*/ 195262 w 232600"/>
              <a:gd name="connsiteY41" fmla="*/ 0 h 284226"/>
              <a:gd name="connsiteX42" fmla="*/ 232600 w 232600"/>
              <a:gd name="connsiteY42" fmla="*/ 37338 h 284226"/>
              <a:gd name="connsiteX43" fmla="*/ 232600 w 232600"/>
              <a:gd name="connsiteY43" fmla="*/ 246888 h 284226"/>
              <a:gd name="connsiteX44" fmla="*/ 195262 w 232600"/>
              <a:gd name="connsiteY44" fmla="*/ 284226 h 284226"/>
              <a:gd name="connsiteX45" fmla="*/ 37338 w 232600"/>
              <a:gd name="connsiteY45" fmla="*/ 284226 h 284226"/>
              <a:gd name="connsiteX46" fmla="*/ 0 w 232600"/>
              <a:gd name="connsiteY46" fmla="*/ 246888 h 284226"/>
              <a:gd name="connsiteX47" fmla="*/ 0 w 232600"/>
              <a:gd name="connsiteY47" fmla="*/ 37338 h 284226"/>
              <a:gd name="connsiteX48" fmla="*/ 37338 w 232600"/>
              <a:gd name="connsiteY48" fmla="*/ 0 h 284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32600" h="284226">
                <a:moveTo>
                  <a:pt x="45054" y="214503"/>
                </a:moveTo>
                <a:lnTo>
                  <a:pt x="187929" y="214503"/>
                </a:lnTo>
                <a:cubicBezTo>
                  <a:pt x="193189" y="214503"/>
                  <a:pt x="197454" y="218770"/>
                  <a:pt x="197454" y="224028"/>
                </a:cubicBezTo>
                <a:cubicBezTo>
                  <a:pt x="197454" y="229286"/>
                  <a:pt x="193189" y="233553"/>
                  <a:pt x="187929" y="233553"/>
                </a:cubicBezTo>
                <a:lnTo>
                  <a:pt x="45054" y="233553"/>
                </a:lnTo>
                <a:cubicBezTo>
                  <a:pt x="39793" y="233553"/>
                  <a:pt x="35529" y="229286"/>
                  <a:pt x="35529" y="224028"/>
                </a:cubicBezTo>
                <a:cubicBezTo>
                  <a:pt x="35529" y="218770"/>
                  <a:pt x="39793" y="214503"/>
                  <a:pt x="45054" y="214503"/>
                </a:cubicBezTo>
                <a:close/>
                <a:moveTo>
                  <a:pt x="44672" y="177165"/>
                </a:moveTo>
                <a:lnTo>
                  <a:pt x="187547" y="177165"/>
                </a:lnTo>
                <a:cubicBezTo>
                  <a:pt x="192807" y="177165"/>
                  <a:pt x="197072" y="181432"/>
                  <a:pt x="197072" y="186690"/>
                </a:cubicBezTo>
                <a:cubicBezTo>
                  <a:pt x="197072" y="191948"/>
                  <a:pt x="192807" y="196215"/>
                  <a:pt x="187547" y="196215"/>
                </a:cubicBezTo>
                <a:lnTo>
                  <a:pt x="44672" y="196215"/>
                </a:lnTo>
                <a:cubicBezTo>
                  <a:pt x="39411" y="196215"/>
                  <a:pt x="35147" y="191948"/>
                  <a:pt x="35147" y="186690"/>
                </a:cubicBezTo>
                <a:cubicBezTo>
                  <a:pt x="35147" y="181432"/>
                  <a:pt x="39411" y="177165"/>
                  <a:pt x="44672" y="177165"/>
                </a:cubicBezTo>
                <a:close/>
                <a:moveTo>
                  <a:pt x="44672" y="139542"/>
                </a:moveTo>
                <a:lnTo>
                  <a:pt x="187547" y="139542"/>
                </a:lnTo>
                <a:cubicBezTo>
                  <a:pt x="192807" y="139542"/>
                  <a:pt x="197072" y="143809"/>
                  <a:pt x="197072" y="149067"/>
                </a:cubicBezTo>
                <a:cubicBezTo>
                  <a:pt x="197072" y="154325"/>
                  <a:pt x="192807" y="158592"/>
                  <a:pt x="187547" y="158592"/>
                </a:cubicBezTo>
                <a:lnTo>
                  <a:pt x="44672" y="158592"/>
                </a:lnTo>
                <a:cubicBezTo>
                  <a:pt x="39411" y="158592"/>
                  <a:pt x="35147" y="154325"/>
                  <a:pt x="35147" y="149067"/>
                </a:cubicBezTo>
                <a:cubicBezTo>
                  <a:pt x="35147" y="143809"/>
                  <a:pt x="39411" y="139542"/>
                  <a:pt x="44672" y="139542"/>
                </a:cubicBezTo>
                <a:close/>
                <a:moveTo>
                  <a:pt x="64293" y="63913"/>
                </a:moveTo>
                <a:lnTo>
                  <a:pt x="56102" y="88773"/>
                </a:lnTo>
                <a:lnTo>
                  <a:pt x="72485" y="88773"/>
                </a:lnTo>
                <a:close/>
                <a:moveTo>
                  <a:pt x="56959" y="50673"/>
                </a:moveTo>
                <a:lnTo>
                  <a:pt x="72008" y="50673"/>
                </a:lnTo>
                <a:lnTo>
                  <a:pt x="93821" y="112490"/>
                </a:lnTo>
                <a:lnTo>
                  <a:pt x="80105" y="112490"/>
                </a:lnTo>
                <a:lnTo>
                  <a:pt x="75914" y="99917"/>
                </a:lnTo>
                <a:lnTo>
                  <a:pt x="52482" y="99917"/>
                </a:lnTo>
                <a:lnTo>
                  <a:pt x="48482" y="112490"/>
                </a:lnTo>
                <a:lnTo>
                  <a:pt x="35147" y="112490"/>
                </a:lnTo>
                <a:close/>
                <a:moveTo>
                  <a:pt x="37338" y="19050"/>
                </a:moveTo>
                <a:cubicBezTo>
                  <a:pt x="27237" y="19050"/>
                  <a:pt x="19050" y="27241"/>
                  <a:pt x="19050" y="37338"/>
                </a:cubicBezTo>
                <a:lnTo>
                  <a:pt x="19050" y="246888"/>
                </a:lnTo>
                <a:cubicBezTo>
                  <a:pt x="19050" y="256984"/>
                  <a:pt x="27237" y="265176"/>
                  <a:pt x="37338" y="265176"/>
                </a:cubicBezTo>
                <a:lnTo>
                  <a:pt x="195262" y="265176"/>
                </a:lnTo>
                <a:cubicBezTo>
                  <a:pt x="205362" y="265176"/>
                  <a:pt x="213550" y="256984"/>
                  <a:pt x="213550" y="246888"/>
                </a:cubicBezTo>
                <a:lnTo>
                  <a:pt x="213550" y="37338"/>
                </a:lnTo>
                <a:cubicBezTo>
                  <a:pt x="213550" y="27241"/>
                  <a:pt x="205362" y="19050"/>
                  <a:pt x="195262" y="19050"/>
                </a:cubicBezTo>
                <a:close/>
                <a:moveTo>
                  <a:pt x="37338" y="0"/>
                </a:moveTo>
                <a:lnTo>
                  <a:pt x="195262" y="0"/>
                </a:lnTo>
                <a:cubicBezTo>
                  <a:pt x="215862" y="48"/>
                  <a:pt x="232548" y="16735"/>
                  <a:pt x="232600" y="37338"/>
                </a:cubicBezTo>
                <a:lnTo>
                  <a:pt x="232600" y="246888"/>
                </a:lnTo>
                <a:cubicBezTo>
                  <a:pt x="232548" y="267490"/>
                  <a:pt x="215862" y="284178"/>
                  <a:pt x="195262" y="284226"/>
                </a:cubicBezTo>
                <a:lnTo>
                  <a:pt x="37338" y="284226"/>
                </a:lnTo>
                <a:cubicBezTo>
                  <a:pt x="16738" y="284178"/>
                  <a:pt x="52" y="267490"/>
                  <a:pt x="0" y="246888"/>
                </a:cubicBezTo>
                <a:lnTo>
                  <a:pt x="0" y="37338"/>
                </a:lnTo>
                <a:cubicBezTo>
                  <a:pt x="52" y="16735"/>
                  <a:pt x="16738" y="48"/>
                  <a:pt x="37338" y="0"/>
                </a:cubicBezTo>
                <a:close/>
              </a:path>
            </a:pathLst>
          </a:custGeom>
          <a:solidFill>
            <a:srgbClr val="51A05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DAA15E95-A94D-B3E6-C27D-73E4F47A72D5}"/>
              </a:ext>
            </a:extLst>
          </p:cNvPr>
          <p:cNvSpPr/>
          <p:nvPr/>
        </p:nvSpPr>
        <p:spPr>
          <a:xfrm>
            <a:off x="1590771" y="1561520"/>
            <a:ext cx="863625" cy="863738"/>
          </a:xfrm>
          <a:custGeom>
            <a:avLst/>
            <a:gdLst>
              <a:gd name="connsiteX0" fmla="*/ 205320 w 298474"/>
              <a:gd name="connsiteY0" fmla="*/ 149256 h 298513"/>
              <a:gd name="connsiteX1" fmla="*/ 205320 w 298474"/>
              <a:gd name="connsiteY1" fmla="*/ 225456 h 298513"/>
              <a:gd name="connsiteX2" fmla="*/ 218274 w 298474"/>
              <a:gd name="connsiteY2" fmla="*/ 225456 h 298513"/>
              <a:gd name="connsiteX3" fmla="*/ 218274 w 298474"/>
              <a:gd name="connsiteY3" fmla="*/ 149256 h 298513"/>
              <a:gd name="connsiteX4" fmla="*/ 195795 w 298474"/>
              <a:gd name="connsiteY4" fmla="*/ 130206 h 298513"/>
              <a:gd name="connsiteX5" fmla="*/ 227799 w 298474"/>
              <a:gd name="connsiteY5" fmla="*/ 130206 h 298513"/>
              <a:gd name="connsiteX6" fmla="*/ 237324 w 298474"/>
              <a:gd name="connsiteY6" fmla="*/ 139731 h 298513"/>
              <a:gd name="connsiteX7" fmla="*/ 237324 w 298474"/>
              <a:gd name="connsiteY7" fmla="*/ 234981 h 298513"/>
              <a:gd name="connsiteX8" fmla="*/ 227799 w 298474"/>
              <a:gd name="connsiteY8" fmla="*/ 244506 h 298513"/>
              <a:gd name="connsiteX9" fmla="*/ 195795 w 298474"/>
              <a:gd name="connsiteY9" fmla="*/ 244506 h 298513"/>
              <a:gd name="connsiteX10" fmla="*/ 186270 w 298474"/>
              <a:gd name="connsiteY10" fmla="*/ 234981 h 298513"/>
              <a:gd name="connsiteX11" fmla="*/ 186270 w 298474"/>
              <a:gd name="connsiteY11" fmla="*/ 139731 h 298513"/>
              <a:gd name="connsiteX12" fmla="*/ 195795 w 298474"/>
              <a:gd name="connsiteY12" fmla="*/ 130206 h 298513"/>
              <a:gd name="connsiteX13" fmla="*/ 74922 w 298474"/>
              <a:gd name="connsiteY13" fmla="*/ 125444 h 298513"/>
              <a:gd name="connsiteX14" fmla="*/ 74922 w 298474"/>
              <a:gd name="connsiteY14" fmla="*/ 225457 h 298513"/>
              <a:gd name="connsiteX15" fmla="*/ 87876 w 298474"/>
              <a:gd name="connsiteY15" fmla="*/ 225457 h 298513"/>
              <a:gd name="connsiteX16" fmla="*/ 87876 w 298474"/>
              <a:gd name="connsiteY16" fmla="*/ 125444 h 298513"/>
              <a:gd name="connsiteX17" fmla="*/ 65397 w 298474"/>
              <a:gd name="connsiteY17" fmla="*/ 106394 h 298513"/>
              <a:gd name="connsiteX18" fmla="*/ 97401 w 298474"/>
              <a:gd name="connsiteY18" fmla="*/ 106394 h 298513"/>
              <a:gd name="connsiteX19" fmla="*/ 106926 w 298474"/>
              <a:gd name="connsiteY19" fmla="*/ 115919 h 298513"/>
              <a:gd name="connsiteX20" fmla="*/ 106926 w 298474"/>
              <a:gd name="connsiteY20" fmla="*/ 234982 h 298513"/>
              <a:gd name="connsiteX21" fmla="*/ 97401 w 298474"/>
              <a:gd name="connsiteY21" fmla="*/ 244507 h 298513"/>
              <a:gd name="connsiteX22" fmla="*/ 65397 w 298474"/>
              <a:gd name="connsiteY22" fmla="*/ 244507 h 298513"/>
              <a:gd name="connsiteX23" fmla="*/ 55872 w 298474"/>
              <a:gd name="connsiteY23" fmla="*/ 234982 h 298513"/>
              <a:gd name="connsiteX24" fmla="*/ 55872 w 298474"/>
              <a:gd name="connsiteY24" fmla="*/ 115919 h 298513"/>
              <a:gd name="connsiteX25" fmla="*/ 65397 w 298474"/>
              <a:gd name="connsiteY25" fmla="*/ 106394 h 298513"/>
              <a:gd name="connsiteX26" fmla="*/ 140168 w 298474"/>
              <a:gd name="connsiteY26" fmla="*/ 93725 h 298513"/>
              <a:gd name="connsiteX27" fmla="*/ 140168 w 298474"/>
              <a:gd name="connsiteY27" fmla="*/ 225456 h 298513"/>
              <a:gd name="connsiteX28" fmla="*/ 153122 w 298474"/>
              <a:gd name="connsiteY28" fmla="*/ 225456 h 298513"/>
              <a:gd name="connsiteX29" fmla="*/ 153122 w 298474"/>
              <a:gd name="connsiteY29" fmla="*/ 93725 h 298513"/>
              <a:gd name="connsiteX30" fmla="*/ 130643 w 298474"/>
              <a:gd name="connsiteY30" fmla="*/ 74675 h 298513"/>
              <a:gd name="connsiteX31" fmla="*/ 162647 w 298474"/>
              <a:gd name="connsiteY31" fmla="*/ 74675 h 298513"/>
              <a:gd name="connsiteX32" fmla="*/ 172172 w 298474"/>
              <a:gd name="connsiteY32" fmla="*/ 84200 h 298513"/>
              <a:gd name="connsiteX33" fmla="*/ 172172 w 298474"/>
              <a:gd name="connsiteY33" fmla="*/ 234981 h 298513"/>
              <a:gd name="connsiteX34" fmla="*/ 162647 w 298474"/>
              <a:gd name="connsiteY34" fmla="*/ 244506 h 298513"/>
              <a:gd name="connsiteX35" fmla="*/ 130643 w 298474"/>
              <a:gd name="connsiteY35" fmla="*/ 244506 h 298513"/>
              <a:gd name="connsiteX36" fmla="*/ 121118 w 298474"/>
              <a:gd name="connsiteY36" fmla="*/ 234981 h 298513"/>
              <a:gd name="connsiteX37" fmla="*/ 121118 w 298474"/>
              <a:gd name="connsiteY37" fmla="*/ 84200 h 298513"/>
              <a:gd name="connsiteX38" fmla="*/ 130643 w 298474"/>
              <a:gd name="connsiteY38" fmla="*/ 74675 h 298513"/>
              <a:gd name="connsiteX39" fmla="*/ 33870 w 298474"/>
              <a:gd name="connsiteY39" fmla="*/ 0 h 298513"/>
              <a:gd name="connsiteX40" fmla="*/ 36406 w 298474"/>
              <a:gd name="connsiteY40" fmla="*/ 2536 h 298513"/>
              <a:gd name="connsiteX41" fmla="*/ 39813 w 298474"/>
              <a:gd name="connsiteY41" fmla="*/ 2133 h 298513"/>
              <a:gd name="connsiteX42" fmla="*/ 41394 w 298474"/>
              <a:gd name="connsiteY42" fmla="*/ 3715 h 298513"/>
              <a:gd name="connsiteX43" fmla="*/ 65778 w 298474"/>
              <a:gd name="connsiteY43" fmla="*/ 34766 h 298513"/>
              <a:gd name="connsiteX44" fmla="*/ 64225 w 298474"/>
              <a:gd name="connsiteY44" fmla="*/ 48149 h 298513"/>
              <a:gd name="connsiteX45" fmla="*/ 64159 w 298474"/>
              <a:gd name="connsiteY45" fmla="*/ 48196 h 298513"/>
              <a:gd name="connsiteX46" fmla="*/ 58253 w 298474"/>
              <a:gd name="connsiteY46" fmla="*/ 50197 h 298513"/>
              <a:gd name="connsiteX47" fmla="*/ 50824 w 298474"/>
              <a:gd name="connsiteY47" fmla="*/ 46577 h 298513"/>
              <a:gd name="connsiteX48" fmla="*/ 43395 w 298474"/>
              <a:gd name="connsiteY48" fmla="*/ 37103 h 298513"/>
              <a:gd name="connsiteX49" fmla="*/ 43395 w 298474"/>
              <a:gd name="connsiteY49" fmla="*/ 255080 h 298513"/>
              <a:gd name="connsiteX50" fmla="*/ 261373 w 298474"/>
              <a:gd name="connsiteY50" fmla="*/ 255080 h 298513"/>
              <a:gd name="connsiteX51" fmla="*/ 251897 w 298474"/>
              <a:gd name="connsiteY51" fmla="*/ 247649 h 298513"/>
              <a:gd name="connsiteX52" fmla="*/ 250277 w 298474"/>
              <a:gd name="connsiteY52" fmla="*/ 234314 h 298513"/>
              <a:gd name="connsiteX53" fmla="*/ 263641 w 298474"/>
              <a:gd name="connsiteY53" fmla="*/ 232647 h 298513"/>
              <a:gd name="connsiteX54" fmla="*/ 263707 w 298474"/>
              <a:gd name="connsiteY54" fmla="*/ 232695 h 298513"/>
              <a:gd name="connsiteX55" fmla="*/ 294759 w 298474"/>
              <a:gd name="connsiteY55" fmla="*/ 257079 h 298513"/>
              <a:gd name="connsiteX56" fmla="*/ 298474 w 298474"/>
              <a:gd name="connsiteY56" fmla="*/ 264604 h 298513"/>
              <a:gd name="connsiteX57" fmla="*/ 298474 w 298474"/>
              <a:gd name="connsiteY57" fmla="*/ 264605 h 298513"/>
              <a:gd name="connsiteX58" fmla="*/ 298474 w 298474"/>
              <a:gd name="connsiteY58" fmla="*/ 264605 h 298513"/>
              <a:gd name="connsiteX59" fmla="*/ 298473 w 298474"/>
              <a:gd name="connsiteY59" fmla="*/ 264606 h 298513"/>
              <a:gd name="connsiteX60" fmla="*/ 294759 w 298474"/>
              <a:gd name="connsiteY60" fmla="*/ 272033 h 298513"/>
              <a:gd name="connsiteX61" fmla="*/ 263707 w 298474"/>
              <a:gd name="connsiteY61" fmla="*/ 296417 h 298513"/>
              <a:gd name="connsiteX62" fmla="*/ 257802 w 298474"/>
              <a:gd name="connsiteY62" fmla="*/ 298513 h 298513"/>
              <a:gd name="connsiteX63" fmla="*/ 250277 w 298474"/>
              <a:gd name="connsiteY63" fmla="*/ 294798 h 298513"/>
              <a:gd name="connsiteX64" fmla="*/ 251897 w 298474"/>
              <a:gd name="connsiteY64" fmla="*/ 281463 h 298513"/>
              <a:gd name="connsiteX65" fmla="*/ 261301 w 298474"/>
              <a:gd name="connsiteY65" fmla="*/ 274130 h 298513"/>
              <a:gd name="connsiteX66" fmla="*/ 33870 w 298474"/>
              <a:gd name="connsiteY66" fmla="*/ 274130 h 298513"/>
              <a:gd name="connsiteX67" fmla="*/ 24345 w 298474"/>
              <a:gd name="connsiteY67" fmla="*/ 264605 h 298513"/>
              <a:gd name="connsiteX68" fmla="*/ 24345 w 298474"/>
              <a:gd name="connsiteY68" fmla="*/ 37170 h 298513"/>
              <a:gd name="connsiteX69" fmla="*/ 17010 w 298474"/>
              <a:gd name="connsiteY69" fmla="*/ 46577 h 298513"/>
              <a:gd name="connsiteX70" fmla="*/ 3675 w 298474"/>
              <a:gd name="connsiteY70" fmla="*/ 48196 h 298513"/>
              <a:gd name="connsiteX71" fmla="*/ 2008 w 298474"/>
              <a:gd name="connsiteY71" fmla="*/ 34833 h 298513"/>
              <a:gd name="connsiteX72" fmla="*/ 2055 w 298474"/>
              <a:gd name="connsiteY72" fmla="*/ 34766 h 298513"/>
              <a:gd name="connsiteX73" fmla="*/ 26439 w 298474"/>
              <a:gd name="connsiteY73" fmla="*/ 3715 h 298513"/>
              <a:gd name="connsiteX74" fmla="*/ 30653 w 298474"/>
              <a:gd name="connsiteY74" fmla="*/ 3216 h 298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298474" h="298513">
                <a:moveTo>
                  <a:pt x="205320" y="149256"/>
                </a:moveTo>
                <a:lnTo>
                  <a:pt x="205320" y="225456"/>
                </a:lnTo>
                <a:lnTo>
                  <a:pt x="218274" y="225456"/>
                </a:lnTo>
                <a:lnTo>
                  <a:pt x="218274" y="149256"/>
                </a:lnTo>
                <a:close/>
                <a:moveTo>
                  <a:pt x="195795" y="130206"/>
                </a:moveTo>
                <a:lnTo>
                  <a:pt x="227799" y="130206"/>
                </a:lnTo>
                <a:cubicBezTo>
                  <a:pt x="233056" y="130206"/>
                  <a:pt x="237324" y="134473"/>
                  <a:pt x="237324" y="139731"/>
                </a:cubicBezTo>
                <a:lnTo>
                  <a:pt x="237324" y="234981"/>
                </a:lnTo>
                <a:cubicBezTo>
                  <a:pt x="237324" y="240239"/>
                  <a:pt x="233056" y="244506"/>
                  <a:pt x="227799" y="244506"/>
                </a:cubicBezTo>
                <a:lnTo>
                  <a:pt x="195795" y="244506"/>
                </a:lnTo>
                <a:cubicBezTo>
                  <a:pt x="190537" y="244506"/>
                  <a:pt x="186270" y="240239"/>
                  <a:pt x="186270" y="234981"/>
                </a:cubicBezTo>
                <a:lnTo>
                  <a:pt x="186270" y="139731"/>
                </a:lnTo>
                <a:cubicBezTo>
                  <a:pt x="186270" y="134473"/>
                  <a:pt x="190537" y="130206"/>
                  <a:pt x="195795" y="130206"/>
                </a:cubicBezTo>
                <a:close/>
                <a:moveTo>
                  <a:pt x="74922" y="125444"/>
                </a:moveTo>
                <a:lnTo>
                  <a:pt x="74922" y="225457"/>
                </a:lnTo>
                <a:lnTo>
                  <a:pt x="87876" y="225457"/>
                </a:lnTo>
                <a:lnTo>
                  <a:pt x="87876" y="125444"/>
                </a:lnTo>
                <a:close/>
                <a:moveTo>
                  <a:pt x="65397" y="106394"/>
                </a:moveTo>
                <a:lnTo>
                  <a:pt x="97401" y="106394"/>
                </a:lnTo>
                <a:cubicBezTo>
                  <a:pt x="102658" y="106394"/>
                  <a:pt x="106926" y="110661"/>
                  <a:pt x="106926" y="115919"/>
                </a:cubicBezTo>
                <a:lnTo>
                  <a:pt x="106926" y="234982"/>
                </a:lnTo>
                <a:cubicBezTo>
                  <a:pt x="106926" y="240240"/>
                  <a:pt x="102658" y="244507"/>
                  <a:pt x="97401" y="244507"/>
                </a:cubicBezTo>
                <a:lnTo>
                  <a:pt x="65397" y="244507"/>
                </a:lnTo>
                <a:cubicBezTo>
                  <a:pt x="60139" y="244507"/>
                  <a:pt x="55872" y="240240"/>
                  <a:pt x="55872" y="234982"/>
                </a:cubicBezTo>
                <a:lnTo>
                  <a:pt x="55872" y="115919"/>
                </a:lnTo>
                <a:cubicBezTo>
                  <a:pt x="55872" y="110661"/>
                  <a:pt x="60139" y="106394"/>
                  <a:pt x="65397" y="106394"/>
                </a:cubicBezTo>
                <a:close/>
                <a:moveTo>
                  <a:pt x="140168" y="93725"/>
                </a:moveTo>
                <a:lnTo>
                  <a:pt x="140168" y="225456"/>
                </a:lnTo>
                <a:lnTo>
                  <a:pt x="153122" y="225456"/>
                </a:lnTo>
                <a:lnTo>
                  <a:pt x="153122" y="93725"/>
                </a:lnTo>
                <a:close/>
                <a:moveTo>
                  <a:pt x="130643" y="74675"/>
                </a:moveTo>
                <a:lnTo>
                  <a:pt x="162647" y="74675"/>
                </a:lnTo>
                <a:cubicBezTo>
                  <a:pt x="167905" y="74675"/>
                  <a:pt x="172172" y="78942"/>
                  <a:pt x="172172" y="84200"/>
                </a:cubicBezTo>
                <a:lnTo>
                  <a:pt x="172172" y="234981"/>
                </a:lnTo>
                <a:cubicBezTo>
                  <a:pt x="172172" y="240239"/>
                  <a:pt x="167905" y="244506"/>
                  <a:pt x="162647" y="244506"/>
                </a:cubicBezTo>
                <a:lnTo>
                  <a:pt x="130643" y="244506"/>
                </a:lnTo>
                <a:cubicBezTo>
                  <a:pt x="125385" y="244506"/>
                  <a:pt x="121118" y="240239"/>
                  <a:pt x="121118" y="234981"/>
                </a:cubicBezTo>
                <a:lnTo>
                  <a:pt x="121118" y="84200"/>
                </a:lnTo>
                <a:cubicBezTo>
                  <a:pt x="121118" y="78942"/>
                  <a:pt x="125385" y="74675"/>
                  <a:pt x="130643" y="74675"/>
                </a:cubicBezTo>
                <a:close/>
                <a:moveTo>
                  <a:pt x="33870" y="0"/>
                </a:moveTo>
                <a:lnTo>
                  <a:pt x="36406" y="2536"/>
                </a:lnTo>
                <a:lnTo>
                  <a:pt x="39813" y="2133"/>
                </a:lnTo>
                <a:cubicBezTo>
                  <a:pt x="40403" y="2600"/>
                  <a:pt x="40936" y="3134"/>
                  <a:pt x="41394" y="3715"/>
                </a:cubicBezTo>
                <a:lnTo>
                  <a:pt x="65778" y="34766"/>
                </a:lnTo>
                <a:cubicBezTo>
                  <a:pt x="69045" y="38890"/>
                  <a:pt x="68350" y="44882"/>
                  <a:pt x="64225" y="48149"/>
                </a:cubicBezTo>
                <a:cubicBezTo>
                  <a:pt x="64197" y="48168"/>
                  <a:pt x="64177" y="48177"/>
                  <a:pt x="64159" y="48196"/>
                </a:cubicBezTo>
                <a:cubicBezTo>
                  <a:pt x="62473" y="49511"/>
                  <a:pt x="60387" y="50216"/>
                  <a:pt x="58253" y="50197"/>
                </a:cubicBezTo>
                <a:cubicBezTo>
                  <a:pt x="55357" y="50187"/>
                  <a:pt x="52624" y="48854"/>
                  <a:pt x="50824" y="46577"/>
                </a:cubicBezTo>
                <a:lnTo>
                  <a:pt x="43395" y="37103"/>
                </a:lnTo>
                <a:lnTo>
                  <a:pt x="43395" y="255080"/>
                </a:lnTo>
                <a:lnTo>
                  <a:pt x="261373" y="255080"/>
                </a:lnTo>
                <a:lnTo>
                  <a:pt x="251897" y="247649"/>
                </a:lnTo>
                <a:cubicBezTo>
                  <a:pt x="247782" y="244411"/>
                  <a:pt x="247058" y="238448"/>
                  <a:pt x="250277" y="234314"/>
                </a:cubicBezTo>
                <a:cubicBezTo>
                  <a:pt x="253506" y="230161"/>
                  <a:pt x="259488" y="229418"/>
                  <a:pt x="263641" y="232647"/>
                </a:cubicBezTo>
                <a:cubicBezTo>
                  <a:pt x="263669" y="232667"/>
                  <a:pt x="263689" y="232676"/>
                  <a:pt x="263707" y="232695"/>
                </a:cubicBezTo>
                <a:lnTo>
                  <a:pt x="294759" y="257079"/>
                </a:lnTo>
                <a:cubicBezTo>
                  <a:pt x="297093" y="258879"/>
                  <a:pt x="298464" y="261661"/>
                  <a:pt x="298474" y="264604"/>
                </a:cubicBezTo>
                <a:lnTo>
                  <a:pt x="298474" y="264605"/>
                </a:lnTo>
                <a:lnTo>
                  <a:pt x="298474" y="264605"/>
                </a:lnTo>
                <a:lnTo>
                  <a:pt x="298473" y="264606"/>
                </a:lnTo>
                <a:lnTo>
                  <a:pt x="294759" y="272033"/>
                </a:lnTo>
                <a:lnTo>
                  <a:pt x="263707" y="296417"/>
                </a:lnTo>
                <a:cubicBezTo>
                  <a:pt x="262031" y="297760"/>
                  <a:pt x="259955" y="298503"/>
                  <a:pt x="257802" y="298513"/>
                </a:cubicBezTo>
                <a:cubicBezTo>
                  <a:pt x="254849" y="298503"/>
                  <a:pt x="252078" y="297132"/>
                  <a:pt x="250277" y="294798"/>
                </a:cubicBezTo>
                <a:cubicBezTo>
                  <a:pt x="247058" y="290664"/>
                  <a:pt x="247782" y="284702"/>
                  <a:pt x="251897" y="281463"/>
                </a:cubicBezTo>
                <a:lnTo>
                  <a:pt x="261301" y="274130"/>
                </a:lnTo>
                <a:lnTo>
                  <a:pt x="33870" y="274130"/>
                </a:lnTo>
                <a:cubicBezTo>
                  <a:pt x="28612" y="274130"/>
                  <a:pt x="24345" y="269863"/>
                  <a:pt x="24345" y="264605"/>
                </a:cubicBezTo>
                <a:lnTo>
                  <a:pt x="24345" y="37170"/>
                </a:lnTo>
                <a:lnTo>
                  <a:pt x="17010" y="46577"/>
                </a:lnTo>
                <a:cubicBezTo>
                  <a:pt x="13771" y="50692"/>
                  <a:pt x="7809" y="51416"/>
                  <a:pt x="3675" y="48196"/>
                </a:cubicBezTo>
                <a:cubicBezTo>
                  <a:pt x="-478" y="44967"/>
                  <a:pt x="-1221" y="38986"/>
                  <a:pt x="2008" y="34833"/>
                </a:cubicBezTo>
                <a:cubicBezTo>
                  <a:pt x="2017" y="34804"/>
                  <a:pt x="2037" y="34785"/>
                  <a:pt x="2055" y="34766"/>
                </a:cubicBezTo>
                <a:lnTo>
                  <a:pt x="26439" y="3715"/>
                </a:lnTo>
                <a:lnTo>
                  <a:pt x="30653" y="3216"/>
                </a:lnTo>
                <a:close/>
              </a:path>
            </a:pathLst>
          </a:custGeom>
          <a:solidFill>
            <a:srgbClr val="51A05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plant_25069">
            <a:extLst>
              <a:ext uri="{FF2B5EF4-FFF2-40B4-BE49-F238E27FC236}">
                <a16:creationId xmlns:a16="http://schemas.microsoft.com/office/drawing/2014/main" id="{A5D2AA7F-8B02-236F-73D3-1B5FD539A77C}"/>
              </a:ext>
            </a:extLst>
          </p:cNvPr>
          <p:cNvSpPr/>
          <p:nvPr/>
        </p:nvSpPr>
        <p:spPr>
          <a:xfrm>
            <a:off x="9387535" y="1688987"/>
            <a:ext cx="609685" cy="60880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  <a:gd name="T112" fmla="*/ 372171 w 604011"/>
              <a:gd name="T113" fmla="*/ 372171 w 604011"/>
              <a:gd name="T114" fmla="*/ 372171 w 604011"/>
              <a:gd name="T11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13" h="1113">
                <a:moveTo>
                  <a:pt x="1113" y="556"/>
                </a:moveTo>
                <a:cubicBezTo>
                  <a:pt x="1113" y="249"/>
                  <a:pt x="864" y="0"/>
                  <a:pt x="556" y="0"/>
                </a:cubicBezTo>
                <a:cubicBezTo>
                  <a:pt x="249" y="0"/>
                  <a:pt x="0" y="249"/>
                  <a:pt x="0" y="556"/>
                </a:cubicBezTo>
                <a:cubicBezTo>
                  <a:pt x="0" y="864"/>
                  <a:pt x="249" y="1113"/>
                  <a:pt x="556" y="1113"/>
                </a:cubicBezTo>
                <a:cubicBezTo>
                  <a:pt x="555" y="1000"/>
                  <a:pt x="555" y="837"/>
                  <a:pt x="557" y="833"/>
                </a:cubicBezTo>
                <a:cubicBezTo>
                  <a:pt x="553" y="825"/>
                  <a:pt x="546" y="806"/>
                  <a:pt x="533" y="781"/>
                </a:cubicBezTo>
                <a:cubicBezTo>
                  <a:pt x="525" y="764"/>
                  <a:pt x="514" y="744"/>
                  <a:pt x="502" y="723"/>
                </a:cubicBezTo>
                <a:cubicBezTo>
                  <a:pt x="498" y="717"/>
                  <a:pt x="491" y="702"/>
                  <a:pt x="492" y="698"/>
                </a:cubicBezTo>
                <a:cubicBezTo>
                  <a:pt x="492" y="696"/>
                  <a:pt x="492" y="694"/>
                  <a:pt x="492" y="691"/>
                </a:cubicBezTo>
                <a:cubicBezTo>
                  <a:pt x="483" y="680"/>
                  <a:pt x="474" y="669"/>
                  <a:pt x="463" y="658"/>
                </a:cubicBezTo>
                <a:cubicBezTo>
                  <a:pt x="455" y="648"/>
                  <a:pt x="445" y="639"/>
                  <a:pt x="435" y="630"/>
                </a:cubicBezTo>
                <a:cubicBezTo>
                  <a:pt x="426" y="621"/>
                  <a:pt x="415" y="614"/>
                  <a:pt x="405" y="606"/>
                </a:cubicBezTo>
                <a:cubicBezTo>
                  <a:pt x="395" y="599"/>
                  <a:pt x="385" y="593"/>
                  <a:pt x="375" y="587"/>
                </a:cubicBezTo>
                <a:cubicBezTo>
                  <a:pt x="365" y="582"/>
                  <a:pt x="355" y="577"/>
                  <a:pt x="346" y="573"/>
                </a:cubicBezTo>
                <a:cubicBezTo>
                  <a:pt x="337" y="571"/>
                  <a:pt x="328" y="568"/>
                  <a:pt x="320" y="566"/>
                </a:cubicBezTo>
                <a:cubicBezTo>
                  <a:pt x="313" y="563"/>
                  <a:pt x="306" y="563"/>
                  <a:pt x="300" y="563"/>
                </a:cubicBezTo>
                <a:cubicBezTo>
                  <a:pt x="289" y="561"/>
                  <a:pt x="282" y="561"/>
                  <a:pt x="282" y="561"/>
                </a:cubicBezTo>
                <a:cubicBezTo>
                  <a:pt x="282" y="561"/>
                  <a:pt x="289" y="562"/>
                  <a:pt x="300" y="564"/>
                </a:cubicBezTo>
                <a:cubicBezTo>
                  <a:pt x="305" y="565"/>
                  <a:pt x="312" y="565"/>
                  <a:pt x="320" y="568"/>
                </a:cubicBezTo>
                <a:cubicBezTo>
                  <a:pt x="327" y="571"/>
                  <a:pt x="335" y="574"/>
                  <a:pt x="344" y="578"/>
                </a:cubicBezTo>
                <a:cubicBezTo>
                  <a:pt x="353" y="582"/>
                  <a:pt x="362" y="587"/>
                  <a:pt x="372" y="593"/>
                </a:cubicBezTo>
                <a:cubicBezTo>
                  <a:pt x="380" y="599"/>
                  <a:pt x="390" y="606"/>
                  <a:pt x="399" y="613"/>
                </a:cubicBezTo>
                <a:cubicBezTo>
                  <a:pt x="408" y="622"/>
                  <a:pt x="418" y="629"/>
                  <a:pt x="427" y="639"/>
                </a:cubicBezTo>
                <a:cubicBezTo>
                  <a:pt x="435" y="648"/>
                  <a:pt x="444" y="657"/>
                  <a:pt x="452" y="668"/>
                </a:cubicBezTo>
                <a:cubicBezTo>
                  <a:pt x="463" y="682"/>
                  <a:pt x="474" y="697"/>
                  <a:pt x="483" y="711"/>
                </a:cubicBezTo>
                <a:cubicBezTo>
                  <a:pt x="471" y="712"/>
                  <a:pt x="430" y="707"/>
                  <a:pt x="412" y="704"/>
                </a:cubicBezTo>
                <a:cubicBezTo>
                  <a:pt x="392" y="702"/>
                  <a:pt x="371" y="697"/>
                  <a:pt x="350" y="690"/>
                </a:cubicBezTo>
                <a:cubicBezTo>
                  <a:pt x="329" y="683"/>
                  <a:pt x="309" y="673"/>
                  <a:pt x="291" y="662"/>
                </a:cubicBezTo>
                <a:cubicBezTo>
                  <a:pt x="254" y="640"/>
                  <a:pt x="225" y="608"/>
                  <a:pt x="204" y="579"/>
                </a:cubicBezTo>
                <a:cubicBezTo>
                  <a:pt x="193" y="565"/>
                  <a:pt x="183" y="551"/>
                  <a:pt x="174" y="541"/>
                </a:cubicBezTo>
                <a:cubicBezTo>
                  <a:pt x="169" y="537"/>
                  <a:pt x="165" y="532"/>
                  <a:pt x="161" y="529"/>
                </a:cubicBezTo>
                <a:cubicBezTo>
                  <a:pt x="158" y="527"/>
                  <a:pt x="156" y="525"/>
                  <a:pt x="156" y="525"/>
                </a:cubicBezTo>
                <a:cubicBezTo>
                  <a:pt x="156" y="525"/>
                  <a:pt x="157" y="523"/>
                  <a:pt x="160" y="520"/>
                </a:cubicBezTo>
                <a:cubicBezTo>
                  <a:pt x="162" y="516"/>
                  <a:pt x="166" y="510"/>
                  <a:pt x="172" y="505"/>
                </a:cubicBezTo>
                <a:cubicBezTo>
                  <a:pt x="184" y="494"/>
                  <a:pt x="205" y="482"/>
                  <a:pt x="230" y="477"/>
                </a:cubicBezTo>
                <a:cubicBezTo>
                  <a:pt x="255" y="471"/>
                  <a:pt x="283" y="471"/>
                  <a:pt x="310" y="477"/>
                </a:cubicBezTo>
                <a:cubicBezTo>
                  <a:pt x="338" y="482"/>
                  <a:pt x="364" y="493"/>
                  <a:pt x="387" y="507"/>
                </a:cubicBezTo>
                <a:cubicBezTo>
                  <a:pt x="410" y="522"/>
                  <a:pt x="431" y="540"/>
                  <a:pt x="447" y="561"/>
                </a:cubicBezTo>
                <a:cubicBezTo>
                  <a:pt x="463" y="581"/>
                  <a:pt x="475" y="604"/>
                  <a:pt x="482" y="626"/>
                </a:cubicBezTo>
                <a:cubicBezTo>
                  <a:pt x="489" y="648"/>
                  <a:pt x="493" y="669"/>
                  <a:pt x="492" y="686"/>
                </a:cubicBezTo>
                <a:cubicBezTo>
                  <a:pt x="493" y="688"/>
                  <a:pt x="492" y="689"/>
                  <a:pt x="492" y="691"/>
                </a:cubicBezTo>
                <a:cubicBezTo>
                  <a:pt x="526" y="734"/>
                  <a:pt x="551" y="777"/>
                  <a:pt x="565" y="804"/>
                </a:cubicBezTo>
                <a:cubicBezTo>
                  <a:pt x="568" y="796"/>
                  <a:pt x="571" y="787"/>
                  <a:pt x="573" y="777"/>
                </a:cubicBezTo>
                <a:cubicBezTo>
                  <a:pt x="580" y="752"/>
                  <a:pt x="587" y="723"/>
                  <a:pt x="592" y="692"/>
                </a:cubicBezTo>
                <a:cubicBezTo>
                  <a:pt x="594" y="683"/>
                  <a:pt x="600" y="661"/>
                  <a:pt x="604" y="658"/>
                </a:cubicBezTo>
                <a:cubicBezTo>
                  <a:pt x="607" y="656"/>
                  <a:pt x="609" y="654"/>
                  <a:pt x="611" y="652"/>
                </a:cubicBezTo>
                <a:cubicBezTo>
                  <a:pt x="611" y="633"/>
                  <a:pt x="612" y="613"/>
                  <a:pt x="611" y="593"/>
                </a:cubicBezTo>
                <a:cubicBezTo>
                  <a:pt x="611" y="576"/>
                  <a:pt x="609" y="558"/>
                  <a:pt x="607" y="541"/>
                </a:cubicBezTo>
                <a:cubicBezTo>
                  <a:pt x="606" y="524"/>
                  <a:pt x="601" y="507"/>
                  <a:pt x="599" y="491"/>
                </a:cubicBezTo>
                <a:cubicBezTo>
                  <a:pt x="594" y="475"/>
                  <a:pt x="589" y="460"/>
                  <a:pt x="585" y="446"/>
                </a:cubicBezTo>
                <a:cubicBezTo>
                  <a:pt x="579" y="432"/>
                  <a:pt x="573" y="419"/>
                  <a:pt x="568" y="407"/>
                </a:cubicBezTo>
                <a:cubicBezTo>
                  <a:pt x="561" y="396"/>
                  <a:pt x="554" y="386"/>
                  <a:pt x="549" y="377"/>
                </a:cubicBezTo>
                <a:cubicBezTo>
                  <a:pt x="544" y="368"/>
                  <a:pt x="536" y="362"/>
                  <a:pt x="531" y="357"/>
                </a:cubicBezTo>
                <a:cubicBezTo>
                  <a:pt x="521" y="345"/>
                  <a:pt x="515" y="339"/>
                  <a:pt x="515" y="339"/>
                </a:cubicBezTo>
                <a:cubicBezTo>
                  <a:pt x="515" y="339"/>
                  <a:pt x="521" y="346"/>
                  <a:pt x="530" y="358"/>
                </a:cubicBezTo>
                <a:cubicBezTo>
                  <a:pt x="534" y="364"/>
                  <a:pt x="541" y="370"/>
                  <a:pt x="546" y="380"/>
                </a:cubicBezTo>
                <a:cubicBezTo>
                  <a:pt x="551" y="389"/>
                  <a:pt x="556" y="399"/>
                  <a:pt x="562" y="410"/>
                </a:cubicBezTo>
                <a:cubicBezTo>
                  <a:pt x="567" y="422"/>
                  <a:pt x="571" y="435"/>
                  <a:pt x="576" y="449"/>
                </a:cubicBezTo>
                <a:cubicBezTo>
                  <a:pt x="579" y="463"/>
                  <a:pt x="583" y="478"/>
                  <a:pt x="586" y="494"/>
                </a:cubicBezTo>
                <a:cubicBezTo>
                  <a:pt x="587" y="510"/>
                  <a:pt x="591" y="526"/>
                  <a:pt x="591" y="542"/>
                </a:cubicBezTo>
                <a:cubicBezTo>
                  <a:pt x="591" y="559"/>
                  <a:pt x="592" y="576"/>
                  <a:pt x="591" y="593"/>
                </a:cubicBezTo>
                <a:cubicBezTo>
                  <a:pt x="590" y="617"/>
                  <a:pt x="587" y="641"/>
                  <a:pt x="584" y="664"/>
                </a:cubicBezTo>
                <a:cubicBezTo>
                  <a:pt x="571" y="654"/>
                  <a:pt x="535" y="613"/>
                  <a:pt x="519" y="595"/>
                </a:cubicBezTo>
                <a:cubicBezTo>
                  <a:pt x="502" y="575"/>
                  <a:pt x="484" y="552"/>
                  <a:pt x="470" y="527"/>
                </a:cubicBezTo>
                <a:cubicBezTo>
                  <a:pt x="455" y="502"/>
                  <a:pt x="444" y="475"/>
                  <a:pt x="435" y="447"/>
                </a:cubicBezTo>
                <a:cubicBezTo>
                  <a:pt x="418" y="393"/>
                  <a:pt x="417" y="337"/>
                  <a:pt x="421" y="290"/>
                </a:cubicBezTo>
                <a:cubicBezTo>
                  <a:pt x="423" y="266"/>
                  <a:pt x="425" y="244"/>
                  <a:pt x="424" y="226"/>
                </a:cubicBezTo>
                <a:cubicBezTo>
                  <a:pt x="423" y="217"/>
                  <a:pt x="423" y="208"/>
                  <a:pt x="422" y="203"/>
                </a:cubicBezTo>
                <a:cubicBezTo>
                  <a:pt x="421" y="198"/>
                  <a:pt x="420" y="195"/>
                  <a:pt x="420" y="195"/>
                </a:cubicBezTo>
                <a:cubicBezTo>
                  <a:pt x="420" y="195"/>
                  <a:pt x="423" y="194"/>
                  <a:pt x="429" y="192"/>
                </a:cubicBezTo>
                <a:cubicBezTo>
                  <a:pt x="434" y="190"/>
                  <a:pt x="443" y="187"/>
                  <a:pt x="454" y="188"/>
                </a:cubicBezTo>
                <a:cubicBezTo>
                  <a:pt x="475" y="187"/>
                  <a:pt x="506" y="194"/>
                  <a:pt x="536" y="210"/>
                </a:cubicBezTo>
                <a:cubicBezTo>
                  <a:pt x="566" y="226"/>
                  <a:pt x="594" y="251"/>
                  <a:pt x="616" y="280"/>
                </a:cubicBezTo>
                <a:cubicBezTo>
                  <a:pt x="639" y="309"/>
                  <a:pt x="655" y="343"/>
                  <a:pt x="666" y="378"/>
                </a:cubicBezTo>
                <a:cubicBezTo>
                  <a:pt x="676" y="412"/>
                  <a:pt x="681" y="448"/>
                  <a:pt x="679" y="483"/>
                </a:cubicBezTo>
                <a:cubicBezTo>
                  <a:pt x="677" y="517"/>
                  <a:pt x="669" y="550"/>
                  <a:pt x="657" y="578"/>
                </a:cubicBezTo>
                <a:cubicBezTo>
                  <a:pt x="645" y="606"/>
                  <a:pt x="630" y="630"/>
                  <a:pt x="615" y="647"/>
                </a:cubicBezTo>
                <a:cubicBezTo>
                  <a:pt x="614" y="649"/>
                  <a:pt x="612" y="650"/>
                  <a:pt x="610" y="652"/>
                </a:cubicBezTo>
                <a:cubicBezTo>
                  <a:pt x="608" y="698"/>
                  <a:pt x="602" y="740"/>
                  <a:pt x="596" y="776"/>
                </a:cubicBezTo>
                <a:cubicBezTo>
                  <a:pt x="611" y="750"/>
                  <a:pt x="632" y="716"/>
                  <a:pt x="658" y="683"/>
                </a:cubicBezTo>
                <a:cubicBezTo>
                  <a:pt x="658" y="681"/>
                  <a:pt x="658" y="680"/>
                  <a:pt x="658" y="678"/>
                </a:cubicBezTo>
                <a:cubicBezTo>
                  <a:pt x="658" y="661"/>
                  <a:pt x="661" y="640"/>
                  <a:pt x="668" y="618"/>
                </a:cubicBezTo>
                <a:cubicBezTo>
                  <a:pt x="675" y="596"/>
                  <a:pt x="687" y="573"/>
                  <a:pt x="703" y="553"/>
                </a:cubicBezTo>
                <a:cubicBezTo>
                  <a:pt x="719" y="532"/>
                  <a:pt x="740" y="514"/>
                  <a:pt x="763" y="499"/>
                </a:cubicBezTo>
                <a:cubicBezTo>
                  <a:pt x="786" y="485"/>
                  <a:pt x="812" y="474"/>
                  <a:pt x="840" y="469"/>
                </a:cubicBezTo>
                <a:cubicBezTo>
                  <a:pt x="867" y="463"/>
                  <a:pt x="895" y="463"/>
                  <a:pt x="920" y="469"/>
                </a:cubicBezTo>
                <a:cubicBezTo>
                  <a:pt x="945" y="474"/>
                  <a:pt x="966" y="486"/>
                  <a:pt x="978" y="497"/>
                </a:cubicBezTo>
                <a:cubicBezTo>
                  <a:pt x="984" y="502"/>
                  <a:pt x="988" y="508"/>
                  <a:pt x="991" y="512"/>
                </a:cubicBezTo>
                <a:cubicBezTo>
                  <a:pt x="993" y="515"/>
                  <a:pt x="994" y="517"/>
                  <a:pt x="994" y="517"/>
                </a:cubicBezTo>
                <a:cubicBezTo>
                  <a:pt x="994" y="517"/>
                  <a:pt x="992" y="519"/>
                  <a:pt x="989" y="521"/>
                </a:cubicBezTo>
                <a:cubicBezTo>
                  <a:pt x="985" y="524"/>
                  <a:pt x="981" y="529"/>
                  <a:pt x="976" y="533"/>
                </a:cubicBezTo>
                <a:cubicBezTo>
                  <a:pt x="967" y="543"/>
                  <a:pt x="957" y="557"/>
                  <a:pt x="946" y="571"/>
                </a:cubicBezTo>
                <a:cubicBezTo>
                  <a:pt x="925" y="600"/>
                  <a:pt x="897" y="631"/>
                  <a:pt x="859" y="654"/>
                </a:cubicBezTo>
                <a:cubicBezTo>
                  <a:pt x="841" y="665"/>
                  <a:pt x="821" y="675"/>
                  <a:pt x="800" y="682"/>
                </a:cubicBezTo>
                <a:cubicBezTo>
                  <a:pt x="780" y="689"/>
                  <a:pt x="758" y="694"/>
                  <a:pt x="738" y="696"/>
                </a:cubicBezTo>
                <a:cubicBezTo>
                  <a:pt x="720" y="699"/>
                  <a:pt x="679" y="704"/>
                  <a:pt x="667" y="703"/>
                </a:cubicBezTo>
                <a:cubicBezTo>
                  <a:pt x="676" y="689"/>
                  <a:pt x="687" y="674"/>
                  <a:pt x="698" y="660"/>
                </a:cubicBezTo>
                <a:cubicBezTo>
                  <a:pt x="706" y="649"/>
                  <a:pt x="715" y="640"/>
                  <a:pt x="724" y="631"/>
                </a:cubicBezTo>
                <a:cubicBezTo>
                  <a:pt x="732" y="621"/>
                  <a:pt x="742" y="614"/>
                  <a:pt x="751" y="605"/>
                </a:cubicBezTo>
                <a:cubicBezTo>
                  <a:pt x="760" y="598"/>
                  <a:pt x="770" y="591"/>
                  <a:pt x="778" y="585"/>
                </a:cubicBezTo>
                <a:cubicBezTo>
                  <a:pt x="788" y="579"/>
                  <a:pt x="797" y="574"/>
                  <a:pt x="806" y="570"/>
                </a:cubicBezTo>
                <a:cubicBezTo>
                  <a:pt x="815" y="566"/>
                  <a:pt x="823" y="563"/>
                  <a:pt x="831" y="560"/>
                </a:cubicBezTo>
                <a:cubicBezTo>
                  <a:pt x="838" y="557"/>
                  <a:pt x="845" y="557"/>
                  <a:pt x="850" y="556"/>
                </a:cubicBezTo>
                <a:cubicBezTo>
                  <a:pt x="862" y="554"/>
                  <a:pt x="868" y="553"/>
                  <a:pt x="868" y="553"/>
                </a:cubicBezTo>
                <a:cubicBezTo>
                  <a:pt x="868" y="553"/>
                  <a:pt x="861" y="553"/>
                  <a:pt x="850" y="554"/>
                </a:cubicBezTo>
                <a:cubicBezTo>
                  <a:pt x="845" y="555"/>
                  <a:pt x="837" y="555"/>
                  <a:pt x="830" y="558"/>
                </a:cubicBezTo>
                <a:cubicBezTo>
                  <a:pt x="822" y="560"/>
                  <a:pt x="813" y="563"/>
                  <a:pt x="804" y="565"/>
                </a:cubicBezTo>
                <a:cubicBezTo>
                  <a:pt x="795" y="569"/>
                  <a:pt x="785" y="574"/>
                  <a:pt x="775" y="579"/>
                </a:cubicBezTo>
                <a:cubicBezTo>
                  <a:pt x="765" y="585"/>
                  <a:pt x="755" y="591"/>
                  <a:pt x="745" y="598"/>
                </a:cubicBezTo>
                <a:cubicBezTo>
                  <a:pt x="735" y="606"/>
                  <a:pt x="724" y="613"/>
                  <a:pt x="715" y="622"/>
                </a:cubicBezTo>
                <a:cubicBezTo>
                  <a:pt x="706" y="631"/>
                  <a:pt x="695" y="640"/>
                  <a:pt x="687" y="650"/>
                </a:cubicBezTo>
                <a:cubicBezTo>
                  <a:pt x="677" y="660"/>
                  <a:pt x="667" y="672"/>
                  <a:pt x="658" y="683"/>
                </a:cubicBezTo>
                <a:cubicBezTo>
                  <a:pt x="658" y="686"/>
                  <a:pt x="658" y="688"/>
                  <a:pt x="658" y="690"/>
                </a:cubicBezTo>
                <a:cubicBezTo>
                  <a:pt x="659" y="694"/>
                  <a:pt x="652" y="710"/>
                  <a:pt x="648" y="715"/>
                </a:cubicBezTo>
                <a:cubicBezTo>
                  <a:pt x="636" y="736"/>
                  <a:pt x="625" y="756"/>
                  <a:pt x="617" y="773"/>
                </a:cubicBezTo>
                <a:cubicBezTo>
                  <a:pt x="605" y="796"/>
                  <a:pt x="598" y="989"/>
                  <a:pt x="594" y="1111"/>
                </a:cubicBezTo>
                <a:cubicBezTo>
                  <a:pt x="884" y="1091"/>
                  <a:pt x="1113" y="851"/>
                  <a:pt x="1113" y="556"/>
                </a:cubicBezTo>
                <a:close/>
              </a:path>
            </a:pathLst>
          </a:custGeom>
          <a:solidFill>
            <a:srgbClr val="51A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006C0C8-F33A-FBCF-31DB-50362EE39349}"/>
              </a:ext>
            </a:extLst>
          </p:cNvPr>
          <p:cNvGrpSpPr/>
          <p:nvPr/>
        </p:nvGrpSpPr>
        <p:grpSpPr>
          <a:xfrm>
            <a:off x="976335" y="3762017"/>
            <a:ext cx="2419757" cy="1227562"/>
            <a:chOff x="473969" y="1353142"/>
            <a:chExt cx="2419757" cy="1227562"/>
          </a:xfrm>
        </p:grpSpPr>
        <p:sp>
          <p:nvSpPr>
            <p:cNvPr id="25" name="TextBox 31">
              <a:extLst>
                <a:ext uri="{FF2B5EF4-FFF2-40B4-BE49-F238E27FC236}">
                  <a16:creationId xmlns:a16="http://schemas.microsoft.com/office/drawing/2014/main" id="{1D806594-1CEA-FFE2-676A-97598F473241}"/>
                </a:ext>
              </a:extLst>
            </p:cNvPr>
            <p:cNvSpPr txBox="1"/>
            <p:nvPr/>
          </p:nvSpPr>
          <p:spPr>
            <a:xfrm>
              <a:off x="495299" y="1683279"/>
              <a:ext cx="2398427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E1987A8-290E-209A-1CC9-44B0FD362310}"/>
                </a:ext>
              </a:extLst>
            </p:cNvPr>
            <p:cNvSpPr txBox="1"/>
            <p:nvPr/>
          </p:nvSpPr>
          <p:spPr>
            <a:xfrm>
              <a:off x="473969" y="1353142"/>
              <a:ext cx="20867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15D3BE7-B56D-2280-E3B4-7940FD62C1DA}"/>
              </a:ext>
            </a:extLst>
          </p:cNvPr>
          <p:cNvGrpSpPr/>
          <p:nvPr/>
        </p:nvGrpSpPr>
        <p:grpSpPr>
          <a:xfrm>
            <a:off x="4827195" y="3762017"/>
            <a:ext cx="2419757" cy="1227562"/>
            <a:chOff x="473969" y="1353142"/>
            <a:chExt cx="2419757" cy="1227562"/>
          </a:xfrm>
        </p:grpSpPr>
        <p:sp>
          <p:nvSpPr>
            <p:cNvPr id="28" name="TextBox 31">
              <a:extLst>
                <a:ext uri="{FF2B5EF4-FFF2-40B4-BE49-F238E27FC236}">
                  <a16:creationId xmlns:a16="http://schemas.microsoft.com/office/drawing/2014/main" id="{E108E872-BCEB-6061-D249-F7AA66AF4E4E}"/>
                </a:ext>
              </a:extLst>
            </p:cNvPr>
            <p:cNvSpPr txBox="1"/>
            <p:nvPr/>
          </p:nvSpPr>
          <p:spPr>
            <a:xfrm>
              <a:off x="495299" y="1683279"/>
              <a:ext cx="2398427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EB5C3DA-DF5B-D1EE-6FCD-77199ADA2DB4}"/>
                </a:ext>
              </a:extLst>
            </p:cNvPr>
            <p:cNvSpPr txBox="1"/>
            <p:nvPr/>
          </p:nvSpPr>
          <p:spPr>
            <a:xfrm>
              <a:off x="473969" y="1353142"/>
              <a:ext cx="20867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F7DA8A7-0A6D-EF85-38A1-FE835A7D33C7}"/>
              </a:ext>
            </a:extLst>
          </p:cNvPr>
          <p:cNvGrpSpPr/>
          <p:nvPr/>
        </p:nvGrpSpPr>
        <p:grpSpPr>
          <a:xfrm>
            <a:off x="8753068" y="3762017"/>
            <a:ext cx="2419757" cy="1227562"/>
            <a:chOff x="473969" y="1353142"/>
            <a:chExt cx="2419757" cy="1227562"/>
          </a:xfrm>
        </p:grpSpPr>
        <p:sp>
          <p:nvSpPr>
            <p:cNvPr id="31" name="TextBox 31">
              <a:extLst>
                <a:ext uri="{FF2B5EF4-FFF2-40B4-BE49-F238E27FC236}">
                  <a16:creationId xmlns:a16="http://schemas.microsoft.com/office/drawing/2014/main" id="{42CC849A-B7BD-563C-B434-528B736BEF3D}"/>
                </a:ext>
              </a:extLst>
            </p:cNvPr>
            <p:cNvSpPr txBox="1"/>
            <p:nvPr/>
          </p:nvSpPr>
          <p:spPr>
            <a:xfrm>
              <a:off x="495299" y="1683279"/>
              <a:ext cx="2398427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93AAA97-07AF-4CE1-0E0B-0AF9903ACD3E}"/>
                </a:ext>
              </a:extLst>
            </p:cNvPr>
            <p:cNvSpPr txBox="1"/>
            <p:nvPr/>
          </p:nvSpPr>
          <p:spPr>
            <a:xfrm>
              <a:off x="473969" y="1353142"/>
              <a:ext cx="20867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4F06F1C3-9ACA-4CE0-E941-EC3C03A5F66B}"/>
              </a:ext>
            </a:extLst>
          </p:cNvPr>
          <p:cNvSpPr txBox="1"/>
          <p:nvPr/>
        </p:nvSpPr>
        <p:spPr>
          <a:xfrm>
            <a:off x="1577233" y="302517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关键词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96E532B-B8CC-0B06-7C4D-53BF8D7FE7CA}"/>
              </a:ext>
            </a:extLst>
          </p:cNvPr>
          <p:cNvSpPr txBox="1"/>
          <p:nvPr/>
        </p:nvSpPr>
        <p:spPr>
          <a:xfrm>
            <a:off x="5609156" y="302517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关键词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E9B15F3-01AF-3AEC-AF65-987729F81A3F}"/>
              </a:ext>
            </a:extLst>
          </p:cNvPr>
          <p:cNvSpPr txBox="1"/>
          <p:nvPr/>
        </p:nvSpPr>
        <p:spPr>
          <a:xfrm>
            <a:off x="9558638" y="302517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关键词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94776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任意多边形: 形状 145">
            <a:extLst>
              <a:ext uri="{FF2B5EF4-FFF2-40B4-BE49-F238E27FC236}">
                <a16:creationId xmlns:a16="http://schemas.microsoft.com/office/drawing/2014/main" id="{34901989-6F8E-21B3-6E85-844B5E69BD1C}"/>
              </a:ext>
            </a:extLst>
          </p:cNvPr>
          <p:cNvSpPr/>
          <p:nvPr/>
        </p:nvSpPr>
        <p:spPr>
          <a:xfrm rot="11321440">
            <a:off x="2383068" y="-237798"/>
            <a:ext cx="3083119" cy="1659544"/>
          </a:xfrm>
          <a:custGeom>
            <a:avLst/>
            <a:gdLst>
              <a:gd name="connsiteX0" fmla="*/ 294787 w 3083119"/>
              <a:gd name="connsiteY0" fmla="*/ 1619198 h 1659544"/>
              <a:gd name="connsiteX1" fmla="*/ 30835 w 3083119"/>
              <a:gd name="connsiteY1" fmla="*/ 1659544 h 1659544"/>
              <a:gd name="connsiteX2" fmla="*/ 0 w 3083119"/>
              <a:gd name="connsiteY2" fmla="*/ 1457818 h 1659544"/>
              <a:gd name="connsiteX3" fmla="*/ 38034 w 3083119"/>
              <a:gd name="connsiteY3" fmla="*/ 1477529 h 1659544"/>
              <a:gd name="connsiteX4" fmla="*/ 187940 w 3083119"/>
              <a:gd name="connsiteY4" fmla="*/ 1559565 h 1659544"/>
              <a:gd name="connsiteX5" fmla="*/ 3083119 w 3083119"/>
              <a:gd name="connsiteY5" fmla="*/ 1192988 h 1659544"/>
              <a:gd name="connsiteX6" fmla="*/ 949848 w 3083119"/>
              <a:gd name="connsiteY6" fmla="*/ 1519068 h 1659544"/>
              <a:gd name="connsiteX7" fmla="*/ 906950 w 3083119"/>
              <a:gd name="connsiteY7" fmla="*/ 1483369 h 1659544"/>
              <a:gd name="connsiteX8" fmla="*/ 325650 w 3083119"/>
              <a:gd name="connsiteY8" fmla="*/ 609647 h 1659544"/>
              <a:gd name="connsiteX9" fmla="*/ 1878302 w 3083119"/>
              <a:gd name="connsiteY9" fmla="*/ 1026163 h 1659544"/>
              <a:gd name="connsiteX10" fmla="*/ 1322276 w 3083119"/>
              <a:gd name="connsiteY10" fmla="*/ 94 h 1659544"/>
              <a:gd name="connsiteX11" fmla="*/ 2874839 w 3083119"/>
              <a:gd name="connsiteY11" fmla="*/ 994108 h 165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83119" h="1659544">
                <a:moveTo>
                  <a:pt x="294787" y="1619198"/>
                </a:moveTo>
                <a:lnTo>
                  <a:pt x="30835" y="1659544"/>
                </a:lnTo>
                <a:lnTo>
                  <a:pt x="0" y="1457818"/>
                </a:lnTo>
                <a:lnTo>
                  <a:pt x="38034" y="1477529"/>
                </a:lnTo>
                <a:cubicBezTo>
                  <a:pt x="84170" y="1502273"/>
                  <a:pt x="134516" y="1529925"/>
                  <a:pt x="187940" y="1559565"/>
                </a:cubicBezTo>
                <a:close/>
                <a:moveTo>
                  <a:pt x="3083119" y="1192988"/>
                </a:moveTo>
                <a:lnTo>
                  <a:pt x="949848" y="1519068"/>
                </a:lnTo>
                <a:lnTo>
                  <a:pt x="906950" y="1483369"/>
                </a:lnTo>
                <a:cubicBezTo>
                  <a:pt x="520597" y="1158268"/>
                  <a:pt x="145082" y="802686"/>
                  <a:pt x="325650" y="609647"/>
                </a:cubicBezTo>
                <a:cubicBezTo>
                  <a:pt x="686785" y="223571"/>
                  <a:pt x="1755485" y="1239565"/>
                  <a:pt x="1878302" y="1026163"/>
                </a:cubicBezTo>
                <a:cubicBezTo>
                  <a:pt x="2001042" y="812869"/>
                  <a:pt x="982855" y="-10089"/>
                  <a:pt x="1322276" y="94"/>
                </a:cubicBezTo>
                <a:cubicBezTo>
                  <a:pt x="1470772" y="4549"/>
                  <a:pt x="2231596" y="421245"/>
                  <a:pt x="2874839" y="994108"/>
                </a:cubicBezTo>
                <a:close/>
              </a:path>
            </a:pathLst>
          </a:custGeom>
          <a:solidFill>
            <a:srgbClr val="CBF4F2">
              <a:alpha val="36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EBDF48AD-AB13-D209-8B17-39C5085F4839}"/>
              </a:ext>
            </a:extLst>
          </p:cNvPr>
          <p:cNvSpPr/>
          <p:nvPr/>
        </p:nvSpPr>
        <p:spPr>
          <a:xfrm>
            <a:off x="0" y="4400114"/>
            <a:ext cx="3999101" cy="2457886"/>
          </a:xfrm>
          <a:custGeom>
            <a:avLst/>
            <a:gdLst>
              <a:gd name="connsiteX0" fmla="*/ 1769523 w 3999101"/>
              <a:gd name="connsiteY0" fmla="*/ 84 h 2457886"/>
              <a:gd name="connsiteX1" fmla="*/ 3990865 w 3999101"/>
              <a:gd name="connsiteY1" fmla="*/ 2366273 h 2457886"/>
              <a:gd name="connsiteX2" fmla="*/ 3969796 w 3999101"/>
              <a:gd name="connsiteY2" fmla="*/ 2457886 h 2457886"/>
              <a:gd name="connsiteX3" fmla="*/ 435583 w 3999101"/>
              <a:gd name="connsiteY3" fmla="*/ 2457886 h 2457886"/>
              <a:gd name="connsiteX4" fmla="*/ 333753 w 3999101"/>
              <a:gd name="connsiteY4" fmla="*/ 2383516 h 2457886"/>
              <a:gd name="connsiteX5" fmla="*/ 62047 w 3999101"/>
              <a:gd name="connsiteY5" fmla="*/ 2142984 h 2457886"/>
              <a:gd name="connsiteX6" fmla="*/ 0 w 3999101"/>
              <a:gd name="connsiteY6" fmla="*/ 2074047 h 2457886"/>
              <a:gd name="connsiteX7" fmla="*/ 0 w 3999101"/>
              <a:gd name="connsiteY7" fmla="*/ 1701314 h 2457886"/>
              <a:gd name="connsiteX8" fmla="*/ 3734 w 3999101"/>
              <a:gd name="connsiteY8" fmla="*/ 1701066 h 2457886"/>
              <a:gd name="connsiteX9" fmla="*/ 505628 w 3999101"/>
              <a:gd name="connsiteY9" fmla="*/ 1378878 h 2457886"/>
              <a:gd name="connsiteX10" fmla="*/ 1975784 w 3999101"/>
              <a:gd name="connsiteY10" fmla="*/ 1941326 h 2457886"/>
              <a:gd name="connsiteX11" fmla="*/ 879646 w 3999101"/>
              <a:gd name="connsiteY11" fmla="*/ 544348 h 2457886"/>
              <a:gd name="connsiteX12" fmla="*/ 2265992 w 3999101"/>
              <a:gd name="connsiteY12" fmla="*/ 916249 h 2457886"/>
              <a:gd name="connsiteX13" fmla="*/ 1769523 w 3999101"/>
              <a:gd name="connsiteY13" fmla="*/ 84 h 245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999101" h="2457886">
                <a:moveTo>
                  <a:pt x="1769523" y="84"/>
                </a:moveTo>
                <a:cubicBezTo>
                  <a:pt x="2015764" y="7472"/>
                  <a:pt x="4147696" y="1284378"/>
                  <a:pt x="3990865" y="2366273"/>
                </a:cubicBezTo>
                <a:lnTo>
                  <a:pt x="3969796" y="2457886"/>
                </a:lnTo>
                <a:lnTo>
                  <a:pt x="435583" y="2457886"/>
                </a:lnTo>
                <a:lnTo>
                  <a:pt x="333753" y="2383516"/>
                </a:lnTo>
                <a:cubicBezTo>
                  <a:pt x="239071" y="2309671"/>
                  <a:pt x="143632" y="2225902"/>
                  <a:pt x="62047" y="2142984"/>
                </a:cubicBezTo>
                <a:lnTo>
                  <a:pt x="0" y="2074047"/>
                </a:lnTo>
                <a:lnTo>
                  <a:pt x="0" y="1701314"/>
                </a:lnTo>
                <a:lnTo>
                  <a:pt x="3734" y="1701066"/>
                </a:lnTo>
                <a:cubicBezTo>
                  <a:pt x="360202" y="1698372"/>
                  <a:pt x="1110099" y="1957135"/>
                  <a:pt x="505628" y="1378878"/>
                </a:cubicBezTo>
                <a:cubicBezTo>
                  <a:pt x="-139142" y="762073"/>
                  <a:pt x="1730746" y="2068324"/>
                  <a:pt x="1975784" y="1941326"/>
                </a:cubicBezTo>
                <a:cubicBezTo>
                  <a:pt x="2220820" y="1814328"/>
                  <a:pt x="557193" y="889071"/>
                  <a:pt x="879646" y="544348"/>
                </a:cubicBezTo>
                <a:cubicBezTo>
                  <a:pt x="1202101" y="199624"/>
                  <a:pt x="2156330" y="1106794"/>
                  <a:pt x="2265992" y="916249"/>
                </a:cubicBezTo>
                <a:cubicBezTo>
                  <a:pt x="2375585" y="725802"/>
                  <a:pt x="1466457" y="-9009"/>
                  <a:pt x="1769523" y="84"/>
                </a:cubicBezTo>
                <a:close/>
              </a:path>
            </a:pathLst>
          </a:custGeom>
          <a:solidFill>
            <a:srgbClr val="CBF4F2">
              <a:alpha val="36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56948842-C7E3-3A0E-89D3-AD3A031F5119}"/>
              </a:ext>
            </a:extLst>
          </p:cNvPr>
          <p:cNvSpPr/>
          <p:nvPr/>
        </p:nvSpPr>
        <p:spPr>
          <a:xfrm>
            <a:off x="4244975" y="1562100"/>
            <a:ext cx="3927475" cy="2838450"/>
          </a:xfrm>
          <a:custGeom>
            <a:avLst/>
            <a:gdLst>
              <a:gd name="connsiteX0" fmla="*/ 3857625 w 3857625"/>
              <a:gd name="connsiteY0" fmla="*/ 0 h 2762250"/>
              <a:gd name="connsiteX1" fmla="*/ 2105025 w 3857625"/>
              <a:gd name="connsiteY1" fmla="*/ 1419225 h 2762250"/>
              <a:gd name="connsiteX2" fmla="*/ 0 w 3857625"/>
              <a:gd name="connsiteY2" fmla="*/ 2762250 h 2762250"/>
              <a:gd name="connsiteX0" fmla="*/ 3927475 w 3927475"/>
              <a:gd name="connsiteY0" fmla="*/ 0 h 2838450"/>
              <a:gd name="connsiteX1" fmla="*/ 2174875 w 3927475"/>
              <a:gd name="connsiteY1" fmla="*/ 1419225 h 2838450"/>
              <a:gd name="connsiteX2" fmla="*/ 0 w 3927475"/>
              <a:gd name="connsiteY2" fmla="*/ 2838450 h 283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27475" h="2838450">
                <a:moveTo>
                  <a:pt x="3927475" y="0"/>
                </a:moveTo>
                <a:cubicBezTo>
                  <a:pt x="3372643" y="479425"/>
                  <a:pt x="2817812" y="958850"/>
                  <a:pt x="2174875" y="1419225"/>
                </a:cubicBezTo>
                <a:cubicBezTo>
                  <a:pt x="1531937" y="1879600"/>
                  <a:pt x="731043" y="2397125"/>
                  <a:pt x="0" y="2838450"/>
                </a:cubicBezTo>
              </a:path>
            </a:pathLst>
          </a:custGeom>
          <a:noFill/>
          <a:ln w="12700">
            <a:gradFill>
              <a:gsLst>
                <a:gs pos="0">
                  <a:schemeClr val="bg1">
                    <a:lumMod val="75000"/>
                    <a:alpha val="43000"/>
                  </a:schemeClr>
                </a:gs>
                <a:gs pos="53000">
                  <a:schemeClr val="bg1">
                    <a:lumMod val="95000"/>
                    <a:alpha val="72000"/>
                  </a:schemeClr>
                </a:gs>
                <a:gs pos="100000">
                  <a:schemeClr val="bg1">
                    <a:lumMod val="85000"/>
                    <a:alpha val="3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2BD3C4F4-8644-80F7-5F9A-6E38AB822EE7}"/>
              </a:ext>
            </a:extLst>
          </p:cNvPr>
          <p:cNvSpPr/>
          <p:nvPr/>
        </p:nvSpPr>
        <p:spPr>
          <a:xfrm>
            <a:off x="6195820" y="2197390"/>
            <a:ext cx="5996180" cy="4660610"/>
          </a:xfrm>
          <a:custGeom>
            <a:avLst/>
            <a:gdLst>
              <a:gd name="connsiteX0" fmla="*/ 3719985 w 5996180"/>
              <a:gd name="connsiteY0" fmla="*/ 161 h 4660610"/>
              <a:gd name="connsiteX1" fmla="*/ 5905565 w 5996180"/>
              <a:gd name="connsiteY1" fmla="*/ 1304153 h 4660610"/>
              <a:gd name="connsiteX2" fmla="*/ 5996180 w 5996180"/>
              <a:gd name="connsiteY2" fmla="*/ 1377819 h 4660610"/>
              <a:gd name="connsiteX3" fmla="*/ 5996180 w 5996180"/>
              <a:gd name="connsiteY3" fmla="*/ 4660610 h 4660610"/>
              <a:gd name="connsiteX4" fmla="*/ 1053657 w 5996180"/>
              <a:gd name="connsiteY4" fmla="*/ 4660610 h 4660610"/>
              <a:gd name="connsiteX5" fmla="*/ 956674 w 5996180"/>
              <a:gd name="connsiteY5" fmla="*/ 4587361 h 4660610"/>
              <a:gd name="connsiteX6" fmla="*/ 195394 w 5996180"/>
              <a:gd name="connsiteY6" fmla="*/ 3282276 h 4660610"/>
              <a:gd name="connsiteX7" fmla="*/ 1287468 w 5996180"/>
              <a:gd name="connsiteY7" fmla="*/ 2653815 h 4660610"/>
              <a:gd name="connsiteX8" fmla="*/ 4116959 w 5996180"/>
              <a:gd name="connsiteY8" fmla="*/ 3736314 h 4660610"/>
              <a:gd name="connsiteX9" fmla="*/ 2007312 w 5996180"/>
              <a:gd name="connsiteY9" fmla="*/ 1047661 h 4660610"/>
              <a:gd name="connsiteX10" fmla="*/ 4675500 w 5996180"/>
              <a:gd name="connsiteY10" fmla="*/ 1763430 h 4660610"/>
              <a:gd name="connsiteX11" fmla="*/ 3719985 w 5996180"/>
              <a:gd name="connsiteY11" fmla="*/ 161 h 466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96180" h="4660610">
                <a:moveTo>
                  <a:pt x="3719985" y="161"/>
                </a:moveTo>
                <a:cubicBezTo>
                  <a:pt x="3938717" y="6723"/>
                  <a:pt x="4930542" y="533760"/>
                  <a:pt x="5905565" y="1304153"/>
                </a:cubicBezTo>
                <a:lnTo>
                  <a:pt x="5996180" y="1377819"/>
                </a:lnTo>
                <a:lnTo>
                  <a:pt x="5996180" y="4660610"/>
                </a:lnTo>
                <a:lnTo>
                  <a:pt x="1053657" y="4660610"/>
                </a:lnTo>
                <a:lnTo>
                  <a:pt x="956674" y="4587361"/>
                </a:lnTo>
                <a:cubicBezTo>
                  <a:pt x="318879" y="4089931"/>
                  <a:pt x="-336748" y="3358510"/>
                  <a:pt x="195394" y="3282276"/>
                </a:cubicBezTo>
                <a:cubicBezTo>
                  <a:pt x="803559" y="3195156"/>
                  <a:pt x="2528404" y="3840934"/>
                  <a:pt x="1287468" y="2653815"/>
                </a:cubicBezTo>
                <a:cubicBezTo>
                  <a:pt x="46531" y="1466699"/>
                  <a:pt x="3645354" y="3980737"/>
                  <a:pt x="4116959" y="3736314"/>
                </a:cubicBezTo>
                <a:cubicBezTo>
                  <a:pt x="4588561" y="3491891"/>
                  <a:pt x="1386711" y="1711122"/>
                  <a:pt x="2007312" y="1047661"/>
                </a:cubicBezTo>
                <a:cubicBezTo>
                  <a:pt x="2627913" y="384200"/>
                  <a:pt x="4464442" y="2130157"/>
                  <a:pt x="4675500" y="1763430"/>
                </a:cubicBezTo>
                <a:cubicBezTo>
                  <a:pt x="4886424" y="1396891"/>
                  <a:pt x="3136699" y="-17339"/>
                  <a:pt x="3719985" y="161"/>
                </a:cubicBezTo>
                <a:close/>
              </a:path>
            </a:pathLst>
          </a:custGeom>
          <a:solidFill>
            <a:srgbClr val="CBF4F2">
              <a:alpha val="36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id="{924F8735-7BBA-5D83-1CFF-F56811D71DEF}"/>
              </a:ext>
            </a:extLst>
          </p:cNvPr>
          <p:cNvSpPr/>
          <p:nvPr/>
        </p:nvSpPr>
        <p:spPr>
          <a:xfrm rot="10800000">
            <a:off x="0" y="0"/>
            <a:ext cx="3253863" cy="2936315"/>
          </a:xfrm>
          <a:custGeom>
            <a:avLst/>
            <a:gdLst>
              <a:gd name="connsiteX0" fmla="*/ 298937 w 3253863"/>
              <a:gd name="connsiteY0" fmla="*/ 2936315 h 2936315"/>
              <a:gd name="connsiteX1" fmla="*/ 0 w 3253863"/>
              <a:gd name="connsiteY1" fmla="*/ 2936315 h 2936315"/>
              <a:gd name="connsiteX2" fmla="*/ 38076 w 3253863"/>
              <a:gd name="connsiteY2" fmla="*/ 2918692 h 2936315"/>
              <a:gd name="connsiteX3" fmla="*/ 263033 w 3253863"/>
              <a:gd name="connsiteY3" fmla="*/ 2928811 h 2936315"/>
              <a:gd name="connsiteX4" fmla="*/ 1444760 w 3253863"/>
              <a:gd name="connsiteY4" fmla="*/ 2936315 h 2936315"/>
              <a:gd name="connsiteX5" fmla="*/ 824135 w 3253863"/>
              <a:gd name="connsiteY5" fmla="*/ 2936315 h 2936315"/>
              <a:gd name="connsiteX6" fmla="*/ 833288 w 3253863"/>
              <a:gd name="connsiteY6" fmla="*/ 2881611 h 2936315"/>
              <a:gd name="connsiteX7" fmla="*/ 605499 w 3253863"/>
              <a:gd name="connsiteY7" fmla="*/ 2359846 h 2936315"/>
              <a:gd name="connsiteX8" fmla="*/ 1332798 w 3253863"/>
              <a:gd name="connsiteY8" fmla="*/ 2835043 h 2936315"/>
              <a:gd name="connsiteX9" fmla="*/ 3253863 w 3253863"/>
              <a:gd name="connsiteY9" fmla="*/ 2936315 h 2936315"/>
              <a:gd name="connsiteX10" fmla="*/ 1959926 w 3253863"/>
              <a:gd name="connsiteY10" fmla="*/ 2936315 h 2936315"/>
              <a:gd name="connsiteX11" fmla="*/ 1865056 w 3253863"/>
              <a:gd name="connsiteY11" fmla="*/ 2790441 h 2936315"/>
              <a:gd name="connsiteX12" fmla="*/ 979518 w 3253863"/>
              <a:gd name="connsiteY12" fmla="*/ 931610 h 2936315"/>
              <a:gd name="connsiteX13" fmla="*/ 2365864 w 3253863"/>
              <a:gd name="connsiteY13" fmla="*/ 1568092 h 2936315"/>
              <a:gd name="connsiteX14" fmla="*/ 1869394 w 3253863"/>
              <a:gd name="connsiteY14" fmla="*/ 144 h 2936315"/>
              <a:gd name="connsiteX15" fmla="*/ 3131217 w 3253863"/>
              <a:gd name="connsiteY15" fmla="*/ 1335319 h 2936315"/>
              <a:gd name="connsiteX16" fmla="*/ 3253863 w 3253863"/>
              <a:gd name="connsiteY16" fmla="*/ 1516455 h 2936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253863" h="2936315">
                <a:moveTo>
                  <a:pt x="298937" y="2936315"/>
                </a:moveTo>
                <a:lnTo>
                  <a:pt x="0" y="2936315"/>
                </a:lnTo>
                <a:lnTo>
                  <a:pt x="38076" y="2918692"/>
                </a:lnTo>
                <a:cubicBezTo>
                  <a:pt x="97324" y="2904167"/>
                  <a:pt x="176971" y="2912553"/>
                  <a:pt x="263033" y="2928811"/>
                </a:cubicBezTo>
                <a:close/>
                <a:moveTo>
                  <a:pt x="1444760" y="2936315"/>
                </a:moveTo>
                <a:lnTo>
                  <a:pt x="824135" y="2936315"/>
                </a:lnTo>
                <a:lnTo>
                  <a:pt x="833288" y="2881611"/>
                </a:lnTo>
                <a:cubicBezTo>
                  <a:pt x="831573" y="2785789"/>
                  <a:pt x="766692" y="2623751"/>
                  <a:pt x="605499" y="2359846"/>
                </a:cubicBezTo>
                <a:cubicBezTo>
                  <a:pt x="202518" y="1700086"/>
                  <a:pt x="781825" y="2325939"/>
                  <a:pt x="1332798" y="2835043"/>
                </a:cubicBezTo>
                <a:close/>
                <a:moveTo>
                  <a:pt x="3253863" y="2936315"/>
                </a:moveTo>
                <a:lnTo>
                  <a:pt x="1959926" y="2936315"/>
                </a:lnTo>
                <a:lnTo>
                  <a:pt x="1865056" y="2790441"/>
                </a:lnTo>
                <a:cubicBezTo>
                  <a:pt x="1474878" y="2212419"/>
                  <a:pt x="757831" y="1337213"/>
                  <a:pt x="979518" y="931610"/>
                </a:cubicBezTo>
                <a:cubicBezTo>
                  <a:pt x="1301972" y="341642"/>
                  <a:pt x="2256202" y="1894195"/>
                  <a:pt x="2365864" y="1568092"/>
                </a:cubicBezTo>
                <a:cubicBezTo>
                  <a:pt x="2475456" y="1242155"/>
                  <a:pt x="1566329" y="-15418"/>
                  <a:pt x="1869394" y="144"/>
                </a:cubicBezTo>
                <a:cubicBezTo>
                  <a:pt x="1992515" y="6466"/>
                  <a:pt x="2587058" y="555959"/>
                  <a:pt x="3131217" y="1335319"/>
                </a:cubicBezTo>
                <a:lnTo>
                  <a:pt x="3253863" y="1516455"/>
                </a:lnTo>
                <a:close/>
              </a:path>
            </a:pathLst>
          </a:custGeom>
          <a:solidFill>
            <a:srgbClr val="CBF4F2">
              <a:alpha val="48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2" name="图形 2">
            <a:extLst>
              <a:ext uri="{FF2B5EF4-FFF2-40B4-BE49-F238E27FC236}">
                <a16:creationId xmlns:a16="http://schemas.microsoft.com/office/drawing/2014/main" id="{4DC77401-06D4-9AF4-6F88-B55E750F4837}"/>
              </a:ext>
            </a:extLst>
          </p:cNvPr>
          <p:cNvGrpSpPr/>
          <p:nvPr/>
        </p:nvGrpSpPr>
        <p:grpSpPr>
          <a:xfrm>
            <a:off x="3692829" y="2024907"/>
            <a:ext cx="1937415" cy="1826475"/>
            <a:chOff x="3388274" y="2105836"/>
            <a:chExt cx="1181475" cy="1113821"/>
          </a:xfrm>
          <a:solidFill>
            <a:srgbClr val="51A051"/>
          </a:solidFill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6A3CBD4-5F28-6CA4-0564-1726E9B71C48}"/>
                </a:ext>
              </a:extLst>
            </p:cNvPr>
            <p:cNvSpPr/>
            <p:nvPr/>
          </p:nvSpPr>
          <p:spPr>
            <a:xfrm flipV="1">
              <a:off x="3629777" y="2105836"/>
              <a:ext cx="683870" cy="501000"/>
            </a:xfrm>
            <a:custGeom>
              <a:avLst/>
              <a:gdLst>
                <a:gd name="connsiteX0" fmla="*/ 221328 w 683870"/>
                <a:gd name="connsiteY0" fmla="*/ 488270 h 501000"/>
                <a:gd name="connsiteX1" fmla="*/ 221328 w 683870"/>
                <a:gd name="connsiteY1" fmla="*/ 455956 h 501000"/>
                <a:gd name="connsiteX2" fmla="*/ 248539 w 683870"/>
                <a:gd name="connsiteY2" fmla="*/ 429595 h 501000"/>
                <a:gd name="connsiteX3" fmla="*/ 283404 w 683870"/>
                <a:gd name="connsiteY3" fmla="*/ 306292 h 501000"/>
                <a:gd name="connsiteX4" fmla="*/ 274901 w 683870"/>
                <a:gd name="connsiteY4" fmla="*/ 250169 h 501000"/>
                <a:gd name="connsiteX5" fmla="*/ 266397 w 683870"/>
                <a:gd name="connsiteY5" fmla="*/ 246767 h 501000"/>
                <a:gd name="connsiteX6" fmla="*/ 187313 w 683870"/>
                <a:gd name="connsiteY6" fmla="*/ 206800 h 501000"/>
                <a:gd name="connsiteX7" fmla="*/ 54657 w 683870"/>
                <a:gd name="connsiteY7" fmla="*/ 172786 h 501000"/>
                <a:gd name="connsiteX8" fmla="*/ -616 w 683870"/>
                <a:gd name="connsiteY8" fmla="*/ 172786 h 501000"/>
                <a:gd name="connsiteX9" fmla="*/ 5336 w 683870"/>
                <a:gd name="connsiteY9" fmla="*/ 138771 h 501000"/>
                <a:gd name="connsiteX10" fmla="*/ 52106 w 683870"/>
                <a:gd name="connsiteY10" fmla="*/ 68191 h 501000"/>
                <a:gd name="connsiteX11" fmla="*/ 216226 w 683870"/>
                <a:gd name="connsiteY11" fmla="*/ 1013 h 501000"/>
                <a:gd name="connsiteX12" fmla="*/ 330174 w 683870"/>
                <a:gd name="connsiteY12" fmla="*/ 14618 h 501000"/>
                <a:gd name="connsiteX13" fmla="*/ 388849 w 683870"/>
                <a:gd name="connsiteY13" fmla="*/ 53735 h 501000"/>
                <a:gd name="connsiteX14" fmla="*/ 417761 w 683870"/>
                <a:gd name="connsiteY14" fmla="*/ 74994 h 501000"/>
                <a:gd name="connsiteX15" fmla="*/ 458579 w 683870"/>
                <a:gd name="connsiteY15" fmla="*/ 91151 h 501000"/>
                <a:gd name="connsiteX16" fmla="*/ 492593 w 683870"/>
                <a:gd name="connsiteY16" fmla="*/ 103056 h 501000"/>
                <a:gd name="connsiteX17" fmla="*/ 497695 w 683870"/>
                <a:gd name="connsiteY17" fmla="*/ 107308 h 501000"/>
                <a:gd name="connsiteX18" fmla="*/ 511301 w 683870"/>
                <a:gd name="connsiteY18" fmla="*/ 117512 h 501000"/>
                <a:gd name="connsiteX19" fmla="*/ 518954 w 683870"/>
                <a:gd name="connsiteY19" fmla="*/ 125165 h 501000"/>
                <a:gd name="connsiteX20" fmla="*/ 531710 w 683870"/>
                <a:gd name="connsiteY20" fmla="*/ 138771 h 501000"/>
                <a:gd name="connsiteX21" fmla="*/ 548717 w 683870"/>
                <a:gd name="connsiteY21" fmla="*/ 152377 h 501000"/>
                <a:gd name="connsiteX22" fmla="*/ 566575 w 683870"/>
                <a:gd name="connsiteY22" fmla="*/ 155778 h 501000"/>
                <a:gd name="connsiteX23" fmla="*/ 579330 w 683870"/>
                <a:gd name="connsiteY23" fmla="*/ 159180 h 501000"/>
                <a:gd name="connsiteX24" fmla="*/ 585283 w 683870"/>
                <a:gd name="connsiteY24" fmla="*/ 163432 h 501000"/>
                <a:gd name="connsiteX25" fmla="*/ 603991 w 683870"/>
                <a:gd name="connsiteY25" fmla="*/ 167683 h 501000"/>
                <a:gd name="connsiteX26" fmla="*/ 643107 w 683870"/>
                <a:gd name="connsiteY26" fmla="*/ 177037 h 501000"/>
                <a:gd name="connsiteX27" fmla="*/ 672019 w 683870"/>
                <a:gd name="connsiteY27" fmla="*/ 185541 h 501000"/>
                <a:gd name="connsiteX28" fmla="*/ 674571 w 683870"/>
                <a:gd name="connsiteY28" fmla="*/ 194045 h 501000"/>
                <a:gd name="connsiteX29" fmla="*/ 683074 w 683870"/>
                <a:gd name="connsiteY29" fmla="*/ 209351 h 501000"/>
                <a:gd name="connsiteX30" fmla="*/ 644808 w 683870"/>
                <a:gd name="connsiteY30" fmla="*/ 280782 h 501000"/>
                <a:gd name="connsiteX31" fmla="*/ 548717 w 683870"/>
                <a:gd name="connsiteY31" fmla="*/ 303741 h 501000"/>
                <a:gd name="connsiteX32" fmla="*/ 498546 w 683870"/>
                <a:gd name="connsiteY32" fmla="*/ 304592 h 501000"/>
                <a:gd name="connsiteX33" fmla="*/ 489192 w 683870"/>
                <a:gd name="connsiteY33" fmla="*/ 336905 h 501000"/>
                <a:gd name="connsiteX34" fmla="*/ 367590 w 683870"/>
                <a:gd name="connsiteY34" fmla="*/ 468711 h 501000"/>
                <a:gd name="connsiteX35" fmla="*/ 221328 w 683870"/>
                <a:gd name="connsiteY35" fmla="*/ 488270 h 50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83870" h="501000">
                  <a:moveTo>
                    <a:pt x="221328" y="488270"/>
                  </a:moveTo>
                  <a:cubicBezTo>
                    <a:pt x="205171" y="476365"/>
                    <a:pt x="205171" y="475514"/>
                    <a:pt x="221328" y="455956"/>
                  </a:cubicBezTo>
                  <a:cubicBezTo>
                    <a:pt x="230682" y="445752"/>
                    <a:pt x="242587" y="432996"/>
                    <a:pt x="248539" y="429595"/>
                  </a:cubicBezTo>
                  <a:cubicBezTo>
                    <a:pt x="272350" y="414288"/>
                    <a:pt x="285955" y="365818"/>
                    <a:pt x="283404" y="306292"/>
                  </a:cubicBezTo>
                  <a:cubicBezTo>
                    <a:pt x="281704" y="273979"/>
                    <a:pt x="278302" y="248468"/>
                    <a:pt x="274901" y="250169"/>
                  </a:cubicBezTo>
                  <a:cubicBezTo>
                    <a:pt x="272350" y="251869"/>
                    <a:pt x="268098" y="251019"/>
                    <a:pt x="266397" y="246767"/>
                  </a:cubicBezTo>
                  <a:cubicBezTo>
                    <a:pt x="265547" y="243366"/>
                    <a:pt x="229831" y="224658"/>
                    <a:pt x="187313" y="206800"/>
                  </a:cubicBezTo>
                  <a:cubicBezTo>
                    <a:pt x="123536" y="178738"/>
                    <a:pt x="101427" y="172786"/>
                    <a:pt x="54657" y="172786"/>
                  </a:cubicBezTo>
                  <a:lnTo>
                    <a:pt x="-616" y="172786"/>
                  </a:lnTo>
                  <a:lnTo>
                    <a:pt x="5336" y="138771"/>
                  </a:lnTo>
                  <a:cubicBezTo>
                    <a:pt x="9588" y="113260"/>
                    <a:pt x="21493" y="95403"/>
                    <a:pt x="52106" y="68191"/>
                  </a:cubicBezTo>
                  <a:cubicBezTo>
                    <a:pt x="109080" y="15469"/>
                    <a:pt x="132890" y="6115"/>
                    <a:pt x="216226" y="1013"/>
                  </a:cubicBezTo>
                  <a:cubicBezTo>
                    <a:pt x="280003" y="-3239"/>
                    <a:pt x="295309" y="-1538"/>
                    <a:pt x="330174" y="14618"/>
                  </a:cubicBezTo>
                  <a:cubicBezTo>
                    <a:pt x="352284" y="24823"/>
                    <a:pt x="379495" y="42680"/>
                    <a:pt x="388849" y="53735"/>
                  </a:cubicBezTo>
                  <a:cubicBezTo>
                    <a:pt x="399053" y="65640"/>
                    <a:pt x="411809" y="74994"/>
                    <a:pt x="417761" y="74994"/>
                  </a:cubicBezTo>
                  <a:cubicBezTo>
                    <a:pt x="424564" y="74994"/>
                    <a:pt x="442422" y="82647"/>
                    <a:pt x="458579" y="91151"/>
                  </a:cubicBezTo>
                  <a:cubicBezTo>
                    <a:pt x="474736" y="100505"/>
                    <a:pt x="490042" y="105607"/>
                    <a:pt x="492593" y="103056"/>
                  </a:cubicBezTo>
                  <a:cubicBezTo>
                    <a:pt x="495144" y="99655"/>
                    <a:pt x="497695" y="102206"/>
                    <a:pt x="497695" y="107308"/>
                  </a:cubicBezTo>
                  <a:cubicBezTo>
                    <a:pt x="497695" y="113260"/>
                    <a:pt x="503648" y="117512"/>
                    <a:pt x="511301" y="117512"/>
                  </a:cubicBezTo>
                  <a:cubicBezTo>
                    <a:pt x="518104" y="117512"/>
                    <a:pt x="522356" y="120914"/>
                    <a:pt x="518954" y="125165"/>
                  </a:cubicBezTo>
                  <a:cubicBezTo>
                    <a:pt x="516403" y="129417"/>
                    <a:pt x="522356" y="135370"/>
                    <a:pt x="531710" y="138771"/>
                  </a:cubicBezTo>
                  <a:cubicBezTo>
                    <a:pt x="541064" y="141322"/>
                    <a:pt x="548717" y="148125"/>
                    <a:pt x="548717" y="152377"/>
                  </a:cubicBezTo>
                  <a:cubicBezTo>
                    <a:pt x="548717" y="157479"/>
                    <a:pt x="556370" y="158329"/>
                    <a:pt x="566575" y="155778"/>
                  </a:cubicBezTo>
                  <a:cubicBezTo>
                    <a:pt x="578480" y="151527"/>
                    <a:pt x="582731" y="152377"/>
                    <a:pt x="579330" y="159180"/>
                  </a:cubicBezTo>
                  <a:cubicBezTo>
                    <a:pt x="575929" y="165132"/>
                    <a:pt x="578480" y="166833"/>
                    <a:pt x="585283" y="163432"/>
                  </a:cubicBezTo>
                  <a:cubicBezTo>
                    <a:pt x="592085" y="160881"/>
                    <a:pt x="600589" y="162581"/>
                    <a:pt x="603991" y="167683"/>
                  </a:cubicBezTo>
                  <a:cubicBezTo>
                    <a:pt x="606542" y="172786"/>
                    <a:pt x="624399" y="177037"/>
                    <a:pt x="643107" y="177037"/>
                  </a:cubicBezTo>
                  <a:cubicBezTo>
                    <a:pt x="663516" y="177037"/>
                    <a:pt x="675421" y="180439"/>
                    <a:pt x="672019" y="185541"/>
                  </a:cubicBezTo>
                  <a:cubicBezTo>
                    <a:pt x="669468" y="190643"/>
                    <a:pt x="670319" y="194045"/>
                    <a:pt x="674571" y="194045"/>
                  </a:cubicBezTo>
                  <a:cubicBezTo>
                    <a:pt x="678822" y="194045"/>
                    <a:pt x="682224" y="200848"/>
                    <a:pt x="683074" y="209351"/>
                  </a:cubicBezTo>
                  <a:cubicBezTo>
                    <a:pt x="684775" y="242515"/>
                    <a:pt x="674571" y="262074"/>
                    <a:pt x="644808" y="280782"/>
                  </a:cubicBezTo>
                  <a:cubicBezTo>
                    <a:pt x="606542" y="303741"/>
                    <a:pt x="613344" y="302041"/>
                    <a:pt x="548717" y="303741"/>
                  </a:cubicBezTo>
                  <a:lnTo>
                    <a:pt x="498546" y="304592"/>
                  </a:lnTo>
                  <a:lnTo>
                    <a:pt x="489192" y="336905"/>
                  </a:lnTo>
                  <a:cubicBezTo>
                    <a:pt x="473885" y="395580"/>
                    <a:pt x="438170" y="434697"/>
                    <a:pt x="367590" y="468711"/>
                  </a:cubicBezTo>
                  <a:cubicBezTo>
                    <a:pt x="298711" y="502726"/>
                    <a:pt x="249390" y="508678"/>
                    <a:pt x="221328" y="488270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86B64E69-E36B-843A-51D9-F1ED9BCA5272}"/>
                </a:ext>
              </a:extLst>
            </p:cNvPr>
            <p:cNvSpPr/>
            <p:nvPr/>
          </p:nvSpPr>
          <p:spPr>
            <a:xfrm flipV="1">
              <a:off x="3929632" y="2566461"/>
              <a:ext cx="348233" cy="343984"/>
            </a:xfrm>
            <a:custGeom>
              <a:avLst/>
              <a:gdLst>
                <a:gd name="connsiteX0" fmla="*/ 167086 w 348233"/>
                <a:gd name="connsiteY0" fmla="*/ 335723 h 343984"/>
                <a:gd name="connsiteX1" fmla="*/ 174739 w 348233"/>
                <a:gd name="connsiteY1" fmla="*/ 315315 h 343984"/>
                <a:gd name="connsiteX2" fmla="*/ 153480 w 348233"/>
                <a:gd name="connsiteY2" fmla="*/ 202217 h 343984"/>
                <a:gd name="connsiteX3" fmla="*/ 17422 w 348233"/>
                <a:gd name="connsiteY3" fmla="*/ 33845 h 343984"/>
                <a:gd name="connsiteX4" fmla="*/ 1265 w 348233"/>
                <a:gd name="connsiteY4" fmla="*/ 5783 h 343984"/>
                <a:gd name="connsiteX5" fmla="*/ 142425 w 348233"/>
                <a:gd name="connsiteY5" fmla="*/ 48301 h 343984"/>
                <a:gd name="connsiteX6" fmla="*/ 206202 w 348233"/>
                <a:gd name="connsiteY6" fmla="*/ 81465 h 343984"/>
                <a:gd name="connsiteX7" fmla="*/ 320151 w 348233"/>
                <a:gd name="connsiteY7" fmla="*/ 195414 h 343984"/>
                <a:gd name="connsiteX8" fmla="*/ 307395 w 348233"/>
                <a:gd name="connsiteY8" fmla="*/ 310212 h 343984"/>
                <a:gd name="connsiteX9" fmla="*/ 223209 w 348233"/>
                <a:gd name="connsiteY9" fmla="*/ 342526 h 343984"/>
                <a:gd name="connsiteX10" fmla="*/ 167086 w 348233"/>
                <a:gd name="connsiteY10" fmla="*/ 335723 h 343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8233" h="343984">
                  <a:moveTo>
                    <a:pt x="167086" y="335723"/>
                  </a:moveTo>
                  <a:cubicBezTo>
                    <a:pt x="163684" y="329771"/>
                    <a:pt x="167086" y="321267"/>
                    <a:pt x="174739" y="315315"/>
                  </a:cubicBezTo>
                  <a:cubicBezTo>
                    <a:pt x="195998" y="300008"/>
                    <a:pt x="192596" y="283851"/>
                    <a:pt x="153480" y="202217"/>
                  </a:cubicBezTo>
                  <a:cubicBezTo>
                    <a:pt x="118615" y="131637"/>
                    <a:pt x="70144" y="71261"/>
                    <a:pt x="17422" y="33845"/>
                  </a:cubicBezTo>
                  <a:cubicBezTo>
                    <a:pt x="415" y="22790"/>
                    <a:pt x="-3837" y="14287"/>
                    <a:pt x="1265" y="5783"/>
                  </a:cubicBezTo>
                  <a:cubicBezTo>
                    <a:pt x="12320" y="-11224"/>
                    <a:pt x="73546" y="7484"/>
                    <a:pt x="142425" y="48301"/>
                  </a:cubicBezTo>
                  <a:cubicBezTo>
                    <a:pt x="172188" y="67009"/>
                    <a:pt x="201100" y="81465"/>
                    <a:pt x="206202" y="81465"/>
                  </a:cubicBezTo>
                  <a:cubicBezTo>
                    <a:pt x="221509" y="81465"/>
                    <a:pt x="286136" y="146093"/>
                    <a:pt x="320151" y="195414"/>
                  </a:cubicBezTo>
                  <a:cubicBezTo>
                    <a:pt x="359267" y="252388"/>
                    <a:pt x="357566" y="270245"/>
                    <a:pt x="307395" y="310212"/>
                  </a:cubicBezTo>
                  <a:cubicBezTo>
                    <a:pt x="278483" y="334023"/>
                    <a:pt x="263176" y="339125"/>
                    <a:pt x="223209" y="342526"/>
                  </a:cubicBezTo>
                  <a:cubicBezTo>
                    <a:pt x="190045" y="345077"/>
                    <a:pt x="171337" y="342526"/>
                    <a:pt x="167086" y="335723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53375E1-CEA3-4D5D-DA5E-3BFB27AD6778}"/>
                </a:ext>
              </a:extLst>
            </p:cNvPr>
            <p:cNvSpPr/>
            <p:nvPr/>
          </p:nvSpPr>
          <p:spPr>
            <a:xfrm flipV="1">
              <a:off x="3640056" y="2702138"/>
              <a:ext cx="229870" cy="204666"/>
            </a:xfrm>
            <a:custGeom>
              <a:avLst/>
              <a:gdLst>
                <a:gd name="connsiteX0" fmla="*/ 147503 w 229870"/>
                <a:gd name="connsiteY0" fmla="*/ 179102 h 204666"/>
                <a:gd name="connsiteX1" fmla="*/ 49712 w 229870"/>
                <a:gd name="connsiteY1" fmla="*/ 168047 h 204666"/>
                <a:gd name="connsiteX2" fmla="*/ 28453 w 229870"/>
                <a:gd name="connsiteY2" fmla="*/ 176551 h 204666"/>
                <a:gd name="connsiteX3" fmla="*/ 12296 w 229870"/>
                <a:gd name="connsiteY3" fmla="*/ 179952 h 204666"/>
                <a:gd name="connsiteX4" fmla="*/ 4643 w 229870"/>
                <a:gd name="connsiteY4" fmla="*/ 160394 h 204666"/>
                <a:gd name="connsiteX5" fmla="*/ 20800 w 229870"/>
                <a:gd name="connsiteY5" fmla="*/ 120427 h 204666"/>
                <a:gd name="connsiteX6" fmla="*/ 48862 w 229870"/>
                <a:gd name="connsiteY6" fmla="*/ 69405 h 204666"/>
                <a:gd name="connsiteX7" fmla="*/ 121993 w 229870"/>
                <a:gd name="connsiteY7" fmla="*/ 526 h 204666"/>
                <a:gd name="connsiteX8" fmla="*/ 164511 w 229870"/>
                <a:gd name="connsiteY8" fmla="*/ 33690 h 204666"/>
                <a:gd name="connsiteX9" fmla="*/ 178116 w 229870"/>
                <a:gd name="connsiteY9" fmla="*/ 82161 h 204666"/>
                <a:gd name="connsiteX10" fmla="*/ 204478 w 229870"/>
                <a:gd name="connsiteY10" fmla="*/ 133183 h 204666"/>
                <a:gd name="connsiteX11" fmla="*/ 224886 w 229870"/>
                <a:gd name="connsiteY11" fmla="*/ 174000 h 204666"/>
                <a:gd name="connsiteX12" fmla="*/ 228288 w 229870"/>
                <a:gd name="connsiteY12" fmla="*/ 196960 h 204666"/>
                <a:gd name="connsiteX13" fmla="*/ 147503 w 229870"/>
                <a:gd name="connsiteY13" fmla="*/ 179102 h 20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9870" h="204666">
                  <a:moveTo>
                    <a:pt x="147503" y="179102"/>
                  </a:moveTo>
                  <a:cubicBezTo>
                    <a:pt x="93931" y="151040"/>
                    <a:pt x="78624" y="149339"/>
                    <a:pt x="49712" y="168047"/>
                  </a:cubicBezTo>
                  <a:cubicBezTo>
                    <a:pt x="37807" y="175701"/>
                    <a:pt x="28453" y="179102"/>
                    <a:pt x="28453" y="176551"/>
                  </a:cubicBezTo>
                  <a:cubicBezTo>
                    <a:pt x="28453" y="173149"/>
                    <a:pt x="20800" y="174850"/>
                    <a:pt x="12296" y="179952"/>
                  </a:cubicBezTo>
                  <a:cubicBezTo>
                    <a:pt x="-3011" y="187606"/>
                    <a:pt x="-3011" y="185905"/>
                    <a:pt x="4643" y="160394"/>
                  </a:cubicBezTo>
                  <a:cubicBezTo>
                    <a:pt x="9745" y="145938"/>
                    <a:pt x="17398" y="127230"/>
                    <a:pt x="20800" y="120427"/>
                  </a:cubicBezTo>
                  <a:cubicBezTo>
                    <a:pt x="25051" y="113624"/>
                    <a:pt x="37807" y="90664"/>
                    <a:pt x="48862" y="69405"/>
                  </a:cubicBezTo>
                  <a:cubicBezTo>
                    <a:pt x="73522" y="22636"/>
                    <a:pt x="93931" y="3928"/>
                    <a:pt x="121993" y="526"/>
                  </a:cubicBezTo>
                  <a:cubicBezTo>
                    <a:pt x="151755" y="-3726"/>
                    <a:pt x="164511" y="6479"/>
                    <a:pt x="164511" y="33690"/>
                  </a:cubicBezTo>
                  <a:cubicBezTo>
                    <a:pt x="164511" y="46446"/>
                    <a:pt x="170463" y="68555"/>
                    <a:pt x="178116" y="82161"/>
                  </a:cubicBezTo>
                  <a:cubicBezTo>
                    <a:pt x="185770" y="96617"/>
                    <a:pt x="197675" y="119577"/>
                    <a:pt x="204478" y="133183"/>
                  </a:cubicBezTo>
                  <a:cubicBezTo>
                    <a:pt x="211281" y="147639"/>
                    <a:pt x="220635" y="165496"/>
                    <a:pt x="224886" y="174000"/>
                  </a:cubicBezTo>
                  <a:cubicBezTo>
                    <a:pt x="229138" y="182503"/>
                    <a:pt x="230839" y="192708"/>
                    <a:pt x="228288" y="196960"/>
                  </a:cubicBezTo>
                  <a:cubicBezTo>
                    <a:pt x="219784" y="210565"/>
                    <a:pt x="196824" y="205463"/>
                    <a:pt x="147503" y="179102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7954EC0-F10C-C23D-A177-0D11C5D47B15}"/>
                </a:ext>
              </a:extLst>
            </p:cNvPr>
            <p:cNvSpPr/>
            <p:nvPr/>
          </p:nvSpPr>
          <p:spPr>
            <a:xfrm flipV="1">
              <a:off x="3388274" y="2856473"/>
              <a:ext cx="1181475" cy="363185"/>
            </a:xfrm>
            <a:custGeom>
              <a:avLst/>
              <a:gdLst>
                <a:gd name="connsiteX0" fmla="*/ 926270 w 1181475"/>
                <a:gd name="connsiteY0" fmla="*/ 352795 h 363185"/>
                <a:gd name="connsiteX1" fmla="*/ 886303 w 1181475"/>
                <a:gd name="connsiteY1" fmla="*/ 335788 h 363185"/>
                <a:gd name="connsiteX2" fmla="*/ 564866 w 1181475"/>
                <a:gd name="connsiteY2" fmla="*/ 276263 h 363185"/>
                <a:gd name="connsiteX3" fmla="*/ 382038 w 1181475"/>
                <a:gd name="connsiteY3" fmla="*/ 237997 h 363185"/>
                <a:gd name="connsiteX4" fmla="*/ 216218 w 1181475"/>
                <a:gd name="connsiteY4" fmla="*/ 195479 h 363185"/>
                <a:gd name="connsiteX5" fmla="*/ 77609 w 1181475"/>
                <a:gd name="connsiteY5" fmla="*/ 170818 h 363185"/>
                <a:gd name="connsiteX6" fmla="*/ -624 w 1181475"/>
                <a:gd name="connsiteY6" fmla="*/ 165716 h 363185"/>
                <a:gd name="connsiteX7" fmla="*/ 43595 w 1181475"/>
                <a:gd name="connsiteY7" fmla="*/ 117245 h 363185"/>
                <a:gd name="connsiteX8" fmla="*/ 189006 w 1181475"/>
                <a:gd name="connsiteY8" fmla="*/ -105 h 363185"/>
                <a:gd name="connsiteX9" fmla="*/ 279995 w 1181475"/>
                <a:gd name="connsiteY9" fmla="*/ 35611 h 363185"/>
                <a:gd name="connsiteX10" fmla="*/ 286798 w 1181475"/>
                <a:gd name="connsiteY10" fmla="*/ 39012 h 363185"/>
                <a:gd name="connsiteX11" fmla="*/ 314860 w 1181475"/>
                <a:gd name="connsiteY11" fmla="*/ 53468 h 363185"/>
                <a:gd name="connsiteX12" fmla="*/ 335268 w 1181475"/>
                <a:gd name="connsiteY12" fmla="*/ 67924 h 363185"/>
                <a:gd name="connsiteX13" fmla="*/ 363330 w 1181475"/>
                <a:gd name="connsiteY13" fmla="*/ 75578 h 363185"/>
                <a:gd name="connsiteX14" fmla="*/ 390542 w 1181475"/>
                <a:gd name="connsiteY14" fmla="*/ 104490 h 363185"/>
                <a:gd name="connsiteX15" fmla="*/ 395644 w 1181475"/>
                <a:gd name="connsiteY15" fmla="*/ 116395 h 363185"/>
                <a:gd name="connsiteX16" fmla="*/ 426257 w 1181475"/>
                <a:gd name="connsiteY16" fmla="*/ 124048 h 363185"/>
                <a:gd name="connsiteX17" fmla="*/ 463673 w 1181475"/>
                <a:gd name="connsiteY17" fmla="*/ 132552 h 363185"/>
                <a:gd name="connsiteX18" fmla="*/ 471326 w 1181475"/>
                <a:gd name="connsiteY18" fmla="*/ 135953 h 363185"/>
                <a:gd name="connsiteX19" fmla="*/ 477279 w 1181475"/>
                <a:gd name="connsiteY19" fmla="*/ 145307 h 363185"/>
                <a:gd name="connsiteX20" fmla="*/ 508742 w 1181475"/>
                <a:gd name="connsiteY20" fmla="*/ 148709 h 363185"/>
                <a:gd name="connsiteX21" fmla="*/ 534253 w 1181475"/>
                <a:gd name="connsiteY21" fmla="*/ 158913 h 363185"/>
                <a:gd name="connsiteX22" fmla="*/ 675413 w 1181475"/>
                <a:gd name="connsiteY22" fmla="*/ 209084 h 363185"/>
                <a:gd name="connsiteX23" fmla="*/ 919467 w 1181475"/>
                <a:gd name="connsiteY23" fmla="*/ 234595 h 363185"/>
                <a:gd name="connsiteX24" fmla="*/ 1060627 w 1181475"/>
                <a:gd name="connsiteY24" fmla="*/ 190376 h 363185"/>
                <a:gd name="connsiteX25" fmla="*/ 1160119 w 1181475"/>
                <a:gd name="connsiteY25" fmla="*/ 185274 h 363185"/>
                <a:gd name="connsiteX26" fmla="*/ 1133758 w 1181475"/>
                <a:gd name="connsiteY26" fmla="*/ 291569 h 363185"/>
                <a:gd name="connsiteX27" fmla="*/ 1081035 w 1181475"/>
                <a:gd name="connsiteY27" fmla="*/ 336639 h 363185"/>
                <a:gd name="connsiteX28" fmla="*/ 1058076 w 1181475"/>
                <a:gd name="connsiteY28" fmla="*/ 343441 h 363185"/>
                <a:gd name="connsiteX29" fmla="*/ 971339 w 1181475"/>
                <a:gd name="connsiteY29" fmla="*/ 362149 h 363185"/>
                <a:gd name="connsiteX30" fmla="*/ 926270 w 1181475"/>
                <a:gd name="connsiteY30" fmla="*/ 352795 h 363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181475" h="363185">
                  <a:moveTo>
                    <a:pt x="926270" y="352795"/>
                  </a:moveTo>
                  <a:cubicBezTo>
                    <a:pt x="926270" y="345142"/>
                    <a:pt x="912664" y="339190"/>
                    <a:pt x="886303" y="335788"/>
                  </a:cubicBezTo>
                  <a:cubicBezTo>
                    <a:pt x="820825" y="327285"/>
                    <a:pt x="719632" y="308577"/>
                    <a:pt x="564866" y="276263"/>
                  </a:cubicBezTo>
                  <a:cubicBezTo>
                    <a:pt x="485782" y="259256"/>
                    <a:pt x="403297" y="242248"/>
                    <a:pt x="382038" y="237997"/>
                  </a:cubicBezTo>
                  <a:cubicBezTo>
                    <a:pt x="322513" y="226092"/>
                    <a:pt x="234926" y="203982"/>
                    <a:pt x="216218" y="195479"/>
                  </a:cubicBezTo>
                  <a:cubicBezTo>
                    <a:pt x="182203" y="181022"/>
                    <a:pt x="155842" y="176771"/>
                    <a:pt x="77609" y="170818"/>
                  </a:cubicBezTo>
                  <a:lnTo>
                    <a:pt x="-624" y="165716"/>
                  </a:lnTo>
                  <a:lnTo>
                    <a:pt x="43595" y="117245"/>
                  </a:lnTo>
                  <a:cubicBezTo>
                    <a:pt x="87813" y="70475"/>
                    <a:pt x="174550" y="-105"/>
                    <a:pt x="189006" y="-105"/>
                  </a:cubicBezTo>
                  <a:cubicBezTo>
                    <a:pt x="206864" y="-105"/>
                    <a:pt x="279995" y="27957"/>
                    <a:pt x="279995" y="35611"/>
                  </a:cubicBezTo>
                  <a:cubicBezTo>
                    <a:pt x="279995" y="39862"/>
                    <a:pt x="283396" y="41563"/>
                    <a:pt x="286798" y="39012"/>
                  </a:cubicBezTo>
                  <a:cubicBezTo>
                    <a:pt x="291050" y="36461"/>
                    <a:pt x="303805" y="43264"/>
                    <a:pt x="314860" y="53468"/>
                  </a:cubicBezTo>
                  <a:cubicBezTo>
                    <a:pt x="325915" y="63673"/>
                    <a:pt x="335268" y="70475"/>
                    <a:pt x="335268" y="67924"/>
                  </a:cubicBezTo>
                  <a:cubicBezTo>
                    <a:pt x="335268" y="66224"/>
                    <a:pt x="348024" y="69625"/>
                    <a:pt x="363330" y="75578"/>
                  </a:cubicBezTo>
                  <a:cubicBezTo>
                    <a:pt x="381188" y="83231"/>
                    <a:pt x="390542" y="92585"/>
                    <a:pt x="390542" y="104490"/>
                  </a:cubicBezTo>
                  <a:cubicBezTo>
                    <a:pt x="390542" y="113844"/>
                    <a:pt x="393093" y="119796"/>
                    <a:pt x="395644" y="116395"/>
                  </a:cubicBezTo>
                  <a:cubicBezTo>
                    <a:pt x="399046" y="113844"/>
                    <a:pt x="412651" y="117245"/>
                    <a:pt x="426257" y="124048"/>
                  </a:cubicBezTo>
                  <a:cubicBezTo>
                    <a:pt x="439863" y="131701"/>
                    <a:pt x="456870" y="135103"/>
                    <a:pt x="463673" y="132552"/>
                  </a:cubicBezTo>
                  <a:cubicBezTo>
                    <a:pt x="471326" y="130001"/>
                    <a:pt x="473877" y="131701"/>
                    <a:pt x="471326" y="135953"/>
                  </a:cubicBezTo>
                  <a:cubicBezTo>
                    <a:pt x="468775" y="141055"/>
                    <a:pt x="471326" y="145307"/>
                    <a:pt x="477279" y="145307"/>
                  </a:cubicBezTo>
                  <a:cubicBezTo>
                    <a:pt x="483231" y="146158"/>
                    <a:pt x="497688" y="147858"/>
                    <a:pt x="508742" y="148709"/>
                  </a:cubicBezTo>
                  <a:cubicBezTo>
                    <a:pt x="519797" y="149559"/>
                    <a:pt x="530852" y="154661"/>
                    <a:pt x="534253" y="158913"/>
                  </a:cubicBezTo>
                  <a:cubicBezTo>
                    <a:pt x="538505" y="166566"/>
                    <a:pt x="635446" y="200581"/>
                    <a:pt x="675413" y="209084"/>
                  </a:cubicBezTo>
                  <a:cubicBezTo>
                    <a:pt x="774905" y="229493"/>
                    <a:pt x="862493" y="238847"/>
                    <a:pt x="919467" y="234595"/>
                  </a:cubicBezTo>
                  <a:cubicBezTo>
                    <a:pt x="994299" y="228643"/>
                    <a:pt x="1020660" y="220139"/>
                    <a:pt x="1060627" y="190376"/>
                  </a:cubicBezTo>
                  <a:cubicBezTo>
                    <a:pt x="1101444" y="158913"/>
                    <a:pt x="1133758" y="157212"/>
                    <a:pt x="1160119" y="185274"/>
                  </a:cubicBezTo>
                  <a:cubicBezTo>
                    <a:pt x="1193283" y="220989"/>
                    <a:pt x="1188181" y="242248"/>
                    <a:pt x="1133758" y="291569"/>
                  </a:cubicBezTo>
                  <a:cubicBezTo>
                    <a:pt x="1107397" y="316230"/>
                    <a:pt x="1083587" y="335788"/>
                    <a:pt x="1081035" y="336639"/>
                  </a:cubicBezTo>
                  <a:cubicBezTo>
                    <a:pt x="1077634" y="336639"/>
                    <a:pt x="1067430" y="340040"/>
                    <a:pt x="1058076" y="343441"/>
                  </a:cubicBezTo>
                  <a:cubicBezTo>
                    <a:pt x="1023211" y="357047"/>
                    <a:pt x="1014707" y="358748"/>
                    <a:pt x="971339" y="362149"/>
                  </a:cubicBezTo>
                  <a:cubicBezTo>
                    <a:pt x="936474" y="364700"/>
                    <a:pt x="926270" y="362149"/>
                    <a:pt x="926270" y="352795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A3B0F128-EE00-09DF-DFD5-8EF029D60E65}"/>
              </a:ext>
            </a:extLst>
          </p:cNvPr>
          <p:cNvSpPr/>
          <p:nvPr/>
        </p:nvSpPr>
        <p:spPr>
          <a:xfrm flipV="1">
            <a:off x="4974366" y="816880"/>
            <a:ext cx="3862017" cy="3926743"/>
          </a:xfrm>
          <a:custGeom>
            <a:avLst/>
            <a:gdLst>
              <a:gd name="connsiteX0" fmla="*/ 438695 w 1142397"/>
              <a:gd name="connsiteY0" fmla="*/ 1138816 h 1161543"/>
              <a:gd name="connsiteX1" fmla="*/ 421687 w 1142397"/>
              <a:gd name="connsiteY1" fmla="*/ 1117556 h 1161543"/>
              <a:gd name="connsiteX2" fmla="*/ 414885 w 1142397"/>
              <a:gd name="connsiteY2" fmla="*/ 1096297 h 1161543"/>
              <a:gd name="connsiteX3" fmla="*/ 423388 w 1142397"/>
              <a:gd name="connsiteY3" fmla="*/ 1075038 h 1161543"/>
              <a:gd name="connsiteX4" fmla="*/ 417436 w 1142397"/>
              <a:gd name="connsiteY4" fmla="*/ 996805 h 1161543"/>
              <a:gd name="connsiteX5" fmla="*/ 255017 w 1142397"/>
              <a:gd name="connsiteY5" fmla="*/ 925375 h 1161543"/>
              <a:gd name="connsiteX6" fmla="*/ 244812 w 1142397"/>
              <a:gd name="connsiteY6" fmla="*/ 870952 h 1161543"/>
              <a:gd name="connsiteX7" fmla="*/ 385972 w 1142397"/>
              <a:gd name="connsiteY7" fmla="*/ 841189 h 1161543"/>
              <a:gd name="connsiteX8" fmla="*/ 400428 w 1142397"/>
              <a:gd name="connsiteY8" fmla="*/ 822481 h 1161543"/>
              <a:gd name="connsiteX9" fmla="*/ 340053 w 1142397"/>
              <a:gd name="connsiteY9" fmla="*/ 768908 h 1161543"/>
              <a:gd name="connsiteX10" fmla="*/ 260119 w 1142397"/>
              <a:gd name="connsiteY10" fmla="*/ 740846 h 1161543"/>
              <a:gd name="connsiteX11" fmla="*/ 249914 w 1142397"/>
              <a:gd name="connsiteY11" fmla="*/ 705982 h 1161543"/>
              <a:gd name="connsiteX12" fmla="*/ 340053 w 1142397"/>
              <a:gd name="connsiteY12" fmla="*/ 713635 h 1161543"/>
              <a:gd name="connsiteX13" fmla="*/ 380870 w 1142397"/>
              <a:gd name="connsiteY13" fmla="*/ 726390 h 1161543"/>
              <a:gd name="connsiteX14" fmla="*/ 332399 w 1142397"/>
              <a:gd name="connsiteY14" fmla="*/ 695777 h 1161543"/>
              <a:gd name="connsiteX15" fmla="*/ 243112 w 1142397"/>
              <a:gd name="connsiteY15" fmla="*/ 649007 h 1161543"/>
              <a:gd name="connsiteX16" fmla="*/ 185287 w 1142397"/>
              <a:gd name="connsiteY16" fmla="*/ 628599 h 1161543"/>
              <a:gd name="connsiteX17" fmla="*/ 125762 w 1142397"/>
              <a:gd name="connsiteY17" fmla="*/ 595435 h 1161543"/>
              <a:gd name="connsiteX18" fmla="*/ 199743 w 1142397"/>
              <a:gd name="connsiteY18" fmla="*/ 514650 h 1161543"/>
              <a:gd name="connsiteX19" fmla="*/ 287330 w 1142397"/>
              <a:gd name="connsiteY19" fmla="*/ 521453 h 1161543"/>
              <a:gd name="connsiteX20" fmla="*/ 320494 w 1142397"/>
              <a:gd name="connsiteY20" fmla="*/ 537610 h 1161543"/>
              <a:gd name="connsiteX21" fmla="*/ 298385 w 1142397"/>
              <a:gd name="connsiteY21" fmla="*/ 476384 h 1161543"/>
              <a:gd name="connsiteX22" fmla="*/ 231206 w 1142397"/>
              <a:gd name="connsiteY22" fmla="*/ 326720 h 1161543"/>
              <a:gd name="connsiteX23" fmla="*/ 25419 w 1142397"/>
              <a:gd name="connsiteY23" fmla="*/ 38448 h 1161543"/>
              <a:gd name="connsiteX24" fmla="*/ -92 w 1142397"/>
              <a:gd name="connsiteY24" fmla="*/ 2733 h 1161543"/>
              <a:gd name="connsiteX25" fmla="*/ 159776 w 1142397"/>
              <a:gd name="connsiteY25" fmla="*/ 91170 h 1161543"/>
              <a:gd name="connsiteX26" fmla="*/ 211648 w 1142397"/>
              <a:gd name="connsiteY26" fmla="*/ 160900 h 1161543"/>
              <a:gd name="connsiteX27" fmla="*/ 346005 w 1142397"/>
              <a:gd name="connsiteY27" fmla="*/ 476384 h 1161543"/>
              <a:gd name="connsiteX28" fmla="*/ 442946 w 1142397"/>
              <a:gd name="connsiteY28" fmla="*/ 633701 h 1161543"/>
              <a:gd name="connsiteX29" fmla="*/ 561997 w 1142397"/>
              <a:gd name="connsiteY29" fmla="*/ 575876 h 1161543"/>
              <a:gd name="connsiteX30" fmla="*/ 552643 w 1142397"/>
              <a:gd name="connsiteY30" fmla="*/ 556318 h 1161543"/>
              <a:gd name="connsiteX31" fmla="*/ 422538 w 1142397"/>
              <a:gd name="connsiteY31" fmla="*/ 482336 h 1161543"/>
              <a:gd name="connsiteX32" fmla="*/ 419987 w 1142397"/>
              <a:gd name="connsiteY32" fmla="*/ 439818 h 1161543"/>
              <a:gd name="connsiteX33" fmla="*/ 485465 w 1142397"/>
              <a:gd name="connsiteY33" fmla="*/ 432165 h 1161543"/>
              <a:gd name="connsiteX34" fmla="*/ 534786 w 1142397"/>
              <a:gd name="connsiteY34" fmla="*/ 437267 h 1161543"/>
              <a:gd name="connsiteX35" fmla="*/ 532234 w 1142397"/>
              <a:gd name="connsiteY35" fmla="*/ 400702 h 1161543"/>
              <a:gd name="connsiteX36" fmla="*/ 499921 w 1142397"/>
              <a:gd name="connsiteY36" fmla="*/ 364987 h 1161543"/>
              <a:gd name="connsiteX37" fmla="*/ 452300 w 1142397"/>
              <a:gd name="connsiteY37" fmla="*/ 358184 h 1161543"/>
              <a:gd name="connsiteX38" fmla="*/ 423388 w 1142397"/>
              <a:gd name="connsiteY38" fmla="*/ 386246 h 1161543"/>
              <a:gd name="connsiteX39" fmla="*/ 397877 w 1142397"/>
              <a:gd name="connsiteY39" fmla="*/ 407505 h 1161543"/>
              <a:gd name="connsiteX40" fmla="*/ 389374 w 1142397"/>
              <a:gd name="connsiteY40" fmla="*/ 394749 h 1161543"/>
              <a:gd name="connsiteX41" fmla="*/ 385972 w 1142397"/>
              <a:gd name="connsiteY41" fmla="*/ 407505 h 1161543"/>
              <a:gd name="connsiteX42" fmla="*/ 380870 w 1142397"/>
              <a:gd name="connsiteY42" fmla="*/ 420260 h 1161543"/>
              <a:gd name="connsiteX43" fmla="*/ 375768 w 1142397"/>
              <a:gd name="connsiteY43" fmla="*/ 325020 h 1161543"/>
              <a:gd name="connsiteX44" fmla="*/ 408932 w 1142397"/>
              <a:gd name="connsiteY44" fmla="*/ 166002 h 1161543"/>
              <a:gd name="connsiteX45" fmla="*/ 464205 w 1142397"/>
              <a:gd name="connsiteY45" fmla="*/ 158349 h 1161543"/>
              <a:gd name="connsiteX46" fmla="*/ 502472 w 1142397"/>
              <a:gd name="connsiteY46" fmla="*/ 153247 h 1161543"/>
              <a:gd name="connsiteX47" fmla="*/ 580705 w 1142397"/>
              <a:gd name="connsiteY47" fmla="*/ 135389 h 1161543"/>
              <a:gd name="connsiteX48" fmla="*/ 657238 w 1142397"/>
              <a:gd name="connsiteY48" fmla="*/ 299509 h 1161543"/>
              <a:gd name="connsiteX49" fmla="*/ 667442 w 1142397"/>
              <a:gd name="connsiteY49" fmla="*/ 380293 h 1161543"/>
              <a:gd name="connsiteX50" fmla="*/ 667442 w 1142397"/>
              <a:gd name="connsiteY50" fmla="*/ 486588 h 1161543"/>
              <a:gd name="connsiteX51" fmla="*/ 705708 w 1142397"/>
              <a:gd name="connsiteY51" fmla="*/ 478935 h 1161543"/>
              <a:gd name="connsiteX52" fmla="*/ 793295 w 1142397"/>
              <a:gd name="connsiteY52" fmla="*/ 423662 h 1161543"/>
              <a:gd name="connsiteX53" fmla="*/ 928503 w 1142397"/>
              <a:gd name="connsiteY53" fmla="*/ 381143 h 1161543"/>
              <a:gd name="connsiteX54" fmla="*/ 954864 w 1142397"/>
              <a:gd name="connsiteY54" fmla="*/ 397300 h 1161543"/>
              <a:gd name="connsiteX55" fmla="*/ 968470 w 1142397"/>
              <a:gd name="connsiteY55" fmla="*/ 409205 h 1161543"/>
              <a:gd name="connsiteX56" fmla="*/ 960817 w 1142397"/>
              <a:gd name="connsiteY56" fmla="*/ 417709 h 1161543"/>
              <a:gd name="connsiteX57" fmla="*/ 975273 w 1142397"/>
              <a:gd name="connsiteY57" fmla="*/ 433016 h 1161543"/>
              <a:gd name="connsiteX58" fmla="*/ 1001634 w 1142397"/>
              <a:gd name="connsiteY58" fmla="*/ 446621 h 1161543"/>
              <a:gd name="connsiteX59" fmla="*/ 1015240 w 1142397"/>
              <a:gd name="connsiteY59" fmla="*/ 454275 h 1161543"/>
              <a:gd name="connsiteX60" fmla="*/ 1060309 w 1142397"/>
              <a:gd name="connsiteY60" fmla="*/ 470431 h 1161543"/>
              <a:gd name="connsiteX61" fmla="*/ 1116433 w 1142397"/>
              <a:gd name="connsiteY61" fmla="*/ 493391 h 1161543"/>
              <a:gd name="connsiteX62" fmla="*/ 1141944 w 1142397"/>
              <a:gd name="connsiteY62" fmla="*/ 499344 h 1161543"/>
              <a:gd name="connsiteX63" fmla="*/ 1117283 w 1142397"/>
              <a:gd name="connsiteY63" fmla="*/ 509548 h 1161543"/>
              <a:gd name="connsiteX64" fmla="*/ 1093473 w 1142397"/>
              <a:gd name="connsiteY64" fmla="*/ 519752 h 1161543"/>
              <a:gd name="connsiteX65" fmla="*/ 1113031 w 1142397"/>
              <a:gd name="connsiteY65" fmla="*/ 525705 h 1161543"/>
              <a:gd name="connsiteX66" fmla="*/ 1103677 w 1142397"/>
              <a:gd name="connsiteY66" fmla="*/ 540161 h 1161543"/>
              <a:gd name="connsiteX67" fmla="*/ 879182 w 1142397"/>
              <a:gd name="connsiteY67" fmla="*/ 549515 h 1161543"/>
              <a:gd name="connsiteX68" fmla="*/ 821357 w 1142397"/>
              <a:gd name="connsiteY68" fmla="*/ 541862 h 1161543"/>
              <a:gd name="connsiteX69" fmla="*/ 696354 w 1142397"/>
              <a:gd name="connsiteY69" fmla="*/ 592883 h 1161543"/>
              <a:gd name="connsiteX70" fmla="*/ 533935 w 1142397"/>
              <a:gd name="connsiteY70" fmla="*/ 653259 h 1161543"/>
              <a:gd name="connsiteX71" fmla="*/ 515227 w 1142397"/>
              <a:gd name="connsiteY71" fmla="*/ 674518 h 1161543"/>
              <a:gd name="connsiteX72" fmla="*/ 588358 w 1142397"/>
              <a:gd name="connsiteY72" fmla="*/ 690675 h 1161543"/>
              <a:gd name="connsiteX73" fmla="*/ 664891 w 1142397"/>
              <a:gd name="connsiteY73" fmla="*/ 722989 h 1161543"/>
              <a:gd name="connsiteX74" fmla="*/ 670843 w 1142397"/>
              <a:gd name="connsiteY74" fmla="*/ 772310 h 1161543"/>
              <a:gd name="connsiteX75" fmla="*/ 516928 w 1142397"/>
              <a:gd name="connsiteY75" fmla="*/ 764656 h 1161543"/>
              <a:gd name="connsiteX76" fmla="*/ 423388 w 1142397"/>
              <a:gd name="connsiteY76" fmla="*/ 745949 h 1161543"/>
              <a:gd name="connsiteX77" fmla="*/ 465906 w 1142397"/>
              <a:gd name="connsiteY77" fmla="*/ 773160 h 1161543"/>
              <a:gd name="connsiteX78" fmla="*/ 574752 w 1142397"/>
              <a:gd name="connsiteY78" fmla="*/ 816529 h 1161543"/>
              <a:gd name="connsiteX79" fmla="*/ 601964 w 1142397"/>
              <a:gd name="connsiteY79" fmla="*/ 840339 h 1161543"/>
              <a:gd name="connsiteX80" fmla="*/ 522030 w 1142397"/>
              <a:gd name="connsiteY80" fmla="*/ 853944 h 1161543"/>
              <a:gd name="connsiteX81" fmla="*/ 498220 w 1142397"/>
              <a:gd name="connsiteY81" fmla="*/ 845441 h 1161543"/>
              <a:gd name="connsiteX82" fmla="*/ 465906 w 1142397"/>
              <a:gd name="connsiteY82" fmla="*/ 835236 h 1161543"/>
              <a:gd name="connsiteX83" fmla="*/ 477811 w 1142397"/>
              <a:gd name="connsiteY83" fmla="*/ 893911 h 1161543"/>
              <a:gd name="connsiteX84" fmla="*/ 539037 w 1142397"/>
              <a:gd name="connsiteY84" fmla="*/ 917722 h 1161543"/>
              <a:gd name="connsiteX85" fmla="*/ 608767 w 1142397"/>
              <a:gd name="connsiteY85" fmla="*/ 972995 h 1161543"/>
              <a:gd name="connsiteX86" fmla="*/ 571351 w 1142397"/>
              <a:gd name="connsiteY86" fmla="*/ 1014663 h 1161543"/>
              <a:gd name="connsiteX87" fmla="*/ 503322 w 1142397"/>
              <a:gd name="connsiteY87" fmla="*/ 1018915 h 1161543"/>
              <a:gd name="connsiteX88" fmla="*/ 474410 w 1142397"/>
              <a:gd name="connsiteY88" fmla="*/ 1041024 h 1161543"/>
              <a:gd name="connsiteX89" fmla="*/ 491417 w 1142397"/>
              <a:gd name="connsiteY89" fmla="*/ 1072487 h 1161543"/>
              <a:gd name="connsiteX90" fmla="*/ 478662 w 1142397"/>
              <a:gd name="connsiteY90" fmla="*/ 1137115 h 1161543"/>
              <a:gd name="connsiteX91" fmla="*/ 448899 w 1142397"/>
              <a:gd name="connsiteY91" fmla="*/ 1160925 h 1161543"/>
              <a:gd name="connsiteX92" fmla="*/ 438695 w 1142397"/>
              <a:gd name="connsiteY92" fmla="*/ 1138816 h 1161543"/>
              <a:gd name="connsiteX93" fmla="*/ 635979 w 1142397"/>
              <a:gd name="connsiteY93" fmla="*/ 522303 h 1161543"/>
              <a:gd name="connsiteX94" fmla="*/ 623223 w 1142397"/>
              <a:gd name="connsiteY94" fmla="*/ 518902 h 1161543"/>
              <a:gd name="connsiteX95" fmla="*/ 623223 w 1142397"/>
              <a:gd name="connsiteY95" fmla="*/ 530807 h 1161543"/>
              <a:gd name="connsiteX96" fmla="*/ 635979 w 1142397"/>
              <a:gd name="connsiteY96" fmla="*/ 522303 h 1161543"/>
              <a:gd name="connsiteX97" fmla="*/ 488016 w 1142397"/>
              <a:gd name="connsiteY97" fmla="*/ 284202 h 1161543"/>
              <a:gd name="connsiteX98" fmla="*/ 483764 w 1142397"/>
              <a:gd name="connsiteY98" fmla="*/ 224677 h 1161543"/>
              <a:gd name="connsiteX99" fmla="*/ 452300 w 1142397"/>
              <a:gd name="connsiteY99" fmla="*/ 286753 h 1161543"/>
              <a:gd name="connsiteX100" fmla="*/ 488016 w 1142397"/>
              <a:gd name="connsiteY100" fmla="*/ 284202 h 116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1142397" h="1161543">
                <a:moveTo>
                  <a:pt x="438695" y="1138816"/>
                </a:moveTo>
                <a:cubicBezTo>
                  <a:pt x="433592" y="1126910"/>
                  <a:pt x="425939" y="1117556"/>
                  <a:pt x="421687" y="1117556"/>
                </a:cubicBezTo>
                <a:cubicBezTo>
                  <a:pt x="418286" y="1117556"/>
                  <a:pt x="414885" y="1108203"/>
                  <a:pt x="414885" y="1096297"/>
                </a:cubicBezTo>
                <a:cubicBezTo>
                  <a:pt x="414885" y="1084392"/>
                  <a:pt x="419136" y="1075038"/>
                  <a:pt x="423388" y="1075038"/>
                </a:cubicBezTo>
                <a:cubicBezTo>
                  <a:pt x="438695" y="1075038"/>
                  <a:pt x="432742" y="1010411"/>
                  <a:pt x="417436" y="996805"/>
                </a:cubicBezTo>
                <a:cubicBezTo>
                  <a:pt x="396177" y="979798"/>
                  <a:pt x="288181" y="932178"/>
                  <a:pt x="255017" y="925375"/>
                </a:cubicBezTo>
                <a:cubicBezTo>
                  <a:pt x="222703" y="918572"/>
                  <a:pt x="222703" y="915170"/>
                  <a:pt x="244812" y="870952"/>
                </a:cubicBezTo>
                <a:cubicBezTo>
                  <a:pt x="267772" y="825883"/>
                  <a:pt x="307739" y="818229"/>
                  <a:pt x="385972" y="841189"/>
                </a:cubicBezTo>
                <a:cubicBezTo>
                  <a:pt x="401279" y="846291"/>
                  <a:pt x="402979" y="843740"/>
                  <a:pt x="400428" y="822481"/>
                </a:cubicBezTo>
                <a:cubicBezTo>
                  <a:pt x="397027" y="801222"/>
                  <a:pt x="386823" y="792718"/>
                  <a:pt x="340053" y="768908"/>
                </a:cubicBezTo>
                <a:cubicBezTo>
                  <a:pt x="309440" y="753602"/>
                  <a:pt x="273725" y="740846"/>
                  <a:pt x="260119" y="740846"/>
                </a:cubicBezTo>
                <a:cubicBezTo>
                  <a:pt x="233758" y="740846"/>
                  <a:pt x="229506" y="726390"/>
                  <a:pt x="249914" y="705982"/>
                </a:cubicBezTo>
                <a:cubicBezTo>
                  <a:pt x="269473" y="686423"/>
                  <a:pt x="304338" y="688974"/>
                  <a:pt x="340053" y="713635"/>
                </a:cubicBezTo>
                <a:cubicBezTo>
                  <a:pt x="374918" y="737445"/>
                  <a:pt x="380870" y="739146"/>
                  <a:pt x="380870" y="726390"/>
                </a:cubicBezTo>
                <a:cubicBezTo>
                  <a:pt x="380870" y="721288"/>
                  <a:pt x="358761" y="707682"/>
                  <a:pt x="332399" y="695777"/>
                </a:cubicBezTo>
                <a:cubicBezTo>
                  <a:pt x="305188" y="683872"/>
                  <a:pt x="265221" y="662613"/>
                  <a:pt x="243112" y="649007"/>
                </a:cubicBezTo>
                <a:cubicBezTo>
                  <a:pt x="215900" y="631150"/>
                  <a:pt x="197192" y="624347"/>
                  <a:pt x="185287" y="628599"/>
                </a:cubicBezTo>
                <a:cubicBezTo>
                  <a:pt x="164878" y="635402"/>
                  <a:pt x="125762" y="613292"/>
                  <a:pt x="125762" y="595435"/>
                </a:cubicBezTo>
                <a:cubicBezTo>
                  <a:pt x="125762" y="581829"/>
                  <a:pt x="175083" y="528256"/>
                  <a:pt x="199743" y="514650"/>
                </a:cubicBezTo>
                <a:cubicBezTo>
                  <a:pt x="226104" y="501044"/>
                  <a:pt x="249064" y="502745"/>
                  <a:pt x="287330" y="521453"/>
                </a:cubicBezTo>
                <a:lnTo>
                  <a:pt x="320494" y="537610"/>
                </a:lnTo>
                <a:lnTo>
                  <a:pt x="298385" y="476384"/>
                </a:lnTo>
                <a:cubicBezTo>
                  <a:pt x="286480" y="443220"/>
                  <a:pt x="256717" y="376041"/>
                  <a:pt x="231206" y="326720"/>
                </a:cubicBezTo>
                <a:cubicBezTo>
                  <a:pt x="190389" y="248487"/>
                  <a:pt x="156375" y="200017"/>
                  <a:pt x="25419" y="38448"/>
                </a:cubicBezTo>
                <a:cubicBezTo>
                  <a:pt x="12664" y="22291"/>
                  <a:pt x="1609" y="6134"/>
                  <a:pt x="-92" y="2733"/>
                </a:cubicBezTo>
                <a:cubicBezTo>
                  <a:pt x="-7745" y="-15975"/>
                  <a:pt x="107904" y="47802"/>
                  <a:pt x="159776" y="91170"/>
                </a:cubicBezTo>
                <a:cubicBezTo>
                  <a:pt x="166579" y="96272"/>
                  <a:pt x="190389" y="128586"/>
                  <a:pt x="211648" y="160900"/>
                </a:cubicBezTo>
                <a:cubicBezTo>
                  <a:pt x="253316" y="223827"/>
                  <a:pt x="294984" y="321618"/>
                  <a:pt x="346005" y="476384"/>
                </a:cubicBezTo>
                <a:cubicBezTo>
                  <a:pt x="375768" y="568223"/>
                  <a:pt x="402979" y="611591"/>
                  <a:pt x="442946" y="633701"/>
                </a:cubicBezTo>
                <a:cubicBezTo>
                  <a:pt x="458253" y="642204"/>
                  <a:pt x="513526" y="615843"/>
                  <a:pt x="561997" y="575876"/>
                </a:cubicBezTo>
                <a:cubicBezTo>
                  <a:pt x="586658" y="555468"/>
                  <a:pt x="585807" y="552917"/>
                  <a:pt x="552643" y="556318"/>
                </a:cubicBezTo>
                <a:cubicBezTo>
                  <a:pt x="518629" y="558869"/>
                  <a:pt x="442946" y="516351"/>
                  <a:pt x="422538" y="482336"/>
                </a:cubicBezTo>
                <a:cubicBezTo>
                  <a:pt x="403830" y="452574"/>
                  <a:pt x="403830" y="451723"/>
                  <a:pt x="419987" y="439818"/>
                </a:cubicBezTo>
                <a:cubicBezTo>
                  <a:pt x="431892" y="430464"/>
                  <a:pt x="449749" y="428764"/>
                  <a:pt x="485465" y="432165"/>
                </a:cubicBezTo>
                <a:lnTo>
                  <a:pt x="534786" y="437267"/>
                </a:lnTo>
                <a:lnTo>
                  <a:pt x="532234" y="400702"/>
                </a:lnTo>
                <a:cubicBezTo>
                  <a:pt x="529683" y="365837"/>
                  <a:pt x="528833" y="364987"/>
                  <a:pt x="499921" y="364987"/>
                </a:cubicBezTo>
                <a:cubicBezTo>
                  <a:pt x="483764" y="364987"/>
                  <a:pt x="462505" y="361585"/>
                  <a:pt x="452300" y="358184"/>
                </a:cubicBezTo>
                <a:cubicBezTo>
                  <a:pt x="436994" y="353082"/>
                  <a:pt x="432742" y="356483"/>
                  <a:pt x="423388" y="386246"/>
                </a:cubicBezTo>
                <a:cubicBezTo>
                  <a:pt x="412333" y="420260"/>
                  <a:pt x="397877" y="432165"/>
                  <a:pt x="397877" y="407505"/>
                </a:cubicBezTo>
                <a:cubicBezTo>
                  <a:pt x="397877" y="400702"/>
                  <a:pt x="394476" y="394749"/>
                  <a:pt x="389374" y="394749"/>
                </a:cubicBezTo>
                <a:cubicBezTo>
                  <a:pt x="385122" y="394749"/>
                  <a:pt x="383421" y="400702"/>
                  <a:pt x="385972" y="407505"/>
                </a:cubicBezTo>
                <a:cubicBezTo>
                  <a:pt x="389374" y="414308"/>
                  <a:pt x="386823" y="420260"/>
                  <a:pt x="380870" y="420260"/>
                </a:cubicBezTo>
                <a:cubicBezTo>
                  <a:pt x="372366" y="420260"/>
                  <a:pt x="371516" y="398151"/>
                  <a:pt x="375768" y="325020"/>
                </a:cubicBezTo>
                <a:cubicBezTo>
                  <a:pt x="382571" y="200867"/>
                  <a:pt x="386823" y="181309"/>
                  <a:pt x="408932" y="166002"/>
                </a:cubicBezTo>
                <a:cubicBezTo>
                  <a:pt x="440395" y="143042"/>
                  <a:pt x="452300" y="141342"/>
                  <a:pt x="464205" y="158349"/>
                </a:cubicBezTo>
                <a:cubicBezTo>
                  <a:pt x="475260" y="172805"/>
                  <a:pt x="476111" y="172805"/>
                  <a:pt x="502472" y="153247"/>
                </a:cubicBezTo>
                <a:cubicBezTo>
                  <a:pt x="534786" y="128586"/>
                  <a:pt x="546691" y="126035"/>
                  <a:pt x="580705" y="135389"/>
                </a:cubicBezTo>
                <a:cubicBezTo>
                  <a:pt x="639380" y="150696"/>
                  <a:pt x="650435" y="174506"/>
                  <a:pt x="657238" y="299509"/>
                </a:cubicBezTo>
                <a:cubicBezTo>
                  <a:pt x="658938" y="338625"/>
                  <a:pt x="664040" y="375191"/>
                  <a:pt x="667442" y="380293"/>
                </a:cubicBezTo>
                <a:cubicBezTo>
                  <a:pt x="675945" y="393049"/>
                  <a:pt x="675945" y="461077"/>
                  <a:pt x="667442" y="486588"/>
                </a:cubicBezTo>
                <a:cubicBezTo>
                  <a:pt x="660639" y="504446"/>
                  <a:pt x="662340" y="504446"/>
                  <a:pt x="705708" y="478935"/>
                </a:cubicBezTo>
                <a:cubicBezTo>
                  <a:pt x="730369" y="464479"/>
                  <a:pt x="770336" y="439818"/>
                  <a:pt x="793295" y="423662"/>
                </a:cubicBezTo>
                <a:cubicBezTo>
                  <a:pt x="835813" y="396450"/>
                  <a:pt x="897039" y="376041"/>
                  <a:pt x="928503" y="381143"/>
                </a:cubicBezTo>
                <a:cubicBezTo>
                  <a:pt x="937006" y="381994"/>
                  <a:pt x="948911" y="389647"/>
                  <a:pt x="954864" y="397300"/>
                </a:cubicBezTo>
                <a:cubicBezTo>
                  <a:pt x="960817" y="404954"/>
                  <a:pt x="966769" y="410906"/>
                  <a:pt x="968470" y="409205"/>
                </a:cubicBezTo>
                <a:cubicBezTo>
                  <a:pt x="970171" y="408355"/>
                  <a:pt x="966769" y="411756"/>
                  <a:pt x="960817" y="417709"/>
                </a:cubicBezTo>
                <a:cubicBezTo>
                  <a:pt x="951463" y="425362"/>
                  <a:pt x="954864" y="427913"/>
                  <a:pt x="975273" y="433016"/>
                </a:cubicBezTo>
                <a:cubicBezTo>
                  <a:pt x="989729" y="436417"/>
                  <a:pt x="1001634" y="442370"/>
                  <a:pt x="1001634" y="446621"/>
                </a:cubicBezTo>
                <a:cubicBezTo>
                  <a:pt x="1001634" y="450873"/>
                  <a:pt x="1007586" y="454275"/>
                  <a:pt x="1015240" y="454275"/>
                </a:cubicBezTo>
                <a:cubicBezTo>
                  <a:pt x="1022893" y="454275"/>
                  <a:pt x="1043302" y="461928"/>
                  <a:pt x="1060309" y="470431"/>
                </a:cubicBezTo>
                <a:cubicBezTo>
                  <a:pt x="1077316" y="479785"/>
                  <a:pt x="1102827" y="489990"/>
                  <a:pt x="1116433" y="493391"/>
                </a:cubicBezTo>
                <a:lnTo>
                  <a:pt x="1141944" y="499344"/>
                </a:lnTo>
                <a:lnTo>
                  <a:pt x="1117283" y="509548"/>
                </a:lnTo>
                <a:lnTo>
                  <a:pt x="1093473" y="519752"/>
                </a:lnTo>
                <a:lnTo>
                  <a:pt x="1113031" y="525705"/>
                </a:lnTo>
                <a:cubicBezTo>
                  <a:pt x="1132590" y="531657"/>
                  <a:pt x="1131739" y="532508"/>
                  <a:pt x="1103677" y="540161"/>
                </a:cubicBezTo>
                <a:cubicBezTo>
                  <a:pt x="1052656" y="552917"/>
                  <a:pt x="940408" y="558019"/>
                  <a:pt x="879182" y="549515"/>
                </a:cubicBezTo>
                <a:lnTo>
                  <a:pt x="821357" y="541862"/>
                </a:lnTo>
                <a:lnTo>
                  <a:pt x="696354" y="592883"/>
                </a:lnTo>
                <a:cubicBezTo>
                  <a:pt x="628325" y="620095"/>
                  <a:pt x="555194" y="648157"/>
                  <a:pt x="533935" y="653259"/>
                </a:cubicBezTo>
                <a:cubicBezTo>
                  <a:pt x="497370" y="663463"/>
                  <a:pt x="496519" y="664314"/>
                  <a:pt x="515227" y="674518"/>
                </a:cubicBezTo>
                <a:cubicBezTo>
                  <a:pt x="525432" y="679620"/>
                  <a:pt x="558596" y="687274"/>
                  <a:pt x="588358" y="690675"/>
                </a:cubicBezTo>
                <a:cubicBezTo>
                  <a:pt x="633427" y="696628"/>
                  <a:pt x="646183" y="701730"/>
                  <a:pt x="664891" y="722989"/>
                </a:cubicBezTo>
                <a:cubicBezTo>
                  <a:pt x="691252" y="752751"/>
                  <a:pt x="691252" y="753602"/>
                  <a:pt x="670843" y="772310"/>
                </a:cubicBezTo>
                <a:cubicBezTo>
                  <a:pt x="647884" y="793569"/>
                  <a:pt x="590059" y="791018"/>
                  <a:pt x="516928" y="764656"/>
                </a:cubicBezTo>
                <a:cubicBezTo>
                  <a:pt x="422538" y="731492"/>
                  <a:pt x="423388" y="731492"/>
                  <a:pt x="423388" y="745949"/>
                </a:cubicBezTo>
                <a:cubicBezTo>
                  <a:pt x="423388" y="757003"/>
                  <a:pt x="445498" y="770609"/>
                  <a:pt x="465906" y="773160"/>
                </a:cubicBezTo>
                <a:cubicBezTo>
                  <a:pt x="470158" y="773160"/>
                  <a:pt x="513526" y="790167"/>
                  <a:pt x="574752" y="816529"/>
                </a:cubicBezTo>
                <a:cubicBezTo>
                  <a:pt x="589209" y="822481"/>
                  <a:pt x="601964" y="833536"/>
                  <a:pt x="601964" y="840339"/>
                </a:cubicBezTo>
                <a:cubicBezTo>
                  <a:pt x="601964" y="854795"/>
                  <a:pt x="534786" y="866700"/>
                  <a:pt x="522030" y="853944"/>
                </a:cubicBezTo>
                <a:cubicBezTo>
                  <a:pt x="517778" y="849693"/>
                  <a:pt x="506724" y="845441"/>
                  <a:pt x="498220" y="845441"/>
                </a:cubicBezTo>
                <a:cubicBezTo>
                  <a:pt x="489716" y="845441"/>
                  <a:pt x="475260" y="841189"/>
                  <a:pt x="465906" y="835236"/>
                </a:cubicBezTo>
                <a:cubicBezTo>
                  <a:pt x="425939" y="809726"/>
                  <a:pt x="437844" y="867550"/>
                  <a:pt x="477811" y="893911"/>
                </a:cubicBezTo>
                <a:cubicBezTo>
                  <a:pt x="493968" y="904116"/>
                  <a:pt x="521180" y="915170"/>
                  <a:pt x="539037" y="917722"/>
                </a:cubicBezTo>
                <a:cubicBezTo>
                  <a:pt x="595161" y="927076"/>
                  <a:pt x="607917" y="936429"/>
                  <a:pt x="608767" y="972995"/>
                </a:cubicBezTo>
                <a:cubicBezTo>
                  <a:pt x="610468" y="1004458"/>
                  <a:pt x="609617" y="1005309"/>
                  <a:pt x="571351" y="1014663"/>
                </a:cubicBezTo>
                <a:cubicBezTo>
                  <a:pt x="550092" y="1019765"/>
                  <a:pt x="519479" y="1022316"/>
                  <a:pt x="503322" y="1018915"/>
                </a:cubicBezTo>
                <a:cubicBezTo>
                  <a:pt x="475260" y="1013812"/>
                  <a:pt x="474410" y="1014663"/>
                  <a:pt x="474410" y="1041024"/>
                </a:cubicBezTo>
                <a:cubicBezTo>
                  <a:pt x="474410" y="1060582"/>
                  <a:pt x="478662" y="1069086"/>
                  <a:pt x="491417" y="1072487"/>
                </a:cubicBezTo>
                <a:cubicBezTo>
                  <a:pt x="518629" y="1079290"/>
                  <a:pt x="511826" y="1110754"/>
                  <a:pt x="478662" y="1137115"/>
                </a:cubicBezTo>
                <a:lnTo>
                  <a:pt x="448899" y="1160925"/>
                </a:lnTo>
                <a:lnTo>
                  <a:pt x="438695" y="1138816"/>
                </a:lnTo>
                <a:close/>
                <a:moveTo>
                  <a:pt x="635979" y="522303"/>
                </a:moveTo>
                <a:cubicBezTo>
                  <a:pt x="635979" y="518052"/>
                  <a:pt x="630026" y="516351"/>
                  <a:pt x="623223" y="518902"/>
                </a:cubicBezTo>
                <a:cubicBezTo>
                  <a:pt x="607066" y="525705"/>
                  <a:pt x="607066" y="530807"/>
                  <a:pt x="623223" y="530807"/>
                </a:cubicBezTo>
                <a:cubicBezTo>
                  <a:pt x="630026" y="530807"/>
                  <a:pt x="635979" y="527406"/>
                  <a:pt x="635979" y="522303"/>
                </a:cubicBezTo>
                <a:close/>
                <a:moveTo>
                  <a:pt x="488016" y="284202"/>
                </a:moveTo>
                <a:cubicBezTo>
                  <a:pt x="511826" y="247637"/>
                  <a:pt x="510125" y="224677"/>
                  <a:pt x="483764" y="224677"/>
                </a:cubicBezTo>
                <a:cubicBezTo>
                  <a:pt x="466757" y="224677"/>
                  <a:pt x="462505" y="233181"/>
                  <a:pt x="452300" y="286753"/>
                </a:cubicBezTo>
                <a:cubicBezTo>
                  <a:pt x="445498" y="328421"/>
                  <a:pt x="459103" y="327571"/>
                  <a:pt x="488016" y="284202"/>
                </a:cubicBezTo>
                <a:close/>
              </a:path>
            </a:pathLst>
          </a:custGeom>
          <a:solidFill>
            <a:srgbClr val="51A051"/>
          </a:solidFill>
          <a:ln w="8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730FC573-2A0E-B55E-EF78-E4887AE9FABA}"/>
              </a:ext>
            </a:extLst>
          </p:cNvPr>
          <p:cNvSpPr/>
          <p:nvPr/>
        </p:nvSpPr>
        <p:spPr>
          <a:xfrm>
            <a:off x="9691881" y="5353130"/>
            <a:ext cx="1577872" cy="1881197"/>
          </a:xfrm>
          <a:custGeom>
            <a:avLst/>
            <a:gdLst>
              <a:gd name="connsiteX0" fmla="*/ 419 w 509413"/>
              <a:gd name="connsiteY0" fmla="*/ 606820 h 607341"/>
              <a:gd name="connsiteX1" fmla="*/ 175410 w 509413"/>
              <a:gd name="connsiteY1" fmla="*/ 100963 h 607341"/>
              <a:gd name="connsiteX2" fmla="*/ 67041 w 509413"/>
              <a:gd name="connsiteY2" fmla="*/ 553096 h 607341"/>
              <a:gd name="connsiteX3" fmla="*/ 426582 w 509413"/>
              <a:gd name="connsiteY3" fmla="*/ 29792 h 607341"/>
              <a:gd name="connsiteX4" fmla="*/ 102914 w 509413"/>
              <a:gd name="connsiteY4" fmla="*/ 606417 h 607341"/>
              <a:gd name="connsiteX5" fmla="*/ 509327 w 509413"/>
              <a:gd name="connsiteY5" fmla="*/ 289716 h 607341"/>
              <a:gd name="connsiteX6" fmla="*/ 419 w 509413"/>
              <a:gd name="connsiteY6" fmla="*/ 606820 h 607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9413" h="607341">
                <a:moveTo>
                  <a:pt x="419" y="606820"/>
                </a:moveTo>
                <a:cubicBezTo>
                  <a:pt x="-10061" y="550159"/>
                  <a:pt x="179671" y="-195986"/>
                  <a:pt x="175410" y="100963"/>
                </a:cubicBezTo>
                <a:cubicBezTo>
                  <a:pt x="171149" y="397913"/>
                  <a:pt x="49363" y="574747"/>
                  <a:pt x="67041" y="553096"/>
                </a:cubicBezTo>
                <a:cubicBezTo>
                  <a:pt x="84719" y="531503"/>
                  <a:pt x="311246" y="-148597"/>
                  <a:pt x="426582" y="29792"/>
                </a:cubicBezTo>
                <a:cubicBezTo>
                  <a:pt x="541919" y="208181"/>
                  <a:pt x="72569" y="629680"/>
                  <a:pt x="102914" y="606417"/>
                </a:cubicBezTo>
                <a:cubicBezTo>
                  <a:pt x="133260" y="583154"/>
                  <a:pt x="516007" y="114840"/>
                  <a:pt x="509327" y="289716"/>
                </a:cubicBezTo>
                <a:cubicBezTo>
                  <a:pt x="502706" y="464535"/>
                  <a:pt x="419" y="606820"/>
                  <a:pt x="419" y="606820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1" name="图形 19">
            <a:extLst>
              <a:ext uri="{FF2B5EF4-FFF2-40B4-BE49-F238E27FC236}">
                <a16:creationId xmlns:a16="http://schemas.microsoft.com/office/drawing/2014/main" id="{E3D9853B-76C4-9D15-F01F-8836EFF962C7}"/>
              </a:ext>
            </a:extLst>
          </p:cNvPr>
          <p:cNvGrpSpPr/>
          <p:nvPr/>
        </p:nvGrpSpPr>
        <p:grpSpPr>
          <a:xfrm>
            <a:off x="4619603" y="494545"/>
            <a:ext cx="1082389" cy="2285706"/>
            <a:chOff x="3531707" y="3481380"/>
            <a:chExt cx="526024" cy="1110817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55BE9AF-C37B-81B1-AC28-3D99B28B1C4C}"/>
                </a:ext>
              </a:extLst>
            </p:cNvPr>
            <p:cNvSpPr/>
            <p:nvPr/>
          </p:nvSpPr>
          <p:spPr>
            <a:xfrm>
              <a:off x="3531707" y="3488865"/>
              <a:ext cx="526024" cy="1103331"/>
            </a:xfrm>
            <a:custGeom>
              <a:avLst/>
              <a:gdLst>
                <a:gd name="connsiteX0" fmla="*/ 239654 w 526024"/>
                <a:gd name="connsiteY0" fmla="*/ 1103154 h 1103331"/>
                <a:gd name="connsiteX1" fmla="*/ 361728 w 526024"/>
                <a:gd name="connsiteY1" fmla="*/ 806722 h 1103331"/>
                <a:gd name="connsiteX2" fmla="*/ 85450 w 526024"/>
                <a:gd name="connsiteY2" fmla="*/ 0 h 1103331"/>
                <a:gd name="connsiteX3" fmla="*/ 332822 w 526024"/>
                <a:gd name="connsiteY3" fmla="*/ 341460 h 1103331"/>
                <a:gd name="connsiteX4" fmla="*/ 239654 w 526024"/>
                <a:gd name="connsiteY4" fmla="*/ 1103154 h 1103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6024" h="1103331">
                  <a:moveTo>
                    <a:pt x="239654" y="1103154"/>
                  </a:moveTo>
                  <a:cubicBezTo>
                    <a:pt x="217773" y="1110178"/>
                    <a:pt x="461287" y="908066"/>
                    <a:pt x="361728" y="806722"/>
                  </a:cubicBezTo>
                  <a:cubicBezTo>
                    <a:pt x="262168" y="705378"/>
                    <a:pt x="-184379" y="258888"/>
                    <a:pt x="85450" y="0"/>
                  </a:cubicBezTo>
                  <a:cubicBezTo>
                    <a:pt x="85450" y="0"/>
                    <a:pt x="114356" y="225145"/>
                    <a:pt x="332822" y="341460"/>
                  </a:cubicBezTo>
                  <a:cubicBezTo>
                    <a:pt x="551287" y="457776"/>
                    <a:pt x="660520" y="968066"/>
                    <a:pt x="239654" y="1103154"/>
                  </a:cubicBezTo>
                  <a:close/>
                </a:path>
              </a:pathLst>
            </a:custGeom>
            <a:solidFill>
              <a:srgbClr val="8ACC46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F28838F-CCA7-6BFD-D679-DEFDF0D21F26}"/>
                </a:ext>
              </a:extLst>
            </p:cNvPr>
            <p:cNvSpPr/>
            <p:nvPr/>
          </p:nvSpPr>
          <p:spPr>
            <a:xfrm>
              <a:off x="3596584" y="3481380"/>
              <a:ext cx="375806" cy="1091867"/>
            </a:xfrm>
            <a:custGeom>
              <a:avLst/>
              <a:gdLst>
                <a:gd name="connsiteX0" fmla="*/ 226198 w 375806"/>
                <a:gd name="connsiteY0" fmla="*/ 1091867 h 1091867"/>
                <a:gd name="connsiteX1" fmla="*/ 332206 w 375806"/>
                <a:gd name="connsiteY1" fmla="*/ 694149 h 1091867"/>
                <a:gd name="connsiteX2" fmla="*/ 43087 w 375806"/>
                <a:gd name="connsiteY2" fmla="*/ 0 h 109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806" h="1091867">
                  <a:moveTo>
                    <a:pt x="226198" y="1091867"/>
                  </a:moveTo>
                  <a:cubicBezTo>
                    <a:pt x="258328" y="1061867"/>
                    <a:pt x="463895" y="904265"/>
                    <a:pt x="332206" y="694149"/>
                  </a:cubicBezTo>
                  <a:cubicBezTo>
                    <a:pt x="200516" y="484033"/>
                    <a:pt x="-114342" y="142573"/>
                    <a:pt x="43087" y="0"/>
                  </a:cubicBez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BAFD258-0EEC-38F8-43AA-FBEE94690956}"/>
                </a:ext>
              </a:extLst>
            </p:cNvPr>
            <p:cNvSpPr/>
            <p:nvPr/>
          </p:nvSpPr>
          <p:spPr>
            <a:xfrm>
              <a:off x="3543279" y="3571438"/>
              <a:ext cx="89942" cy="105029"/>
            </a:xfrm>
            <a:custGeom>
              <a:avLst/>
              <a:gdLst>
                <a:gd name="connsiteX0" fmla="*/ 0 w 89942"/>
                <a:gd name="connsiteY0" fmla="*/ 15029 h 105029"/>
                <a:gd name="connsiteX1" fmla="*/ 73877 w 89942"/>
                <a:gd name="connsiteY1" fmla="*/ 105030 h 105029"/>
                <a:gd name="connsiteX2" fmla="*/ 89943 w 89942"/>
                <a:gd name="connsiteY2" fmla="*/ 0 h 10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942" h="105029">
                  <a:moveTo>
                    <a:pt x="0" y="15029"/>
                  </a:moveTo>
                  <a:lnTo>
                    <a:pt x="73877" y="105030"/>
                  </a:lnTo>
                  <a:lnTo>
                    <a:pt x="89943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F8E4766-5868-E866-0D23-164F0BCFFB27}"/>
                </a:ext>
              </a:extLst>
            </p:cNvPr>
            <p:cNvSpPr/>
            <p:nvPr/>
          </p:nvSpPr>
          <p:spPr>
            <a:xfrm>
              <a:off x="3536888" y="3646467"/>
              <a:ext cx="141306" cy="153858"/>
            </a:xfrm>
            <a:custGeom>
              <a:avLst/>
              <a:gdLst>
                <a:gd name="connsiteX0" fmla="*/ 125298 w 141306"/>
                <a:gd name="connsiteY0" fmla="*/ 0 h 153858"/>
                <a:gd name="connsiteX1" fmla="*/ 141306 w 141306"/>
                <a:gd name="connsiteY1" fmla="*/ 153859 h 153858"/>
                <a:gd name="connsiteX2" fmla="*/ 0 w 141306"/>
                <a:gd name="connsiteY2" fmla="*/ 93801 h 15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06" h="153858">
                  <a:moveTo>
                    <a:pt x="125298" y="0"/>
                  </a:moveTo>
                  <a:lnTo>
                    <a:pt x="141306" y="153859"/>
                  </a:lnTo>
                  <a:lnTo>
                    <a:pt x="0" y="93801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F9D8DC5-4574-4ACD-A549-4D16A1BB3FBA}"/>
                </a:ext>
              </a:extLst>
            </p:cNvPr>
            <p:cNvSpPr/>
            <p:nvPr/>
          </p:nvSpPr>
          <p:spPr>
            <a:xfrm>
              <a:off x="3562569" y="3759097"/>
              <a:ext cx="205567" cy="168830"/>
            </a:xfrm>
            <a:custGeom>
              <a:avLst/>
              <a:gdLst>
                <a:gd name="connsiteX0" fmla="*/ 0 w 205567"/>
                <a:gd name="connsiteY0" fmla="*/ 82515 h 168830"/>
                <a:gd name="connsiteX1" fmla="*/ 192726 w 205567"/>
                <a:gd name="connsiteY1" fmla="*/ 168830 h 168830"/>
                <a:gd name="connsiteX2" fmla="*/ 205567 w 205567"/>
                <a:gd name="connsiteY2" fmla="*/ 0 h 16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567" h="168830">
                  <a:moveTo>
                    <a:pt x="0" y="82515"/>
                  </a:moveTo>
                  <a:cubicBezTo>
                    <a:pt x="12841" y="90000"/>
                    <a:pt x="192726" y="168830"/>
                    <a:pt x="192726" y="168830"/>
                  </a:cubicBezTo>
                  <a:lnTo>
                    <a:pt x="205567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F23686EC-ED0B-8B0E-AC0F-03ADF11EB912}"/>
                </a:ext>
              </a:extLst>
            </p:cNvPr>
            <p:cNvSpPr/>
            <p:nvPr/>
          </p:nvSpPr>
          <p:spPr>
            <a:xfrm>
              <a:off x="3758520" y="3822840"/>
              <a:ext cx="86718" cy="213859"/>
            </a:xfrm>
            <a:custGeom>
              <a:avLst/>
              <a:gdLst>
                <a:gd name="connsiteX0" fmla="*/ 86718 w 86718"/>
                <a:gd name="connsiteY0" fmla="*/ 0 h 213859"/>
                <a:gd name="connsiteX1" fmla="*/ 77102 w 86718"/>
                <a:gd name="connsiteY1" fmla="*/ 210116 h 213859"/>
                <a:gd name="connsiteX2" fmla="*/ 0 w 86718"/>
                <a:gd name="connsiteY2" fmla="*/ 213859 h 21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718" h="213859">
                  <a:moveTo>
                    <a:pt x="86718" y="0"/>
                  </a:moveTo>
                  <a:cubicBezTo>
                    <a:pt x="86718" y="0"/>
                    <a:pt x="80269" y="198888"/>
                    <a:pt x="77102" y="210116"/>
                  </a:cubicBezTo>
                  <a:lnTo>
                    <a:pt x="0" y="213859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4F1061F-01FE-F2EB-6627-36A0A16DA547}"/>
                </a:ext>
              </a:extLst>
            </p:cNvPr>
            <p:cNvSpPr/>
            <p:nvPr/>
          </p:nvSpPr>
          <p:spPr>
            <a:xfrm>
              <a:off x="3781035" y="3924127"/>
              <a:ext cx="173436" cy="232630"/>
            </a:xfrm>
            <a:custGeom>
              <a:avLst/>
              <a:gdLst>
                <a:gd name="connsiteX0" fmla="*/ 0 w 173436"/>
                <a:gd name="connsiteY0" fmla="*/ 206374 h 232630"/>
                <a:gd name="connsiteX1" fmla="*/ 138139 w 173436"/>
                <a:gd name="connsiteY1" fmla="*/ 232631 h 232630"/>
                <a:gd name="connsiteX2" fmla="*/ 173437 w 173436"/>
                <a:gd name="connsiteY2" fmla="*/ 0 h 23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436" h="232630">
                  <a:moveTo>
                    <a:pt x="0" y="206374"/>
                  </a:moveTo>
                  <a:lnTo>
                    <a:pt x="138139" y="232631"/>
                  </a:lnTo>
                  <a:lnTo>
                    <a:pt x="173437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17DB015-3451-718A-AD3D-2B9AC1D75CC5}"/>
                </a:ext>
              </a:extLst>
            </p:cNvPr>
            <p:cNvSpPr/>
            <p:nvPr/>
          </p:nvSpPr>
          <p:spPr>
            <a:xfrm>
              <a:off x="3835622" y="4070500"/>
              <a:ext cx="199175" cy="187601"/>
            </a:xfrm>
            <a:custGeom>
              <a:avLst/>
              <a:gdLst>
                <a:gd name="connsiteX0" fmla="*/ 199176 w 199175"/>
                <a:gd name="connsiteY0" fmla="*/ 0 h 187601"/>
                <a:gd name="connsiteX1" fmla="*/ 131690 w 199175"/>
                <a:gd name="connsiteY1" fmla="*/ 187601 h 187601"/>
                <a:gd name="connsiteX2" fmla="*/ 0 w 199175"/>
                <a:gd name="connsiteY2" fmla="*/ 172573 h 18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75" h="187601">
                  <a:moveTo>
                    <a:pt x="199176" y="0"/>
                  </a:moveTo>
                  <a:lnTo>
                    <a:pt x="131690" y="187601"/>
                  </a:lnTo>
                  <a:lnTo>
                    <a:pt x="0" y="172573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036AAFD-C2AE-F843-6D04-D1DBC7D7F94F}"/>
              </a:ext>
            </a:extLst>
          </p:cNvPr>
          <p:cNvGrpSpPr/>
          <p:nvPr/>
        </p:nvGrpSpPr>
        <p:grpSpPr>
          <a:xfrm>
            <a:off x="9934743" y="4546026"/>
            <a:ext cx="2069222" cy="2766065"/>
            <a:chOff x="2732057" y="1123764"/>
            <a:chExt cx="296298" cy="396081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010A23A-B506-6AB9-9114-423F556357AD}"/>
                </a:ext>
              </a:extLst>
            </p:cNvPr>
            <p:cNvSpPr/>
            <p:nvPr/>
          </p:nvSpPr>
          <p:spPr>
            <a:xfrm>
              <a:off x="2732057" y="1123764"/>
              <a:ext cx="296298" cy="396081"/>
            </a:xfrm>
            <a:custGeom>
              <a:avLst/>
              <a:gdLst>
                <a:gd name="connsiteX0" fmla="*/ 276700 w 296298"/>
                <a:gd name="connsiteY0" fmla="*/ 396082 h 396081"/>
                <a:gd name="connsiteX1" fmla="*/ 267199 w 296298"/>
                <a:gd name="connsiteY1" fmla="*/ 387790 h 396081"/>
                <a:gd name="connsiteX2" fmla="*/ 28291 w 296298"/>
                <a:gd name="connsiteY2" fmla="*/ 104487 h 396081"/>
                <a:gd name="connsiteX3" fmla="*/ 265932 w 296298"/>
                <a:gd name="connsiteY3" fmla="*/ 374489 h 396081"/>
                <a:gd name="connsiteX4" fmla="*/ 226316 w 296298"/>
                <a:gd name="connsiteY4" fmla="*/ 7289 h 396081"/>
                <a:gd name="connsiteX5" fmla="*/ 276700 w 296298"/>
                <a:gd name="connsiteY5" fmla="*/ 396082 h 396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298" h="396081">
                  <a:moveTo>
                    <a:pt x="276700" y="396082"/>
                  </a:moveTo>
                  <a:cubicBezTo>
                    <a:pt x="275145" y="395045"/>
                    <a:pt x="271863" y="392166"/>
                    <a:pt x="267199" y="387790"/>
                  </a:cubicBezTo>
                  <a:cubicBezTo>
                    <a:pt x="206450" y="330842"/>
                    <a:pt x="-91997" y="17596"/>
                    <a:pt x="28291" y="104487"/>
                  </a:cubicBezTo>
                  <a:cubicBezTo>
                    <a:pt x="157908" y="198115"/>
                    <a:pt x="265932" y="374489"/>
                    <a:pt x="265932" y="374489"/>
                  </a:cubicBezTo>
                  <a:cubicBezTo>
                    <a:pt x="265932" y="374489"/>
                    <a:pt x="107524" y="-61118"/>
                    <a:pt x="226316" y="7289"/>
                  </a:cubicBezTo>
                  <a:cubicBezTo>
                    <a:pt x="345107" y="75696"/>
                    <a:pt x="276700" y="396082"/>
                    <a:pt x="276700" y="396082"/>
                  </a:cubicBezTo>
                  <a:close/>
                </a:path>
              </a:pathLst>
            </a:custGeom>
            <a:solidFill>
              <a:srgbClr val="4F8E3A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8AE08EAF-36AB-607E-4328-D5DC92D48CB6}"/>
                </a:ext>
              </a:extLst>
            </p:cNvPr>
            <p:cNvSpPr/>
            <p:nvPr/>
          </p:nvSpPr>
          <p:spPr>
            <a:xfrm>
              <a:off x="2933152" y="1138194"/>
              <a:ext cx="66930" cy="360001"/>
            </a:xfrm>
            <a:custGeom>
              <a:avLst/>
              <a:gdLst>
                <a:gd name="connsiteX0" fmla="*/ 0 w 66930"/>
                <a:gd name="connsiteY0" fmla="*/ 0 h 360001"/>
                <a:gd name="connsiteX1" fmla="*/ 64780 w 66930"/>
                <a:gd name="connsiteY1" fmla="*/ 360002 h 36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930" h="360001">
                  <a:moveTo>
                    <a:pt x="0" y="0"/>
                  </a:moveTo>
                  <a:cubicBezTo>
                    <a:pt x="0" y="0"/>
                    <a:pt x="81018" y="98983"/>
                    <a:pt x="64780" y="360002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E0BC1599-A171-BA25-571E-CA89BE86B2EA}"/>
                </a:ext>
              </a:extLst>
            </p:cNvPr>
            <p:cNvSpPr/>
            <p:nvPr/>
          </p:nvSpPr>
          <p:spPr>
            <a:xfrm>
              <a:off x="2916914" y="1186793"/>
              <a:ext cx="86430" cy="54011"/>
            </a:xfrm>
            <a:custGeom>
              <a:avLst/>
              <a:gdLst>
                <a:gd name="connsiteX0" fmla="*/ 0 w 86430"/>
                <a:gd name="connsiteY0" fmla="*/ 0 h 54011"/>
                <a:gd name="connsiteX1" fmla="*/ 59425 w 86430"/>
                <a:gd name="connsiteY1" fmla="*/ 54011 h 54011"/>
                <a:gd name="connsiteX2" fmla="*/ 86430 w 86430"/>
                <a:gd name="connsiteY2" fmla="*/ 0 h 5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430" h="54011">
                  <a:moveTo>
                    <a:pt x="0" y="0"/>
                  </a:moveTo>
                  <a:lnTo>
                    <a:pt x="59425" y="54011"/>
                  </a:lnTo>
                  <a:lnTo>
                    <a:pt x="86430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3B6431C8-B819-0A96-CED2-830E75CA545F}"/>
                </a:ext>
              </a:extLst>
            </p:cNvPr>
            <p:cNvSpPr/>
            <p:nvPr/>
          </p:nvSpPr>
          <p:spPr>
            <a:xfrm>
              <a:off x="2927739" y="1262397"/>
              <a:ext cx="86372" cy="81017"/>
            </a:xfrm>
            <a:custGeom>
              <a:avLst/>
              <a:gdLst>
                <a:gd name="connsiteX0" fmla="*/ 86373 w 86372"/>
                <a:gd name="connsiteY0" fmla="*/ 0 h 81017"/>
                <a:gd name="connsiteX1" fmla="*/ 75605 w 86372"/>
                <a:gd name="connsiteY1" fmla="*/ 81018 h 81017"/>
                <a:gd name="connsiteX2" fmla="*/ 0 w 86372"/>
                <a:gd name="connsiteY2" fmla="*/ 27006 h 8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372" h="81017">
                  <a:moveTo>
                    <a:pt x="86373" y="0"/>
                  </a:moveTo>
                  <a:lnTo>
                    <a:pt x="75605" y="81018"/>
                  </a:lnTo>
                  <a:lnTo>
                    <a:pt x="0" y="27006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E0E58D3-F157-22A3-30E2-B7CAEE7353A1}"/>
                </a:ext>
              </a:extLst>
            </p:cNvPr>
            <p:cNvSpPr/>
            <p:nvPr/>
          </p:nvSpPr>
          <p:spPr>
            <a:xfrm>
              <a:off x="2960100" y="1365008"/>
              <a:ext cx="64837" cy="59424"/>
            </a:xfrm>
            <a:custGeom>
              <a:avLst/>
              <a:gdLst>
                <a:gd name="connsiteX0" fmla="*/ 0 w 64837"/>
                <a:gd name="connsiteY0" fmla="*/ 21593 h 59424"/>
                <a:gd name="connsiteX1" fmla="*/ 37831 w 64837"/>
                <a:gd name="connsiteY1" fmla="*/ 59425 h 59424"/>
                <a:gd name="connsiteX2" fmla="*/ 64837 w 64837"/>
                <a:gd name="connsiteY2" fmla="*/ 0 h 59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37" h="59424">
                  <a:moveTo>
                    <a:pt x="0" y="21593"/>
                  </a:moveTo>
                  <a:lnTo>
                    <a:pt x="37831" y="59425"/>
                  </a:lnTo>
                  <a:lnTo>
                    <a:pt x="64837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719FC2E2-2106-015B-FD43-9755E571BDAB}"/>
              </a:ext>
            </a:extLst>
          </p:cNvPr>
          <p:cNvSpPr/>
          <p:nvPr/>
        </p:nvSpPr>
        <p:spPr>
          <a:xfrm>
            <a:off x="2237624" y="5882530"/>
            <a:ext cx="1475325" cy="1096632"/>
          </a:xfrm>
          <a:custGeom>
            <a:avLst/>
            <a:gdLst>
              <a:gd name="connsiteX0" fmla="*/ 349471 w 480860"/>
              <a:gd name="connsiteY0" fmla="*/ 324642 h 357431"/>
              <a:gd name="connsiteX1" fmla="*/ 237 w 480860"/>
              <a:gd name="connsiteY1" fmla="*/ 40245 h 357431"/>
              <a:gd name="connsiteX2" fmla="*/ 338645 w 480860"/>
              <a:gd name="connsiteY2" fmla="*/ 227444 h 357431"/>
              <a:gd name="connsiteX3" fmla="*/ 126226 w 480860"/>
              <a:gd name="connsiteY3" fmla="*/ 629 h 357431"/>
              <a:gd name="connsiteX4" fmla="*/ 407053 w 480860"/>
              <a:gd name="connsiteY4" fmla="*/ 267060 h 357431"/>
              <a:gd name="connsiteX5" fmla="*/ 349471 w 480860"/>
              <a:gd name="connsiteY5" fmla="*/ 69036 h 357431"/>
              <a:gd name="connsiteX6" fmla="*/ 471890 w 480860"/>
              <a:gd name="connsiteY6" fmla="*/ 357061 h 357431"/>
              <a:gd name="connsiteX7" fmla="*/ 349471 w 480860"/>
              <a:gd name="connsiteY7" fmla="*/ 324642 h 357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0860" h="357431">
                <a:moveTo>
                  <a:pt x="349471" y="324642"/>
                </a:moveTo>
                <a:cubicBezTo>
                  <a:pt x="349471" y="324642"/>
                  <a:pt x="-10531" y="79804"/>
                  <a:pt x="237" y="40245"/>
                </a:cubicBezTo>
                <a:cubicBezTo>
                  <a:pt x="11005" y="686"/>
                  <a:pt x="356669" y="231071"/>
                  <a:pt x="338645" y="227444"/>
                </a:cubicBezTo>
                <a:cubicBezTo>
                  <a:pt x="320622" y="223816"/>
                  <a:pt x="29028" y="-13767"/>
                  <a:pt x="126226" y="629"/>
                </a:cubicBezTo>
                <a:cubicBezTo>
                  <a:pt x="223424" y="15024"/>
                  <a:pt x="417820" y="277828"/>
                  <a:pt x="407053" y="267060"/>
                </a:cubicBezTo>
                <a:cubicBezTo>
                  <a:pt x="396227" y="256235"/>
                  <a:pt x="288261" y="-2941"/>
                  <a:pt x="349471" y="69036"/>
                </a:cubicBezTo>
                <a:cubicBezTo>
                  <a:pt x="410680" y="141013"/>
                  <a:pt x="511506" y="367828"/>
                  <a:pt x="471890" y="357061"/>
                </a:cubicBezTo>
                <a:cubicBezTo>
                  <a:pt x="432274" y="346293"/>
                  <a:pt x="349471" y="324642"/>
                  <a:pt x="349471" y="324642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F123F98D-6540-9F65-F0F8-759AEEB50ABE}"/>
              </a:ext>
            </a:extLst>
          </p:cNvPr>
          <p:cNvSpPr/>
          <p:nvPr/>
        </p:nvSpPr>
        <p:spPr>
          <a:xfrm rot="3836805">
            <a:off x="8106139" y="6205830"/>
            <a:ext cx="1093869" cy="570110"/>
          </a:xfrm>
          <a:custGeom>
            <a:avLst/>
            <a:gdLst>
              <a:gd name="connsiteX0" fmla="*/ 510273 w 510272"/>
              <a:gd name="connsiteY0" fmla="*/ 265947 h 265947"/>
              <a:gd name="connsiteX1" fmla="*/ 24224 w 510272"/>
              <a:gd name="connsiteY1" fmla="*/ 174162 h 265947"/>
              <a:gd name="connsiteX2" fmla="*/ 418430 w 510272"/>
              <a:gd name="connsiteY2" fmla="*/ 222761 h 265947"/>
              <a:gd name="connsiteX3" fmla="*/ 159196 w 510272"/>
              <a:gd name="connsiteY3" fmla="*/ 1358 h 265947"/>
              <a:gd name="connsiteX4" fmla="*/ 510273 w 510272"/>
              <a:gd name="connsiteY4" fmla="*/ 265947 h 26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72" h="265947">
                <a:moveTo>
                  <a:pt x="510273" y="265947"/>
                </a:moveTo>
                <a:cubicBezTo>
                  <a:pt x="477854" y="265947"/>
                  <a:pt x="-126986" y="217348"/>
                  <a:pt x="24224" y="174162"/>
                </a:cubicBezTo>
                <a:cubicBezTo>
                  <a:pt x="175434" y="130975"/>
                  <a:pt x="418430" y="222761"/>
                  <a:pt x="418430" y="222761"/>
                </a:cubicBezTo>
                <a:cubicBezTo>
                  <a:pt x="418430" y="222761"/>
                  <a:pt x="13399" y="-20235"/>
                  <a:pt x="159196" y="1358"/>
                </a:cubicBezTo>
                <a:cubicBezTo>
                  <a:pt x="305108" y="22894"/>
                  <a:pt x="510273" y="265947"/>
                  <a:pt x="510273" y="265947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4343EE0F-E8E5-C24A-8175-B0D1C2FA01BC}"/>
              </a:ext>
            </a:extLst>
          </p:cNvPr>
          <p:cNvSpPr/>
          <p:nvPr/>
        </p:nvSpPr>
        <p:spPr>
          <a:xfrm>
            <a:off x="-1885562" y="5518097"/>
            <a:ext cx="2208940" cy="1720488"/>
          </a:xfrm>
          <a:custGeom>
            <a:avLst/>
            <a:gdLst>
              <a:gd name="connsiteX0" fmla="*/ 315564 w 323556"/>
              <a:gd name="connsiteY0" fmla="*/ 252010 h 252010"/>
              <a:gd name="connsiteX1" fmla="*/ 61744 w 323556"/>
              <a:gd name="connsiteY1" fmla="*/ 133219 h 252010"/>
              <a:gd name="connsiteX2" fmla="*/ 299384 w 323556"/>
              <a:gd name="connsiteY2" fmla="*/ 203411 h 252010"/>
              <a:gd name="connsiteX3" fmla="*/ 196773 w 323556"/>
              <a:gd name="connsiteY3" fmla="*/ 9015 h 252010"/>
              <a:gd name="connsiteX4" fmla="*/ 315564 w 323556"/>
              <a:gd name="connsiteY4" fmla="*/ 252010 h 252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556" h="252010">
                <a:moveTo>
                  <a:pt x="315564" y="252010"/>
                </a:moveTo>
                <a:cubicBezTo>
                  <a:pt x="261553" y="208824"/>
                  <a:pt x="-154246" y="84620"/>
                  <a:pt x="61744" y="133219"/>
                </a:cubicBezTo>
                <a:cubicBezTo>
                  <a:pt x="277733" y="181818"/>
                  <a:pt x="299384" y="203411"/>
                  <a:pt x="299384" y="203411"/>
                </a:cubicBezTo>
                <a:cubicBezTo>
                  <a:pt x="299384" y="203411"/>
                  <a:pt x="23970" y="-50410"/>
                  <a:pt x="196773" y="9015"/>
                </a:cubicBezTo>
                <a:cubicBezTo>
                  <a:pt x="369576" y="68382"/>
                  <a:pt x="315564" y="252010"/>
                  <a:pt x="315564" y="252010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23FFC09F-F7E7-A5A9-3ADC-B2236B8783AA}"/>
              </a:ext>
            </a:extLst>
          </p:cNvPr>
          <p:cNvGrpSpPr/>
          <p:nvPr/>
        </p:nvGrpSpPr>
        <p:grpSpPr>
          <a:xfrm>
            <a:off x="1199608" y="5372902"/>
            <a:ext cx="1621805" cy="1706575"/>
            <a:chOff x="-92546" y="2908858"/>
            <a:chExt cx="1044448" cy="1099040"/>
          </a:xfrm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8B3DDFC8-4DBB-63D4-910F-9ACDDA829864}"/>
                </a:ext>
              </a:extLst>
            </p:cNvPr>
            <p:cNvSpPr/>
            <p:nvPr/>
          </p:nvSpPr>
          <p:spPr>
            <a:xfrm>
              <a:off x="-86484" y="2908858"/>
              <a:ext cx="1038386" cy="1099040"/>
            </a:xfrm>
            <a:custGeom>
              <a:avLst/>
              <a:gdLst>
                <a:gd name="connsiteX0" fmla="*/ 483221 w 484390"/>
                <a:gd name="connsiteY0" fmla="*/ 512685 h 512684"/>
                <a:gd name="connsiteX1" fmla="*/ 310418 w 484390"/>
                <a:gd name="connsiteY1" fmla="*/ 21281 h 512684"/>
                <a:gd name="connsiteX2" fmla="*/ 423796 w 484390"/>
                <a:gd name="connsiteY2" fmla="*/ 393893 h 512684"/>
                <a:gd name="connsiteX3" fmla="*/ 29591 w 484390"/>
                <a:gd name="connsiteY3" fmla="*/ 210265 h 512684"/>
                <a:gd name="connsiteX4" fmla="*/ 483221 w 484390"/>
                <a:gd name="connsiteY4" fmla="*/ 512685 h 512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512684">
                  <a:moveTo>
                    <a:pt x="483221" y="512685"/>
                  </a:moveTo>
                  <a:cubicBezTo>
                    <a:pt x="494046" y="480266"/>
                    <a:pt x="429209" y="-119161"/>
                    <a:pt x="310418" y="21281"/>
                  </a:cubicBezTo>
                  <a:cubicBezTo>
                    <a:pt x="191626" y="161723"/>
                    <a:pt x="423796" y="393893"/>
                    <a:pt x="423796" y="393893"/>
                  </a:cubicBezTo>
                  <a:cubicBezTo>
                    <a:pt x="423796" y="393893"/>
                    <a:pt x="-132444" y="-54324"/>
                    <a:pt x="29591" y="210265"/>
                  </a:cubicBezTo>
                  <a:cubicBezTo>
                    <a:pt x="191569" y="474853"/>
                    <a:pt x="483221" y="512685"/>
                    <a:pt x="483221" y="512685"/>
                  </a:cubicBezTo>
                  <a:close/>
                </a:path>
              </a:pathLst>
            </a:custGeom>
            <a:solidFill>
              <a:srgbClr val="336535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A9D0B1B-14F2-8538-4E92-C21575B04755}"/>
                </a:ext>
              </a:extLst>
            </p:cNvPr>
            <p:cNvSpPr/>
            <p:nvPr/>
          </p:nvSpPr>
          <p:spPr>
            <a:xfrm>
              <a:off x="-92546" y="3197528"/>
              <a:ext cx="1041940" cy="810369"/>
            </a:xfrm>
            <a:custGeom>
              <a:avLst/>
              <a:gdLst>
                <a:gd name="connsiteX0" fmla="*/ 0 w 486048"/>
                <a:gd name="connsiteY0" fmla="*/ 0 h 378024"/>
                <a:gd name="connsiteX1" fmla="*/ 486049 w 486048"/>
                <a:gd name="connsiteY1" fmla="*/ 378025 h 37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6048" h="378024">
                  <a:moveTo>
                    <a:pt x="0" y="0"/>
                  </a:moveTo>
                  <a:cubicBezTo>
                    <a:pt x="0" y="0"/>
                    <a:pt x="421211" y="345606"/>
                    <a:pt x="486049" y="378025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B7214E3-CB79-9F4F-C7D8-321AA4245927}"/>
                </a:ext>
              </a:extLst>
            </p:cNvPr>
            <p:cNvSpPr/>
            <p:nvPr/>
          </p:nvSpPr>
          <p:spPr>
            <a:xfrm>
              <a:off x="32" y="3290108"/>
              <a:ext cx="208363" cy="127387"/>
            </a:xfrm>
            <a:custGeom>
              <a:avLst/>
              <a:gdLst>
                <a:gd name="connsiteX0" fmla="*/ 0 w 97198"/>
                <a:gd name="connsiteY0" fmla="*/ 54012 h 59424"/>
                <a:gd name="connsiteX1" fmla="*/ 97198 w 97198"/>
                <a:gd name="connsiteY1" fmla="*/ 59425 h 59424"/>
                <a:gd name="connsiteX2" fmla="*/ 70192 w 97198"/>
                <a:gd name="connsiteY2" fmla="*/ 0 h 59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198" h="59424">
                  <a:moveTo>
                    <a:pt x="0" y="54012"/>
                  </a:moveTo>
                  <a:cubicBezTo>
                    <a:pt x="16180" y="48599"/>
                    <a:pt x="97198" y="59425"/>
                    <a:pt x="97198" y="59425"/>
                  </a:cubicBezTo>
                  <a:lnTo>
                    <a:pt x="70192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FC60FE3-64F8-D744-8F1A-A46C2C039E07}"/>
                </a:ext>
              </a:extLst>
            </p:cNvPr>
            <p:cNvSpPr/>
            <p:nvPr/>
          </p:nvSpPr>
          <p:spPr>
            <a:xfrm>
              <a:off x="205130" y="3417495"/>
              <a:ext cx="211750" cy="196759"/>
            </a:xfrm>
            <a:custGeom>
              <a:avLst/>
              <a:gdLst>
                <a:gd name="connsiteX0" fmla="*/ 77186 w 98778"/>
                <a:gd name="connsiteY0" fmla="*/ 0 h 91785"/>
                <a:gd name="connsiteX1" fmla="*/ 98779 w 98778"/>
                <a:gd name="connsiteY1" fmla="*/ 91785 h 91785"/>
                <a:gd name="connsiteX2" fmla="*/ 1581 w 98778"/>
                <a:gd name="connsiteY2" fmla="*/ 86373 h 9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778" h="91785">
                  <a:moveTo>
                    <a:pt x="77186" y="0"/>
                  </a:moveTo>
                  <a:lnTo>
                    <a:pt x="98779" y="91785"/>
                  </a:lnTo>
                  <a:cubicBezTo>
                    <a:pt x="98779" y="91785"/>
                    <a:pt x="-14600" y="86373"/>
                    <a:pt x="1581" y="86373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F18751CD-C9F4-A3FC-04D4-1E07FDB0A12B}"/>
                </a:ext>
              </a:extLst>
            </p:cNvPr>
            <p:cNvSpPr/>
            <p:nvPr/>
          </p:nvSpPr>
          <p:spPr>
            <a:xfrm>
              <a:off x="416883" y="3556364"/>
              <a:ext cx="219965" cy="243170"/>
            </a:xfrm>
            <a:custGeom>
              <a:avLst/>
              <a:gdLst>
                <a:gd name="connsiteX0" fmla="*/ 80960 w 102610"/>
                <a:gd name="connsiteY0" fmla="*/ 0 h 113435"/>
                <a:gd name="connsiteX1" fmla="*/ 102611 w 102610"/>
                <a:gd name="connsiteY1" fmla="*/ 97256 h 113435"/>
                <a:gd name="connsiteX2" fmla="*/ 0 w 102610"/>
                <a:gd name="connsiteY2" fmla="*/ 113436 h 11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610" h="113435">
                  <a:moveTo>
                    <a:pt x="80960" y="0"/>
                  </a:moveTo>
                  <a:lnTo>
                    <a:pt x="102611" y="97256"/>
                  </a:lnTo>
                  <a:lnTo>
                    <a:pt x="0" y="113436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EF3ADCC-9828-0C03-4E4A-CB1C0CFB55F1}"/>
                </a:ext>
              </a:extLst>
            </p:cNvPr>
            <p:cNvSpPr/>
            <p:nvPr/>
          </p:nvSpPr>
          <p:spPr>
            <a:xfrm>
              <a:off x="636850" y="2919669"/>
              <a:ext cx="277858" cy="984047"/>
            </a:xfrm>
            <a:custGeom>
              <a:avLst/>
              <a:gdLst>
                <a:gd name="connsiteX0" fmla="*/ 0 w 129616"/>
                <a:gd name="connsiteY0" fmla="*/ 0 h 459042"/>
                <a:gd name="connsiteX1" fmla="*/ 129617 w 129616"/>
                <a:gd name="connsiteY1" fmla="*/ 459042 h 45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9616" h="459042">
                  <a:moveTo>
                    <a:pt x="0" y="0"/>
                  </a:moveTo>
                  <a:cubicBezTo>
                    <a:pt x="5413" y="21593"/>
                    <a:pt x="129617" y="459042"/>
                    <a:pt x="129617" y="459042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6267889-5CD0-1302-5434-5C48C0EF0819}"/>
                </a:ext>
              </a:extLst>
            </p:cNvPr>
            <p:cNvSpPr/>
            <p:nvPr/>
          </p:nvSpPr>
          <p:spPr>
            <a:xfrm>
              <a:off x="521064" y="3023852"/>
              <a:ext cx="266256" cy="208363"/>
            </a:xfrm>
            <a:custGeom>
              <a:avLst/>
              <a:gdLst>
                <a:gd name="connsiteX0" fmla="*/ 0 w 124204"/>
                <a:gd name="connsiteY0" fmla="*/ 0 h 97198"/>
                <a:gd name="connsiteX1" fmla="*/ 97198 w 124204"/>
                <a:gd name="connsiteY1" fmla="*/ 97198 h 97198"/>
                <a:gd name="connsiteX2" fmla="*/ 124204 w 124204"/>
                <a:gd name="connsiteY2" fmla="*/ 21593 h 97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204" h="97198">
                  <a:moveTo>
                    <a:pt x="0" y="0"/>
                  </a:moveTo>
                  <a:cubicBezTo>
                    <a:pt x="10825" y="16180"/>
                    <a:pt x="97198" y="97198"/>
                    <a:pt x="97198" y="97198"/>
                  </a:cubicBezTo>
                  <a:lnTo>
                    <a:pt x="124204" y="21593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072A100-1397-3772-65B7-4D247A0B0957}"/>
                </a:ext>
              </a:extLst>
            </p:cNvPr>
            <p:cNvSpPr/>
            <p:nvPr/>
          </p:nvSpPr>
          <p:spPr>
            <a:xfrm>
              <a:off x="521064" y="3267025"/>
              <a:ext cx="324147" cy="162072"/>
            </a:xfrm>
            <a:custGeom>
              <a:avLst/>
              <a:gdLst>
                <a:gd name="connsiteX0" fmla="*/ 0 w 151209"/>
                <a:gd name="connsiteY0" fmla="*/ 0 h 75604"/>
                <a:gd name="connsiteX1" fmla="*/ 118791 w 151209"/>
                <a:gd name="connsiteY1" fmla="*/ 75605 h 75604"/>
                <a:gd name="connsiteX2" fmla="*/ 151210 w 151209"/>
                <a:gd name="connsiteY2" fmla="*/ 0 h 75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209" h="75604">
                  <a:moveTo>
                    <a:pt x="0" y="0"/>
                  </a:moveTo>
                  <a:cubicBezTo>
                    <a:pt x="21593" y="0"/>
                    <a:pt x="118791" y="75605"/>
                    <a:pt x="118791" y="75605"/>
                  </a:cubicBezTo>
                  <a:lnTo>
                    <a:pt x="151210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793A51E3-5E81-6124-A783-DA09FD8CA1B2}"/>
                </a:ext>
              </a:extLst>
            </p:cNvPr>
            <p:cNvSpPr/>
            <p:nvPr/>
          </p:nvSpPr>
          <p:spPr>
            <a:xfrm>
              <a:off x="648329" y="3533281"/>
              <a:ext cx="266256" cy="127263"/>
            </a:xfrm>
            <a:custGeom>
              <a:avLst/>
              <a:gdLst>
                <a:gd name="connsiteX0" fmla="*/ 0 w 124204"/>
                <a:gd name="connsiteY0" fmla="*/ 5413 h 59366"/>
                <a:gd name="connsiteX1" fmla="*/ 97256 w 124204"/>
                <a:gd name="connsiteY1" fmla="*/ 59367 h 59366"/>
                <a:gd name="connsiteX2" fmla="*/ 124204 w 124204"/>
                <a:gd name="connsiteY2" fmla="*/ 0 h 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204" h="59366">
                  <a:moveTo>
                    <a:pt x="0" y="5413"/>
                  </a:moveTo>
                  <a:lnTo>
                    <a:pt x="97256" y="59367"/>
                  </a:lnTo>
                  <a:lnTo>
                    <a:pt x="124204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2137E41F-5691-F9FF-58C3-B757E6F1BD46}"/>
              </a:ext>
            </a:extLst>
          </p:cNvPr>
          <p:cNvGrpSpPr/>
          <p:nvPr/>
        </p:nvGrpSpPr>
        <p:grpSpPr>
          <a:xfrm>
            <a:off x="3509461" y="5770146"/>
            <a:ext cx="920395" cy="1269985"/>
            <a:chOff x="568371" y="3478790"/>
            <a:chExt cx="920395" cy="1269985"/>
          </a:xfrm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7E87734D-C1E2-8022-D3CE-93EB6EED333F}"/>
                </a:ext>
              </a:extLst>
            </p:cNvPr>
            <p:cNvSpPr/>
            <p:nvPr/>
          </p:nvSpPr>
          <p:spPr>
            <a:xfrm>
              <a:off x="568371" y="3478790"/>
              <a:ext cx="920395" cy="1269985"/>
            </a:xfrm>
            <a:custGeom>
              <a:avLst/>
              <a:gdLst>
                <a:gd name="connsiteX0" fmla="*/ 426150 w 429349"/>
                <a:gd name="connsiteY0" fmla="*/ 592428 h 592427"/>
                <a:gd name="connsiteX1" fmla="*/ 69718 w 429349"/>
                <a:gd name="connsiteY1" fmla="*/ 327839 h 592427"/>
                <a:gd name="connsiteX2" fmla="*/ 388319 w 429349"/>
                <a:gd name="connsiteY2" fmla="*/ 538473 h 592427"/>
                <a:gd name="connsiteX3" fmla="*/ 280295 w 429349"/>
                <a:gd name="connsiteY3" fmla="*/ 14651 h 592427"/>
                <a:gd name="connsiteX4" fmla="*/ 426150 w 429349"/>
                <a:gd name="connsiteY4" fmla="*/ 592428 h 59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349" h="592427">
                  <a:moveTo>
                    <a:pt x="426150" y="592428"/>
                  </a:moveTo>
                  <a:cubicBezTo>
                    <a:pt x="399144" y="592428"/>
                    <a:pt x="-200283" y="225228"/>
                    <a:pt x="69718" y="327839"/>
                  </a:cubicBezTo>
                  <a:cubicBezTo>
                    <a:pt x="339720" y="430450"/>
                    <a:pt x="388319" y="538473"/>
                    <a:pt x="388319" y="538473"/>
                  </a:cubicBezTo>
                  <a:cubicBezTo>
                    <a:pt x="388319" y="538473"/>
                    <a:pt x="96724" y="-104141"/>
                    <a:pt x="280295" y="14651"/>
                  </a:cubicBezTo>
                  <a:cubicBezTo>
                    <a:pt x="463866" y="133442"/>
                    <a:pt x="426150" y="592428"/>
                    <a:pt x="426150" y="592428"/>
                  </a:cubicBezTo>
                  <a:close/>
                </a:path>
              </a:pathLst>
            </a:custGeom>
            <a:solidFill>
              <a:srgbClr val="336535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3A2ACECE-6315-3672-97A4-CB31EFA82C9B}"/>
                </a:ext>
              </a:extLst>
            </p:cNvPr>
            <p:cNvSpPr/>
            <p:nvPr/>
          </p:nvSpPr>
          <p:spPr>
            <a:xfrm>
              <a:off x="1088263" y="3521677"/>
              <a:ext cx="393643" cy="1227098"/>
            </a:xfrm>
            <a:custGeom>
              <a:avLst/>
              <a:gdLst>
                <a:gd name="connsiteX0" fmla="*/ 0 w 183628"/>
                <a:gd name="connsiteY0" fmla="*/ 0 h 572421"/>
                <a:gd name="connsiteX1" fmla="*/ 183629 w 183628"/>
                <a:gd name="connsiteY1" fmla="*/ 572422 h 572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628" h="572421">
                  <a:moveTo>
                    <a:pt x="0" y="0"/>
                  </a:moveTo>
                  <a:cubicBezTo>
                    <a:pt x="0" y="0"/>
                    <a:pt x="178216" y="329426"/>
                    <a:pt x="183629" y="572422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1EA9437E-0638-995E-BF76-650BD488A2EB}"/>
                </a:ext>
              </a:extLst>
            </p:cNvPr>
            <p:cNvSpPr/>
            <p:nvPr/>
          </p:nvSpPr>
          <p:spPr>
            <a:xfrm>
              <a:off x="1053578" y="3591174"/>
              <a:ext cx="185156" cy="173676"/>
            </a:xfrm>
            <a:custGeom>
              <a:avLst/>
              <a:gdLst>
                <a:gd name="connsiteX0" fmla="*/ 0 w 86372"/>
                <a:gd name="connsiteY0" fmla="*/ 43186 h 81017"/>
                <a:gd name="connsiteX1" fmla="*/ 64780 w 86372"/>
                <a:gd name="connsiteY1" fmla="*/ 81018 h 81017"/>
                <a:gd name="connsiteX2" fmla="*/ 86373 w 86372"/>
                <a:gd name="connsiteY2" fmla="*/ 0 h 8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372" h="81017">
                  <a:moveTo>
                    <a:pt x="0" y="43186"/>
                  </a:moveTo>
                  <a:lnTo>
                    <a:pt x="64780" y="81018"/>
                  </a:lnTo>
                  <a:lnTo>
                    <a:pt x="86373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6A7BB20-3E6E-27A6-68CA-79E6B7C2CDD1}"/>
                </a:ext>
              </a:extLst>
            </p:cNvPr>
            <p:cNvSpPr/>
            <p:nvPr/>
          </p:nvSpPr>
          <p:spPr>
            <a:xfrm>
              <a:off x="1111469" y="3764850"/>
              <a:ext cx="243048" cy="243048"/>
            </a:xfrm>
            <a:custGeom>
              <a:avLst/>
              <a:gdLst>
                <a:gd name="connsiteX0" fmla="*/ 113379 w 113378"/>
                <a:gd name="connsiteY0" fmla="*/ 0 h 113378"/>
                <a:gd name="connsiteX1" fmla="*/ 97198 w 113378"/>
                <a:gd name="connsiteY1" fmla="*/ 113379 h 113378"/>
                <a:gd name="connsiteX2" fmla="*/ 0 w 113378"/>
                <a:gd name="connsiteY2" fmla="*/ 59367 h 113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378" h="113378">
                  <a:moveTo>
                    <a:pt x="113379" y="0"/>
                  </a:moveTo>
                  <a:lnTo>
                    <a:pt x="97198" y="113379"/>
                  </a:lnTo>
                  <a:lnTo>
                    <a:pt x="0" y="59367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1BC62E2-B928-706E-9362-8629D29C106B}"/>
                </a:ext>
              </a:extLst>
            </p:cNvPr>
            <p:cNvSpPr/>
            <p:nvPr/>
          </p:nvSpPr>
          <p:spPr>
            <a:xfrm>
              <a:off x="1192445" y="3984694"/>
              <a:ext cx="254774" cy="289461"/>
            </a:xfrm>
            <a:custGeom>
              <a:avLst/>
              <a:gdLst>
                <a:gd name="connsiteX0" fmla="*/ 0 w 118848"/>
                <a:gd name="connsiteY0" fmla="*/ 64837 h 135029"/>
                <a:gd name="connsiteX1" fmla="*/ 91843 w 118848"/>
                <a:gd name="connsiteY1" fmla="*/ 135030 h 135029"/>
                <a:gd name="connsiteX2" fmla="*/ 118849 w 118848"/>
                <a:gd name="connsiteY2" fmla="*/ 0 h 13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848" h="135029">
                  <a:moveTo>
                    <a:pt x="0" y="64837"/>
                  </a:moveTo>
                  <a:lnTo>
                    <a:pt x="91843" y="135030"/>
                  </a:lnTo>
                  <a:lnTo>
                    <a:pt x="118849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72A9F6D-3188-704A-483E-2A95A99455D7}"/>
                </a:ext>
              </a:extLst>
            </p:cNvPr>
            <p:cNvSpPr/>
            <p:nvPr/>
          </p:nvSpPr>
          <p:spPr>
            <a:xfrm>
              <a:off x="1296626" y="4239471"/>
              <a:ext cx="185280" cy="231444"/>
            </a:xfrm>
            <a:custGeom>
              <a:avLst/>
              <a:gdLst>
                <a:gd name="connsiteX0" fmla="*/ 86430 w 86430"/>
                <a:gd name="connsiteY0" fmla="*/ 0 h 107965"/>
                <a:gd name="connsiteX1" fmla="*/ 75605 w 86430"/>
                <a:gd name="connsiteY1" fmla="*/ 107966 h 107965"/>
                <a:gd name="connsiteX2" fmla="*/ 0 w 86430"/>
                <a:gd name="connsiteY2" fmla="*/ 70192 h 10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430" h="107965">
                  <a:moveTo>
                    <a:pt x="86430" y="0"/>
                  </a:moveTo>
                  <a:lnTo>
                    <a:pt x="75605" y="107966"/>
                  </a:lnTo>
                  <a:lnTo>
                    <a:pt x="0" y="70192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F8F13BB-533E-FD48-121E-24978841A638}"/>
              </a:ext>
            </a:extLst>
          </p:cNvPr>
          <p:cNvGrpSpPr/>
          <p:nvPr/>
        </p:nvGrpSpPr>
        <p:grpSpPr>
          <a:xfrm>
            <a:off x="-201818" y="5713234"/>
            <a:ext cx="1342945" cy="1457354"/>
            <a:chOff x="4093381" y="4205332"/>
            <a:chExt cx="362122" cy="392972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9111390-4190-EFFF-4A39-E31B67B8E71E}"/>
                </a:ext>
              </a:extLst>
            </p:cNvPr>
            <p:cNvSpPr/>
            <p:nvPr/>
          </p:nvSpPr>
          <p:spPr>
            <a:xfrm>
              <a:off x="4093381" y="4424626"/>
              <a:ext cx="259450" cy="173676"/>
            </a:xfrm>
            <a:custGeom>
              <a:avLst/>
              <a:gdLst>
                <a:gd name="connsiteX0" fmla="*/ 121029 w 121029"/>
                <a:gd name="connsiteY0" fmla="*/ 81018 h 81017"/>
                <a:gd name="connsiteX1" fmla="*/ 13006 w 121029"/>
                <a:gd name="connsiteY1" fmla="*/ 0 h 81017"/>
                <a:gd name="connsiteX2" fmla="*/ 121029 w 121029"/>
                <a:gd name="connsiteY2" fmla="*/ 81018 h 8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029" h="81017">
                  <a:moveTo>
                    <a:pt x="121029" y="81018"/>
                  </a:moveTo>
                  <a:cubicBezTo>
                    <a:pt x="88611" y="75605"/>
                    <a:pt x="-41006" y="0"/>
                    <a:pt x="13006" y="0"/>
                  </a:cubicBezTo>
                  <a:cubicBezTo>
                    <a:pt x="67017" y="0"/>
                    <a:pt x="121029" y="81018"/>
                    <a:pt x="121029" y="81018"/>
                  </a:cubicBezTo>
                  <a:close/>
                </a:path>
              </a:pathLst>
            </a:custGeom>
            <a:solidFill>
              <a:srgbClr val="4F8E3A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E0294BD9-11D3-D712-8FEE-794C42B15474}"/>
                </a:ext>
              </a:extLst>
            </p:cNvPr>
            <p:cNvSpPr/>
            <p:nvPr/>
          </p:nvSpPr>
          <p:spPr>
            <a:xfrm>
              <a:off x="4198504" y="4205332"/>
              <a:ext cx="256999" cy="392972"/>
            </a:xfrm>
            <a:custGeom>
              <a:avLst/>
              <a:gdLst>
                <a:gd name="connsiteX0" fmla="*/ 71992 w 119886"/>
                <a:gd name="connsiteY0" fmla="*/ 183315 h 183315"/>
                <a:gd name="connsiteX1" fmla="*/ 12568 w 119886"/>
                <a:gd name="connsiteY1" fmla="*/ 42931 h 183315"/>
                <a:gd name="connsiteX2" fmla="*/ 82760 w 119886"/>
                <a:gd name="connsiteY2" fmla="*/ 145541 h 183315"/>
                <a:gd name="connsiteX3" fmla="*/ 104353 w 119886"/>
                <a:gd name="connsiteY3" fmla="*/ 15925 h 183315"/>
                <a:gd name="connsiteX4" fmla="*/ 71992 w 119886"/>
                <a:gd name="connsiteY4" fmla="*/ 183315 h 183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6" h="183315">
                  <a:moveTo>
                    <a:pt x="71992" y="183315"/>
                  </a:moveTo>
                  <a:cubicBezTo>
                    <a:pt x="71992" y="161722"/>
                    <a:pt x="-36032" y="10512"/>
                    <a:pt x="12568" y="42931"/>
                  </a:cubicBezTo>
                  <a:cubicBezTo>
                    <a:pt x="61167" y="75349"/>
                    <a:pt x="82760" y="161722"/>
                    <a:pt x="82760" y="145541"/>
                  </a:cubicBezTo>
                  <a:cubicBezTo>
                    <a:pt x="82760" y="129361"/>
                    <a:pt x="55754" y="-54268"/>
                    <a:pt x="104353" y="15925"/>
                  </a:cubicBezTo>
                  <a:cubicBezTo>
                    <a:pt x="152952" y="86117"/>
                    <a:pt x="71992" y="183315"/>
                    <a:pt x="71992" y="183315"/>
                  </a:cubicBezTo>
                  <a:close/>
                </a:path>
              </a:pathLst>
            </a:custGeom>
            <a:solidFill>
              <a:srgbClr val="4F8E3A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E03804FB-B13E-2042-2044-2C7045CC5A85}"/>
              </a:ext>
            </a:extLst>
          </p:cNvPr>
          <p:cNvSpPr/>
          <p:nvPr/>
        </p:nvSpPr>
        <p:spPr>
          <a:xfrm>
            <a:off x="743050" y="6185588"/>
            <a:ext cx="1551794" cy="944044"/>
          </a:xfrm>
          <a:custGeom>
            <a:avLst/>
            <a:gdLst>
              <a:gd name="connsiteX0" fmla="*/ 53616 w 143030"/>
              <a:gd name="connsiteY0" fmla="*/ 87014 h 87013"/>
              <a:gd name="connsiteX1" fmla="*/ 10430 w 143030"/>
              <a:gd name="connsiteY1" fmla="*/ 35708 h 87013"/>
              <a:gd name="connsiteX2" fmla="*/ 59029 w 143030"/>
              <a:gd name="connsiteY2" fmla="*/ 73482 h 87013"/>
              <a:gd name="connsiteX3" fmla="*/ 86035 w 143030"/>
              <a:gd name="connsiteY3" fmla="*/ 3289 h 87013"/>
              <a:gd name="connsiteX4" fmla="*/ 72561 w 143030"/>
              <a:gd name="connsiteY4" fmla="*/ 70776 h 87013"/>
              <a:gd name="connsiteX5" fmla="*/ 142753 w 143030"/>
              <a:gd name="connsiteY5" fmla="*/ 46476 h 87013"/>
              <a:gd name="connsiteX6" fmla="*/ 53616 w 143030"/>
              <a:gd name="connsiteY6" fmla="*/ 87014 h 87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030" h="87013">
                <a:moveTo>
                  <a:pt x="53616" y="87014"/>
                </a:moveTo>
                <a:cubicBezTo>
                  <a:pt x="29317" y="81601"/>
                  <a:pt x="-21989" y="24883"/>
                  <a:pt x="10430" y="35708"/>
                </a:cubicBezTo>
                <a:cubicBezTo>
                  <a:pt x="42848" y="46533"/>
                  <a:pt x="59029" y="73482"/>
                  <a:pt x="59029" y="73482"/>
                </a:cubicBezTo>
                <a:cubicBezTo>
                  <a:pt x="59029" y="73482"/>
                  <a:pt x="61735" y="-18304"/>
                  <a:pt x="86035" y="3289"/>
                </a:cubicBezTo>
                <a:cubicBezTo>
                  <a:pt x="110334" y="24883"/>
                  <a:pt x="72561" y="70776"/>
                  <a:pt x="72561" y="70776"/>
                </a:cubicBezTo>
                <a:cubicBezTo>
                  <a:pt x="72561" y="70776"/>
                  <a:pt x="148166" y="19470"/>
                  <a:pt x="142753" y="46476"/>
                </a:cubicBezTo>
                <a:cubicBezTo>
                  <a:pt x="137340" y="73482"/>
                  <a:pt x="53616" y="87014"/>
                  <a:pt x="53616" y="87014"/>
                </a:cubicBezTo>
                <a:close/>
              </a:path>
            </a:pathLst>
          </a:custGeom>
          <a:solidFill>
            <a:srgbClr val="4F8E3A">
              <a:alpha val="53000"/>
            </a:srgbClr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112C4748-214A-2226-31A2-5DE8A367F6D5}"/>
              </a:ext>
            </a:extLst>
          </p:cNvPr>
          <p:cNvSpPr/>
          <p:nvPr/>
        </p:nvSpPr>
        <p:spPr>
          <a:xfrm>
            <a:off x="5453186" y="5929059"/>
            <a:ext cx="1054595" cy="1061493"/>
          </a:xfrm>
          <a:custGeom>
            <a:avLst/>
            <a:gdLst>
              <a:gd name="connsiteX0" fmla="*/ 34192 w 81798"/>
              <a:gd name="connsiteY0" fmla="*/ 82333 h 82333"/>
              <a:gd name="connsiteX1" fmla="*/ 12599 w 81798"/>
              <a:gd name="connsiteY1" fmla="*/ 31027 h 82333"/>
              <a:gd name="connsiteX2" fmla="*/ 50373 w 81798"/>
              <a:gd name="connsiteY2" fmla="*/ 82333 h 82333"/>
              <a:gd name="connsiteX3" fmla="*/ 69260 w 81798"/>
              <a:gd name="connsiteY3" fmla="*/ 1315 h 82333"/>
              <a:gd name="connsiteX4" fmla="*/ 66553 w 81798"/>
              <a:gd name="connsiteY4" fmla="*/ 82333 h 82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98" h="82333">
                <a:moveTo>
                  <a:pt x="34192" y="82333"/>
                </a:moveTo>
                <a:cubicBezTo>
                  <a:pt x="34192" y="82333"/>
                  <a:pt x="-25232" y="22909"/>
                  <a:pt x="12599" y="31027"/>
                </a:cubicBezTo>
                <a:cubicBezTo>
                  <a:pt x="50430" y="39147"/>
                  <a:pt x="50373" y="82333"/>
                  <a:pt x="50373" y="82333"/>
                </a:cubicBezTo>
                <a:cubicBezTo>
                  <a:pt x="50373" y="82333"/>
                  <a:pt x="39547" y="-12159"/>
                  <a:pt x="69260" y="1315"/>
                </a:cubicBezTo>
                <a:cubicBezTo>
                  <a:pt x="98972" y="14789"/>
                  <a:pt x="66553" y="82333"/>
                  <a:pt x="66553" y="82333"/>
                </a:cubicBezTo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6AE87461-F099-6FAD-4340-403C3B5BB05C}"/>
              </a:ext>
            </a:extLst>
          </p:cNvPr>
          <p:cNvSpPr/>
          <p:nvPr/>
        </p:nvSpPr>
        <p:spPr>
          <a:xfrm>
            <a:off x="8728900" y="6085313"/>
            <a:ext cx="357764" cy="823862"/>
          </a:xfrm>
          <a:custGeom>
            <a:avLst/>
            <a:gdLst>
              <a:gd name="connsiteX0" fmla="*/ 15747 w 53655"/>
              <a:gd name="connsiteY0" fmla="*/ 115496 h 123557"/>
              <a:gd name="connsiteX1" fmla="*/ 7628 w 53655"/>
              <a:gd name="connsiteY1" fmla="*/ 69604 h 123557"/>
              <a:gd name="connsiteX2" fmla="*/ 31928 w 53655"/>
              <a:gd name="connsiteY2" fmla="*/ 118203 h 123557"/>
              <a:gd name="connsiteX3" fmla="*/ 37341 w 53655"/>
              <a:gd name="connsiteY3" fmla="*/ 10179 h 123557"/>
              <a:gd name="connsiteX4" fmla="*/ 53521 w 53655"/>
              <a:gd name="connsiteY4" fmla="*/ 123558 h 123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55" h="123557">
                <a:moveTo>
                  <a:pt x="15747" y="115496"/>
                </a:moveTo>
                <a:cubicBezTo>
                  <a:pt x="-433" y="104671"/>
                  <a:pt x="-5846" y="31772"/>
                  <a:pt x="7628" y="69604"/>
                </a:cubicBezTo>
                <a:cubicBezTo>
                  <a:pt x="21103" y="107435"/>
                  <a:pt x="31928" y="118203"/>
                  <a:pt x="31928" y="118203"/>
                </a:cubicBezTo>
                <a:cubicBezTo>
                  <a:pt x="31928" y="118203"/>
                  <a:pt x="18454" y="-41127"/>
                  <a:pt x="37341" y="10179"/>
                </a:cubicBezTo>
                <a:cubicBezTo>
                  <a:pt x="56227" y="61484"/>
                  <a:pt x="53521" y="123558"/>
                  <a:pt x="53521" y="123558"/>
                </a:cubicBezTo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60834F91-F316-856B-687B-16A77EB55313}"/>
              </a:ext>
            </a:extLst>
          </p:cNvPr>
          <p:cNvSpPr/>
          <p:nvPr/>
        </p:nvSpPr>
        <p:spPr>
          <a:xfrm>
            <a:off x="4716262" y="5423139"/>
            <a:ext cx="752693" cy="1556023"/>
          </a:xfrm>
          <a:custGeom>
            <a:avLst/>
            <a:gdLst>
              <a:gd name="connsiteX0" fmla="*/ 16240 w 65464"/>
              <a:gd name="connsiteY0" fmla="*/ 135333 h 135332"/>
              <a:gd name="connsiteX1" fmla="*/ 8121 w 65464"/>
              <a:gd name="connsiteY1" fmla="*/ 67846 h 135332"/>
              <a:gd name="connsiteX2" fmla="*/ 32421 w 65464"/>
              <a:gd name="connsiteY2" fmla="*/ 119152 h 135332"/>
              <a:gd name="connsiteX3" fmla="*/ 48601 w 65464"/>
              <a:gd name="connsiteY3" fmla="*/ 8422 h 135332"/>
              <a:gd name="connsiteX4" fmla="*/ 56720 w 65464"/>
              <a:gd name="connsiteY4" fmla="*/ 127213 h 135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464" h="135332">
                <a:moveTo>
                  <a:pt x="16240" y="135333"/>
                </a:moveTo>
                <a:cubicBezTo>
                  <a:pt x="8121" y="132626"/>
                  <a:pt x="-10766" y="35428"/>
                  <a:pt x="8121" y="67846"/>
                </a:cubicBezTo>
                <a:cubicBezTo>
                  <a:pt x="27008" y="100265"/>
                  <a:pt x="32421" y="119152"/>
                  <a:pt x="32421" y="119152"/>
                </a:cubicBezTo>
                <a:cubicBezTo>
                  <a:pt x="32421" y="119152"/>
                  <a:pt x="16240" y="-37471"/>
                  <a:pt x="48601" y="8422"/>
                </a:cubicBezTo>
                <a:cubicBezTo>
                  <a:pt x="81020" y="54315"/>
                  <a:pt x="56720" y="127213"/>
                  <a:pt x="56720" y="127213"/>
                </a:cubicBezTo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1764F447-B6D0-E247-D4EC-F12D02038283}"/>
              </a:ext>
            </a:extLst>
          </p:cNvPr>
          <p:cNvSpPr/>
          <p:nvPr/>
        </p:nvSpPr>
        <p:spPr>
          <a:xfrm>
            <a:off x="6361251" y="5515025"/>
            <a:ext cx="1986007" cy="1610074"/>
          </a:xfrm>
          <a:custGeom>
            <a:avLst/>
            <a:gdLst>
              <a:gd name="connsiteX0" fmla="*/ 56764 w 175348"/>
              <a:gd name="connsiteY0" fmla="*/ 142157 h 142156"/>
              <a:gd name="connsiteX1" fmla="*/ 16802 w 175348"/>
              <a:gd name="connsiteY1" fmla="*/ 88836 h 142156"/>
              <a:gd name="connsiteX2" fmla="*/ 100756 w 175348"/>
              <a:gd name="connsiteY2" fmla="*/ 126725 h 142156"/>
              <a:gd name="connsiteX3" fmla="*/ 100756 w 175348"/>
              <a:gd name="connsiteY3" fmla="*/ 4536 h 142156"/>
              <a:gd name="connsiteX4" fmla="*/ 172676 w 175348"/>
              <a:gd name="connsiteY4" fmla="*/ 135304 h 14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348" h="142156">
                <a:moveTo>
                  <a:pt x="56764" y="142157"/>
                </a:moveTo>
                <a:cubicBezTo>
                  <a:pt x="36783" y="140429"/>
                  <a:pt x="-31164" y="71619"/>
                  <a:pt x="16802" y="88836"/>
                </a:cubicBezTo>
                <a:cubicBezTo>
                  <a:pt x="64768" y="106053"/>
                  <a:pt x="100756" y="126725"/>
                  <a:pt x="100756" y="126725"/>
                </a:cubicBezTo>
                <a:cubicBezTo>
                  <a:pt x="100756" y="126725"/>
                  <a:pt x="4825" y="-28171"/>
                  <a:pt x="100756" y="4536"/>
                </a:cubicBezTo>
                <a:cubicBezTo>
                  <a:pt x="196688" y="37242"/>
                  <a:pt x="172676" y="135304"/>
                  <a:pt x="172676" y="135304"/>
                </a:cubicBezTo>
              </a:path>
            </a:pathLst>
          </a:custGeom>
          <a:solidFill>
            <a:srgbClr val="6EAA6F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1A1E987B-DBD6-62FE-7D6D-3DF278489C49}"/>
              </a:ext>
            </a:extLst>
          </p:cNvPr>
          <p:cNvSpPr/>
          <p:nvPr/>
        </p:nvSpPr>
        <p:spPr>
          <a:xfrm>
            <a:off x="5744436" y="6106238"/>
            <a:ext cx="504468" cy="841652"/>
          </a:xfrm>
          <a:custGeom>
            <a:avLst/>
            <a:gdLst>
              <a:gd name="connsiteX0" fmla="*/ 1065 w 235326"/>
              <a:gd name="connsiteY0" fmla="*/ 392618 h 392617"/>
              <a:gd name="connsiteX1" fmla="*/ 51449 w 235326"/>
              <a:gd name="connsiteY1" fmla="*/ 288222 h 392617"/>
              <a:gd name="connsiteX2" fmla="*/ 91065 w 235326"/>
              <a:gd name="connsiteY2" fmla="*/ 374652 h 392617"/>
              <a:gd name="connsiteX3" fmla="*/ 235078 w 235326"/>
              <a:gd name="connsiteY3" fmla="*/ 47011 h 392617"/>
              <a:gd name="connsiteX4" fmla="*/ 141449 w 235326"/>
              <a:gd name="connsiteY4" fmla="*/ 392618 h 392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326" h="392617">
                <a:moveTo>
                  <a:pt x="1065" y="392618"/>
                </a:moveTo>
                <a:cubicBezTo>
                  <a:pt x="-9760" y="381792"/>
                  <a:pt x="65845" y="219814"/>
                  <a:pt x="51449" y="288222"/>
                </a:cubicBezTo>
                <a:cubicBezTo>
                  <a:pt x="37054" y="356629"/>
                  <a:pt x="91065" y="374652"/>
                  <a:pt x="91065" y="374652"/>
                </a:cubicBezTo>
                <a:cubicBezTo>
                  <a:pt x="91065" y="374652"/>
                  <a:pt x="242275" y="-158153"/>
                  <a:pt x="235078" y="47011"/>
                </a:cubicBezTo>
                <a:cubicBezTo>
                  <a:pt x="227880" y="252175"/>
                  <a:pt x="141449" y="392618"/>
                  <a:pt x="141449" y="392618"/>
                </a:cubicBezTo>
              </a:path>
            </a:pathLst>
          </a:custGeom>
          <a:solidFill>
            <a:srgbClr val="6EAA6F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C4868AD-28D9-BE47-0BB5-A24A406E8534}"/>
              </a:ext>
            </a:extLst>
          </p:cNvPr>
          <p:cNvGrpSpPr/>
          <p:nvPr/>
        </p:nvGrpSpPr>
        <p:grpSpPr>
          <a:xfrm>
            <a:off x="4482655" y="5005730"/>
            <a:ext cx="3343035" cy="303854"/>
            <a:chOff x="5112180" y="4946286"/>
            <a:chExt cx="3343035" cy="303854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B5D02A32-4913-2DD5-E559-4A189C8F5C6B}"/>
                </a:ext>
              </a:extLst>
            </p:cNvPr>
            <p:cNvGrpSpPr/>
            <p:nvPr/>
          </p:nvGrpSpPr>
          <p:grpSpPr>
            <a:xfrm>
              <a:off x="5112180" y="4946286"/>
              <a:ext cx="273862" cy="303854"/>
              <a:chOff x="3456450" y="5160133"/>
              <a:chExt cx="361514" cy="401105"/>
            </a:xfrm>
            <a:gradFill>
              <a:gsLst>
                <a:gs pos="0">
                  <a:srgbClr val="51A051"/>
                </a:gs>
                <a:gs pos="100000">
                  <a:srgbClr val="56A9A5">
                    <a:alpha val="0"/>
                  </a:srgbClr>
                </a:gs>
              </a:gsLst>
              <a:lin ang="5400000" scaled="1"/>
            </a:gradFill>
            <a:effectLst/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CC7528BC-53C0-57EE-4DE9-1424EFD43ADF}"/>
                  </a:ext>
                </a:extLst>
              </p:cNvPr>
              <p:cNvSpPr/>
              <p:nvPr/>
            </p:nvSpPr>
            <p:spPr>
              <a:xfrm>
                <a:off x="3456450" y="5380481"/>
                <a:ext cx="361514" cy="180757"/>
              </a:xfrm>
              <a:custGeom>
                <a:avLst/>
                <a:gdLst>
                  <a:gd name="connsiteX0" fmla="*/ 361515 w 361514"/>
                  <a:gd name="connsiteY0" fmla="*/ 90379 h 180757"/>
                  <a:gd name="connsiteX1" fmla="*/ 343439 w 361514"/>
                  <a:gd name="connsiteY1" fmla="*/ 54227 h 180757"/>
                  <a:gd name="connsiteX2" fmla="*/ 255320 w 361514"/>
                  <a:gd name="connsiteY2" fmla="*/ 11297 h 180757"/>
                  <a:gd name="connsiteX3" fmla="*/ 180757 w 361514"/>
                  <a:gd name="connsiteY3" fmla="*/ 0 h 180757"/>
                  <a:gd name="connsiteX4" fmla="*/ 106195 w 361514"/>
                  <a:gd name="connsiteY4" fmla="*/ 11297 h 180757"/>
                  <a:gd name="connsiteX5" fmla="*/ 18076 w 361514"/>
                  <a:gd name="connsiteY5" fmla="*/ 54227 h 180757"/>
                  <a:gd name="connsiteX6" fmla="*/ 0 w 361514"/>
                  <a:gd name="connsiteY6" fmla="*/ 90379 h 180757"/>
                  <a:gd name="connsiteX7" fmla="*/ 0 w 361514"/>
                  <a:gd name="connsiteY7" fmla="*/ 180757 h 180757"/>
                  <a:gd name="connsiteX8" fmla="*/ 361515 w 361514"/>
                  <a:gd name="connsiteY8" fmla="*/ 180757 h 180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1514" h="180757">
                    <a:moveTo>
                      <a:pt x="361515" y="90379"/>
                    </a:moveTo>
                    <a:cubicBezTo>
                      <a:pt x="361220" y="76226"/>
                      <a:pt x="354584" y="62955"/>
                      <a:pt x="343439" y="54227"/>
                    </a:cubicBezTo>
                    <a:cubicBezTo>
                      <a:pt x="318585" y="33892"/>
                      <a:pt x="286952" y="20335"/>
                      <a:pt x="255320" y="11297"/>
                    </a:cubicBezTo>
                    <a:cubicBezTo>
                      <a:pt x="231153" y="3899"/>
                      <a:pt x="206031" y="93"/>
                      <a:pt x="180757" y="0"/>
                    </a:cubicBezTo>
                    <a:cubicBezTo>
                      <a:pt x="155512" y="436"/>
                      <a:pt x="130437" y="4235"/>
                      <a:pt x="106195" y="11297"/>
                    </a:cubicBezTo>
                    <a:cubicBezTo>
                      <a:pt x="74604" y="20516"/>
                      <a:pt x="44807" y="35032"/>
                      <a:pt x="18076" y="54227"/>
                    </a:cubicBezTo>
                    <a:cubicBezTo>
                      <a:pt x="6931" y="62955"/>
                      <a:pt x="295" y="76226"/>
                      <a:pt x="0" y="90379"/>
                    </a:cubicBezTo>
                    <a:lnTo>
                      <a:pt x="0" y="180757"/>
                    </a:lnTo>
                    <a:lnTo>
                      <a:pt x="361515" y="180757"/>
                    </a:ln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A87DBFD7-1EFC-C4A5-4190-1E57E4954C1B}"/>
                  </a:ext>
                </a:extLst>
              </p:cNvPr>
              <p:cNvSpPr/>
              <p:nvPr/>
            </p:nvSpPr>
            <p:spPr>
              <a:xfrm>
                <a:off x="3536405" y="5160133"/>
                <a:ext cx="193356" cy="101725"/>
              </a:xfrm>
              <a:custGeom>
                <a:avLst/>
                <a:gdLst>
                  <a:gd name="connsiteX0" fmla="*/ 83856 w 193356"/>
                  <a:gd name="connsiteY0" fmla="*/ 83367 h 101725"/>
                  <a:gd name="connsiteX1" fmla="*/ 134694 w 193356"/>
                  <a:gd name="connsiteY1" fmla="*/ 46821 h 101725"/>
                  <a:gd name="connsiteX2" fmla="*/ 134694 w 193356"/>
                  <a:gd name="connsiteY2" fmla="*/ 46821 h 101725"/>
                  <a:gd name="connsiteX3" fmla="*/ 150284 w 193356"/>
                  <a:gd name="connsiteY3" fmla="*/ 53091 h 101725"/>
                  <a:gd name="connsiteX4" fmla="*/ 177285 w 193356"/>
                  <a:gd name="connsiteY4" fmla="*/ 81729 h 101725"/>
                  <a:gd name="connsiteX5" fmla="*/ 190559 w 193356"/>
                  <a:gd name="connsiteY5" fmla="*/ 100935 h 101725"/>
                  <a:gd name="connsiteX6" fmla="*/ 190559 w 193356"/>
                  <a:gd name="connsiteY6" fmla="*/ 100935 h 101725"/>
                  <a:gd name="connsiteX7" fmla="*/ 191181 w 193356"/>
                  <a:gd name="connsiteY7" fmla="*/ 101726 h 101725"/>
                  <a:gd name="connsiteX8" fmla="*/ 191181 w 193356"/>
                  <a:gd name="connsiteY8" fmla="*/ 101726 h 101725"/>
                  <a:gd name="connsiteX9" fmla="*/ 191915 w 193356"/>
                  <a:gd name="connsiteY9" fmla="*/ 65970 h 101725"/>
                  <a:gd name="connsiteX10" fmla="*/ 174235 w 193356"/>
                  <a:gd name="connsiteY10" fmla="*/ 29705 h 101725"/>
                  <a:gd name="connsiteX11" fmla="*/ 144579 w 193356"/>
                  <a:gd name="connsiteY11" fmla="*/ 19820 h 101725"/>
                  <a:gd name="connsiteX12" fmla="*/ 93628 w 193356"/>
                  <a:gd name="connsiteY12" fmla="*/ 50 h 101725"/>
                  <a:gd name="connsiteX13" fmla="*/ 21438 w 193356"/>
                  <a:gd name="connsiteY13" fmla="*/ 31061 h 101725"/>
                  <a:gd name="connsiteX14" fmla="*/ 3815 w 193356"/>
                  <a:gd name="connsiteY14" fmla="*/ 80035 h 101725"/>
                  <a:gd name="connsiteX15" fmla="*/ 1725 w 193356"/>
                  <a:gd name="connsiteY15" fmla="*/ 96585 h 101725"/>
                  <a:gd name="connsiteX16" fmla="*/ 11158 w 193356"/>
                  <a:gd name="connsiteY16" fmla="*/ 96585 h 101725"/>
                  <a:gd name="connsiteX17" fmla="*/ 11158 w 193356"/>
                  <a:gd name="connsiteY17" fmla="*/ 96585 h 101725"/>
                  <a:gd name="connsiteX18" fmla="*/ 83856 w 193356"/>
                  <a:gd name="connsiteY18" fmla="*/ 83367 h 10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93356" h="101725">
                    <a:moveTo>
                      <a:pt x="83856" y="83367"/>
                    </a:moveTo>
                    <a:cubicBezTo>
                      <a:pt x="98543" y="74725"/>
                      <a:pt x="134694" y="46821"/>
                      <a:pt x="134694" y="46821"/>
                    </a:cubicBezTo>
                    <a:lnTo>
                      <a:pt x="134694" y="46821"/>
                    </a:lnTo>
                    <a:cubicBezTo>
                      <a:pt x="140399" y="47315"/>
                      <a:pt x="145827" y="49498"/>
                      <a:pt x="150284" y="53091"/>
                    </a:cubicBezTo>
                    <a:cubicBezTo>
                      <a:pt x="161133" y="60708"/>
                      <a:pt x="170319" y="70452"/>
                      <a:pt x="177285" y="81729"/>
                    </a:cubicBezTo>
                    <a:cubicBezTo>
                      <a:pt x="183555" y="91106"/>
                      <a:pt x="188921" y="98675"/>
                      <a:pt x="190559" y="100935"/>
                    </a:cubicBezTo>
                    <a:lnTo>
                      <a:pt x="190559" y="100935"/>
                    </a:lnTo>
                    <a:lnTo>
                      <a:pt x="191181" y="101726"/>
                    </a:lnTo>
                    <a:lnTo>
                      <a:pt x="191181" y="101726"/>
                    </a:lnTo>
                    <a:cubicBezTo>
                      <a:pt x="194005" y="96077"/>
                      <a:pt x="193892" y="80317"/>
                      <a:pt x="191915" y="65970"/>
                    </a:cubicBezTo>
                    <a:cubicBezTo>
                      <a:pt x="189147" y="46199"/>
                      <a:pt x="186888" y="40325"/>
                      <a:pt x="174235" y="29705"/>
                    </a:cubicBezTo>
                    <a:cubicBezTo>
                      <a:pt x="166173" y="22399"/>
                      <a:pt x="155413" y="18812"/>
                      <a:pt x="144579" y="19820"/>
                    </a:cubicBezTo>
                    <a:cubicBezTo>
                      <a:pt x="129880" y="8414"/>
                      <a:pt x="112174" y="1543"/>
                      <a:pt x="93628" y="50"/>
                    </a:cubicBezTo>
                    <a:cubicBezTo>
                      <a:pt x="65385" y="-967"/>
                      <a:pt x="34543" y="13776"/>
                      <a:pt x="21438" y="31061"/>
                    </a:cubicBezTo>
                    <a:cubicBezTo>
                      <a:pt x="1612" y="57045"/>
                      <a:pt x="3815" y="73991"/>
                      <a:pt x="3815" y="80035"/>
                    </a:cubicBezTo>
                    <a:cubicBezTo>
                      <a:pt x="3815" y="86079"/>
                      <a:pt x="-3133" y="96585"/>
                      <a:pt x="1725" y="96585"/>
                    </a:cubicBezTo>
                    <a:cubicBezTo>
                      <a:pt x="4888" y="96585"/>
                      <a:pt x="7995" y="96585"/>
                      <a:pt x="11158" y="96585"/>
                    </a:cubicBezTo>
                    <a:lnTo>
                      <a:pt x="11158" y="96585"/>
                    </a:lnTo>
                    <a:cubicBezTo>
                      <a:pt x="29064" y="96077"/>
                      <a:pt x="65611" y="94100"/>
                      <a:pt x="83856" y="83367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0CDC216C-3280-41CA-7BB4-46BE8B492CBD}"/>
                  </a:ext>
                </a:extLst>
              </p:cNvPr>
              <p:cNvSpPr/>
              <p:nvPr/>
            </p:nvSpPr>
            <p:spPr>
              <a:xfrm>
                <a:off x="3546885" y="5218929"/>
                <a:ext cx="179853" cy="138288"/>
              </a:xfrm>
              <a:custGeom>
                <a:avLst/>
                <a:gdLst>
                  <a:gd name="connsiteX0" fmla="*/ 171776 w 179853"/>
                  <a:gd name="connsiteY0" fmla="*/ 49539 h 138288"/>
                  <a:gd name="connsiteX1" fmla="*/ 157711 w 179853"/>
                  <a:gd name="connsiteY1" fmla="*/ 29260 h 138288"/>
                  <a:gd name="connsiteX2" fmla="*/ 133478 w 179853"/>
                  <a:gd name="connsiteY2" fmla="*/ 3389 h 138288"/>
                  <a:gd name="connsiteX3" fmla="*/ 127321 w 179853"/>
                  <a:gd name="connsiteY3" fmla="*/ 0 h 138288"/>
                  <a:gd name="connsiteX4" fmla="*/ 79081 w 179853"/>
                  <a:gd name="connsiteY4" fmla="*/ 34231 h 138288"/>
                  <a:gd name="connsiteX5" fmla="*/ 0 w 179853"/>
                  <a:gd name="connsiteY5" fmla="*/ 49030 h 138288"/>
                  <a:gd name="connsiteX6" fmla="*/ 91493 w 179853"/>
                  <a:gd name="connsiteY6" fmla="*/ 138281 h 138288"/>
                  <a:gd name="connsiteX7" fmla="*/ 179854 w 179853"/>
                  <a:gd name="connsiteY7" fmla="*/ 60610 h 138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853" h="138288">
                    <a:moveTo>
                      <a:pt x="171776" y="49539"/>
                    </a:moveTo>
                    <a:cubicBezTo>
                      <a:pt x="171494" y="49143"/>
                      <a:pt x="165280" y="40501"/>
                      <a:pt x="157711" y="29260"/>
                    </a:cubicBezTo>
                    <a:cubicBezTo>
                      <a:pt x="151494" y="19065"/>
                      <a:pt x="143246" y="10258"/>
                      <a:pt x="133478" y="3389"/>
                    </a:cubicBezTo>
                    <a:cubicBezTo>
                      <a:pt x="131577" y="2005"/>
                      <a:pt x="129508" y="866"/>
                      <a:pt x="127321" y="0"/>
                    </a:cubicBezTo>
                    <a:cubicBezTo>
                      <a:pt x="117266" y="7626"/>
                      <a:pt x="91395" y="27057"/>
                      <a:pt x="79081" y="34231"/>
                    </a:cubicBezTo>
                    <a:cubicBezTo>
                      <a:pt x="59537" y="45528"/>
                      <a:pt x="23894" y="48522"/>
                      <a:pt x="0" y="49030"/>
                    </a:cubicBezTo>
                    <a:cubicBezTo>
                      <a:pt x="619" y="98941"/>
                      <a:pt x="41582" y="138900"/>
                      <a:pt x="91493" y="138281"/>
                    </a:cubicBezTo>
                    <a:cubicBezTo>
                      <a:pt x="136072" y="137729"/>
                      <a:pt x="173589" y="104751"/>
                      <a:pt x="179854" y="60610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A340CE2-27EB-2F16-7F97-CE64323061CC}"/>
                </a:ext>
              </a:extLst>
            </p:cNvPr>
            <p:cNvSpPr txBox="1"/>
            <p:nvPr/>
          </p:nvSpPr>
          <p:spPr>
            <a:xfrm>
              <a:off x="5393032" y="4979836"/>
              <a:ext cx="152188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b="1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050" b="1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050" b="1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40BEB649-97B9-7964-8178-161C5D8D3F59}"/>
                </a:ext>
              </a:extLst>
            </p:cNvPr>
            <p:cNvGrpSpPr/>
            <p:nvPr/>
          </p:nvGrpSpPr>
          <p:grpSpPr>
            <a:xfrm>
              <a:off x="7015430" y="4950727"/>
              <a:ext cx="281062" cy="281062"/>
              <a:chOff x="6302832" y="5189791"/>
              <a:chExt cx="723900" cy="723900"/>
            </a:xfrm>
            <a:gradFill>
              <a:gsLst>
                <a:gs pos="0">
                  <a:srgbClr val="51A051"/>
                </a:gs>
                <a:gs pos="100000">
                  <a:srgbClr val="56A9A5">
                    <a:alpha val="0"/>
                  </a:srgbClr>
                </a:gs>
              </a:gsLst>
              <a:lin ang="5400000" scaled="1"/>
            </a:gradFill>
            <a:effectLst/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BB9D2120-383B-77C7-28F4-C5F5A18C4D3C}"/>
                  </a:ext>
                </a:extLst>
              </p:cNvPr>
              <p:cNvSpPr/>
              <p:nvPr/>
            </p:nvSpPr>
            <p:spPr>
              <a:xfrm>
                <a:off x="6302832" y="5189791"/>
                <a:ext cx="723900" cy="723900"/>
              </a:xfrm>
              <a:custGeom>
                <a:avLst/>
                <a:gdLst>
                  <a:gd name="connsiteX0" fmla="*/ 361950 w 723900"/>
                  <a:gd name="connsiteY0" fmla="*/ 666750 h 723900"/>
                  <a:gd name="connsiteX1" fmla="*/ 57150 w 723900"/>
                  <a:gd name="connsiteY1" fmla="*/ 361950 h 723900"/>
                  <a:gd name="connsiteX2" fmla="*/ 361950 w 723900"/>
                  <a:gd name="connsiteY2" fmla="*/ 57150 h 723900"/>
                  <a:gd name="connsiteX3" fmla="*/ 666750 w 723900"/>
                  <a:gd name="connsiteY3" fmla="*/ 361950 h 723900"/>
                  <a:gd name="connsiteX4" fmla="*/ 361950 w 723900"/>
                  <a:gd name="connsiteY4" fmla="*/ 666750 h 723900"/>
                  <a:gd name="connsiteX5" fmla="*/ 361950 w 723900"/>
                  <a:gd name="connsiteY5" fmla="*/ 0 h 723900"/>
                  <a:gd name="connsiteX6" fmla="*/ 0 w 723900"/>
                  <a:gd name="connsiteY6" fmla="*/ 361950 h 723900"/>
                  <a:gd name="connsiteX7" fmla="*/ 361950 w 723900"/>
                  <a:gd name="connsiteY7" fmla="*/ 723900 h 723900"/>
                  <a:gd name="connsiteX8" fmla="*/ 723900 w 723900"/>
                  <a:gd name="connsiteY8" fmla="*/ 361950 h 723900"/>
                  <a:gd name="connsiteX9" fmla="*/ 361950 w 723900"/>
                  <a:gd name="connsiteY9" fmla="*/ 0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900" h="723900">
                    <a:moveTo>
                      <a:pt x="361950" y="666750"/>
                    </a:moveTo>
                    <a:cubicBezTo>
                      <a:pt x="194310" y="666750"/>
                      <a:pt x="57150" y="529590"/>
                      <a:pt x="57150" y="361950"/>
                    </a:cubicBezTo>
                    <a:cubicBezTo>
                      <a:pt x="57150" y="194310"/>
                      <a:pt x="194310" y="57150"/>
                      <a:pt x="361950" y="57150"/>
                    </a:cubicBezTo>
                    <a:cubicBezTo>
                      <a:pt x="529590" y="57150"/>
                      <a:pt x="666750" y="194310"/>
                      <a:pt x="666750" y="361950"/>
                    </a:cubicBezTo>
                    <a:cubicBezTo>
                      <a:pt x="666750" y="529590"/>
                      <a:pt x="529590" y="666750"/>
                      <a:pt x="361950" y="666750"/>
                    </a:cubicBezTo>
                    <a:close/>
                    <a:moveTo>
                      <a:pt x="361950" y="0"/>
                    </a:moveTo>
                    <a:cubicBezTo>
                      <a:pt x="161925" y="0"/>
                      <a:pt x="0" y="161925"/>
                      <a:pt x="0" y="361950"/>
                    </a:cubicBezTo>
                    <a:cubicBezTo>
                      <a:pt x="0" y="561975"/>
                      <a:pt x="161925" y="723900"/>
                      <a:pt x="361950" y="723900"/>
                    </a:cubicBezTo>
                    <a:cubicBezTo>
                      <a:pt x="561975" y="723900"/>
                      <a:pt x="723900" y="561975"/>
                      <a:pt x="723900" y="361950"/>
                    </a:cubicBezTo>
                    <a:cubicBezTo>
                      <a:pt x="723900" y="161925"/>
                      <a:pt x="561975" y="0"/>
                      <a:pt x="361950" y="0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BD1EF75-4704-A2AE-1DFE-C4AB08FBAB05}"/>
                  </a:ext>
                </a:extLst>
              </p:cNvPr>
              <p:cNvSpPr/>
              <p:nvPr/>
            </p:nvSpPr>
            <p:spPr>
              <a:xfrm>
                <a:off x="6645732" y="5361241"/>
                <a:ext cx="166687" cy="338137"/>
              </a:xfrm>
              <a:custGeom>
                <a:avLst/>
                <a:gdLst>
                  <a:gd name="connsiteX0" fmla="*/ 38100 w 166687"/>
                  <a:gd name="connsiteY0" fmla="*/ 0 h 338137"/>
                  <a:gd name="connsiteX1" fmla="*/ 0 w 166687"/>
                  <a:gd name="connsiteY1" fmla="*/ 0 h 338137"/>
                  <a:gd name="connsiteX2" fmla="*/ 0 w 166687"/>
                  <a:gd name="connsiteY2" fmla="*/ 190500 h 338137"/>
                  <a:gd name="connsiteX3" fmla="*/ 5715 w 166687"/>
                  <a:gd name="connsiteY3" fmla="*/ 203835 h 338137"/>
                  <a:gd name="connsiteX4" fmla="*/ 140018 w 166687"/>
                  <a:gd name="connsiteY4" fmla="*/ 338138 h 338137"/>
                  <a:gd name="connsiteX5" fmla="*/ 166688 w 166687"/>
                  <a:gd name="connsiteY5" fmla="*/ 311468 h 338137"/>
                  <a:gd name="connsiteX6" fmla="*/ 38100 w 166687"/>
                  <a:gd name="connsiteY6" fmla="*/ 182880 h 338137"/>
                  <a:gd name="connsiteX7" fmla="*/ 38100 w 166687"/>
                  <a:gd name="connsiteY7" fmla="*/ 0 h 338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687" h="338137">
                    <a:moveTo>
                      <a:pt x="38100" y="0"/>
                    </a:moveTo>
                    <a:lnTo>
                      <a:pt x="0" y="0"/>
                    </a:lnTo>
                    <a:lnTo>
                      <a:pt x="0" y="190500"/>
                    </a:lnTo>
                    <a:cubicBezTo>
                      <a:pt x="0" y="196215"/>
                      <a:pt x="1905" y="200977"/>
                      <a:pt x="5715" y="203835"/>
                    </a:cubicBezTo>
                    <a:lnTo>
                      <a:pt x="140018" y="338138"/>
                    </a:lnTo>
                    <a:lnTo>
                      <a:pt x="166688" y="311468"/>
                    </a:lnTo>
                    <a:lnTo>
                      <a:pt x="38100" y="182880"/>
                    </a:lnTo>
                    <a:lnTo>
                      <a:pt x="38100" y="0"/>
                    </a:ln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7C8957D-7C65-E1EC-A858-E616AC1E9ED4}"/>
                  </a:ext>
                </a:extLst>
              </p:cNvPr>
              <p:cNvSpPr/>
              <p:nvPr/>
            </p:nvSpPr>
            <p:spPr>
              <a:xfrm>
                <a:off x="6645732" y="5285041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AD32748F-52F4-5712-8FAE-37E6E0A7C29E}"/>
                  </a:ext>
                </a:extLst>
              </p:cNvPr>
              <p:cNvSpPr/>
              <p:nvPr/>
            </p:nvSpPr>
            <p:spPr>
              <a:xfrm>
                <a:off x="6645732" y="5780341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7A45D168-F522-36FC-BCFB-5964BAAEB1A8}"/>
                  </a:ext>
                </a:extLst>
              </p:cNvPr>
              <p:cNvSpPr/>
              <p:nvPr/>
            </p:nvSpPr>
            <p:spPr>
              <a:xfrm>
                <a:off x="6398082" y="5532691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6B41F4B6-66F4-AF7D-BC3E-3A079437DEFE}"/>
                  </a:ext>
                </a:extLst>
              </p:cNvPr>
              <p:cNvSpPr/>
              <p:nvPr/>
            </p:nvSpPr>
            <p:spPr>
              <a:xfrm>
                <a:off x="6893382" y="5532691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D40A6C0-F776-E664-E6F7-BB6154B33BCB}"/>
                </a:ext>
              </a:extLst>
            </p:cNvPr>
            <p:cNvSpPr txBox="1"/>
            <p:nvPr/>
          </p:nvSpPr>
          <p:spPr>
            <a:xfrm>
              <a:off x="7296492" y="4977476"/>
              <a:ext cx="115872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b="1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050" b="1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2023.02</a:t>
              </a:r>
              <a:endParaRPr lang="zh-CN" altLang="en-US" sz="1050" b="1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id="{48CE654F-26A4-B71C-1204-9CB38044B486}"/>
              </a:ext>
            </a:extLst>
          </p:cNvPr>
          <p:cNvSpPr/>
          <p:nvPr/>
        </p:nvSpPr>
        <p:spPr>
          <a:xfrm rot="11321440">
            <a:off x="9031683" y="-237798"/>
            <a:ext cx="3083119" cy="1659544"/>
          </a:xfrm>
          <a:custGeom>
            <a:avLst/>
            <a:gdLst>
              <a:gd name="connsiteX0" fmla="*/ 294787 w 3083119"/>
              <a:gd name="connsiteY0" fmla="*/ 1619198 h 1659544"/>
              <a:gd name="connsiteX1" fmla="*/ 30835 w 3083119"/>
              <a:gd name="connsiteY1" fmla="*/ 1659544 h 1659544"/>
              <a:gd name="connsiteX2" fmla="*/ 0 w 3083119"/>
              <a:gd name="connsiteY2" fmla="*/ 1457818 h 1659544"/>
              <a:gd name="connsiteX3" fmla="*/ 38034 w 3083119"/>
              <a:gd name="connsiteY3" fmla="*/ 1477529 h 1659544"/>
              <a:gd name="connsiteX4" fmla="*/ 187940 w 3083119"/>
              <a:gd name="connsiteY4" fmla="*/ 1559565 h 1659544"/>
              <a:gd name="connsiteX5" fmla="*/ 3083119 w 3083119"/>
              <a:gd name="connsiteY5" fmla="*/ 1192988 h 1659544"/>
              <a:gd name="connsiteX6" fmla="*/ 949848 w 3083119"/>
              <a:gd name="connsiteY6" fmla="*/ 1519068 h 1659544"/>
              <a:gd name="connsiteX7" fmla="*/ 906950 w 3083119"/>
              <a:gd name="connsiteY7" fmla="*/ 1483369 h 1659544"/>
              <a:gd name="connsiteX8" fmla="*/ 325650 w 3083119"/>
              <a:gd name="connsiteY8" fmla="*/ 609647 h 1659544"/>
              <a:gd name="connsiteX9" fmla="*/ 1878302 w 3083119"/>
              <a:gd name="connsiteY9" fmla="*/ 1026163 h 1659544"/>
              <a:gd name="connsiteX10" fmla="*/ 1322276 w 3083119"/>
              <a:gd name="connsiteY10" fmla="*/ 94 h 1659544"/>
              <a:gd name="connsiteX11" fmla="*/ 2874839 w 3083119"/>
              <a:gd name="connsiteY11" fmla="*/ 994108 h 165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83119" h="1659544">
                <a:moveTo>
                  <a:pt x="294787" y="1619198"/>
                </a:moveTo>
                <a:lnTo>
                  <a:pt x="30835" y="1659544"/>
                </a:lnTo>
                <a:lnTo>
                  <a:pt x="0" y="1457818"/>
                </a:lnTo>
                <a:lnTo>
                  <a:pt x="38034" y="1477529"/>
                </a:lnTo>
                <a:cubicBezTo>
                  <a:pt x="84170" y="1502273"/>
                  <a:pt x="134516" y="1529925"/>
                  <a:pt x="187940" y="1559565"/>
                </a:cubicBezTo>
                <a:close/>
                <a:moveTo>
                  <a:pt x="3083119" y="1192988"/>
                </a:moveTo>
                <a:lnTo>
                  <a:pt x="949848" y="1519068"/>
                </a:lnTo>
                <a:lnTo>
                  <a:pt x="906950" y="1483369"/>
                </a:lnTo>
                <a:cubicBezTo>
                  <a:pt x="520597" y="1158268"/>
                  <a:pt x="145082" y="802686"/>
                  <a:pt x="325650" y="609647"/>
                </a:cubicBezTo>
                <a:cubicBezTo>
                  <a:pt x="686785" y="223571"/>
                  <a:pt x="1755485" y="1239565"/>
                  <a:pt x="1878302" y="1026163"/>
                </a:cubicBezTo>
                <a:cubicBezTo>
                  <a:pt x="2001042" y="812869"/>
                  <a:pt x="982855" y="-10089"/>
                  <a:pt x="1322276" y="94"/>
                </a:cubicBezTo>
                <a:cubicBezTo>
                  <a:pt x="1470772" y="4549"/>
                  <a:pt x="2231596" y="421245"/>
                  <a:pt x="2874839" y="994108"/>
                </a:cubicBezTo>
                <a:close/>
              </a:path>
            </a:pathLst>
          </a:custGeom>
          <a:solidFill>
            <a:srgbClr val="CBF4F2">
              <a:alpha val="36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A86C71E2-7E7C-8929-2972-42C2B19FA9C4}"/>
              </a:ext>
            </a:extLst>
          </p:cNvPr>
          <p:cNvSpPr/>
          <p:nvPr/>
        </p:nvSpPr>
        <p:spPr>
          <a:xfrm>
            <a:off x="7734565" y="1074742"/>
            <a:ext cx="1993136" cy="982572"/>
          </a:xfrm>
          <a:custGeom>
            <a:avLst/>
            <a:gdLst>
              <a:gd name="connsiteX0" fmla="*/ 341742 w 1463236"/>
              <a:gd name="connsiteY0" fmla="*/ 0 h 721343"/>
              <a:gd name="connsiteX1" fmla="*/ 405632 w 1463236"/>
              <a:gd name="connsiteY1" fmla="*/ 139242 h 721343"/>
              <a:gd name="connsiteX2" fmla="*/ 462032 w 1463236"/>
              <a:gd name="connsiteY2" fmla="*/ 188802 h 721343"/>
              <a:gd name="connsiteX3" fmla="*/ 533878 w 1463236"/>
              <a:gd name="connsiteY3" fmla="*/ 254076 h 721343"/>
              <a:gd name="connsiteX4" fmla="*/ 585961 w 1463236"/>
              <a:gd name="connsiteY4" fmla="*/ 292569 h 721343"/>
              <a:gd name="connsiteX5" fmla="*/ 684892 w 1463236"/>
              <a:gd name="connsiteY5" fmla="*/ 341314 h 721343"/>
              <a:gd name="connsiteX6" fmla="*/ 782616 w 1463236"/>
              <a:gd name="connsiteY6" fmla="*/ 442753 h 721343"/>
              <a:gd name="connsiteX7" fmla="*/ 845874 w 1463236"/>
              <a:gd name="connsiteY7" fmla="*/ 463616 h 721343"/>
              <a:gd name="connsiteX8" fmla="*/ 908386 w 1463236"/>
              <a:gd name="connsiteY8" fmla="*/ 459476 h 721343"/>
              <a:gd name="connsiteX9" fmla="*/ 913993 w 1463236"/>
              <a:gd name="connsiteY9" fmla="*/ 372897 h 721343"/>
              <a:gd name="connsiteX10" fmla="*/ 993131 w 1463236"/>
              <a:gd name="connsiteY10" fmla="*/ 378005 h 721343"/>
              <a:gd name="connsiteX11" fmla="*/ 982918 w 1463236"/>
              <a:gd name="connsiteY11" fmla="*/ 439301 h 721343"/>
              <a:gd name="connsiteX12" fmla="*/ 929334 w 1463236"/>
              <a:gd name="connsiteY12" fmla="*/ 477032 h 721343"/>
              <a:gd name="connsiteX13" fmla="*/ 1086824 w 1463236"/>
              <a:gd name="connsiteY13" fmla="*/ 525534 h 721343"/>
              <a:gd name="connsiteX14" fmla="*/ 1254940 w 1463236"/>
              <a:gd name="connsiteY14" fmla="*/ 504319 h 721343"/>
              <a:gd name="connsiteX15" fmla="*/ 1416007 w 1463236"/>
              <a:gd name="connsiteY15" fmla="*/ 542402 h 721343"/>
              <a:gd name="connsiteX16" fmla="*/ 1451068 w 1463236"/>
              <a:gd name="connsiteY16" fmla="*/ 587143 h 721343"/>
              <a:gd name="connsiteX17" fmla="*/ 1451078 w 1463236"/>
              <a:gd name="connsiteY17" fmla="*/ 587146 h 721343"/>
              <a:gd name="connsiteX18" fmla="*/ 1446342 w 1463236"/>
              <a:gd name="connsiteY18" fmla="*/ 692720 h 721343"/>
              <a:gd name="connsiteX19" fmla="*/ 1313834 w 1463236"/>
              <a:gd name="connsiteY19" fmla="*/ 672535 h 721343"/>
              <a:gd name="connsiteX20" fmla="*/ 1345775 w 1463236"/>
              <a:gd name="connsiteY20" fmla="*/ 613363 h 721343"/>
              <a:gd name="connsiteX21" fmla="*/ 1339968 w 1463236"/>
              <a:gd name="connsiteY21" fmla="*/ 689084 h 721343"/>
              <a:gd name="connsiteX22" fmla="*/ 1398105 w 1463236"/>
              <a:gd name="connsiteY22" fmla="*/ 699791 h 721343"/>
              <a:gd name="connsiteX23" fmla="*/ 1437413 w 1463236"/>
              <a:gd name="connsiteY23" fmla="*/ 611176 h 721343"/>
              <a:gd name="connsiteX24" fmla="*/ 1367173 w 1463236"/>
              <a:gd name="connsiteY24" fmla="*/ 537569 h 721343"/>
              <a:gd name="connsiteX25" fmla="*/ 1263128 w 1463236"/>
              <a:gd name="connsiteY25" fmla="*/ 526248 h 721343"/>
              <a:gd name="connsiteX26" fmla="*/ 1105721 w 1463236"/>
              <a:gd name="connsiteY26" fmla="*/ 547056 h 721343"/>
              <a:gd name="connsiteX27" fmla="*/ 954758 w 1463236"/>
              <a:gd name="connsiteY27" fmla="*/ 510380 h 721343"/>
              <a:gd name="connsiteX28" fmla="*/ 916507 w 1463236"/>
              <a:gd name="connsiteY28" fmla="*/ 483745 h 721343"/>
              <a:gd name="connsiteX29" fmla="*/ 871186 w 1463236"/>
              <a:gd name="connsiteY29" fmla="*/ 480188 h 721343"/>
              <a:gd name="connsiteX30" fmla="*/ 687470 w 1463236"/>
              <a:gd name="connsiteY30" fmla="*/ 387480 h 721343"/>
              <a:gd name="connsiteX31" fmla="*/ 661798 w 1463236"/>
              <a:gd name="connsiteY31" fmla="*/ 354614 h 721343"/>
              <a:gd name="connsiteX32" fmla="*/ 605675 w 1463236"/>
              <a:gd name="connsiteY32" fmla="*/ 335874 h 721343"/>
              <a:gd name="connsiteX33" fmla="*/ 546480 w 1463236"/>
              <a:gd name="connsiteY33" fmla="*/ 332138 h 721343"/>
              <a:gd name="connsiteX34" fmla="*/ 327377 w 1463236"/>
              <a:gd name="connsiteY34" fmla="*/ 359953 h 721343"/>
              <a:gd name="connsiteX35" fmla="*/ 319333 w 1463236"/>
              <a:gd name="connsiteY35" fmla="*/ 368214 h 721343"/>
              <a:gd name="connsiteX36" fmla="*/ 310994 w 1463236"/>
              <a:gd name="connsiteY36" fmla="*/ 371272 h 721343"/>
              <a:gd name="connsiteX37" fmla="*/ 321112 w 1463236"/>
              <a:gd name="connsiteY37" fmla="*/ 360567 h 721343"/>
              <a:gd name="connsiteX38" fmla="*/ 210972 w 1463236"/>
              <a:gd name="connsiteY38" fmla="*/ 374200 h 721343"/>
              <a:gd name="connsiteX39" fmla="*/ 198247 w 1463236"/>
              <a:gd name="connsiteY39" fmla="*/ 378124 h 721343"/>
              <a:gd name="connsiteX40" fmla="*/ 170813 w 1463236"/>
              <a:gd name="connsiteY40" fmla="*/ 403681 h 721343"/>
              <a:gd name="connsiteX41" fmla="*/ 150744 w 1463236"/>
              <a:gd name="connsiteY41" fmla="*/ 326779 h 721343"/>
              <a:gd name="connsiteX42" fmla="*/ 97225 w 1463236"/>
              <a:gd name="connsiteY42" fmla="*/ 196528 h 721343"/>
              <a:gd name="connsiteX43" fmla="*/ 70424 w 1463236"/>
              <a:gd name="connsiteY43" fmla="*/ 149594 h 721343"/>
              <a:gd name="connsiteX44" fmla="*/ 48159 w 1463236"/>
              <a:gd name="connsiteY44" fmla="*/ 119078 h 721343"/>
              <a:gd name="connsiteX45" fmla="*/ 16630 w 1463236"/>
              <a:gd name="connsiteY45" fmla="*/ 91601 h 721343"/>
              <a:gd name="connsiteX46" fmla="*/ 0 w 1463236"/>
              <a:gd name="connsiteY46" fmla="*/ 75499 h 721343"/>
              <a:gd name="connsiteX47" fmla="*/ 71478 w 1463236"/>
              <a:gd name="connsiteY47" fmla="*/ 77567 h 721343"/>
              <a:gd name="connsiteX48" fmla="*/ 221088 w 1463236"/>
              <a:gd name="connsiteY48" fmla="*/ 47045 h 721343"/>
              <a:gd name="connsiteX49" fmla="*/ 341742 w 1463236"/>
              <a:gd name="connsiteY49" fmla="*/ 0 h 721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63236" h="721343">
                <a:moveTo>
                  <a:pt x="341742" y="0"/>
                </a:moveTo>
                <a:cubicBezTo>
                  <a:pt x="346242" y="51914"/>
                  <a:pt x="369632" y="101714"/>
                  <a:pt x="405632" y="139242"/>
                </a:cubicBezTo>
                <a:cubicBezTo>
                  <a:pt x="423060" y="157412"/>
                  <a:pt x="443820" y="171644"/>
                  <a:pt x="462032" y="188802"/>
                </a:cubicBezTo>
                <a:cubicBezTo>
                  <a:pt x="485569" y="210976"/>
                  <a:pt x="509813" y="232479"/>
                  <a:pt x="533878" y="254076"/>
                </a:cubicBezTo>
                <a:cubicBezTo>
                  <a:pt x="551119" y="267055"/>
                  <a:pt x="568318" y="280118"/>
                  <a:pt x="585961" y="292569"/>
                </a:cubicBezTo>
                <a:cubicBezTo>
                  <a:pt x="613013" y="311659"/>
                  <a:pt x="665306" y="313092"/>
                  <a:pt x="684892" y="341314"/>
                </a:cubicBezTo>
                <a:cubicBezTo>
                  <a:pt x="710764" y="378905"/>
                  <a:pt x="742045" y="420075"/>
                  <a:pt x="782616" y="442753"/>
                </a:cubicBezTo>
                <a:cubicBezTo>
                  <a:pt x="802108" y="453648"/>
                  <a:pt x="823717" y="460803"/>
                  <a:pt x="845874" y="463616"/>
                </a:cubicBezTo>
                <a:cubicBezTo>
                  <a:pt x="851420" y="464320"/>
                  <a:pt x="909318" y="461176"/>
                  <a:pt x="908386" y="459476"/>
                </a:cubicBezTo>
                <a:cubicBezTo>
                  <a:pt x="893533" y="432396"/>
                  <a:pt x="893094" y="395637"/>
                  <a:pt x="913993" y="372897"/>
                </a:cubicBezTo>
                <a:cubicBezTo>
                  <a:pt x="934890" y="350156"/>
                  <a:pt x="978383" y="350869"/>
                  <a:pt x="993131" y="378005"/>
                </a:cubicBezTo>
                <a:cubicBezTo>
                  <a:pt x="1003636" y="397333"/>
                  <a:pt x="996965" y="422370"/>
                  <a:pt x="982918" y="439301"/>
                </a:cubicBezTo>
                <a:cubicBezTo>
                  <a:pt x="968870" y="456231"/>
                  <a:pt x="948832" y="466845"/>
                  <a:pt x="929334" y="477032"/>
                </a:cubicBezTo>
                <a:cubicBezTo>
                  <a:pt x="969781" y="516497"/>
                  <a:pt x="1030367" y="527995"/>
                  <a:pt x="1086824" y="525534"/>
                </a:cubicBezTo>
                <a:cubicBezTo>
                  <a:pt x="1143280" y="523073"/>
                  <a:pt x="1198597" y="508661"/>
                  <a:pt x="1254940" y="504319"/>
                </a:cubicBezTo>
                <a:cubicBezTo>
                  <a:pt x="1311276" y="499976"/>
                  <a:pt x="1371822" y="507175"/>
                  <a:pt x="1416007" y="542402"/>
                </a:cubicBezTo>
                <a:cubicBezTo>
                  <a:pt x="1430799" y="554194"/>
                  <a:pt x="1442845" y="569839"/>
                  <a:pt x="1451068" y="587143"/>
                </a:cubicBezTo>
                <a:lnTo>
                  <a:pt x="1451078" y="587146"/>
                </a:lnTo>
                <a:cubicBezTo>
                  <a:pt x="1467419" y="621533"/>
                  <a:pt x="1468658" y="662468"/>
                  <a:pt x="1446342" y="692720"/>
                </a:cubicBezTo>
                <a:cubicBezTo>
                  <a:pt x="1412794" y="738193"/>
                  <a:pt x="1324468" y="728036"/>
                  <a:pt x="1313834" y="672535"/>
                </a:cubicBezTo>
                <a:cubicBezTo>
                  <a:pt x="1309209" y="648403"/>
                  <a:pt x="1322232" y="620400"/>
                  <a:pt x="1345775" y="613363"/>
                </a:cubicBezTo>
                <a:cubicBezTo>
                  <a:pt x="1329070" y="635120"/>
                  <a:pt x="1322011" y="668349"/>
                  <a:pt x="1339968" y="689084"/>
                </a:cubicBezTo>
                <a:cubicBezTo>
                  <a:pt x="1353764" y="705014"/>
                  <a:pt x="1378712" y="708034"/>
                  <a:pt x="1398105" y="699791"/>
                </a:cubicBezTo>
                <a:cubicBezTo>
                  <a:pt x="1430503" y="686020"/>
                  <a:pt x="1446162" y="645275"/>
                  <a:pt x="1437413" y="611176"/>
                </a:cubicBezTo>
                <a:cubicBezTo>
                  <a:pt x="1428664" y="577077"/>
                  <a:pt x="1399876" y="550596"/>
                  <a:pt x="1367173" y="537569"/>
                </a:cubicBezTo>
                <a:cubicBezTo>
                  <a:pt x="1334468" y="524542"/>
                  <a:pt x="1298212" y="523361"/>
                  <a:pt x="1263128" y="526248"/>
                </a:cubicBezTo>
                <a:cubicBezTo>
                  <a:pt x="1210362" y="530592"/>
                  <a:pt x="1158560" y="543695"/>
                  <a:pt x="1105721" y="547056"/>
                </a:cubicBezTo>
                <a:cubicBezTo>
                  <a:pt x="1052882" y="550416"/>
                  <a:pt x="996634" y="542776"/>
                  <a:pt x="954758" y="510380"/>
                </a:cubicBezTo>
                <a:cubicBezTo>
                  <a:pt x="942406" y="500825"/>
                  <a:pt x="931180" y="489086"/>
                  <a:pt x="916507" y="483745"/>
                </a:cubicBezTo>
                <a:cubicBezTo>
                  <a:pt x="902180" y="478529"/>
                  <a:pt x="886432" y="480095"/>
                  <a:pt x="871186" y="480188"/>
                </a:cubicBezTo>
                <a:cubicBezTo>
                  <a:pt x="799963" y="480623"/>
                  <a:pt x="729432" y="445032"/>
                  <a:pt x="687470" y="387480"/>
                </a:cubicBezTo>
                <a:cubicBezTo>
                  <a:pt x="679265" y="376225"/>
                  <a:pt x="672001" y="364095"/>
                  <a:pt x="661798" y="354614"/>
                </a:cubicBezTo>
                <a:cubicBezTo>
                  <a:pt x="645875" y="339814"/>
                  <a:pt x="625526" y="340946"/>
                  <a:pt x="605675" y="335874"/>
                </a:cubicBezTo>
                <a:cubicBezTo>
                  <a:pt x="586577" y="330176"/>
                  <a:pt x="566127" y="328846"/>
                  <a:pt x="546480" y="332138"/>
                </a:cubicBezTo>
                <a:cubicBezTo>
                  <a:pt x="473477" y="341615"/>
                  <a:pt x="400332" y="350161"/>
                  <a:pt x="327377" y="359953"/>
                </a:cubicBezTo>
                <a:lnTo>
                  <a:pt x="319333" y="368214"/>
                </a:lnTo>
                <a:lnTo>
                  <a:pt x="310994" y="371272"/>
                </a:lnTo>
                <a:lnTo>
                  <a:pt x="321112" y="360567"/>
                </a:lnTo>
                <a:cubicBezTo>
                  <a:pt x="284370" y="364872"/>
                  <a:pt x="247714" y="369979"/>
                  <a:pt x="210972" y="374200"/>
                </a:cubicBezTo>
                <a:cubicBezTo>
                  <a:pt x="206604" y="374959"/>
                  <a:pt x="201518" y="374685"/>
                  <a:pt x="198247" y="378124"/>
                </a:cubicBezTo>
                <a:cubicBezTo>
                  <a:pt x="188962" y="386523"/>
                  <a:pt x="180204" y="395429"/>
                  <a:pt x="170813" y="403681"/>
                </a:cubicBezTo>
                <a:cubicBezTo>
                  <a:pt x="164546" y="377955"/>
                  <a:pt x="157750" y="352314"/>
                  <a:pt x="150744" y="326779"/>
                </a:cubicBezTo>
                <a:cubicBezTo>
                  <a:pt x="133164" y="283264"/>
                  <a:pt x="114995" y="239980"/>
                  <a:pt x="97225" y="196528"/>
                </a:cubicBezTo>
                <a:cubicBezTo>
                  <a:pt x="91190" y="179370"/>
                  <a:pt x="79498" y="165147"/>
                  <a:pt x="70424" y="149594"/>
                </a:cubicBezTo>
                <a:cubicBezTo>
                  <a:pt x="63227" y="139275"/>
                  <a:pt x="58373" y="126928"/>
                  <a:pt x="48159" y="119078"/>
                </a:cubicBezTo>
                <a:cubicBezTo>
                  <a:pt x="37565" y="110025"/>
                  <a:pt x="27139" y="100760"/>
                  <a:pt x="16630" y="91601"/>
                </a:cubicBezTo>
                <a:cubicBezTo>
                  <a:pt x="10847" y="86473"/>
                  <a:pt x="4453" y="81936"/>
                  <a:pt x="0" y="75499"/>
                </a:cubicBezTo>
                <a:cubicBezTo>
                  <a:pt x="23826" y="74634"/>
                  <a:pt x="47672" y="78707"/>
                  <a:pt x="71478" y="77567"/>
                </a:cubicBezTo>
                <a:cubicBezTo>
                  <a:pt x="120288" y="75231"/>
                  <a:pt x="173142" y="56859"/>
                  <a:pt x="221088" y="47045"/>
                </a:cubicBezTo>
                <a:cubicBezTo>
                  <a:pt x="264956" y="38066"/>
                  <a:pt x="308612" y="33381"/>
                  <a:pt x="341742" y="0"/>
                </a:cubicBezTo>
                <a:close/>
              </a:path>
            </a:pathLst>
          </a:custGeom>
          <a:solidFill>
            <a:srgbClr val="51A051"/>
          </a:solidFill>
          <a:ln w="41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38D0BF04-2276-CC4F-4946-89BD0690A982}"/>
              </a:ext>
            </a:extLst>
          </p:cNvPr>
          <p:cNvSpPr/>
          <p:nvPr/>
        </p:nvSpPr>
        <p:spPr>
          <a:xfrm>
            <a:off x="3411547" y="4297836"/>
            <a:ext cx="846499" cy="1245528"/>
          </a:xfrm>
          <a:custGeom>
            <a:avLst/>
            <a:gdLst>
              <a:gd name="connsiteX0" fmla="*/ 290150 w 846499"/>
              <a:gd name="connsiteY0" fmla="*/ 474 h 1245528"/>
              <a:gd name="connsiteX1" fmla="*/ 305112 w 846499"/>
              <a:gd name="connsiteY1" fmla="*/ 2479 h 1245528"/>
              <a:gd name="connsiteX2" fmla="*/ 336578 w 846499"/>
              <a:gd name="connsiteY2" fmla="*/ 15331 h 1245528"/>
              <a:gd name="connsiteX3" fmla="*/ 354411 w 846499"/>
              <a:gd name="connsiteY3" fmla="*/ 31243 h 1245528"/>
              <a:gd name="connsiteX4" fmla="*/ 358019 w 846499"/>
              <a:gd name="connsiteY4" fmla="*/ 50743 h 1245528"/>
              <a:gd name="connsiteX5" fmla="*/ 364899 w 846499"/>
              <a:gd name="connsiteY5" fmla="*/ 67964 h 1245528"/>
              <a:gd name="connsiteX6" fmla="*/ 370238 w 846499"/>
              <a:gd name="connsiteY6" fmla="*/ 82947 h 1245528"/>
              <a:gd name="connsiteX7" fmla="*/ 367052 w 846499"/>
              <a:gd name="connsiteY7" fmla="*/ 103840 h 1245528"/>
              <a:gd name="connsiteX8" fmla="*/ 373573 w 846499"/>
              <a:gd name="connsiteY8" fmla="*/ 114476 h 1245528"/>
              <a:gd name="connsiteX9" fmla="*/ 366292 w 846499"/>
              <a:gd name="connsiteY9" fmla="*/ 144148 h 1245528"/>
              <a:gd name="connsiteX10" fmla="*/ 342888 w 846499"/>
              <a:gd name="connsiteY10" fmla="*/ 151429 h 1245528"/>
              <a:gd name="connsiteX11" fmla="*/ 346054 w 846499"/>
              <a:gd name="connsiteY11" fmla="*/ 175424 h 1245528"/>
              <a:gd name="connsiteX12" fmla="*/ 360214 w 846499"/>
              <a:gd name="connsiteY12" fmla="*/ 165104 h 1245528"/>
              <a:gd name="connsiteX13" fmla="*/ 366018 w 846499"/>
              <a:gd name="connsiteY13" fmla="*/ 177429 h 1245528"/>
              <a:gd name="connsiteX14" fmla="*/ 382984 w 846499"/>
              <a:gd name="connsiteY14" fmla="*/ 173124 h 1245528"/>
              <a:gd name="connsiteX15" fmla="*/ 452753 w 846499"/>
              <a:gd name="connsiteY15" fmla="*/ 188360 h 1245528"/>
              <a:gd name="connsiteX16" fmla="*/ 497156 w 846499"/>
              <a:gd name="connsiteY16" fmla="*/ 197309 h 1245528"/>
              <a:gd name="connsiteX17" fmla="*/ 534994 w 846499"/>
              <a:gd name="connsiteY17" fmla="*/ 188762 h 1245528"/>
              <a:gd name="connsiteX18" fmla="*/ 594104 w 846499"/>
              <a:gd name="connsiteY18" fmla="*/ 176310 h 1245528"/>
              <a:gd name="connsiteX19" fmla="*/ 659230 w 846499"/>
              <a:gd name="connsiteY19" fmla="*/ 177471 h 1245528"/>
              <a:gd name="connsiteX20" fmla="*/ 714880 w 846499"/>
              <a:gd name="connsiteY20" fmla="*/ 171879 h 1245528"/>
              <a:gd name="connsiteX21" fmla="*/ 711356 w 846499"/>
              <a:gd name="connsiteY21" fmla="*/ 164661 h 1245528"/>
              <a:gd name="connsiteX22" fmla="*/ 728957 w 846499"/>
              <a:gd name="connsiteY22" fmla="*/ 163923 h 1245528"/>
              <a:gd name="connsiteX23" fmla="*/ 745986 w 846499"/>
              <a:gd name="connsiteY23" fmla="*/ 156937 h 1245528"/>
              <a:gd name="connsiteX24" fmla="*/ 767766 w 846499"/>
              <a:gd name="connsiteY24" fmla="*/ 140307 h 1245528"/>
              <a:gd name="connsiteX25" fmla="*/ 795199 w 846499"/>
              <a:gd name="connsiteY25" fmla="*/ 116989 h 1245528"/>
              <a:gd name="connsiteX26" fmla="*/ 809360 w 846499"/>
              <a:gd name="connsiteY26" fmla="*/ 116482 h 1245528"/>
              <a:gd name="connsiteX27" fmla="*/ 826349 w 846499"/>
              <a:gd name="connsiteY27" fmla="*/ 104812 h 1245528"/>
              <a:gd name="connsiteX28" fmla="*/ 832363 w 846499"/>
              <a:gd name="connsiteY28" fmla="*/ 110573 h 1245528"/>
              <a:gd name="connsiteX29" fmla="*/ 843056 w 846499"/>
              <a:gd name="connsiteY29" fmla="*/ 99245 h 1245528"/>
              <a:gd name="connsiteX30" fmla="*/ 845505 w 846499"/>
              <a:gd name="connsiteY30" fmla="*/ 101797 h 1245528"/>
              <a:gd name="connsiteX31" fmla="*/ 832697 w 846499"/>
              <a:gd name="connsiteY31" fmla="*/ 115360 h 1245528"/>
              <a:gd name="connsiteX32" fmla="*/ 836221 w 846499"/>
              <a:gd name="connsiteY32" fmla="*/ 120826 h 1245528"/>
              <a:gd name="connsiteX33" fmla="*/ 846499 w 846499"/>
              <a:gd name="connsiteY33" fmla="*/ 122810 h 1245528"/>
              <a:gd name="connsiteX34" fmla="*/ 835462 w 846499"/>
              <a:gd name="connsiteY34" fmla="*/ 138068 h 1245528"/>
              <a:gd name="connsiteX35" fmla="*/ 836833 w 846499"/>
              <a:gd name="connsiteY35" fmla="*/ 149992 h 1245528"/>
              <a:gd name="connsiteX36" fmla="*/ 827780 w 846499"/>
              <a:gd name="connsiteY36" fmla="*/ 155626 h 1245528"/>
              <a:gd name="connsiteX37" fmla="*/ 832148 w 846499"/>
              <a:gd name="connsiteY37" fmla="*/ 161556 h 1245528"/>
              <a:gd name="connsiteX38" fmla="*/ 825522 w 846499"/>
              <a:gd name="connsiteY38" fmla="*/ 168331 h 1245528"/>
              <a:gd name="connsiteX39" fmla="*/ 816637 w 846499"/>
              <a:gd name="connsiteY39" fmla="*/ 184326 h 1245528"/>
              <a:gd name="connsiteX40" fmla="*/ 771540 w 846499"/>
              <a:gd name="connsiteY40" fmla="*/ 190489 h 1245528"/>
              <a:gd name="connsiteX41" fmla="*/ 716270 w 846499"/>
              <a:gd name="connsiteY41" fmla="*/ 209545 h 1245528"/>
              <a:gd name="connsiteX42" fmla="*/ 705908 w 846499"/>
              <a:gd name="connsiteY42" fmla="*/ 222080 h 1245528"/>
              <a:gd name="connsiteX43" fmla="*/ 603768 w 846499"/>
              <a:gd name="connsiteY43" fmla="*/ 252596 h 1245528"/>
              <a:gd name="connsiteX44" fmla="*/ 521084 w 846499"/>
              <a:gd name="connsiteY44" fmla="*/ 282731 h 1245528"/>
              <a:gd name="connsiteX45" fmla="*/ 484406 w 846499"/>
              <a:gd name="connsiteY45" fmla="*/ 291067 h 1245528"/>
              <a:gd name="connsiteX46" fmla="*/ 456423 w 846499"/>
              <a:gd name="connsiteY46" fmla="*/ 295393 h 1245528"/>
              <a:gd name="connsiteX47" fmla="*/ 450916 w 846499"/>
              <a:gd name="connsiteY47" fmla="*/ 310778 h 1245528"/>
              <a:gd name="connsiteX48" fmla="*/ 459125 w 846499"/>
              <a:gd name="connsiteY48" fmla="*/ 416337 h 1245528"/>
              <a:gd name="connsiteX49" fmla="*/ 457120 w 846499"/>
              <a:gd name="connsiteY49" fmla="*/ 466501 h 1245528"/>
              <a:gd name="connsiteX50" fmla="*/ 475564 w 846499"/>
              <a:gd name="connsiteY50" fmla="*/ 501153 h 1245528"/>
              <a:gd name="connsiteX51" fmla="*/ 490506 w 846499"/>
              <a:gd name="connsiteY51" fmla="*/ 519809 h 1245528"/>
              <a:gd name="connsiteX52" fmla="*/ 488585 w 846499"/>
              <a:gd name="connsiteY52" fmla="*/ 534539 h 1245528"/>
              <a:gd name="connsiteX53" fmla="*/ 453533 w 846499"/>
              <a:gd name="connsiteY53" fmla="*/ 547981 h 1245528"/>
              <a:gd name="connsiteX54" fmla="*/ 453301 w 846499"/>
              <a:gd name="connsiteY54" fmla="*/ 569571 h 1245528"/>
              <a:gd name="connsiteX55" fmla="*/ 469909 w 846499"/>
              <a:gd name="connsiteY55" fmla="*/ 614669 h 1245528"/>
              <a:gd name="connsiteX56" fmla="*/ 463958 w 846499"/>
              <a:gd name="connsiteY56" fmla="*/ 669981 h 1245528"/>
              <a:gd name="connsiteX57" fmla="*/ 452456 w 846499"/>
              <a:gd name="connsiteY57" fmla="*/ 768788 h 1245528"/>
              <a:gd name="connsiteX58" fmla="*/ 458175 w 846499"/>
              <a:gd name="connsiteY58" fmla="*/ 780290 h 1245528"/>
              <a:gd name="connsiteX59" fmla="*/ 492067 w 846499"/>
              <a:gd name="connsiteY59" fmla="*/ 784679 h 1245528"/>
              <a:gd name="connsiteX60" fmla="*/ 498947 w 846499"/>
              <a:gd name="connsiteY60" fmla="*/ 791348 h 1245528"/>
              <a:gd name="connsiteX61" fmla="*/ 536955 w 846499"/>
              <a:gd name="connsiteY61" fmla="*/ 778053 h 1245528"/>
              <a:gd name="connsiteX62" fmla="*/ 553690 w 846499"/>
              <a:gd name="connsiteY62" fmla="*/ 804517 h 1245528"/>
              <a:gd name="connsiteX63" fmla="*/ 545418 w 846499"/>
              <a:gd name="connsiteY63" fmla="*/ 851092 h 1245528"/>
              <a:gd name="connsiteX64" fmla="*/ 524378 w 846499"/>
              <a:gd name="connsiteY64" fmla="*/ 912039 h 1245528"/>
              <a:gd name="connsiteX65" fmla="*/ 488038 w 846499"/>
              <a:gd name="connsiteY65" fmla="*/ 946143 h 1245528"/>
              <a:gd name="connsiteX66" fmla="*/ 456931 w 846499"/>
              <a:gd name="connsiteY66" fmla="*/ 926834 h 1245528"/>
              <a:gd name="connsiteX67" fmla="*/ 465900 w 846499"/>
              <a:gd name="connsiteY67" fmla="*/ 870193 h 1245528"/>
              <a:gd name="connsiteX68" fmla="*/ 439120 w 846499"/>
              <a:gd name="connsiteY68" fmla="*/ 871100 h 1245528"/>
              <a:gd name="connsiteX69" fmla="*/ 390582 w 846499"/>
              <a:gd name="connsiteY69" fmla="*/ 862405 h 1245528"/>
              <a:gd name="connsiteX70" fmla="*/ 367600 w 846499"/>
              <a:gd name="connsiteY70" fmla="*/ 822119 h 1245528"/>
              <a:gd name="connsiteX71" fmla="*/ 346432 w 846499"/>
              <a:gd name="connsiteY71" fmla="*/ 734602 h 1245528"/>
              <a:gd name="connsiteX72" fmla="*/ 343373 w 846499"/>
              <a:gd name="connsiteY72" fmla="*/ 690053 h 1245528"/>
              <a:gd name="connsiteX73" fmla="*/ 337189 w 846499"/>
              <a:gd name="connsiteY73" fmla="*/ 688808 h 1245528"/>
              <a:gd name="connsiteX74" fmla="*/ 335015 w 846499"/>
              <a:gd name="connsiteY74" fmla="*/ 711558 h 1245528"/>
              <a:gd name="connsiteX75" fmla="*/ 307412 w 846499"/>
              <a:gd name="connsiteY75" fmla="*/ 880559 h 1245528"/>
              <a:gd name="connsiteX76" fmla="*/ 294244 w 846499"/>
              <a:gd name="connsiteY76" fmla="*/ 1007307 h 1245528"/>
              <a:gd name="connsiteX77" fmla="*/ 283376 w 846499"/>
              <a:gd name="connsiteY77" fmla="*/ 1110756 h 1245528"/>
              <a:gd name="connsiteX78" fmla="*/ 283557 w 846499"/>
              <a:gd name="connsiteY78" fmla="*/ 1121787 h 1245528"/>
              <a:gd name="connsiteX79" fmla="*/ 284108 w 846499"/>
              <a:gd name="connsiteY79" fmla="*/ 1127339 h 1245528"/>
              <a:gd name="connsiteX80" fmla="*/ 289106 w 846499"/>
              <a:gd name="connsiteY80" fmla="*/ 1153481 h 1245528"/>
              <a:gd name="connsiteX81" fmla="*/ 277066 w 846499"/>
              <a:gd name="connsiteY81" fmla="*/ 1171435 h 1245528"/>
              <a:gd name="connsiteX82" fmla="*/ 263602 w 846499"/>
              <a:gd name="connsiteY82" fmla="*/ 1189288 h 1245528"/>
              <a:gd name="connsiteX83" fmla="*/ 249175 w 846499"/>
              <a:gd name="connsiteY83" fmla="*/ 1217415 h 1245528"/>
              <a:gd name="connsiteX84" fmla="*/ 247190 w 846499"/>
              <a:gd name="connsiteY84" fmla="*/ 1224876 h 1245528"/>
              <a:gd name="connsiteX85" fmla="*/ 238030 w 846499"/>
              <a:gd name="connsiteY85" fmla="*/ 1241901 h 1245528"/>
              <a:gd name="connsiteX86" fmla="*/ 225832 w 846499"/>
              <a:gd name="connsiteY86" fmla="*/ 1244579 h 1245528"/>
              <a:gd name="connsiteX87" fmla="*/ 199118 w 846499"/>
              <a:gd name="connsiteY87" fmla="*/ 1244232 h 1245528"/>
              <a:gd name="connsiteX88" fmla="*/ 175073 w 846499"/>
              <a:gd name="connsiteY88" fmla="*/ 1208830 h 1245528"/>
              <a:gd name="connsiteX89" fmla="*/ 189151 w 846499"/>
              <a:gd name="connsiteY89" fmla="*/ 1168260 h 1245528"/>
              <a:gd name="connsiteX90" fmla="*/ 204567 w 846499"/>
              <a:gd name="connsiteY90" fmla="*/ 1124933 h 1245528"/>
              <a:gd name="connsiteX91" fmla="*/ 207340 w 846499"/>
              <a:gd name="connsiteY91" fmla="*/ 1118154 h 1245528"/>
              <a:gd name="connsiteX92" fmla="*/ 211096 w 846499"/>
              <a:gd name="connsiteY92" fmla="*/ 1097037 h 1245528"/>
              <a:gd name="connsiteX93" fmla="*/ 163071 w 846499"/>
              <a:gd name="connsiteY93" fmla="*/ 1080729 h 1245528"/>
              <a:gd name="connsiteX94" fmla="*/ 163253 w 846499"/>
              <a:gd name="connsiteY94" fmla="*/ 1074835 h 1245528"/>
              <a:gd name="connsiteX95" fmla="*/ 178869 w 846499"/>
              <a:gd name="connsiteY95" fmla="*/ 996921 h 1245528"/>
              <a:gd name="connsiteX96" fmla="*/ 206515 w 846499"/>
              <a:gd name="connsiteY96" fmla="*/ 939476 h 1245528"/>
              <a:gd name="connsiteX97" fmla="*/ 211200 w 846499"/>
              <a:gd name="connsiteY97" fmla="*/ 884692 h 1245528"/>
              <a:gd name="connsiteX98" fmla="*/ 219304 w 846499"/>
              <a:gd name="connsiteY98" fmla="*/ 701070 h 1245528"/>
              <a:gd name="connsiteX99" fmla="*/ 225086 w 846499"/>
              <a:gd name="connsiteY99" fmla="*/ 604037 h 1245528"/>
              <a:gd name="connsiteX100" fmla="*/ 238677 w 846499"/>
              <a:gd name="connsiteY100" fmla="*/ 577952 h 1245528"/>
              <a:gd name="connsiteX101" fmla="*/ 234267 w 846499"/>
              <a:gd name="connsiteY101" fmla="*/ 565290 h 1245528"/>
              <a:gd name="connsiteX102" fmla="*/ 211052 w 846499"/>
              <a:gd name="connsiteY102" fmla="*/ 539016 h 1245528"/>
              <a:gd name="connsiteX103" fmla="*/ 208773 w 846499"/>
              <a:gd name="connsiteY103" fmla="*/ 441644 h 1245528"/>
              <a:gd name="connsiteX104" fmla="*/ 216286 w 846499"/>
              <a:gd name="connsiteY104" fmla="*/ 393063 h 1245528"/>
              <a:gd name="connsiteX105" fmla="*/ 207275 w 846499"/>
              <a:gd name="connsiteY105" fmla="*/ 396312 h 1245528"/>
              <a:gd name="connsiteX106" fmla="*/ 176041 w 846499"/>
              <a:gd name="connsiteY106" fmla="*/ 443416 h 1245528"/>
              <a:gd name="connsiteX107" fmla="*/ 126553 w 846499"/>
              <a:gd name="connsiteY107" fmla="*/ 465849 h 1245528"/>
              <a:gd name="connsiteX108" fmla="*/ 76243 w 846499"/>
              <a:gd name="connsiteY108" fmla="*/ 500037 h 1245528"/>
              <a:gd name="connsiteX109" fmla="*/ 66641 w 846499"/>
              <a:gd name="connsiteY109" fmla="*/ 521794 h 1245528"/>
              <a:gd name="connsiteX110" fmla="*/ 73584 w 846499"/>
              <a:gd name="connsiteY110" fmla="*/ 536398 h 1245528"/>
              <a:gd name="connsiteX111" fmla="*/ 53556 w 846499"/>
              <a:gd name="connsiteY111" fmla="*/ 555560 h 1245528"/>
              <a:gd name="connsiteX112" fmla="*/ 59887 w 846499"/>
              <a:gd name="connsiteY112" fmla="*/ 570184 h 1245528"/>
              <a:gd name="connsiteX113" fmla="*/ 36632 w 846499"/>
              <a:gd name="connsiteY113" fmla="*/ 576874 h 1245528"/>
              <a:gd name="connsiteX114" fmla="*/ 26545 w 846499"/>
              <a:gd name="connsiteY114" fmla="*/ 583733 h 1245528"/>
              <a:gd name="connsiteX115" fmla="*/ 10000 w 846499"/>
              <a:gd name="connsiteY115" fmla="*/ 574109 h 1245528"/>
              <a:gd name="connsiteX116" fmla="*/ 1327 w 846499"/>
              <a:gd name="connsiteY116" fmla="*/ 551782 h 1245528"/>
              <a:gd name="connsiteX117" fmla="*/ 38891 w 846499"/>
              <a:gd name="connsiteY117" fmla="*/ 481550 h 1245528"/>
              <a:gd name="connsiteX118" fmla="*/ 76942 w 846499"/>
              <a:gd name="connsiteY118" fmla="*/ 426745 h 1245528"/>
              <a:gd name="connsiteX119" fmla="*/ 102731 w 846499"/>
              <a:gd name="connsiteY119" fmla="*/ 393063 h 1245528"/>
              <a:gd name="connsiteX120" fmla="*/ 155193 w 846499"/>
              <a:gd name="connsiteY120" fmla="*/ 298182 h 1245528"/>
              <a:gd name="connsiteX121" fmla="*/ 170979 w 846499"/>
              <a:gd name="connsiteY121" fmla="*/ 267771 h 1245528"/>
              <a:gd name="connsiteX122" fmla="*/ 171042 w 846499"/>
              <a:gd name="connsiteY122" fmla="*/ 243228 h 1245528"/>
              <a:gd name="connsiteX123" fmla="*/ 180159 w 846499"/>
              <a:gd name="connsiteY123" fmla="*/ 234639 h 1245528"/>
              <a:gd name="connsiteX124" fmla="*/ 213545 w 846499"/>
              <a:gd name="connsiteY124" fmla="*/ 219423 h 1245528"/>
              <a:gd name="connsiteX125" fmla="*/ 244208 w 846499"/>
              <a:gd name="connsiteY125" fmla="*/ 192770 h 1245528"/>
              <a:gd name="connsiteX126" fmla="*/ 249674 w 846499"/>
              <a:gd name="connsiteY126" fmla="*/ 179876 h 1245528"/>
              <a:gd name="connsiteX127" fmla="*/ 238890 w 846499"/>
              <a:gd name="connsiteY127" fmla="*/ 159701 h 1245528"/>
              <a:gd name="connsiteX128" fmla="*/ 229140 w 846499"/>
              <a:gd name="connsiteY128" fmla="*/ 161284 h 1245528"/>
              <a:gd name="connsiteX129" fmla="*/ 218841 w 846499"/>
              <a:gd name="connsiteY129" fmla="*/ 143852 h 1245528"/>
              <a:gd name="connsiteX130" fmla="*/ 208859 w 846499"/>
              <a:gd name="connsiteY130" fmla="*/ 120744 h 1245528"/>
              <a:gd name="connsiteX131" fmla="*/ 220508 w 846499"/>
              <a:gd name="connsiteY131" fmla="*/ 110129 h 1245528"/>
              <a:gd name="connsiteX132" fmla="*/ 212721 w 846499"/>
              <a:gd name="connsiteY132" fmla="*/ 66550 h 1245528"/>
              <a:gd name="connsiteX133" fmla="*/ 228887 w 846499"/>
              <a:gd name="connsiteY133" fmla="*/ 27782 h 1245528"/>
              <a:gd name="connsiteX134" fmla="*/ 252670 w 846499"/>
              <a:gd name="connsiteY134" fmla="*/ 9316 h 1245528"/>
              <a:gd name="connsiteX135" fmla="*/ 290150 w 846499"/>
              <a:gd name="connsiteY135" fmla="*/ 474 h 1245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846499" h="1245528">
                <a:moveTo>
                  <a:pt x="290150" y="474"/>
                </a:moveTo>
                <a:cubicBezTo>
                  <a:pt x="295214" y="-982"/>
                  <a:pt x="300237" y="1276"/>
                  <a:pt x="305112" y="2479"/>
                </a:cubicBezTo>
                <a:cubicBezTo>
                  <a:pt x="315854" y="5982"/>
                  <a:pt x="327609" y="7945"/>
                  <a:pt x="336578" y="15331"/>
                </a:cubicBezTo>
                <a:cubicBezTo>
                  <a:pt x="342783" y="20290"/>
                  <a:pt x="348987" y="25397"/>
                  <a:pt x="354411" y="31243"/>
                </a:cubicBezTo>
                <a:cubicBezTo>
                  <a:pt x="359370" y="36646"/>
                  <a:pt x="353397" y="45087"/>
                  <a:pt x="358019" y="50743"/>
                </a:cubicBezTo>
                <a:cubicBezTo>
                  <a:pt x="361565" y="55935"/>
                  <a:pt x="366460" y="61084"/>
                  <a:pt x="364899" y="67964"/>
                </a:cubicBezTo>
                <a:cubicBezTo>
                  <a:pt x="363570" y="73810"/>
                  <a:pt x="367917" y="78115"/>
                  <a:pt x="370238" y="82947"/>
                </a:cubicBezTo>
                <a:cubicBezTo>
                  <a:pt x="370534" y="89996"/>
                  <a:pt x="367938" y="96855"/>
                  <a:pt x="367052" y="103840"/>
                </a:cubicBezTo>
                <a:cubicBezTo>
                  <a:pt x="369880" y="106879"/>
                  <a:pt x="374733" y="109538"/>
                  <a:pt x="373573" y="114476"/>
                </a:cubicBezTo>
                <a:cubicBezTo>
                  <a:pt x="372560" y="124585"/>
                  <a:pt x="371125" y="135053"/>
                  <a:pt x="366292" y="144148"/>
                </a:cubicBezTo>
                <a:cubicBezTo>
                  <a:pt x="361691" y="152400"/>
                  <a:pt x="350760" y="150205"/>
                  <a:pt x="342888" y="151429"/>
                </a:cubicBezTo>
                <a:cubicBezTo>
                  <a:pt x="342297" y="159575"/>
                  <a:pt x="340335" y="168523"/>
                  <a:pt x="346054" y="175424"/>
                </a:cubicBezTo>
                <a:cubicBezTo>
                  <a:pt x="350570" y="171710"/>
                  <a:pt x="355171" y="168080"/>
                  <a:pt x="360214" y="165104"/>
                </a:cubicBezTo>
                <a:cubicBezTo>
                  <a:pt x="362535" y="169009"/>
                  <a:pt x="364329" y="173187"/>
                  <a:pt x="366018" y="177429"/>
                </a:cubicBezTo>
                <a:cubicBezTo>
                  <a:pt x="371314" y="174897"/>
                  <a:pt x="376822" y="171182"/>
                  <a:pt x="382984" y="173124"/>
                </a:cubicBezTo>
                <a:cubicBezTo>
                  <a:pt x="406367" y="177555"/>
                  <a:pt x="429433" y="183591"/>
                  <a:pt x="452753" y="188360"/>
                </a:cubicBezTo>
                <a:cubicBezTo>
                  <a:pt x="467569" y="191209"/>
                  <a:pt x="481834" y="197372"/>
                  <a:pt x="497156" y="197309"/>
                </a:cubicBezTo>
                <a:cubicBezTo>
                  <a:pt x="510261" y="197414"/>
                  <a:pt x="522627" y="192454"/>
                  <a:pt x="534994" y="188762"/>
                </a:cubicBezTo>
                <a:cubicBezTo>
                  <a:pt x="554134" y="182388"/>
                  <a:pt x="573823" y="176880"/>
                  <a:pt x="594104" y="176310"/>
                </a:cubicBezTo>
                <a:cubicBezTo>
                  <a:pt x="615841" y="175107"/>
                  <a:pt x="637514" y="178695"/>
                  <a:pt x="659230" y="177471"/>
                </a:cubicBezTo>
                <a:cubicBezTo>
                  <a:pt x="677843" y="176268"/>
                  <a:pt x="696393" y="174348"/>
                  <a:pt x="714880" y="171879"/>
                </a:cubicBezTo>
                <a:cubicBezTo>
                  <a:pt x="713677" y="169473"/>
                  <a:pt x="712496" y="167046"/>
                  <a:pt x="711356" y="164661"/>
                </a:cubicBezTo>
                <a:cubicBezTo>
                  <a:pt x="717223" y="164387"/>
                  <a:pt x="723132" y="164808"/>
                  <a:pt x="728957" y="163923"/>
                </a:cubicBezTo>
                <a:cubicBezTo>
                  <a:pt x="734843" y="162129"/>
                  <a:pt x="740120" y="158773"/>
                  <a:pt x="745986" y="156937"/>
                </a:cubicBezTo>
                <a:cubicBezTo>
                  <a:pt x="755019" y="154257"/>
                  <a:pt x="761835" y="147272"/>
                  <a:pt x="767766" y="140307"/>
                </a:cubicBezTo>
                <a:cubicBezTo>
                  <a:pt x="775424" y="131002"/>
                  <a:pt x="784521" y="122687"/>
                  <a:pt x="795199" y="116989"/>
                </a:cubicBezTo>
                <a:cubicBezTo>
                  <a:pt x="799568" y="114435"/>
                  <a:pt x="804633" y="116715"/>
                  <a:pt x="809360" y="116482"/>
                </a:cubicBezTo>
                <a:cubicBezTo>
                  <a:pt x="815670" y="113633"/>
                  <a:pt x="820292" y="108125"/>
                  <a:pt x="826349" y="104812"/>
                </a:cubicBezTo>
                <a:cubicBezTo>
                  <a:pt x="829894" y="104073"/>
                  <a:pt x="830443" y="108568"/>
                  <a:pt x="832363" y="110573"/>
                </a:cubicBezTo>
                <a:lnTo>
                  <a:pt x="843056" y="99245"/>
                </a:lnTo>
                <a:lnTo>
                  <a:pt x="845505" y="101797"/>
                </a:lnTo>
                <a:lnTo>
                  <a:pt x="832697" y="115360"/>
                </a:lnTo>
                <a:cubicBezTo>
                  <a:pt x="833858" y="117176"/>
                  <a:pt x="835018" y="118990"/>
                  <a:pt x="836221" y="120826"/>
                </a:cubicBezTo>
                <a:cubicBezTo>
                  <a:pt x="839703" y="120911"/>
                  <a:pt x="843670" y="120046"/>
                  <a:pt x="846499" y="122810"/>
                </a:cubicBezTo>
                <a:cubicBezTo>
                  <a:pt x="843480" y="128360"/>
                  <a:pt x="838711" y="132687"/>
                  <a:pt x="835462" y="138068"/>
                </a:cubicBezTo>
                <a:cubicBezTo>
                  <a:pt x="835440" y="142057"/>
                  <a:pt x="838627" y="146151"/>
                  <a:pt x="836833" y="149992"/>
                </a:cubicBezTo>
                <a:cubicBezTo>
                  <a:pt x="834026" y="152207"/>
                  <a:pt x="830818" y="153811"/>
                  <a:pt x="827780" y="155626"/>
                </a:cubicBezTo>
                <a:cubicBezTo>
                  <a:pt x="829215" y="157589"/>
                  <a:pt x="830671" y="159551"/>
                  <a:pt x="832148" y="161556"/>
                </a:cubicBezTo>
                <a:cubicBezTo>
                  <a:pt x="829954" y="163814"/>
                  <a:pt x="827738" y="166072"/>
                  <a:pt x="825522" y="168331"/>
                </a:cubicBezTo>
                <a:cubicBezTo>
                  <a:pt x="829827" y="174830"/>
                  <a:pt x="823306" y="183018"/>
                  <a:pt x="816637" y="184326"/>
                </a:cubicBezTo>
                <a:cubicBezTo>
                  <a:pt x="801717" y="187091"/>
                  <a:pt x="786523" y="188146"/>
                  <a:pt x="771540" y="190489"/>
                </a:cubicBezTo>
                <a:cubicBezTo>
                  <a:pt x="752041" y="193147"/>
                  <a:pt x="734123" y="201821"/>
                  <a:pt x="716270" y="209545"/>
                </a:cubicBezTo>
                <a:cubicBezTo>
                  <a:pt x="710192" y="211486"/>
                  <a:pt x="713020" y="221321"/>
                  <a:pt x="705908" y="222080"/>
                </a:cubicBezTo>
                <a:cubicBezTo>
                  <a:pt x="672037" y="232843"/>
                  <a:pt x="637258" y="240609"/>
                  <a:pt x="603768" y="252596"/>
                </a:cubicBezTo>
                <a:cubicBezTo>
                  <a:pt x="576313" y="262936"/>
                  <a:pt x="548751" y="272982"/>
                  <a:pt x="521084" y="282731"/>
                </a:cubicBezTo>
                <a:cubicBezTo>
                  <a:pt x="509160" y="286573"/>
                  <a:pt x="497131" y="291131"/>
                  <a:pt x="484406" y="291067"/>
                </a:cubicBezTo>
                <a:cubicBezTo>
                  <a:pt x="475058" y="291658"/>
                  <a:pt x="464738" y="290160"/>
                  <a:pt x="456423" y="295393"/>
                </a:cubicBezTo>
                <a:cubicBezTo>
                  <a:pt x="451148" y="298559"/>
                  <a:pt x="451253" y="305375"/>
                  <a:pt x="450916" y="310778"/>
                </a:cubicBezTo>
                <a:cubicBezTo>
                  <a:pt x="449987" y="346169"/>
                  <a:pt x="456297" y="381179"/>
                  <a:pt x="459125" y="416337"/>
                </a:cubicBezTo>
                <a:cubicBezTo>
                  <a:pt x="460771" y="433157"/>
                  <a:pt x="452540" y="449765"/>
                  <a:pt x="457120" y="466501"/>
                </a:cubicBezTo>
                <a:cubicBezTo>
                  <a:pt x="460517" y="479184"/>
                  <a:pt x="466152" y="491741"/>
                  <a:pt x="475564" y="501153"/>
                </a:cubicBezTo>
                <a:cubicBezTo>
                  <a:pt x="480903" y="507062"/>
                  <a:pt x="486812" y="512654"/>
                  <a:pt x="490506" y="519809"/>
                </a:cubicBezTo>
                <a:cubicBezTo>
                  <a:pt x="492932" y="524409"/>
                  <a:pt x="493249" y="531183"/>
                  <a:pt x="488585" y="534539"/>
                </a:cubicBezTo>
                <a:cubicBezTo>
                  <a:pt x="478140" y="541925"/>
                  <a:pt x="463916" y="540553"/>
                  <a:pt x="453533" y="547981"/>
                </a:cubicBezTo>
                <a:cubicBezTo>
                  <a:pt x="447012" y="553469"/>
                  <a:pt x="451085" y="562902"/>
                  <a:pt x="453301" y="569571"/>
                </a:cubicBezTo>
                <a:cubicBezTo>
                  <a:pt x="458386" y="584786"/>
                  <a:pt x="470710" y="597829"/>
                  <a:pt x="469909" y="614669"/>
                </a:cubicBezTo>
                <a:cubicBezTo>
                  <a:pt x="469423" y="633239"/>
                  <a:pt x="466152" y="651580"/>
                  <a:pt x="463958" y="669981"/>
                </a:cubicBezTo>
                <a:cubicBezTo>
                  <a:pt x="459505" y="702839"/>
                  <a:pt x="455263" y="735741"/>
                  <a:pt x="452456" y="768788"/>
                </a:cubicBezTo>
                <a:cubicBezTo>
                  <a:pt x="451633" y="773305"/>
                  <a:pt x="452878" y="779298"/>
                  <a:pt x="458175" y="780290"/>
                </a:cubicBezTo>
                <a:cubicBezTo>
                  <a:pt x="469338" y="782569"/>
                  <a:pt x="481030" y="781556"/>
                  <a:pt x="492067" y="784679"/>
                </a:cubicBezTo>
                <a:cubicBezTo>
                  <a:pt x="494853" y="786283"/>
                  <a:pt x="496668" y="789069"/>
                  <a:pt x="498947" y="791348"/>
                </a:cubicBezTo>
                <a:cubicBezTo>
                  <a:pt x="509604" y="782780"/>
                  <a:pt x="522731" y="775183"/>
                  <a:pt x="536955" y="778053"/>
                </a:cubicBezTo>
                <a:cubicBezTo>
                  <a:pt x="549216" y="779827"/>
                  <a:pt x="552783" y="794092"/>
                  <a:pt x="553690" y="804517"/>
                </a:cubicBezTo>
                <a:cubicBezTo>
                  <a:pt x="553522" y="820366"/>
                  <a:pt x="548773" y="835708"/>
                  <a:pt x="545418" y="851092"/>
                </a:cubicBezTo>
                <a:cubicBezTo>
                  <a:pt x="540839" y="872132"/>
                  <a:pt x="533664" y="892581"/>
                  <a:pt x="524378" y="912039"/>
                </a:cubicBezTo>
                <a:cubicBezTo>
                  <a:pt x="516380" y="927340"/>
                  <a:pt x="497029" y="931772"/>
                  <a:pt x="488038" y="946143"/>
                </a:cubicBezTo>
                <a:cubicBezTo>
                  <a:pt x="476305" y="943295"/>
                  <a:pt x="461975" y="938926"/>
                  <a:pt x="456931" y="926834"/>
                </a:cubicBezTo>
                <a:cubicBezTo>
                  <a:pt x="454715" y="907609"/>
                  <a:pt x="458050" y="887856"/>
                  <a:pt x="465900" y="870193"/>
                </a:cubicBezTo>
                <a:cubicBezTo>
                  <a:pt x="458176" y="862279"/>
                  <a:pt x="448068" y="870615"/>
                  <a:pt x="439120" y="871100"/>
                </a:cubicBezTo>
                <a:cubicBezTo>
                  <a:pt x="422680" y="872409"/>
                  <a:pt x="405333" y="870108"/>
                  <a:pt x="390582" y="862405"/>
                </a:cubicBezTo>
                <a:cubicBezTo>
                  <a:pt x="375851" y="854512"/>
                  <a:pt x="371652" y="836976"/>
                  <a:pt x="367600" y="822119"/>
                </a:cubicBezTo>
                <a:cubicBezTo>
                  <a:pt x="361142" y="792806"/>
                  <a:pt x="350273" y="764464"/>
                  <a:pt x="346432" y="734602"/>
                </a:cubicBezTo>
                <a:cubicBezTo>
                  <a:pt x="345800" y="719725"/>
                  <a:pt x="345399" y="704826"/>
                  <a:pt x="343373" y="690053"/>
                </a:cubicBezTo>
                <a:cubicBezTo>
                  <a:pt x="341304" y="689610"/>
                  <a:pt x="339236" y="689188"/>
                  <a:pt x="337189" y="688808"/>
                </a:cubicBezTo>
                <a:cubicBezTo>
                  <a:pt x="337379" y="696448"/>
                  <a:pt x="336556" y="704066"/>
                  <a:pt x="335015" y="711558"/>
                </a:cubicBezTo>
                <a:cubicBezTo>
                  <a:pt x="325540" y="767866"/>
                  <a:pt x="316065" y="824150"/>
                  <a:pt x="307412" y="880559"/>
                </a:cubicBezTo>
                <a:cubicBezTo>
                  <a:pt x="300596" y="922534"/>
                  <a:pt x="297852" y="964994"/>
                  <a:pt x="294244" y="1007307"/>
                </a:cubicBezTo>
                <a:cubicBezTo>
                  <a:pt x="290762" y="1041810"/>
                  <a:pt x="286203" y="1076187"/>
                  <a:pt x="283376" y="1110756"/>
                </a:cubicBezTo>
                <a:cubicBezTo>
                  <a:pt x="283264" y="1114379"/>
                  <a:pt x="283303" y="1118081"/>
                  <a:pt x="283557" y="1121787"/>
                </a:cubicBezTo>
                <a:cubicBezTo>
                  <a:pt x="283685" y="1123640"/>
                  <a:pt x="283866" y="1125494"/>
                  <a:pt x="284108" y="1127339"/>
                </a:cubicBezTo>
                <a:cubicBezTo>
                  <a:pt x="285276" y="1136229"/>
                  <a:pt x="290803" y="1144184"/>
                  <a:pt x="289106" y="1153481"/>
                </a:cubicBezTo>
                <a:cubicBezTo>
                  <a:pt x="287707" y="1161151"/>
                  <a:pt x="282141" y="1166059"/>
                  <a:pt x="277066" y="1171435"/>
                </a:cubicBezTo>
                <a:cubicBezTo>
                  <a:pt x="272041" y="1176756"/>
                  <a:pt x="267433" y="1183013"/>
                  <a:pt x="263602" y="1189288"/>
                </a:cubicBezTo>
                <a:cubicBezTo>
                  <a:pt x="258124" y="1198260"/>
                  <a:pt x="254438" y="1208275"/>
                  <a:pt x="249175" y="1217415"/>
                </a:cubicBezTo>
                <a:cubicBezTo>
                  <a:pt x="248389" y="1219787"/>
                  <a:pt x="247784" y="1222333"/>
                  <a:pt x="247190" y="1224876"/>
                </a:cubicBezTo>
                <a:cubicBezTo>
                  <a:pt x="245628" y="1231558"/>
                  <a:pt x="244884" y="1238574"/>
                  <a:pt x="238030" y="1241901"/>
                </a:cubicBezTo>
                <a:cubicBezTo>
                  <a:pt x="234264" y="1243730"/>
                  <a:pt x="229997" y="1244169"/>
                  <a:pt x="225832" y="1244579"/>
                </a:cubicBezTo>
                <a:cubicBezTo>
                  <a:pt x="216924" y="1245458"/>
                  <a:pt x="207820" y="1246325"/>
                  <a:pt x="199118" y="1244232"/>
                </a:cubicBezTo>
                <a:cubicBezTo>
                  <a:pt x="182707" y="1240283"/>
                  <a:pt x="174681" y="1224970"/>
                  <a:pt x="175073" y="1208830"/>
                </a:cubicBezTo>
                <a:cubicBezTo>
                  <a:pt x="175437" y="1193817"/>
                  <a:pt x="183531" y="1181652"/>
                  <a:pt x="189151" y="1168260"/>
                </a:cubicBezTo>
                <a:cubicBezTo>
                  <a:pt x="195087" y="1154117"/>
                  <a:pt x="200191" y="1139632"/>
                  <a:pt x="204567" y="1124933"/>
                </a:cubicBezTo>
                <a:cubicBezTo>
                  <a:pt x="205605" y="1122708"/>
                  <a:pt x="206533" y="1120444"/>
                  <a:pt x="207340" y="1118154"/>
                </a:cubicBezTo>
                <a:cubicBezTo>
                  <a:pt x="209760" y="1111282"/>
                  <a:pt x="211096" y="1104160"/>
                  <a:pt x="211096" y="1097037"/>
                </a:cubicBezTo>
                <a:cubicBezTo>
                  <a:pt x="195269" y="1098619"/>
                  <a:pt x="165195" y="1104951"/>
                  <a:pt x="163071" y="1080729"/>
                </a:cubicBezTo>
                <a:cubicBezTo>
                  <a:pt x="163086" y="1078666"/>
                  <a:pt x="163205" y="1076645"/>
                  <a:pt x="163253" y="1074835"/>
                </a:cubicBezTo>
                <a:cubicBezTo>
                  <a:pt x="165617" y="1048413"/>
                  <a:pt x="171462" y="1022351"/>
                  <a:pt x="178869" y="996921"/>
                </a:cubicBezTo>
                <a:cubicBezTo>
                  <a:pt x="184567" y="976069"/>
                  <a:pt x="203055" y="961149"/>
                  <a:pt x="206515" y="939476"/>
                </a:cubicBezTo>
                <a:cubicBezTo>
                  <a:pt x="209280" y="921348"/>
                  <a:pt x="209934" y="902967"/>
                  <a:pt x="211200" y="884692"/>
                </a:cubicBezTo>
                <a:cubicBezTo>
                  <a:pt x="214682" y="823513"/>
                  <a:pt x="216181" y="762250"/>
                  <a:pt x="219304" y="701070"/>
                </a:cubicBezTo>
                <a:cubicBezTo>
                  <a:pt x="221583" y="668740"/>
                  <a:pt x="221647" y="636261"/>
                  <a:pt x="225086" y="604037"/>
                </a:cubicBezTo>
                <a:cubicBezTo>
                  <a:pt x="225572" y="593590"/>
                  <a:pt x="233865" y="586457"/>
                  <a:pt x="238677" y="577952"/>
                </a:cubicBezTo>
                <a:cubicBezTo>
                  <a:pt x="241167" y="573183"/>
                  <a:pt x="238530" y="567823"/>
                  <a:pt x="234267" y="565290"/>
                </a:cubicBezTo>
                <a:cubicBezTo>
                  <a:pt x="224875" y="558410"/>
                  <a:pt x="212171" y="552100"/>
                  <a:pt x="211052" y="539016"/>
                </a:cubicBezTo>
                <a:cubicBezTo>
                  <a:pt x="207191" y="506727"/>
                  <a:pt x="208245" y="474080"/>
                  <a:pt x="208773" y="441644"/>
                </a:cubicBezTo>
                <a:cubicBezTo>
                  <a:pt x="208710" y="425098"/>
                  <a:pt x="214112" y="409313"/>
                  <a:pt x="216286" y="393063"/>
                </a:cubicBezTo>
                <a:cubicBezTo>
                  <a:pt x="213268" y="393949"/>
                  <a:pt x="208858" y="392852"/>
                  <a:pt x="207275" y="396312"/>
                </a:cubicBezTo>
                <a:cubicBezTo>
                  <a:pt x="198200" y="412753"/>
                  <a:pt x="191046" y="431282"/>
                  <a:pt x="176041" y="443416"/>
                </a:cubicBezTo>
                <a:cubicBezTo>
                  <a:pt x="161711" y="455255"/>
                  <a:pt x="142106" y="456269"/>
                  <a:pt x="126553" y="465849"/>
                </a:cubicBezTo>
                <a:cubicBezTo>
                  <a:pt x="109102" y="476169"/>
                  <a:pt x="92408" y="487797"/>
                  <a:pt x="76243" y="500037"/>
                </a:cubicBezTo>
                <a:cubicBezTo>
                  <a:pt x="69406" y="504911"/>
                  <a:pt x="64826" y="513247"/>
                  <a:pt x="66641" y="521794"/>
                </a:cubicBezTo>
                <a:cubicBezTo>
                  <a:pt x="67316" y="527344"/>
                  <a:pt x="75336" y="530552"/>
                  <a:pt x="73584" y="536398"/>
                </a:cubicBezTo>
                <a:cubicBezTo>
                  <a:pt x="67949" y="543826"/>
                  <a:pt x="58980" y="547920"/>
                  <a:pt x="53556" y="555560"/>
                </a:cubicBezTo>
                <a:cubicBezTo>
                  <a:pt x="55265" y="560434"/>
                  <a:pt x="62462" y="564845"/>
                  <a:pt x="59887" y="570184"/>
                </a:cubicBezTo>
                <a:cubicBezTo>
                  <a:pt x="53030" y="574827"/>
                  <a:pt x="44124" y="573898"/>
                  <a:pt x="36632" y="576874"/>
                </a:cubicBezTo>
                <a:cubicBezTo>
                  <a:pt x="33066" y="578858"/>
                  <a:pt x="30090" y="581728"/>
                  <a:pt x="26545" y="583733"/>
                </a:cubicBezTo>
                <a:cubicBezTo>
                  <a:pt x="19940" y="583289"/>
                  <a:pt x="14896" y="578056"/>
                  <a:pt x="10000" y="574109"/>
                </a:cubicBezTo>
                <a:cubicBezTo>
                  <a:pt x="4070" y="568580"/>
                  <a:pt x="-2978" y="560308"/>
                  <a:pt x="1327" y="551782"/>
                </a:cubicBezTo>
                <a:cubicBezTo>
                  <a:pt x="11394" y="527175"/>
                  <a:pt x="25597" y="504511"/>
                  <a:pt x="38891" y="481550"/>
                </a:cubicBezTo>
                <a:cubicBezTo>
                  <a:pt x="50647" y="462663"/>
                  <a:pt x="61093" y="442614"/>
                  <a:pt x="76942" y="426745"/>
                </a:cubicBezTo>
                <a:cubicBezTo>
                  <a:pt x="86924" y="416636"/>
                  <a:pt x="95661" y="405366"/>
                  <a:pt x="102731" y="393063"/>
                </a:cubicBezTo>
                <a:cubicBezTo>
                  <a:pt x="121026" y="361872"/>
                  <a:pt x="137214" y="329542"/>
                  <a:pt x="155193" y="298182"/>
                </a:cubicBezTo>
                <a:cubicBezTo>
                  <a:pt x="160638" y="288136"/>
                  <a:pt x="166526" y="278302"/>
                  <a:pt x="170979" y="267771"/>
                </a:cubicBezTo>
                <a:cubicBezTo>
                  <a:pt x="174840" y="259878"/>
                  <a:pt x="169544" y="251395"/>
                  <a:pt x="171042" y="243228"/>
                </a:cubicBezTo>
                <a:cubicBezTo>
                  <a:pt x="172055" y="238817"/>
                  <a:pt x="176402" y="236433"/>
                  <a:pt x="180159" y="234639"/>
                </a:cubicBezTo>
                <a:cubicBezTo>
                  <a:pt x="191344" y="229700"/>
                  <a:pt x="203563" y="226746"/>
                  <a:pt x="213545" y="219423"/>
                </a:cubicBezTo>
                <a:cubicBezTo>
                  <a:pt x="224498" y="211446"/>
                  <a:pt x="235175" y="202921"/>
                  <a:pt x="244208" y="192770"/>
                </a:cubicBezTo>
                <a:cubicBezTo>
                  <a:pt x="247205" y="189182"/>
                  <a:pt x="250687" y="184898"/>
                  <a:pt x="249674" y="179876"/>
                </a:cubicBezTo>
                <a:cubicBezTo>
                  <a:pt x="248323" y="172257"/>
                  <a:pt x="244229" y="165188"/>
                  <a:pt x="238890" y="159701"/>
                </a:cubicBezTo>
                <a:cubicBezTo>
                  <a:pt x="235598" y="159996"/>
                  <a:pt x="232432" y="162149"/>
                  <a:pt x="229140" y="161284"/>
                </a:cubicBezTo>
                <a:cubicBezTo>
                  <a:pt x="224075" y="156620"/>
                  <a:pt x="222155" y="149698"/>
                  <a:pt x="218841" y="143852"/>
                </a:cubicBezTo>
                <a:cubicBezTo>
                  <a:pt x="215296" y="136277"/>
                  <a:pt x="209978" y="129207"/>
                  <a:pt x="208859" y="120744"/>
                </a:cubicBezTo>
                <a:cubicBezTo>
                  <a:pt x="211498" y="116017"/>
                  <a:pt x="216309" y="113252"/>
                  <a:pt x="220508" y="110129"/>
                </a:cubicBezTo>
                <a:cubicBezTo>
                  <a:pt x="216351" y="96116"/>
                  <a:pt x="205567" y="81323"/>
                  <a:pt x="212721" y="66550"/>
                </a:cubicBezTo>
                <a:cubicBezTo>
                  <a:pt x="219158" y="54014"/>
                  <a:pt x="217512" y="37574"/>
                  <a:pt x="228887" y="27782"/>
                </a:cubicBezTo>
                <a:cubicBezTo>
                  <a:pt x="236399" y="21155"/>
                  <a:pt x="242477" y="11954"/>
                  <a:pt x="252670" y="9316"/>
                </a:cubicBezTo>
                <a:cubicBezTo>
                  <a:pt x="264995" y="5707"/>
                  <a:pt x="277698" y="3555"/>
                  <a:pt x="290150" y="474"/>
                </a:cubicBezTo>
                <a:close/>
              </a:path>
            </a:pathLst>
          </a:custGeom>
          <a:solidFill>
            <a:srgbClr val="51A051"/>
          </a:solidFill>
          <a:ln w="41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AF07DC91-195C-43C5-8C09-D1EEA7C8AB09}"/>
              </a:ext>
            </a:extLst>
          </p:cNvPr>
          <p:cNvGrpSpPr/>
          <p:nvPr/>
        </p:nvGrpSpPr>
        <p:grpSpPr>
          <a:xfrm>
            <a:off x="9006102" y="4982070"/>
            <a:ext cx="909740" cy="1886614"/>
            <a:chOff x="9236819" y="-4415867"/>
            <a:chExt cx="2046104" cy="4243197"/>
          </a:xfrm>
        </p:grpSpPr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42977A92-E37A-AA65-9296-46C7DE97778B}"/>
                </a:ext>
              </a:extLst>
            </p:cNvPr>
            <p:cNvSpPr/>
            <p:nvPr/>
          </p:nvSpPr>
          <p:spPr>
            <a:xfrm>
              <a:off x="9518961" y="-2384865"/>
              <a:ext cx="1481818" cy="2212195"/>
            </a:xfrm>
            <a:custGeom>
              <a:avLst/>
              <a:gdLst>
                <a:gd name="connsiteX0" fmla="*/ 1090993 w 1481819"/>
                <a:gd name="connsiteY0" fmla="*/ 1437158 h 2212196"/>
                <a:gd name="connsiteX1" fmla="*/ 771324 w 1481819"/>
                <a:gd name="connsiteY1" fmla="*/ 2001507 h 2212196"/>
                <a:gd name="connsiteX2" fmla="*/ 771324 w 1481819"/>
                <a:gd name="connsiteY2" fmla="*/ 1118434 h 2212196"/>
                <a:gd name="connsiteX3" fmla="*/ 1424756 w 1481819"/>
                <a:gd name="connsiteY3" fmla="*/ 657261 h 2212196"/>
                <a:gd name="connsiteX4" fmla="*/ 1090974 w 1481819"/>
                <a:gd name="connsiteY4" fmla="*/ 494441 h 2212196"/>
                <a:gd name="connsiteX5" fmla="*/ 771305 w 1481819"/>
                <a:gd name="connsiteY5" fmla="*/ 1058789 h 2212196"/>
                <a:gd name="connsiteX6" fmla="*/ 771305 w 1481819"/>
                <a:gd name="connsiteY6" fmla="*/ 32564 h 2212196"/>
                <a:gd name="connsiteX7" fmla="*/ 738741 w 1481819"/>
                <a:gd name="connsiteY7" fmla="*/ 0 h 2212196"/>
                <a:gd name="connsiteX8" fmla="*/ 706177 w 1481819"/>
                <a:gd name="connsiteY8" fmla="*/ 32564 h 2212196"/>
                <a:gd name="connsiteX9" fmla="*/ 706177 w 1481819"/>
                <a:gd name="connsiteY9" fmla="*/ 1045633 h 2212196"/>
                <a:gd name="connsiteX10" fmla="*/ 390846 w 1481819"/>
                <a:gd name="connsiteY10" fmla="*/ 494441 h 2212196"/>
                <a:gd name="connsiteX11" fmla="*/ 57064 w 1481819"/>
                <a:gd name="connsiteY11" fmla="*/ 657261 h 2212196"/>
                <a:gd name="connsiteX12" fmla="*/ 706177 w 1481819"/>
                <a:gd name="connsiteY12" fmla="*/ 1117144 h 2212196"/>
                <a:gd name="connsiteX13" fmla="*/ 706177 w 1481819"/>
                <a:gd name="connsiteY13" fmla="*/ 1988364 h 2212196"/>
                <a:gd name="connsiteX14" fmla="*/ 390846 w 1481819"/>
                <a:gd name="connsiteY14" fmla="*/ 1437171 h 2212196"/>
                <a:gd name="connsiteX15" fmla="*/ 57064 w 1481819"/>
                <a:gd name="connsiteY15" fmla="*/ 1599992 h 2212196"/>
                <a:gd name="connsiteX16" fmla="*/ 706177 w 1481819"/>
                <a:gd name="connsiteY16" fmla="*/ 2059875 h 2212196"/>
                <a:gd name="connsiteX17" fmla="*/ 706177 w 1481819"/>
                <a:gd name="connsiteY17" fmla="*/ 2179633 h 2212196"/>
                <a:gd name="connsiteX18" fmla="*/ 738741 w 1481819"/>
                <a:gd name="connsiteY18" fmla="*/ 2212197 h 2212196"/>
                <a:gd name="connsiteX19" fmla="*/ 771305 w 1481819"/>
                <a:gd name="connsiteY19" fmla="*/ 2179633 h 2212196"/>
                <a:gd name="connsiteX20" fmla="*/ 771305 w 1481819"/>
                <a:gd name="connsiteY20" fmla="*/ 2061165 h 2212196"/>
                <a:gd name="connsiteX21" fmla="*/ 1424736 w 1481819"/>
                <a:gd name="connsiteY21" fmla="*/ 1599992 h 2212196"/>
                <a:gd name="connsiteX22" fmla="*/ 1090954 w 1481819"/>
                <a:gd name="connsiteY22" fmla="*/ 1437171 h 2212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81819" h="2212196">
                  <a:moveTo>
                    <a:pt x="1090993" y="1437158"/>
                  </a:moveTo>
                  <a:cubicBezTo>
                    <a:pt x="952342" y="1567571"/>
                    <a:pt x="849433" y="1763008"/>
                    <a:pt x="771324" y="2001507"/>
                  </a:cubicBezTo>
                  <a:lnTo>
                    <a:pt x="771324" y="1118434"/>
                  </a:lnTo>
                  <a:cubicBezTo>
                    <a:pt x="1051819" y="1034080"/>
                    <a:pt x="1290650" y="898209"/>
                    <a:pt x="1424756" y="657261"/>
                  </a:cubicBezTo>
                  <a:cubicBezTo>
                    <a:pt x="1593692" y="353783"/>
                    <a:pt x="1359230" y="242114"/>
                    <a:pt x="1090974" y="494441"/>
                  </a:cubicBezTo>
                  <a:cubicBezTo>
                    <a:pt x="952322" y="624853"/>
                    <a:pt x="849414" y="820290"/>
                    <a:pt x="771305" y="1058789"/>
                  </a:cubicBezTo>
                  <a:lnTo>
                    <a:pt x="771305" y="32564"/>
                  </a:lnTo>
                  <a:cubicBezTo>
                    <a:pt x="771305" y="14578"/>
                    <a:pt x="756728" y="0"/>
                    <a:pt x="738741" y="0"/>
                  </a:cubicBezTo>
                  <a:cubicBezTo>
                    <a:pt x="720754" y="0"/>
                    <a:pt x="706177" y="14578"/>
                    <a:pt x="706177" y="32564"/>
                  </a:cubicBezTo>
                  <a:lnTo>
                    <a:pt x="706177" y="1045633"/>
                  </a:lnTo>
                  <a:cubicBezTo>
                    <a:pt x="628609" y="813100"/>
                    <a:pt x="526938" y="622450"/>
                    <a:pt x="390846" y="494441"/>
                  </a:cubicBezTo>
                  <a:cubicBezTo>
                    <a:pt x="122589" y="242114"/>
                    <a:pt x="-111872" y="353783"/>
                    <a:pt x="57064" y="657261"/>
                  </a:cubicBezTo>
                  <a:cubicBezTo>
                    <a:pt x="190499" y="896965"/>
                    <a:pt x="427552" y="1032699"/>
                    <a:pt x="706177" y="1117144"/>
                  </a:cubicBezTo>
                  <a:lnTo>
                    <a:pt x="706177" y="1988364"/>
                  </a:lnTo>
                  <a:cubicBezTo>
                    <a:pt x="628609" y="1755830"/>
                    <a:pt x="526938" y="1565181"/>
                    <a:pt x="390846" y="1437171"/>
                  </a:cubicBezTo>
                  <a:cubicBezTo>
                    <a:pt x="122589" y="1184845"/>
                    <a:pt x="-111872" y="1296514"/>
                    <a:pt x="57064" y="1599992"/>
                  </a:cubicBezTo>
                  <a:cubicBezTo>
                    <a:pt x="190499" y="1839696"/>
                    <a:pt x="427552" y="1975430"/>
                    <a:pt x="706177" y="2059875"/>
                  </a:cubicBezTo>
                  <a:lnTo>
                    <a:pt x="706177" y="2179633"/>
                  </a:lnTo>
                  <a:cubicBezTo>
                    <a:pt x="706177" y="2197619"/>
                    <a:pt x="720754" y="2212197"/>
                    <a:pt x="738741" y="2212197"/>
                  </a:cubicBezTo>
                  <a:cubicBezTo>
                    <a:pt x="756728" y="2212197"/>
                    <a:pt x="771305" y="2197619"/>
                    <a:pt x="771305" y="2179633"/>
                  </a:cubicBezTo>
                  <a:lnTo>
                    <a:pt x="771305" y="2061165"/>
                  </a:lnTo>
                  <a:cubicBezTo>
                    <a:pt x="1051799" y="1976810"/>
                    <a:pt x="1290631" y="1840940"/>
                    <a:pt x="1424736" y="1599992"/>
                  </a:cubicBezTo>
                  <a:cubicBezTo>
                    <a:pt x="1593673" y="1296514"/>
                    <a:pt x="1359211" y="1184845"/>
                    <a:pt x="1090954" y="1437171"/>
                  </a:cubicBezTo>
                  <a:close/>
                </a:path>
              </a:pathLst>
            </a:custGeom>
            <a:solidFill>
              <a:srgbClr val="4F8E3A"/>
            </a:solidFill>
            <a:ln w="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A223142-C24A-6AAC-DDB7-AA96B55A4FF9}"/>
                </a:ext>
              </a:extLst>
            </p:cNvPr>
            <p:cNvSpPr/>
            <p:nvPr/>
          </p:nvSpPr>
          <p:spPr>
            <a:xfrm>
              <a:off x="9236819" y="-4415867"/>
              <a:ext cx="2046104" cy="2046117"/>
            </a:xfrm>
            <a:custGeom>
              <a:avLst/>
              <a:gdLst>
                <a:gd name="connsiteX0" fmla="*/ 2046105 w 2046104"/>
                <a:gd name="connsiteY0" fmla="*/ 1016546 h 2046117"/>
                <a:gd name="connsiteX1" fmla="*/ 1755203 w 2046104"/>
                <a:gd name="connsiteY1" fmla="*/ 725638 h 2046117"/>
                <a:gd name="connsiteX2" fmla="*/ 1717527 w 2046104"/>
                <a:gd name="connsiteY2" fmla="*/ 728148 h 2046117"/>
                <a:gd name="connsiteX3" fmla="*/ 1741857 w 2046104"/>
                <a:gd name="connsiteY3" fmla="*/ 706445 h 2046117"/>
                <a:gd name="connsiteX4" fmla="*/ 1741857 w 2046104"/>
                <a:gd name="connsiteY4" fmla="*/ 295043 h 2046117"/>
                <a:gd name="connsiteX5" fmla="*/ 1330455 w 2046104"/>
                <a:gd name="connsiteY5" fmla="*/ 295043 h 2046117"/>
                <a:gd name="connsiteX6" fmla="*/ 1305588 w 2046104"/>
                <a:gd name="connsiteY6" fmla="*/ 323459 h 2046117"/>
                <a:gd name="connsiteX7" fmla="*/ 1307447 w 2046104"/>
                <a:gd name="connsiteY7" fmla="*/ 290908 h 2046117"/>
                <a:gd name="connsiteX8" fmla="*/ 1016539 w 2046104"/>
                <a:gd name="connsiteY8" fmla="*/ 0 h 2046117"/>
                <a:gd name="connsiteX9" fmla="*/ 725631 w 2046104"/>
                <a:gd name="connsiteY9" fmla="*/ 290908 h 2046117"/>
                <a:gd name="connsiteX10" fmla="*/ 728142 w 2046104"/>
                <a:gd name="connsiteY10" fmla="*/ 328585 h 2046117"/>
                <a:gd name="connsiteX11" fmla="*/ 706439 w 2046104"/>
                <a:gd name="connsiteY11" fmla="*/ 304254 h 2046117"/>
                <a:gd name="connsiteX12" fmla="*/ 295037 w 2046104"/>
                <a:gd name="connsiteY12" fmla="*/ 304254 h 2046117"/>
                <a:gd name="connsiteX13" fmla="*/ 295037 w 2046104"/>
                <a:gd name="connsiteY13" fmla="*/ 715656 h 2046117"/>
                <a:gd name="connsiteX14" fmla="*/ 323452 w 2046104"/>
                <a:gd name="connsiteY14" fmla="*/ 740523 h 2046117"/>
                <a:gd name="connsiteX15" fmla="*/ 290902 w 2046104"/>
                <a:gd name="connsiteY15" fmla="*/ 738664 h 2046117"/>
                <a:gd name="connsiteX16" fmla="*/ 0 w 2046104"/>
                <a:gd name="connsiteY16" fmla="*/ 1029572 h 2046117"/>
                <a:gd name="connsiteX17" fmla="*/ 290902 w 2046104"/>
                <a:gd name="connsiteY17" fmla="*/ 1320480 h 2046117"/>
                <a:gd name="connsiteX18" fmla="*/ 328578 w 2046104"/>
                <a:gd name="connsiteY18" fmla="*/ 1317970 h 2046117"/>
                <a:gd name="connsiteX19" fmla="*/ 304248 w 2046104"/>
                <a:gd name="connsiteY19" fmla="*/ 1339673 h 2046117"/>
                <a:gd name="connsiteX20" fmla="*/ 304248 w 2046104"/>
                <a:gd name="connsiteY20" fmla="*/ 1751075 h 2046117"/>
                <a:gd name="connsiteX21" fmla="*/ 715649 w 2046104"/>
                <a:gd name="connsiteY21" fmla="*/ 1751075 h 2046117"/>
                <a:gd name="connsiteX22" fmla="*/ 740516 w 2046104"/>
                <a:gd name="connsiteY22" fmla="*/ 1722659 h 2046117"/>
                <a:gd name="connsiteX23" fmla="*/ 738657 w 2046104"/>
                <a:gd name="connsiteY23" fmla="*/ 1755210 h 2046117"/>
                <a:gd name="connsiteX24" fmla="*/ 1029566 w 2046104"/>
                <a:gd name="connsiteY24" fmla="*/ 2046118 h 2046117"/>
                <a:gd name="connsiteX25" fmla="*/ 1320474 w 2046104"/>
                <a:gd name="connsiteY25" fmla="*/ 1755210 h 2046117"/>
                <a:gd name="connsiteX26" fmla="*/ 1317963 w 2046104"/>
                <a:gd name="connsiteY26" fmla="*/ 1717533 h 2046117"/>
                <a:gd name="connsiteX27" fmla="*/ 1339665 w 2046104"/>
                <a:gd name="connsiteY27" fmla="*/ 1741864 h 2046117"/>
                <a:gd name="connsiteX28" fmla="*/ 1751067 w 2046104"/>
                <a:gd name="connsiteY28" fmla="*/ 1741864 h 2046117"/>
                <a:gd name="connsiteX29" fmla="*/ 1751067 w 2046104"/>
                <a:gd name="connsiteY29" fmla="*/ 1330462 h 2046117"/>
                <a:gd name="connsiteX30" fmla="*/ 1722652 w 2046104"/>
                <a:gd name="connsiteY30" fmla="*/ 1305595 h 2046117"/>
                <a:gd name="connsiteX31" fmla="*/ 1755203 w 2046104"/>
                <a:gd name="connsiteY31" fmla="*/ 1307454 h 2046117"/>
                <a:gd name="connsiteX32" fmla="*/ 2046105 w 2046104"/>
                <a:gd name="connsiteY32" fmla="*/ 1016546 h 2046117"/>
                <a:gd name="connsiteX33" fmla="*/ 1023071 w 2046104"/>
                <a:gd name="connsiteY33" fmla="*/ 1544084 h 2046117"/>
                <a:gd name="connsiteX34" fmla="*/ 502045 w 2046104"/>
                <a:gd name="connsiteY34" fmla="*/ 1023059 h 2046117"/>
                <a:gd name="connsiteX35" fmla="*/ 1023071 w 2046104"/>
                <a:gd name="connsiteY35" fmla="*/ 502033 h 2046117"/>
                <a:gd name="connsiteX36" fmla="*/ 1544097 w 2046104"/>
                <a:gd name="connsiteY36" fmla="*/ 1023059 h 2046117"/>
                <a:gd name="connsiteX37" fmla="*/ 1023071 w 2046104"/>
                <a:gd name="connsiteY37" fmla="*/ 1544084 h 2046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046104" h="2046117">
                  <a:moveTo>
                    <a:pt x="2046105" y="1016546"/>
                  </a:moveTo>
                  <a:cubicBezTo>
                    <a:pt x="2046105" y="855881"/>
                    <a:pt x="1915862" y="725638"/>
                    <a:pt x="1755203" y="725638"/>
                  </a:cubicBezTo>
                  <a:cubicBezTo>
                    <a:pt x="1742425" y="725638"/>
                    <a:pt x="1729869" y="726550"/>
                    <a:pt x="1717527" y="728148"/>
                  </a:cubicBezTo>
                  <a:cubicBezTo>
                    <a:pt x="1725929" y="721430"/>
                    <a:pt x="1734072" y="714230"/>
                    <a:pt x="1741857" y="706445"/>
                  </a:cubicBezTo>
                  <a:cubicBezTo>
                    <a:pt x="1855467" y="592842"/>
                    <a:pt x="1855467" y="408646"/>
                    <a:pt x="1741857" y="295043"/>
                  </a:cubicBezTo>
                  <a:cubicBezTo>
                    <a:pt x="1628254" y="181440"/>
                    <a:pt x="1444058" y="181440"/>
                    <a:pt x="1330455" y="295043"/>
                  </a:cubicBezTo>
                  <a:cubicBezTo>
                    <a:pt x="1321420" y="304078"/>
                    <a:pt x="1313186" y="313603"/>
                    <a:pt x="1305588" y="323459"/>
                  </a:cubicBezTo>
                  <a:cubicBezTo>
                    <a:pt x="1306779" y="312767"/>
                    <a:pt x="1307447" y="301918"/>
                    <a:pt x="1307447" y="290908"/>
                  </a:cubicBezTo>
                  <a:cubicBezTo>
                    <a:pt x="1307447" y="130243"/>
                    <a:pt x="1177204" y="0"/>
                    <a:pt x="1016539" y="0"/>
                  </a:cubicBezTo>
                  <a:cubicBezTo>
                    <a:pt x="855875" y="0"/>
                    <a:pt x="725631" y="130243"/>
                    <a:pt x="725631" y="290908"/>
                  </a:cubicBezTo>
                  <a:cubicBezTo>
                    <a:pt x="725631" y="303686"/>
                    <a:pt x="726544" y="316242"/>
                    <a:pt x="728142" y="328585"/>
                  </a:cubicBezTo>
                  <a:cubicBezTo>
                    <a:pt x="721424" y="320183"/>
                    <a:pt x="714224" y="312039"/>
                    <a:pt x="706439" y="304254"/>
                  </a:cubicBezTo>
                  <a:cubicBezTo>
                    <a:pt x="592830" y="190651"/>
                    <a:pt x="408641" y="190651"/>
                    <a:pt x="295037" y="304254"/>
                  </a:cubicBezTo>
                  <a:cubicBezTo>
                    <a:pt x="181427" y="417857"/>
                    <a:pt x="181427" y="602053"/>
                    <a:pt x="295037" y="715656"/>
                  </a:cubicBezTo>
                  <a:cubicBezTo>
                    <a:pt x="304072" y="724691"/>
                    <a:pt x="313596" y="732925"/>
                    <a:pt x="323452" y="740523"/>
                  </a:cubicBezTo>
                  <a:cubicBezTo>
                    <a:pt x="312761" y="739331"/>
                    <a:pt x="301911" y="738664"/>
                    <a:pt x="290902" y="738664"/>
                  </a:cubicBezTo>
                  <a:cubicBezTo>
                    <a:pt x="130237" y="738664"/>
                    <a:pt x="0" y="868907"/>
                    <a:pt x="0" y="1029572"/>
                  </a:cubicBezTo>
                  <a:cubicBezTo>
                    <a:pt x="0" y="1190237"/>
                    <a:pt x="130243" y="1320480"/>
                    <a:pt x="290902" y="1320480"/>
                  </a:cubicBezTo>
                  <a:cubicBezTo>
                    <a:pt x="303679" y="1320480"/>
                    <a:pt x="316236" y="1319568"/>
                    <a:pt x="328578" y="1317970"/>
                  </a:cubicBezTo>
                  <a:cubicBezTo>
                    <a:pt x="320175" y="1324688"/>
                    <a:pt x="312033" y="1331888"/>
                    <a:pt x="304248" y="1339673"/>
                  </a:cubicBezTo>
                  <a:cubicBezTo>
                    <a:pt x="190638" y="1453276"/>
                    <a:pt x="190638" y="1637472"/>
                    <a:pt x="304248" y="1751075"/>
                  </a:cubicBezTo>
                  <a:cubicBezTo>
                    <a:pt x="417851" y="1864678"/>
                    <a:pt x="602046" y="1864678"/>
                    <a:pt x="715649" y="1751075"/>
                  </a:cubicBezTo>
                  <a:cubicBezTo>
                    <a:pt x="724685" y="1742040"/>
                    <a:pt x="732919" y="1732515"/>
                    <a:pt x="740516" y="1722659"/>
                  </a:cubicBezTo>
                  <a:cubicBezTo>
                    <a:pt x="739325" y="1733351"/>
                    <a:pt x="738657" y="1744200"/>
                    <a:pt x="738657" y="1755210"/>
                  </a:cubicBezTo>
                  <a:cubicBezTo>
                    <a:pt x="738657" y="1915874"/>
                    <a:pt x="868900" y="2046118"/>
                    <a:pt x="1029566" y="2046118"/>
                  </a:cubicBezTo>
                  <a:cubicBezTo>
                    <a:pt x="1190230" y="2046118"/>
                    <a:pt x="1320474" y="1915874"/>
                    <a:pt x="1320474" y="1755210"/>
                  </a:cubicBezTo>
                  <a:cubicBezTo>
                    <a:pt x="1320474" y="1742432"/>
                    <a:pt x="1319561" y="1729875"/>
                    <a:pt x="1317963" y="1717533"/>
                  </a:cubicBezTo>
                  <a:cubicBezTo>
                    <a:pt x="1324681" y="1725935"/>
                    <a:pt x="1331881" y="1734079"/>
                    <a:pt x="1339665" y="1741864"/>
                  </a:cubicBezTo>
                  <a:cubicBezTo>
                    <a:pt x="1453275" y="1855467"/>
                    <a:pt x="1637464" y="1855467"/>
                    <a:pt x="1751067" y="1741864"/>
                  </a:cubicBezTo>
                  <a:cubicBezTo>
                    <a:pt x="1864677" y="1628260"/>
                    <a:pt x="1864677" y="1444065"/>
                    <a:pt x="1751067" y="1330462"/>
                  </a:cubicBezTo>
                  <a:cubicBezTo>
                    <a:pt x="1742033" y="1321426"/>
                    <a:pt x="1732508" y="1313192"/>
                    <a:pt x="1722652" y="1305595"/>
                  </a:cubicBezTo>
                  <a:cubicBezTo>
                    <a:pt x="1733344" y="1306787"/>
                    <a:pt x="1744193" y="1307454"/>
                    <a:pt x="1755203" y="1307454"/>
                  </a:cubicBezTo>
                  <a:cubicBezTo>
                    <a:pt x="1915868" y="1307454"/>
                    <a:pt x="2046105" y="1177211"/>
                    <a:pt x="2046105" y="1016546"/>
                  </a:cubicBezTo>
                  <a:close/>
                  <a:moveTo>
                    <a:pt x="1023071" y="1544084"/>
                  </a:moveTo>
                  <a:cubicBezTo>
                    <a:pt x="735315" y="1544084"/>
                    <a:pt x="502045" y="1310815"/>
                    <a:pt x="502045" y="1023059"/>
                  </a:cubicBezTo>
                  <a:cubicBezTo>
                    <a:pt x="502045" y="735303"/>
                    <a:pt x="735315" y="502033"/>
                    <a:pt x="1023071" y="502033"/>
                  </a:cubicBezTo>
                  <a:cubicBezTo>
                    <a:pt x="1310827" y="502033"/>
                    <a:pt x="1544097" y="735303"/>
                    <a:pt x="1544097" y="1023059"/>
                  </a:cubicBezTo>
                  <a:cubicBezTo>
                    <a:pt x="1544097" y="1310815"/>
                    <a:pt x="1310827" y="1544084"/>
                    <a:pt x="1023071" y="1544084"/>
                  </a:cubicBezTo>
                  <a:close/>
                </a:path>
              </a:pathLst>
            </a:custGeom>
            <a:solidFill>
              <a:srgbClr val="FFC000"/>
            </a:solidFill>
            <a:ln w="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450685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B97B433-A61A-60D7-F053-2816B0EC8A87}"/>
              </a:ext>
            </a:extLst>
          </p:cNvPr>
          <p:cNvSpPr txBox="1"/>
          <p:nvPr/>
        </p:nvSpPr>
        <p:spPr>
          <a:xfrm>
            <a:off x="929696" y="3069754"/>
            <a:ext cx="488627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仅供学习参考之用！</a:t>
            </a:r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1047639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EBDF48AD-AB13-D209-8B17-39C5085F4839}"/>
              </a:ext>
            </a:extLst>
          </p:cNvPr>
          <p:cNvSpPr/>
          <p:nvPr/>
        </p:nvSpPr>
        <p:spPr>
          <a:xfrm>
            <a:off x="0" y="4400114"/>
            <a:ext cx="3999101" cy="2457886"/>
          </a:xfrm>
          <a:custGeom>
            <a:avLst/>
            <a:gdLst>
              <a:gd name="connsiteX0" fmla="*/ 1769523 w 3999101"/>
              <a:gd name="connsiteY0" fmla="*/ 84 h 2457886"/>
              <a:gd name="connsiteX1" fmla="*/ 3990865 w 3999101"/>
              <a:gd name="connsiteY1" fmla="*/ 2366273 h 2457886"/>
              <a:gd name="connsiteX2" fmla="*/ 3969796 w 3999101"/>
              <a:gd name="connsiteY2" fmla="*/ 2457886 h 2457886"/>
              <a:gd name="connsiteX3" fmla="*/ 435583 w 3999101"/>
              <a:gd name="connsiteY3" fmla="*/ 2457886 h 2457886"/>
              <a:gd name="connsiteX4" fmla="*/ 333753 w 3999101"/>
              <a:gd name="connsiteY4" fmla="*/ 2383516 h 2457886"/>
              <a:gd name="connsiteX5" fmla="*/ 62047 w 3999101"/>
              <a:gd name="connsiteY5" fmla="*/ 2142984 h 2457886"/>
              <a:gd name="connsiteX6" fmla="*/ 0 w 3999101"/>
              <a:gd name="connsiteY6" fmla="*/ 2074047 h 2457886"/>
              <a:gd name="connsiteX7" fmla="*/ 0 w 3999101"/>
              <a:gd name="connsiteY7" fmla="*/ 1701314 h 2457886"/>
              <a:gd name="connsiteX8" fmla="*/ 3734 w 3999101"/>
              <a:gd name="connsiteY8" fmla="*/ 1701066 h 2457886"/>
              <a:gd name="connsiteX9" fmla="*/ 505628 w 3999101"/>
              <a:gd name="connsiteY9" fmla="*/ 1378878 h 2457886"/>
              <a:gd name="connsiteX10" fmla="*/ 1975784 w 3999101"/>
              <a:gd name="connsiteY10" fmla="*/ 1941326 h 2457886"/>
              <a:gd name="connsiteX11" fmla="*/ 879646 w 3999101"/>
              <a:gd name="connsiteY11" fmla="*/ 544348 h 2457886"/>
              <a:gd name="connsiteX12" fmla="*/ 2265992 w 3999101"/>
              <a:gd name="connsiteY12" fmla="*/ 916249 h 2457886"/>
              <a:gd name="connsiteX13" fmla="*/ 1769523 w 3999101"/>
              <a:gd name="connsiteY13" fmla="*/ 84 h 245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999101" h="2457886">
                <a:moveTo>
                  <a:pt x="1769523" y="84"/>
                </a:moveTo>
                <a:cubicBezTo>
                  <a:pt x="2015764" y="7472"/>
                  <a:pt x="4147696" y="1284378"/>
                  <a:pt x="3990865" y="2366273"/>
                </a:cubicBezTo>
                <a:lnTo>
                  <a:pt x="3969796" y="2457886"/>
                </a:lnTo>
                <a:lnTo>
                  <a:pt x="435583" y="2457886"/>
                </a:lnTo>
                <a:lnTo>
                  <a:pt x="333753" y="2383516"/>
                </a:lnTo>
                <a:cubicBezTo>
                  <a:pt x="239071" y="2309671"/>
                  <a:pt x="143632" y="2225902"/>
                  <a:pt x="62047" y="2142984"/>
                </a:cubicBezTo>
                <a:lnTo>
                  <a:pt x="0" y="2074047"/>
                </a:lnTo>
                <a:lnTo>
                  <a:pt x="0" y="1701314"/>
                </a:lnTo>
                <a:lnTo>
                  <a:pt x="3734" y="1701066"/>
                </a:lnTo>
                <a:cubicBezTo>
                  <a:pt x="360202" y="1698372"/>
                  <a:pt x="1110099" y="1957135"/>
                  <a:pt x="505628" y="1378878"/>
                </a:cubicBezTo>
                <a:cubicBezTo>
                  <a:pt x="-139142" y="762073"/>
                  <a:pt x="1730746" y="2068324"/>
                  <a:pt x="1975784" y="1941326"/>
                </a:cubicBezTo>
                <a:cubicBezTo>
                  <a:pt x="2220820" y="1814328"/>
                  <a:pt x="557193" y="889071"/>
                  <a:pt x="879646" y="544348"/>
                </a:cubicBezTo>
                <a:cubicBezTo>
                  <a:pt x="1202101" y="199624"/>
                  <a:pt x="2156330" y="1106794"/>
                  <a:pt x="2265992" y="916249"/>
                </a:cubicBezTo>
                <a:cubicBezTo>
                  <a:pt x="2375585" y="725802"/>
                  <a:pt x="1466457" y="-9009"/>
                  <a:pt x="1769523" y="84"/>
                </a:cubicBezTo>
                <a:close/>
              </a:path>
            </a:pathLst>
          </a:custGeom>
          <a:solidFill>
            <a:srgbClr val="CBF4F2">
              <a:alpha val="36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2BD3C4F4-8644-80F7-5F9A-6E38AB822EE7}"/>
              </a:ext>
            </a:extLst>
          </p:cNvPr>
          <p:cNvSpPr/>
          <p:nvPr/>
        </p:nvSpPr>
        <p:spPr>
          <a:xfrm>
            <a:off x="6195820" y="2197390"/>
            <a:ext cx="5996180" cy="4660610"/>
          </a:xfrm>
          <a:custGeom>
            <a:avLst/>
            <a:gdLst>
              <a:gd name="connsiteX0" fmla="*/ 3719985 w 5996180"/>
              <a:gd name="connsiteY0" fmla="*/ 161 h 4660610"/>
              <a:gd name="connsiteX1" fmla="*/ 5905565 w 5996180"/>
              <a:gd name="connsiteY1" fmla="*/ 1304153 h 4660610"/>
              <a:gd name="connsiteX2" fmla="*/ 5996180 w 5996180"/>
              <a:gd name="connsiteY2" fmla="*/ 1377819 h 4660610"/>
              <a:gd name="connsiteX3" fmla="*/ 5996180 w 5996180"/>
              <a:gd name="connsiteY3" fmla="*/ 4660610 h 4660610"/>
              <a:gd name="connsiteX4" fmla="*/ 1053657 w 5996180"/>
              <a:gd name="connsiteY4" fmla="*/ 4660610 h 4660610"/>
              <a:gd name="connsiteX5" fmla="*/ 956674 w 5996180"/>
              <a:gd name="connsiteY5" fmla="*/ 4587361 h 4660610"/>
              <a:gd name="connsiteX6" fmla="*/ 195394 w 5996180"/>
              <a:gd name="connsiteY6" fmla="*/ 3282276 h 4660610"/>
              <a:gd name="connsiteX7" fmla="*/ 1287468 w 5996180"/>
              <a:gd name="connsiteY7" fmla="*/ 2653815 h 4660610"/>
              <a:gd name="connsiteX8" fmla="*/ 4116959 w 5996180"/>
              <a:gd name="connsiteY8" fmla="*/ 3736314 h 4660610"/>
              <a:gd name="connsiteX9" fmla="*/ 2007312 w 5996180"/>
              <a:gd name="connsiteY9" fmla="*/ 1047661 h 4660610"/>
              <a:gd name="connsiteX10" fmla="*/ 4675500 w 5996180"/>
              <a:gd name="connsiteY10" fmla="*/ 1763430 h 4660610"/>
              <a:gd name="connsiteX11" fmla="*/ 3719985 w 5996180"/>
              <a:gd name="connsiteY11" fmla="*/ 161 h 466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96180" h="4660610">
                <a:moveTo>
                  <a:pt x="3719985" y="161"/>
                </a:moveTo>
                <a:cubicBezTo>
                  <a:pt x="3938717" y="6723"/>
                  <a:pt x="4930542" y="533760"/>
                  <a:pt x="5905565" y="1304153"/>
                </a:cubicBezTo>
                <a:lnTo>
                  <a:pt x="5996180" y="1377819"/>
                </a:lnTo>
                <a:lnTo>
                  <a:pt x="5996180" y="4660610"/>
                </a:lnTo>
                <a:lnTo>
                  <a:pt x="1053657" y="4660610"/>
                </a:lnTo>
                <a:lnTo>
                  <a:pt x="956674" y="4587361"/>
                </a:lnTo>
                <a:cubicBezTo>
                  <a:pt x="318879" y="4089931"/>
                  <a:pt x="-336748" y="3358510"/>
                  <a:pt x="195394" y="3282276"/>
                </a:cubicBezTo>
                <a:cubicBezTo>
                  <a:pt x="803559" y="3195156"/>
                  <a:pt x="2528404" y="3840934"/>
                  <a:pt x="1287468" y="2653815"/>
                </a:cubicBezTo>
                <a:cubicBezTo>
                  <a:pt x="46531" y="1466699"/>
                  <a:pt x="3645354" y="3980737"/>
                  <a:pt x="4116959" y="3736314"/>
                </a:cubicBezTo>
                <a:cubicBezTo>
                  <a:pt x="4588561" y="3491891"/>
                  <a:pt x="1386711" y="1711122"/>
                  <a:pt x="2007312" y="1047661"/>
                </a:cubicBezTo>
                <a:cubicBezTo>
                  <a:pt x="2627913" y="384200"/>
                  <a:pt x="4464442" y="2130157"/>
                  <a:pt x="4675500" y="1763430"/>
                </a:cubicBezTo>
                <a:cubicBezTo>
                  <a:pt x="4886424" y="1396891"/>
                  <a:pt x="3136699" y="-17339"/>
                  <a:pt x="3719985" y="161"/>
                </a:cubicBezTo>
                <a:close/>
              </a:path>
            </a:pathLst>
          </a:custGeom>
          <a:solidFill>
            <a:srgbClr val="CBF4F2">
              <a:alpha val="36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id="{924F8735-7BBA-5D83-1CFF-F56811D71DEF}"/>
              </a:ext>
            </a:extLst>
          </p:cNvPr>
          <p:cNvSpPr/>
          <p:nvPr/>
        </p:nvSpPr>
        <p:spPr>
          <a:xfrm rot="10800000">
            <a:off x="0" y="0"/>
            <a:ext cx="3253863" cy="2936315"/>
          </a:xfrm>
          <a:custGeom>
            <a:avLst/>
            <a:gdLst>
              <a:gd name="connsiteX0" fmla="*/ 298937 w 3253863"/>
              <a:gd name="connsiteY0" fmla="*/ 2936315 h 2936315"/>
              <a:gd name="connsiteX1" fmla="*/ 0 w 3253863"/>
              <a:gd name="connsiteY1" fmla="*/ 2936315 h 2936315"/>
              <a:gd name="connsiteX2" fmla="*/ 38076 w 3253863"/>
              <a:gd name="connsiteY2" fmla="*/ 2918692 h 2936315"/>
              <a:gd name="connsiteX3" fmla="*/ 263033 w 3253863"/>
              <a:gd name="connsiteY3" fmla="*/ 2928811 h 2936315"/>
              <a:gd name="connsiteX4" fmla="*/ 1444760 w 3253863"/>
              <a:gd name="connsiteY4" fmla="*/ 2936315 h 2936315"/>
              <a:gd name="connsiteX5" fmla="*/ 824135 w 3253863"/>
              <a:gd name="connsiteY5" fmla="*/ 2936315 h 2936315"/>
              <a:gd name="connsiteX6" fmla="*/ 833288 w 3253863"/>
              <a:gd name="connsiteY6" fmla="*/ 2881611 h 2936315"/>
              <a:gd name="connsiteX7" fmla="*/ 605499 w 3253863"/>
              <a:gd name="connsiteY7" fmla="*/ 2359846 h 2936315"/>
              <a:gd name="connsiteX8" fmla="*/ 1332798 w 3253863"/>
              <a:gd name="connsiteY8" fmla="*/ 2835043 h 2936315"/>
              <a:gd name="connsiteX9" fmla="*/ 3253863 w 3253863"/>
              <a:gd name="connsiteY9" fmla="*/ 2936315 h 2936315"/>
              <a:gd name="connsiteX10" fmla="*/ 1959926 w 3253863"/>
              <a:gd name="connsiteY10" fmla="*/ 2936315 h 2936315"/>
              <a:gd name="connsiteX11" fmla="*/ 1865056 w 3253863"/>
              <a:gd name="connsiteY11" fmla="*/ 2790441 h 2936315"/>
              <a:gd name="connsiteX12" fmla="*/ 979518 w 3253863"/>
              <a:gd name="connsiteY12" fmla="*/ 931610 h 2936315"/>
              <a:gd name="connsiteX13" fmla="*/ 2365864 w 3253863"/>
              <a:gd name="connsiteY13" fmla="*/ 1568092 h 2936315"/>
              <a:gd name="connsiteX14" fmla="*/ 1869394 w 3253863"/>
              <a:gd name="connsiteY14" fmla="*/ 144 h 2936315"/>
              <a:gd name="connsiteX15" fmla="*/ 3131217 w 3253863"/>
              <a:gd name="connsiteY15" fmla="*/ 1335319 h 2936315"/>
              <a:gd name="connsiteX16" fmla="*/ 3253863 w 3253863"/>
              <a:gd name="connsiteY16" fmla="*/ 1516455 h 2936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253863" h="2936315">
                <a:moveTo>
                  <a:pt x="298937" y="2936315"/>
                </a:moveTo>
                <a:lnTo>
                  <a:pt x="0" y="2936315"/>
                </a:lnTo>
                <a:lnTo>
                  <a:pt x="38076" y="2918692"/>
                </a:lnTo>
                <a:cubicBezTo>
                  <a:pt x="97324" y="2904167"/>
                  <a:pt x="176971" y="2912553"/>
                  <a:pt x="263033" y="2928811"/>
                </a:cubicBezTo>
                <a:close/>
                <a:moveTo>
                  <a:pt x="1444760" y="2936315"/>
                </a:moveTo>
                <a:lnTo>
                  <a:pt x="824135" y="2936315"/>
                </a:lnTo>
                <a:lnTo>
                  <a:pt x="833288" y="2881611"/>
                </a:lnTo>
                <a:cubicBezTo>
                  <a:pt x="831573" y="2785789"/>
                  <a:pt x="766692" y="2623751"/>
                  <a:pt x="605499" y="2359846"/>
                </a:cubicBezTo>
                <a:cubicBezTo>
                  <a:pt x="202518" y="1700086"/>
                  <a:pt x="781825" y="2325939"/>
                  <a:pt x="1332798" y="2835043"/>
                </a:cubicBezTo>
                <a:close/>
                <a:moveTo>
                  <a:pt x="3253863" y="2936315"/>
                </a:moveTo>
                <a:lnTo>
                  <a:pt x="1959926" y="2936315"/>
                </a:lnTo>
                <a:lnTo>
                  <a:pt x="1865056" y="2790441"/>
                </a:lnTo>
                <a:cubicBezTo>
                  <a:pt x="1474878" y="2212419"/>
                  <a:pt x="757831" y="1337213"/>
                  <a:pt x="979518" y="931610"/>
                </a:cubicBezTo>
                <a:cubicBezTo>
                  <a:pt x="1301972" y="341642"/>
                  <a:pt x="2256202" y="1894195"/>
                  <a:pt x="2365864" y="1568092"/>
                </a:cubicBezTo>
                <a:cubicBezTo>
                  <a:pt x="2475456" y="1242155"/>
                  <a:pt x="1566329" y="-15418"/>
                  <a:pt x="1869394" y="144"/>
                </a:cubicBezTo>
                <a:cubicBezTo>
                  <a:pt x="1992515" y="6466"/>
                  <a:pt x="2587058" y="555959"/>
                  <a:pt x="3131217" y="1335319"/>
                </a:cubicBezTo>
                <a:lnTo>
                  <a:pt x="3253863" y="1516455"/>
                </a:lnTo>
                <a:close/>
              </a:path>
            </a:pathLst>
          </a:custGeom>
          <a:solidFill>
            <a:srgbClr val="CBF4F2">
              <a:alpha val="48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730FC573-2A0E-B55E-EF78-E4887AE9FABA}"/>
              </a:ext>
            </a:extLst>
          </p:cNvPr>
          <p:cNvSpPr/>
          <p:nvPr/>
        </p:nvSpPr>
        <p:spPr>
          <a:xfrm>
            <a:off x="9691881" y="5353130"/>
            <a:ext cx="1577872" cy="1881197"/>
          </a:xfrm>
          <a:custGeom>
            <a:avLst/>
            <a:gdLst>
              <a:gd name="connsiteX0" fmla="*/ 419 w 509413"/>
              <a:gd name="connsiteY0" fmla="*/ 606820 h 607341"/>
              <a:gd name="connsiteX1" fmla="*/ 175410 w 509413"/>
              <a:gd name="connsiteY1" fmla="*/ 100963 h 607341"/>
              <a:gd name="connsiteX2" fmla="*/ 67041 w 509413"/>
              <a:gd name="connsiteY2" fmla="*/ 553096 h 607341"/>
              <a:gd name="connsiteX3" fmla="*/ 426582 w 509413"/>
              <a:gd name="connsiteY3" fmla="*/ 29792 h 607341"/>
              <a:gd name="connsiteX4" fmla="*/ 102914 w 509413"/>
              <a:gd name="connsiteY4" fmla="*/ 606417 h 607341"/>
              <a:gd name="connsiteX5" fmla="*/ 509327 w 509413"/>
              <a:gd name="connsiteY5" fmla="*/ 289716 h 607341"/>
              <a:gd name="connsiteX6" fmla="*/ 419 w 509413"/>
              <a:gd name="connsiteY6" fmla="*/ 606820 h 607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9413" h="607341">
                <a:moveTo>
                  <a:pt x="419" y="606820"/>
                </a:moveTo>
                <a:cubicBezTo>
                  <a:pt x="-10061" y="550159"/>
                  <a:pt x="179671" y="-195986"/>
                  <a:pt x="175410" y="100963"/>
                </a:cubicBezTo>
                <a:cubicBezTo>
                  <a:pt x="171149" y="397913"/>
                  <a:pt x="49363" y="574747"/>
                  <a:pt x="67041" y="553096"/>
                </a:cubicBezTo>
                <a:cubicBezTo>
                  <a:pt x="84719" y="531503"/>
                  <a:pt x="311246" y="-148597"/>
                  <a:pt x="426582" y="29792"/>
                </a:cubicBezTo>
                <a:cubicBezTo>
                  <a:pt x="541919" y="208181"/>
                  <a:pt x="72569" y="629680"/>
                  <a:pt x="102914" y="606417"/>
                </a:cubicBezTo>
                <a:cubicBezTo>
                  <a:pt x="133260" y="583154"/>
                  <a:pt x="516007" y="114840"/>
                  <a:pt x="509327" y="289716"/>
                </a:cubicBezTo>
                <a:cubicBezTo>
                  <a:pt x="502706" y="464535"/>
                  <a:pt x="419" y="606820"/>
                  <a:pt x="419" y="606820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036AAFD-C2AE-F843-6D04-D1DBC7D7F94F}"/>
              </a:ext>
            </a:extLst>
          </p:cNvPr>
          <p:cNvGrpSpPr/>
          <p:nvPr/>
        </p:nvGrpSpPr>
        <p:grpSpPr>
          <a:xfrm>
            <a:off x="9934743" y="4546026"/>
            <a:ext cx="2069222" cy="2766065"/>
            <a:chOff x="2732057" y="1123764"/>
            <a:chExt cx="296298" cy="396081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010A23A-B506-6AB9-9114-423F556357AD}"/>
                </a:ext>
              </a:extLst>
            </p:cNvPr>
            <p:cNvSpPr/>
            <p:nvPr/>
          </p:nvSpPr>
          <p:spPr>
            <a:xfrm>
              <a:off x="2732057" y="1123764"/>
              <a:ext cx="296298" cy="396081"/>
            </a:xfrm>
            <a:custGeom>
              <a:avLst/>
              <a:gdLst>
                <a:gd name="connsiteX0" fmla="*/ 276700 w 296298"/>
                <a:gd name="connsiteY0" fmla="*/ 396082 h 396081"/>
                <a:gd name="connsiteX1" fmla="*/ 267199 w 296298"/>
                <a:gd name="connsiteY1" fmla="*/ 387790 h 396081"/>
                <a:gd name="connsiteX2" fmla="*/ 28291 w 296298"/>
                <a:gd name="connsiteY2" fmla="*/ 104487 h 396081"/>
                <a:gd name="connsiteX3" fmla="*/ 265932 w 296298"/>
                <a:gd name="connsiteY3" fmla="*/ 374489 h 396081"/>
                <a:gd name="connsiteX4" fmla="*/ 226316 w 296298"/>
                <a:gd name="connsiteY4" fmla="*/ 7289 h 396081"/>
                <a:gd name="connsiteX5" fmla="*/ 276700 w 296298"/>
                <a:gd name="connsiteY5" fmla="*/ 396082 h 396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298" h="396081">
                  <a:moveTo>
                    <a:pt x="276700" y="396082"/>
                  </a:moveTo>
                  <a:cubicBezTo>
                    <a:pt x="275145" y="395045"/>
                    <a:pt x="271863" y="392166"/>
                    <a:pt x="267199" y="387790"/>
                  </a:cubicBezTo>
                  <a:cubicBezTo>
                    <a:pt x="206450" y="330842"/>
                    <a:pt x="-91997" y="17596"/>
                    <a:pt x="28291" y="104487"/>
                  </a:cubicBezTo>
                  <a:cubicBezTo>
                    <a:pt x="157908" y="198115"/>
                    <a:pt x="265932" y="374489"/>
                    <a:pt x="265932" y="374489"/>
                  </a:cubicBezTo>
                  <a:cubicBezTo>
                    <a:pt x="265932" y="374489"/>
                    <a:pt x="107524" y="-61118"/>
                    <a:pt x="226316" y="7289"/>
                  </a:cubicBezTo>
                  <a:cubicBezTo>
                    <a:pt x="345107" y="75696"/>
                    <a:pt x="276700" y="396082"/>
                    <a:pt x="276700" y="396082"/>
                  </a:cubicBezTo>
                  <a:close/>
                </a:path>
              </a:pathLst>
            </a:custGeom>
            <a:solidFill>
              <a:srgbClr val="4F8E3A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8AE08EAF-36AB-607E-4328-D5DC92D48CB6}"/>
                </a:ext>
              </a:extLst>
            </p:cNvPr>
            <p:cNvSpPr/>
            <p:nvPr/>
          </p:nvSpPr>
          <p:spPr>
            <a:xfrm>
              <a:off x="2933152" y="1138194"/>
              <a:ext cx="66930" cy="360001"/>
            </a:xfrm>
            <a:custGeom>
              <a:avLst/>
              <a:gdLst>
                <a:gd name="connsiteX0" fmla="*/ 0 w 66930"/>
                <a:gd name="connsiteY0" fmla="*/ 0 h 360001"/>
                <a:gd name="connsiteX1" fmla="*/ 64780 w 66930"/>
                <a:gd name="connsiteY1" fmla="*/ 360002 h 36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930" h="360001">
                  <a:moveTo>
                    <a:pt x="0" y="0"/>
                  </a:moveTo>
                  <a:cubicBezTo>
                    <a:pt x="0" y="0"/>
                    <a:pt x="81018" y="98983"/>
                    <a:pt x="64780" y="360002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E0BC1599-A171-BA25-571E-CA89BE86B2EA}"/>
                </a:ext>
              </a:extLst>
            </p:cNvPr>
            <p:cNvSpPr/>
            <p:nvPr/>
          </p:nvSpPr>
          <p:spPr>
            <a:xfrm>
              <a:off x="2916914" y="1186793"/>
              <a:ext cx="86430" cy="54011"/>
            </a:xfrm>
            <a:custGeom>
              <a:avLst/>
              <a:gdLst>
                <a:gd name="connsiteX0" fmla="*/ 0 w 86430"/>
                <a:gd name="connsiteY0" fmla="*/ 0 h 54011"/>
                <a:gd name="connsiteX1" fmla="*/ 59425 w 86430"/>
                <a:gd name="connsiteY1" fmla="*/ 54011 h 54011"/>
                <a:gd name="connsiteX2" fmla="*/ 86430 w 86430"/>
                <a:gd name="connsiteY2" fmla="*/ 0 h 5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430" h="54011">
                  <a:moveTo>
                    <a:pt x="0" y="0"/>
                  </a:moveTo>
                  <a:lnTo>
                    <a:pt x="59425" y="54011"/>
                  </a:lnTo>
                  <a:lnTo>
                    <a:pt x="86430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3B6431C8-B819-0A96-CED2-830E75CA545F}"/>
                </a:ext>
              </a:extLst>
            </p:cNvPr>
            <p:cNvSpPr/>
            <p:nvPr/>
          </p:nvSpPr>
          <p:spPr>
            <a:xfrm>
              <a:off x="2927739" y="1262397"/>
              <a:ext cx="86372" cy="81017"/>
            </a:xfrm>
            <a:custGeom>
              <a:avLst/>
              <a:gdLst>
                <a:gd name="connsiteX0" fmla="*/ 86373 w 86372"/>
                <a:gd name="connsiteY0" fmla="*/ 0 h 81017"/>
                <a:gd name="connsiteX1" fmla="*/ 75605 w 86372"/>
                <a:gd name="connsiteY1" fmla="*/ 81018 h 81017"/>
                <a:gd name="connsiteX2" fmla="*/ 0 w 86372"/>
                <a:gd name="connsiteY2" fmla="*/ 27006 h 8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372" h="81017">
                  <a:moveTo>
                    <a:pt x="86373" y="0"/>
                  </a:moveTo>
                  <a:lnTo>
                    <a:pt x="75605" y="81018"/>
                  </a:lnTo>
                  <a:lnTo>
                    <a:pt x="0" y="27006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E0E58D3-F157-22A3-30E2-B7CAEE7353A1}"/>
                </a:ext>
              </a:extLst>
            </p:cNvPr>
            <p:cNvSpPr/>
            <p:nvPr/>
          </p:nvSpPr>
          <p:spPr>
            <a:xfrm>
              <a:off x="2960100" y="1365008"/>
              <a:ext cx="64837" cy="59424"/>
            </a:xfrm>
            <a:custGeom>
              <a:avLst/>
              <a:gdLst>
                <a:gd name="connsiteX0" fmla="*/ 0 w 64837"/>
                <a:gd name="connsiteY0" fmla="*/ 21593 h 59424"/>
                <a:gd name="connsiteX1" fmla="*/ 37831 w 64837"/>
                <a:gd name="connsiteY1" fmla="*/ 59425 h 59424"/>
                <a:gd name="connsiteX2" fmla="*/ 64837 w 64837"/>
                <a:gd name="connsiteY2" fmla="*/ 0 h 59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37" h="59424">
                  <a:moveTo>
                    <a:pt x="0" y="21593"/>
                  </a:moveTo>
                  <a:lnTo>
                    <a:pt x="37831" y="59425"/>
                  </a:lnTo>
                  <a:lnTo>
                    <a:pt x="64837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719FC2E2-2106-015B-FD43-9755E571BDAB}"/>
              </a:ext>
            </a:extLst>
          </p:cNvPr>
          <p:cNvSpPr/>
          <p:nvPr/>
        </p:nvSpPr>
        <p:spPr>
          <a:xfrm>
            <a:off x="2237624" y="5882530"/>
            <a:ext cx="1475325" cy="1096632"/>
          </a:xfrm>
          <a:custGeom>
            <a:avLst/>
            <a:gdLst>
              <a:gd name="connsiteX0" fmla="*/ 349471 w 480860"/>
              <a:gd name="connsiteY0" fmla="*/ 324642 h 357431"/>
              <a:gd name="connsiteX1" fmla="*/ 237 w 480860"/>
              <a:gd name="connsiteY1" fmla="*/ 40245 h 357431"/>
              <a:gd name="connsiteX2" fmla="*/ 338645 w 480860"/>
              <a:gd name="connsiteY2" fmla="*/ 227444 h 357431"/>
              <a:gd name="connsiteX3" fmla="*/ 126226 w 480860"/>
              <a:gd name="connsiteY3" fmla="*/ 629 h 357431"/>
              <a:gd name="connsiteX4" fmla="*/ 407053 w 480860"/>
              <a:gd name="connsiteY4" fmla="*/ 267060 h 357431"/>
              <a:gd name="connsiteX5" fmla="*/ 349471 w 480860"/>
              <a:gd name="connsiteY5" fmla="*/ 69036 h 357431"/>
              <a:gd name="connsiteX6" fmla="*/ 471890 w 480860"/>
              <a:gd name="connsiteY6" fmla="*/ 357061 h 357431"/>
              <a:gd name="connsiteX7" fmla="*/ 349471 w 480860"/>
              <a:gd name="connsiteY7" fmla="*/ 324642 h 357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0860" h="357431">
                <a:moveTo>
                  <a:pt x="349471" y="324642"/>
                </a:moveTo>
                <a:cubicBezTo>
                  <a:pt x="349471" y="324642"/>
                  <a:pt x="-10531" y="79804"/>
                  <a:pt x="237" y="40245"/>
                </a:cubicBezTo>
                <a:cubicBezTo>
                  <a:pt x="11005" y="686"/>
                  <a:pt x="356669" y="231071"/>
                  <a:pt x="338645" y="227444"/>
                </a:cubicBezTo>
                <a:cubicBezTo>
                  <a:pt x="320622" y="223816"/>
                  <a:pt x="29028" y="-13767"/>
                  <a:pt x="126226" y="629"/>
                </a:cubicBezTo>
                <a:cubicBezTo>
                  <a:pt x="223424" y="15024"/>
                  <a:pt x="417820" y="277828"/>
                  <a:pt x="407053" y="267060"/>
                </a:cubicBezTo>
                <a:cubicBezTo>
                  <a:pt x="396227" y="256235"/>
                  <a:pt x="288261" y="-2941"/>
                  <a:pt x="349471" y="69036"/>
                </a:cubicBezTo>
                <a:cubicBezTo>
                  <a:pt x="410680" y="141013"/>
                  <a:pt x="511506" y="367828"/>
                  <a:pt x="471890" y="357061"/>
                </a:cubicBezTo>
                <a:cubicBezTo>
                  <a:pt x="432274" y="346293"/>
                  <a:pt x="349471" y="324642"/>
                  <a:pt x="349471" y="324642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F123F98D-6540-9F65-F0F8-759AEEB50ABE}"/>
              </a:ext>
            </a:extLst>
          </p:cNvPr>
          <p:cNvSpPr/>
          <p:nvPr/>
        </p:nvSpPr>
        <p:spPr>
          <a:xfrm rot="3836805">
            <a:off x="8106139" y="6205830"/>
            <a:ext cx="1093869" cy="570110"/>
          </a:xfrm>
          <a:custGeom>
            <a:avLst/>
            <a:gdLst>
              <a:gd name="connsiteX0" fmla="*/ 510273 w 510272"/>
              <a:gd name="connsiteY0" fmla="*/ 265947 h 265947"/>
              <a:gd name="connsiteX1" fmla="*/ 24224 w 510272"/>
              <a:gd name="connsiteY1" fmla="*/ 174162 h 265947"/>
              <a:gd name="connsiteX2" fmla="*/ 418430 w 510272"/>
              <a:gd name="connsiteY2" fmla="*/ 222761 h 265947"/>
              <a:gd name="connsiteX3" fmla="*/ 159196 w 510272"/>
              <a:gd name="connsiteY3" fmla="*/ 1358 h 265947"/>
              <a:gd name="connsiteX4" fmla="*/ 510273 w 510272"/>
              <a:gd name="connsiteY4" fmla="*/ 265947 h 26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72" h="265947">
                <a:moveTo>
                  <a:pt x="510273" y="265947"/>
                </a:moveTo>
                <a:cubicBezTo>
                  <a:pt x="477854" y="265947"/>
                  <a:pt x="-126986" y="217348"/>
                  <a:pt x="24224" y="174162"/>
                </a:cubicBezTo>
                <a:cubicBezTo>
                  <a:pt x="175434" y="130975"/>
                  <a:pt x="418430" y="222761"/>
                  <a:pt x="418430" y="222761"/>
                </a:cubicBezTo>
                <a:cubicBezTo>
                  <a:pt x="418430" y="222761"/>
                  <a:pt x="13399" y="-20235"/>
                  <a:pt x="159196" y="1358"/>
                </a:cubicBezTo>
                <a:cubicBezTo>
                  <a:pt x="305108" y="22894"/>
                  <a:pt x="510273" y="265947"/>
                  <a:pt x="510273" y="265947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4343EE0F-E8E5-C24A-8175-B0D1C2FA01BC}"/>
              </a:ext>
            </a:extLst>
          </p:cNvPr>
          <p:cNvSpPr/>
          <p:nvPr/>
        </p:nvSpPr>
        <p:spPr>
          <a:xfrm>
            <a:off x="-1885562" y="5518097"/>
            <a:ext cx="2208940" cy="1720488"/>
          </a:xfrm>
          <a:custGeom>
            <a:avLst/>
            <a:gdLst>
              <a:gd name="connsiteX0" fmla="*/ 315564 w 323556"/>
              <a:gd name="connsiteY0" fmla="*/ 252010 h 252010"/>
              <a:gd name="connsiteX1" fmla="*/ 61744 w 323556"/>
              <a:gd name="connsiteY1" fmla="*/ 133219 h 252010"/>
              <a:gd name="connsiteX2" fmla="*/ 299384 w 323556"/>
              <a:gd name="connsiteY2" fmla="*/ 203411 h 252010"/>
              <a:gd name="connsiteX3" fmla="*/ 196773 w 323556"/>
              <a:gd name="connsiteY3" fmla="*/ 9015 h 252010"/>
              <a:gd name="connsiteX4" fmla="*/ 315564 w 323556"/>
              <a:gd name="connsiteY4" fmla="*/ 252010 h 252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556" h="252010">
                <a:moveTo>
                  <a:pt x="315564" y="252010"/>
                </a:moveTo>
                <a:cubicBezTo>
                  <a:pt x="261553" y="208824"/>
                  <a:pt x="-154246" y="84620"/>
                  <a:pt x="61744" y="133219"/>
                </a:cubicBezTo>
                <a:cubicBezTo>
                  <a:pt x="277733" y="181818"/>
                  <a:pt x="299384" y="203411"/>
                  <a:pt x="299384" y="203411"/>
                </a:cubicBezTo>
                <a:cubicBezTo>
                  <a:pt x="299384" y="203411"/>
                  <a:pt x="23970" y="-50410"/>
                  <a:pt x="196773" y="9015"/>
                </a:cubicBezTo>
                <a:cubicBezTo>
                  <a:pt x="369576" y="68382"/>
                  <a:pt x="315564" y="252010"/>
                  <a:pt x="315564" y="252010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23FFC09F-F7E7-A5A9-3ADC-B2236B8783AA}"/>
              </a:ext>
            </a:extLst>
          </p:cNvPr>
          <p:cNvGrpSpPr/>
          <p:nvPr/>
        </p:nvGrpSpPr>
        <p:grpSpPr>
          <a:xfrm>
            <a:off x="1199608" y="5372902"/>
            <a:ext cx="1621805" cy="1706575"/>
            <a:chOff x="-92546" y="2908858"/>
            <a:chExt cx="1044448" cy="1099040"/>
          </a:xfrm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8B3DDFC8-4DBB-63D4-910F-9ACDDA829864}"/>
                </a:ext>
              </a:extLst>
            </p:cNvPr>
            <p:cNvSpPr/>
            <p:nvPr/>
          </p:nvSpPr>
          <p:spPr>
            <a:xfrm>
              <a:off x="-86484" y="2908858"/>
              <a:ext cx="1038386" cy="1099040"/>
            </a:xfrm>
            <a:custGeom>
              <a:avLst/>
              <a:gdLst>
                <a:gd name="connsiteX0" fmla="*/ 483221 w 484390"/>
                <a:gd name="connsiteY0" fmla="*/ 512685 h 512684"/>
                <a:gd name="connsiteX1" fmla="*/ 310418 w 484390"/>
                <a:gd name="connsiteY1" fmla="*/ 21281 h 512684"/>
                <a:gd name="connsiteX2" fmla="*/ 423796 w 484390"/>
                <a:gd name="connsiteY2" fmla="*/ 393893 h 512684"/>
                <a:gd name="connsiteX3" fmla="*/ 29591 w 484390"/>
                <a:gd name="connsiteY3" fmla="*/ 210265 h 512684"/>
                <a:gd name="connsiteX4" fmla="*/ 483221 w 484390"/>
                <a:gd name="connsiteY4" fmla="*/ 512685 h 512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512684">
                  <a:moveTo>
                    <a:pt x="483221" y="512685"/>
                  </a:moveTo>
                  <a:cubicBezTo>
                    <a:pt x="494046" y="480266"/>
                    <a:pt x="429209" y="-119161"/>
                    <a:pt x="310418" y="21281"/>
                  </a:cubicBezTo>
                  <a:cubicBezTo>
                    <a:pt x="191626" y="161723"/>
                    <a:pt x="423796" y="393893"/>
                    <a:pt x="423796" y="393893"/>
                  </a:cubicBezTo>
                  <a:cubicBezTo>
                    <a:pt x="423796" y="393893"/>
                    <a:pt x="-132444" y="-54324"/>
                    <a:pt x="29591" y="210265"/>
                  </a:cubicBezTo>
                  <a:cubicBezTo>
                    <a:pt x="191569" y="474853"/>
                    <a:pt x="483221" y="512685"/>
                    <a:pt x="483221" y="512685"/>
                  </a:cubicBezTo>
                  <a:close/>
                </a:path>
              </a:pathLst>
            </a:custGeom>
            <a:solidFill>
              <a:srgbClr val="336535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A9D0B1B-14F2-8538-4E92-C21575B04755}"/>
                </a:ext>
              </a:extLst>
            </p:cNvPr>
            <p:cNvSpPr/>
            <p:nvPr/>
          </p:nvSpPr>
          <p:spPr>
            <a:xfrm>
              <a:off x="-92546" y="3197528"/>
              <a:ext cx="1041940" cy="810369"/>
            </a:xfrm>
            <a:custGeom>
              <a:avLst/>
              <a:gdLst>
                <a:gd name="connsiteX0" fmla="*/ 0 w 486048"/>
                <a:gd name="connsiteY0" fmla="*/ 0 h 378024"/>
                <a:gd name="connsiteX1" fmla="*/ 486049 w 486048"/>
                <a:gd name="connsiteY1" fmla="*/ 378025 h 37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6048" h="378024">
                  <a:moveTo>
                    <a:pt x="0" y="0"/>
                  </a:moveTo>
                  <a:cubicBezTo>
                    <a:pt x="0" y="0"/>
                    <a:pt x="421211" y="345606"/>
                    <a:pt x="486049" y="378025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B7214E3-CB79-9F4F-C7D8-321AA4245927}"/>
                </a:ext>
              </a:extLst>
            </p:cNvPr>
            <p:cNvSpPr/>
            <p:nvPr/>
          </p:nvSpPr>
          <p:spPr>
            <a:xfrm>
              <a:off x="32" y="3290108"/>
              <a:ext cx="208363" cy="127387"/>
            </a:xfrm>
            <a:custGeom>
              <a:avLst/>
              <a:gdLst>
                <a:gd name="connsiteX0" fmla="*/ 0 w 97198"/>
                <a:gd name="connsiteY0" fmla="*/ 54012 h 59424"/>
                <a:gd name="connsiteX1" fmla="*/ 97198 w 97198"/>
                <a:gd name="connsiteY1" fmla="*/ 59425 h 59424"/>
                <a:gd name="connsiteX2" fmla="*/ 70192 w 97198"/>
                <a:gd name="connsiteY2" fmla="*/ 0 h 59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198" h="59424">
                  <a:moveTo>
                    <a:pt x="0" y="54012"/>
                  </a:moveTo>
                  <a:cubicBezTo>
                    <a:pt x="16180" y="48599"/>
                    <a:pt x="97198" y="59425"/>
                    <a:pt x="97198" y="59425"/>
                  </a:cubicBezTo>
                  <a:lnTo>
                    <a:pt x="70192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FC60FE3-64F8-D744-8F1A-A46C2C039E07}"/>
                </a:ext>
              </a:extLst>
            </p:cNvPr>
            <p:cNvSpPr/>
            <p:nvPr/>
          </p:nvSpPr>
          <p:spPr>
            <a:xfrm>
              <a:off x="205130" y="3417495"/>
              <a:ext cx="211750" cy="196759"/>
            </a:xfrm>
            <a:custGeom>
              <a:avLst/>
              <a:gdLst>
                <a:gd name="connsiteX0" fmla="*/ 77186 w 98778"/>
                <a:gd name="connsiteY0" fmla="*/ 0 h 91785"/>
                <a:gd name="connsiteX1" fmla="*/ 98779 w 98778"/>
                <a:gd name="connsiteY1" fmla="*/ 91785 h 91785"/>
                <a:gd name="connsiteX2" fmla="*/ 1581 w 98778"/>
                <a:gd name="connsiteY2" fmla="*/ 86373 h 9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778" h="91785">
                  <a:moveTo>
                    <a:pt x="77186" y="0"/>
                  </a:moveTo>
                  <a:lnTo>
                    <a:pt x="98779" y="91785"/>
                  </a:lnTo>
                  <a:cubicBezTo>
                    <a:pt x="98779" y="91785"/>
                    <a:pt x="-14600" y="86373"/>
                    <a:pt x="1581" y="86373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F18751CD-C9F4-A3FC-04D4-1E07FDB0A12B}"/>
                </a:ext>
              </a:extLst>
            </p:cNvPr>
            <p:cNvSpPr/>
            <p:nvPr/>
          </p:nvSpPr>
          <p:spPr>
            <a:xfrm>
              <a:off x="416883" y="3556364"/>
              <a:ext cx="219965" cy="243170"/>
            </a:xfrm>
            <a:custGeom>
              <a:avLst/>
              <a:gdLst>
                <a:gd name="connsiteX0" fmla="*/ 80960 w 102610"/>
                <a:gd name="connsiteY0" fmla="*/ 0 h 113435"/>
                <a:gd name="connsiteX1" fmla="*/ 102611 w 102610"/>
                <a:gd name="connsiteY1" fmla="*/ 97256 h 113435"/>
                <a:gd name="connsiteX2" fmla="*/ 0 w 102610"/>
                <a:gd name="connsiteY2" fmla="*/ 113436 h 11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610" h="113435">
                  <a:moveTo>
                    <a:pt x="80960" y="0"/>
                  </a:moveTo>
                  <a:lnTo>
                    <a:pt x="102611" y="97256"/>
                  </a:lnTo>
                  <a:lnTo>
                    <a:pt x="0" y="113436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EF3ADCC-9828-0C03-4E4A-CB1C0CFB55F1}"/>
                </a:ext>
              </a:extLst>
            </p:cNvPr>
            <p:cNvSpPr/>
            <p:nvPr/>
          </p:nvSpPr>
          <p:spPr>
            <a:xfrm>
              <a:off x="636850" y="2919669"/>
              <a:ext cx="277858" cy="984047"/>
            </a:xfrm>
            <a:custGeom>
              <a:avLst/>
              <a:gdLst>
                <a:gd name="connsiteX0" fmla="*/ 0 w 129616"/>
                <a:gd name="connsiteY0" fmla="*/ 0 h 459042"/>
                <a:gd name="connsiteX1" fmla="*/ 129617 w 129616"/>
                <a:gd name="connsiteY1" fmla="*/ 459042 h 45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9616" h="459042">
                  <a:moveTo>
                    <a:pt x="0" y="0"/>
                  </a:moveTo>
                  <a:cubicBezTo>
                    <a:pt x="5413" y="21593"/>
                    <a:pt x="129617" y="459042"/>
                    <a:pt x="129617" y="459042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6267889-5CD0-1302-5434-5C48C0EF0819}"/>
                </a:ext>
              </a:extLst>
            </p:cNvPr>
            <p:cNvSpPr/>
            <p:nvPr/>
          </p:nvSpPr>
          <p:spPr>
            <a:xfrm>
              <a:off x="521064" y="3023852"/>
              <a:ext cx="266256" cy="208363"/>
            </a:xfrm>
            <a:custGeom>
              <a:avLst/>
              <a:gdLst>
                <a:gd name="connsiteX0" fmla="*/ 0 w 124204"/>
                <a:gd name="connsiteY0" fmla="*/ 0 h 97198"/>
                <a:gd name="connsiteX1" fmla="*/ 97198 w 124204"/>
                <a:gd name="connsiteY1" fmla="*/ 97198 h 97198"/>
                <a:gd name="connsiteX2" fmla="*/ 124204 w 124204"/>
                <a:gd name="connsiteY2" fmla="*/ 21593 h 97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204" h="97198">
                  <a:moveTo>
                    <a:pt x="0" y="0"/>
                  </a:moveTo>
                  <a:cubicBezTo>
                    <a:pt x="10825" y="16180"/>
                    <a:pt x="97198" y="97198"/>
                    <a:pt x="97198" y="97198"/>
                  </a:cubicBezTo>
                  <a:lnTo>
                    <a:pt x="124204" y="21593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072A100-1397-3772-65B7-4D247A0B0957}"/>
                </a:ext>
              </a:extLst>
            </p:cNvPr>
            <p:cNvSpPr/>
            <p:nvPr/>
          </p:nvSpPr>
          <p:spPr>
            <a:xfrm>
              <a:off x="521064" y="3267025"/>
              <a:ext cx="324147" cy="162072"/>
            </a:xfrm>
            <a:custGeom>
              <a:avLst/>
              <a:gdLst>
                <a:gd name="connsiteX0" fmla="*/ 0 w 151209"/>
                <a:gd name="connsiteY0" fmla="*/ 0 h 75604"/>
                <a:gd name="connsiteX1" fmla="*/ 118791 w 151209"/>
                <a:gd name="connsiteY1" fmla="*/ 75605 h 75604"/>
                <a:gd name="connsiteX2" fmla="*/ 151210 w 151209"/>
                <a:gd name="connsiteY2" fmla="*/ 0 h 75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209" h="75604">
                  <a:moveTo>
                    <a:pt x="0" y="0"/>
                  </a:moveTo>
                  <a:cubicBezTo>
                    <a:pt x="21593" y="0"/>
                    <a:pt x="118791" y="75605"/>
                    <a:pt x="118791" y="75605"/>
                  </a:cubicBezTo>
                  <a:lnTo>
                    <a:pt x="151210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793A51E3-5E81-6124-A783-DA09FD8CA1B2}"/>
                </a:ext>
              </a:extLst>
            </p:cNvPr>
            <p:cNvSpPr/>
            <p:nvPr/>
          </p:nvSpPr>
          <p:spPr>
            <a:xfrm>
              <a:off x="648329" y="3533281"/>
              <a:ext cx="266256" cy="127263"/>
            </a:xfrm>
            <a:custGeom>
              <a:avLst/>
              <a:gdLst>
                <a:gd name="connsiteX0" fmla="*/ 0 w 124204"/>
                <a:gd name="connsiteY0" fmla="*/ 5413 h 59366"/>
                <a:gd name="connsiteX1" fmla="*/ 97256 w 124204"/>
                <a:gd name="connsiteY1" fmla="*/ 59367 h 59366"/>
                <a:gd name="connsiteX2" fmla="*/ 124204 w 124204"/>
                <a:gd name="connsiteY2" fmla="*/ 0 h 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204" h="59366">
                  <a:moveTo>
                    <a:pt x="0" y="5413"/>
                  </a:moveTo>
                  <a:lnTo>
                    <a:pt x="97256" y="59367"/>
                  </a:lnTo>
                  <a:lnTo>
                    <a:pt x="124204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2137E41F-5691-F9FF-58C3-B757E6F1BD46}"/>
              </a:ext>
            </a:extLst>
          </p:cNvPr>
          <p:cNvGrpSpPr/>
          <p:nvPr/>
        </p:nvGrpSpPr>
        <p:grpSpPr>
          <a:xfrm>
            <a:off x="3509461" y="5770146"/>
            <a:ext cx="920395" cy="1269985"/>
            <a:chOff x="568371" y="3478790"/>
            <a:chExt cx="920395" cy="1269985"/>
          </a:xfrm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7E87734D-C1E2-8022-D3CE-93EB6EED333F}"/>
                </a:ext>
              </a:extLst>
            </p:cNvPr>
            <p:cNvSpPr/>
            <p:nvPr/>
          </p:nvSpPr>
          <p:spPr>
            <a:xfrm>
              <a:off x="568371" y="3478790"/>
              <a:ext cx="920395" cy="1269985"/>
            </a:xfrm>
            <a:custGeom>
              <a:avLst/>
              <a:gdLst>
                <a:gd name="connsiteX0" fmla="*/ 426150 w 429349"/>
                <a:gd name="connsiteY0" fmla="*/ 592428 h 592427"/>
                <a:gd name="connsiteX1" fmla="*/ 69718 w 429349"/>
                <a:gd name="connsiteY1" fmla="*/ 327839 h 592427"/>
                <a:gd name="connsiteX2" fmla="*/ 388319 w 429349"/>
                <a:gd name="connsiteY2" fmla="*/ 538473 h 592427"/>
                <a:gd name="connsiteX3" fmla="*/ 280295 w 429349"/>
                <a:gd name="connsiteY3" fmla="*/ 14651 h 592427"/>
                <a:gd name="connsiteX4" fmla="*/ 426150 w 429349"/>
                <a:gd name="connsiteY4" fmla="*/ 592428 h 59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349" h="592427">
                  <a:moveTo>
                    <a:pt x="426150" y="592428"/>
                  </a:moveTo>
                  <a:cubicBezTo>
                    <a:pt x="399144" y="592428"/>
                    <a:pt x="-200283" y="225228"/>
                    <a:pt x="69718" y="327839"/>
                  </a:cubicBezTo>
                  <a:cubicBezTo>
                    <a:pt x="339720" y="430450"/>
                    <a:pt x="388319" y="538473"/>
                    <a:pt x="388319" y="538473"/>
                  </a:cubicBezTo>
                  <a:cubicBezTo>
                    <a:pt x="388319" y="538473"/>
                    <a:pt x="96724" y="-104141"/>
                    <a:pt x="280295" y="14651"/>
                  </a:cubicBezTo>
                  <a:cubicBezTo>
                    <a:pt x="463866" y="133442"/>
                    <a:pt x="426150" y="592428"/>
                    <a:pt x="426150" y="592428"/>
                  </a:cubicBezTo>
                  <a:close/>
                </a:path>
              </a:pathLst>
            </a:custGeom>
            <a:solidFill>
              <a:srgbClr val="336535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3A2ACECE-6315-3672-97A4-CB31EFA82C9B}"/>
                </a:ext>
              </a:extLst>
            </p:cNvPr>
            <p:cNvSpPr/>
            <p:nvPr/>
          </p:nvSpPr>
          <p:spPr>
            <a:xfrm>
              <a:off x="1088263" y="3521677"/>
              <a:ext cx="393643" cy="1227098"/>
            </a:xfrm>
            <a:custGeom>
              <a:avLst/>
              <a:gdLst>
                <a:gd name="connsiteX0" fmla="*/ 0 w 183628"/>
                <a:gd name="connsiteY0" fmla="*/ 0 h 572421"/>
                <a:gd name="connsiteX1" fmla="*/ 183629 w 183628"/>
                <a:gd name="connsiteY1" fmla="*/ 572422 h 572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628" h="572421">
                  <a:moveTo>
                    <a:pt x="0" y="0"/>
                  </a:moveTo>
                  <a:cubicBezTo>
                    <a:pt x="0" y="0"/>
                    <a:pt x="178216" y="329426"/>
                    <a:pt x="183629" y="572422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1EA9437E-0638-995E-BF76-650BD488A2EB}"/>
                </a:ext>
              </a:extLst>
            </p:cNvPr>
            <p:cNvSpPr/>
            <p:nvPr/>
          </p:nvSpPr>
          <p:spPr>
            <a:xfrm>
              <a:off x="1053578" y="3591174"/>
              <a:ext cx="185156" cy="173676"/>
            </a:xfrm>
            <a:custGeom>
              <a:avLst/>
              <a:gdLst>
                <a:gd name="connsiteX0" fmla="*/ 0 w 86372"/>
                <a:gd name="connsiteY0" fmla="*/ 43186 h 81017"/>
                <a:gd name="connsiteX1" fmla="*/ 64780 w 86372"/>
                <a:gd name="connsiteY1" fmla="*/ 81018 h 81017"/>
                <a:gd name="connsiteX2" fmla="*/ 86373 w 86372"/>
                <a:gd name="connsiteY2" fmla="*/ 0 h 8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372" h="81017">
                  <a:moveTo>
                    <a:pt x="0" y="43186"/>
                  </a:moveTo>
                  <a:lnTo>
                    <a:pt x="64780" y="81018"/>
                  </a:lnTo>
                  <a:lnTo>
                    <a:pt x="86373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6A7BB20-3E6E-27A6-68CA-79E6B7C2CDD1}"/>
                </a:ext>
              </a:extLst>
            </p:cNvPr>
            <p:cNvSpPr/>
            <p:nvPr/>
          </p:nvSpPr>
          <p:spPr>
            <a:xfrm>
              <a:off x="1111469" y="3764850"/>
              <a:ext cx="243048" cy="243048"/>
            </a:xfrm>
            <a:custGeom>
              <a:avLst/>
              <a:gdLst>
                <a:gd name="connsiteX0" fmla="*/ 113379 w 113378"/>
                <a:gd name="connsiteY0" fmla="*/ 0 h 113378"/>
                <a:gd name="connsiteX1" fmla="*/ 97198 w 113378"/>
                <a:gd name="connsiteY1" fmla="*/ 113379 h 113378"/>
                <a:gd name="connsiteX2" fmla="*/ 0 w 113378"/>
                <a:gd name="connsiteY2" fmla="*/ 59367 h 113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378" h="113378">
                  <a:moveTo>
                    <a:pt x="113379" y="0"/>
                  </a:moveTo>
                  <a:lnTo>
                    <a:pt x="97198" y="113379"/>
                  </a:lnTo>
                  <a:lnTo>
                    <a:pt x="0" y="59367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1BC62E2-B928-706E-9362-8629D29C106B}"/>
                </a:ext>
              </a:extLst>
            </p:cNvPr>
            <p:cNvSpPr/>
            <p:nvPr/>
          </p:nvSpPr>
          <p:spPr>
            <a:xfrm>
              <a:off x="1192445" y="3984694"/>
              <a:ext cx="254774" cy="289461"/>
            </a:xfrm>
            <a:custGeom>
              <a:avLst/>
              <a:gdLst>
                <a:gd name="connsiteX0" fmla="*/ 0 w 118848"/>
                <a:gd name="connsiteY0" fmla="*/ 64837 h 135029"/>
                <a:gd name="connsiteX1" fmla="*/ 91843 w 118848"/>
                <a:gd name="connsiteY1" fmla="*/ 135030 h 135029"/>
                <a:gd name="connsiteX2" fmla="*/ 118849 w 118848"/>
                <a:gd name="connsiteY2" fmla="*/ 0 h 13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848" h="135029">
                  <a:moveTo>
                    <a:pt x="0" y="64837"/>
                  </a:moveTo>
                  <a:lnTo>
                    <a:pt x="91843" y="135030"/>
                  </a:lnTo>
                  <a:lnTo>
                    <a:pt x="118849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72A9F6D-3188-704A-483E-2A95A99455D7}"/>
                </a:ext>
              </a:extLst>
            </p:cNvPr>
            <p:cNvSpPr/>
            <p:nvPr/>
          </p:nvSpPr>
          <p:spPr>
            <a:xfrm>
              <a:off x="1296626" y="4239471"/>
              <a:ext cx="185280" cy="231444"/>
            </a:xfrm>
            <a:custGeom>
              <a:avLst/>
              <a:gdLst>
                <a:gd name="connsiteX0" fmla="*/ 86430 w 86430"/>
                <a:gd name="connsiteY0" fmla="*/ 0 h 107965"/>
                <a:gd name="connsiteX1" fmla="*/ 75605 w 86430"/>
                <a:gd name="connsiteY1" fmla="*/ 107966 h 107965"/>
                <a:gd name="connsiteX2" fmla="*/ 0 w 86430"/>
                <a:gd name="connsiteY2" fmla="*/ 70192 h 10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430" h="107965">
                  <a:moveTo>
                    <a:pt x="86430" y="0"/>
                  </a:moveTo>
                  <a:lnTo>
                    <a:pt x="75605" y="107966"/>
                  </a:lnTo>
                  <a:lnTo>
                    <a:pt x="0" y="70192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F8F13BB-533E-FD48-121E-24978841A638}"/>
              </a:ext>
            </a:extLst>
          </p:cNvPr>
          <p:cNvGrpSpPr/>
          <p:nvPr/>
        </p:nvGrpSpPr>
        <p:grpSpPr>
          <a:xfrm>
            <a:off x="-201818" y="5713234"/>
            <a:ext cx="1342945" cy="1457354"/>
            <a:chOff x="4093381" y="4205332"/>
            <a:chExt cx="362122" cy="392972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9111390-4190-EFFF-4A39-E31B67B8E71E}"/>
                </a:ext>
              </a:extLst>
            </p:cNvPr>
            <p:cNvSpPr/>
            <p:nvPr/>
          </p:nvSpPr>
          <p:spPr>
            <a:xfrm>
              <a:off x="4093381" y="4424626"/>
              <a:ext cx="259450" cy="173676"/>
            </a:xfrm>
            <a:custGeom>
              <a:avLst/>
              <a:gdLst>
                <a:gd name="connsiteX0" fmla="*/ 121029 w 121029"/>
                <a:gd name="connsiteY0" fmla="*/ 81018 h 81017"/>
                <a:gd name="connsiteX1" fmla="*/ 13006 w 121029"/>
                <a:gd name="connsiteY1" fmla="*/ 0 h 81017"/>
                <a:gd name="connsiteX2" fmla="*/ 121029 w 121029"/>
                <a:gd name="connsiteY2" fmla="*/ 81018 h 8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029" h="81017">
                  <a:moveTo>
                    <a:pt x="121029" y="81018"/>
                  </a:moveTo>
                  <a:cubicBezTo>
                    <a:pt x="88611" y="75605"/>
                    <a:pt x="-41006" y="0"/>
                    <a:pt x="13006" y="0"/>
                  </a:cubicBezTo>
                  <a:cubicBezTo>
                    <a:pt x="67017" y="0"/>
                    <a:pt x="121029" y="81018"/>
                    <a:pt x="121029" y="81018"/>
                  </a:cubicBezTo>
                  <a:close/>
                </a:path>
              </a:pathLst>
            </a:custGeom>
            <a:solidFill>
              <a:srgbClr val="4F8E3A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E0294BD9-11D3-D712-8FEE-794C42B15474}"/>
                </a:ext>
              </a:extLst>
            </p:cNvPr>
            <p:cNvSpPr/>
            <p:nvPr/>
          </p:nvSpPr>
          <p:spPr>
            <a:xfrm>
              <a:off x="4198504" y="4205332"/>
              <a:ext cx="256999" cy="392972"/>
            </a:xfrm>
            <a:custGeom>
              <a:avLst/>
              <a:gdLst>
                <a:gd name="connsiteX0" fmla="*/ 71992 w 119886"/>
                <a:gd name="connsiteY0" fmla="*/ 183315 h 183315"/>
                <a:gd name="connsiteX1" fmla="*/ 12568 w 119886"/>
                <a:gd name="connsiteY1" fmla="*/ 42931 h 183315"/>
                <a:gd name="connsiteX2" fmla="*/ 82760 w 119886"/>
                <a:gd name="connsiteY2" fmla="*/ 145541 h 183315"/>
                <a:gd name="connsiteX3" fmla="*/ 104353 w 119886"/>
                <a:gd name="connsiteY3" fmla="*/ 15925 h 183315"/>
                <a:gd name="connsiteX4" fmla="*/ 71992 w 119886"/>
                <a:gd name="connsiteY4" fmla="*/ 183315 h 183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6" h="183315">
                  <a:moveTo>
                    <a:pt x="71992" y="183315"/>
                  </a:moveTo>
                  <a:cubicBezTo>
                    <a:pt x="71992" y="161722"/>
                    <a:pt x="-36032" y="10512"/>
                    <a:pt x="12568" y="42931"/>
                  </a:cubicBezTo>
                  <a:cubicBezTo>
                    <a:pt x="61167" y="75349"/>
                    <a:pt x="82760" y="161722"/>
                    <a:pt x="82760" y="145541"/>
                  </a:cubicBezTo>
                  <a:cubicBezTo>
                    <a:pt x="82760" y="129361"/>
                    <a:pt x="55754" y="-54268"/>
                    <a:pt x="104353" y="15925"/>
                  </a:cubicBezTo>
                  <a:cubicBezTo>
                    <a:pt x="152952" y="86117"/>
                    <a:pt x="71992" y="183315"/>
                    <a:pt x="71992" y="183315"/>
                  </a:cubicBezTo>
                  <a:close/>
                </a:path>
              </a:pathLst>
            </a:custGeom>
            <a:solidFill>
              <a:srgbClr val="4F8E3A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E03804FB-B13E-2042-2044-2C7045CC5A85}"/>
              </a:ext>
            </a:extLst>
          </p:cNvPr>
          <p:cNvSpPr/>
          <p:nvPr/>
        </p:nvSpPr>
        <p:spPr>
          <a:xfrm>
            <a:off x="743050" y="6185588"/>
            <a:ext cx="1551794" cy="944044"/>
          </a:xfrm>
          <a:custGeom>
            <a:avLst/>
            <a:gdLst>
              <a:gd name="connsiteX0" fmla="*/ 53616 w 143030"/>
              <a:gd name="connsiteY0" fmla="*/ 87014 h 87013"/>
              <a:gd name="connsiteX1" fmla="*/ 10430 w 143030"/>
              <a:gd name="connsiteY1" fmla="*/ 35708 h 87013"/>
              <a:gd name="connsiteX2" fmla="*/ 59029 w 143030"/>
              <a:gd name="connsiteY2" fmla="*/ 73482 h 87013"/>
              <a:gd name="connsiteX3" fmla="*/ 86035 w 143030"/>
              <a:gd name="connsiteY3" fmla="*/ 3289 h 87013"/>
              <a:gd name="connsiteX4" fmla="*/ 72561 w 143030"/>
              <a:gd name="connsiteY4" fmla="*/ 70776 h 87013"/>
              <a:gd name="connsiteX5" fmla="*/ 142753 w 143030"/>
              <a:gd name="connsiteY5" fmla="*/ 46476 h 87013"/>
              <a:gd name="connsiteX6" fmla="*/ 53616 w 143030"/>
              <a:gd name="connsiteY6" fmla="*/ 87014 h 87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030" h="87013">
                <a:moveTo>
                  <a:pt x="53616" y="87014"/>
                </a:moveTo>
                <a:cubicBezTo>
                  <a:pt x="29317" y="81601"/>
                  <a:pt x="-21989" y="24883"/>
                  <a:pt x="10430" y="35708"/>
                </a:cubicBezTo>
                <a:cubicBezTo>
                  <a:pt x="42848" y="46533"/>
                  <a:pt x="59029" y="73482"/>
                  <a:pt x="59029" y="73482"/>
                </a:cubicBezTo>
                <a:cubicBezTo>
                  <a:pt x="59029" y="73482"/>
                  <a:pt x="61735" y="-18304"/>
                  <a:pt x="86035" y="3289"/>
                </a:cubicBezTo>
                <a:cubicBezTo>
                  <a:pt x="110334" y="24883"/>
                  <a:pt x="72561" y="70776"/>
                  <a:pt x="72561" y="70776"/>
                </a:cubicBezTo>
                <a:cubicBezTo>
                  <a:pt x="72561" y="70776"/>
                  <a:pt x="148166" y="19470"/>
                  <a:pt x="142753" y="46476"/>
                </a:cubicBezTo>
                <a:cubicBezTo>
                  <a:pt x="137340" y="73482"/>
                  <a:pt x="53616" y="87014"/>
                  <a:pt x="53616" y="87014"/>
                </a:cubicBezTo>
                <a:close/>
              </a:path>
            </a:pathLst>
          </a:custGeom>
          <a:solidFill>
            <a:srgbClr val="4F8E3A">
              <a:alpha val="53000"/>
            </a:srgbClr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112C4748-214A-2226-31A2-5DE8A367F6D5}"/>
              </a:ext>
            </a:extLst>
          </p:cNvPr>
          <p:cNvSpPr/>
          <p:nvPr/>
        </p:nvSpPr>
        <p:spPr>
          <a:xfrm>
            <a:off x="5453186" y="5929059"/>
            <a:ext cx="1054595" cy="1061493"/>
          </a:xfrm>
          <a:custGeom>
            <a:avLst/>
            <a:gdLst>
              <a:gd name="connsiteX0" fmla="*/ 34192 w 81798"/>
              <a:gd name="connsiteY0" fmla="*/ 82333 h 82333"/>
              <a:gd name="connsiteX1" fmla="*/ 12599 w 81798"/>
              <a:gd name="connsiteY1" fmla="*/ 31027 h 82333"/>
              <a:gd name="connsiteX2" fmla="*/ 50373 w 81798"/>
              <a:gd name="connsiteY2" fmla="*/ 82333 h 82333"/>
              <a:gd name="connsiteX3" fmla="*/ 69260 w 81798"/>
              <a:gd name="connsiteY3" fmla="*/ 1315 h 82333"/>
              <a:gd name="connsiteX4" fmla="*/ 66553 w 81798"/>
              <a:gd name="connsiteY4" fmla="*/ 82333 h 82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98" h="82333">
                <a:moveTo>
                  <a:pt x="34192" y="82333"/>
                </a:moveTo>
                <a:cubicBezTo>
                  <a:pt x="34192" y="82333"/>
                  <a:pt x="-25232" y="22909"/>
                  <a:pt x="12599" y="31027"/>
                </a:cubicBezTo>
                <a:cubicBezTo>
                  <a:pt x="50430" y="39147"/>
                  <a:pt x="50373" y="82333"/>
                  <a:pt x="50373" y="82333"/>
                </a:cubicBezTo>
                <a:cubicBezTo>
                  <a:pt x="50373" y="82333"/>
                  <a:pt x="39547" y="-12159"/>
                  <a:pt x="69260" y="1315"/>
                </a:cubicBezTo>
                <a:cubicBezTo>
                  <a:pt x="98972" y="14789"/>
                  <a:pt x="66553" y="82333"/>
                  <a:pt x="66553" y="82333"/>
                </a:cubicBezTo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6AE87461-F099-6FAD-4340-403C3B5BB05C}"/>
              </a:ext>
            </a:extLst>
          </p:cNvPr>
          <p:cNvSpPr/>
          <p:nvPr/>
        </p:nvSpPr>
        <p:spPr>
          <a:xfrm>
            <a:off x="8728900" y="6085313"/>
            <a:ext cx="357764" cy="823862"/>
          </a:xfrm>
          <a:custGeom>
            <a:avLst/>
            <a:gdLst>
              <a:gd name="connsiteX0" fmla="*/ 15747 w 53655"/>
              <a:gd name="connsiteY0" fmla="*/ 115496 h 123557"/>
              <a:gd name="connsiteX1" fmla="*/ 7628 w 53655"/>
              <a:gd name="connsiteY1" fmla="*/ 69604 h 123557"/>
              <a:gd name="connsiteX2" fmla="*/ 31928 w 53655"/>
              <a:gd name="connsiteY2" fmla="*/ 118203 h 123557"/>
              <a:gd name="connsiteX3" fmla="*/ 37341 w 53655"/>
              <a:gd name="connsiteY3" fmla="*/ 10179 h 123557"/>
              <a:gd name="connsiteX4" fmla="*/ 53521 w 53655"/>
              <a:gd name="connsiteY4" fmla="*/ 123558 h 123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55" h="123557">
                <a:moveTo>
                  <a:pt x="15747" y="115496"/>
                </a:moveTo>
                <a:cubicBezTo>
                  <a:pt x="-433" y="104671"/>
                  <a:pt x="-5846" y="31772"/>
                  <a:pt x="7628" y="69604"/>
                </a:cubicBezTo>
                <a:cubicBezTo>
                  <a:pt x="21103" y="107435"/>
                  <a:pt x="31928" y="118203"/>
                  <a:pt x="31928" y="118203"/>
                </a:cubicBezTo>
                <a:cubicBezTo>
                  <a:pt x="31928" y="118203"/>
                  <a:pt x="18454" y="-41127"/>
                  <a:pt x="37341" y="10179"/>
                </a:cubicBezTo>
                <a:cubicBezTo>
                  <a:pt x="56227" y="61484"/>
                  <a:pt x="53521" y="123558"/>
                  <a:pt x="53521" y="123558"/>
                </a:cubicBezTo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60834F91-F316-856B-687B-16A77EB55313}"/>
              </a:ext>
            </a:extLst>
          </p:cNvPr>
          <p:cNvSpPr/>
          <p:nvPr/>
        </p:nvSpPr>
        <p:spPr>
          <a:xfrm>
            <a:off x="4716262" y="5423139"/>
            <a:ext cx="752693" cy="1556023"/>
          </a:xfrm>
          <a:custGeom>
            <a:avLst/>
            <a:gdLst>
              <a:gd name="connsiteX0" fmla="*/ 16240 w 65464"/>
              <a:gd name="connsiteY0" fmla="*/ 135333 h 135332"/>
              <a:gd name="connsiteX1" fmla="*/ 8121 w 65464"/>
              <a:gd name="connsiteY1" fmla="*/ 67846 h 135332"/>
              <a:gd name="connsiteX2" fmla="*/ 32421 w 65464"/>
              <a:gd name="connsiteY2" fmla="*/ 119152 h 135332"/>
              <a:gd name="connsiteX3" fmla="*/ 48601 w 65464"/>
              <a:gd name="connsiteY3" fmla="*/ 8422 h 135332"/>
              <a:gd name="connsiteX4" fmla="*/ 56720 w 65464"/>
              <a:gd name="connsiteY4" fmla="*/ 127213 h 135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464" h="135332">
                <a:moveTo>
                  <a:pt x="16240" y="135333"/>
                </a:moveTo>
                <a:cubicBezTo>
                  <a:pt x="8121" y="132626"/>
                  <a:pt x="-10766" y="35428"/>
                  <a:pt x="8121" y="67846"/>
                </a:cubicBezTo>
                <a:cubicBezTo>
                  <a:pt x="27008" y="100265"/>
                  <a:pt x="32421" y="119152"/>
                  <a:pt x="32421" y="119152"/>
                </a:cubicBezTo>
                <a:cubicBezTo>
                  <a:pt x="32421" y="119152"/>
                  <a:pt x="16240" y="-37471"/>
                  <a:pt x="48601" y="8422"/>
                </a:cubicBezTo>
                <a:cubicBezTo>
                  <a:pt x="81020" y="54315"/>
                  <a:pt x="56720" y="127213"/>
                  <a:pt x="56720" y="127213"/>
                </a:cubicBezTo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1764F447-B6D0-E247-D4EC-F12D02038283}"/>
              </a:ext>
            </a:extLst>
          </p:cNvPr>
          <p:cNvSpPr/>
          <p:nvPr/>
        </p:nvSpPr>
        <p:spPr>
          <a:xfrm>
            <a:off x="6361251" y="5515025"/>
            <a:ext cx="1986007" cy="1610074"/>
          </a:xfrm>
          <a:custGeom>
            <a:avLst/>
            <a:gdLst>
              <a:gd name="connsiteX0" fmla="*/ 56764 w 175348"/>
              <a:gd name="connsiteY0" fmla="*/ 142157 h 142156"/>
              <a:gd name="connsiteX1" fmla="*/ 16802 w 175348"/>
              <a:gd name="connsiteY1" fmla="*/ 88836 h 142156"/>
              <a:gd name="connsiteX2" fmla="*/ 100756 w 175348"/>
              <a:gd name="connsiteY2" fmla="*/ 126725 h 142156"/>
              <a:gd name="connsiteX3" fmla="*/ 100756 w 175348"/>
              <a:gd name="connsiteY3" fmla="*/ 4536 h 142156"/>
              <a:gd name="connsiteX4" fmla="*/ 172676 w 175348"/>
              <a:gd name="connsiteY4" fmla="*/ 135304 h 14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348" h="142156">
                <a:moveTo>
                  <a:pt x="56764" y="142157"/>
                </a:moveTo>
                <a:cubicBezTo>
                  <a:pt x="36783" y="140429"/>
                  <a:pt x="-31164" y="71619"/>
                  <a:pt x="16802" y="88836"/>
                </a:cubicBezTo>
                <a:cubicBezTo>
                  <a:pt x="64768" y="106053"/>
                  <a:pt x="100756" y="126725"/>
                  <a:pt x="100756" y="126725"/>
                </a:cubicBezTo>
                <a:cubicBezTo>
                  <a:pt x="100756" y="126725"/>
                  <a:pt x="4825" y="-28171"/>
                  <a:pt x="100756" y="4536"/>
                </a:cubicBezTo>
                <a:cubicBezTo>
                  <a:pt x="196688" y="37242"/>
                  <a:pt x="172676" y="135304"/>
                  <a:pt x="172676" y="135304"/>
                </a:cubicBezTo>
              </a:path>
            </a:pathLst>
          </a:custGeom>
          <a:solidFill>
            <a:srgbClr val="6EAA6F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1A1E987B-DBD6-62FE-7D6D-3DF278489C49}"/>
              </a:ext>
            </a:extLst>
          </p:cNvPr>
          <p:cNvSpPr/>
          <p:nvPr/>
        </p:nvSpPr>
        <p:spPr>
          <a:xfrm>
            <a:off x="5744436" y="6106238"/>
            <a:ext cx="504468" cy="841652"/>
          </a:xfrm>
          <a:custGeom>
            <a:avLst/>
            <a:gdLst>
              <a:gd name="connsiteX0" fmla="*/ 1065 w 235326"/>
              <a:gd name="connsiteY0" fmla="*/ 392618 h 392617"/>
              <a:gd name="connsiteX1" fmla="*/ 51449 w 235326"/>
              <a:gd name="connsiteY1" fmla="*/ 288222 h 392617"/>
              <a:gd name="connsiteX2" fmla="*/ 91065 w 235326"/>
              <a:gd name="connsiteY2" fmla="*/ 374652 h 392617"/>
              <a:gd name="connsiteX3" fmla="*/ 235078 w 235326"/>
              <a:gd name="connsiteY3" fmla="*/ 47011 h 392617"/>
              <a:gd name="connsiteX4" fmla="*/ 141449 w 235326"/>
              <a:gd name="connsiteY4" fmla="*/ 392618 h 392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326" h="392617">
                <a:moveTo>
                  <a:pt x="1065" y="392618"/>
                </a:moveTo>
                <a:cubicBezTo>
                  <a:pt x="-9760" y="381792"/>
                  <a:pt x="65845" y="219814"/>
                  <a:pt x="51449" y="288222"/>
                </a:cubicBezTo>
                <a:cubicBezTo>
                  <a:pt x="37054" y="356629"/>
                  <a:pt x="91065" y="374652"/>
                  <a:pt x="91065" y="374652"/>
                </a:cubicBezTo>
                <a:cubicBezTo>
                  <a:pt x="91065" y="374652"/>
                  <a:pt x="242275" y="-158153"/>
                  <a:pt x="235078" y="47011"/>
                </a:cubicBezTo>
                <a:cubicBezTo>
                  <a:pt x="227880" y="252175"/>
                  <a:pt x="141449" y="392618"/>
                  <a:pt x="141449" y="392618"/>
                </a:cubicBezTo>
              </a:path>
            </a:pathLst>
          </a:custGeom>
          <a:solidFill>
            <a:srgbClr val="6EAA6F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id="{48CE654F-26A4-B71C-1204-9CB38044B486}"/>
              </a:ext>
            </a:extLst>
          </p:cNvPr>
          <p:cNvSpPr/>
          <p:nvPr/>
        </p:nvSpPr>
        <p:spPr>
          <a:xfrm rot="11321440">
            <a:off x="9031683" y="-237798"/>
            <a:ext cx="3083119" cy="1659544"/>
          </a:xfrm>
          <a:custGeom>
            <a:avLst/>
            <a:gdLst>
              <a:gd name="connsiteX0" fmla="*/ 294787 w 3083119"/>
              <a:gd name="connsiteY0" fmla="*/ 1619198 h 1659544"/>
              <a:gd name="connsiteX1" fmla="*/ 30835 w 3083119"/>
              <a:gd name="connsiteY1" fmla="*/ 1659544 h 1659544"/>
              <a:gd name="connsiteX2" fmla="*/ 0 w 3083119"/>
              <a:gd name="connsiteY2" fmla="*/ 1457818 h 1659544"/>
              <a:gd name="connsiteX3" fmla="*/ 38034 w 3083119"/>
              <a:gd name="connsiteY3" fmla="*/ 1477529 h 1659544"/>
              <a:gd name="connsiteX4" fmla="*/ 187940 w 3083119"/>
              <a:gd name="connsiteY4" fmla="*/ 1559565 h 1659544"/>
              <a:gd name="connsiteX5" fmla="*/ 3083119 w 3083119"/>
              <a:gd name="connsiteY5" fmla="*/ 1192988 h 1659544"/>
              <a:gd name="connsiteX6" fmla="*/ 949848 w 3083119"/>
              <a:gd name="connsiteY6" fmla="*/ 1519068 h 1659544"/>
              <a:gd name="connsiteX7" fmla="*/ 906950 w 3083119"/>
              <a:gd name="connsiteY7" fmla="*/ 1483369 h 1659544"/>
              <a:gd name="connsiteX8" fmla="*/ 325650 w 3083119"/>
              <a:gd name="connsiteY8" fmla="*/ 609647 h 1659544"/>
              <a:gd name="connsiteX9" fmla="*/ 1878302 w 3083119"/>
              <a:gd name="connsiteY9" fmla="*/ 1026163 h 1659544"/>
              <a:gd name="connsiteX10" fmla="*/ 1322276 w 3083119"/>
              <a:gd name="connsiteY10" fmla="*/ 94 h 1659544"/>
              <a:gd name="connsiteX11" fmla="*/ 2874839 w 3083119"/>
              <a:gd name="connsiteY11" fmla="*/ 994108 h 165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83119" h="1659544">
                <a:moveTo>
                  <a:pt x="294787" y="1619198"/>
                </a:moveTo>
                <a:lnTo>
                  <a:pt x="30835" y="1659544"/>
                </a:lnTo>
                <a:lnTo>
                  <a:pt x="0" y="1457818"/>
                </a:lnTo>
                <a:lnTo>
                  <a:pt x="38034" y="1477529"/>
                </a:lnTo>
                <a:cubicBezTo>
                  <a:pt x="84170" y="1502273"/>
                  <a:pt x="134516" y="1529925"/>
                  <a:pt x="187940" y="1559565"/>
                </a:cubicBezTo>
                <a:close/>
                <a:moveTo>
                  <a:pt x="3083119" y="1192988"/>
                </a:moveTo>
                <a:lnTo>
                  <a:pt x="949848" y="1519068"/>
                </a:lnTo>
                <a:lnTo>
                  <a:pt x="906950" y="1483369"/>
                </a:lnTo>
                <a:cubicBezTo>
                  <a:pt x="520597" y="1158268"/>
                  <a:pt x="145082" y="802686"/>
                  <a:pt x="325650" y="609647"/>
                </a:cubicBezTo>
                <a:cubicBezTo>
                  <a:pt x="686785" y="223571"/>
                  <a:pt x="1755485" y="1239565"/>
                  <a:pt x="1878302" y="1026163"/>
                </a:cubicBezTo>
                <a:cubicBezTo>
                  <a:pt x="2001042" y="812869"/>
                  <a:pt x="982855" y="-10089"/>
                  <a:pt x="1322276" y="94"/>
                </a:cubicBezTo>
                <a:cubicBezTo>
                  <a:pt x="1470772" y="4549"/>
                  <a:pt x="2231596" y="421245"/>
                  <a:pt x="2874839" y="994108"/>
                </a:cubicBezTo>
                <a:close/>
              </a:path>
            </a:pathLst>
          </a:custGeom>
          <a:solidFill>
            <a:srgbClr val="CBF4F2">
              <a:alpha val="36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AF07DC91-195C-43C5-8C09-D1EEA7C8AB09}"/>
              </a:ext>
            </a:extLst>
          </p:cNvPr>
          <p:cNvGrpSpPr/>
          <p:nvPr/>
        </p:nvGrpSpPr>
        <p:grpSpPr>
          <a:xfrm>
            <a:off x="9006102" y="4982070"/>
            <a:ext cx="909740" cy="1886614"/>
            <a:chOff x="9236819" y="-4415867"/>
            <a:chExt cx="2046104" cy="4243197"/>
          </a:xfrm>
        </p:grpSpPr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42977A92-E37A-AA65-9296-46C7DE97778B}"/>
                </a:ext>
              </a:extLst>
            </p:cNvPr>
            <p:cNvSpPr/>
            <p:nvPr/>
          </p:nvSpPr>
          <p:spPr>
            <a:xfrm>
              <a:off x="9518961" y="-2384865"/>
              <a:ext cx="1481818" cy="2212195"/>
            </a:xfrm>
            <a:custGeom>
              <a:avLst/>
              <a:gdLst>
                <a:gd name="connsiteX0" fmla="*/ 1090993 w 1481819"/>
                <a:gd name="connsiteY0" fmla="*/ 1437158 h 2212196"/>
                <a:gd name="connsiteX1" fmla="*/ 771324 w 1481819"/>
                <a:gd name="connsiteY1" fmla="*/ 2001507 h 2212196"/>
                <a:gd name="connsiteX2" fmla="*/ 771324 w 1481819"/>
                <a:gd name="connsiteY2" fmla="*/ 1118434 h 2212196"/>
                <a:gd name="connsiteX3" fmla="*/ 1424756 w 1481819"/>
                <a:gd name="connsiteY3" fmla="*/ 657261 h 2212196"/>
                <a:gd name="connsiteX4" fmla="*/ 1090974 w 1481819"/>
                <a:gd name="connsiteY4" fmla="*/ 494441 h 2212196"/>
                <a:gd name="connsiteX5" fmla="*/ 771305 w 1481819"/>
                <a:gd name="connsiteY5" fmla="*/ 1058789 h 2212196"/>
                <a:gd name="connsiteX6" fmla="*/ 771305 w 1481819"/>
                <a:gd name="connsiteY6" fmla="*/ 32564 h 2212196"/>
                <a:gd name="connsiteX7" fmla="*/ 738741 w 1481819"/>
                <a:gd name="connsiteY7" fmla="*/ 0 h 2212196"/>
                <a:gd name="connsiteX8" fmla="*/ 706177 w 1481819"/>
                <a:gd name="connsiteY8" fmla="*/ 32564 h 2212196"/>
                <a:gd name="connsiteX9" fmla="*/ 706177 w 1481819"/>
                <a:gd name="connsiteY9" fmla="*/ 1045633 h 2212196"/>
                <a:gd name="connsiteX10" fmla="*/ 390846 w 1481819"/>
                <a:gd name="connsiteY10" fmla="*/ 494441 h 2212196"/>
                <a:gd name="connsiteX11" fmla="*/ 57064 w 1481819"/>
                <a:gd name="connsiteY11" fmla="*/ 657261 h 2212196"/>
                <a:gd name="connsiteX12" fmla="*/ 706177 w 1481819"/>
                <a:gd name="connsiteY12" fmla="*/ 1117144 h 2212196"/>
                <a:gd name="connsiteX13" fmla="*/ 706177 w 1481819"/>
                <a:gd name="connsiteY13" fmla="*/ 1988364 h 2212196"/>
                <a:gd name="connsiteX14" fmla="*/ 390846 w 1481819"/>
                <a:gd name="connsiteY14" fmla="*/ 1437171 h 2212196"/>
                <a:gd name="connsiteX15" fmla="*/ 57064 w 1481819"/>
                <a:gd name="connsiteY15" fmla="*/ 1599992 h 2212196"/>
                <a:gd name="connsiteX16" fmla="*/ 706177 w 1481819"/>
                <a:gd name="connsiteY16" fmla="*/ 2059875 h 2212196"/>
                <a:gd name="connsiteX17" fmla="*/ 706177 w 1481819"/>
                <a:gd name="connsiteY17" fmla="*/ 2179633 h 2212196"/>
                <a:gd name="connsiteX18" fmla="*/ 738741 w 1481819"/>
                <a:gd name="connsiteY18" fmla="*/ 2212197 h 2212196"/>
                <a:gd name="connsiteX19" fmla="*/ 771305 w 1481819"/>
                <a:gd name="connsiteY19" fmla="*/ 2179633 h 2212196"/>
                <a:gd name="connsiteX20" fmla="*/ 771305 w 1481819"/>
                <a:gd name="connsiteY20" fmla="*/ 2061165 h 2212196"/>
                <a:gd name="connsiteX21" fmla="*/ 1424736 w 1481819"/>
                <a:gd name="connsiteY21" fmla="*/ 1599992 h 2212196"/>
                <a:gd name="connsiteX22" fmla="*/ 1090954 w 1481819"/>
                <a:gd name="connsiteY22" fmla="*/ 1437171 h 2212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81819" h="2212196">
                  <a:moveTo>
                    <a:pt x="1090993" y="1437158"/>
                  </a:moveTo>
                  <a:cubicBezTo>
                    <a:pt x="952342" y="1567571"/>
                    <a:pt x="849433" y="1763008"/>
                    <a:pt x="771324" y="2001507"/>
                  </a:cubicBezTo>
                  <a:lnTo>
                    <a:pt x="771324" y="1118434"/>
                  </a:lnTo>
                  <a:cubicBezTo>
                    <a:pt x="1051819" y="1034080"/>
                    <a:pt x="1290650" y="898209"/>
                    <a:pt x="1424756" y="657261"/>
                  </a:cubicBezTo>
                  <a:cubicBezTo>
                    <a:pt x="1593692" y="353783"/>
                    <a:pt x="1359230" y="242114"/>
                    <a:pt x="1090974" y="494441"/>
                  </a:cubicBezTo>
                  <a:cubicBezTo>
                    <a:pt x="952322" y="624853"/>
                    <a:pt x="849414" y="820290"/>
                    <a:pt x="771305" y="1058789"/>
                  </a:cubicBezTo>
                  <a:lnTo>
                    <a:pt x="771305" y="32564"/>
                  </a:lnTo>
                  <a:cubicBezTo>
                    <a:pt x="771305" y="14578"/>
                    <a:pt x="756728" y="0"/>
                    <a:pt x="738741" y="0"/>
                  </a:cubicBezTo>
                  <a:cubicBezTo>
                    <a:pt x="720754" y="0"/>
                    <a:pt x="706177" y="14578"/>
                    <a:pt x="706177" y="32564"/>
                  </a:cubicBezTo>
                  <a:lnTo>
                    <a:pt x="706177" y="1045633"/>
                  </a:lnTo>
                  <a:cubicBezTo>
                    <a:pt x="628609" y="813100"/>
                    <a:pt x="526938" y="622450"/>
                    <a:pt x="390846" y="494441"/>
                  </a:cubicBezTo>
                  <a:cubicBezTo>
                    <a:pt x="122589" y="242114"/>
                    <a:pt x="-111872" y="353783"/>
                    <a:pt x="57064" y="657261"/>
                  </a:cubicBezTo>
                  <a:cubicBezTo>
                    <a:pt x="190499" y="896965"/>
                    <a:pt x="427552" y="1032699"/>
                    <a:pt x="706177" y="1117144"/>
                  </a:cubicBezTo>
                  <a:lnTo>
                    <a:pt x="706177" y="1988364"/>
                  </a:lnTo>
                  <a:cubicBezTo>
                    <a:pt x="628609" y="1755830"/>
                    <a:pt x="526938" y="1565181"/>
                    <a:pt x="390846" y="1437171"/>
                  </a:cubicBezTo>
                  <a:cubicBezTo>
                    <a:pt x="122589" y="1184845"/>
                    <a:pt x="-111872" y="1296514"/>
                    <a:pt x="57064" y="1599992"/>
                  </a:cubicBezTo>
                  <a:cubicBezTo>
                    <a:pt x="190499" y="1839696"/>
                    <a:pt x="427552" y="1975430"/>
                    <a:pt x="706177" y="2059875"/>
                  </a:cubicBezTo>
                  <a:lnTo>
                    <a:pt x="706177" y="2179633"/>
                  </a:lnTo>
                  <a:cubicBezTo>
                    <a:pt x="706177" y="2197619"/>
                    <a:pt x="720754" y="2212197"/>
                    <a:pt x="738741" y="2212197"/>
                  </a:cubicBezTo>
                  <a:cubicBezTo>
                    <a:pt x="756728" y="2212197"/>
                    <a:pt x="771305" y="2197619"/>
                    <a:pt x="771305" y="2179633"/>
                  </a:cubicBezTo>
                  <a:lnTo>
                    <a:pt x="771305" y="2061165"/>
                  </a:lnTo>
                  <a:cubicBezTo>
                    <a:pt x="1051799" y="1976810"/>
                    <a:pt x="1290631" y="1840940"/>
                    <a:pt x="1424736" y="1599992"/>
                  </a:cubicBezTo>
                  <a:cubicBezTo>
                    <a:pt x="1593673" y="1296514"/>
                    <a:pt x="1359211" y="1184845"/>
                    <a:pt x="1090954" y="1437171"/>
                  </a:cubicBezTo>
                  <a:close/>
                </a:path>
              </a:pathLst>
            </a:custGeom>
            <a:solidFill>
              <a:srgbClr val="4F8E3A"/>
            </a:solidFill>
            <a:ln w="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A223142-C24A-6AAC-DDB7-AA96B55A4FF9}"/>
                </a:ext>
              </a:extLst>
            </p:cNvPr>
            <p:cNvSpPr/>
            <p:nvPr/>
          </p:nvSpPr>
          <p:spPr>
            <a:xfrm>
              <a:off x="9236819" y="-4415867"/>
              <a:ext cx="2046104" cy="2046117"/>
            </a:xfrm>
            <a:custGeom>
              <a:avLst/>
              <a:gdLst>
                <a:gd name="connsiteX0" fmla="*/ 2046105 w 2046104"/>
                <a:gd name="connsiteY0" fmla="*/ 1016546 h 2046117"/>
                <a:gd name="connsiteX1" fmla="*/ 1755203 w 2046104"/>
                <a:gd name="connsiteY1" fmla="*/ 725638 h 2046117"/>
                <a:gd name="connsiteX2" fmla="*/ 1717527 w 2046104"/>
                <a:gd name="connsiteY2" fmla="*/ 728148 h 2046117"/>
                <a:gd name="connsiteX3" fmla="*/ 1741857 w 2046104"/>
                <a:gd name="connsiteY3" fmla="*/ 706445 h 2046117"/>
                <a:gd name="connsiteX4" fmla="*/ 1741857 w 2046104"/>
                <a:gd name="connsiteY4" fmla="*/ 295043 h 2046117"/>
                <a:gd name="connsiteX5" fmla="*/ 1330455 w 2046104"/>
                <a:gd name="connsiteY5" fmla="*/ 295043 h 2046117"/>
                <a:gd name="connsiteX6" fmla="*/ 1305588 w 2046104"/>
                <a:gd name="connsiteY6" fmla="*/ 323459 h 2046117"/>
                <a:gd name="connsiteX7" fmla="*/ 1307447 w 2046104"/>
                <a:gd name="connsiteY7" fmla="*/ 290908 h 2046117"/>
                <a:gd name="connsiteX8" fmla="*/ 1016539 w 2046104"/>
                <a:gd name="connsiteY8" fmla="*/ 0 h 2046117"/>
                <a:gd name="connsiteX9" fmla="*/ 725631 w 2046104"/>
                <a:gd name="connsiteY9" fmla="*/ 290908 h 2046117"/>
                <a:gd name="connsiteX10" fmla="*/ 728142 w 2046104"/>
                <a:gd name="connsiteY10" fmla="*/ 328585 h 2046117"/>
                <a:gd name="connsiteX11" fmla="*/ 706439 w 2046104"/>
                <a:gd name="connsiteY11" fmla="*/ 304254 h 2046117"/>
                <a:gd name="connsiteX12" fmla="*/ 295037 w 2046104"/>
                <a:gd name="connsiteY12" fmla="*/ 304254 h 2046117"/>
                <a:gd name="connsiteX13" fmla="*/ 295037 w 2046104"/>
                <a:gd name="connsiteY13" fmla="*/ 715656 h 2046117"/>
                <a:gd name="connsiteX14" fmla="*/ 323452 w 2046104"/>
                <a:gd name="connsiteY14" fmla="*/ 740523 h 2046117"/>
                <a:gd name="connsiteX15" fmla="*/ 290902 w 2046104"/>
                <a:gd name="connsiteY15" fmla="*/ 738664 h 2046117"/>
                <a:gd name="connsiteX16" fmla="*/ 0 w 2046104"/>
                <a:gd name="connsiteY16" fmla="*/ 1029572 h 2046117"/>
                <a:gd name="connsiteX17" fmla="*/ 290902 w 2046104"/>
                <a:gd name="connsiteY17" fmla="*/ 1320480 h 2046117"/>
                <a:gd name="connsiteX18" fmla="*/ 328578 w 2046104"/>
                <a:gd name="connsiteY18" fmla="*/ 1317970 h 2046117"/>
                <a:gd name="connsiteX19" fmla="*/ 304248 w 2046104"/>
                <a:gd name="connsiteY19" fmla="*/ 1339673 h 2046117"/>
                <a:gd name="connsiteX20" fmla="*/ 304248 w 2046104"/>
                <a:gd name="connsiteY20" fmla="*/ 1751075 h 2046117"/>
                <a:gd name="connsiteX21" fmla="*/ 715649 w 2046104"/>
                <a:gd name="connsiteY21" fmla="*/ 1751075 h 2046117"/>
                <a:gd name="connsiteX22" fmla="*/ 740516 w 2046104"/>
                <a:gd name="connsiteY22" fmla="*/ 1722659 h 2046117"/>
                <a:gd name="connsiteX23" fmla="*/ 738657 w 2046104"/>
                <a:gd name="connsiteY23" fmla="*/ 1755210 h 2046117"/>
                <a:gd name="connsiteX24" fmla="*/ 1029566 w 2046104"/>
                <a:gd name="connsiteY24" fmla="*/ 2046118 h 2046117"/>
                <a:gd name="connsiteX25" fmla="*/ 1320474 w 2046104"/>
                <a:gd name="connsiteY25" fmla="*/ 1755210 h 2046117"/>
                <a:gd name="connsiteX26" fmla="*/ 1317963 w 2046104"/>
                <a:gd name="connsiteY26" fmla="*/ 1717533 h 2046117"/>
                <a:gd name="connsiteX27" fmla="*/ 1339665 w 2046104"/>
                <a:gd name="connsiteY27" fmla="*/ 1741864 h 2046117"/>
                <a:gd name="connsiteX28" fmla="*/ 1751067 w 2046104"/>
                <a:gd name="connsiteY28" fmla="*/ 1741864 h 2046117"/>
                <a:gd name="connsiteX29" fmla="*/ 1751067 w 2046104"/>
                <a:gd name="connsiteY29" fmla="*/ 1330462 h 2046117"/>
                <a:gd name="connsiteX30" fmla="*/ 1722652 w 2046104"/>
                <a:gd name="connsiteY30" fmla="*/ 1305595 h 2046117"/>
                <a:gd name="connsiteX31" fmla="*/ 1755203 w 2046104"/>
                <a:gd name="connsiteY31" fmla="*/ 1307454 h 2046117"/>
                <a:gd name="connsiteX32" fmla="*/ 2046105 w 2046104"/>
                <a:gd name="connsiteY32" fmla="*/ 1016546 h 2046117"/>
                <a:gd name="connsiteX33" fmla="*/ 1023071 w 2046104"/>
                <a:gd name="connsiteY33" fmla="*/ 1544084 h 2046117"/>
                <a:gd name="connsiteX34" fmla="*/ 502045 w 2046104"/>
                <a:gd name="connsiteY34" fmla="*/ 1023059 h 2046117"/>
                <a:gd name="connsiteX35" fmla="*/ 1023071 w 2046104"/>
                <a:gd name="connsiteY35" fmla="*/ 502033 h 2046117"/>
                <a:gd name="connsiteX36" fmla="*/ 1544097 w 2046104"/>
                <a:gd name="connsiteY36" fmla="*/ 1023059 h 2046117"/>
                <a:gd name="connsiteX37" fmla="*/ 1023071 w 2046104"/>
                <a:gd name="connsiteY37" fmla="*/ 1544084 h 2046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046104" h="2046117">
                  <a:moveTo>
                    <a:pt x="2046105" y="1016546"/>
                  </a:moveTo>
                  <a:cubicBezTo>
                    <a:pt x="2046105" y="855881"/>
                    <a:pt x="1915862" y="725638"/>
                    <a:pt x="1755203" y="725638"/>
                  </a:cubicBezTo>
                  <a:cubicBezTo>
                    <a:pt x="1742425" y="725638"/>
                    <a:pt x="1729869" y="726550"/>
                    <a:pt x="1717527" y="728148"/>
                  </a:cubicBezTo>
                  <a:cubicBezTo>
                    <a:pt x="1725929" y="721430"/>
                    <a:pt x="1734072" y="714230"/>
                    <a:pt x="1741857" y="706445"/>
                  </a:cubicBezTo>
                  <a:cubicBezTo>
                    <a:pt x="1855467" y="592842"/>
                    <a:pt x="1855467" y="408646"/>
                    <a:pt x="1741857" y="295043"/>
                  </a:cubicBezTo>
                  <a:cubicBezTo>
                    <a:pt x="1628254" y="181440"/>
                    <a:pt x="1444058" y="181440"/>
                    <a:pt x="1330455" y="295043"/>
                  </a:cubicBezTo>
                  <a:cubicBezTo>
                    <a:pt x="1321420" y="304078"/>
                    <a:pt x="1313186" y="313603"/>
                    <a:pt x="1305588" y="323459"/>
                  </a:cubicBezTo>
                  <a:cubicBezTo>
                    <a:pt x="1306779" y="312767"/>
                    <a:pt x="1307447" y="301918"/>
                    <a:pt x="1307447" y="290908"/>
                  </a:cubicBezTo>
                  <a:cubicBezTo>
                    <a:pt x="1307447" y="130243"/>
                    <a:pt x="1177204" y="0"/>
                    <a:pt x="1016539" y="0"/>
                  </a:cubicBezTo>
                  <a:cubicBezTo>
                    <a:pt x="855875" y="0"/>
                    <a:pt x="725631" y="130243"/>
                    <a:pt x="725631" y="290908"/>
                  </a:cubicBezTo>
                  <a:cubicBezTo>
                    <a:pt x="725631" y="303686"/>
                    <a:pt x="726544" y="316242"/>
                    <a:pt x="728142" y="328585"/>
                  </a:cubicBezTo>
                  <a:cubicBezTo>
                    <a:pt x="721424" y="320183"/>
                    <a:pt x="714224" y="312039"/>
                    <a:pt x="706439" y="304254"/>
                  </a:cubicBezTo>
                  <a:cubicBezTo>
                    <a:pt x="592830" y="190651"/>
                    <a:pt x="408641" y="190651"/>
                    <a:pt x="295037" y="304254"/>
                  </a:cubicBezTo>
                  <a:cubicBezTo>
                    <a:pt x="181427" y="417857"/>
                    <a:pt x="181427" y="602053"/>
                    <a:pt x="295037" y="715656"/>
                  </a:cubicBezTo>
                  <a:cubicBezTo>
                    <a:pt x="304072" y="724691"/>
                    <a:pt x="313596" y="732925"/>
                    <a:pt x="323452" y="740523"/>
                  </a:cubicBezTo>
                  <a:cubicBezTo>
                    <a:pt x="312761" y="739331"/>
                    <a:pt x="301911" y="738664"/>
                    <a:pt x="290902" y="738664"/>
                  </a:cubicBezTo>
                  <a:cubicBezTo>
                    <a:pt x="130237" y="738664"/>
                    <a:pt x="0" y="868907"/>
                    <a:pt x="0" y="1029572"/>
                  </a:cubicBezTo>
                  <a:cubicBezTo>
                    <a:pt x="0" y="1190237"/>
                    <a:pt x="130243" y="1320480"/>
                    <a:pt x="290902" y="1320480"/>
                  </a:cubicBezTo>
                  <a:cubicBezTo>
                    <a:pt x="303679" y="1320480"/>
                    <a:pt x="316236" y="1319568"/>
                    <a:pt x="328578" y="1317970"/>
                  </a:cubicBezTo>
                  <a:cubicBezTo>
                    <a:pt x="320175" y="1324688"/>
                    <a:pt x="312033" y="1331888"/>
                    <a:pt x="304248" y="1339673"/>
                  </a:cubicBezTo>
                  <a:cubicBezTo>
                    <a:pt x="190638" y="1453276"/>
                    <a:pt x="190638" y="1637472"/>
                    <a:pt x="304248" y="1751075"/>
                  </a:cubicBezTo>
                  <a:cubicBezTo>
                    <a:pt x="417851" y="1864678"/>
                    <a:pt x="602046" y="1864678"/>
                    <a:pt x="715649" y="1751075"/>
                  </a:cubicBezTo>
                  <a:cubicBezTo>
                    <a:pt x="724685" y="1742040"/>
                    <a:pt x="732919" y="1732515"/>
                    <a:pt x="740516" y="1722659"/>
                  </a:cubicBezTo>
                  <a:cubicBezTo>
                    <a:pt x="739325" y="1733351"/>
                    <a:pt x="738657" y="1744200"/>
                    <a:pt x="738657" y="1755210"/>
                  </a:cubicBezTo>
                  <a:cubicBezTo>
                    <a:pt x="738657" y="1915874"/>
                    <a:pt x="868900" y="2046118"/>
                    <a:pt x="1029566" y="2046118"/>
                  </a:cubicBezTo>
                  <a:cubicBezTo>
                    <a:pt x="1190230" y="2046118"/>
                    <a:pt x="1320474" y="1915874"/>
                    <a:pt x="1320474" y="1755210"/>
                  </a:cubicBezTo>
                  <a:cubicBezTo>
                    <a:pt x="1320474" y="1742432"/>
                    <a:pt x="1319561" y="1729875"/>
                    <a:pt x="1317963" y="1717533"/>
                  </a:cubicBezTo>
                  <a:cubicBezTo>
                    <a:pt x="1324681" y="1725935"/>
                    <a:pt x="1331881" y="1734079"/>
                    <a:pt x="1339665" y="1741864"/>
                  </a:cubicBezTo>
                  <a:cubicBezTo>
                    <a:pt x="1453275" y="1855467"/>
                    <a:pt x="1637464" y="1855467"/>
                    <a:pt x="1751067" y="1741864"/>
                  </a:cubicBezTo>
                  <a:cubicBezTo>
                    <a:pt x="1864677" y="1628260"/>
                    <a:pt x="1864677" y="1444065"/>
                    <a:pt x="1751067" y="1330462"/>
                  </a:cubicBezTo>
                  <a:cubicBezTo>
                    <a:pt x="1742033" y="1321426"/>
                    <a:pt x="1732508" y="1313192"/>
                    <a:pt x="1722652" y="1305595"/>
                  </a:cubicBezTo>
                  <a:cubicBezTo>
                    <a:pt x="1733344" y="1306787"/>
                    <a:pt x="1744193" y="1307454"/>
                    <a:pt x="1755203" y="1307454"/>
                  </a:cubicBezTo>
                  <a:cubicBezTo>
                    <a:pt x="1915868" y="1307454"/>
                    <a:pt x="2046105" y="1177211"/>
                    <a:pt x="2046105" y="1016546"/>
                  </a:cubicBezTo>
                  <a:close/>
                  <a:moveTo>
                    <a:pt x="1023071" y="1544084"/>
                  </a:moveTo>
                  <a:cubicBezTo>
                    <a:pt x="735315" y="1544084"/>
                    <a:pt x="502045" y="1310815"/>
                    <a:pt x="502045" y="1023059"/>
                  </a:cubicBezTo>
                  <a:cubicBezTo>
                    <a:pt x="502045" y="735303"/>
                    <a:pt x="735315" y="502033"/>
                    <a:pt x="1023071" y="502033"/>
                  </a:cubicBezTo>
                  <a:cubicBezTo>
                    <a:pt x="1310827" y="502033"/>
                    <a:pt x="1544097" y="735303"/>
                    <a:pt x="1544097" y="1023059"/>
                  </a:cubicBezTo>
                  <a:cubicBezTo>
                    <a:pt x="1544097" y="1310815"/>
                    <a:pt x="1310827" y="1544084"/>
                    <a:pt x="1023071" y="1544084"/>
                  </a:cubicBezTo>
                  <a:close/>
                </a:path>
              </a:pathLst>
            </a:custGeom>
            <a:solidFill>
              <a:srgbClr val="FFC000"/>
            </a:solidFill>
            <a:ln w="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E64BE345-AE93-D165-7CA3-C16EA729BE08}"/>
              </a:ext>
            </a:extLst>
          </p:cNvPr>
          <p:cNvSpPr/>
          <p:nvPr/>
        </p:nvSpPr>
        <p:spPr>
          <a:xfrm>
            <a:off x="3270659" y="2236710"/>
            <a:ext cx="5653346" cy="725919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rgbClr val="51A0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5A71692-6A71-8672-16FE-64EA9992B3D8}"/>
              </a:ext>
            </a:extLst>
          </p:cNvPr>
          <p:cNvSpPr txBox="1"/>
          <p:nvPr/>
        </p:nvSpPr>
        <p:spPr>
          <a:xfrm>
            <a:off x="5012779" y="2341489"/>
            <a:ext cx="21400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得意黑" pitchFamily="2" charset="-122"/>
                <a:ea typeface="得意黑" pitchFamily="2" charset="-122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C5A759A-CE47-4ABB-3445-C96714CA9192}"/>
              </a:ext>
            </a:extLst>
          </p:cNvPr>
          <p:cNvGrpSpPr/>
          <p:nvPr/>
        </p:nvGrpSpPr>
        <p:grpSpPr>
          <a:xfrm>
            <a:off x="3270659" y="1834430"/>
            <a:ext cx="803623" cy="725919"/>
            <a:chOff x="4340586" y="1873751"/>
            <a:chExt cx="803623" cy="725919"/>
          </a:xfrm>
        </p:grpSpPr>
        <p:sp>
          <p:nvSpPr>
            <p:cNvPr id="6" name="矩形: 对角圆角 5">
              <a:extLst>
                <a:ext uri="{FF2B5EF4-FFF2-40B4-BE49-F238E27FC236}">
                  <a16:creationId xmlns:a16="http://schemas.microsoft.com/office/drawing/2014/main" id="{0C0E0FD5-EECA-9F25-68A4-4214AE199825}"/>
                </a:ext>
              </a:extLst>
            </p:cNvPr>
            <p:cNvSpPr/>
            <p:nvPr/>
          </p:nvSpPr>
          <p:spPr>
            <a:xfrm>
              <a:off x="4340586" y="1873751"/>
              <a:ext cx="803623" cy="72591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51A051"/>
            </a:solidFill>
            <a:ln>
              <a:solidFill>
                <a:srgbClr val="51A0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D85337D-8318-2223-B69D-CFB3E2CAE2B7}"/>
                </a:ext>
              </a:extLst>
            </p:cNvPr>
            <p:cNvSpPr txBox="1"/>
            <p:nvPr/>
          </p:nvSpPr>
          <p:spPr>
            <a:xfrm>
              <a:off x="4447872" y="1933442"/>
              <a:ext cx="54213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D656519C-42E0-C567-0C29-FAB6B8D84D44}"/>
              </a:ext>
            </a:extLst>
          </p:cNvPr>
          <p:cNvSpPr txBox="1"/>
          <p:nvPr/>
        </p:nvSpPr>
        <p:spPr>
          <a:xfrm>
            <a:off x="3479800" y="3421593"/>
            <a:ext cx="5232400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5" name="图形 19">
            <a:extLst>
              <a:ext uri="{FF2B5EF4-FFF2-40B4-BE49-F238E27FC236}">
                <a16:creationId xmlns:a16="http://schemas.microsoft.com/office/drawing/2014/main" id="{42F00A24-CBCC-F222-F0DB-06AA17F4B5F5}"/>
              </a:ext>
            </a:extLst>
          </p:cNvPr>
          <p:cNvGrpSpPr/>
          <p:nvPr/>
        </p:nvGrpSpPr>
        <p:grpSpPr>
          <a:xfrm rot="5400000">
            <a:off x="8789256" y="1428926"/>
            <a:ext cx="431732" cy="911699"/>
            <a:chOff x="3531707" y="3481380"/>
            <a:chExt cx="526024" cy="1110817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A6A1C9B-3241-C15C-2AE8-D1991FE44C74}"/>
                </a:ext>
              </a:extLst>
            </p:cNvPr>
            <p:cNvSpPr/>
            <p:nvPr/>
          </p:nvSpPr>
          <p:spPr>
            <a:xfrm>
              <a:off x="3531707" y="3488865"/>
              <a:ext cx="526024" cy="1103331"/>
            </a:xfrm>
            <a:custGeom>
              <a:avLst/>
              <a:gdLst>
                <a:gd name="connsiteX0" fmla="*/ 239654 w 526024"/>
                <a:gd name="connsiteY0" fmla="*/ 1103154 h 1103331"/>
                <a:gd name="connsiteX1" fmla="*/ 361728 w 526024"/>
                <a:gd name="connsiteY1" fmla="*/ 806722 h 1103331"/>
                <a:gd name="connsiteX2" fmla="*/ 85450 w 526024"/>
                <a:gd name="connsiteY2" fmla="*/ 0 h 1103331"/>
                <a:gd name="connsiteX3" fmla="*/ 332822 w 526024"/>
                <a:gd name="connsiteY3" fmla="*/ 341460 h 1103331"/>
                <a:gd name="connsiteX4" fmla="*/ 239654 w 526024"/>
                <a:gd name="connsiteY4" fmla="*/ 1103154 h 1103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6024" h="1103331">
                  <a:moveTo>
                    <a:pt x="239654" y="1103154"/>
                  </a:moveTo>
                  <a:cubicBezTo>
                    <a:pt x="217773" y="1110178"/>
                    <a:pt x="461287" y="908066"/>
                    <a:pt x="361728" y="806722"/>
                  </a:cubicBezTo>
                  <a:cubicBezTo>
                    <a:pt x="262168" y="705378"/>
                    <a:pt x="-184379" y="258888"/>
                    <a:pt x="85450" y="0"/>
                  </a:cubicBezTo>
                  <a:cubicBezTo>
                    <a:pt x="85450" y="0"/>
                    <a:pt x="114356" y="225145"/>
                    <a:pt x="332822" y="341460"/>
                  </a:cubicBezTo>
                  <a:cubicBezTo>
                    <a:pt x="551287" y="457776"/>
                    <a:pt x="660520" y="968066"/>
                    <a:pt x="239654" y="1103154"/>
                  </a:cubicBezTo>
                  <a:close/>
                </a:path>
              </a:pathLst>
            </a:custGeom>
            <a:solidFill>
              <a:srgbClr val="8ACC46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4A7F8E2-1B11-9520-9B65-2AAF8B7EB10B}"/>
                </a:ext>
              </a:extLst>
            </p:cNvPr>
            <p:cNvSpPr/>
            <p:nvPr/>
          </p:nvSpPr>
          <p:spPr>
            <a:xfrm>
              <a:off x="3596584" y="3481380"/>
              <a:ext cx="375806" cy="1091867"/>
            </a:xfrm>
            <a:custGeom>
              <a:avLst/>
              <a:gdLst>
                <a:gd name="connsiteX0" fmla="*/ 226198 w 375806"/>
                <a:gd name="connsiteY0" fmla="*/ 1091867 h 1091867"/>
                <a:gd name="connsiteX1" fmla="*/ 332206 w 375806"/>
                <a:gd name="connsiteY1" fmla="*/ 694149 h 1091867"/>
                <a:gd name="connsiteX2" fmla="*/ 43087 w 375806"/>
                <a:gd name="connsiteY2" fmla="*/ 0 h 109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806" h="1091867">
                  <a:moveTo>
                    <a:pt x="226198" y="1091867"/>
                  </a:moveTo>
                  <a:cubicBezTo>
                    <a:pt x="258328" y="1061867"/>
                    <a:pt x="463895" y="904265"/>
                    <a:pt x="332206" y="694149"/>
                  </a:cubicBezTo>
                  <a:cubicBezTo>
                    <a:pt x="200516" y="484033"/>
                    <a:pt x="-114342" y="142573"/>
                    <a:pt x="43087" y="0"/>
                  </a:cubicBez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B6655CC-9FB3-A617-586B-D7EA2B9D38D4}"/>
                </a:ext>
              </a:extLst>
            </p:cNvPr>
            <p:cNvSpPr/>
            <p:nvPr/>
          </p:nvSpPr>
          <p:spPr>
            <a:xfrm>
              <a:off x="3543279" y="3571438"/>
              <a:ext cx="89942" cy="105029"/>
            </a:xfrm>
            <a:custGeom>
              <a:avLst/>
              <a:gdLst>
                <a:gd name="connsiteX0" fmla="*/ 0 w 89942"/>
                <a:gd name="connsiteY0" fmla="*/ 15029 h 105029"/>
                <a:gd name="connsiteX1" fmla="*/ 73877 w 89942"/>
                <a:gd name="connsiteY1" fmla="*/ 105030 h 105029"/>
                <a:gd name="connsiteX2" fmla="*/ 89943 w 89942"/>
                <a:gd name="connsiteY2" fmla="*/ 0 h 10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942" h="105029">
                  <a:moveTo>
                    <a:pt x="0" y="15029"/>
                  </a:moveTo>
                  <a:lnTo>
                    <a:pt x="73877" y="105030"/>
                  </a:lnTo>
                  <a:lnTo>
                    <a:pt x="89943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C59E7CD-87C5-279D-A5BE-8539EF1BC2CA}"/>
                </a:ext>
              </a:extLst>
            </p:cNvPr>
            <p:cNvSpPr/>
            <p:nvPr/>
          </p:nvSpPr>
          <p:spPr>
            <a:xfrm>
              <a:off x="3536888" y="3646467"/>
              <a:ext cx="141306" cy="153858"/>
            </a:xfrm>
            <a:custGeom>
              <a:avLst/>
              <a:gdLst>
                <a:gd name="connsiteX0" fmla="*/ 125298 w 141306"/>
                <a:gd name="connsiteY0" fmla="*/ 0 h 153858"/>
                <a:gd name="connsiteX1" fmla="*/ 141306 w 141306"/>
                <a:gd name="connsiteY1" fmla="*/ 153859 h 153858"/>
                <a:gd name="connsiteX2" fmla="*/ 0 w 141306"/>
                <a:gd name="connsiteY2" fmla="*/ 93801 h 15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06" h="153858">
                  <a:moveTo>
                    <a:pt x="125298" y="0"/>
                  </a:moveTo>
                  <a:lnTo>
                    <a:pt x="141306" y="153859"/>
                  </a:lnTo>
                  <a:lnTo>
                    <a:pt x="0" y="93801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EEA17C4-CB47-77C9-AB7E-3AB14C601F5E}"/>
                </a:ext>
              </a:extLst>
            </p:cNvPr>
            <p:cNvSpPr/>
            <p:nvPr/>
          </p:nvSpPr>
          <p:spPr>
            <a:xfrm>
              <a:off x="3562569" y="3759097"/>
              <a:ext cx="205567" cy="168830"/>
            </a:xfrm>
            <a:custGeom>
              <a:avLst/>
              <a:gdLst>
                <a:gd name="connsiteX0" fmla="*/ 0 w 205567"/>
                <a:gd name="connsiteY0" fmla="*/ 82515 h 168830"/>
                <a:gd name="connsiteX1" fmla="*/ 192726 w 205567"/>
                <a:gd name="connsiteY1" fmla="*/ 168830 h 168830"/>
                <a:gd name="connsiteX2" fmla="*/ 205567 w 205567"/>
                <a:gd name="connsiteY2" fmla="*/ 0 h 16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567" h="168830">
                  <a:moveTo>
                    <a:pt x="0" y="82515"/>
                  </a:moveTo>
                  <a:cubicBezTo>
                    <a:pt x="12841" y="90000"/>
                    <a:pt x="192726" y="168830"/>
                    <a:pt x="192726" y="168830"/>
                  </a:cubicBezTo>
                  <a:lnTo>
                    <a:pt x="205567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C6282D1-8F8E-9553-0364-95DF35ED3EC1}"/>
                </a:ext>
              </a:extLst>
            </p:cNvPr>
            <p:cNvSpPr/>
            <p:nvPr/>
          </p:nvSpPr>
          <p:spPr>
            <a:xfrm>
              <a:off x="3758520" y="3822840"/>
              <a:ext cx="86718" cy="213859"/>
            </a:xfrm>
            <a:custGeom>
              <a:avLst/>
              <a:gdLst>
                <a:gd name="connsiteX0" fmla="*/ 86718 w 86718"/>
                <a:gd name="connsiteY0" fmla="*/ 0 h 213859"/>
                <a:gd name="connsiteX1" fmla="*/ 77102 w 86718"/>
                <a:gd name="connsiteY1" fmla="*/ 210116 h 213859"/>
                <a:gd name="connsiteX2" fmla="*/ 0 w 86718"/>
                <a:gd name="connsiteY2" fmla="*/ 213859 h 21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718" h="213859">
                  <a:moveTo>
                    <a:pt x="86718" y="0"/>
                  </a:moveTo>
                  <a:cubicBezTo>
                    <a:pt x="86718" y="0"/>
                    <a:pt x="80269" y="198888"/>
                    <a:pt x="77102" y="210116"/>
                  </a:cubicBezTo>
                  <a:lnTo>
                    <a:pt x="0" y="213859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C2DCFD5-ECEE-38FF-9CB4-79689EBE2231}"/>
                </a:ext>
              </a:extLst>
            </p:cNvPr>
            <p:cNvSpPr/>
            <p:nvPr/>
          </p:nvSpPr>
          <p:spPr>
            <a:xfrm>
              <a:off x="3781035" y="3924127"/>
              <a:ext cx="173436" cy="232630"/>
            </a:xfrm>
            <a:custGeom>
              <a:avLst/>
              <a:gdLst>
                <a:gd name="connsiteX0" fmla="*/ 0 w 173436"/>
                <a:gd name="connsiteY0" fmla="*/ 206374 h 232630"/>
                <a:gd name="connsiteX1" fmla="*/ 138139 w 173436"/>
                <a:gd name="connsiteY1" fmla="*/ 232631 h 232630"/>
                <a:gd name="connsiteX2" fmla="*/ 173437 w 173436"/>
                <a:gd name="connsiteY2" fmla="*/ 0 h 23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436" h="232630">
                  <a:moveTo>
                    <a:pt x="0" y="206374"/>
                  </a:moveTo>
                  <a:lnTo>
                    <a:pt x="138139" y="232631"/>
                  </a:lnTo>
                  <a:lnTo>
                    <a:pt x="173437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57433B6-30F1-0297-BD46-52D528CE347E}"/>
                </a:ext>
              </a:extLst>
            </p:cNvPr>
            <p:cNvSpPr/>
            <p:nvPr/>
          </p:nvSpPr>
          <p:spPr>
            <a:xfrm>
              <a:off x="3835622" y="4070500"/>
              <a:ext cx="199175" cy="187601"/>
            </a:xfrm>
            <a:custGeom>
              <a:avLst/>
              <a:gdLst>
                <a:gd name="connsiteX0" fmla="*/ 199176 w 199175"/>
                <a:gd name="connsiteY0" fmla="*/ 0 h 187601"/>
                <a:gd name="connsiteX1" fmla="*/ 131690 w 199175"/>
                <a:gd name="connsiteY1" fmla="*/ 187601 h 187601"/>
                <a:gd name="connsiteX2" fmla="*/ 0 w 199175"/>
                <a:gd name="connsiteY2" fmla="*/ 172573 h 18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75" h="187601">
                  <a:moveTo>
                    <a:pt x="199176" y="0"/>
                  </a:moveTo>
                  <a:lnTo>
                    <a:pt x="131690" y="187601"/>
                  </a:lnTo>
                  <a:lnTo>
                    <a:pt x="0" y="172573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图形 19">
            <a:extLst>
              <a:ext uri="{FF2B5EF4-FFF2-40B4-BE49-F238E27FC236}">
                <a16:creationId xmlns:a16="http://schemas.microsoft.com/office/drawing/2014/main" id="{4BCBE1B0-D0B1-5930-EC63-9A8A85DA916E}"/>
              </a:ext>
            </a:extLst>
          </p:cNvPr>
          <p:cNvGrpSpPr/>
          <p:nvPr/>
        </p:nvGrpSpPr>
        <p:grpSpPr>
          <a:xfrm rot="5400000" flipV="1">
            <a:off x="2184445" y="1967102"/>
            <a:ext cx="1015663" cy="2220187"/>
            <a:chOff x="3531707" y="3481380"/>
            <a:chExt cx="526024" cy="1110817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5E872AF-B06D-BB62-C35A-70B8A994AF89}"/>
                </a:ext>
              </a:extLst>
            </p:cNvPr>
            <p:cNvSpPr/>
            <p:nvPr/>
          </p:nvSpPr>
          <p:spPr>
            <a:xfrm>
              <a:off x="3531707" y="3488865"/>
              <a:ext cx="526024" cy="1103331"/>
            </a:xfrm>
            <a:custGeom>
              <a:avLst/>
              <a:gdLst>
                <a:gd name="connsiteX0" fmla="*/ 239654 w 526024"/>
                <a:gd name="connsiteY0" fmla="*/ 1103154 h 1103331"/>
                <a:gd name="connsiteX1" fmla="*/ 361728 w 526024"/>
                <a:gd name="connsiteY1" fmla="*/ 806722 h 1103331"/>
                <a:gd name="connsiteX2" fmla="*/ 85450 w 526024"/>
                <a:gd name="connsiteY2" fmla="*/ 0 h 1103331"/>
                <a:gd name="connsiteX3" fmla="*/ 332822 w 526024"/>
                <a:gd name="connsiteY3" fmla="*/ 341460 h 1103331"/>
                <a:gd name="connsiteX4" fmla="*/ 239654 w 526024"/>
                <a:gd name="connsiteY4" fmla="*/ 1103154 h 1103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6024" h="1103331">
                  <a:moveTo>
                    <a:pt x="239654" y="1103154"/>
                  </a:moveTo>
                  <a:cubicBezTo>
                    <a:pt x="217773" y="1110178"/>
                    <a:pt x="461287" y="908066"/>
                    <a:pt x="361728" y="806722"/>
                  </a:cubicBezTo>
                  <a:cubicBezTo>
                    <a:pt x="262168" y="705378"/>
                    <a:pt x="-184379" y="258888"/>
                    <a:pt x="85450" y="0"/>
                  </a:cubicBezTo>
                  <a:cubicBezTo>
                    <a:pt x="85450" y="0"/>
                    <a:pt x="114356" y="225145"/>
                    <a:pt x="332822" y="341460"/>
                  </a:cubicBezTo>
                  <a:cubicBezTo>
                    <a:pt x="551287" y="457776"/>
                    <a:pt x="660520" y="968066"/>
                    <a:pt x="239654" y="1103154"/>
                  </a:cubicBezTo>
                  <a:close/>
                </a:path>
              </a:pathLst>
            </a:custGeom>
            <a:solidFill>
              <a:srgbClr val="8ACC46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8A4CB58-67C2-BC1A-7464-F25F56A28308}"/>
                </a:ext>
              </a:extLst>
            </p:cNvPr>
            <p:cNvSpPr/>
            <p:nvPr/>
          </p:nvSpPr>
          <p:spPr>
            <a:xfrm>
              <a:off x="3596584" y="3481380"/>
              <a:ext cx="375806" cy="1091867"/>
            </a:xfrm>
            <a:custGeom>
              <a:avLst/>
              <a:gdLst>
                <a:gd name="connsiteX0" fmla="*/ 226198 w 375806"/>
                <a:gd name="connsiteY0" fmla="*/ 1091867 h 1091867"/>
                <a:gd name="connsiteX1" fmla="*/ 332206 w 375806"/>
                <a:gd name="connsiteY1" fmla="*/ 694149 h 1091867"/>
                <a:gd name="connsiteX2" fmla="*/ 43087 w 375806"/>
                <a:gd name="connsiteY2" fmla="*/ 0 h 109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806" h="1091867">
                  <a:moveTo>
                    <a:pt x="226198" y="1091867"/>
                  </a:moveTo>
                  <a:cubicBezTo>
                    <a:pt x="258328" y="1061867"/>
                    <a:pt x="463895" y="904265"/>
                    <a:pt x="332206" y="694149"/>
                  </a:cubicBezTo>
                  <a:cubicBezTo>
                    <a:pt x="200516" y="484033"/>
                    <a:pt x="-114342" y="142573"/>
                    <a:pt x="43087" y="0"/>
                  </a:cubicBez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4F7CDE0-B60B-9ABC-07B9-C8724ADEFA4F}"/>
                </a:ext>
              </a:extLst>
            </p:cNvPr>
            <p:cNvSpPr/>
            <p:nvPr/>
          </p:nvSpPr>
          <p:spPr>
            <a:xfrm>
              <a:off x="3543279" y="3571438"/>
              <a:ext cx="89942" cy="105029"/>
            </a:xfrm>
            <a:custGeom>
              <a:avLst/>
              <a:gdLst>
                <a:gd name="connsiteX0" fmla="*/ 0 w 89942"/>
                <a:gd name="connsiteY0" fmla="*/ 15029 h 105029"/>
                <a:gd name="connsiteX1" fmla="*/ 73877 w 89942"/>
                <a:gd name="connsiteY1" fmla="*/ 105030 h 105029"/>
                <a:gd name="connsiteX2" fmla="*/ 89943 w 89942"/>
                <a:gd name="connsiteY2" fmla="*/ 0 h 10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942" h="105029">
                  <a:moveTo>
                    <a:pt x="0" y="15029"/>
                  </a:moveTo>
                  <a:lnTo>
                    <a:pt x="73877" y="105030"/>
                  </a:lnTo>
                  <a:lnTo>
                    <a:pt x="89943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A866C25-829D-7CCE-EE27-C8F20A2EBD20}"/>
                </a:ext>
              </a:extLst>
            </p:cNvPr>
            <p:cNvSpPr/>
            <p:nvPr/>
          </p:nvSpPr>
          <p:spPr>
            <a:xfrm>
              <a:off x="3536888" y="3646467"/>
              <a:ext cx="141306" cy="153858"/>
            </a:xfrm>
            <a:custGeom>
              <a:avLst/>
              <a:gdLst>
                <a:gd name="connsiteX0" fmla="*/ 125298 w 141306"/>
                <a:gd name="connsiteY0" fmla="*/ 0 h 153858"/>
                <a:gd name="connsiteX1" fmla="*/ 141306 w 141306"/>
                <a:gd name="connsiteY1" fmla="*/ 153859 h 153858"/>
                <a:gd name="connsiteX2" fmla="*/ 0 w 141306"/>
                <a:gd name="connsiteY2" fmla="*/ 93801 h 15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06" h="153858">
                  <a:moveTo>
                    <a:pt x="125298" y="0"/>
                  </a:moveTo>
                  <a:lnTo>
                    <a:pt x="141306" y="153859"/>
                  </a:lnTo>
                  <a:lnTo>
                    <a:pt x="0" y="93801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9C6D83E-E7D9-C805-6095-71D4B7CD54E3}"/>
                </a:ext>
              </a:extLst>
            </p:cNvPr>
            <p:cNvSpPr/>
            <p:nvPr/>
          </p:nvSpPr>
          <p:spPr>
            <a:xfrm>
              <a:off x="3562569" y="3759097"/>
              <a:ext cx="205567" cy="168830"/>
            </a:xfrm>
            <a:custGeom>
              <a:avLst/>
              <a:gdLst>
                <a:gd name="connsiteX0" fmla="*/ 0 w 205567"/>
                <a:gd name="connsiteY0" fmla="*/ 82515 h 168830"/>
                <a:gd name="connsiteX1" fmla="*/ 192726 w 205567"/>
                <a:gd name="connsiteY1" fmla="*/ 168830 h 168830"/>
                <a:gd name="connsiteX2" fmla="*/ 205567 w 205567"/>
                <a:gd name="connsiteY2" fmla="*/ 0 h 16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567" h="168830">
                  <a:moveTo>
                    <a:pt x="0" y="82515"/>
                  </a:moveTo>
                  <a:cubicBezTo>
                    <a:pt x="12841" y="90000"/>
                    <a:pt x="192726" y="168830"/>
                    <a:pt x="192726" y="168830"/>
                  </a:cubicBezTo>
                  <a:lnTo>
                    <a:pt x="205567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B0656D2F-C9D7-E770-7A68-7DFEF79B47FD}"/>
                </a:ext>
              </a:extLst>
            </p:cNvPr>
            <p:cNvSpPr/>
            <p:nvPr/>
          </p:nvSpPr>
          <p:spPr>
            <a:xfrm>
              <a:off x="3758520" y="3822840"/>
              <a:ext cx="86718" cy="213859"/>
            </a:xfrm>
            <a:custGeom>
              <a:avLst/>
              <a:gdLst>
                <a:gd name="connsiteX0" fmla="*/ 86718 w 86718"/>
                <a:gd name="connsiteY0" fmla="*/ 0 h 213859"/>
                <a:gd name="connsiteX1" fmla="*/ 77102 w 86718"/>
                <a:gd name="connsiteY1" fmla="*/ 210116 h 213859"/>
                <a:gd name="connsiteX2" fmla="*/ 0 w 86718"/>
                <a:gd name="connsiteY2" fmla="*/ 213859 h 21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718" h="213859">
                  <a:moveTo>
                    <a:pt x="86718" y="0"/>
                  </a:moveTo>
                  <a:cubicBezTo>
                    <a:pt x="86718" y="0"/>
                    <a:pt x="80269" y="198888"/>
                    <a:pt x="77102" y="210116"/>
                  </a:cubicBezTo>
                  <a:lnTo>
                    <a:pt x="0" y="213859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874446B-B84F-88D6-992C-383726402F97}"/>
                </a:ext>
              </a:extLst>
            </p:cNvPr>
            <p:cNvSpPr/>
            <p:nvPr/>
          </p:nvSpPr>
          <p:spPr>
            <a:xfrm>
              <a:off x="3781035" y="3924127"/>
              <a:ext cx="173436" cy="232630"/>
            </a:xfrm>
            <a:custGeom>
              <a:avLst/>
              <a:gdLst>
                <a:gd name="connsiteX0" fmla="*/ 0 w 173436"/>
                <a:gd name="connsiteY0" fmla="*/ 206374 h 232630"/>
                <a:gd name="connsiteX1" fmla="*/ 138139 w 173436"/>
                <a:gd name="connsiteY1" fmla="*/ 232631 h 232630"/>
                <a:gd name="connsiteX2" fmla="*/ 173437 w 173436"/>
                <a:gd name="connsiteY2" fmla="*/ 0 h 23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436" h="232630">
                  <a:moveTo>
                    <a:pt x="0" y="206374"/>
                  </a:moveTo>
                  <a:lnTo>
                    <a:pt x="138139" y="232631"/>
                  </a:lnTo>
                  <a:lnTo>
                    <a:pt x="173437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3BD31D6-100F-A739-84E2-DAFD3000875F}"/>
                </a:ext>
              </a:extLst>
            </p:cNvPr>
            <p:cNvSpPr/>
            <p:nvPr/>
          </p:nvSpPr>
          <p:spPr>
            <a:xfrm>
              <a:off x="3835622" y="4070500"/>
              <a:ext cx="199175" cy="187601"/>
            </a:xfrm>
            <a:custGeom>
              <a:avLst/>
              <a:gdLst>
                <a:gd name="connsiteX0" fmla="*/ 199176 w 199175"/>
                <a:gd name="connsiteY0" fmla="*/ 0 h 187601"/>
                <a:gd name="connsiteX1" fmla="*/ 131690 w 199175"/>
                <a:gd name="connsiteY1" fmla="*/ 187601 h 187601"/>
                <a:gd name="connsiteX2" fmla="*/ 0 w 199175"/>
                <a:gd name="connsiteY2" fmla="*/ 172573 h 18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75" h="187601">
                  <a:moveTo>
                    <a:pt x="199176" y="0"/>
                  </a:moveTo>
                  <a:lnTo>
                    <a:pt x="131690" y="187601"/>
                  </a:lnTo>
                  <a:lnTo>
                    <a:pt x="0" y="172573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71D18A7-5562-6D52-5A95-8689FE0AF1F8}"/>
              </a:ext>
            </a:extLst>
          </p:cNvPr>
          <p:cNvGrpSpPr/>
          <p:nvPr/>
        </p:nvGrpSpPr>
        <p:grpSpPr>
          <a:xfrm>
            <a:off x="10326246" y="305836"/>
            <a:ext cx="1578245" cy="1204879"/>
            <a:chOff x="9949055" y="292847"/>
            <a:chExt cx="2051607" cy="1566258"/>
          </a:xfrm>
        </p:grpSpPr>
        <p:grpSp>
          <p:nvGrpSpPr>
            <p:cNvPr id="37" name="图形 2">
              <a:extLst>
                <a:ext uri="{FF2B5EF4-FFF2-40B4-BE49-F238E27FC236}">
                  <a16:creationId xmlns:a16="http://schemas.microsoft.com/office/drawing/2014/main" id="{8E9F1F99-8B85-8BFB-440A-B159611CB51E}"/>
                </a:ext>
              </a:extLst>
            </p:cNvPr>
            <p:cNvGrpSpPr/>
            <p:nvPr/>
          </p:nvGrpSpPr>
          <p:grpSpPr>
            <a:xfrm>
              <a:off x="9949055" y="774692"/>
              <a:ext cx="772776" cy="728525"/>
              <a:chOff x="3388274" y="2105836"/>
              <a:chExt cx="1181475" cy="1113821"/>
            </a:xfrm>
            <a:solidFill>
              <a:srgbClr val="51A051"/>
            </a:solidFill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1D6B6082-837A-40DD-EDDE-08C58F6F08EB}"/>
                  </a:ext>
                </a:extLst>
              </p:cNvPr>
              <p:cNvSpPr/>
              <p:nvPr/>
            </p:nvSpPr>
            <p:spPr>
              <a:xfrm flipV="1">
                <a:off x="3629777" y="2105836"/>
                <a:ext cx="683870" cy="501000"/>
              </a:xfrm>
              <a:custGeom>
                <a:avLst/>
                <a:gdLst>
                  <a:gd name="connsiteX0" fmla="*/ 221328 w 683870"/>
                  <a:gd name="connsiteY0" fmla="*/ 488270 h 501000"/>
                  <a:gd name="connsiteX1" fmla="*/ 221328 w 683870"/>
                  <a:gd name="connsiteY1" fmla="*/ 455956 h 501000"/>
                  <a:gd name="connsiteX2" fmla="*/ 248539 w 683870"/>
                  <a:gd name="connsiteY2" fmla="*/ 429595 h 501000"/>
                  <a:gd name="connsiteX3" fmla="*/ 283404 w 683870"/>
                  <a:gd name="connsiteY3" fmla="*/ 306292 h 501000"/>
                  <a:gd name="connsiteX4" fmla="*/ 274901 w 683870"/>
                  <a:gd name="connsiteY4" fmla="*/ 250169 h 501000"/>
                  <a:gd name="connsiteX5" fmla="*/ 266397 w 683870"/>
                  <a:gd name="connsiteY5" fmla="*/ 246767 h 501000"/>
                  <a:gd name="connsiteX6" fmla="*/ 187313 w 683870"/>
                  <a:gd name="connsiteY6" fmla="*/ 206800 h 501000"/>
                  <a:gd name="connsiteX7" fmla="*/ 54657 w 683870"/>
                  <a:gd name="connsiteY7" fmla="*/ 172786 h 501000"/>
                  <a:gd name="connsiteX8" fmla="*/ -616 w 683870"/>
                  <a:gd name="connsiteY8" fmla="*/ 172786 h 501000"/>
                  <a:gd name="connsiteX9" fmla="*/ 5336 w 683870"/>
                  <a:gd name="connsiteY9" fmla="*/ 138771 h 501000"/>
                  <a:gd name="connsiteX10" fmla="*/ 52106 w 683870"/>
                  <a:gd name="connsiteY10" fmla="*/ 68191 h 501000"/>
                  <a:gd name="connsiteX11" fmla="*/ 216226 w 683870"/>
                  <a:gd name="connsiteY11" fmla="*/ 1013 h 501000"/>
                  <a:gd name="connsiteX12" fmla="*/ 330174 w 683870"/>
                  <a:gd name="connsiteY12" fmla="*/ 14618 h 501000"/>
                  <a:gd name="connsiteX13" fmla="*/ 388849 w 683870"/>
                  <a:gd name="connsiteY13" fmla="*/ 53735 h 501000"/>
                  <a:gd name="connsiteX14" fmla="*/ 417761 w 683870"/>
                  <a:gd name="connsiteY14" fmla="*/ 74994 h 501000"/>
                  <a:gd name="connsiteX15" fmla="*/ 458579 w 683870"/>
                  <a:gd name="connsiteY15" fmla="*/ 91151 h 501000"/>
                  <a:gd name="connsiteX16" fmla="*/ 492593 w 683870"/>
                  <a:gd name="connsiteY16" fmla="*/ 103056 h 501000"/>
                  <a:gd name="connsiteX17" fmla="*/ 497695 w 683870"/>
                  <a:gd name="connsiteY17" fmla="*/ 107308 h 501000"/>
                  <a:gd name="connsiteX18" fmla="*/ 511301 w 683870"/>
                  <a:gd name="connsiteY18" fmla="*/ 117512 h 501000"/>
                  <a:gd name="connsiteX19" fmla="*/ 518954 w 683870"/>
                  <a:gd name="connsiteY19" fmla="*/ 125165 h 501000"/>
                  <a:gd name="connsiteX20" fmla="*/ 531710 w 683870"/>
                  <a:gd name="connsiteY20" fmla="*/ 138771 h 501000"/>
                  <a:gd name="connsiteX21" fmla="*/ 548717 w 683870"/>
                  <a:gd name="connsiteY21" fmla="*/ 152377 h 501000"/>
                  <a:gd name="connsiteX22" fmla="*/ 566575 w 683870"/>
                  <a:gd name="connsiteY22" fmla="*/ 155778 h 501000"/>
                  <a:gd name="connsiteX23" fmla="*/ 579330 w 683870"/>
                  <a:gd name="connsiteY23" fmla="*/ 159180 h 501000"/>
                  <a:gd name="connsiteX24" fmla="*/ 585283 w 683870"/>
                  <a:gd name="connsiteY24" fmla="*/ 163432 h 501000"/>
                  <a:gd name="connsiteX25" fmla="*/ 603991 w 683870"/>
                  <a:gd name="connsiteY25" fmla="*/ 167683 h 501000"/>
                  <a:gd name="connsiteX26" fmla="*/ 643107 w 683870"/>
                  <a:gd name="connsiteY26" fmla="*/ 177037 h 501000"/>
                  <a:gd name="connsiteX27" fmla="*/ 672019 w 683870"/>
                  <a:gd name="connsiteY27" fmla="*/ 185541 h 501000"/>
                  <a:gd name="connsiteX28" fmla="*/ 674571 w 683870"/>
                  <a:gd name="connsiteY28" fmla="*/ 194045 h 501000"/>
                  <a:gd name="connsiteX29" fmla="*/ 683074 w 683870"/>
                  <a:gd name="connsiteY29" fmla="*/ 209351 h 501000"/>
                  <a:gd name="connsiteX30" fmla="*/ 644808 w 683870"/>
                  <a:gd name="connsiteY30" fmla="*/ 280782 h 501000"/>
                  <a:gd name="connsiteX31" fmla="*/ 548717 w 683870"/>
                  <a:gd name="connsiteY31" fmla="*/ 303741 h 501000"/>
                  <a:gd name="connsiteX32" fmla="*/ 498546 w 683870"/>
                  <a:gd name="connsiteY32" fmla="*/ 304592 h 501000"/>
                  <a:gd name="connsiteX33" fmla="*/ 489192 w 683870"/>
                  <a:gd name="connsiteY33" fmla="*/ 336905 h 501000"/>
                  <a:gd name="connsiteX34" fmla="*/ 367590 w 683870"/>
                  <a:gd name="connsiteY34" fmla="*/ 468711 h 501000"/>
                  <a:gd name="connsiteX35" fmla="*/ 221328 w 683870"/>
                  <a:gd name="connsiteY35" fmla="*/ 488270 h 50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683870" h="501000">
                    <a:moveTo>
                      <a:pt x="221328" y="488270"/>
                    </a:moveTo>
                    <a:cubicBezTo>
                      <a:pt x="205171" y="476365"/>
                      <a:pt x="205171" y="475514"/>
                      <a:pt x="221328" y="455956"/>
                    </a:cubicBezTo>
                    <a:cubicBezTo>
                      <a:pt x="230682" y="445752"/>
                      <a:pt x="242587" y="432996"/>
                      <a:pt x="248539" y="429595"/>
                    </a:cubicBezTo>
                    <a:cubicBezTo>
                      <a:pt x="272350" y="414288"/>
                      <a:pt x="285955" y="365818"/>
                      <a:pt x="283404" y="306292"/>
                    </a:cubicBezTo>
                    <a:cubicBezTo>
                      <a:pt x="281704" y="273979"/>
                      <a:pt x="278302" y="248468"/>
                      <a:pt x="274901" y="250169"/>
                    </a:cubicBezTo>
                    <a:cubicBezTo>
                      <a:pt x="272350" y="251869"/>
                      <a:pt x="268098" y="251019"/>
                      <a:pt x="266397" y="246767"/>
                    </a:cubicBezTo>
                    <a:cubicBezTo>
                      <a:pt x="265547" y="243366"/>
                      <a:pt x="229831" y="224658"/>
                      <a:pt x="187313" y="206800"/>
                    </a:cubicBezTo>
                    <a:cubicBezTo>
                      <a:pt x="123536" y="178738"/>
                      <a:pt x="101427" y="172786"/>
                      <a:pt x="54657" y="172786"/>
                    </a:cubicBezTo>
                    <a:lnTo>
                      <a:pt x="-616" y="172786"/>
                    </a:lnTo>
                    <a:lnTo>
                      <a:pt x="5336" y="138771"/>
                    </a:lnTo>
                    <a:cubicBezTo>
                      <a:pt x="9588" y="113260"/>
                      <a:pt x="21493" y="95403"/>
                      <a:pt x="52106" y="68191"/>
                    </a:cubicBezTo>
                    <a:cubicBezTo>
                      <a:pt x="109080" y="15469"/>
                      <a:pt x="132890" y="6115"/>
                      <a:pt x="216226" y="1013"/>
                    </a:cubicBezTo>
                    <a:cubicBezTo>
                      <a:pt x="280003" y="-3239"/>
                      <a:pt x="295309" y="-1538"/>
                      <a:pt x="330174" y="14618"/>
                    </a:cubicBezTo>
                    <a:cubicBezTo>
                      <a:pt x="352284" y="24823"/>
                      <a:pt x="379495" y="42680"/>
                      <a:pt x="388849" y="53735"/>
                    </a:cubicBezTo>
                    <a:cubicBezTo>
                      <a:pt x="399053" y="65640"/>
                      <a:pt x="411809" y="74994"/>
                      <a:pt x="417761" y="74994"/>
                    </a:cubicBezTo>
                    <a:cubicBezTo>
                      <a:pt x="424564" y="74994"/>
                      <a:pt x="442422" y="82647"/>
                      <a:pt x="458579" y="91151"/>
                    </a:cubicBezTo>
                    <a:cubicBezTo>
                      <a:pt x="474736" y="100505"/>
                      <a:pt x="490042" y="105607"/>
                      <a:pt x="492593" y="103056"/>
                    </a:cubicBezTo>
                    <a:cubicBezTo>
                      <a:pt x="495144" y="99655"/>
                      <a:pt x="497695" y="102206"/>
                      <a:pt x="497695" y="107308"/>
                    </a:cubicBezTo>
                    <a:cubicBezTo>
                      <a:pt x="497695" y="113260"/>
                      <a:pt x="503648" y="117512"/>
                      <a:pt x="511301" y="117512"/>
                    </a:cubicBezTo>
                    <a:cubicBezTo>
                      <a:pt x="518104" y="117512"/>
                      <a:pt x="522356" y="120914"/>
                      <a:pt x="518954" y="125165"/>
                    </a:cubicBezTo>
                    <a:cubicBezTo>
                      <a:pt x="516403" y="129417"/>
                      <a:pt x="522356" y="135370"/>
                      <a:pt x="531710" y="138771"/>
                    </a:cubicBezTo>
                    <a:cubicBezTo>
                      <a:pt x="541064" y="141322"/>
                      <a:pt x="548717" y="148125"/>
                      <a:pt x="548717" y="152377"/>
                    </a:cubicBezTo>
                    <a:cubicBezTo>
                      <a:pt x="548717" y="157479"/>
                      <a:pt x="556370" y="158329"/>
                      <a:pt x="566575" y="155778"/>
                    </a:cubicBezTo>
                    <a:cubicBezTo>
                      <a:pt x="578480" y="151527"/>
                      <a:pt x="582731" y="152377"/>
                      <a:pt x="579330" y="159180"/>
                    </a:cubicBezTo>
                    <a:cubicBezTo>
                      <a:pt x="575929" y="165132"/>
                      <a:pt x="578480" y="166833"/>
                      <a:pt x="585283" y="163432"/>
                    </a:cubicBezTo>
                    <a:cubicBezTo>
                      <a:pt x="592085" y="160881"/>
                      <a:pt x="600589" y="162581"/>
                      <a:pt x="603991" y="167683"/>
                    </a:cubicBezTo>
                    <a:cubicBezTo>
                      <a:pt x="606542" y="172786"/>
                      <a:pt x="624399" y="177037"/>
                      <a:pt x="643107" y="177037"/>
                    </a:cubicBezTo>
                    <a:cubicBezTo>
                      <a:pt x="663516" y="177037"/>
                      <a:pt x="675421" y="180439"/>
                      <a:pt x="672019" y="185541"/>
                    </a:cubicBezTo>
                    <a:cubicBezTo>
                      <a:pt x="669468" y="190643"/>
                      <a:pt x="670319" y="194045"/>
                      <a:pt x="674571" y="194045"/>
                    </a:cubicBezTo>
                    <a:cubicBezTo>
                      <a:pt x="678822" y="194045"/>
                      <a:pt x="682224" y="200848"/>
                      <a:pt x="683074" y="209351"/>
                    </a:cubicBezTo>
                    <a:cubicBezTo>
                      <a:pt x="684775" y="242515"/>
                      <a:pt x="674571" y="262074"/>
                      <a:pt x="644808" y="280782"/>
                    </a:cubicBezTo>
                    <a:cubicBezTo>
                      <a:pt x="606542" y="303741"/>
                      <a:pt x="613344" y="302041"/>
                      <a:pt x="548717" y="303741"/>
                    </a:cubicBezTo>
                    <a:lnTo>
                      <a:pt x="498546" y="304592"/>
                    </a:lnTo>
                    <a:lnTo>
                      <a:pt x="489192" y="336905"/>
                    </a:lnTo>
                    <a:cubicBezTo>
                      <a:pt x="473885" y="395580"/>
                      <a:pt x="438170" y="434697"/>
                      <a:pt x="367590" y="468711"/>
                    </a:cubicBezTo>
                    <a:cubicBezTo>
                      <a:pt x="298711" y="502726"/>
                      <a:pt x="249390" y="508678"/>
                      <a:pt x="221328" y="488270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D5E1BBA-8BF6-122D-C9F3-2EE2B50E3847}"/>
                  </a:ext>
                </a:extLst>
              </p:cNvPr>
              <p:cNvSpPr/>
              <p:nvPr/>
            </p:nvSpPr>
            <p:spPr>
              <a:xfrm flipV="1">
                <a:off x="3929632" y="2566461"/>
                <a:ext cx="348233" cy="343984"/>
              </a:xfrm>
              <a:custGeom>
                <a:avLst/>
                <a:gdLst>
                  <a:gd name="connsiteX0" fmla="*/ 167086 w 348233"/>
                  <a:gd name="connsiteY0" fmla="*/ 335723 h 343984"/>
                  <a:gd name="connsiteX1" fmla="*/ 174739 w 348233"/>
                  <a:gd name="connsiteY1" fmla="*/ 315315 h 343984"/>
                  <a:gd name="connsiteX2" fmla="*/ 153480 w 348233"/>
                  <a:gd name="connsiteY2" fmla="*/ 202217 h 343984"/>
                  <a:gd name="connsiteX3" fmla="*/ 17422 w 348233"/>
                  <a:gd name="connsiteY3" fmla="*/ 33845 h 343984"/>
                  <a:gd name="connsiteX4" fmla="*/ 1265 w 348233"/>
                  <a:gd name="connsiteY4" fmla="*/ 5783 h 343984"/>
                  <a:gd name="connsiteX5" fmla="*/ 142425 w 348233"/>
                  <a:gd name="connsiteY5" fmla="*/ 48301 h 343984"/>
                  <a:gd name="connsiteX6" fmla="*/ 206202 w 348233"/>
                  <a:gd name="connsiteY6" fmla="*/ 81465 h 343984"/>
                  <a:gd name="connsiteX7" fmla="*/ 320151 w 348233"/>
                  <a:gd name="connsiteY7" fmla="*/ 195414 h 343984"/>
                  <a:gd name="connsiteX8" fmla="*/ 307395 w 348233"/>
                  <a:gd name="connsiteY8" fmla="*/ 310212 h 343984"/>
                  <a:gd name="connsiteX9" fmla="*/ 223209 w 348233"/>
                  <a:gd name="connsiteY9" fmla="*/ 342526 h 343984"/>
                  <a:gd name="connsiteX10" fmla="*/ 167086 w 348233"/>
                  <a:gd name="connsiteY10" fmla="*/ 335723 h 343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8233" h="343984">
                    <a:moveTo>
                      <a:pt x="167086" y="335723"/>
                    </a:moveTo>
                    <a:cubicBezTo>
                      <a:pt x="163684" y="329771"/>
                      <a:pt x="167086" y="321267"/>
                      <a:pt x="174739" y="315315"/>
                    </a:cubicBezTo>
                    <a:cubicBezTo>
                      <a:pt x="195998" y="300008"/>
                      <a:pt x="192596" y="283851"/>
                      <a:pt x="153480" y="202217"/>
                    </a:cubicBezTo>
                    <a:cubicBezTo>
                      <a:pt x="118615" y="131637"/>
                      <a:pt x="70144" y="71261"/>
                      <a:pt x="17422" y="33845"/>
                    </a:cubicBezTo>
                    <a:cubicBezTo>
                      <a:pt x="415" y="22790"/>
                      <a:pt x="-3837" y="14287"/>
                      <a:pt x="1265" y="5783"/>
                    </a:cubicBezTo>
                    <a:cubicBezTo>
                      <a:pt x="12320" y="-11224"/>
                      <a:pt x="73546" y="7484"/>
                      <a:pt x="142425" y="48301"/>
                    </a:cubicBezTo>
                    <a:cubicBezTo>
                      <a:pt x="172188" y="67009"/>
                      <a:pt x="201100" y="81465"/>
                      <a:pt x="206202" y="81465"/>
                    </a:cubicBezTo>
                    <a:cubicBezTo>
                      <a:pt x="221509" y="81465"/>
                      <a:pt x="286136" y="146093"/>
                      <a:pt x="320151" y="195414"/>
                    </a:cubicBezTo>
                    <a:cubicBezTo>
                      <a:pt x="359267" y="252388"/>
                      <a:pt x="357566" y="270245"/>
                      <a:pt x="307395" y="310212"/>
                    </a:cubicBezTo>
                    <a:cubicBezTo>
                      <a:pt x="278483" y="334023"/>
                      <a:pt x="263176" y="339125"/>
                      <a:pt x="223209" y="342526"/>
                    </a:cubicBezTo>
                    <a:cubicBezTo>
                      <a:pt x="190045" y="345077"/>
                      <a:pt x="171337" y="342526"/>
                      <a:pt x="167086" y="33572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98C46646-69C3-9133-1E99-90AC66D67CEE}"/>
                  </a:ext>
                </a:extLst>
              </p:cNvPr>
              <p:cNvSpPr/>
              <p:nvPr/>
            </p:nvSpPr>
            <p:spPr>
              <a:xfrm flipV="1">
                <a:off x="3640056" y="2702138"/>
                <a:ext cx="229870" cy="204666"/>
              </a:xfrm>
              <a:custGeom>
                <a:avLst/>
                <a:gdLst>
                  <a:gd name="connsiteX0" fmla="*/ 147503 w 229870"/>
                  <a:gd name="connsiteY0" fmla="*/ 179102 h 204666"/>
                  <a:gd name="connsiteX1" fmla="*/ 49712 w 229870"/>
                  <a:gd name="connsiteY1" fmla="*/ 168047 h 204666"/>
                  <a:gd name="connsiteX2" fmla="*/ 28453 w 229870"/>
                  <a:gd name="connsiteY2" fmla="*/ 176551 h 204666"/>
                  <a:gd name="connsiteX3" fmla="*/ 12296 w 229870"/>
                  <a:gd name="connsiteY3" fmla="*/ 179952 h 204666"/>
                  <a:gd name="connsiteX4" fmla="*/ 4643 w 229870"/>
                  <a:gd name="connsiteY4" fmla="*/ 160394 h 204666"/>
                  <a:gd name="connsiteX5" fmla="*/ 20800 w 229870"/>
                  <a:gd name="connsiteY5" fmla="*/ 120427 h 204666"/>
                  <a:gd name="connsiteX6" fmla="*/ 48862 w 229870"/>
                  <a:gd name="connsiteY6" fmla="*/ 69405 h 204666"/>
                  <a:gd name="connsiteX7" fmla="*/ 121993 w 229870"/>
                  <a:gd name="connsiteY7" fmla="*/ 526 h 204666"/>
                  <a:gd name="connsiteX8" fmla="*/ 164511 w 229870"/>
                  <a:gd name="connsiteY8" fmla="*/ 33690 h 204666"/>
                  <a:gd name="connsiteX9" fmla="*/ 178116 w 229870"/>
                  <a:gd name="connsiteY9" fmla="*/ 82161 h 204666"/>
                  <a:gd name="connsiteX10" fmla="*/ 204478 w 229870"/>
                  <a:gd name="connsiteY10" fmla="*/ 133183 h 204666"/>
                  <a:gd name="connsiteX11" fmla="*/ 224886 w 229870"/>
                  <a:gd name="connsiteY11" fmla="*/ 174000 h 204666"/>
                  <a:gd name="connsiteX12" fmla="*/ 228288 w 229870"/>
                  <a:gd name="connsiteY12" fmla="*/ 196960 h 204666"/>
                  <a:gd name="connsiteX13" fmla="*/ 147503 w 229870"/>
                  <a:gd name="connsiteY13" fmla="*/ 179102 h 204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9870" h="204666">
                    <a:moveTo>
                      <a:pt x="147503" y="179102"/>
                    </a:moveTo>
                    <a:cubicBezTo>
                      <a:pt x="93931" y="151040"/>
                      <a:pt x="78624" y="149339"/>
                      <a:pt x="49712" y="168047"/>
                    </a:cubicBezTo>
                    <a:cubicBezTo>
                      <a:pt x="37807" y="175701"/>
                      <a:pt x="28453" y="179102"/>
                      <a:pt x="28453" y="176551"/>
                    </a:cubicBezTo>
                    <a:cubicBezTo>
                      <a:pt x="28453" y="173149"/>
                      <a:pt x="20800" y="174850"/>
                      <a:pt x="12296" y="179952"/>
                    </a:cubicBezTo>
                    <a:cubicBezTo>
                      <a:pt x="-3011" y="187606"/>
                      <a:pt x="-3011" y="185905"/>
                      <a:pt x="4643" y="160394"/>
                    </a:cubicBezTo>
                    <a:cubicBezTo>
                      <a:pt x="9745" y="145938"/>
                      <a:pt x="17398" y="127230"/>
                      <a:pt x="20800" y="120427"/>
                    </a:cubicBezTo>
                    <a:cubicBezTo>
                      <a:pt x="25051" y="113624"/>
                      <a:pt x="37807" y="90664"/>
                      <a:pt x="48862" y="69405"/>
                    </a:cubicBezTo>
                    <a:cubicBezTo>
                      <a:pt x="73522" y="22636"/>
                      <a:pt x="93931" y="3928"/>
                      <a:pt x="121993" y="526"/>
                    </a:cubicBezTo>
                    <a:cubicBezTo>
                      <a:pt x="151755" y="-3726"/>
                      <a:pt x="164511" y="6479"/>
                      <a:pt x="164511" y="33690"/>
                    </a:cubicBezTo>
                    <a:cubicBezTo>
                      <a:pt x="164511" y="46446"/>
                      <a:pt x="170463" y="68555"/>
                      <a:pt x="178116" y="82161"/>
                    </a:cubicBezTo>
                    <a:cubicBezTo>
                      <a:pt x="185770" y="96617"/>
                      <a:pt x="197675" y="119577"/>
                      <a:pt x="204478" y="133183"/>
                    </a:cubicBezTo>
                    <a:cubicBezTo>
                      <a:pt x="211281" y="147639"/>
                      <a:pt x="220635" y="165496"/>
                      <a:pt x="224886" y="174000"/>
                    </a:cubicBezTo>
                    <a:cubicBezTo>
                      <a:pt x="229138" y="182503"/>
                      <a:pt x="230839" y="192708"/>
                      <a:pt x="228288" y="196960"/>
                    </a:cubicBezTo>
                    <a:cubicBezTo>
                      <a:pt x="219784" y="210565"/>
                      <a:pt x="196824" y="205463"/>
                      <a:pt x="147503" y="179102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E81BB9A8-C50D-56C5-925F-441F75B8129C}"/>
                  </a:ext>
                </a:extLst>
              </p:cNvPr>
              <p:cNvSpPr/>
              <p:nvPr/>
            </p:nvSpPr>
            <p:spPr>
              <a:xfrm flipV="1">
                <a:off x="3388274" y="2856473"/>
                <a:ext cx="1181475" cy="363185"/>
              </a:xfrm>
              <a:custGeom>
                <a:avLst/>
                <a:gdLst>
                  <a:gd name="connsiteX0" fmla="*/ 926270 w 1181475"/>
                  <a:gd name="connsiteY0" fmla="*/ 352795 h 363185"/>
                  <a:gd name="connsiteX1" fmla="*/ 886303 w 1181475"/>
                  <a:gd name="connsiteY1" fmla="*/ 335788 h 363185"/>
                  <a:gd name="connsiteX2" fmla="*/ 564866 w 1181475"/>
                  <a:gd name="connsiteY2" fmla="*/ 276263 h 363185"/>
                  <a:gd name="connsiteX3" fmla="*/ 382038 w 1181475"/>
                  <a:gd name="connsiteY3" fmla="*/ 237997 h 363185"/>
                  <a:gd name="connsiteX4" fmla="*/ 216218 w 1181475"/>
                  <a:gd name="connsiteY4" fmla="*/ 195479 h 363185"/>
                  <a:gd name="connsiteX5" fmla="*/ 77609 w 1181475"/>
                  <a:gd name="connsiteY5" fmla="*/ 170818 h 363185"/>
                  <a:gd name="connsiteX6" fmla="*/ -624 w 1181475"/>
                  <a:gd name="connsiteY6" fmla="*/ 165716 h 363185"/>
                  <a:gd name="connsiteX7" fmla="*/ 43595 w 1181475"/>
                  <a:gd name="connsiteY7" fmla="*/ 117245 h 363185"/>
                  <a:gd name="connsiteX8" fmla="*/ 189006 w 1181475"/>
                  <a:gd name="connsiteY8" fmla="*/ -105 h 363185"/>
                  <a:gd name="connsiteX9" fmla="*/ 279995 w 1181475"/>
                  <a:gd name="connsiteY9" fmla="*/ 35611 h 363185"/>
                  <a:gd name="connsiteX10" fmla="*/ 286798 w 1181475"/>
                  <a:gd name="connsiteY10" fmla="*/ 39012 h 363185"/>
                  <a:gd name="connsiteX11" fmla="*/ 314860 w 1181475"/>
                  <a:gd name="connsiteY11" fmla="*/ 53468 h 363185"/>
                  <a:gd name="connsiteX12" fmla="*/ 335268 w 1181475"/>
                  <a:gd name="connsiteY12" fmla="*/ 67924 h 363185"/>
                  <a:gd name="connsiteX13" fmla="*/ 363330 w 1181475"/>
                  <a:gd name="connsiteY13" fmla="*/ 75578 h 363185"/>
                  <a:gd name="connsiteX14" fmla="*/ 390542 w 1181475"/>
                  <a:gd name="connsiteY14" fmla="*/ 104490 h 363185"/>
                  <a:gd name="connsiteX15" fmla="*/ 395644 w 1181475"/>
                  <a:gd name="connsiteY15" fmla="*/ 116395 h 363185"/>
                  <a:gd name="connsiteX16" fmla="*/ 426257 w 1181475"/>
                  <a:gd name="connsiteY16" fmla="*/ 124048 h 363185"/>
                  <a:gd name="connsiteX17" fmla="*/ 463673 w 1181475"/>
                  <a:gd name="connsiteY17" fmla="*/ 132552 h 363185"/>
                  <a:gd name="connsiteX18" fmla="*/ 471326 w 1181475"/>
                  <a:gd name="connsiteY18" fmla="*/ 135953 h 363185"/>
                  <a:gd name="connsiteX19" fmla="*/ 477279 w 1181475"/>
                  <a:gd name="connsiteY19" fmla="*/ 145307 h 363185"/>
                  <a:gd name="connsiteX20" fmla="*/ 508742 w 1181475"/>
                  <a:gd name="connsiteY20" fmla="*/ 148709 h 363185"/>
                  <a:gd name="connsiteX21" fmla="*/ 534253 w 1181475"/>
                  <a:gd name="connsiteY21" fmla="*/ 158913 h 363185"/>
                  <a:gd name="connsiteX22" fmla="*/ 675413 w 1181475"/>
                  <a:gd name="connsiteY22" fmla="*/ 209084 h 363185"/>
                  <a:gd name="connsiteX23" fmla="*/ 919467 w 1181475"/>
                  <a:gd name="connsiteY23" fmla="*/ 234595 h 363185"/>
                  <a:gd name="connsiteX24" fmla="*/ 1060627 w 1181475"/>
                  <a:gd name="connsiteY24" fmla="*/ 190376 h 363185"/>
                  <a:gd name="connsiteX25" fmla="*/ 1160119 w 1181475"/>
                  <a:gd name="connsiteY25" fmla="*/ 185274 h 363185"/>
                  <a:gd name="connsiteX26" fmla="*/ 1133758 w 1181475"/>
                  <a:gd name="connsiteY26" fmla="*/ 291569 h 363185"/>
                  <a:gd name="connsiteX27" fmla="*/ 1081035 w 1181475"/>
                  <a:gd name="connsiteY27" fmla="*/ 336639 h 363185"/>
                  <a:gd name="connsiteX28" fmla="*/ 1058076 w 1181475"/>
                  <a:gd name="connsiteY28" fmla="*/ 343441 h 363185"/>
                  <a:gd name="connsiteX29" fmla="*/ 971339 w 1181475"/>
                  <a:gd name="connsiteY29" fmla="*/ 362149 h 363185"/>
                  <a:gd name="connsiteX30" fmla="*/ 926270 w 1181475"/>
                  <a:gd name="connsiteY30" fmla="*/ 352795 h 363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181475" h="363185">
                    <a:moveTo>
                      <a:pt x="926270" y="352795"/>
                    </a:moveTo>
                    <a:cubicBezTo>
                      <a:pt x="926270" y="345142"/>
                      <a:pt x="912664" y="339190"/>
                      <a:pt x="886303" y="335788"/>
                    </a:cubicBezTo>
                    <a:cubicBezTo>
                      <a:pt x="820825" y="327285"/>
                      <a:pt x="719632" y="308577"/>
                      <a:pt x="564866" y="276263"/>
                    </a:cubicBezTo>
                    <a:cubicBezTo>
                      <a:pt x="485782" y="259256"/>
                      <a:pt x="403297" y="242248"/>
                      <a:pt x="382038" y="237997"/>
                    </a:cubicBezTo>
                    <a:cubicBezTo>
                      <a:pt x="322513" y="226092"/>
                      <a:pt x="234926" y="203982"/>
                      <a:pt x="216218" y="195479"/>
                    </a:cubicBezTo>
                    <a:cubicBezTo>
                      <a:pt x="182203" y="181022"/>
                      <a:pt x="155842" y="176771"/>
                      <a:pt x="77609" y="170818"/>
                    </a:cubicBezTo>
                    <a:lnTo>
                      <a:pt x="-624" y="165716"/>
                    </a:lnTo>
                    <a:lnTo>
                      <a:pt x="43595" y="117245"/>
                    </a:lnTo>
                    <a:cubicBezTo>
                      <a:pt x="87813" y="70475"/>
                      <a:pt x="174550" y="-105"/>
                      <a:pt x="189006" y="-105"/>
                    </a:cubicBezTo>
                    <a:cubicBezTo>
                      <a:pt x="206864" y="-105"/>
                      <a:pt x="279995" y="27957"/>
                      <a:pt x="279995" y="35611"/>
                    </a:cubicBezTo>
                    <a:cubicBezTo>
                      <a:pt x="279995" y="39862"/>
                      <a:pt x="283396" y="41563"/>
                      <a:pt x="286798" y="39012"/>
                    </a:cubicBezTo>
                    <a:cubicBezTo>
                      <a:pt x="291050" y="36461"/>
                      <a:pt x="303805" y="43264"/>
                      <a:pt x="314860" y="53468"/>
                    </a:cubicBezTo>
                    <a:cubicBezTo>
                      <a:pt x="325915" y="63673"/>
                      <a:pt x="335268" y="70475"/>
                      <a:pt x="335268" y="67924"/>
                    </a:cubicBezTo>
                    <a:cubicBezTo>
                      <a:pt x="335268" y="66224"/>
                      <a:pt x="348024" y="69625"/>
                      <a:pt x="363330" y="75578"/>
                    </a:cubicBezTo>
                    <a:cubicBezTo>
                      <a:pt x="381188" y="83231"/>
                      <a:pt x="390542" y="92585"/>
                      <a:pt x="390542" y="104490"/>
                    </a:cubicBezTo>
                    <a:cubicBezTo>
                      <a:pt x="390542" y="113844"/>
                      <a:pt x="393093" y="119796"/>
                      <a:pt x="395644" y="116395"/>
                    </a:cubicBezTo>
                    <a:cubicBezTo>
                      <a:pt x="399046" y="113844"/>
                      <a:pt x="412651" y="117245"/>
                      <a:pt x="426257" y="124048"/>
                    </a:cubicBezTo>
                    <a:cubicBezTo>
                      <a:pt x="439863" y="131701"/>
                      <a:pt x="456870" y="135103"/>
                      <a:pt x="463673" y="132552"/>
                    </a:cubicBezTo>
                    <a:cubicBezTo>
                      <a:pt x="471326" y="130001"/>
                      <a:pt x="473877" y="131701"/>
                      <a:pt x="471326" y="135953"/>
                    </a:cubicBezTo>
                    <a:cubicBezTo>
                      <a:pt x="468775" y="141055"/>
                      <a:pt x="471326" y="145307"/>
                      <a:pt x="477279" y="145307"/>
                    </a:cubicBezTo>
                    <a:cubicBezTo>
                      <a:pt x="483231" y="146158"/>
                      <a:pt x="497688" y="147858"/>
                      <a:pt x="508742" y="148709"/>
                    </a:cubicBezTo>
                    <a:cubicBezTo>
                      <a:pt x="519797" y="149559"/>
                      <a:pt x="530852" y="154661"/>
                      <a:pt x="534253" y="158913"/>
                    </a:cubicBezTo>
                    <a:cubicBezTo>
                      <a:pt x="538505" y="166566"/>
                      <a:pt x="635446" y="200581"/>
                      <a:pt x="675413" y="209084"/>
                    </a:cubicBezTo>
                    <a:cubicBezTo>
                      <a:pt x="774905" y="229493"/>
                      <a:pt x="862493" y="238847"/>
                      <a:pt x="919467" y="234595"/>
                    </a:cubicBezTo>
                    <a:cubicBezTo>
                      <a:pt x="994299" y="228643"/>
                      <a:pt x="1020660" y="220139"/>
                      <a:pt x="1060627" y="190376"/>
                    </a:cubicBezTo>
                    <a:cubicBezTo>
                      <a:pt x="1101444" y="158913"/>
                      <a:pt x="1133758" y="157212"/>
                      <a:pt x="1160119" y="185274"/>
                    </a:cubicBezTo>
                    <a:cubicBezTo>
                      <a:pt x="1193283" y="220989"/>
                      <a:pt x="1188181" y="242248"/>
                      <a:pt x="1133758" y="291569"/>
                    </a:cubicBezTo>
                    <a:cubicBezTo>
                      <a:pt x="1107397" y="316230"/>
                      <a:pt x="1083587" y="335788"/>
                      <a:pt x="1081035" y="336639"/>
                    </a:cubicBezTo>
                    <a:cubicBezTo>
                      <a:pt x="1077634" y="336639"/>
                      <a:pt x="1067430" y="340040"/>
                      <a:pt x="1058076" y="343441"/>
                    </a:cubicBezTo>
                    <a:cubicBezTo>
                      <a:pt x="1023211" y="357047"/>
                      <a:pt x="1014707" y="358748"/>
                      <a:pt x="971339" y="362149"/>
                    </a:cubicBezTo>
                    <a:cubicBezTo>
                      <a:pt x="936474" y="364700"/>
                      <a:pt x="926270" y="362149"/>
                      <a:pt x="926270" y="352795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7095BDB-74D1-04E0-7E25-BA5222D4D22C}"/>
                </a:ext>
              </a:extLst>
            </p:cNvPr>
            <p:cNvSpPr/>
            <p:nvPr/>
          </p:nvSpPr>
          <p:spPr>
            <a:xfrm flipV="1">
              <a:off x="10460221" y="292847"/>
              <a:ext cx="1540441" cy="1566258"/>
            </a:xfrm>
            <a:custGeom>
              <a:avLst/>
              <a:gdLst>
                <a:gd name="connsiteX0" fmla="*/ 438695 w 1142397"/>
                <a:gd name="connsiteY0" fmla="*/ 1138816 h 1161543"/>
                <a:gd name="connsiteX1" fmla="*/ 421687 w 1142397"/>
                <a:gd name="connsiteY1" fmla="*/ 1117556 h 1161543"/>
                <a:gd name="connsiteX2" fmla="*/ 414885 w 1142397"/>
                <a:gd name="connsiteY2" fmla="*/ 1096297 h 1161543"/>
                <a:gd name="connsiteX3" fmla="*/ 423388 w 1142397"/>
                <a:gd name="connsiteY3" fmla="*/ 1075038 h 1161543"/>
                <a:gd name="connsiteX4" fmla="*/ 417436 w 1142397"/>
                <a:gd name="connsiteY4" fmla="*/ 996805 h 1161543"/>
                <a:gd name="connsiteX5" fmla="*/ 255017 w 1142397"/>
                <a:gd name="connsiteY5" fmla="*/ 925375 h 1161543"/>
                <a:gd name="connsiteX6" fmla="*/ 244812 w 1142397"/>
                <a:gd name="connsiteY6" fmla="*/ 870952 h 1161543"/>
                <a:gd name="connsiteX7" fmla="*/ 385972 w 1142397"/>
                <a:gd name="connsiteY7" fmla="*/ 841189 h 1161543"/>
                <a:gd name="connsiteX8" fmla="*/ 400428 w 1142397"/>
                <a:gd name="connsiteY8" fmla="*/ 822481 h 1161543"/>
                <a:gd name="connsiteX9" fmla="*/ 340053 w 1142397"/>
                <a:gd name="connsiteY9" fmla="*/ 768908 h 1161543"/>
                <a:gd name="connsiteX10" fmla="*/ 260119 w 1142397"/>
                <a:gd name="connsiteY10" fmla="*/ 740846 h 1161543"/>
                <a:gd name="connsiteX11" fmla="*/ 249914 w 1142397"/>
                <a:gd name="connsiteY11" fmla="*/ 705982 h 1161543"/>
                <a:gd name="connsiteX12" fmla="*/ 340053 w 1142397"/>
                <a:gd name="connsiteY12" fmla="*/ 713635 h 1161543"/>
                <a:gd name="connsiteX13" fmla="*/ 380870 w 1142397"/>
                <a:gd name="connsiteY13" fmla="*/ 726390 h 1161543"/>
                <a:gd name="connsiteX14" fmla="*/ 332399 w 1142397"/>
                <a:gd name="connsiteY14" fmla="*/ 695777 h 1161543"/>
                <a:gd name="connsiteX15" fmla="*/ 243112 w 1142397"/>
                <a:gd name="connsiteY15" fmla="*/ 649007 h 1161543"/>
                <a:gd name="connsiteX16" fmla="*/ 185287 w 1142397"/>
                <a:gd name="connsiteY16" fmla="*/ 628599 h 1161543"/>
                <a:gd name="connsiteX17" fmla="*/ 125762 w 1142397"/>
                <a:gd name="connsiteY17" fmla="*/ 595435 h 1161543"/>
                <a:gd name="connsiteX18" fmla="*/ 199743 w 1142397"/>
                <a:gd name="connsiteY18" fmla="*/ 514650 h 1161543"/>
                <a:gd name="connsiteX19" fmla="*/ 287330 w 1142397"/>
                <a:gd name="connsiteY19" fmla="*/ 521453 h 1161543"/>
                <a:gd name="connsiteX20" fmla="*/ 320494 w 1142397"/>
                <a:gd name="connsiteY20" fmla="*/ 537610 h 1161543"/>
                <a:gd name="connsiteX21" fmla="*/ 298385 w 1142397"/>
                <a:gd name="connsiteY21" fmla="*/ 476384 h 1161543"/>
                <a:gd name="connsiteX22" fmla="*/ 231206 w 1142397"/>
                <a:gd name="connsiteY22" fmla="*/ 326720 h 1161543"/>
                <a:gd name="connsiteX23" fmla="*/ 25419 w 1142397"/>
                <a:gd name="connsiteY23" fmla="*/ 38448 h 1161543"/>
                <a:gd name="connsiteX24" fmla="*/ -92 w 1142397"/>
                <a:gd name="connsiteY24" fmla="*/ 2733 h 1161543"/>
                <a:gd name="connsiteX25" fmla="*/ 159776 w 1142397"/>
                <a:gd name="connsiteY25" fmla="*/ 91170 h 1161543"/>
                <a:gd name="connsiteX26" fmla="*/ 211648 w 1142397"/>
                <a:gd name="connsiteY26" fmla="*/ 160900 h 1161543"/>
                <a:gd name="connsiteX27" fmla="*/ 346005 w 1142397"/>
                <a:gd name="connsiteY27" fmla="*/ 476384 h 1161543"/>
                <a:gd name="connsiteX28" fmla="*/ 442946 w 1142397"/>
                <a:gd name="connsiteY28" fmla="*/ 633701 h 1161543"/>
                <a:gd name="connsiteX29" fmla="*/ 561997 w 1142397"/>
                <a:gd name="connsiteY29" fmla="*/ 575876 h 1161543"/>
                <a:gd name="connsiteX30" fmla="*/ 552643 w 1142397"/>
                <a:gd name="connsiteY30" fmla="*/ 556318 h 1161543"/>
                <a:gd name="connsiteX31" fmla="*/ 422538 w 1142397"/>
                <a:gd name="connsiteY31" fmla="*/ 482336 h 1161543"/>
                <a:gd name="connsiteX32" fmla="*/ 419987 w 1142397"/>
                <a:gd name="connsiteY32" fmla="*/ 439818 h 1161543"/>
                <a:gd name="connsiteX33" fmla="*/ 485465 w 1142397"/>
                <a:gd name="connsiteY33" fmla="*/ 432165 h 1161543"/>
                <a:gd name="connsiteX34" fmla="*/ 534786 w 1142397"/>
                <a:gd name="connsiteY34" fmla="*/ 437267 h 1161543"/>
                <a:gd name="connsiteX35" fmla="*/ 532234 w 1142397"/>
                <a:gd name="connsiteY35" fmla="*/ 400702 h 1161543"/>
                <a:gd name="connsiteX36" fmla="*/ 499921 w 1142397"/>
                <a:gd name="connsiteY36" fmla="*/ 364987 h 1161543"/>
                <a:gd name="connsiteX37" fmla="*/ 452300 w 1142397"/>
                <a:gd name="connsiteY37" fmla="*/ 358184 h 1161543"/>
                <a:gd name="connsiteX38" fmla="*/ 423388 w 1142397"/>
                <a:gd name="connsiteY38" fmla="*/ 386246 h 1161543"/>
                <a:gd name="connsiteX39" fmla="*/ 397877 w 1142397"/>
                <a:gd name="connsiteY39" fmla="*/ 407505 h 1161543"/>
                <a:gd name="connsiteX40" fmla="*/ 389374 w 1142397"/>
                <a:gd name="connsiteY40" fmla="*/ 394749 h 1161543"/>
                <a:gd name="connsiteX41" fmla="*/ 385972 w 1142397"/>
                <a:gd name="connsiteY41" fmla="*/ 407505 h 1161543"/>
                <a:gd name="connsiteX42" fmla="*/ 380870 w 1142397"/>
                <a:gd name="connsiteY42" fmla="*/ 420260 h 1161543"/>
                <a:gd name="connsiteX43" fmla="*/ 375768 w 1142397"/>
                <a:gd name="connsiteY43" fmla="*/ 325020 h 1161543"/>
                <a:gd name="connsiteX44" fmla="*/ 408932 w 1142397"/>
                <a:gd name="connsiteY44" fmla="*/ 166002 h 1161543"/>
                <a:gd name="connsiteX45" fmla="*/ 464205 w 1142397"/>
                <a:gd name="connsiteY45" fmla="*/ 158349 h 1161543"/>
                <a:gd name="connsiteX46" fmla="*/ 502472 w 1142397"/>
                <a:gd name="connsiteY46" fmla="*/ 153247 h 1161543"/>
                <a:gd name="connsiteX47" fmla="*/ 580705 w 1142397"/>
                <a:gd name="connsiteY47" fmla="*/ 135389 h 1161543"/>
                <a:gd name="connsiteX48" fmla="*/ 657238 w 1142397"/>
                <a:gd name="connsiteY48" fmla="*/ 299509 h 1161543"/>
                <a:gd name="connsiteX49" fmla="*/ 667442 w 1142397"/>
                <a:gd name="connsiteY49" fmla="*/ 380293 h 1161543"/>
                <a:gd name="connsiteX50" fmla="*/ 667442 w 1142397"/>
                <a:gd name="connsiteY50" fmla="*/ 486588 h 1161543"/>
                <a:gd name="connsiteX51" fmla="*/ 705708 w 1142397"/>
                <a:gd name="connsiteY51" fmla="*/ 478935 h 1161543"/>
                <a:gd name="connsiteX52" fmla="*/ 793295 w 1142397"/>
                <a:gd name="connsiteY52" fmla="*/ 423662 h 1161543"/>
                <a:gd name="connsiteX53" fmla="*/ 928503 w 1142397"/>
                <a:gd name="connsiteY53" fmla="*/ 381143 h 1161543"/>
                <a:gd name="connsiteX54" fmla="*/ 954864 w 1142397"/>
                <a:gd name="connsiteY54" fmla="*/ 397300 h 1161543"/>
                <a:gd name="connsiteX55" fmla="*/ 968470 w 1142397"/>
                <a:gd name="connsiteY55" fmla="*/ 409205 h 1161543"/>
                <a:gd name="connsiteX56" fmla="*/ 960817 w 1142397"/>
                <a:gd name="connsiteY56" fmla="*/ 417709 h 1161543"/>
                <a:gd name="connsiteX57" fmla="*/ 975273 w 1142397"/>
                <a:gd name="connsiteY57" fmla="*/ 433016 h 1161543"/>
                <a:gd name="connsiteX58" fmla="*/ 1001634 w 1142397"/>
                <a:gd name="connsiteY58" fmla="*/ 446621 h 1161543"/>
                <a:gd name="connsiteX59" fmla="*/ 1015240 w 1142397"/>
                <a:gd name="connsiteY59" fmla="*/ 454275 h 1161543"/>
                <a:gd name="connsiteX60" fmla="*/ 1060309 w 1142397"/>
                <a:gd name="connsiteY60" fmla="*/ 470431 h 1161543"/>
                <a:gd name="connsiteX61" fmla="*/ 1116433 w 1142397"/>
                <a:gd name="connsiteY61" fmla="*/ 493391 h 1161543"/>
                <a:gd name="connsiteX62" fmla="*/ 1141944 w 1142397"/>
                <a:gd name="connsiteY62" fmla="*/ 499344 h 1161543"/>
                <a:gd name="connsiteX63" fmla="*/ 1117283 w 1142397"/>
                <a:gd name="connsiteY63" fmla="*/ 509548 h 1161543"/>
                <a:gd name="connsiteX64" fmla="*/ 1093473 w 1142397"/>
                <a:gd name="connsiteY64" fmla="*/ 519752 h 1161543"/>
                <a:gd name="connsiteX65" fmla="*/ 1113031 w 1142397"/>
                <a:gd name="connsiteY65" fmla="*/ 525705 h 1161543"/>
                <a:gd name="connsiteX66" fmla="*/ 1103677 w 1142397"/>
                <a:gd name="connsiteY66" fmla="*/ 540161 h 1161543"/>
                <a:gd name="connsiteX67" fmla="*/ 879182 w 1142397"/>
                <a:gd name="connsiteY67" fmla="*/ 549515 h 1161543"/>
                <a:gd name="connsiteX68" fmla="*/ 821357 w 1142397"/>
                <a:gd name="connsiteY68" fmla="*/ 541862 h 1161543"/>
                <a:gd name="connsiteX69" fmla="*/ 696354 w 1142397"/>
                <a:gd name="connsiteY69" fmla="*/ 592883 h 1161543"/>
                <a:gd name="connsiteX70" fmla="*/ 533935 w 1142397"/>
                <a:gd name="connsiteY70" fmla="*/ 653259 h 1161543"/>
                <a:gd name="connsiteX71" fmla="*/ 515227 w 1142397"/>
                <a:gd name="connsiteY71" fmla="*/ 674518 h 1161543"/>
                <a:gd name="connsiteX72" fmla="*/ 588358 w 1142397"/>
                <a:gd name="connsiteY72" fmla="*/ 690675 h 1161543"/>
                <a:gd name="connsiteX73" fmla="*/ 664891 w 1142397"/>
                <a:gd name="connsiteY73" fmla="*/ 722989 h 1161543"/>
                <a:gd name="connsiteX74" fmla="*/ 670843 w 1142397"/>
                <a:gd name="connsiteY74" fmla="*/ 772310 h 1161543"/>
                <a:gd name="connsiteX75" fmla="*/ 516928 w 1142397"/>
                <a:gd name="connsiteY75" fmla="*/ 764656 h 1161543"/>
                <a:gd name="connsiteX76" fmla="*/ 423388 w 1142397"/>
                <a:gd name="connsiteY76" fmla="*/ 745949 h 1161543"/>
                <a:gd name="connsiteX77" fmla="*/ 465906 w 1142397"/>
                <a:gd name="connsiteY77" fmla="*/ 773160 h 1161543"/>
                <a:gd name="connsiteX78" fmla="*/ 574752 w 1142397"/>
                <a:gd name="connsiteY78" fmla="*/ 816529 h 1161543"/>
                <a:gd name="connsiteX79" fmla="*/ 601964 w 1142397"/>
                <a:gd name="connsiteY79" fmla="*/ 840339 h 1161543"/>
                <a:gd name="connsiteX80" fmla="*/ 522030 w 1142397"/>
                <a:gd name="connsiteY80" fmla="*/ 853944 h 1161543"/>
                <a:gd name="connsiteX81" fmla="*/ 498220 w 1142397"/>
                <a:gd name="connsiteY81" fmla="*/ 845441 h 1161543"/>
                <a:gd name="connsiteX82" fmla="*/ 465906 w 1142397"/>
                <a:gd name="connsiteY82" fmla="*/ 835236 h 1161543"/>
                <a:gd name="connsiteX83" fmla="*/ 477811 w 1142397"/>
                <a:gd name="connsiteY83" fmla="*/ 893911 h 1161543"/>
                <a:gd name="connsiteX84" fmla="*/ 539037 w 1142397"/>
                <a:gd name="connsiteY84" fmla="*/ 917722 h 1161543"/>
                <a:gd name="connsiteX85" fmla="*/ 608767 w 1142397"/>
                <a:gd name="connsiteY85" fmla="*/ 972995 h 1161543"/>
                <a:gd name="connsiteX86" fmla="*/ 571351 w 1142397"/>
                <a:gd name="connsiteY86" fmla="*/ 1014663 h 1161543"/>
                <a:gd name="connsiteX87" fmla="*/ 503322 w 1142397"/>
                <a:gd name="connsiteY87" fmla="*/ 1018915 h 1161543"/>
                <a:gd name="connsiteX88" fmla="*/ 474410 w 1142397"/>
                <a:gd name="connsiteY88" fmla="*/ 1041024 h 1161543"/>
                <a:gd name="connsiteX89" fmla="*/ 491417 w 1142397"/>
                <a:gd name="connsiteY89" fmla="*/ 1072487 h 1161543"/>
                <a:gd name="connsiteX90" fmla="*/ 478662 w 1142397"/>
                <a:gd name="connsiteY90" fmla="*/ 1137115 h 1161543"/>
                <a:gd name="connsiteX91" fmla="*/ 448899 w 1142397"/>
                <a:gd name="connsiteY91" fmla="*/ 1160925 h 1161543"/>
                <a:gd name="connsiteX92" fmla="*/ 438695 w 1142397"/>
                <a:gd name="connsiteY92" fmla="*/ 1138816 h 1161543"/>
                <a:gd name="connsiteX93" fmla="*/ 635979 w 1142397"/>
                <a:gd name="connsiteY93" fmla="*/ 522303 h 1161543"/>
                <a:gd name="connsiteX94" fmla="*/ 623223 w 1142397"/>
                <a:gd name="connsiteY94" fmla="*/ 518902 h 1161543"/>
                <a:gd name="connsiteX95" fmla="*/ 623223 w 1142397"/>
                <a:gd name="connsiteY95" fmla="*/ 530807 h 1161543"/>
                <a:gd name="connsiteX96" fmla="*/ 635979 w 1142397"/>
                <a:gd name="connsiteY96" fmla="*/ 522303 h 1161543"/>
                <a:gd name="connsiteX97" fmla="*/ 488016 w 1142397"/>
                <a:gd name="connsiteY97" fmla="*/ 284202 h 1161543"/>
                <a:gd name="connsiteX98" fmla="*/ 483764 w 1142397"/>
                <a:gd name="connsiteY98" fmla="*/ 224677 h 1161543"/>
                <a:gd name="connsiteX99" fmla="*/ 452300 w 1142397"/>
                <a:gd name="connsiteY99" fmla="*/ 286753 h 1161543"/>
                <a:gd name="connsiteX100" fmla="*/ 488016 w 1142397"/>
                <a:gd name="connsiteY100" fmla="*/ 284202 h 11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1142397" h="1161543">
                  <a:moveTo>
                    <a:pt x="438695" y="1138816"/>
                  </a:moveTo>
                  <a:cubicBezTo>
                    <a:pt x="433592" y="1126910"/>
                    <a:pt x="425939" y="1117556"/>
                    <a:pt x="421687" y="1117556"/>
                  </a:cubicBezTo>
                  <a:cubicBezTo>
                    <a:pt x="418286" y="1117556"/>
                    <a:pt x="414885" y="1108203"/>
                    <a:pt x="414885" y="1096297"/>
                  </a:cubicBezTo>
                  <a:cubicBezTo>
                    <a:pt x="414885" y="1084392"/>
                    <a:pt x="419136" y="1075038"/>
                    <a:pt x="423388" y="1075038"/>
                  </a:cubicBezTo>
                  <a:cubicBezTo>
                    <a:pt x="438695" y="1075038"/>
                    <a:pt x="432742" y="1010411"/>
                    <a:pt x="417436" y="996805"/>
                  </a:cubicBezTo>
                  <a:cubicBezTo>
                    <a:pt x="396177" y="979798"/>
                    <a:pt x="288181" y="932178"/>
                    <a:pt x="255017" y="925375"/>
                  </a:cubicBezTo>
                  <a:cubicBezTo>
                    <a:pt x="222703" y="918572"/>
                    <a:pt x="222703" y="915170"/>
                    <a:pt x="244812" y="870952"/>
                  </a:cubicBezTo>
                  <a:cubicBezTo>
                    <a:pt x="267772" y="825883"/>
                    <a:pt x="307739" y="818229"/>
                    <a:pt x="385972" y="841189"/>
                  </a:cubicBezTo>
                  <a:cubicBezTo>
                    <a:pt x="401279" y="846291"/>
                    <a:pt x="402979" y="843740"/>
                    <a:pt x="400428" y="822481"/>
                  </a:cubicBezTo>
                  <a:cubicBezTo>
                    <a:pt x="397027" y="801222"/>
                    <a:pt x="386823" y="792718"/>
                    <a:pt x="340053" y="768908"/>
                  </a:cubicBezTo>
                  <a:cubicBezTo>
                    <a:pt x="309440" y="753602"/>
                    <a:pt x="273725" y="740846"/>
                    <a:pt x="260119" y="740846"/>
                  </a:cubicBezTo>
                  <a:cubicBezTo>
                    <a:pt x="233758" y="740846"/>
                    <a:pt x="229506" y="726390"/>
                    <a:pt x="249914" y="705982"/>
                  </a:cubicBezTo>
                  <a:cubicBezTo>
                    <a:pt x="269473" y="686423"/>
                    <a:pt x="304338" y="688974"/>
                    <a:pt x="340053" y="713635"/>
                  </a:cubicBezTo>
                  <a:cubicBezTo>
                    <a:pt x="374918" y="737445"/>
                    <a:pt x="380870" y="739146"/>
                    <a:pt x="380870" y="726390"/>
                  </a:cubicBezTo>
                  <a:cubicBezTo>
                    <a:pt x="380870" y="721288"/>
                    <a:pt x="358761" y="707682"/>
                    <a:pt x="332399" y="695777"/>
                  </a:cubicBezTo>
                  <a:cubicBezTo>
                    <a:pt x="305188" y="683872"/>
                    <a:pt x="265221" y="662613"/>
                    <a:pt x="243112" y="649007"/>
                  </a:cubicBezTo>
                  <a:cubicBezTo>
                    <a:pt x="215900" y="631150"/>
                    <a:pt x="197192" y="624347"/>
                    <a:pt x="185287" y="628599"/>
                  </a:cubicBezTo>
                  <a:cubicBezTo>
                    <a:pt x="164878" y="635402"/>
                    <a:pt x="125762" y="613292"/>
                    <a:pt x="125762" y="595435"/>
                  </a:cubicBezTo>
                  <a:cubicBezTo>
                    <a:pt x="125762" y="581829"/>
                    <a:pt x="175083" y="528256"/>
                    <a:pt x="199743" y="514650"/>
                  </a:cubicBezTo>
                  <a:cubicBezTo>
                    <a:pt x="226104" y="501044"/>
                    <a:pt x="249064" y="502745"/>
                    <a:pt x="287330" y="521453"/>
                  </a:cubicBezTo>
                  <a:lnTo>
                    <a:pt x="320494" y="537610"/>
                  </a:lnTo>
                  <a:lnTo>
                    <a:pt x="298385" y="476384"/>
                  </a:lnTo>
                  <a:cubicBezTo>
                    <a:pt x="286480" y="443220"/>
                    <a:pt x="256717" y="376041"/>
                    <a:pt x="231206" y="326720"/>
                  </a:cubicBezTo>
                  <a:cubicBezTo>
                    <a:pt x="190389" y="248487"/>
                    <a:pt x="156375" y="200017"/>
                    <a:pt x="25419" y="38448"/>
                  </a:cubicBezTo>
                  <a:cubicBezTo>
                    <a:pt x="12664" y="22291"/>
                    <a:pt x="1609" y="6134"/>
                    <a:pt x="-92" y="2733"/>
                  </a:cubicBezTo>
                  <a:cubicBezTo>
                    <a:pt x="-7745" y="-15975"/>
                    <a:pt x="107904" y="47802"/>
                    <a:pt x="159776" y="91170"/>
                  </a:cubicBezTo>
                  <a:cubicBezTo>
                    <a:pt x="166579" y="96272"/>
                    <a:pt x="190389" y="128586"/>
                    <a:pt x="211648" y="160900"/>
                  </a:cubicBezTo>
                  <a:cubicBezTo>
                    <a:pt x="253316" y="223827"/>
                    <a:pt x="294984" y="321618"/>
                    <a:pt x="346005" y="476384"/>
                  </a:cubicBezTo>
                  <a:cubicBezTo>
                    <a:pt x="375768" y="568223"/>
                    <a:pt x="402979" y="611591"/>
                    <a:pt x="442946" y="633701"/>
                  </a:cubicBezTo>
                  <a:cubicBezTo>
                    <a:pt x="458253" y="642204"/>
                    <a:pt x="513526" y="615843"/>
                    <a:pt x="561997" y="575876"/>
                  </a:cubicBezTo>
                  <a:cubicBezTo>
                    <a:pt x="586658" y="555468"/>
                    <a:pt x="585807" y="552917"/>
                    <a:pt x="552643" y="556318"/>
                  </a:cubicBezTo>
                  <a:cubicBezTo>
                    <a:pt x="518629" y="558869"/>
                    <a:pt x="442946" y="516351"/>
                    <a:pt x="422538" y="482336"/>
                  </a:cubicBezTo>
                  <a:cubicBezTo>
                    <a:pt x="403830" y="452574"/>
                    <a:pt x="403830" y="451723"/>
                    <a:pt x="419987" y="439818"/>
                  </a:cubicBezTo>
                  <a:cubicBezTo>
                    <a:pt x="431892" y="430464"/>
                    <a:pt x="449749" y="428764"/>
                    <a:pt x="485465" y="432165"/>
                  </a:cubicBezTo>
                  <a:lnTo>
                    <a:pt x="534786" y="437267"/>
                  </a:lnTo>
                  <a:lnTo>
                    <a:pt x="532234" y="400702"/>
                  </a:lnTo>
                  <a:cubicBezTo>
                    <a:pt x="529683" y="365837"/>
                    <a:pt x="528833" y="364987"/>
                    <a:pt x="499921" y="364987"/>
                  </a:cubicBezTo>
                  <a:cubicBezTo>
                    <a:pt x="483764" y="364987"/>
                    <a:pt x="462505" y="361585"/>
                    <a:pt x="452300" y="358184"/>
                  </a:cubicBezTo>
                  <a:cubicBezTo>
                    <a:pt x="436994" y="353082"/>
                    <a:pt x="432742" y="356483"/>
                    <a:pt x="423388" y="386246"/>
                  </a:cubicBezTo>
                  <a:cubicBezTo>
                    <a:pt x="412333" y="420260"/>
                    <a:pt x="397877" y="432165"/>
                    <a:pt x="397877" y="407505"/>
                  </a:cubicBezTo>
                  <a:cubicBezTo>
                    <a:pt x="397877" y="400702"/>
                    <a:pt x="394476" y="394749"/>
                    <a:pt x="389374" y="394749"/>
                  </a:cubicBezTo>
                  <a:cubicBezTo>
                    <a:pt x="385122" y="394749"/>
                    <a:pt x="383421" y="400702"/>
                    <a:pt x="385972" y="407505"/>
                  </a:cubicBezTo>
                  <a:cubicBezTo>
                    <a:pt x="389374" y="414308"/>
                    <a:pt x="386823" y="420260"/>
                    <a:pt x="380870" y="420260"/>
                  </a:cubicBezTo>
                  <a:cubicBezTo>
                    <a:pt x="372366" y="420260"/>
                    <a:pt x="371516" y="398151"/>
                    <a:pt x="375768" y="325020"/>
                  </a:cubicBezTo>
                  <a:cubicBezTo>
                    <a:pt x="382571" y="200867"/>
                    <a:pt x="386823" y="181309"/>
                    <a:pt x="408932" y="166002"/>
                  </a:cubicBezTo>
                  <a:cubicBezTo>
                    <a:pt x="440395" y="143042"/>
                    <a:pt x="452300" y="141342"/>
                    <a:pt x="464205" y="158349"/>
                  </a:cubicBezTo>
                  <a:cubicBezTo>
                    <a:pt x="475260" y="172805"/>
                    <a:pt x="476111" y="172805"/>
                    <a:pt x="502472" y="153247"/>
                  </a:cubicBezTo>
                  <a:cubicBezTo>
                    <a:pt x="534786" y="128586"/>
                    <a:pt x="546691" y="126035"/>
                    <a:pt x="580705" y="135389"/>
                  </a:cubicBezTo>
                  <a:cubicBezTo>
                    <a:pt x="639380" y="150696"/>
                    <a:pt x="650435" y="174506"/>
                    <a:pt x="657238" y="299509"/>
                  </a:cubicBezTo>
                  <a:cubicBezTo>
                    <a:pt x="658938" y="338625"/>
                    <a:pt x="664040" y="375191"/>
                    <a:pt x="667442" y="380293"/>
                  </a:cubicBezTo>
                  <a:cubicBezTo>
                    <a:pt x="675945" y="393049"/>
                    <a:pt x="675945" y="461077"/>
                    <a:pt x="667442" y="486588"/>
                  </a:cubicBezTo>
                  <a:cubicBezTo>
                    <a:pt x="660639" y="504446"/>
                    <a:pt x="662340" y="504446"/>
                    <a:pt x="705708" y="478935"/>
                  </a:cubicBezTo>
                  <a:cubicBezTo>
                    <a:pt x="730369" y="464479"/>
                    <a:pt x="770336" y="439818"/>
                    <a:pt x="793295" y="423662"/>
                  </a:cubicBezTo>
                  <a:cubicBezTo>
                    <a:pt x="835813" y="396450"/>
                    <a:pt x="897039" y="376041"/>
                    <a:pt x="928503" y="381143"/>
                  </a:cubicBezTo>
                  <a:cubicBezTo>
                    <a:pt x="937006" y="381994"/>
                    <a:pt x="948911" y="389647"/>
                    <a:pt x="954864" y="397300"/>
                  </a:cubicBezTo>
                  <a:cubicBezTo>
                    <a:pt x="960817" y="404954"/>
                    <a:pt x="966769" y="410906"/>
                    <a:pt x="968470" y="409205"/>
                  </a:cubicBezTo>
                  <a:cubicBezTo>
                    <a:pt x="970171" y="408355"/>
                    <a:pt x="966769" y="411756"/>
                    <a:pt x="960817" y="417709"/>
                  </a:cubicBezTo>
                  <a:cubicBezTo>
                    <a:pt x="951463" y="425362"/>
                    <a:pt x="954864" y="427913"/>
                    <a:pt x="975273" y="433016"/>
                  </a:cubicBezTo>
                  <a:cubicBezTo>
                    <a:pt x="989729" y="436417"/>
                    <a:pt x="1001634" y="442370"/>
                    <a:pt x="1001634" y="446621"/>
                  </a:cubicBezTo>
                  <a:cubicBezTo>
                    <a:pt x="1001634" y="450873"/>
                    <a:pt x="1007586" y="454275"/>
                    <a:pt x="1015240" y="454275"/>
                  </a:cubicBezTo>
                  <a:cubicBezTo>
                    <a:pt x="1022893" y="454275"/>
                    <a:pt x="1043302" y="461928"/>
                    <a:pt x="1060309" y="470431"/>
                  </a:cubicBezTo>
                  <a:cubicBezTo>
                    <a:pt x="1077316" y="479785"/>
                    <a:pt x="1102827" y="489990"/>
                    <a:pt x="1116433" y="493391"/>
                  </a:cubicBezTo>
                  <a:lnTo>
                    <a:pt x="1141944" y="499344"/>
                  </a:lnTo>
                  <a:lnTo>
                    <a:pt x="1117283" y="509548"/>
                  </a:lnTo>
                  <a:lnTo>
                    <a:pt x="1093473" y="519752"/>
                  </a:lnTo>
                  <a:lnTo>
                    <a:pt x="1113031" y="525705"/>
                  </a:lnTo>
                  <a:cubicBezTo>
                    <a:pt x="1132590" y="531657"/>
                    <a:pt x="1131739" y="532508"/>
                    <a:pt x="1103677" y="540161"/>
                  </a:cubicBezTo>
                  <a:cubicBezTo>
                    <a:pt x="1052656" y="552917"/>
                    <a:pt x="940408" y="558019"/>
                    <a:pt x="879182" y="549515"/>
                  </a:cubicBezTo>
                  <a:lnTo>
                    <a:pt x="821357" y="541862"/>
                  </a:lnTo>
                  <a:lnTo>
                    <a:pt x="696354" y="592883"/>
                  </a:lnTo>
                  <a:cubicBezTo>
                    <a:pt x="628325" y="620095"/>
                    <a:pt x="555194" y="648157"/>
                    <a:pt x="533935" y="653259"/>
                  </a:cubicBezTo>
                  <a:cubicBezTo>
                    <a:pt x="497370" y="663463"/>
                    <a:pt x="496519" y="664314"/>
                    <a:pt x="515227" y="674518"/>
                  </a:cubicBezTo>
                  <a:cubicBezTo>
                    <a:pt x="525432" y="679620"/>
                    <a:pt x="558596" y="687274"/>
                    <a:pt x="588358" y="690675"/>
                  </a:cubicBezTo>
                  <a:cubicBezTo>
                    <a:pt x="633427" y="696628"/>
                    <a:pt x="646183" y="701730"/>
                    <a:pt x="664891" y="722989"/>
                  </a:cubicBezTo>
                  <a:cubicBezTo>
                    <a:pt x="691252" y="752751"/>
                    <a:pt x="691252" y="753602"/>
                    <a:pt x="670843" y="772310"/>
                  </a:cubicBezTo>
                  <a:cubicBezTo>
                    <a:pt x="647884" y="793569"/>
                    <a:pt x="590059" y="791018"/>
                    <a:pt x="516928" y="764656"/>
                  </a:cubicBezTo>
                  <a:cubicBezTo>
                    <a:pt x="422538" y="731492"/>
                    <a:pt x="423388" y="731492"/>
                    <a:pt x="423388" y="745949"/>
                  </a:cubicBezTo>
                  <a:cubicBezTo>
                    <a:pt x="423388" y="757003"/>
                    <a:pt x="445498" y="770609"/>
                    <a:pt x="465906" y="773160"/>
                  </a:cubicBezTo>
                  <a:cubicBezTo>
                    <a:pt x="470158" y="773160"/>
                    <a:pt x="513526" y="790167"/>
                    <a:pt x="574752" y="816529"/>
                  </a:cubicBezTo>
                  <a:cubicBezTo>
                    <a:pt x="589209" y="822481"/>
                    <a:pt x="601964" y="833536"/>
                    <a:pt x="601964" y="840339"/>
                  </a:cubicBezTo>
                  <a:cubicBezTo>
                    <a:pt x="601964" y="854795"/>
                    <a:pt x="534786" y="866700"/>
                    <a:pt x="522030" y="853944"/>
                  </a:cubicBezTo>
                  <a:cubicBezTo>
                    <a:pt x="517778" y="849693"/>
                    <a:pt x="506724" y="845441"/>
                    <a:pt x="498220" y="845441"/>
                  </a:cubicBezTo>
                  <a:cubicBezTo>
                    <a:pt x="489716" y="845441"/>
                    <a:pt x="475260" y="841189"/>
                    <a:pt x="465906" y="835236"/>
                  </a:cubicBezTo>
                  <a:cubicBezTo>
                    <a:pt x="425939" y="809726"/>
                    <a:pt x="437844" y="867550"/>
                    <a:pt x="477811" y="893911"/>
                  </a:cubicBezTo>
                  <a:cubicBezTo>
                    <a:pt x="493968" y="904116"/>
                    <a:pt x="521180" y="915170"/>
                    <a:pt x="539037" y="917722"/>
                  </a:cubicBezTo>
                  <a:cubicBezTo>
                    <a:pt x="595161" y="927076"/>
                    <a:pt x="607917" y="936429"/>
                    <a:pt x="608767" y="972995"/>
                  </a:cubicBezTo>
                  <a:cubicBezTo>
                    <a:pt x="610468" y="1004458"/>
                    <a:pt x="609617" y="1005309"/>
                    <a:pt x="571351" y="1014663"/>
                  </a:cubicBezTo>
                  <a:cubicBezTo>
                    <a:pt x="550092" y="1019765"/>
                    <a:pt x="519479" y="1022316"/>
                    <a:pt x="503322" y="1018915"/>
                  </a:cubicBezTo>
                  <a:cubicBezTo>
                    <a:pt x="475260" y="1013812"/>
                    <a:pt x="474410" y="1014663"/>
                    <a:pt x="474410" y="1041024"/>
                  </a:cubicBezTo>
                  <a:cubicBezTo>
                    <a:pt x="474410" y="1060582"/>
                    <a:pt x="478662" y="1069086"/>
                    <a:pt x="491417" y="1072487"/>
                  </a:cubicBezTo>
                  <a:cubicBezTo>
                    <a:pt x="518629" y="1079290"/>
                    <a:pt x="511826" y="1110754"/>
                    <a:pt x="478662" y="1137115"/>
                  </a:cubicBezTo>
                  <a:lnTo>
                    <a:pt x="448899" y="1160925"/>
                  </a:lnTo>
                  <a:lnTo>
                    <a:pt x="438695" y="1138816"/>
                  </a:lnTo>
                  <a:close/>
                  <a:moveTo>
                    <a:pt x="635979" y="522303"/>
                  </a:moveTo>
                  <a:cubicBezTo>
                    <a:pt x="635979" y="518052"/>
                    <a:pt x="630026" y="516351"/>
                    <a:pt x="623223" y="518902"/>
                  </a:cubicBezTo>
                  <a:cubicBezTo>
                    <a:pt x="607066" y="525705"/>
                    <a:pt x="607066" y="530807"/>
                    <a:pt x="623223" y="530807"/>
                  </a:cubicBezTo>
                  <a:cubicBezTo>
                    <a:pt x="630026" y="530807"/>
                    <a:pt x="635979" y="527406"/>
                    <a:pt x="635979" y="522303"/>
                  </a:cubicBezTo>
                  <a:close/>
                  <a:moveTo>
                    <a:pt x="488016" y="284202"/>
                  </a:moveTo>
                  <a:cubicBezTo>
                    <a:pt x="511826" y="247637"/>
                    <a:pt x="510125" y="224677"/>
                    <a:pt x="483764" y="224677"/>
                  </a:cubicBezTo>
                  <a:cubicBezTo>
                    <a:pt x="466757" y="224677"/>
                    <a:pt x="462505" y="233181"/>
                    <a:pt x="452300" y="286753"/>
                  </a:cubicBezTo>
                  <a:cubicBezTo>
                    <a:pt x="445498" y="328421"/>
                    <a:pt x="459103" y="327571"/>
                    <a:pt x="488016" y="284202"/>
                  </a:cubicBezTo>
                  <a:close/>
                </a:path>
              </a:pathLst>
            </a:custGeom>
            <a:solidFill>
              <a:srgbClr val="51A051"/>
            </a:soli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49496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5351BAE-09C9-4B04-8609-7A2A32A7F17A}"/>
              </a:ext>
            </a:extLst>
          </p:cNvPr>
          <p:cNvGrpSpPr/>
          <p:nvPr/>
        </p:nvGrpSpPr>
        <p:grpSpPr>
          <a:xfrm>
            <a:off x="4734511" y="336086"/>
            <a:ext cx="2722978" cy="598630"/>
            <a:chOff x="4429856" y="336086"/>
            <a:chExt cx="2722978" cy="59863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5A71692-6A71-8672-16FE-64EA9992B3D8}"/>
                </a:ext>
              </a:extLst>
            </p:cNvPr>
            <p:cNvSpPr txBox="1"/>
            <p:nvPr/>
          </p:nvSpPr>
          <p:spPr>
            <a:xfrm>
              <a:off x="5012779" y="411496"/>
              <a:ext cx="21400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51A051"/>
                  </a:solidFill>
                  <a:latin typeface="得意黑" pitchFamily="2" charset="-122"/>
                  <a:ea typeface="得意黑" pitchFamily="2" charset="-122"/>
                </a:rPr>
                <a:t>添加标题文本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C5A759A-CE47-4ABB-3445-C96714CA9192}"/>
                </a:ext>
              </a:extLst>
            </p:cNvPr>
            <p:cNvGrpSpPr/>
            <p:nvPr/>
          </p:nvGrpSpPr>
          <p:grpSpPr>
            <a:xfrm>
              <a:off x="4429856" y="336086"/>
              <a:ext cx="602342" cy="592505"/>
              <a:chOff x="4340586" y="1809171"/>
              <a:chExt cx="803623" cy="790499"/>
            </a:xfrm>
          </p:grpSpPr>
          <p:sp>
            <p:nvSpPr>
              <p:cNvPr id="6" name="矩形: 对角圆角 5">
                <a:extLst>
                  <a:ext uri="{FF2B5EF4-FFF2-40B4-BE49-F238E27FC236}">
                    <a16:creationId xmlns:a16="http://schemas.microsoft.com/office/drawing/2014/main" id="{0C0E0FD5-EECA-9F25-68A4-4214AE199825}"/>
                  </a:ext>
                </a:extLst>
              </p:cNvPr>
              <p:cNvSpPr/>
              <p:nvPr/>
            </p:nvSpPr>
            <p:spPr>
              <a:xfrm>
                <a:off x="4340586" y="1873751"/>
                <a:ext cx="803623" cy="72591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51A051"/>
              </a:solidFill>
              <a:ln>
                <a:solidFill>
                  <a:srgbClr val="51A0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D85337D-8318-2223-B69D-CFB3E2CAE2B7}"/>
                  </a:ext>
                </a:extLst>
              </p:cNvPr>
              <p:cNvSpPr txBox="1"/>
              <p:nvPr/>
            </p:nvSpPr>
            <p:spPr>
              <a:xfrm>
                <a:off x="4373573" y="1809171"/>
                <a:ext cx="54213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得意黑" pitchFamily="2" charset="-122"/>
                    <a:ea typeface="得意黑" pitchFamily="2" charset="-122"/>
                  </a:rPr>
                  <a:t>01</a:t>
                </a:r>
                <a:endParaRPr lang="zh-CN" altLang="en-US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endParaRPr>
              </a:p>
            </p:txBody>
          </p:sp>
        </p:grpSp>
      </p:grpSp>
      <p:sp>
        <p:nvSpPr>
          <p:cNvPr id="12" name="圆角矩形 1">
            <a:extLst>
              <a:ext uri="{FF2B5EF4-FFF2-40B4-BE49-F238E27FC236}">
                <a16:creationId xmlns:a16="http://schemas.microsoft.com/office/drawing/2014/main" id="{7764EC01-F7F1-C8AC-E3EB-7C6F076BBBA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2702816">
            <a:off x="1213387" y="1757172"/>
            <a:ext cx="2024340" cy="202434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lIns="90000" tIns="46800" rIns="90000" bIns="46800" anchor="ctr"/>
          <a:lstStyle/>
          <a:p>
            <a:pPr algn="ctr">
              <a:lnSpc>
                <a:spcPct val="120000"/>
              </a:lnSpc>
            </a:pPr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任意多边形 25">
            <a:extLst>
              <a:ext uri="{FF2B5EF4-FFF2-40B4-BE49-F238E27FC236}">
                <a16:creationId xmlns:a16="http://schemas.microsoft.com/office/drawing/2014/main" id="{887F01D3-EAD8-6401-C95E-71480CB22AF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2702816">
            <a:off x="1327576" y="1870522"/>
            <a:ext cx="1796801" cy="1796801"/>
          </a:xfrm>
          <a:custGeom>
            <a:avLst/>
            <a:gdLst>
              <a:gd name="connsiteX0" fmla="*/ 66957 w 1371601"/>
              <a:gd name="connsiteY0" fmla="*/ 66957 h 1371601"/>
              <a:gd name="connsiteX1" fmla="*/ 228605 w 1371601"/>
              <a:gd name="connsiteY1" fmla="*/ 0 h 1371601"/>
              <a:gd name="connsiteX2" fmla="*/ 1142995 w 1371601"/>
              <a:gd name="connsiteY2" fmla="*/ 0 h 1371601"/>
              <a:gd name="connsiteX3" fmla="*/ 1371601 w 1371601"/>
              <a:gd name="connsiteY3" fmla="*/ 228605 h 1371601"/>
              <a:gd name="connsiteX4" fmla="*/ 1371601 w 1371601"/>
              <a:gd name="connsiteY4" fmla="*/ 1142995 h 1371601"/>
              <a:gd name="connsiteX5" fmla="*/ 1142995 w 1371601"/>
              <a:gd name="connsiteY5" fmla="*/ 1371601 h 1371601"/>
              <a:gd name="connsiteX6" fmla="*/ 228605 w 1371601"/>
              <a:gd name="connsiteY6" fmla="*/ 1371600 h 1371601"/>
              <a:gd name="connsiteX7" fmla="*/ 182533 w 1371601"/>
              <a:gd name="connsiteY7" fmla="*/ 1366956 h 1371601"/>
              <a:gd name="connsiteX8" fmla="*/ 160847 w 1371601"/>
              <a:gd name="connsiteY8" fmla="*/ 1360224 h 1371601"/>
              <a:gd name="connsiteX9" fmla="*/ 707768 w 1371601"/>
              <a:gd name="connsiteY9" fmla="*/ 812406 h 1371601"/>
              <a:gd name="connsiteX10" fmla="*/ 782073 w 1371601"/>
              <a:gd name="connsiteY10" fmla="*/ 886588 h 1371601"/>
              <a:gd name="connsiteX11" fmla="*/ 781829 w 1371601"/>
              <a:gd name="connsiteY11" fmla="*/ 589614 h 1371601"/>
              <a:gd name="connsiteX12" fmla="*/ 484854 w 1371601"/>
              <a:gd name="connsiteY12" fmla="*/ 589857 h 1371601"/>
              <a:gd name="connsiteX13" fmla="*/ 559160 w 1371601"/>
              <a:gd name="connsiteY13" fmla="*/ 664040 h 1371601"/>
              <a:gd name="connsiteX14" fmla="*/ 11843 w 1371601"/>
              <a:gd name="connsiteY14" fmla="*/ 1212254 h 1371601"/>
              <a:gd name="connsiteX15" fmla="*/ 4645 w 1371601"/>
              <a:gd name="connsiteY15" fmla="*/ 1189067 h 1371601"/>
              <a:gd name="connsiteX16" fmla="*/ 0 w 1371601"/>
              <a:gd name="connsiteY16" fmla="*/ 1142995 h 1371601"/>
              <a:gd name="connsiteX17" fmla="*/ 0 w 1371601"/>
              <a:gd name="connsiteY17" fmla="*/ 228604 h 1371601"/>
              <a:gd name="connsiteX18" fmla="*/ 66957 w 1371601"/>
              <a:gd name="connsiteY18" fmla="*/ 66957 h 1371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71601" h="1371601">
                <a:moveTo>
                  <a:pt x="66957" y="66957"/>
                </a:moveTo>
                <a:cubicBezTo>
                  <a:pt x="108326" y="25588"/>
                  <a:pt x="165477" y="0"/>
                  <a:pt x="228605" y="0"/>
                </a:cubicBezTo>
                <a:lnTo>
                  <a:pt x="1142995" y="0"/>
                </a:lnTo>
                <a:cubicBezTo>
                  <a:pt x="1269250" y="0"/>
                  <a:pt x="1371600" y="102351"/>
                  <a:pt x="1371601" y="228605"/>
                </a:cubicBezTo>
                <a:lnTo>
                  <a:pt x="1371601" y="1142995"/>
                </a:lnTo>
                <a:cubicBezTo>
                  <a:pt x="1371600" y="1269250"/>
                  <a:pt x="1269250" y="1371600"/>
                  <a:pt x="1142995" y="1371601"/>
                </a:cubicBezTo>
                <a:lnTo>
                  <a:pt x="228605" y="1371600"/>
                </a:lnTo>
                <a:cubicBezTo>
                  <a:pt x="212823" y="1371599"/>
                  <a:pt x="197416" y="1370001"/>
                  <a:pt x="182533" y="1366956"/>
                </a:cubicBezTo>
                <a:lnTo>
                  <a:pt x="160847" y="1360224"/>
                </a:lnTo>
                <a:lnTo>
                  <a:pt x="707768" y="812406"/>
                </a:lnTo>
                <a:lnTo>
                  <a:pt x="782073" y="886588"/>
                </a:lnTo>
                <a:lnTo>
                  <a:pt x="781829" y="589614"/>
                </a:lnTo>
                <a:lnTo>
                  <a:pt x="484854" y="589857"/>
                </a:lnTo>
                <a:lnTo>
                  <a:pt x="559160" y="664040"/>
                </a:lnTo>
                <a:lnTo>
                  <a:pt x="11843" y="1212254"/>
                </a:lnTo>
                <a:lnTo>
                  <a:pt x="4645" y="1189067"/>
                </a:lnTo>
                <a:cubicBezTo>
                  <a:pt x="1599" y="1174185"/>
                  <a:pt x="0" y="1158777"/>
                  <a:pt x="0" y="1142995"/>
                </a:cubicBezTo>
                <a:lnTo>
                  <a:pt x="0" y="228604"/>
                </a:lnTo>
                <a:cubicBezTo>
                  <a:pt x="0" y="165477"/>
                  <a:pt x="25588" y="108326"/>
                  <a:pt x="66957" y="66957"/>
                </a:cubicBezTo>
                <a:close/>
              </a:path>
            </a:pathLst>
          </a:custGeom>
          <a:solidFill>
            <a:srgbClr val="51A051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lIns="90000" tIns="46800" rIns="90000" bIns="46800" anchor="ctr"/>
          <a:lstStyle/>
          <a:p>
            <a:pPr algn="ctr">
              <a:lnSpc>
                <a:spcPct val="120000"/>
              </a:lnSpc>
            </a:pPr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EBB6D81-C24F-C2F3-A13A-0B98E66B94D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581978" y="2466656"/>
            <a:ext cx="691852" cy="604531"/>
          </a:xfrm>
          <a:prstGeom prst="rect">
            <a:avLst/>
          </a:prstGeom>
          <a:noFill/>
        </p:spPr>
        <p:txBody>
          <a:bodyPr wrap="square" lIns="90000" tIns="46800" rIns="90000" bIns="46800">
            <a:normAutofit/>
          </a:bodyPr>
          <a:lstStyle/>
          <a:p>
            <a:pPr>
              <a:lnSpc>
                <a:spcPct val="130000"/>
              </a:lnSpc>
            </a:pPr>
            <a:r>
              <a:rPr lang="en-US" sz="2400" b="1" spc="150" dirty="0">
                <a:solidFill>
                  <a:sysClr val="window" lastClr="FFFFFF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</a:p>
        </p:txBody>
      </p:sp>
      <p:sp>
        <p:nvSpPr>
          <p:cNvPr id="17" name="圆角矩形 20">
            <a:extLst>
              <a:ext uri="{FF2B5EF4-FFF2-40B4-BE49-F238E27FC236}">
                <a16:creationId xmlns:a16="http://schemas.microsoft.com/office/drawing/2014/main" id="{76AF9A60-6755-91E2-5335-4BC3510A7E07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2702816">
            <a:off x="3827565" y="1757172"/>
            <a:ext cx="2024340" cy="202434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lIns="90000" tIns="46800" rIns="90000" bIns="46800" anchor="ctr"/>
          <a:lstStyle/>
          <a:p>
            <a:pPr algn="ctr">
              <a:lnSpc>
                <a:spcPct val="120000"/>
              </a:lnSpc>
            </a:pPr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1" name="任意多边形 27">
            <a:extLst>
              <a:ext uri="{FF2B5EF4-FFF2-40B4-BE49-F238E27FC236}">
                <a16:creationId xmlns:a16="http://schemas.microsoft.com/office/drawing/2014/main" id="{ABFC4A3B-DFAF-9E62-B975-358881F2CDA6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2702816">
            <a:off x="3940914" y="1870354"/>
            <a:ext cx="1796801" cy="1796801"/>
          </a:xfrm>
          <a:custGeom>
            <a:avLst/>
            <a:gdLst>
              <a:gd name="connsiteX0" fmla="*/ 66957 w 1371601"/>
              <a:gd name="connsiteY0" fmla="*/ 66957 h 1371601"/>
              <a:gd name="connsiteX1" fmla="*/ 228605 w 1371601"/>
              <a:gd name="connsiteY1" fmla="*/ 0 h 1371601"/>
              <a:gd name="connsiteX2" fmla="*/ 1142995 w 1371601"/>
              <a:gd name="connsiteY2" fmla="*/ 0 h 1371601"/>
              <a:gd name="connsiteX3" fmla="*/ 1371601 w 1371601"/>
              <a:gd name="connsiteY3" fmla="*/ 228605 h 1371601"/>
              <a:gd name="connsiteX4" fmla="*/ 1371601 w 1371601"/>
              <a:gd name="connsiteY4" fmla="*/ 1142995 h 1371601"/>
              <a:gd name="connsiteX5" fmla="*/ 1142995 w 1371601"/>
              <a:gd name="connsiteY5" fmla="*/ 1371601 h 1371601"/>
              <a:gd name="connsiteX6" fmla="*/ 228605 w 1371601"/>
              <a:gd name="connsiteY6" fmla="*/ 1371600 h 1371601"/>
              <a:gd name="connsiteX7" fmla="*/ 182533 w 1371601"/>
              <a:gd name="connsiteY7" fmla="*/ 1366956 h 1371601"/>
              <a:gd name="connsiteX8" fmla="*/ 160847 w 1371601"/>
              <a:gd name="connsiteY8" fmla="*/ 1360224 h 1371601"/>
              <a:gd name="connsiteX9" fmla="*/ 707768 w 1371601"/>
              <a:gd name="connsiteY9" fmla="*/ 812406 h 1371601"/>
              <a:gd name="connsiteX10" fmla="*/ 782073 w 1371601"/>
              <a:gd name="connsiteY10" fmla="*/ 886588 h 1371601"/>
              <a:gd name="connsiteX11" fmla="*/ 781829 w 1371601"/>
              <a:gd name="connsiteY11" fmla="*/ 589614 h 1371601"/>
              <a:gd name="connsiteX12" fmla="*/ 484854 w 1371601"/>
              <a:gd name="connsiteY12" fmla="*/ 589857 h 1371601"/>
              <a:gd name="connsiteX13" fmla="*/ 559160 w 1371601"/>
              <a:gd name="connsiteY13" fmla="*/ 664040 h 1371601"/>
              <a:gd name="connsiteX14" fmla="*/ 11843 w 1371601"/>
              <a:gd name="connsiteY14" fmla="*/ 1212254 h 1371601"/>
              <a:gd name="connsiteX15" fmla="*/ 4645 w 1371601"/>
              <a:gd name="connsiteY15" fmla="*/ 1189067 h 1371601"/>
              <a:gd name="connsiteX16" fmla="*/ 0 w 1371601"/>
              <a:gd name="connsiteY16" fmla="*/ 1142995 h 1371601"/>
              <a:gd name="connsiteX17" fmla="*/ 0 w 1371601"/>
              <a:gd name="connsiteY17" fmla="*/ 228604 h 1371601"/>
              <a:gd name="connsiteX18" fmla="*/ 66957 w 1371601"/>
              <a:gd name="connsiteY18" fmla="*/ 66957 h 1371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71601" h="1371601">
                <a:moveTo>
                  <a:pt x="66957" y="66957"/>
                </a:moveTo>
                <a:cubicBezTo>
                  <a:pt x="108326" y="25588"/>
                  <a:pt x="165477" y="0"/>
                  <a:pt x="228605" y="0"/>
                </a:cubicBezTo>
                <a:lnTo>
                  <a:pt x="1142995" y="0"/>
                </a:lnTo>
                <a:cubicBezTo>
                  <a:pt x="1269250" y="0"/>
                  <a:pt x="1371600" y="102351"/>
                  <a:pt x="1371601" y="228605"/>
                </a:cubicBezTo>
                <a:lnTo>
                  <a:pt x="1371601" y="1142995"/>
                </a:lnTo>
                <a:cubicBezTo>
                  <a:pt x="1371600" y="1269250"/>
                  <a:pt x="1269250" y="1371600"/>
                  <a:pt x="1142995" y="1371601"/>
                </a:cubicBezTo>
                <a:lnTo>
                  <a:pt x="228605" y="1371600"/>
                </a:lnTo>
                <a:cubicBezTo>
                  <a:pt x="212823" y="1371599"/>
                  <a:pt x="197416" y="1370001"/>
                  <a:pt x="182533" y="1366956"/>
                </a:cubicBezTo>
                <a:lnTo>
                  <a:pt x="160847" y="1360224"/>
                </a:lnTo>
                <a:lnTo>
                  <a:pt x="707768" y="812406"/>
                </a:lnTo>
                <a:lnTo>
                  <a:pt x="782073" y="886588"/>
                </a:lnTo>
                <a:lnTo>
                  <a:pt x="781829" y="589614"/>
                </a:lnTo>
                <a:lnTo>
                  <a:pt x="484854" y="589857"/>
                </a:lnTo>
                <a:lnTo>
                  <a:pt x="559160" y="664040"/>
                </a:lnTo>
                <a:lnTo>
                  <a:pt x="11843" y="1212254"/>
                </a:lnTo>
                <a:lnTo>
                  <a:pt x="4645" y="1189067"/>
                </a:lnTo>
                <a:cubicBezTo>
                  <a:pt x="1599" y="1174185"/>
                  <a:pt x="0" y="1158777"/>
                  <a:pt x="0" y="1142995"/>
                </a:cubicBezTo>
                <a:lnTo>
                  <a:pt x="0" y="228604"/>
                </a:lnTo>
                <a:cubicBezTo>
                  <a:pt x="0" y="165477"/>
                  <a:pt x="25588" y="108326"/>
                  <a:pt x="66957" y="66957"/>
                </a:cubicBezTo>
                <a:close/>
              </a:path>
            </a:pathLst>
          </a:custGeom>
          <a:solidFill>
            <a:srgbClr val="336535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lIns="90000" tIns="46800" rIns="90000" bIns="46800" anchor="ctr"/>
          <a:lstStyle/>
          <a:p>
            <a:pPr algn="ctr">
              <a:lnSpc>
                <a:spcPct val="120000"/>
              </a:lnSpc>
            </a:pPr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E6F102C6-01B9-D9AA-7A44-03276AB2210F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195316" y="2466488"/>
            <a:ext cx="691852" cy="604531"/>
          </a:xfrm>
          <a:prstGeom prst="rect">
            <a:avLst/>
          </a:prstGeom>
          <a:noFill/>
        </p:spPr>
        <p:txBody>
          <a:bodyPr wrap="square" lIns="90000" tIns="46800" rIns="90000" bIns="46800">
            <a:normAutofit/>
          </a:bodyPr>
          <a:lstStyle/>
          <a:p>
            <a:pPr>
              <a:lnSpc>
                <a:spcPct val="130000"/>
              </a:lnSpc>
            </a:pPr>
            <a:r>
              <a:rPr lang="en-US" sz="2400" b="1" spc="150" dirty="0">
                <a:solidFill>
                  <a:sysClr val="window" lastClr="FFFFFF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</a:p>
        </p:txBody>
      </p:sp>
      <p:sp>
        <p:nvSpPr>
          <p:cNvPr id="45" name="圆角矩形 32">
            <a:extLst>
              <a:ext uri="{FF2B5EF4-FFF2-40B4-BE49-F238E27FC236}">
                <a16:creationId xmlns:a16="http://schemas.microsoft.com/office/drawing/2014/main" id="{3EAA9D49-B583-593E-4909-5A34B58AF10D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2702816">
            <a:off x="6441322" y="1757172"/>
            <a:ext cx="2024340" cy="202434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lIns="90000" tIns="46800" rIns="90000" bIns="46800" anchor="ctr"/>
          <a:lstStyle/>
          <a:p>
            <a:pPr algn="ctr">
              <a:lnSpc>
                <a:spcPct val="120000"/>
              </a:lnSpc>
            </a:pPr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6" name="任意多边形 33">
            <a:extLst>
              <a:ext uri="{FF2B5EF4-FFF2-40B4-BE49-F238E27FC236}">
                <a16:creationId xmlns:a16="http://schemas.microsoft.com/office/drawing/2014/main" id="{F92E18C6-10B7-7112-FBB1-1C63AD8EAB6E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rot="2702816">
            <a:off x="6553832" y="1870522"/>
            <a:ext cx="1796801" cy="1796801"/>
          </a:xfrm>
          <a:custGeom>
            <a:avLst/>
            <a:gdLst>
              <a:gd name="connsiteX0" fmla="*/ 66957 w 1371601"/>
              <a:gd name="connsiteY0" fmla="*/ 66957 h 1371601"/>
              <a:gd name="connsiteX1" fmla="*/ 228605 w 1371601"/>
              <a:gd name="connsiteY1" fmla="*/ 0 h 1371601"/>
              <a:gd name="connsiteX2" fmla="*/ 1142995 w 1371601"/>
              <a:gd name="connsiteY2" fmla="*/ 0 h 1371601"/>
              <a:gd name="connsiteX3" fmla="*/ 1371601 w 1371601"/>
              <a:gd name="connsiteY3" fmla="*/ 228605 h 1371601"/>
              <a:gd name="connsiteX4" fmla="*/ 1371601 w 1371601"/>
              <a:gd name="connsiteY4" fmla="*/ 1142995 h 1371601"/>
              <a:gd name="connsiteX5" fmla="*/ 1142995 w 1371601"/>
              <a:gd name="connsiteY5" fmla="*/ 1371601 h 1371601"/>
              <a:gd name="connsiteX6" fmla="*/ 228605 w 1371601"/>
              <a:gd name="connsiteY6" fmla="*/ 1371600 h 1371601"/>
              <a:gd name="connsiteX7" fmla="*/ 182533 w 1371601"/>
              <a:gd name="connsiteY7" fmla="*/ 1366956 h 1371601"/>
              <a:gd name="connsiteX8" fmla="*/ 160847 w 1371601"/>
              <a:gd name="connsiteY8" fmla="*/ 1360224 h 1371601"/>
              <a:gd name="connsiteX9" fmla="*/ 707768 w 1371601"/>
              <a:gd name="connsiteY9" fmla="*/ 812406 h 1371601"/>
              <a:gd name="connsiteX10" fmla="*/ 782073 w 1371601"/>
              <a:gd name="connsiteY10" fmla="*/ 886588 h 1371601"/>
              <a:gd name="connsiteX11" fmla="*/ 781829 w 1371601"/>
              <a:gd name="connsiteY11" fmla="*/ 589614 h 1371601"/>
              <a:gd name="connsiteX12" fmla="*/ 484854 w 1371601"/>
              <a:gd name="connsiteY12" fmla="*/ 589857 h 1371601"/>
              <a:gd name="connsiteX13" fmla="*/ 559160 w 1371601"/>
              <a:gd name="connsiteY13" fmla="*/ 664040 h 1371601"/>
              <a:gd name="connsiteX14" fmla="*/ 11843 w 1371601"/>
              <a:gd name="connsiteY14" fmla="*/ 1212254 h 1371601"/>
              <a:gd name="connsiteX15" fmla="*/ 4645 w 1371601"/>
              <a:gd name="connsiteY15" fmla="*/ 1189067 h 1371601"/>
              <a:gd name="connsiteX16" fmla="*/ 0 w 1371601"/>
              <a:gd name="connsiteY16" fmla="*/ 1142995 h 1371601"/>
              <a:gd name="connsiteX17" fmla="*/ 0 w 1371601"/>
              <a:gd name="connsiteY17" fmla="*/ 228604 h 1371601"/>
              <a:gd name="connsiteX18" fmla="*/ 66957 w 1371601"/>
              <a:gd name="connsiteY18" fmla="*/ 66957 h 1371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71601" h="1371601">
                <a:moveTo>
                  <a:pt x="66957" y="66957"/>
                </a:moveTo>
                <a:cubicBezTo>
                  <a:pt x="108326" y="25588"/>
                  <a:pt x="165477" y="0"/>
                  <a:pt x="228605" y="0"/>
                </a:cubicBezTo>
                <a:lnTo>
                  <a:pt x="1142995" y="0"/>
                </a:lnTo>
                <a:cubicBezTo>
                  <a:pt x="1269250" y="0"/>
                  <a:pt x="1371600" y="102351"/>
                  <a:pt x="1371601" y="228605"/>
                </a:cubicBezTo>
                <a:lnTo>
                  <a:pt x="1371601" y="1142995"/>
                </a:lnTo>
                <a:cubicBezTo>
                  <a:pt x="1371600" y="1269250"/>
                  <a:pt x="1269250" y="1371600"/>
                  <a:pt x="1142995" y="1371601"/>
                </a:cubicBezTo>
                <a:lnTo>
                  <a:pt x="228605" y="1371600"/>
                </a:lnTo>
                <a:cubicBezTo>
                  <a:pt x="212823" y="1371599"/>
                  <a:pt x="197416" y="1370001"/>
                  <a:pt x="182533" y="1366956"/>
                </a:cubicBezTo>
                <a:lnTo>
                  <a:pt x="160847" y="1360224"/>
                </a:lnTo>
                <a:lnTo>
                  <a:pt x="707768" y="812406"/>
                </a:lnTo>
                <a:lnTo>
                  <a:pt x="782073" y="886588"/>
                </a:lnTo>
                <a:lnTo>
                  <a:pt x="781829" y="589614"/>
                </a:lnTo>
                <a:lnTo>
                  <a:pt x="484854" y="589857"/>
                </a:lnTo>
                <a:lnTo>
                  <a:pt x="559160" y="664040"/>
                </a:lnTo>
                <a:lnTo>
                  <a:pt x="11843" y="1212254"/>
                </a:lnTo>
                <a:lnTo>
                  <a:pt x="4645" y="1189067"/>
                </a:lnTo>
                <a:cubicBezTo>
                  <a:pt x="1599" y="1174185"/>
                  <a:pt x="0" y="1158777"/>
                  <a:pt x="0" y="1142995"/>
                </a:cubicBezTo>
                <a:lnTo>
                  <a:pt x="0" y="228604"/>
                </a:lnTo>
                <a:cubicBezTo>
                  <a:pt x="0" y="165477"/>
                  <a:pt x="25588" y="108326"/>
                  <a:pt x="66957" y="66957"/>
                </a:cubicBezTo>
                <a:close/>
              </a:path>
            </a:pathLst>
          </a:custGeom>
          <a:solidFill>
            <a:srgbClr val="51A051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lIns="90000" tIns="46800" rIns="90000" bIns="46800" anchor="ctr"/>
          <a:lstStyle/>
          <a:p>
            <a:pPr algn="ctr">
              <a:lnSpc>
                <a:spcPct val="120000"/>
              </a:lnSpc>
            </a:pPr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37652CF2-F90A-0A4B-76BD-FF23029B7222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7809074" y="2466656"/>
            <a:ext cx="691852" cy="604531"/>
          </a:xfrm>
          <a:prstGeom prst="rect">
            <a:avLst/>
          </a:prstGeom>
          <a:noFill/>
        </p:spPr>
        <p:txBody>
          <a:bodyPr wrap="square" lIns="90000" tIns="46800" rIns="90000" bIns="46800">
            <a:normAutofit/>
          </a:bodyPr>
          <a:lstStyle/>
          <a:p>
            <a:pPr>
              <a:lnSpc>
                <a:spcPct val="130000"/>
              </a:lnSpc>
            </a:pPr>
            <a:r>
              <a:rPr lang="en-US" sz="2400" b="1" spc="150" dirty="0">
                <a:solidFill>
                  <a:sysClr val="window" lastClr="FFFFFF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</a:p>
        </p:txBody>
      </p:sp>
      <p:sp>
        <p:nvSpPr>
          <p:cNvPr id="53" name="圆角矩形 37">
            <a:extLst>
              <a:ext uri="{FF2B5EF4-FFF2-40B4-BE49-F238E27FC236}">
                <a16:creationId xmlns:a16="http://schemas.microsoft.com/office/drawing/2014/main" id="{10AC6B68-14E9-81E7-3A00-84C2F2E194EC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 rot="2702816">
            <a:off x="9054659" y="1757172"/>
            <a:ext cx="2024340" cy="202434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lIns="90000" tIns="46800" rIns="90000" bIns="46800" anchor="ctr"/>
          <a:lstStyle/>
          <a:p>
            <a:pPr algn="ctr">
              <a:lnSpc>
                <a:spcPct val="120000"/>
              </a:lnSpc>
            </a:pPr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4" name="任意多边形 38">
            <a:extLst>
              <a:ext uri="{FF2B5EF4-FFF2-40B4-BE49-F238E27FC236}">
                <a16:creationId xmlns:a16="http://schemas.microsoft.com/office/drawing/2014/main" id="{65512DC9-1EC0-E0F9-F297-437E82A1330F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 rot="2702816">
            <a:off x="9168848" y="1870522"/>
            <a:ext cx="1796801" cy="1796801"/>
          </a:xfrm>
          <a:custGeom>
            <a:avLst/>
            <a:gdLst>
              <a:gd name="connsiteX0" fmla="*/ 66957 w 1371601"/>
              <a:gd name="connsiteY0" fmla="*/ 66957 h 1371601"/>
              <a:gd name="connsiteX1" fmla="*/ 228605 w 1371601"/>
              <a:gd name="connsiteY1" fmla="*/ 0 h 1371601"/>
              <a:gd name="connsiteX2" fmla="*/ 1142995 w 1371601"/>
              <a:gd name="connsiteY2" fmla="*/ 0 h 1371601"/>
              <a:gd name="connsiteX3" fmla="*/ 1371601 w 1371601"/>
              <a:gd name="connsiteY3" fmla="*/ 228605 h 1371601"/>
              <a:gd name="connsiteX4" fmla="*/ 1371601 w 1371601"/>
              <a:gd name="connsiteY4" fmla="*/ 1142995 h 1371601"/>
              <a:gd name="connsiteX5" fmla="*/ 1142995 w 1371601"/>
              <a:gd name="connsiteY5" fmla="*/ 1371601 h 1371601"/>
              <a:gd name="connsiteX6" fmla="*/ 228605 w 1371601"/>
              <a:gd name="connsiteY6" fmla="*/ 1371600 h 1371601"/>
              <a:gd name="connsiteX7" fmla="*/ 182533 w 1371601"/>
              <a:gd name="connsiteY7" fmla="*/ 1366956 h 1371601"/>
              <a:gd name="connsiteX8" fmla="*/ 160847 w 1371601"/>
              <a:gd name="connsiteY8" fmla="*/ 1360224 h 1371601"/>
              <a:gd name="connsiteX9" fmla="*/ 707768 w 1371601"/>
              <a:gd name="connsiteY9" fmla="*/ 812406 h 1371601"/>
              <a:gd name="connsiteX10" fmla="*/ 782073 w 1371601"/>
              <a:gd name="connsiteY10" fmla="*/ 886588 h 1371601"/>
              <a:gd name="connsiteX11" fmla="*/ 781829 w 1371601"/>
              <a:gd name="connsiteY11" fmla="*/ 589614 h 1371601"/>
              <a:gd name="connsiteX12" fmla="*/ 484854 w 1371601"/>
              <a:gd name="connsiteY12" fmla="*/ 589857 h 1371601"/>
              <a:gd name="connsiteX13" fmla="*/ 559160 w 1371601"/>
              <a:gd name="connsiteY13" fmla="*/ 664040 h 1371601"/>
              <a:gd name="connsiteX14" fmla="*/ 11843 w 1371601"/>
              <a:gd name="connsiteY14" fmla="*/ 1212254 h 1371601"/>
              <a:gd name="connsiteX15" fmla="*/ 4645 w 1371601"/>
              <a:gd name="connsiteY15" fmla="*/ 1189067 h 1371601"/>
              <a:gd name="connsiteX16" fmla="*/ 0 w 1371601"/>
              <a:gd name="connsiteY16" fmla="*/ 1142995 h 1371601"/>
              <a:gd name="connsiteX17" fmla="*/ 0 w 1371601"/>
              <a:gd name="connsiteY17" fmla="*/ 228604 h 1371601"/>
              <a:gd name="connsiteX18" fmla="*/ 66957 w 1371601"/>
              <a:gd name="connsiteY18" fmla="*/ 66957 h 1371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71601" h="1371601">
                <a:moveTo>
                  <a:pt x="66957" y="66957"/>
                </a:moveTo>
                <a:cubicBezTo>
                  <a:pt x="108326" y="25588"/>
                  <a:pt x="165477" y="0"/>
                  <a:pt x="228605" y="0"/>
                </a:cubicBezTo>
                <a:lnTo>
                  <a:pt x="1142995" y="0"/>
                </a:lnTo>
                <a:cubicBezTo>
                  <a:pt x="1269250" y="0"/>
                  <a:pt x="1371600" y="102351"/>
                  <a:pt x="1371601" y="228605"/>
                </a:cubicBezTo>
                <a:lnTo>
                  <a:pt x="1371601" y="1142995"/>
                </a:lnTo>
                <a:cubicBezTo>
                  <a:pt x="1371600" y="1269250"/>
                  <a:pt x="1269250" y="1371600"/>
                  <a:pt x="1142995" y="1371601"/>
                </a:cubicBezTo>
                <a:lnTo>
                  <a:pt x="228605" y="1371600"/>
                </a:lnTo>
                <a:cubicBezTo>
                  <a:pt x="212823" y="1371599"/>
                  <a:pt x="197416" y="1370001"/>
                  <a:pt x="182533" y="1366956"/>
                </a:cubicBezTo>
                <a:lnTo>
                  <a:pt x="160847" y="1360224"/>
                </a:lnTo>
                <a:lnTo>
                  <a:pt x="707768" y="812406"/>
                </a:lnTo>
                <a:lnTo>
                  <a:pt x="782073" y="886588"/>
                </a:lnTo>
                <a:lnTo>
                  <a:pt x="781829" y="589614"/>
                </a:lnTo>
                <a:lnTo>
                  <a:pt x="484854" y="589857"/>
                </a:lnTo>
                <a:lnTo>
                  <a:pt x="559160" y="664040"/>
                </a:lnTo>
                <a:lnTo>
                  <a:pt x="11843" y="1212254"/>
                </a:lnTo>
                <a:lnTo>
                  <a:pt x="4645" y="1189067"/>
                </a:lnTo>
                <a:cubicBezTo>
                  <a:pt x="1599" y="1174185"/>
                  <a:pt x="0" y="1158777"/>
                  <a:pt x="0" y="1142995"/>
                </a:cubicBezTo>
                <a:lnTo>
                  <a:pt x="0" y="228604"/>
                </a:lnTo>
                <a:cubicBezTo>
                  <a:pt x="0" y="165477"/>
                  <a:pt x="25588" y="108326"/>
                  <a:pt x="66957" y="66957"/>
                </a:cubicBezTo>
                <a:close/>
              </a:path>
            </a:pathLst>
          </a:custGeom>
          <a:solidFill>
            <a:srgbClr val="336535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lIns="90000" tIns="46800" rIns="90000" bIns="46800" anchor="ctr"/>
          <a:lstStyle/>
          <a:p>
            <a:pPr algn="ctr">
              <a:lnSpc>
                <a:spcPct val="120000"/>
              </a:lnSpc>
            </a:pPr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0B668DD9-B880-0E4D-50C3-A47C4D65A577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10423250" y="2466656"/>
            <a:ext cx="691852" cy="604531"/>
          </a:xfrm>
          <a:prstGeom prst="rect">
            <a:avLst/>
          </a:prstGeom>
          <a:noFill/>
        </p:spPr>
        <p:txBody>
          <a:bodyPr wrap="square" lIns="90000" tIns="46800" rIns="90000" bIns="46800">
            <a:normAutofit/>
          </a:bodyPr>
          <a:lstStyle/>
          <a:p>
            <a:pPr>
              <a:lnSpc>
                <a:spcPct val="130000"/>
              </a:lnSpc>
            </a:pPr>
            <a:r>
              <a:rPr lang="en-US" sz="2400" b="1" spc="150" dirty="0">
                <a:solidFill>
                  <a:sysClr val="window" lastClr="FFFFFF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7A81B94B-CCF8-F3A3-A786-93C5AA74C965}"/>
              </a:ext>
            </a:extLst>
          </p:cNvPr>
          <p:cNvGrpSpPr/>
          <p:nvPr/>
        </p:nvGrpSpPr>
        <p:grpSpPr>
          <a:xfrm>
            <a:off x="925914" y="4275741"/>
            <a:ext cx="2511928" cy="1208449"/>
            <a:chOff x="816511" y="3780815"/>
            <a:chExt cx="2511928" cy="1208449"/>
          </a:xfrm>
        </p:grpSpPr>
        <p:sp>
          <p:nvSpPr>
            <p:cNvPr id="59" name="TextBox 31">
              <a:extLst>
                <a:ext uri="{FF2B5EF4-FFF2-40B4-BE49-F238E27FC236}">
                  <a16:creationId xmlns:a16="http://schemas.microsoft.com/office/drawing/2014/main" id="{6D064EAD-CE14-DBF5-2B77-C8F10D877E85}"/>
                </a:ext>
              </a:extLst>
            </p:cNvPr>
            <p:cNvSpPr txBox="1"/>
            <p:nvPr/>
          </p:nvSpPr>
          <p:spPr>
            <a:xfrm>
              <a:off x="816511" y="4091839"/>
              <a:ext cx="2511928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09A7C2F-C1AD-AE2D-81D8-78123A20F9DF}"/>
                </a:ext>
              </a:extLst>
            </p:cNvPr>
            <p:cNvSpPr txBox="1"/>
            <p:nvPr/>
          </p:nvSpPr>
          <p:spPr>
            <a:xfrm>
              <a:off x="1296544" y="3780815"/>
              <a:ext cx="1551863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E1528651-49D0-9787-D465-93D351059DF8}"/>
              </a:ext>
            </a:extLst>
          </p:cNvPr>
          <p:cNvGrpSpPr/>
          <p:nvPr/>
        </p:nvGrpSpPr>
        <p:grpSpPr>
          <a:xfrm>
            <a:off x="3582028" y="4275741"/>
            <a:ext cx="2511928" cy="1208449"/>
            <a:chOff x="816511" y="3780815"/>
            <a:chExt cx="2511928" cy="1208449"/>
          </a:xfrm>
        </p:grpSpPr>
        <p:sp>
          <p:nvSpPr>
            <p:cNvPr id="62" name="TextBox 31">
              <a:extLst>
                <a:ext uri="{FF2B5EF4-FFF2-40B4-BE49-F238E27FC236}">
                  <a16:creationId xmlns:a16="http://schemas.microsoft.com/office/drawing/2014/main" id="{593BF2AB-E559-43F7-85EA-903C8A3408C4}"/>
                </a:ext>
              </a:extLst>
            </p:cNvPr>
            <p:cNvSpPr txBox="1"/>
            <p:nvPr/>
          </p:nvSpPr>
          <p:spPr>
            <a:xfrm>
              <a:off x="816511" y="4091839"/>
              <a:ext cx="2511928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379B436E-95CD-0922-2C25-09C95D9E047F}"/>
                </a:ext>
              </a:extLst>
            </p:cNvPr>
            <p:cNvSpPr txBox="1"/>
            <p:nvPr/>
          </p:nvSpPr>
          <p:spPr>
            <a:xfrm>
              <a:off x="1296544" y="3780815"/>
              <a:ext cx="1551863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F453E4F7-DFB2-9646-FD36-01D47CEAABBC}"/>
              </a:ext>
            </a:extLst>
          </p:cNvPr>
          <p:cNvGrpSpPr/>
          <p:nvPr/>
        </p:nvGrpSpPr>
        <p:grpSpPr>
          <a:xfrm>
            <a:off x="6238142" y="4275741"/>
            <a:ext cx="2511928" cy="1208449"/>
            <a:chOff x="816511" y="3780815"/>
            <a:chExt cx="2511928" cy="1208449"/>
          </a:xfrm>
        </p:grpSpPr>
        <p:sp>
          <p:nvSpPr>
            <p:cNvPr id="65" name="TextBox 31">
              <a:extLst>
                <a:ext uri="{FF2B5EF4-FFF2-40B4-BE49-F238E27FC236}">
                  <a16:creationId xmlns:a16="http://schemas.microsoft.com/office/drawing/2014/main" id="{11AD6621-B597-FB44-0FD2-13DCDE2B7505}"/>
                </a:ext>
              </a:extLst>
            </p:cNvPr>
            <p:cNvSpPr txBox="1"/>
            <p:nvPr/>
          </p:nvSpPr>
          <p:spPr>
            <a:xfrm>
              <a:off x="816511" y="4091839"/>
              <a:ext cx="2511928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D3CB43F7-A5D4-7648-3D6D-7F2FF8B9D636}"/>
                </a:ext>
              </a:extLst>
            </p:cNvPr>
            <p:cNvSpPr txBox="1"/>
            <p:nvPr/>
          </p:nvSpPr>
          <p:spPr>
            <a:xfrm>
              <a:off x="1296544" y="3780815"/>
              <a:ext cx="1551863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789DEF11-E677-6EE7-FE92-DD62D2EEA788}"/>
              </a:ext>
            </a:extLst>
          </p:cNvPr>
          <p:cNvGrpSpPr/>
          <p:nvPr/>
        </p:nvGrpSpPr>
        <p:grpSpPr>
          <a:xfrm>
            <a:off x="8894256" y="4275741"/>
            <a:ext cx="2511928" cy="1208449"/>
            <a:chOff x="816511" y="3780815"/>
            <a:chExt cx="2511928" cy="1208449"/>
          </a:xfrm>
        </p:grpSpPr>
        <p:sp>
          <p:nvSpPr>
            <p:cNvPr id="68" name="TextBox 31">
              <a:extLst>
                <a:ext uri="{FF2B5EF4-FFF2-40B4-BE49-F238E27FC236}">
                  <a16:creationId xmlns:a16="http://schemas.microsoft.com/office/drawing/2014/main" id="{96987F53-603A-7721-BCFC-1AE70CE1BDA4}"/>
                </a:ext>
              </a:extLst>
            </p:cNvPr>
            <p:cNvSpPr txBox="1"/>
            <p:nvPr/>
          </p:nvSpPr>
          <p:spPr>
            <a:xfrm>
              <a:off x="816511" y="4091839"/>
              <a:ext cx="2511928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AF0CB298-A916-8447-1BF7-BE85AFADDE89}"/>
                </a:ext>
              </a:extLst>
            </p:cNvPr>
            <p:cNvSpPr txBox="1"/>
            <p:nvPr/>
          </p:nvSpPr>
          <p:spPr>
            <a:xfrm>
              <a:off x="1296544" y="3780815"/>
              <a:ext cx="1551863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45255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5351BAE-09C9-4B04-8609-7A2A32A7F17A}"/>
              </a:ext>
            </a:extLst>
          </p:cNvPr>
          <p:cNvGrpSpPr/>
          <p:nvPr/>
        </p:nvGrpSpPr>
        <p:grpSpPr>
          <a:xfrm>
            <a:off x="4734511" y="336086"/>
            <a:ext cx="2722978" cy="598630"/>
            <a:chOff x="4429856" y="336086"/>
            <a:chExt cx="2722978" cy="59863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5A71692-6A71-8672-16FE-64EA9992B3D8}"/>
                </a:ext>
              </a:extLst>
            </p:cNvPr>
            <p:cNvSpPr txBox="1"/>
            <p:nvPr/>
          </p:nvSpPr>
          <p:spPr>
            <a:xfrm>
              <a:off x="5012779" y="411496"/>
              <a:ext cx="21400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51A051"/>
                  </a:solidFill>
                  <a:latin typeface="得意黑" pitchFamily="2" charset="-122"/>
                  <a:ea typeface="得意黑" pitchFamily="2" charset="-122"/>
                </a:rPr>
                <a:t>添加标题文本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C5A759A-CE47-4ABB-3445-C96714CA9192}"/>
                </a:ext>
              </a:extLst>
            </p:cNvPr>
            <p:cNvGrpSpPr/>
            <p:nvPr/>
          </p:nvGrpSpPr>
          <p:grpSpPr>
            <a:xfrm>
              <a:off x="4429856" y="336086"/>
              <a:ext cx="602342" cy="592505"/>
              <a:chOff x="4340586" y="1809171"/>
              <a:chExt cx="803623" cy="790499"/>
            </a:xfrm>
          </p:grpSpPr>
          <p:sp>
            <p:nvSpPr>
              <p:cNvPr id="6" name="矩形: 对角圆角 5">
                <a:extLst>
                  <a:ext uri="{FF2B5EF4-FFF2-40B4-BE49-F238E27FC236}">
                    <a16:creationId xmlns:a16="http://schemas.microsoft.com/office/drawing/2014/main" id="{0C0E0FD5-EECA-9F25-68A4-4214AE199825}"/>
                  </a:ext>
                </a:extLst>
              </p:cNvPr>
              <p:cNvSpPr/>
              <p:nvPr/>
            </p:nvSpPr>
            <p:spPr>
              <a:xfrm>
                <a:off x="4340586" y="1873751"/>
                <a:ext cx="803623" cy="72591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51A051"/>
              </a:solidFill>
              <a:ln>
                <a:solidFill>
                  <a:srgbClr val="51A0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D85337D-8318-2223-B69D-CFB3E2CAE2B7}"/>
                  </a:ext>
                </a:extLst>
              </p:cNvPr>
              <p:cNvSpPr txBox="1"/>
              <p:nvPr/>
            </p:nvSpPr>
            <p:spPr>
              <a:xfrm>
                <a:off x="4373573" y="1809171"/>
                <a:ext cx="54213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得意黑" pitchFamily="2" charset="-122"/>
                    <a:ea typeface="得意黑" pitchFamily="2" charset="-122"/>
                  </a:rPr>
                  <a:t>01</a:t>
                </a:r>
                <a:endParaRPr lang="zh-CN" altLang="en-US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C516D5A-04A5-970E-C096-4897601F1323}"/>
              </a:ext>
            </a:extLst>
          </p:cNvPr>
          <p:cNvGrpSpPr/>
          <p:nvPr/>
        </p:nvGrpSpPr>
        <p:grpSpPr>
          <a:xfrm>
            <a:off x="4881495" y="1721681"/>
            <a:ext cx="2462027" cy="1842454"/>
            <a:chOff x="6505691" y="1465171"/>
            <a:chExt cx="4713547" cy="3527375"/>
          </a:xfrm>
        </p:grpSpPr>
        <p:sp>
          <p:nvSpPr>
            <p:cNvPr id="4" name="Freeform 13">
              <a:extLst>
                <a:ext uri="{FF2B5EF4-FFF2-40B4-BE49-F238E27FC236}">
                  <a16:creationId xmlns:a16="http://schemas.microsoft.com/office/drawing/2014/main" id="{82704581-7853-4947-AE45-FDD97CEC5430}"/>
                </a:ext>
              </a:extLst>
            </p:cNvPr>
            <p:cNvSpPr/>
            <p:nvPr/>
          </p:nvSpPr>
          <p:spPr bwMode="auto">
            <a:xfrm rot="1447742">
              <a:off x="6784823" y="1465171"/>
              <a:ext cx="4434415" cy="3527375"/>
            </a:xfrm>
            <a:prstGeom prst="rect">
              <a:avLst/>
            </a:prstGeom>
            <a:solidFill>
              <a:srgbClr val="336535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lIns="90000" tIns="46800" rIns="90000" bIns="4680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ysClr val="window" lastClr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Freeform 13">
              <a:extLst>
                <a:ext uri="{FF2B5EF4-FFF2-40B4-BE49-F238E27FC236}">
                  <a16:creationId xmlns:a16="http://schemas.microsoft.com/office/drawing/2014/main" id="{EC48BB89-51F6-2472-5BE3-883C1F55F4D7}"/>
                </a:ext>
              </a:extLst>
            </p:cNvPr>
            <p:cNvSpPr/>
            <p:nvPr/>
          </p:nvSpPr>
          <p:spPr bwMode="auto">
            <a:xfrm>
              <a:off x="6505691" y="1465171"/>
              <a:ext cx="4434415" cy="3527375"/>
            </a:xfrm>
            <a:prstGeom prst="flowChartProcess">
              <a:avLst/>
            </a:prstGeom>
            <a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57150">
              <a:solidFill>
                <a:srgbClr val="FFFFFF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C6302EB-6596-766E-A07B-72A27D22AD81}"/>
              </a:ext>
            </a:extLst>
          </p:cNvPr>
          <p:cNvGrpSpPr/>
          <p:nvPr/>
        </p:nvGrpSpPr>
        <p:grpSpPr>
          <a:xfrm>
            <a:off x="8528406" y="1721681"/>
            <a:ext cx="2462027" cy="1842454"/>
            <a:chOff x="6505691" y="1465171"/>
            <a:chExt cx="4713547" cy="3527375"/>
          </a:xfrm>
        </p:grpSpPr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A00B5C2B-C297-4A05-3529-2F106E153D88}"/>
                </a:ext>
              </a:extLst>
            </p:cNvPr>
            <p:cNvSpPr/>
            <p:nvPr/>
          </p:nvSpPr>
          <p:spPr bwMode="auto">
            <a:xfrm rot="1447742">
              <a:off x="6784823" y="1465171"/>
              <a:ext cx="4434415" cy="3527375"/>
            </a:xfrm>
            <a:prstGeom prst="rect">
              <a:avLst/>
            </a:prstGeom>
            <a:solidFill>
              <a:srgbClr val="51A05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id="{525A04A3-BD85-BD0D-BA3A-5599F5C1FC93}"/>
                </a:ext>
              </a:extLst>
            </p:cNvPr>
            <p:cNvSpPr/>
            <p:nvPr/>
          </p:nvSpPr>
          <p:spPr bwMode="auto">
            <a:xfrm>
              <a:off x="6505691" y="1465171"/>
              <a:ext cx="4434415" cy="3527375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57150">
              <a:solidFill>
                <a:srgbClr val="FFF9E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E8D623E-8FA0-5D72-90F6-6A3DC9D2D5C0}"/>
              </a:ext>
            </a:extLst>
          </p:cNvPr>
          <p:cNvGrpSpPr/>
          <p:nvPr/>
        </p:nvGrpSpPr>
        <p:grpSpPr>
          <a:xfrm>
            <a:off x="1299599" y="1721681"/>
            <a:ext cx="2500630" cy="1842770"/>
            <a:chOff x="6431533" y="1465171"/>
            <a:chExt cx="4787452" cy="3527980"/>
          </a:xfrm>
        </p:grpSpPr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80755CD7-FB35-DAB7-D156-30C30AA2CA55}"/>
                </a:ext>
              </a:extLst>
            </p:cNvPr>
            <p:cNvSpPr/>
            <p:nvPr/>
          </p:nvSpPr>
          <p:spPr bwMode="auto">
            <a:xfrm rot="1447742">
              <a:off x="6784088" y="1470034"/>
              <a:ext cx="4434897" cy="3523117"/>
            </a:xfrm>
            <a:prstGeom prst="flowChartProcess">
              <a:avLst/>
            </a:prstGeom>
            <a:solidFill>
              <a:srgbClr val="51A05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22BE1345-F99F-5DDF-C8F5-ED384659D350}"/>
                </a:ext>
              </a:extLst>
            </p:cNvPr>
            <p:cNvSpPr/>
            <p:nvPr/>
          </p:nvSpPr>
          <p:spPr bwMode="auto">
            <a:xfrm>
              <a:off x="6431533" y="1465171"/>
              <a:ext cx="4434415" cy="3527375"/>
            </a:xfrm>
            <a:prstGeom prst="flowChartProcess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57150">
              <a:solidFill>
                <a:srgbClr val="FFFFFF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C7BC36D-C36B-9F06-C25C-DE1CF967FB99}"/>
              </a:ext>
            </a:extLst>
          </p:cNvPr>
          <p:cNvGrpSpPr/>
          <p:nvPr/>
        </p:nvGrpSpPr>
        <p:grpSpPr>
          <a:xfrm>
            <a:off x="1201749" y="3954683"/>
            <a:ext cx="2511928" cy="1208449"/>
            <a:chOff x="816511" y="3780815"/>
            <a:chExt cx="2511928" cy="1208449"/>
          </a:xfrm>
        </p:grpSpPr>
        <p:sp>
          <p:nvSpPr>
            <p:cNvPr id="15" name="TextBox 31">
              <a:extLst>
                <a:ext uri="{FF2B5EF4-FFF2-40B4-BE49-F238E27FC236}">
                  <a16:creationId xmlns:a16="http://schemas.microsoft.com/office/drawing/2014/main" id="{BF7F8BF7-3853-BB3E-D1F1-70D9D068AB6F}"/>
                </a:ext>
              </a:extLst>
            </p:cNvPr>
            <p:cNvSpPr txBox="1"/>
            <p:nvPr/>
          </p:nvSpPr>
          <p:spPr>
            <a:xfrm>
              <a:off x="816511" y="4091839"/>
              <a:ext cx="2511928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D7FF8B0-5A12-B847-1918-130CE5642910}"/>
                </a:ext>
              </a:extLst>
            </p:cNvPr>
            <p:cNvSpPr txBox="1"/>
            <p:nvPr/>
          </p:nvSpPr>
          <p:spPr>
            <a:xfrm>
              <a:off x="1296544" y="3780815"/>
              <a:ext cx="1551863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F9C8F3F-5F21-5F52-62BD-B4C245E66F3C}"/>
              </a:ext>
            </a:extLst>
          </p:cNvPr>
          <p:cNvGrpSpPr/>
          <p:nvPr/>
        </p:nvGrpSpPr>
        <p:grpSpPr>
          <a:xfrm>
            <a:off x="4840036" y="3954683"/>
            <a:ext cx="2511928" cy="1208449"/>
            <a:chOff x="816511" y="3780815"/>
            <a:chExt cx="2511928" cy="1208449"/>
          </a:xfrm>
        </p:grpSpPr>
        <p:sp>
          <p:nvSpPr>
            <p:cNvPr id="18" name="TextBox 31">
              <a:extLst>
                <a:ext uri="{FF2B5EF4-FFF2-40B4-BE49-F238E27FC236}">
                  <a16:creationId xmlns:a16="http://schemas.microsoft.com/office/drawing/2014/main" id="{909AD966-5CC2-6671-4127-31FC36083C16}"/>
                </a:ext>
              </a:extLst>
            </p:cNvPr>
            <p:cNvSpPr txBox="1"/>
            <p:nvPr/>
          </p:nvSpPr>
          <p:spPr>
            <a:xfrm>
              <a:off x="816511" y="4091839"/>
              <a:ext cx="2511928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F6D687-36FD-1899-ADD2-AF3F7C2D0A07}"/>
                </a:ext>
              </a:extLst>
            </p:cNvPr>
            <p:cNvSpPr txBox="1"/>
            <p:nvPr/>
          </p:nvSpPr>
          <p:spPr>
            <a:xfrm>
              <a:off x="1296544" y="3780815"/>
              <a:ext cx="1551863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6E7F11A-89B6-A782-AD6D-C71A1F74151C}"/>
              </a:ext>
            </a:extLst>
          </p:cNvPr>
          <p:cNvGrpSpPr/>
          <p:nvPr/>
        </p:nvGrpSpPr>
        <p:grpSpPr>
          <a:xfrm>
            <a:off x="8430556" y="3954683"/>
            <a:ext cx="2511928" cy="1208449"/>
            <a:chOff x="816511" y="3780815"/>
            <a:chExt cx="2511928" cy="1208449"/>
          </a:xfrm>
        </p:grpSpPr>
        <p:sp>
          <p:nvSpPr>
            <p:cNvPr id="21" name="TextBox 31">
              <a:extLst>
                <a:ext uri="{FF2B5EF4-FFF2-40B4-BE49-F238E27FC236}">
                  <a16:creationId xmlns:a16="http://schemas.microsoft.com/office/drawing/2014/main" id="{1A84CBAC-505D-CECC-CDA3-B01E125D005C}"/>
                </a:ext>
              </a:extLst>
            </p:cNvPr>
            <p:cNvSpPr txBox="1"/>
            <p:nvPr/>
          </p:nvSpPr>
          <p:spPr>
            <a:xfrm>
              <a:off x="816511" y="4091839"/>
              <a:ext cx="2511928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753DB55-1A0E-72FA-81B5-7EFD14AF31EC}"/>
                </a:ext>
              </a:extLst>
            </p:cNvPr>
            <p:cNvSpPr txBox="1"/>
            <p:nvPr/>
          </p:nvSpPr>
          <p:spPr>
            <a:xfrm>
              <a:off x="1296544" y="3780815"/>
              <a:ext cx="1551863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57676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5351BAE-09C9-4B04-8609-7A2A32A7F17A}"/>
              </a:ext>
            </a:extLst>
          </p:cNvPr>
          <p:cNvGrpSpPr/>
          <p:nvPr/>
        </p:nvGrpSpPr>
        <p:grpSpPr>
          <a:xfrm>
            <a:off x="4734511" y="336086"/>
            <a:ext cx="2722978" cy="598630"/>
            <a:chOff x="4429856" y="336086"/>
            <a:chExt cx="2722978" cy="59863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5A71692-6A71-8672-16FE-64EA9992B3D8}"/>
                </a:ext>
              </a:extLst>
            </p:cNvPr>
            <p:cNvSpPr txBox="1"/>
            <p:nvPr/>
          </p:nvSpPr>
          <p:spPr>
            <a:xfrm>
              <a:off x="5012779" y="411496"/>
              <a:ext cx="21400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51A051"/>
                  </a:solidFill>
                  <a:latin typeface="得意黑" pitchFamily="2" charset="-122"/>
                  <a:ea typeface="得意黑" pitchFamily="2" charset="-122"/>
                </a:rPr>
                <a:t>添加标题文本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C5A759A-CE47-4ABB-3445-C96714CA9192}"/>
                </a:ext>
              </a:extLst>
            </p:cNvPr>
            <p:cNvGrpSpPr/>
            <p:nvPr/>
          </p:nvGrpSpPr>
          <p:grpSpPr>
            <a:xfrm>
              <a:off x="4429856" y="336086"/>
              <a:ext cx="602342" cy="592505"/>
              <a:chOff x="4340586" y="1809171"/>
              <a:chExt cx="803623" cy="790499"/>
            </a:xfrm>
          </p:grpSpPr>
          <p:sp>
            <p:nvSpPr>
              <p:cNvPr id="6" name="矩形: 对角圆角 5">
                <a:extLst>
                  <a:ext uri="{FF2B5EF4-FFF2-40B4-BE49-F238E27FC236}">
                    <a16:creationId xmlns:a16="http://schemas.microsoft.com/office/drawing/2014/main" id="{0C0E0FD5-EECA-9F25-68A4-4214AE199825}"/>
                  </a:ext>
                </a:extLst>
              </p:cNvPr>
              <p:cNvSpPr/>
              <p:nvPr/>
            </p:nvSpPr>
            <p:spPr>
              <a:xfrm>
                <a:off x="4340586" y="1873751"/>
                <a:ext cx="803623" cy="72591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51A051"/>
              </a:solidFill>
              <a:ln>
                <a:solidFill>
                  <a:srgbClr val="51A0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D85337D-8318-2223-B69D-CFB3E2CAE2B7}"/>
                  </a:ext>
                </a:extLst>
              </p:cNvPr>
              <p:cNvSpPr txBox="1"/>
              <p:nvPr/>
            </p:nvSpPr>
            <p:spPr>
              <a:xfrm>
                <a:off x="4373573" y="1809171"/>
                <a:ext cx="54213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得意黑" pitchFamily="2" charset="-122"/>
                    <a:ea typeface="得意黑" pitchFamily="2" charset="-122"/>
                  </a:rPr>
                  <a:t>01</a:t>
                </a:r>
                <a:endParaRPr lang="zh-CN" altLang="en-US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endParaRPr>
              </a:p>
            </p:txBody>
          </p:sp>
        </p:grpSp>
      </p:grp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id="{B90CAE34-722B-B164-7773-E8E0E6423442}"/>
              </a:ext>
            </a:extLst>
          </p:cNvPr>
          <p:cNvSpPr/>
          <p:nvPr/>
        </p:nvSpPr>
        <p:spPr>
          <a:xfrm>
            <a:off x="6096000" y="2174946"/>
            <a:ext cx="1372987" cy="124023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51A051"/>
          </a:solidFill>
          <a:ln>
            <a:solidFill>
              <a:srgbClr val="51A0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对角圆角 3">
            <a:extLst>
              <a:ext uri="{FF2B5EF4-FFF2-40B4-BE49-F238E27FC236}">
                <a16:creationId xmlns:a16="http://schemas.microsoft.com/office/drawing/2014/main" id="{4675A16F-6425-D1D5-C215-6C0FF03D11BA}"/>
              </a:ext>
            </a:extLst>
          </p:cNvPr>
          <p:cNvSpPr/>
          <p:nvPr/>
        </p:nvSpPr>
        <p:spPr>
          <a:xfrm>
            <a:off x="4728707" y="3429000"/>
            <a:ext cx="1372987" cy="124023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51A051"/>
          </a:solidFill>
          <a:ln>
            <a:solidFill>
              <a:srgbClr val="51A0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7AAB3751-EFA6-B24D-A5F9-A244A34FCE2B}"/>
              </a:ext>
            </a:extLst>
          </p:cNvPr>
          <p:cNvSpPr/>
          <p:nvPr/>
        </p:nvSpPr>
        <p:spPr>
          <a:xfrm flipH="1">
            <a:off x="4723012" y="2174946"/>
            <a:ext cx="1372988" cy="124023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336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AB3A09CA-9DE0-05B1-07A6-A82792386283}"/>
              </a:ext>
            </a:extLst>
          </p:cNvPr>
          <p:cNvSpPr/>
          <p:nvPr/>
        </p:nvSpPr>
        <p:spPr>
          <a:xfrm flipH="1">
            <a:off x="6107498" y="3429000"/>
            <a:ext cx="1349992" cy="124023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336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black-palm-tree_15195">
            <a:extLst>
              <a:ext uri="{FF2B5EF4-FFF2-40B4-BE49-F238E27FC236}">
                <a16:creationId xmlns:a16="http://schemas.microsoft.com/office/drawing/2014/main" id="{4BE4C2AF-3AC6-2B9D-DB78-A09777B1DA03}"/>
              </a:ext>
            </a:extLst>
          </p:cNvPr>
          <p:cNvSpPr/>
          <p:nvPr/>
        </p:nvSpPr>
        <p:spPr>
          <a:xfrm>
            <a:off x="5192520" y="2507561"/>
            <a:ext cx="468425" cy="609685"/>
          </a:xfrm>
          <a:custGeom>
            <a:avLst/>
            <a:gdLst>
              <a:gd name="T0" fmla="*/ 454 w 554"/>
              <a:gd name="T1" fmla="*/ 89 h 722"/>
              <a:gd name="T2" fmla="*/ 489 w 554"/>
              <a:gd name="T3" fmla="*/ 127 h 722"/>
              <a:gd name="T4" fmla="*/ 554 w 554"/>
              <a:gd name="T5" fmla="*/ 96 h 722"/>
              <a:gd name="T6" fmla="*/ 316 w 554"/>
              <a:gd name="T7" fmla="*/ 43 h 722"/>
              <a:gd name="T8" fmla="*/ 277 w 554"/>
              <a:gd name="T9" fmla="*/ 97 h 722"/>
              <a:gd name="T10" fmla="*/ 238 w 554"/>
              <a:gd name="T11" fmla="*/ 43 h 722"/>
              <a:gd name="T12" fmla="*/ 0 w 554"/>
              <a:gd name="T13" fmla="*/ 96 h 722"/>
              <a:gd name="T14" fmla="*/ 65 w 554"/>
              <a:gd name="T15" fmla="*/ 127 h 722"/>
              <a:gd name="T16" fmla="*/ 100 w 554"/>
              <a:gd name="T17" fmla="*/ 89 h 722"/>
              <a:gd name="T18" fmla="*/ 105 w 554"/>
              <a:gd name="T19" fmla="*/ 138 h 722"/>
              <a:gd name="T20" fmla="*/ 142 w 554"/>
              <a:gd name="T21" fmla="*/ 158 h 722"/>
              <a:gd name="T22" fmla="*/ 87 w 554"/>
              <a:gd name="T23" fmla="*/ 191 h 722"/>
              <a:gd name="T24" fmla="*/ 46 w 554"/>
              <a:gd name="T25" fmla="*/ 395 h 722"/>
              <a:gd name="T26" fmla="*/ 221 w 554"/>
              <a:gd name="T27" fmla="*/ 287 h 722"/>
              <a:gd name="T28" fmla="*/ 217 w 554"/>
              <a:gd name="T29" fmla="*/ 680 h 722"/>
              <a:gd name="T30" fmla="*/ 346 w 554"/>
              <a:gd name="T31" fmla="*/ 680 h 722"/>
              <a:gd name="T32" fmla="*/ 325 w 554"/>
              <a:gd name="T33" fmla="*/ 279 h 722"/>
              <a:gd name="T34" fmla="*/ 508 w 554"/>
              <a:gd name="T35" fmla="*/ 395 h 722"/>
              <a:gd name="T36" fmla="*/ 467 w 554"/>
              <a:gd name="T37" fmla="*/ 191 h 722"/>
              <a:gd name="T38" fmla="*/ 412 w 554"/>
              <a:gd name="T39" fmla="*/ 158 h 722"/>
              <a:gd name="T40" fmla="*/ 449 w 554"/>
              <a:gd name="T41" fmla="*/ 138 h 722"/>
              <a:gd name="T42" fmla="*/ 454 w 554"/>
              <a:gd name="T43" fmla="*/ 89 h 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4" h="722">
                <a:moveTo>
                  <a:pt x="454" y="89"/>
                </a:moveTo>
                <a:lnTo>
                  <a:pt x="489" y="127"/>
                </a:lnTo>
                <a:cubicBezTo>
                  <a:pt x="528" y="125"/>
                  <a:pt x="554" y="96"/>
                  <a:pt x="554" y="96"/>
                </a:cubicBezTo>
                <a:cubicBezTo>
                  <a:pt x="506" y="22"/>
                  <a:pt x="387" y="0"/>
                  <a:pt x="316" y="43"/>
                </a:cubicBezTo>
                <a:cubicBezTo>
                  <a:pt x="295" y="55"/>
                  <a:pt x="283" y="75"/>
                  <a:pt x="277" y="97"/>
                </a:cubicBezTo>
                <a:cubicBezTo>
                  <a:pt x="271" y="75"/>
                  <a:pt x="259" y="55"/>
                  <a:pt x="238" y="43"/>
                </a:cubicBezTo>
                <a:cubicBezTo>
                  <a:pt x="166" y="0"/>
                  <a:pt x="48" y="22"/>
                  <a:pt x="0" y="96"/>
                </a:cubicBezTo>
                <a:cubicBezTo>
                  <a:pt x="0" y="96"/>
                  <a:pt x="25" y="125"/>
                  <a:pt x="65" y="127"/>
                </a:cubicBezTo>
                <a:lnTo>
                  <a:pt x="100" y="89"/>
                </a:lnTo>
                <a:lnTo>
                  <a:pt x="105" y="138"/>
                </a:lnTo>
                <a:cubicBezTo>
                  <a:pt x="105" y="138"/>
                  <a:pt x="118" y="148"/>
                  <a:pt x="142" y="158"/>
                </a:cubicBezTo>
                <a:cubicBezTo>
                  <a:pt x="123" y="163"/>
                  <a:pt x="105" y="173"/>
                  <a:pt x="87" y="191"/>
                </a:cubicBezTo>
                <a:cubicBezTo>
                  <a:pt x="2" y="278"/>
                  <a:pt x="46" y="395"/>
                  <a:pt x="46" y="395"/>
                </a:cubicBezTo>
                <a:cubicBezTo>
                  <a:pt x="122" y="379"/>
                  <a:pt x="181" y="332"/>
                  <a:pt x="221" y="287"/>
                </a:cubicBezTo>
                <a:cubicBezTo>
                  <a:pt x="207" y="399"/>
                  <a:pt x="190" y="588"/>
                  <a:pt x="217" y="680"/>
                </a:cubicBezTo>
                <a:cubicBezTo>
                  <a:pt x="217" y="680"/>
                  <a:pt x="281" y="722"/>
                  <a:pt x="346" y="680"/>
                </a:cubicBezTo>
                <a:cubicBezTo>
                  <a:pt x="346" y="680"/>
                  <a:pt x="367" y="523"/>
                  <a:pt x="325" y="279"/>
                </a:cubicBezTo>
                <a:cubicBezTo>
                  <a:pt x="365" y="325"/>
                  <a:pt x="426" y="378"/>
                  <a:pt x="508" y="395"/>
                </a:cubicBezTo>
                <a:cubicBezTo>
                  <a:pt x="508" y="395"/>
                  <a:pt x="552" y="278"/>
                  <a:pt x="467" y="191"/>
                </a:cubicBezTo>
                <a:cubicBezTo>
                  <a:pt x="449" y="173"/>
                  <a:pt x="430" y="163"/>
                  <a:pt x="412" y="158"/>
                </a:cubicBezTo>
                <a:cubicBezTo>
                  <a:pt x="436" y="148"/>
                  <a:pt x="449" y="138"/>
                  <a:pt x="449" y="138"/>
                </a:cubicBezTo>
                <a:lnTo>
                  <a:pt x="454" y="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lant_85815">
            <a:extLst>
              <a:ext uri="{FF2B5EF4-FFF2-40B4-BE49-F238E27FC236}">
                <a16:creationId xmlns:a16="http://schemas.microsoft.com/office/drawing/2014/main" id="{91694648-A655-A2F3-CB5C-0BC217AC56BB}"/>
              </a:ext>
            </a:extLst>
          </p:cNvPr>
          <p:cNvSpPr/>
          <p:nvPr/>
        </p:nvSpPr>
        <p:spPr>
          <a:xfrm>
            <a:off x="6469403" y="2546140"/>
            <a:ext cx="609685" cy="497839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080" h="2519">
                <a:moveTo>
                  <a:pt x="2687" y="2067"/>
                </a:moveTo>
                <a:cubicBezTo>
                  <a:pt x="2602" y="2109"/>
                  <a:pt x="2515" y="2130"/>
                  <a:pt x="2427" y="2130"/>
                </a:cubicBezTo>
                <a:lnTo>
                  <a:pt x="2427" y="2130"/>
                </a:lnTo>
                <a:cubicBezTo>
                  <a:pt x="2263" y="2130"/>
                  <a:pt x="2134" y="2056"/>
                  <a:pt x="2060" y="1999"/>
                </a:cubicBezTo>
                <a:cubicBezTo>
                  <a:pt x="2017" y="2028"/>
                  <a:pt x="1953" y="2078"/>
                  <a:pt x="1909" y="2146"/>
                </a:cubicBezTo>
                <a:cubicBezTo>
                  <a:pt x="1835" y="2260"/>
                  <a:pt x="1818" y="2427"/>
                  <a:pt x="1818" y="2428"/>
                </a:cubicBezTo>
                <a:cubicBezTo>
                  <a:pt x="1818" y="2428"/>
                  <a:pt x="1818" y="2428"/>
                  <a:pt x="1818" y="2429"/>
                </a:cubicBezTo>
                <a:cubicBezTo>
                  <a:pt x="1818" y="2431"/>
                  <a:pt x="1818" y="2433"/>
                  <a:pt x="1817" y="2436"/>
                </a:cubicBezTo>
                <a:cubicBezTo>
                  <a:pt x="1817" y="2437"/>
                  <a:pt x="1817" y="2437"/>
                  <a:pt x="1817" y="2438"/>
                </a:cubicBezTo>
                <a:cubicBezTo>
                  <a:pt x="1816" y="2440"/>
                  <a:pt x="1816" y="2443"/>
                  <a:pt x="1815" y="2445"/>
                </a:cubicBezTo>
                <a:cubicBezTo>
                  <a:pt x="1815" y="2446"/>
                  <a:pt x="1815" y="2447"/>
                  <a:pt x="1814" y="2447"/>
                </a:cubicBezTo>
                <a:cubicBezTo>
                  <a:pt x="1814" y="2450"/>
                  <a:pt x="1813" y="2452"/>
                  <a:pt x="1812" y="2454"/>
                </a:cubicBezTo>
                <a:cubicBezTo>
                  <a:pt x="1812" y="2455"/>
                  <a:pt x="1812" y="2455"/>
                  <a:pt x="1811" y="2456"/>
                </a:cubicBezTo>
                <a:cubicBezTo>
                  <a:pt x="1811" y="2458"/>
                  <a:pt x="1810" y="2460"/>
                  <a:pt x="1809" y="2462"/>
                </a:cubicBezTo>
                <a:cubicBezTo>
                  <a:pt x="1808" y="2463"/>
                  <a:pt x="1808" y="2464"/>
                  <a:pt x="1807" y="2465"/>
                </a:cubicBezTo>
                <a:cubicBezTo>
                  <a:pt x="1806" y="2467"/>
                  <a:pt x="1805" y="2469"/>
                  <a:pt x="1804" y="2471"/>
                </a:cubicBezTo>
                <a:cubicBezTo>
                  <a:pt x="1804" y="2471"/>
                  <a:pt x="1803" y="2472"/>
                  <a:pt x="1803" y="2473"/>
                </a:cubicBezTo>
                <a:cubicBezTo>
                  <a:pt x="1802" y="2475"/>
                  <a:pt x="1800" y="2477"/>
                  <a:pt x="1799" y="2479"/>
                </a:cubicBezTo>
                <a:cubicBezTo>
                  <a:pt x="1798" y="2479"/>
                  <a:pt x="1798" y="2479"/>
                  <a:pt x="1798" y="2480"/>
                </a:cubicBezTo>
                <a:cubicBezTo>
                  <a:pt x="1796" y="2482"/>
                  <a:pt x="1794" y="2484"/>
                  <a:pt x="1793" y="2486"/>
                </a:cubicBezTo>
                <a:cubicBezTo>
                  <a:pt x="1792" y="2486"/>
                  <a:pt x="1792" y="2486"/>
                  <a:pt x="1792" y="2487"/>
                </a:cubicBezTo>
                <a:cubicBezTo>
                  <a:pt x="1790" y="2489"/>
                  <a:pt x="1788" y="2491"/>
                  <a:pt x="1786" y="2493"/>
                </a:cubicBezTo>
                <a:cubicBezTo>
                  <a:pt x="1786" y="2493"/>
                  <a:pt x="1786" y="2493"/>
                  <a:pt x="1786" y="2493"/>
                </a:cubicBezTo>
                <a:cubicBezTo>
                  <a:pt x="1773" y="2505"/>
                  <a:pt x="1756" y="2513"/>
                  <a:pt x="1738" y="2517"/>
                </a:cubicBezTo>
                <a:cubicBezTo>
                  <a:pt x="1731" y="2518"/>
                  <a:pt x="1725" y="2519"/>
                  <a:pt x="1719" y="2519"/>
                </a:cubicBezTo>
                <a:cubicBezTo>
                  <a:pt x="1708" y="2519"/>
                  <a:pt x="1698" y="2517"/>
                  <a:pt x="1689" y="2514"/>
                </a:cubicBezTo>
                <a:cubicBezTo>
                  <a:pt x="1688" y="2514"/>
                  <a:pt x="1688" y="2514"/>
                  <a:pt x="1688" y="2514"/>
                </a:cubicBezTo>
                <a:cubicBezTo>
                  <a:pt x="1685" y="2513"/>
                  <a:pt x="1683" y="2512"/>
                  <a:pt x="1680" y="2511"/>
                </a:cubicBezTo>
                <a:cubicBezTo>
                  <a:pt x="1680" y="2511"/>
                  <a:pt x="1680" y="2511"/>
                  <a:pt x="1679" y="2511"/>
                </a:cubicBezTo>
                <a:cubicBezTo>
                  <a:pt x="1677" y="2510"/>
                  <a:pt x="1674" y="2508"/>
                  <a:pt x="1672" y="2507"/>
                </a:cubicBezTo>
                <a:cubicBezTo>
                  <a:pt x="1671" y="2507"/>
                  <a:pt x="1671" y="2507"/>
                  <a:pt x="1671" y="2507"/>
                </a:cubicBezTo>
                <a:cubicBezTo>
                  <a:pt x="1658" y="2499"/>
                  <a:pt x="1646" y="2489"/>
                  <a:pt x="1637" y="2477"/>
                </a:cubicBezTo>
                <a:cubicBezTo>
                  <a:pt x="1637" y="2476"/>
                  <a:pt x="1637" y="2476"/>
                  <a:pt x="1637" y="2476"/>
                </a:cubicBezTo>
                <a:cubicBezTo>
                  <a:pt x="1635" y="2474"/>
                  <a:pt x="1634" y="2472"/>
                  <a:pt x="1632" y="2469"/>
                </a:cubicBezTo>
                <a:cubicBezTo>
                  <a:pt x="1632" y="2469"/>
                  <a:pt x="1632" y="2468"/>
                  <a:pt x="1631" y="2467"/>
                </a:cubicBezTo>
                <a:cubicBezTo>
                  <a:pt x="1630" y="2465"/>
                  <a:pt x="1629" y="2464"/>
                  <a:pt x="1628" y="2462"/>
                </a:cubicBezTo>
                <a:cubicBezTo>
                  <a:pt x="1628" y="2461"/>
                  <a:pt x="1627" y="2460"/>
                  <a:pt x="1627" y="2459"/>
                </a:cubicBezTo>
                <a:cubicBezTo>
                  <a:pt x="1626" y="2457"/>
                  <a:pt x="1626" y="2455"/>
                  <a:pt x="1625" y="2454"/>
                </a:cubicBezTo>
                <a:cubicBezTo>
                  <a:pt x="1624" y="2452"/>
                  <a:pt x="1624" y="2451"/>
                  <a:pt x="1624" y="2450"/>
                </a:cubicBezTo>
                <a:cubicBezTo>
                  <a:pt x="1623" y="2448"/>
                  <a:pt x="1623" y="2447"/>
                  <a:pt x="1622" y="2445"/>
                </a:cubicBezTo>
                <a:cubicBezTo>
                  <a:pt x="1622" y="2444"/>
                  <a:pt x="1622" y="2442"/>
                  <a:pt x="1621" y="2441"/>
                </a:cubicBezTo>
                <a:cubicBezTo>
                  <a:pt x="1621" y="2440"/>
                  <a:pt x="1621" y="2439"/>
                  <a:pt x="1621" y="2438"/>
                </a:cubicBezTo>
                <a:cubicBezTo>
                  <a:pt x="1618" y="2427"/>
                  <a:pt x="1600" y="2331"/>
                  <a:pt x="1578" y="2190"/>
                </a:cubicBezTo>
                <a:cubicBezTo>
                  <a:pt x="1553" y="2096"/>
                  <a:pt x="1513" y="1987"/>
                  <a:pt x="1450" y="1891"/>
                </a:cubicBezTo>
                <a:cubicBezTo>
                  <a:pt x="1394" y="1805"/>
                  <a:pt x="1336" y="1746"/>
                  <a:pt x="1300" y="1714"/>
                </a:cubicBezTo>
                <a:cubicBezTo>
                  <a:pt x="1227" y="1754"/>
                  <a:pt x="1080" y="1820"/>
                  <a:pt x="901" y="1820"/>
                </a:cubicBezTo>
                <a:cubicBezTo>
                  <a:pt x="901" y="1820"/>
                  <a:pt x="901" y="1820"/>
                  <a:pt x="901" y="1820"/>
                </a:cubicBezTo>
                <a:cubicBezTo>
                  <a:pt x="734" y="1820"/>
                  <a:pt x="580" y="1764"/>
                  <a:pt x="442" y="1653"/>
                </a:cubicBezTo>
                <a:cubicBezTo>
                  <a:pt x="0" y="1298"/>
                  <a:pt x="183" y="550"/>
                  <a:pt x="191" y="519"/>
                </a:cubicBezTo>
                <a:cubicBezTo>
                  <a:pt x="200" y="483"/>
                  <a:pt x="228" y="456"/>
                  <a:pt x="263" y="446"/>
                </a:cubicBezTo>
                <a:cubicBezTo>
                  <a:pt x="299" y="437"/>
                  <a:pt x="336" y="448"/>
                  <a:pt x="361" y="475"/>
                </a:cubicBezTo>
                <a:cubicBezTo>
                  <a:pt x="403" y="519"/>
                  <a:pt x="534" y="639"/>
                  <a:pt x="642" y="666"/>
                </a:cubicBezTo>
                <a:cubicBezTo>
                  <a:pt x="669" y="673"/>
                  <a:pt x="702" y="680"/>
                  <a:pt x="737" y="687"/>
                </a:cubicBezTo>
                <a:cubicBezTo>
                  <a:pt x="913" y="721"/>
                  <a:pt x="1178" y="773"/>
                  <a:pt x="1323" y="986"/>
                </a:cubicBezTo>
                <a:cubicBezTo>
                  <a:pt x="1447" y="1170"/>
                  <a:pt x="1429" y="1414"/>
                  <a:pt x="1407" y="1542"/>
                </a:cubicBezTo>
                <a:cubicBezTo>
                  <a:pt x="1432" y="1562"/>
                  <a:pt x="1471" y="1598"/>
                  <a:pt x="1517" y="1649"/>
                </a:cubicBezTo>
                <a:cubicBezTo>
                  <a:pt x="1507" y="1507"/>
                  <a:pt x="1504" y="1364"/>
                  <a:pt x="1514" y="1239"/>
                </a:cubicBezTo>
                <a:cubicBezTo>
                  <a:pt x="1549" y="790"/>
                  <a:pt x="1617" y="333"/>
                  <a:pt x="2014" y="104"/>
                </a:cubicBezTo>
                <a:cubicBezTo>
                  <a:pt x="2195" y="0"/>
                  <a:pt x="2385" y="0"/>
                  <a:pt x="2535" y="104"/>
                </a:cubicBezTo>
                <a:cubicBezTo>
                  <a:pt x="2673" y="200"/>
                  <a:pt x="2752" y="372"/>
                  <a:pt x="2727" y="524"/>
                </a:cubicBezTo>
                <a:cubicBezTo>
                  <a:pt x="2704" y="664"/>
                  <a:pt x="2608" y="781"/>
                  <a:pt x="2476" y="827"/>
                </a:cubicBezTo>
                <a:cubicBezTo>
                  <a:pt x="2356" y="870"/>
                  <a:pt x="2230" y="847"/>
                  <a:pt x="2139" y="765"/>
                </a:cubicBezTo>
                <a:cubicBezTo>
                  <a:pt x="2098" y="729"/>
                  <a:pt x="2094" y="665"/>
                  <a:pt x="2131" y="624"/>
                </a:cubicBezTo>
                <a:cubicBezTo>
                  <a:pt x="2168" y="583"/>
                  <a:pt x="2231" y="580"/>
                  <a:pt x="2272" y="616"/>
                </a:cubicBezTo>
                <a:cubicBezTo>
                  <a:pt x="2324" y="662"/>
                  <a:pt x="2385" y="647"/>
                  <a:pt x="2409" y="639"/>
                </a:cubicBezTo>
                <a:cubicBezTo>
                  <a:pt x="2459" y="621"/>
                  <a:pt x="2517" y="573"/>
                  <a:pt x="2530" y="491"/>
                </a:cubicBezTo>
                <a:cubicBezTo>
                  <a:pt x="2543" y="416"/>
                  <a:pt x="2496" y="320"/>
                  <a:pt x="2421" y="268"/>
                </a:cubicBezTo>
                <a:cubicBezTo>
                  <a:pt x="2361" y="226"/>
                  <a:pt x="2259" y="194"/>
                  <a:pt x="2114" y="278"/>
                </a:cubicBezTo>
                <a:cubicBezTo>
                  <a:pt x="1830" y="441"/>
                  <a:pt x="1752" y="759"/>
                  <a:pt x="1713" y="1255"/>
                </a:cubicBezTo>
                <a:cubicBezTo>
                  <a:pt x="1696" y="1481"/>
                  <a:pt x="1724" y="1780"/>
                  <a:pt x="1756" y="2016"/>
                </a:cubicBezTo>
                <a:cubicBezTo>
                  <a:pt x="1821" y="1924"/>
                  <a:pt x="1908" y="1859"/>
                  <a:pt x="1963" y="1823"/>
                </a:cubicBezTo>
                <a:cubicBezTo>
                  <a:pt x="1966" y="1727"/>
                  <a:pt x="1988" y="1526"/>
                  <a:pt x="2123" y="1398"/>
                </a:cubicBezTo>
                <a:cubicBezTo>
                  <a:pt x="2247" y="1281"/>
                  <a:pt x="2414" y="1266"/>
                  <a:pt x="2546" y="1266"/>
                </a:cubicBezTo>
                <a:cubicBezTo>
                  <a:pt x="2570" y="1266"/>
                  <a:pt x="2594" y="1266"/>
                  <a:pt x="2616" y="1267"/>
                </a:cubicBezTo>
                <a:cubicBezTo>
                  <a:pt x="2642" y="1267"/>
                  <a:pt x="2666" y="1268"/>
                  <a:pt x="2687" y="1267"/>
                </a:cubicBezTo>
                <a:cubicBezTo>
                  <a:pt x="2755" y="1265"/>
                  <a:pt x="2859" y="1211"/>
                  <a:pt x="2909" y="1177"/>
                </a:cubicBezTo>
                <a:cubicBezTo>
                  <a:pt x="2939" y="1157"/>
                  <a:pt x="2978" y="1154"/>
                  <a:pt x="3011" y="1171"/>
                </a:cubicBezTo>
                <a:cubicBezTo>
                  <a:pt x="3043" y="1187"/>
                  <a:pt x="3064" y="1220"/>
                  <a:pt x="3065" y="1257"/>
                </a:cubicBezTo>
                <a:cubicBezTo>
                  <a:pt x="3066" y="1282"/>
                  <a:pt x="3080" y="1872"/>
                  <a:pt x="2687" y="20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garden-leaf_16335">
            <a:extLst>
              <a:ext uri="{FF2B5EF4-FFF2-40B4-BE49-F238E27FC236}">
                <a16:creationId xmlns:a16="http://schemas.microsoft.com/office/drawing/2014/main" id="{FF9FD064-DA05-17A6-6AF2-50540364F9A8}"/>
              </a:ext>
            </a:extLst>
          </p:cNvPr>
          <p:cNvSpPr/>
          <p:nvPr/>
        </p:nvSpPr>
        <p:spPr>
          <a:xfrm>
            <a:off x="6551811" y="3700965"/>
            <a:ext cx="528374" cy="60968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367" h="3891">
                <a:moveTo>
                  <a:pt x="390" y="333"/>
                </a:moveTo>
                <a:cubicBezTo>
                  <a:pt x="513" y="590"/>
                  <a:pt x="512" y="895"/>
                  <a:pt x="385" y="1241"/>
                </a:cubicBezTo>
                <a:cubicBezTo>
                  <a:pt x="0" y="2291"/>
                  <a:pt x="407" y="2902"/>
                  <a:pt x="411" y="2908"/>
                </a:cubicBezTo>
                <a:cubicBezTo>
                  <a:pt x="642" y="3267"/>
                  <a:pt x="937" y="3449"/>
                  <a:pt x="1289" y="3449"/>
                </a:cubicBezTo>
                <a:cubicBezTo>
                  <a:pt x="1554" y="3449"/>
                  <a:pt x="1847" y="3347"/>
                  <a:pt x="2161" y="3146"/>
                </a:cubicBezTo>
                <a:lnTo>
                  <a:pt x="2198" y="3122"/>
                </a:lnTo>
                <a:cubicBezTo>
                  <a:pt x="1702" y="2658"/>
                  <a:pt x="1153" y="2155"/>
                  <a:pt x="1073" y="1484"/>
                </a:cubicBezTo>
                <a:cubicBezTo>
                  <a:pt x="1062" y="1391"/>
                  <a:pt x="1139" y="1343"/>
                  <a:pt x="1212" y="1349"/>
                </a:cubicBezTo>
                <a:cubicBezTo>
                  <a:pt x="1162" y="1379"/>
                  <a:pt x="1125" y="1438"/>
                  <a:pt x="1148" y="1509"/>
                </a:cubicBezTo>
                <a:cubicBezTo>
                  <a:pt x="1351" y="2156"/>
                  <a:pt x="1785" y="2637"/>
                  <a:pt x="2270" y="3076"/>
                </a:cubicBezTo>
                <a:cubicBezTo>
                  <a:pt x="2279" y="3084"/>
                  <a:pt x="2289" y="3092"/>
                  <a:pt x="2298" y="3101"/>
                </a:cubicBezTo>
                <a:cubicBezTo>
                  <a:pt x="2308" y="3109"/>
                  <a:pt x="2317" y="3118"/>
                  <a:pt x="2326" y="3126"/>
                </a:cubicBezTo>
                <a:cubicBezTo>
                  <a:pt x="2456" y="3242"/>
                  <a:pt x="2589" y="3355"/>
                  <a:pt x="2723" y="3468"/>
                </a:cubicBezTo>
                <a:cubicBezTo>
                  <a:pt x="2846" y="3572"/>
                  <a:pt x="2970" y="3677"/>
                  <a:pt x="3091" y="3782"/>
                </a:cubicBezTo>
                <a:cubicBezTo>
                  <a:pt x="3215" y="3891"/>
                  <a:pt x="3367" y="3684"/>
                  <a:pt x="3243" y="3575"/>
                </a:cubicBezTo>
                <a:cubicBezTo>
                  <a:pt x="3015" y="3376"/>
                  <a:pt x="2776" y="3182"/>
                  <a:pt x="2547" y="2981"/>
                </a:cubicBezTo>
                <a:cubicBezTo>
                  <a:pt x="2537" y="2973"/>
                  <a:pt x="2528" y="2964"/>
                  <a:pt x="2519" y="2956"/>
                </a:cubicBezTo>
                <a:cubicBezTo>
                  <a:pt x="2509" y="2948"/>
                  <a:pt x="2500" y="2939"/>
                  <a:pt x="2491" y="2931"/>
                </a:cubicBezTo>
                <a:cubicBezTo>
                  <a:pt x="2745" y="2757"/>
                  <a:pt x="2954" y="2573"/>
                  <a:pt x="3006" y="2325"/>
                </a:cubicBezTo>
                <a:cubicBezTo>
                  <a:pt x="3051" y="2111"/>
                  <a:pt x="2976" y="1862"/>
                  <a:pt x="2778" y="1566"/>
                </a:cubicBezTo>
                <a:cubicBezTo>
                  <a:pt x="2321" y="884"/>
                  <a:pt x="833" y="264"/>
                  <a:pt x="126" y="0"/>
                </a:cubicBezTo>
                <a:cubicBezTo>
                  <a:pt x="223" y="81"/>
                  <a:pt x="321" y="190"/>
                  <a:pt x="39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grass_1534">
            <a:extLst>
              <a:ext uri="{FF2B5EF4-FFF2-40B4-BE49-F238E27FC236}">
                <a16:creationId xmlns:a16="http://schemas.microsoft.com/office/drawing/2014/main" id="{B78E5A49-F677-B7F2-796F-8DF0595548C0}"/>
              </a:ext>
            </a:extLst>
          </p:cNvPr>
          <p:cNvSpPr/>
          <p:nvPr/>
        </p:nvSpPr>
        <p:spPr>
          <a:xfrm>
            <a:off x="5168927" y="3752359"/>
            <a:ext cx="609685" cy="506896"/>
          </a:xfrm>
          <a:custGeom>
            <a:avLst/>
            <a:gdLst>
              <a:gd name="connsiteX0" fmla="*/ 566579 w 566579"/>
              <a:gd name="connsiteY0" fmla="*/ 88280 h 471058"/>
              <a:gd name="connsiteX1" fmla="*/ 480368 w 566579"/>
              <a:gd name="connsiteY1" fmla="*/ 471058 h 471058"/>
              <a:gd name="connsiteX2" fmla="*/ 379070 w 566579"/>
              <a:gd name="connsiteY2" fmla="*/ 471058 h 471058"/>
              <a:gd name="connsiteX3" fmla="*/ 566579 w 566579"/>
              <a:gd name="connsiteY3" fmla="*/ 88280 h 471058"/>
              <a:gd name="connsiteX4" fmla="*/ 0 w 566579"/>
              <a:gd name="connsiteY4" fmla="*/ 75521 h 471058"/>
              <a:gd name="connsiteX5" fmla="*/ 187509 w 566579"/>
              <a:gd name="connsiteY5" fmla="*/ 458299 h 471058"/>
              <a:gd name="connsiteX6" fmla="*/ 84056 w 566579"/>
              <a:gd name="connsiteY6" fmla="*/ 458299 h 471058"/>
              <a:gd name="connsiteX7" fmla="*/ 0 w 566579"/>
              <a:gd name="connsiteY7" fmla="*/ 75521 h 471058"/>
              <a:gd name="connsiteX8" fmla="*/ 566579 w 566579"/>
              <a:gd name="connsiteY8" fmla="*/ 27932 h 471058"/>
              <a:gd name="connsiteX9" fmla="*/ 346816 w 566579"/>
              <a:gd name="connsiteY9" fmla="*/ 348638 h 471058"/>
              <a:gd name="connsiteX10" fmla="*/ 314498 w 566579"/>
              <a:gd name="connsiteY10" fmla="*/ 208733 h 471058"/>
              <a:gd name="connsiteX11" fmla="*/ 566579 w 566579"/>
              <a:gd name="connsiteY11" fmla="*/ 27932 h 471058"/>
              <a:gd name="connsiteX12" fmla="*/ 96901 w 566579"/>
              <a:gd name="connsiteY12" fmla="*/ 0 h 471058"/>
              <a:gd name="connsiteX13" fmla="*/ 325232 w 566579"/>
              <a:gd name="connsiteY13" fmla="*/ 466920 h 471058"/>
              <a:gd name="connsiteX14" fmla="*/ 200296 w 566579"/>
              <a:gd name="connsiteY14" fmla="*/ 466920 h 471058"/>
              <a:gd name="connsiteX15" fmla="*/ 96901 w 566579"/>
              <a:gd name="connsiteY15" fmla="*/ 0 h 471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66579" h="471058">
                <a:moveTo>
                  <a:pt x="566579" y="88280"/>
                </a:moveTo>
                <a:cubicBezTo>
                  <a:pt x="566579" y="88280"/>
                  <a:pt x="428641" y="333430"/>
                  <a:pt x="480368" y="471058"/>
                </a:cubicBezTo>
                <a:lnTo>
                  <a:pt x="379070" y="471058"/>
                </a:lnTo>
                <a:cubicBezTo>
                  <a:pt x="379070" y="471058"/>
                  <a:pt x="316567" y="249563"/>
                  <a:pt x="566579" y="88280"/>
                </a:cubicBezTo>
                <a:close/>
                <a:moveTo>
                  <a:pt x="0" y="75521"/>
                </a:moveTo>
                <a:cubicBezTo>
                  <a:pt x="250012" y="236804"/>
                  <a:pt x="187509" y="458299"/>
                  <a:pt x="187509" y="458299"/>
                </a:cubicBezTo>
                <a:lnTo>
                  <a:pt x="84056" y="458299"/>
                </a:lnTo>
                <a:cubicBezTo>
                  <a:pt x="137938" y="320671"/>
                  <a:pt x="0" y="75521"/>
                  <a:pt x="0" y="75521"/>
                </a:cubicBezTo>
                <a:close/>
                <a:moveTo>
                  <a:pt x="566579" y="27932"/>
                </a:moveTo>
                <a:cubicBezTo>
                  <a:pt x="566579" y="27932"/>
                  <a:pt x="402834" y="126942"/>
                  <a:pt x="346816" y="348638"/>
                </a:cubicBezTo>
                <a:cubicBezTo>
                  <a:pt x="361898" y="307743"/>
                  <a:pt x="314498" y="208733"/>
                  <a:pt x="314498" y="208733"/>
                </a:cubicBezTo>
                <a:cubicBezTo>
                  <a:pt x="314498" y="208733"/>
                  <a:pt x="359743" y="103266"/>
                  <a:pt x="566579" y="27932"/>
                </a:cubicBezTo>
                <a:close/>
                <a:moveTo>
                  <a:pt x="96901" y="0"/>
                </a:moveTo>
                <a:cubicBezTo>
                  <a:pt x="402778" y="195805"/>
                  <a:pt x="325232" y="466920"/>
                  <a:pt x="325232" y="466920"/>
                </a:cubicBezTo>
                <a:lnTo>
                  <a:pt x="200296" y="466920"/>
                </a:lnTo>
                <a:cubicBezTo>
                  <a:pt x="267072" y="299087"/>
                  <a:pt x="96901" y="0"/>
                  <a:pt x="969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2D6564F-AC0E-1100-81FC-66B5C641556A}"/>
              </a:ext>
            </a:extLst>
          </p:cNvPr>
          <p:cNvGrpSpPr/>
          <p:nvPr/>
        </p:nvGrpSpPr>
        <p:grpSpPr>
          <a:xfrm>
            <a:off x="7706067" y="2168821"/>
            <a:ext cx="3905361" cy="950563"/>
            <a:chOff x="473969" y="1353142"/>
            <a:chExt cx="3905361" cy="950563"/>
          </a:xfrm>
        </p:grpSpPr>
        <p:sp>
          <p:nvSpPr>
            <p:cNvPr id="14" name="TextBox 31">
              <a:extLst>
                <a:ext uri="{FF2B5EF4-FFF2-40B4-BE49-F238E27FC236}">
                  <a16:creationId xmlns:a16="http://schemas.microsoft.com/office/drawing/2014/main" id="{AA6198DC-C2DC-0D35-2341-7EB8888C89BF}"/>
                </a:ext>
              </a:extLst>
            </p:cNvPr>
            <p:cNvSpPr txBox="1"/>
            <p:nvPr/>
          </p:nvSpPr>
          <p:spPr>
            <a:xfrm>
              <a:off x="495299" y="1683279"/>
              <a:ext cx="3884031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5220744-F280-6DF6-52B3-B60872962EBD}"/>
                </a:ext>
              </a:extLst>
            </p:cNvPr>
            <p:cNvSpPr txBox="1"/>
            <p:nvPr/>
          </p:nvSpPr>
          <p:spPr>
            <a:xfrm>
              <a:off x="473969" y="1353142"/>
              <a:ext cx="20867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CA7824A-C405-CD89-4C3B-666F72EF1785}"/>
              </a:ext>
            </a:extLst>
          </p:cNvPr>
          <p:cNvGrpSpPr/>
          <p:nvPr/>
        </p:nvGrpSpPr>
        <p:grpSpPr>
          <a:xfrm>
            <a:off x="580572" y="2168821"/>
            <a:ext cx="3905363" cy="950563"/>
            <a:chOff x="-624987" y="1353142"/>
            <a:chExt cx="3905363" cy="950563"/>
          </a:xfrm>
        </p:grpSpPr>
        <p:sp>
          <p:nvSpPr>
            <p:cNvPr id="17" name="TextBox 31">
              <a:extLst>
                <a:ext uri="{FF2B5EF4-FFF2-40B4-BE49-F238E27FC236}">
                  <a16:creationId xmlns:a16="http://schemas.microsoft.com/office/drawing/2014/main" id="{B99E9696-193D-21B0-5052-262F955CF0F0}"/>
                </a:ext>
              </a:extLst>
            </p:cNvPr>
            <p:cNvSpPr txBox="1"/>
            <p:nvPr/>
          </p:nvSpPr>
          <p:spPr>
            <a:xfrm>
              <a:off x="-624987" y="1683279"/>
              <a:ext cx="3900921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5F76C21-C63F-C4F9-CF69-F1ADB7FE493F}"/>
                </a:ext>
              </a:extLst>
            </p:cNvPr>
            <p:cNvSpPr txBox="1"/>
            <p:nvPr/>
          </p:nvSpPr>
          <p:spPr>
            <a:xfrm>
              <a:off x="1193646" y="1353142"/>
              <a:ext cx="20867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609A711-7398-C01D-A2FF-7A30F5F8126F}"/>
              </a:ext>
            </a:extLst>
          </p:cNvPr>
          <p:cNvGrpSpPr/>
          <p:nvPr/>
        </p:nvGrpSpPr>
        <p:grpSpPr>
          <a:xfrm>
            <a:off x="7706067" y="3738535"/>
            <a:ext cx="3905361" cy="950563"/>
            <a:chOff x="473969" y="1353142"/>
            <a:chExt cx="3905361" cy="950563"/>
          </a:xfrm>
        </p:grpSpPr>
        <p:sp>
          <p:nvSpPr>
            <p:cNvPr id="20" name="TextBox 31">
              <a:extLst>
                <a:ext uri="{FF2B5EF4-FFF2-40B4-BE49-F238E27FC236}">
                  <a16:creationId xmlns:a16="http://schemas.microsoft.com/office/drawing/2014/main" id="{1720BEA3-7902-2DF1-EB49-2A3174414333}"/>
                </a:ext>
              </a:extLst>
            </p:cNvPr>
            <p:cNvSpPr txBox="1"/>
            <p:nvPr/>
          </p:nvSpPr>
          <p:spPr>
            <a:xfrm>
              <a:off x="495299" y="1683279"/>
              <a:ext cx="3884031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54B941C-2725-9199-57BB-BBA7DFBDB980}"/>
                </a:ext>
              </a:extLst>
            </p:cNvPr>
            <p:cNvSpPr txBox="1"/>
            <p:nvPr/>
          </p:nvSpPr>
          <p:spPr>
            <a:xfrm>
              <a:off x="473969" y="1353142"/>
              <a:ext cx="20867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02D80D0-C785-9E85-E0E7-4A5FC762A8A7}"/>
              </a:ext>
            </a:extLst>
          </p:cNvPr>
          <p:cNvGrpSpPr/>
          <p:nvPr/>
        </p:nvGrpSpPr>
        <p:grpSpPr>
          <a:xfrm>
            <a:off x="580572" y="3738535"/>
            <a:ext cx="3905363" cy="950563"/>
            <a:chOff x="-624987" y="1353142"/>
            <a:chExt cx="3905363" cy="950563"/>
          </a:xfrm>
        </p:grpSpPr>
        <p:sp>
          <p:nvSpPr>
            <p:cNvPr id="25" name="TextBox 31">
              <a:extLst>
                <a:ext uri="{FF2B5EF4-FFF2-40B4-BE49-F238E27FC236}">
                  <a16:creationId xmlns:a16="http://schemas.microsoft.com/office/drawing/2014/main" id="{6AD373EB-54EB-11D2-BE6D-54E1272B3F5A}"/>
                </a:ext>
              </a:extLst>
            </p:cNvPr>
            <p:cNvSpPr txBox="1"/>
            <p:nvPr/>
          </p:nvSpPr>
          <p:spPr>
            <a:xfrm>
              <a:off x="-624987" y="1683279"/>
              <a:ext cx="3900921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8AF987A-272A-50DD-0D48-236D24675C35}"/>
                </a:ext>
              </a:extLst>
            </p:cNvPr>
            <p:cNvSpPr txBox="1"/>
            <p:nvPr/>
          </p:nvSpPr>
          <p:spPr>
            <a:xfrm>
              <a:off x="1193646" y="1353142"/>
              <a:ext cx="2086730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73660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B266CC8-1DF4-2263-0B13-63E40B57B4FA}"/>
              </a:ext>
            </a:extLst>
          </p:cNvPr>
          <p:cNvSpPr/>
          <p:nvPr/>
        </p:nvSpPr>
        <p:spPr>
          <a:xfrm>
            <a:off x="874713" y="1552074"/>
            <a:ext cx="10442575" cy="3753852"/>
          </a:xfrm>
          <a:prstGeom prst="rect">
            <a:avLst/>
          </a:prstGeom>
          <a:solidFill>
            <a:srgbClr val="51A051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CEA2050-FA4E-F308-D655-93A99863EA3E}"/>
              </a:ext>
            </a:extLst>
          </p:cNvPr>
          <p:cNvSpPr/>
          <p:nvPr/>
        </p:nvSpPr>
        <p:spPr>
          <a:xfrm>
            <a:off x="874712" y="1552074"/>
            <a:ext cx="4404997" cy="3753852"/>
          </a:xfrm>
          <a:prstGeom prst="rect">
            <a:avLst/>
          </a:prstGeom>
          <a:solidFill>
            <a:srgbClr val="336535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BDD4854D-D918-EC22-6C46-53CFCEF131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886550" y="1552074"/>
            <a:ext cx="4393159" cy="3753852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05351BAE-09C9-4B04-8609-7A2A32A7F17A}"/>
              </a:ext>
            </a:extLst>
          </p:cNvPr>
          <p:cNvGrpSpPr/>
          <p:nvPr/>
        </p:nvGrpSpPr>
        <p:grpSpPr>
          <a:xfrm>
            <a:off x="4734511" y="336086"/>
            <a:ext cx="2722978" cy="598630"/>
            <a:chOff x="4429856" y="336086"/>
            <a:chExt cx="2722978" cy="59863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5A71692-6A71-8672-16FE-64EA9992B3D8}"/>
                </a:ext>
              </a:extLst>
            </p:cNvPr>
            <p:cNvSpPr txBox="1"/>
            <p:nvPr/>
          </p:nvSpPr>
          <p:spPr>
            <a:xfrm>
              <a:off x="5012779" y="411496"/>
              <a:ext cx="21400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51A051"/>
                  </a:solidFill>
                  <a:latin typeface="得意黑" pitchFamily="2" charset="-122"/>
                  <a:ea typeface="得意黑" pitchFamily="2" charset="-122"/>
                </a:rPr>
                <a:t>添加标题文本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C5A759A-CE47-4ABB-3445-C96714CA9192}"/>
                </a:ext>
              </a:extLst>
            </p:cNvPr>
            <p:cNvGrpSpPr/>
            <p:nvPr/>
          </p:nvGrpSpPr>
          <p:grpSpPr>
            <a:xfrm>
              <a:off x="4429856" y="336086"/>
              <a:ext cx="602342" cy="592505"/>
              <a:chOff x="4340586" y="1809171"/>
              <a:chExt cx="803623" cy="790499"/>
            </a:xfrm>
          </p:grpSpPr>
          <p:sp>
            <p:nvSpPr>
              <p:cNvPr id="6" name="矩形: 对角圆角 5">
                <a:extLst>
                  <a:ext uri="{FF2B5EF4-FFF2-40B4-BE49-F238E27FC236}">
                    <a16:creationId xmlns:a16="http://schemas.microsoft.com/office/drawing/2014/main" id="{0C0E0FD5-EECA-9F25-68A4-4214AE199825}"/>
                  </a:ext>
                </a:extLst>
              </p:cNvPr>
              <p:cNvSpPr/>
              <p:nvPr/>
            </p:nvSpPr>
            <p:spPr>
              <a:xfrm>
                <a:off x="4340586" y="1873751"/>
                <a:ext cx="803623" cy="72591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51A051"/>
              </a:solidFill>
              <a:ln>
                <a:solidFill>
                  <a:srgbClr val="51A0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D85337D-8318-2223-B69D-CFB3E2CAE2B7}"/>
                  </a:ext>
                </a:extLst>
              </p:cNvPr>
              <p:cNvSpPr txBox="1"/>
              <p:nvPr/>
            </p:nvSpPr>
            <p:spPr>
              <a:xfrm>
                <a:off x="4373573" y="1809171"/>
                <a:ext cx="54213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得意黑" pitchFamily="2" charset="-122"/>
                    <a:ea typeface="得意黑" pitchFamily="2" charset="-122"/>
                  </a:rPr>
                  <a:t>01</a:t>
                </a:r>
                <a:endParaRPr lang="zh-CN" altLang="en-US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endParaRPr>
              </a:p>
            </p:txBody>
          </p:sp>
        </p:grpSp>
      </p:grpSp>
      <p:sp>
        <p:nvSpPr>
          <p:cNvPr id="5" name="1">
            <a:extLst>
              <a:ext uri="{FF2B5EF4-FFF2-40B4-BE49-F238E27FC236}">
                <a16:creationId xmlns:a16="http://schemas.microsoft.com/office/drawing/2014/main" id="{A244FF39-6055-0E7B-13B5-8816773A2E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4331" y="2618675"/>
            <a:ext cx="21351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1">
            <a:extLst>
              <a:ext uri="{FF2B5EF4-FFF2-40B4-BE49-F238E27FC236}">
                <a16:creationId xmlns:a16="http://schemas.microsoft.com/office/drawing/2014/main" id="{C13146BE-BD38-714D-9897-1927E03A11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7953" y="3124390"/>
            <a:ext cx="3183940" cy="528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171450" marR="0" lvl="0" indent="-171450" algn="just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placeholder_286118">
            <a:extLst>
              <a:ext uri="{FF2B5EF4-FFF2-40B4-BE49-F238E27FC236}">
                <a16:creationId xmlns:a16="http://schemas.microsoft.com/office/drawing/2014/main" id="{7FF5E770-50A8-7F20-3ACA-D80B11CB811E}"/>
              </a:ext>
            </a:extLst>
          </p:cNvPr>
          <p:cNvSpPr>
            <a:spLocks noChangeAspect="1"/>
          </p:cNvSpPr>
          <p:nvPr/>
        </p:nvSpPr>
        <p:spPr bwMode="auto">
          <a:xfrm>
            <a:off x="6740252" y="2413538"/>
            <a:ext cx="373801" cy="438524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4" name="Group 51">
            <a:extLst>
              <a:ext uri="{FF2B5EF4-FFF2-40B4-BE49-F238E27FC236}">
                <a16:creationId xmlns:a16="http://schemas.microsoft.com/office/drawing/2014/main" id="{B2A2D2BC-8E24-CBEA-2C27-2BC47C28668B}"/>
              </a:ext>
            </a:extLst>
          </p:cNvPr>
          <p:cNvGrpSpPr/>
          <p:nvPr/>
        </p:nvGrpSpPr>
        <p:grpSpPr>
          <a:xfrm>
            <a:off x="9501026" y="2434095"/>
            <a:ext cx="408927" cy="353666"/>
            <a:chOff x="2084388" y="3051175"/>
            <a:chExt cx="293688" cy="254001"/>
          </a:xfrm>
          <a:solidFill>
            <a:schemeClr val="bg1"/>
          </a:solidFill>
        </p:grpSpPr>
        <p:sp>
          <p:nvSpPr>
            <p:cNvPr id="15" name="Freeform 154">
              <a:extLst>
                <a:ext uri="{FF2B5EF4-FFF2-40B4-BE49-F238E27FC236}">
                  <a16:creationId xmlns:a16="http://schemas.microsoft.com/office/drawing/2014/main" id="{796247DE-EC61-0F72-6C5E-C67E2EA5A3ED}"/>
                </a:ext>
              </a:extLst>
            </p:cNvPr>
            <p:cNvSpPr/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Freeform 155">
              <a:extLst>
                <a:ext uri="{FF2B5EF4-FFF2-40B4-BE49-F238E27FC236}">
                  <a16:creationId xmlns:a16="http://schemas.microsoft.com/office/drawing/2014/main" id="{E3335B69-8D37-4FC4-821C-E125B080EB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Freeform 156">
              <a:extLst>
                <a:ext uri="{FF2B5EF4-FFF2-40B4-BE49-F238E27FC236}">
                  <a16:creationId xmlns:a16="http://schemas.microsoft.com/office/drawing/2014/main" id="{E372710E-AADC-7669-FBE4-942CA17031A0}"/>
                </a:ext>
              </a:extLst>
            </p:cNvPr>
            <p:cNvSpPr/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09A0112-027F-3EAF-561B-29F9016F33E9}"/>
              </a:ext>
            </a:extLst>
          </p:cNvPr>
          <p:cNvGrpSpPr/>
          <p:nvPr/>
        </p:nvGrpSpPr>
        <p:grpSpPr>
          <a:xfrm>
            <a:off x="5671188" y="3274617"/>
            <a:ext cx="2511928" cy="1208449"/>
            <a:chOff x="816511" y="3780815"/>
            <a:chExt cx="2511928" cy="1208449"/>
          </a:xfrm>
        </p:grpSpPr>
        <p:sp>
          <p:nvSpPr>
            <p:cNvPr id="21" name="TextBox 31">
              <a:extLst>
                <a:ext uri="{FF2B5EF4-FFF2-40B4-BE49-F238E27FC236}">
                  <a16:creationId xmlns:a16="http://schemas.microsoft.com/office/drawing/2014/main" id="{04C19774-A431-C5B8-CF8F-C501EC0DB40B}"/>
                </a:ext>
              </a:extLst>
            </p:cNvPr>
            <p:cNvSpPr txBox="1"/>
            <p:nvPr/>
          </p:nvSpPr>
          <p:spPr>
            <a:xfrm>
              <a:off x="816511" y="4091839"/>
              <a:ext cx="2511928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D043327-E118-1702-27D7-ABE007298969}"/>
                </a:ext>
              </a:extLst>
            </p:cNvPr>
            <p:cNvSpPr txBox="1"/>
            <p:nvPr/>
          </p:nvSpPr>
          <p:spPr>
            <a:xfrm>
              <a:off x="1296544" y="3780815"/>
              <a:ext cx="1551863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29EF9D6-96BC-0985-A08F-A683211C8C94}"/>
              </a:ext>
            </a:extLst>
          </p:cNvPr>
          <p:cNvGrpSpPr/>
          <p:nvPr/>
        </p:nvGrpSpPr>
        <p:grpSpPr>
          <a:xfrm>
            <a:off x="8449526" y="3274617"/>
            <a:ext cx="2511928" cy="1208449"/>
            <a:chOff x="816511" y="3780815"/>
            <a:chExt cx="2511928" cy="1208449"/>
          </a:xfrm>
        </p:grpSpPr>
        <p:sp>
          <p:nvSpPr>
            <p:cNvPr id="26" name="TextBox 31">
              <a:extLst>
                <a:ext uri="{FF2B5EF4-FFF2-40B4-BE49-F238E27FC236}">
                  <a16:creationId xmlns:a16="http://schemas.microsoft.com/office/drawing/2014/main" id="{5714D43C-5C95-270E-84D8-31ED0A757142}"/>
                </a:ext>
              </a:extLst>
            </p:cNvPr>
            <p:cNvSpPr txBox="1"/>
            <p:nvPr/>
          </p:nvSpPr>
          <p:spPr>
            <a:xfrm>
              <a:off x="816511" y="4091839"/>
              <a:ext cx="2511928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E117514-E37C-D095-447E-1DE8D57FAB15}"/>
                </a:ext>
              </a:extLst>
            </p:cNvPr>
            <p:cNvSpPr txBox="1"/>
            <p:nvPr/>
          </p:nvSpPr>
          <p:spPr>
            <a:xfrm>
              <a:off x="1296544" y="3780815"/>
              <a:ext cx="1551863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</p:grpSp>
      <p:sp>
        <p:nvSpPr>
          <p:cNvPr id="28" name="1">
            <a:extLst>
              <a:ext uri="{FF2B5EF4-FFF2-40B4-BE49-F238E27FC236}">
                <a16:creationId xmlns:a16="http://schemas.microsoft.com/office/drawing/2014/main" id="{6664C9FD-68B3-D90C-703B-2A6B44EB38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7953" y="3954973"/>
            <a:ext cx="3183940" cy="528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171450" marR="0" lvl="0" indent="-171450" algn="just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37340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EBDF48AD-AB13-D209-8B17-39C5085F4839}"/>
              </a:ext>
            </a:extLst>
          </p:cNvPr>
          <p:cNvSpPr/>
          <p:nvPr/>
        </p:nvSpPr>
        <p:spPr>
          <a:xfrm>
            <a:off x="0" y="4400114"/>
            <a:ext cx="3999101" cy="2457886"/>
          </a:xfrm>
          <a:custGeom>
            <a:avLst/>
            <a:gdLst>
              <a:gd name="connsiteX0" fmla="*/ 1769523 w 3999101"/>
              <a:gd name="connsiteY0" fmla="*/ 84 h 2457886"/>
              <a:gd name="connsiteX1" fmla="*/ 3990865 w 3999101"/>
              <a:gd name="connsiteY1" fmla="*/ 2366273 h 2457886"/>
              <a:gd name="connsiteX2" fmla="*/ 3969796 w 3999101"/>
              <a:gd name="connsiteY2" fmla="*/ 2457886 h 2457886"/>
              <a:gd name="connsiteX3" fmla="*/ 435583 w 3999101"/>
              <a:gd name="connsiteY3" fmla="*/ 2457886 h 2457886"/>
              <a:gd name="connsiteX4" fmla="*/ 333753 w 3999101"/>
              <a:gd name="connsiteY4" fmla="*/ 2383516 h 2457886"/>
              <a:gd name="connsiteX5" fmla="*/ 62047 w 3999101"/>
              <a:gd name="connsiteY5" fmla="*/ 2142984 h 2457886"/>
              <a:gd name="connsiteX6" fmla="*/ 0 w 3999101"/>
              <a:gd name="connsiteY6" fmla="*/ 2074047 h 2457886"/>
              <a:gd name="connsiteX7" fmla="*/ 0 w 3999101"/>
              <a:gd name="connsiteY7" fmla="*/ 1701314 h 2457886"/>
              <a:gd name="connsiteX8" fmla="*/ 3734 w 3999101"/>
              <a:gd name="connsiteY8" fmla="*/ 1701066 h 2457886"/>
              <a:gd name="connsiteX9" fmla="*/ 505628 w 3999101"/>
              <a:gd name="connsiteY9" fmla="*/ 1378878 h 2457886"/>
              <a:gd name="connsiteX10" fmla="*/ 1975784 w 3999101"/>
              <a:gd name="connsiteY10" fmla="*/ 1941326 h 2457886"/>
              <a:gd name="connsiteX11" fmla="*/ 879646 w 3999101"/>
              <a:gd name="connsiteY11" fmla="*/ 544348 h 2457886"/>
              <a:gd name="connsiteX12" fmla="*/ 2265992 w 3999101"/>
              <a:gd name="connsiteY12" fmla="*/ 916249 h 2457886"/>
              <a:gd name="connsiteX13" fmla="*/ 1769523 w 3999101"/>
              <a:gd name="connsiteY13" fmla="*/ 84 h 245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999101" h="2457886">
                <a:moveTo>
                  <a:pt x="1769523" y="84"/>
                </a:moveTo>
                <a:cubicBezTo>
                  <a:pt x="2015764" y="7472"/>
                  <a:pt x="4147696" y="1284378"/>
                  <a:pt x="3990865" y="2366273"/>
                </a:cubicBezTo>
                <a:lnTo>
                  <a:pt x="3969796" y="2457886"/>
                </a:lnTo>
                <a:lnTo>
                  <a:pt x="435583" y="2457886"/>
                </a:lnTo>
                <a:lnTo>
                  <a:pt x="333753" y="2383516"/>
                </a:lnTo>
                <a:cubicBezTo>
                  <a:pt x="239071" y="2309671"/>
                  <a:pt x="143632" y="2225902"/>
                  <a:pt x="62047" y="2142984"/>
                </a:cubicBezTo>
                <a:lnTo>
                  <a:pt x="0" y="2074047"/>
                </a:lnTo>
                <a:lnTo>
                  <a:pt x="0" y="1701314"/>
                </a:lnTo>
                <a:lnTo>
                  <a:pt x="3734" y="1701066"/>
                </a:lnTo>
                <a:cubicBezTo>
                  <a:pt x="360202" y="1698372"/>
                  <a:pt x="1110099" y="1957135"/>
                  <a:pt x="505628" y="1378878"/>
                </a:cubicBezTo>
                <a:cubicBezTo>
                  <a:pt x="-139142" y="762073"/>
                  <a:pt x="1730746" y="2068324"/>
                  <a:pt x="1975784" y="1941326"/>
                </a:cubicBezTo>
                <a:cubicBezTo>
                  <a:pt x="2220820" y="1814328"/>
                  <a:pt x="557193" y="889071"/>
                  <a:pt x="879646" y="544348"/>
                </a:cubicBezTo>
                <a:cubicBezTo>
                  <a:pt x="1202101" y="199624"/>
                  <a:pt x="2156330" y="1106794"/>
                  <a:pt x="2265992" y="916249"/>
                </a:cubicBezTo>
                <a:cubicBezTo>
                  <a:pt x="2375585" y="725802"/>
                  <a:pt x="1466457" y="-9009"/>
                  <a:pt x="1769523" y="84"/>
                </a:cubicBezTo>
                <a:close/>
              </a:path>
            </a:pathLst>
          </a:custGeom>
          <a:solidFill>
            <a:srgbClr val="CBF4F2">
              <a:alpha val="36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2BD3C4F4-8644-80F7-5F9A-6E38AB822EE7}"/>
              </a:ext>
            </a:extLst>
          </p:cNvPr>
          <p:cNvSpPr/>
          <p:nvPr/>
        </p:nvSpPr>
        <p:spPr>
          <a:xfrm>
            <a:off x="6195820" y="2197390"/>
            <a:ext cx="5996180" cy="4660610"/>
          </a:xfrm>
          <a:custGeom>
            <a:avLst/>
            <a:gdLst>
              <a:gd name="connsiteX0" fmla="*/ 3719985 w 5996180"/>
              <a:gd name="connsiteY0" fmla="*/ 161 h 4660610"/>
              <a:gd name="connsiteX1" fmla="*/ 5905565 w 5996180"/>
              <a:gd name="connsiteY1" fmla="*/ 1304153 h 4660610"/>
              <a:gd name="connsiteX2" fmla="*/ 5996180 w 5996180"/>
              <a:gd name="connsiteY2" fmla="*/ 1377819 h 4660610"/>
              <a:gd name="connsiteX3" fmla="*/ 5996180 w 5996180"/>
              <a:gd name="connsiteY3" fmla="*/ 4660610 h 4660610"/>
              <a:gd name="connsiteX4" fmla="*/ 1053657 w 5996180"/>
              <a:gd name="connsiteY4" fmla="*/ 4660610 h 4660610"/>
              <a:gd name="connsiteX5" fmla="*/ 956674 w 5996180"/>
              <a:gd name="connsiteY5" fmla="*/ 4587361 h 4660610"/>
              <a:gd name="connsiteX6" fmla="*/ 195394 w 5996180"/>
              <a:gd name="connsiteY6" fmla="*/ 3282276 h 4660610"/>
              <a:gd name="connsiteX7" fmla="*/ 1287468 w 5996180"/>
              <a:gd name="connsiteY7" fmla="*/ 2653815 h 4660610"/>
              <a:gd name="connsiteX8" fmla="*/ 4116959 w 5996180"/>
              <a:gd name="connsiteY8" fmla="*/ 3736314 h 4660610"/>
              <a:gd name="connsiteX9" fmla="*/ 2007312 w 5996180"/>
              <a:gd name="connsiteY9" fmla="*/ 1047661 h 4660610"/>
              <a:gd name="connsiteX10" fmla="*/ 4675500 w 5996180"/>
              <a:gd name="connsiteY10" fmla="*/ 1763430 h 4660610"/>
              <a:gd name="connsiteX11" fmla="*/ 3719985 w 5996180"/>
              <a:gd name="connsiteY11" fmla="*/ 161 h 466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96180" h="4660610">
                <a:moveTo>
                  <a:pt x="3719985" y="161"/>
                </a:moveTo>
                <a:cubicBezTo>
                  <a:pt x="3938717" y="6723"/>
                  <a:pt x="4930542" y="533760"/>
                  <a:pt x="5905565" y="1304153"/>
                </a:cubicBezTo>
                <a:lnTo>
                  <a:pt x="5996180" y="1377819"/>
                </a:lnTo>
                <a:lnTo>
                  <a:pt x="5996180" y="4660610"/>
                </a:lnTo>
                <a:lnTo>
                  <a:pt x="1053657" y="4660610"/>
                </a:lnTo>
                <a:lnTo>
                  <a:pt x="956674" y="4587361"/>
                </a:lnTo>
                <a:cubicBezTo>
                  <a:pt x="318879" y="4089931"/>
                  <a:pt x="-336748" y="3358510"/>
                  <a:pt x="195394" y="3282276"/>
                </a:cubicBezTo>
                <a:cubicBezTo>
                  <a:pt x="803559" y="3195156"/>
                  <a:pt x="2528404" y="3840934"/>
                  <a:pt x="1287468" y="2653815"/>
                </a:cubicBezTo>
                <a:cubicBezTo>
                  <a:pt x="46531" y="1466699"/>
                  <a:pt x="3645354" y="3980737"/>
                  <a:pt x="4116959" y="3736314"/>
                </a:cubicBezTo>
                <a:cubicBezTo>
                  <a:pt x="4588561" y="3491891"/>
                  <a:pt x="1386711" y="1711122"/>
                  <a:pt x="2007312" y="1047661"/>
                </a:cubicBezTo>
                <a:cubicBezTo>
                  <a:pt x="2627913" y="384200"/>
                  <a:pt x="4464442" y="2130157"/>
                  <a:pt x="4675500" y="1763430"/>
                </a:cubicBezTo>
                <a:cubicBezTo>
                  <a:pt x="4886424" y="1396891"/>
                  <a:pt x="3136699" y="-17339"/>
                  <a:pt x="3719985" y="161"/>
                </a:cubicBezTo>
                <a:close/>
              </a:path>
            </a:pathLst>
          </a:custGeom>
          <a:solidFill>
            <a:srgbClr val="CBF4F2">
              <a:alpha val="36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id="{924F8735-7BBA-5D83-1CFF-F56811D71DEF}"/>
              </a:ext>
            </a:extLst>
          </p:cNvPr>
          <p:cNvSpPr/>
          <p:nvPr/>
        </p:nvSpPr>
        <p:spPr>
          <a:xfrm rot="10800000">
            <a:off x="0" y="0"/>
            <a:ext cx="3253863" cy="2936315"/>
          </a:xfrm>
          <a:custGeom>
            <a:avLst/>
            <a:gdLst>
              <a:gd name="connsiteX0" fmla="*/ 298937 w 3253863"/>
              <a:gd name="connsiteY0" fmla="*/ 2936315 h 2936315"/>
              <a:gd name="connsiteX1" fmla="*/ 0 w 3253863"/>
              <a:gd name="connsiteY1" fmla="*/ 2936315 h 2936315"/>
              <a:gd name="connsiteX2" fmla="*/ 38076 w 3253863"/>
              <a:gd name="connsiteY2" fmla="*/ 2918692 h 2936315"/>
              <a:gd name="connsiteX3" fmla="*/ 263033 w 3253863"/>
              <a:gd name="connsiteY3" fmla="*/ 2928811 h 2936315"/>
              <a:gd name="connsiteX4" fmla="*/ 1444760 w 3253863"/>
              <a:gd name="connsiteY4" fmla="*/ 2936315 h 2936315"/>
              <a:gd name="connsiteX5" fmla="*/ 824135 w 3253863"/>
              <a:gd name="connsiteY5" fmla="*/ 2936315 h 2936315"/>
              <a:gd name="connsiteX6" fmla="*/ 833288 w 3253863"/>
              <a:gd name="connsiteY6" fmla="*/ 2881611 h 2936315"/>
              <a:gd name="connsiteX7" fmla="*/ 605499 w 3253863"/>
              <a:gd name="connsiteY7" fmla="*/ 2359846 h 2936315"/>
              <a:gd name="connsiteX8" fmla="*/ 1332798 w 3253863"/>
              <a:gd name="connsiteY8" fmla="*/ 2835043 h 2936315"/>
              <a:gd name="connsiteX9" fmla="*/ 3253863 w 3253863"/>
              <a:gd name="connsiteY9" fmla="*/ 2936315 h 2936315"/>
              <a:gd name="connsiteX10" fmla="*/ 1959926 w 3253863"/>
              <a:gd name="connsiteY10" fmla="*/ 2936315 h 2936315"/>
              <a:gd name="connsiteX11" fmla="*/ 1865056 w 3253863"/>
              <a:gd name="connsiteY11" fmla="*/ 2790441 h 2936315"/>
              <a:gd name="connsiteX12" fmla="*/ 979518 w 3253863"/>
              <a:gd name="connsiteY12" fmla="*/ 931610 h 2936315"/>
              <a:gd name="connsiteX13" fmla="*/ 2365864 w 3253863"/>
              <a:gd name="connsiteY13" fmla="*/ 1568092 h 2936315"/>
              <a:gd name="connsiteX14" fmla="*/ 1869394 w 3253863"/>
              <a:gd name="connsiteY14" fmla="*/ 144 h 2936315"/>
              <a:gd name="connsiteX15" fmla="*/ 3131217 w 3253863"/>
              <a:gd name="connsiteY15" fmla="*/ 1335319 h 2936315"/>
              <a:gd name="connsiteX16" fmla="*/ 3253863 w 3253863"/>
              <a:gd name="connsiteY16" fmla="*/ 1516455 h 2936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253863" h="2936315">
                <a:moveTo>
                  <a:pt x="298937" y="2936315"/>
                </a:moveTo>
                <a:lnTo>
                  <a:pt x="0" y="2936315"/>
                </a:lnTo>
                <a:lnTo>
                  <a:pt x="38076" y="2918692"/>
                </a:lnTo>
                <a:cubicBezTo>
                  <a:pt x="97324" y="2904167"/>
                  <a:pt x="176971" y="2912553"/>
                  <a:pt x="263033" y="2928811"/>
                </a:cubicBezTo>
                <a:close/>
                <a:moveTo>
                  <a:pt x="1444760" y="2936315"/>
                </a:moveTo>
                <a:lnTo>
                  <a:pt x="824135" y="2936315"/>
                </a:lnTo>
                <a:lnTo>
                  <a:pt x="833288" y="2881611"/>
                </a:lnTo>
                <a:cubicBezTo>
                  <a:pt x="831573" y="2785789"/>
                  <a:pt x="766692" y="2623751"/>
                  <a:pt x="605499" y="2359846"/>
                </a:cubicBezTo>
                <a:cubicBezTo>
                  <a:pt x="202518" y="1700086"/>
                  <a:pt x="781825" y="2325939"/>
                  <a:pt x="1332798" y="2835043"/>
                </a:cubicBezTo>
                <a:close/>
                <a:moveTo>
                  <a:pt x="3253863" y="2936315"/>
                </a:moveTo>
                <a:lnTo>
                  <a:pt x="1959926" y="2936315"/>
                </a:lnTo>
                <a:lnTo>
                  <a:pt x="1865056" y="2790441"/>
                </a:lnTo>
                <a:cubicBezTo>
                  <a:pt x="1474878" y="2212419"/>
                  <a:pt x="757831" y="1337213"/>
                  <a:pt x="979518" y="931610"/>
                </a:cubicBezTo>
                <a:cubicBezTo>
                  <a:pt x="1301972" y="341642"/>
                  <a:pt x="2256202" y="1894195"/>
                  <a:pt x="2365864" y="1568092"/>
                </a:cubicBezTo>
                <a:cubicBezTo>
                  <a:pt x="2475456" y="1242155"/>
                  <a:pt x="1566329" y="-15418"/>
                  <a:pt x="1869394" y="144"/>
                </a:cubicBezTo>
                <a:cubicBezTo>
                  <a:pt x="1992515" y="6466"/>
                  <a:pt x="2587058" y="555959"/>
                  <a:pt x="3131217" y="1335319"/>
                </a:cubicBezTo>
                <a:lnTo>
                  <a:pt x="3253863" y="1516455"/>
                </a:lnTo>
                <a:close/>
              </a:path>
            </a:pathLst>
          </a:custGeom>
          <a:solidFill>
            <a:srgbClr val="CBF4F2">
              <a:alpha val="48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730FC573-2A0E-B55E-EF78-E4887AE9FABA}"/>
              </a:ext>
            </a:extLst>
          </p:cNvPr>
          <p:cNvSpPr/>
          <p:nvPr/>
        </p:nvSpPr>
        <p:spPr>
          <a:xfrm>
            <a:off x="9691881" y="5353130"/>
            <a:ext cx="1577872" cy="1881197"/>
          </a:xfrm>
          <a:custGeom>
            <a:avLst/>
            <a:gdLst>
              <a:gd name="connsiteX0" fmla="*/ 419 w 509413"/>
              <a:gd name="connsiteY0" fmla="*/ 606820 h 607341"/>
              <a:gd name="connsiteX1" fmla="*/ 175410 w 509413"/>
              <a:gd name="connsiteY1" fmla="*/ 100963 h 607341"/>
              <a:gd name="connsiteX2" fmla="*/ 67041 w 509413"/>
              <a:gd name="connsiteY2" fmla="*/ 553096 h 607341"/>
              <a:gd name="connsiteX3" fmla="*/ 426582 w 509413"/>
              <a:gd name="connsiteY3" fmla="*/ 29792 h 607341"/>
              <a:gd name="connsiteX4" fmla="*/ 102914 w 509413"/>
              <a:gd name="connsiteY4" fmla="*/ 606417 h 607341"/>
              <a:gd name="connsiteX5" fmla="*/ 509327 w 509413"/>
              <a:gd name="connsiteY5" fmla="*/ 289716 h 607341"/>
              <a:gd name="connsiteX6" fmla="*/ 419 w 509413"/>
              <a:gd name="connsiteY6" fmla="*/ 606820 h 607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9413" h="607341">
                <a:moveTo>
                  <a:pt x="419" y="606820"/>
                </a:moveTo>
                <a:cubicBezTo>
                  <a:pt x="-10061" y="550159"/>
                  <a:pt x="179671" y="-195986"/>
                  <a:pt x="175410" y="100963"/>
                </a:cubicBezTo>
                <a:cubicBezTo>
                  <a:pt x="171149" y="397913"/>
                  <a:pt x="49363" y="574747"/>
                  <a:pt x="67041" y="553096"/>
                </a:cubicBezTo>
                <a:cubicBezTo>
                  <a:pt x="84719" y="531503"/>
                  <a:pt x="311246" y="-148597"/>
                  <a:pt x="426582" y="29792"/>
                </a:cubicBezTo>
                <a:cubicBezTo>
                  <a:pt x="541919" y="208181"/>
                  <a:pt x="72569" y="629680"/>
                  <a:pt x="102914" y="606417"/>
                </a:cubicBezTo>
                <a:cubicBezTo>
                  <a:pt x="133260" y="583154"/>
                  <a:pt x="516007" y="114840"/>
                  <a:pt x="509327" y="289716"/>
                </a:cubicBezTo>
                <a:cubicBezTo>
                  <a:pt x="502706" y="464535"/>
                  <a:pt x="419" y="606820"/>
                  <a:pt x="419" y="606820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036AAFD-C2AE-F843-6D04-D1DBC7D7F94F}"/>
              </a:ext>
            </a:extLst>
          </p:cNvPr>
          <p:cNvGrpSpPr/>
          <p:nvPr/>
        </p:nvGrpSpPr>
        <p:grpSpPr>
          <a:xfrm>
            <a:off x="9934743" y="4546026"/>
            <a:ext cx="2069222" cy="2766065"/>
            <a:chOff x="2732057" y="1123764"/>
            <a:chExt cx="296298" cy="396081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010A23A-B506-6AB9-9114-423F556357AD}"/>
                </a:ext>
              </a:extLst>
            </p:cNvPr>
            <p:cNvSpPr/>
            <p:nvPr/>
          </p:nvSpPr>
          <p:spPr>
            <a:xfrm>
              <a:off x="2732057" y="1123764"/>
              <a:ext cx="296298" cy="396081"/>
            </a:xfrm>
            <a:custGeom>
              <a:avLst/>
              <a:gdLst>
                <a:gd name="connsiteX0" fmla="*/ 276700 w 296298"/>
                <a:gd name="connsiteY0" fmla="*/ 396082 h 396081"/>
                <a:gd name="connsiteX1" fmla="*/ 267199 w 296298"/>
                <a:gd name="connsiteY1" fmla="*/ 387790 h 396081"/>
                <a:gd name="connsiteX2" fmla="*/ 28291 w 296298"/>
                <a:gd name="connsiteY2" fmla="*/ 104487 h 396081"/>
                <a:gd name="connsiteX3" fmla="*/ 265932 w 296298"/>
                <a:gd name="connsiteY3" fmla="*/ 374489 h 396081"/>
                <a:gd name="connsiteX4" fmla="*/ 226316 w 296298"/>
                <a:gd name="connsiteY4" fmla="*/ 7289 h 396081"/>
                <a:gd name="connsiteX5" fmla="*/ 276700 w 296298"/>
                <a:gd name="connsiteY5" fmla="*/ 396082 h 396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298" h="396081">
                  <a:moveTo>
                    <a:pt x="276700" y="396082"/>
                  </a:moveTo>
                  <a:cubicBezTo>
                    <a:pt x="275145" y="395045"/>
                    <a:pt x="271863" y="392166"/>
                    <a:pt x="267199" y="387790"/>
                  </a:cubicBezTo>
                  <a:cubicBezTo>
                    <a:pt x="206450" y="330842"/>
                    <a:pt x="-91997" y="17596"/>
                    <a:pt x="28291" y="104487"/>
                  </a:cubicBezTo>
                  <a:cubicBezTo>
                    <a:pt x="157908" y="198115"/>
                    <a:pt x="265932" y="374489"/>
                    <a:pt x="265932" y="374489"/>
                  </a:cubicBezTo>
                  <a:cubicBezTo>
                    <a:pt x="265932" y="374489"/>
                    <a:pt x="107524" y="-61118"/>
                    <a:pt x="226316" y="7289"/>
                  </a:cubicBezTo>
                  <a:cubicBezTo>
                    <a:pt x="345107" y="75696"/>
                    <a:pt x="276700" y="396082"/>
                    <a:pt x="276700" y="396082"/>
                  </a:cubicBezTo>
                  <a:close/>
                </a:path>
              </a:pathLst>
            </a:custGeom>
            <a:solidFill>
              <a:srgbClr val="4F8E3A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8AE08EAF-36AB-607E-4328-D5DC92D48CB6}"/>
                </a:ext>
              </a:extLst>
            </p:cNvPr>
            <p:cNvSpPr/>
            <p:nvPr/>
          </p:nvSpPr>
          <p:spPr>
            <a:xfrm>
              <a:off x="2933152" y="1138194"/>
              <a:ext cx="66930" cy="360001"/>
            </a:xfrm>
            <a:custGeom>
              <a:avLst/>
              <a:gdLst>
                <a:gd name="connsiteX0" fmla="*/ 0 w 66930"/>
                <a:gd name="connsiteY0" fmla="*/ 0 h 360001"/>
                <a:gd name="connsiteX1" fmla="*/ 64780 w 66930"/>
                <a:gd name="connsiteY1" fmla="*/ 360002 h 36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930" h="360001">
                  <a:moveTo>
                    <a:pt x="0" y="0"/>
                  </a:moveTo>
                  <a:cubicBezTo>
                    <a:pt x="0" y="0"/>
                    <a:pt x="81018" y="98983"/>
                    <a:pt x="64780" y="360002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E0BC1599-A171-BA25-571E-CA89BE86B2EA}"/>
                </a:ext>
              </a:extLst>
            </p:cNvPr>
            <p:cNvSpPr/>
            <p:nvPr/>
          </p:nvSpPr>
          <p:spPr>
            <a:xfrm>
              <a:off x="2916914" y="1186793"/>
              <a:ext cx="86430" cy="54011"/>
            </a:xfrm>
            <a:custGeom>
              <a:avLst/>
              <a:gdLst>
                <a:gd name="connsiteX0" fmla="*/ 0 w 86430"/>
                <a:gd name="connsiteY0" fmla="*/ 0 h 54011"/>
                <a:gd name="connsiteX1" fmla="*/ 59425 w 86430"/>
                <a:gd name="connsiteY1" fmla="*/ 54011 h 54011"/>
                <a:gd name="connsiteX2" fmla="*/ 86430 w 86430"/>
                <a:gd name="connsiteY2" fmla="*/ 0 h 5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430" h="54011">
                  <a:moveTo>
                    <a:pt x="0" y="0"/>
                  </a:moveTo>
                  <a:lnTo>
                    <a:pt x="59425" y="54011"/>
                  </a:lnTo>
                  <a:lnTo>
                    <a:pt x="86430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3B6431C8-B819-0A96-CED2-830E75CA545F}"/>
                </a:ext>
              </a:extLst>
            </p:cNvPr>
            <p:cNvSpPr/>
            <p:nvPr/>
          </p:nvSpPr>
          <p:spPr>
            <a:xfrm>
              <a:off x="2927739" y="1262397"/>
              <a:ext cx="86372" cy="81017"/>
            </a:xfrm>
            <a:custGeom>
              <a:avLst/>
              <a:gdLst>
                <a:gd name="connsiteX0" fmla="*/ 86373 w 86372"/>
                <a:gd name="connsiteY0" fmla="*/ 0 h 81017"/>
                <a:gd name="connsiteX1" fmla="*/ 75605 w 86372"/>
                <a:gd name="connsiteY1" fmla="*/ 81018 h 81017"/>
                <a:gd name="connsiteX2" fmla="*/ 0 w 86372"/>
                <a:gd name="connsiteY2" fmla="*/ 27006 h 8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372" h="81017">
                  <a:moveTo>
                    <a:pt x="86373" y="0"/>
                  </a:moveTo>
                  <a:lnTo>
                    <a:pt x="75605" y="81018"/>
                  </a:lnTo>
                  <a:lnTo>
                    <a:pt x="0" y="27006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E0E58D3-F157-22A3-30E2-B7CAEE7353A1}"/>
                </a:ext>
              </a:extLst>
            </p:cNvPr>
            <p:cNvSpPr/>
            <p:nvPr/>
          </p:nvSpPr>
          <p:spPr>
            <a:xfrm>
              <a:off x="2960100" y="1365008"/>
              <a:ext cx="64837" cy="59424"/>
            </a:xfrm>
            <a:custGeom>
              <a:avLst/>
              <a:gdLst>
                <a:gd name="connsiteX0" fmla="*/ 0 w 64837"/>
                <a:gd name="connsiteY0" fmla="*/ 21593 h 59424"/>
                <a:gd name="connsiteX1" fmla="*/ 37831 w 64837"/>
                <a:gd name="connsiteY1" fmla="*/ 59425 h 59424"/>
                <a:gd name="connsiteX2" fmla="*/ 64837 w 64837"/>
                <a:gd name="connsiteY2" fmla="*/ 0 h 59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37" h="59424">
                  <a:moveTo>
                    <a:pt x="0" y="21593"/>
                  </a:moveTo>
                  <a:lnTo>
                    <a:pt x="37831" y="59425"/>
                  </a:lnTo>
                  <a:lnTo>
                    <a:pt x="64837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719FC2E2-2106-015B-FD43-9755E571BDAB}"/>
              </a:ext>
            </a:extLst>
          </p:cNvPr>
          <p:cNvSpPr/>
          <p:nvPr/>
        </p:nvSpPr>
        <p:spPr>
          <a:xfrm>
            <a:off x="2237624" y="5882530"/>
            <a:ext cx="1475325" cy="1096632"/>
          </a:xfrm>
          <a:custGeom>
            <a:avLst/>
            <a:gdLst>
              <a:gd name="connsiteX0" fmla="*/ 349471 w 480860"/>
              <a:gd name="connsiteY0" fmla="*/ 324642 h 357431"/>
              <a:gd name="connsiteX1" fmla="*/ 237 w 480860"/>
              <a:gd name="connsiteY1" fmla="*/ 40245 h 357431"/>
              <a:gd name="connsiteX2" fmla="*/ 338645 w 480860"/>
              <a:gd name="connsiteY2" fmla="*/ 227444 h 357431"/>
              <a:gd name="connsiteX3" fmla="*/ 126226 w 480860"/>
              <a:gd name="connsiteY3" fmla="*/ 629 h 357431"/>
              <a:gd name="connsiteX4" fmla="*/ 407053 w 480860"/>
              <a:gd name="connsiteY4" fmla="*/ 267060 h 357431"/>
              <a:gd name="connsiteX5" fmla="*/ 349471 w 480860"/>
              <a:gd name="connsiteY5" fmla="*/ 69036 h 357431"/>
              <a:gd name="connsiteX6" fmla="*/ 471890 w 480860"/>
              <a:gd name="connsiteY6" fmla="*/ 357061 h 357431"/>
              <a:gd name="connsiteX7" fmla="*/ 349471 w 480860"/>
              <a:gd name="connsiteY7" fmla="*/ 324642 h 357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0860" h="357431">
                <a:moveTo>
                  <a:pt x="349471" y="324642"/>
                </a:moveTo>
                <a:cubicBezTo>
                  <a:pt x="349471" y="324642"/>
                  <a:pt x="-10531" y="79804"/>
                  <a:pt x="237" y="40245"/>
                </a:cubicBezTo>
                <a:cubicBezTo>
                  <a:pt x="11005" y="686"/>
                  <a:pt x="356669" y="231071"/>
                  <a:pt x="338645" y="227444"/>
                </a:cubicBezTo>
                <a:cubicBezTo>
                  <a:pt x="320622" y="223816"/>
                  <a:pt x="29028" y="-13767"/>
                  <a:pt x="126226" y="629"/>
                </a:cubicBezTo>
                <a:cubicBezTo>
                  <a:pt x="223424" y="15024"/>
                  <a:pt x="417820" y="277828"/>
                  <a:pt x="407053" y="267060"/>
                </a:cubicBezTo>
                <a:cubicBezTo>
                  <a:pt x="396227" y="256235"/>
                  <a:pt x="288261" y="-2941"/>
                  <a:pt x="349471" y="69036"/>
                </a:cubicBezTo>
                <a:cubicBezTo>
                  <a:pt x="410680" y="141013"/>
                  <a:pt x="511506" y="367828"/>
                  <a:pt x="471890" y="357061"/>
                </a:cubicBezTo>
                <a:cubicBezTo>
                  <a:pt x="432274" y="346293"/>
                  <a:pt x="349471" y="324642"/>
                  <a:pt x="349471" y="324642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F123F98D-6540-9F65-F0F8-759AEEB50ABE}"/>
              </a:ext>
            </a:extLst>
          </p:cNvPr>
          <p:cNvSpPr/>
          <p:nvPr/>
        </p:nvSpPr>
        <p:spPr>
          <a:xfrm rot="3836805">
            <a:off x="8106139" y="6205830"/>
            <a:ext cx="1093869" cy="570110"/>
          </a:xfrm>
          <a:custGeom>
            <a:avLst/>
            <a:gdLst>
              <a:gd name="connsiteX0" fmla="*/ 510273 w 510272"/>
              <a:gd name="connsiteY0" fmla="*/ 265947 h 265947"/>
              <a:gd name="connsiteX1" fmla="*/ 24224 w 510272"/>
              <a:gd name="connsiteY1" fmla="*/ 174162 h 265947"/>
              <a:gd name="connsiteX2" fmla="*/ 418430 w 510272"/>
              <a:gd name="connsiteY2" fmla="*/ 222761 h 265947"/>
              <a:gd name="connsiteX3" fmla="*/ 159196 w 510272"/>
              <a:gd name="connsiteY3" fmla="*/ 1358 h 265947"/>
              <a:gd name="connsiteX4" fmla="*/ 510273 w 510272"/>
              <a:gd name="connsiteY4" fmla="*/ 265947 h 26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72" h="265947">
                <a:moveTo>
                  <a:pt x="510273" y="265947"/>
                </a:moveTo>
                <a:cubicBezTo>
                  <a:pt x="477854" y="265947"/>
                  <a:pt x="-126986" y="217348"/>
                  <a:pt x="24224" y="174162"/>
                </a:cubicBezTo>
                <a:cubicBezTo>
                  <a:pt x="175434" y="130975"/>
                  <a:pt x="418430" y="222761"/>
                  <a:pt x="418430" y="222761"/>
                </a:cubicBezTo>
                <a:cubicBezTo>
                  <a:pt x="418430" y="222761"/>
                  <a:pt x="13399" y="-20235"/>
                  <a:pt x="159196" y="1358"/>
                </a:cubicBezTo>
                <a:cubicBezTo>
                  <a:pt x="305108" y="22894"/>
                  <a:pt x="510273" y="265947"/>
                  <a:pt x="510273" y="265947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4343EE0F-E8E5-C24A-8175-B0D1C2FA01BC}"/>
              </a:ext>
            </a:extLst>
          </p:cNvPr>
          <p:cNvSpPr/>
          <p:nvPr/>
        </p:nvSpPr>
        <p:spPr>
          <a:xfrm>
            <a:off x="-1885562" y="5518097"/>
            <a:ext cx="2208940" cy="1720488"/>
          </a:xfrm>
          <a:custGeom>
            <a:avLst/>
            <a:gdLst>
              <a:gd name="connsiteX0" fmla="*/ 315564 w 323556"/>
              <a:gd name="connsiteY0" fmla="*/ 252010 h 252010"/>
              <a:gd name="connsiteX1" fmla="*/ 61744 w 323556"/>
              <a:gd name="connsiteY1" fmla="*/ 133219 h 252010"/>
              <a:gd name="connsiteX2" fmla="*/ 299384 w 323556"/>
              <a:gd name="connsiteY2" fmla="*/ 203411 h 252010"/>
              <a:gd name="connsiteX3" fmla="*/ 196773 w 323556"/>
              <a:gd name="connsiteY3" fmla="*/ 9015 h 252010"/>
              <a:gd name="connsiteX4" fmla="*/ 315564 w 323556"/>
              <a:gd name="connsiteY4" fmla="*/ 252010 h 252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556" h="252010">
                <a:moveTo>
                  <a:pt x="315564" y="252010"/>
                </a:moveTo>
                <a:cubicBezTo>
                  <a:pt x="261553" y="208824"/>
                  <a:pt x="-154246" y="84620"/>
                  <a:pt x="61744" y="133219"/>
                </a:cubicBezTo>
                <a:cubicBezTo>
                  <a:pt x="277733" y="181818"/>
                  <a:pt x="299384" y="203411"/>
                  <a:pt x="299384" y="203411"/>
                </a:cubicBezTo>
                <a:cubicBezTo>
                  <a:pt x="299384" y="203411"/>
                  <a:pt x="23970" y="-50410"/>
                  <a:pt x="196773" y="9015"/>
                </a:cubicBezTo>
                <a:cubicBezTo>
                  <a:pt x="369576" y="68382"/>
                  <a:pt x="315564" y="252010"/>
                  <a:pt x="315564" y="252010"/>
                </a:cubicBezTo>
                <a:close/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23FFC09F-F7E7-A5A9-3ADC-B2236B8783AA}"/>
              </a:ext>
            </a:extLst>
          </p:cNvPr>
          <p:cNvGrpSpPr/>
          <p:nvPr/>
        </p:nvGrpSpPr>
        <p:grpSpPr>
          <a:xfrm>
            <a:off x="1199608" y="5372902"/>
            <a:ext cx="1621805" cy="1706575"/>
            <a:chOff x="-92546" y="2908858"/>
            <a:chExt cx="1044448" cy="1099040"/>
          </a:xfrm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8B3DDFC8-4DBB-63D4-910F-9ACDDA829864}"/>
                </a:ext>
              </a:extLst>
            </p:cNvPr>
            <p:cNvSpPr/>
            <p:nvPr/>
          </p:nvSpPr>
          <p:spPr>
            <a:xfrm>
              <a:off x="-86484" y="2908858"/>
              <a:ext cx="1038386" cy="1099040"/>
            </a:xfrm>
            <a:custGeom>
              <a:avLst/>
              <a:gdLst>
                <a:gd name="connsiteX0" fmla="*/ 483221 w 484390"/>
                <a:gd name="connsiteY0" fmla="*/ 512685 h 512684"/>
                <a:gd name="connsiteX1" fmla="*/ 310418 w 484390"/>
                <a:gd name="connsiteY1" fmla="*/ 21281 h 512684"/>
                <a:gd name="connsiteX2" fmla="*/ 423796 w 484390"/>
                <a:gd name="connsiteY2" fmla="*/ 393893 h 512684"/>
                <a:gd name="connsiteX3" fmla="*/ 29591 w 484390"/>
                <a:gd name="connsiteY3" fmla="*/ 210265 h 512684"/>
                <a:gd name="connsiteX4" fmla="*/ 483221 w 484390"/>
                <a:gd name="connsiteY4" fmla="*/ 512685 h 512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390" h="512684">
                  <a:moveTo>
                    <a:pt x="483221" y="512685"/>
                  </a:moveTo>
                  <a:cubicBezTo>
                    <a:pt x="494046" y="480266"/>
                    <a:pt x="429209" y="-119161"/>
                    <a:pt x="310418" y="21281"/>
                  </a:cubicBezTo>
                  <a:cubicBezTo>
                    <a:pt x="191626" y="161723"/>
                    <a:pt x="423796" y="393893"/>
                    <a:pt x="423796" y="393893"/>
                  </a:cubicBezTo>
                  <a:cubicBezTo>
                    <a:pt x="423796" y="393893"/>
                    <a:pt x="-132444" y="-54324"/>
                    <a:pt x="29591" y="210265"/>
                  </a:cubicBezTo>
                  <a:cubicBezTo>
                    <a:pt x="191569" y="474853"/>
                    <a:pt x="483221" y="512685"/>
                    <a:pt x="483221" y="512685"/>
                  </a:cubicBezTo>
                  <a:close/>
                </a:path>
              </a:pathLst>
            </a:custGeom>
            <a:solidFill>
              <a:srgbClr val="336535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A9D0B1B-14F2-8538-4E92-C21575B04755}"/>
                </a:ext>
              </a:extLst>
            </p:cNvPr>
            <p:cNvSpPr/>
            <p:nvPr/>
          </p:nvSpPr>
          <p:spPr>
            <a:xfrm>
              <a:off x="-92546" y="3197528"/>
              <a:ext cx="1041940" cy="810369"/>
            </a:xfrm>
            <a:custGeom>
              <a:avLst/>
              <a:gdLst>
                <a:gd name="connsiteX0" fmla="*/ 0 w 486048"/>
                <a:gd name="connsiteY0" fmla="*/ 0 h 378024"/>
                <a:gd name="connsiteX1" fmla="*/ 486049 w 486048"/>
                <a:gd name="connsiteY1" fmla="*/ 378025 h 37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6048" h="378024">
                  <a:moveTo>
                    <a:pt x="0" y="0"/>
                  </a:moveTo>
                  <a:cubicBezTo>
                    <a:pt x="0" y="0"/>
                    <a:pt x="421211" y="345606"/>
                    <a:pt x="486049" y="378025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B7214E3-CB79-9F4F-C7D8-321AA4245927}"/>
                </a:ext>
              </a:extLst>
            </p:cNvPr>
            <p:cNvSpPr/>
            <p:nvPr/>
          </p:nvSpPr>
          <p:spPr>
            <a:xfrm>
              <a:off x="32" y="3290108"/>
              <a:ext cx="208363" cy="127387"/>
            </a:xfrm>
            <a:custGeom>
              <a:avLst/>
              <a:gdLst>
                <a:gd name="connsiteX0" fmla="*/ 0 w 97198"/>
                <a:gd name="connsiteY0" fmla="*/ 54012 h 59424"/>
                <a:gd name="connsiteX1" fmla="*/ 97198 w 97198"/>
                <a:gd name="connsiteY1" fmla="*/ 59425 h 59424"/>
                <a:gd name="connsiteX2" fmla="*/ 70192 w 97198"/>
                <a:gd name="connsiteY2" fmla="*/ 0 h 59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198" h="59424">
                  <a:moveTo>
                    <a:pt x="0" y="54012"/>
                  </a:moveTo>
                  <a:cubicBezTo>
                    <a:pt x="16180" y="48599"/>
                    <a:pt x="97198" y="59425"/>
                    <a:pt x="97198" y="59425"/>
                  </a:cubicBezTo>
                  <a:lnTo>
                    <a:pt x="70192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FC60FE3-64F8-D744-8F1A-A46C2C039E07}"/>
                </a:ext>
              </a:extLst>
            </p:cNvPr>
            <p:cNvSpPr/>
            <p:nvPr/>
          </p:nvSpPr>
          <p:spPr>
            <a:xfrm>
              <a:off x="205130" y="3417495"/>
              <a:ext cx="211750" cy="196759"/>
            </a:xfrm>
            <a:custGeom>
              <a:avLst/>
              <a:gdLst>
                <a:gd name="connsiteX0" fmla="*/ 77186 w 98778"/>
                <a:gd name="connsiteY0" fmla="*/ 0 h 91785"/>
                <a:gd name="connsiteX1" fmla="*/ 98779 w 98778"/>
                <a:gd name="connsiteY1" fmla="*/ 91785 h 91785"/>
                <a:gd name="connsiteX2" fmla="*/ 1581 w 98778"/>
                <a:gd name="connsiteY2" fmla="*/ 86373 h 9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778" h="91785">
                  <a:moveTo>
                    <a:pt x="77186" y="0"/>
                  </a:moveTo>
                  <a:lnTo>
                    <a:pt x="98779" y="91785"/>
                  </a:lnTo>
                  <a:cubicBezTo>
                    <a:pt x="98779" y="91785"/>
                    <a:pt x="-14600" y="86373"/>
                    <a:pt x="1581" y="86373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F18751CD-C9F4-A3FC-04D4-1E07FDB0A12B}"/>
                </a:ext>
              </a:extLst>
            </p:cNvPr>
            <p:cNvSpPr/>
            <p:nvPr/>
          </p:nvSpPr>
          <p:spPr>
            <a:xfrm>
              <a:off x="416883" y="3556364"/>
              <a:ext cx="219965" cy="243170"/>
            </a:xfrm>
            <a:custGeom>
              <a:avLst/>
              <a:gdLst>
                <a:gd name="connsiteX0" fmla="*/ 80960 w 102610"/>
                <a:gd name="connsiteY0" fmla="*/ 0 h 113435"/>
                <a:gd name="connsiteX1" fmla="*/ 102611 w 102610"/>
                <a:gd name="connsiteY1" fmla="*/ 97256 h 113435"/>
                <a:gd name="connsiteX2" fmla="*/ 0 w 102610"/>
                <a:gd name="connsiteY2" fmla="*/ 113436 h 11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610" h="113435">
                  <a:moveTo>
                    <a:pt x="80960" y="0"/>
                  </a:moveTo>
                  <a:lnTo>
                    <a:pt x="102611" y="97256"/>
                  </a:lnTo>
                  <a:lnTo>
                    <a:pt x="0" y="113436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EF3ADCC-9828-0C03-4E4A-CB1C0CFB55F1}"/>
                </a:ext>
              </a:extLst>
            </p:cNvPr>
            <p:cNvSpPr/>
            <p:nvPr/>
          </p:nvSpPr>
          <p:spPr>
            <a:xfrm>
              <a:off x="636850" y="2919669"/>
              <a:ext cx="277858" cy="984047"/>
            </a:xfrm>
            <a:custGeom>
              <a:avLst/>
              <a:gdLst>
                <a:gd name="connsiteX0" fmla="*/ 0 w 129616"/>
                <a:gd name="connsiteY0" fmla="*/ 0 h 459042"/>
                <a:gd name="connsiteX1" fmla="*/ 129617 w 129616"/>
                <a:gd name="connsiteY1" fmla="*/ 459042 h 45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9616" h="459042">
                  <a:moveTo>
                    <a:pt x="0" y="0"/>
                  </a:moveTo>
                  <a:cubicBezTo>
                    <a:pt x="5413" y="21593"/>
                    <a:pt x="129617" y="459042"/>
                    <a:pt x="129617" y="459042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6267889-5CD0-1302-5434-5C48C0EF0819}"/>
                </a:ext>
              </a:extLst>
            </p:cNvPr>
            <p:cNvSpPr/>
            <p:nvPr/>
          </p:nvSpPr>
          <p:spPr>
            <a:xfrm>
              <a:off x="521064" y="3023852"/>
              <a:ext cx="266256" cy="208363"/>
            </a:xfrm>
            <a:custGeom>
              <a:avLst/>
              <a:gdLst>
                <a:gd name="connsiteX0" fmla="*/ 0 w 124204"/>
                <a:gd name="connsiteY0" fmla="*/ 0 h 97198"/>
                <a:gd name="connsiteX1" fmla="*/ 97198 w 124204"/>
                <a:gd name="connsiteY1" fmla="*/ 97198 h 97198"/>
                <a:gd name="connsiteX2" fmla="*/ 124204 w 124204"/>
                <a:gd name="connsiteY2" fmla="*/ 21593 h 97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204" h="97198">
                  <a:moveTo>
                    <a:pt x="0" y="0"/>
                  </a:moveTo>
                  <a:cubicBezTo>
                    <a:pt x="10825" y="16180"/>
                    <a:pt x="97198" y="97198"/>
                    <a:pt x="97198" y="97198"/>
                  </a:cubicBezTo>
                  <a:lnTo>
                    <a:pt x="124204" y="21593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072A100-1397-3772-65B7-4D247A0B0957}"/>
                </a:ext>
              </a:extLst>
            </p:cNvPr>
            <p:cNvSpPr/>
            <p:nvPr/>
          </p:nvSpPr>
          <p:spPr>
            <a:xfrm>
              <a:off x="521064" y="3267025"/>
              <a:ext cx="324147" cy="162072"/>
            </a:xfrm>
            <a:custGeom>
              <a:avLst/>
              <a:gdLst>
                <a:gd name="connsiteX0" fmla="*/ 0 w 151209"/>
                <a:gd name="connsiteY0" fmla="*/ 0 h 75604"/>
                <a:gd name="connsiteX1" fmla="*/ 118791 w 151209"/>
                <a:gd name="connsiteY1" fmla="*/ 75605 h 75604"/>
                <a:gd name="connsiteX2" fmla="*/ 151210 w 151209"/>
                <a:gd name="connsiteY2" fmla="*/ 0 h 75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209" h="75604">
                  <a:moveTo>
                    <a:pt x="0" y="0"/>
                  </a:moveTo>
                  <a:cubicBezTo>
                    <a:pt x="21593" y="0"/>
                    <a:pt x="118791" y="75605"/>
                    <a:pt x="118791" y="75605"/>
                  </a:cubicBezTo>
                  <a:lnTo>
                    <a:pt x="151210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793A51E3-5E81-6124-A783-DA09FD8CA1B2}"/>
                </a:ext>
              </a:extLst>
            </p:cNvPr>
            <p:cNvSpPr/>
            <p:nvPr/>
          </p:nvSpPr>
          <p:spPr>
            <a:xfrm>
              <a:off x="648329" y="3533281"/>
              <a:ext cx="266256" cy="127263"/>
            </a:xfrm>
            <a:custGeom>
              <a:avLst/>
              <a:gdLst>
                <a:gd name="connsiteX0" fmla="*/ 0 w 124204"/>
                <a:gd name="connsiteY0" fmla="*/ 5413 h 59366"/>
                <a:gd name="connsiteX1" fmla="*/ 97256 w 124204"/>
                <a:gd name="connsiteY1" fmla="*/ 59367 h 59366"/>
                <a:gd name="connsiteX2" fmla="*/ 124204 w 124204"/>
                <a:gd name="connsiteY2" fmla="*/ 0 h 5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204" h="59366">
                  <a:moveTo>
                    <a:pt x="0" y="5413"/>
                  </a:moveTo>
                  <a:lnTo>
                    <a:pt x="97256" y="59367"/>
                  </a:lnTo>
                  <a:lnTo>
                    <a:pt x="124204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2137E41F-5691-F9FF-58C3-B757E6F1BD46}"/>
              </a:ext>
            </a:extLst>
          </p:cNvPr>
          <p:cNvGrpSpPr/>
          <p:nvPr/>
        </p:nvGrpSpPr>
        <p:grpSpPr>
          <a:xfrm>
            <a:off x="3509461" y="5770146"/>
            <a:ext cx="920395" cy="1269985"/>
            <a:chOff x="568371" y="3478790"/>
            <a:chExt cx="920395" cy="1269985"/>
          </a:xfrm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7E87734D-C1E2-8022-D3CE-93EB6EED333F}"/>
                </a:ext>
              </a:extLst>
            </p:cNvPr>
            <p:cNvSpPr/>
            <p:nvPr/>
          </p:nvSpPr>
          <p:spPr>
            <a:xfrm>
              <a:off x="568371" y="3478790"/>
              <a:ext cx="920395" cy="1269985"/>
            </a:xfrm>
            <a:custGeom>
              <a:avLst/>
              <a:gdLst>
                <a:gd name="connsiteX0" fmla="*/ 426150 w 429349"/>
                <a:gd name="connsiteY0" fmla="*/ 592428 h 592427"/>
                <a:gd name="connsiteX1" fmla="*/ 69718 w 429349"/>
                <a:gd name="connsiteY1" fmla="*/ 327839 h 592427"/>
                <a:gd name="connsiteX2" fmla="*/ 388319 w 429349"/>
                <a:gd name="connsiteY2" fmla="*/ 538473 h 592427"/>
                <a:gd name="connsiteX3" fmla="*/ 280295 w 429349"/>
                <a:gd name="connsiteY3" fmla="*/ 14651 h 592427"/>
                <a:gd name="connsiteX4" fmla="*/ 426150 w 429349"/>
                <a:gd name="connsiteY4" fmla="*/ 592428 h 592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349" h="592427">
                  <a:moveTo>
                    <a:pt x="426150" y="592428"/>
                  </a:moveTo>
                  <a:cubicBezTo>
                    <a:pt x="399144" y="592428"/>
                    <a:pt x="-200283" y="225228"/>
                    <a:pt x="69718" y="327839"/>
                  </a:cubicBezTo>
                  <a:cubicBezTo>
                    <a:pt x="339720" y="430450"/>
                    <a:pt x="388319" y="538473"/>
                    <a:pt x="388319" y="538473"/>
                  </a:cubicBezTo>
                  <a:cubicBezTo>
                    <a:pt x="388319" y="538473"/>
                    <a:pt x="96724" y="-104141"/>
                    <a:pt x="280295" y="14651"/>
                  </a:cubicBezTo>
                  <a:cubicBezTo>
                    <a:pt x="463866" y="133442"/>
                    <a:pt x="426150" y="592428"/>
                    <a:pt x="426150" y="592428"/>
                  </a:cubicBezTo>
                  <a:close/>
                </a:path>
              </a:pathLst>
            </a:custGeom>
            <a:solidFill>
              <a:srgbClr val="336535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3A2ACECE-6315-3672-97A4-CB31EFA82C9B}"/>
                </a:ext>
              </a:extLst>
            </p:cNvPr>
            <p:cNvSpPr/>
            <p:nvPr/>
          </p:nvSpPr>
          <p:spPr>
            <a:xfrm>
              <a:off x="1088263" y="3521677"/>
              <a:ext cx="393643" cy="1227098"/>
            </a:xfrm>
            <a:custGeom>
              <a:avLst/>
              <a:gdLst>
                <a:gd name="connsiteX0" fmla="*/ 0 w 183628"/>
                <a:gd name="connsiteY0" fmla="*/ 0 h 572421"/>
                <a:gd name="connsiteX1" fmla="*/ 183629 w 183628"/>
                <a:gd name="connsiteY1" fmla="*/ 572422 h 572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628" h="572421">
                  <a:moveTo>
                    <a:pt x="0" y="0"/>
                  </a:moveTo>
                  <a:cubicBezTo>
                    <a:pt x="0" y="0"/>
                    <a:pt x="178216" y="329426"/>
                    <a:pt x="183629" y="572422"/>
                  </a:cubicBez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1EA9437E-0638-995E-BF76-650BD488A2EB}"/>
                </a:ext>
              </a:extLst>
            </p:cNvPr>
            <p:cNvSpPr/>
            <p:nvPr/>
          </p:nvSpPr>
          <p:spPr>
            <a:xfrm>
              <a:off x="1053578" y="3591174"/>
              <a:ext cx="185156" cy="173676"/>
            </a:xfrm>
            <a:custGeom>
              <a:avLst/>
              <a:gdLst>
                <a:gd name="connsiteX0" fmla="*/ 0 w 86372"/>
                <a:gd name="connsiteY0" fmla="*/ 43186 h 81017"/>
                <a:gd name="connsiteX1" fmla="*/ 64780 w 86372"/>
                <a:gd name="connsiteY1" fmla="*/ 81018 h 81017"/>
                <a:gd name="connsiteX2" fmla="*/ 86373 w 86372"/>
                <a:gd name="connsiteY2" fmla="*/ 0 h 8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372" h="81017">
                  <a:moveTo>
                    <a:pt x="0" y="43186"/>
                  </a:moveTo>
                  <a:lnTo>
                    <a:pt x="64780" y="81018"/>
                  </a:lnTo>
                  <a:lnTo>
                    <a:pt x="86373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6A7BB20-3E6E-27A6-68CA-79E6B7C2CDD1}"/>
                </a:ext>
              </a:extLst>
            </p:cNvPr>
            <p:cNvSpPr/>
            <p:nvPr/>
          </p:nvSpPr>
          <p:spPr>
            <a:xfrm>
              <a:off x="1111469" y="3764850"/>
              <a:ext cx="243048" cy="243048"/>
            </a:xfrm>
            <a:custGeom>
              <a:avLst/>
              <a:gdLst>
                <a:gd name="connsiteX0" fmla="*/ 113379 w 113378"/>
                <a:gd name="connsiteY0" fmla="*/ 0 h 113378"/>
                <a:gd name="connsiteX1" fmla="*/ 97198 w 113378"/>
                <a:gd name="connsiteY1" fmla="*/ 113379 h 113378"/>
                <a:gd name="connsiteX2" fmla="*/ 0 w 113378"/>
                <a:gd name="connsiteY2" fmla="*/ 59367 h 113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378" h="113378">
                  <a:moveTo>
                    <a:pt x="113379" y="0"/>
                  </a:moveTo>
                  <a:lnTo>
                    <a:pt x="97198" y="113379"/>
                  </a:lnTo>
                  <a:lnTo>
                    <a:pt x="0" y="59367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1BC62E2-B928-706E-9362-8629D29C106B}"/>
                </a:ext>
              </a:extLst>
            </p:cNvPr>
            <p:cNvSpPr/>
            <p:nvPr/>
          </p:nvSpPr>
          <p:spPr>
            <a:xfrm>
              <a:off x="1192445" y="3984694"/>
              <a:ext cx="254774" cy="289461"/>
            </a:xfrm>
            <a:custGeom>
              <a:avLst/>
              <a:gdLst>
                <a:gd name="connsiteX0" fmla="*/ 0 w 118848"/>
                <a:gd name="connsiteY0" fmla="*/ 64837 h 135029"/>
                <a:gd name="connsiteX1" fmla="*/ 91843 w 118848"/>
                <a:gd name="connsiteY1" fmla="*/ 135030 h 135029"/>
                <a:gd name="connsiteX2" fmla="*/ 118849 w 118848"/>
                <a:gd name="connsiteY2" fmla="*/ 0 h 13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848" h="135029">
                  <a:moveTo>
                    <a:pt x="0" y="64837"/>
                  </a:moveTo>
                  <a:lnTo>
                    <a:pt x="91843" y="135030"/>
                  </a:lnTo>
                  <a:lnTo>
                    <a:pt x="118849" y="0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72A9F6D-3188-704A-483E-2A95A99455D7}"/>
                </a:ext>
              </a:extLst>
            </p:cNvPr>
            <p:cNvSpPr/>
            <p:nvPr/>
          </p:nvSpPr>
          <p:spPr>
            <a:xfrm>
              <a:off x="1296626" y="4239471"/>
              <a:ext cx="185280" cy="231444"/>
            </a:xfrm>
            <a:custGeom>
              <a:avLst/>
              <a:gdLst>
                <a:gd name="connsiteX0" fmla="*/ 86430 w 86430"/>
                <a:gd name="connsiteY0" fmla="*/ 0 h 107965"/>
                <a:gd name="connsiteX1" fmla="*/ 75605 w 86430"/>
                <a:gd name="connsiteY1" fmla="*/ 107966 h 107965"/>
                <a:gd name="connsiteX2" fmla="*/ 0 w 86430"/>
                <a:gd name="connsiteY2" fmla="*/ 70192 h 10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430" h="107965">
                  <a:moveTo>
                    <a:pt x="86430" y="0"/>
                  </a:moveTo>
                  <a:lnTo>
                    <a:pt x="75605" y="107966"/>
                  </a:lnTo>
                  <a:lnTo>
                    <a:pt x="0" y="70192"/>
                  </a:lnTo>
                </a:path>
              </a:pathLst>
            </a:custGeom>
            <a:noFill/>
            <a:ln w="5758" cap="flat">
              <a:solidFill>
                <a:srgbClr val="66CC6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F8F13BB-533E-FD48-121E-24978841A638}"/>
              </a:ext>
            </a:extLst>
          </p:cNvPr>
          <p:cNvGrpSpPr/>
          <p:nvPr/>
        </p:nvGrpSpPr>
        <p:grpSpPr>
          <a:xfrm>
            <a:off x="-201818" y="5713234"/>
            <a:ext cx="1342945" cy="1457354"/>
            <a:chOff x="4093381" y="4205332"/>
            <a:chExt cx="362122" cy="392972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9111390-4190-EFFF-4A39-E31B67B8E71E}"/>
                </a:ext>
              </a:extLst>
            </p:cNvPr>
            <p:cNvSpPr/>
            <p:nvPr/>
          </p:nvSpPr>
          <p:spPr>
            <a:xfrm>
              <a:off x="4093381" y="4424626"/>
              <a:ext cx="259450" cy="173676"/>
            </a:xfrm>
            <a:custGeom>
              <a:avLst/>
              <a:gdLst>
                <a:gd name="connsiteX0" fmla="*/ 121029 w 121029"/>
                <a:gd name="connsiteY0" fmla="*/ 81018 h 81017"/>
                <a:gd name="connsiteX1" fmla="*/ 13006 w 121029"/>
                <a:gd name="connsiteY1" fmla="*/ 0 h 81017"/>
                <a:gd name="connsiteX2" fmla="*/ 121029 w 121029"/>
                <a:gd name="connsiteY2" fmla="*/ 81018 h 8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029" h="81017">
                  <a:moveTo>
                    <a:pt x="121029" y="81018"/>
                  </a:moveTo>
                  <a:cubicBezTo>
                    <a:pt x="88611" y="75605"/>
                    <a:pt x="-41006" y="0"/>
                    <a:pt x="13006" y="0"/>
                  </a:cubicBezTo>
                  <a:cubicBezTo>
                    <a:pt x="67017" y="0"/>
                    <a:pt x="121029" y="81018"/>
                    <a:pt x="121029" y="81018"/>
                  </a:cubicBezTo>
                  <a:close/>
                </a:path>
              </a:pathLst>
            </a:custGeom>
            <a:solidFill>
              <a:srgbClr val="4F8E3A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E0294BD9-11D3-D712-8FEE-794C42B15474}"/>
                </a:ext>
              </a:extLst>
            </p:cNvPr>
            <p:cNvSpPr/>
            <p:nvPr/>
          </p:nvSpPr>
          <p:spPr>
            <a:xfrm>
              <a:off x="4198504" y="4205332"/>
              <a:ext cx="256999" cy="392972"/>
            </a:xfrm>
            <a:custGeom>
              <a:avLst/>
              <a:gdLst>
                <a:gd name="connsiteX0" fmla="*/ 71992 w 119886"/>
                <a:gd name="connsiteY0" fmla="*/ 183315 h 183315"/>
                <a:gd name="connsiteX1" fmla="*/ 12568 w 119886"/>
                <a:gd name="connsiteY1" fmla="*/ 42931 h 183315"/>
                <a:gd name="connsiteX2" fmla="*/ 82760 w 119886"/>
                <a:gd name="connsiteY2" fmla="*/ 145541 h 183315"/>
                <a:gd name="connsiteX3" fmla="*/ 104353 w 119886"/>
                <a:gd name="connsiteY3" fmla="*/ 15925 h 183315"/>
                <a:gd name="connsiteX4" fmla="*/ 71992 w 119886"/>
                <a:gd name="connsiteY4" fmla="*/ 183315 h 183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86" h="183315">
                  <a:moveTo>
                    <a:pt x="71992" y="183315"/>
                  </a:moveTo>
                  <a:cubicBezTo>
                    <a:pt x="71992" y="161722"/>
                    <a:pt x="-36032" y="10512"/>
                    <a:pt x="12568" y="42931"/>
                  </a:cubicBezTo>
                  <a:cubicBezTo>
                    <a:pt x="61167" y="75349"/>
                    <a:pt x="82760" y="161722"/>
                    <a:pt x="82760" y="145541"/>
                  </a:cubicBezTo>
                  <a:cubicBezTo>
                    <a:pt x="82760" y="129361"/>
                    <a:pt x="55754" y="-54268"/>
                    <a:pt x="104353" y="15925"/>
                  </a:cubicBezTo>
                  <a:cubicBezTo>
                    <a:pt x="152952" y="86117"/>
                    <a:pt x="71992" y="183315"/>
                    <a:pt x="71992" y="183315"/>
                  </a:cubicBezTo>
                  <a:close/>
                </a:path>
              </a:pathLst>
            </a:custGeom>
            <a:solidFill>
              <a:srgbClr val="4F8E3A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E03804FB-B13E-2042-2044-2C7045CC5A85}"/>
              </a:ext>
            </a:extLst>
          </p:cNvPr>
          <p:cNvSpPr/>
          <p:nvPr/>
        </p:nvSpPr>
        <p:spPr>
          <a:xfrm>
            <a:off x="743050" y="6185588"/>
            <a:ext cx="1551794" cy="944044"/>
          </a:xfrm>
          <a:custGeom>
            <a:avLst/>
            <a:gdLst>
              <a:gd name="connsiteX0" fmla="*/ 53616 w 143030"/>
              <a:gd name="connsiteY0" fmla="*/ 87014 h 87013"/>
              <a:gd name="connsiteX1" fmla="*/ 10430 w 143030"/>
              <a:gd name="connsiteY1" fmla="*/ 35708 h 87013"/>
              <a:gd name="connsiteX2" fmla="*/ 59029 w 143030"/>
              <a:gd name="connsiteY2" fmla="*/ 73482 h 87013"/>
              <a:gd name="connsiteX3" fmla="*/ 86035 w 143030"/>
              <a:gd name="connsiteY3" fmla="*/ 3289 h 87013"/>
              <a:gd name="connsiteX4" fmla="*/ 72561 w 143030"/>
              <a:gd name="connsiteY4" fmla="*/ 70776 h 87013"/>
              <a:gd name="connsiteX5" fmla="*/ 142753 w 143030"/>
              <a:gd name="connsiteY5" fmla="*/ 46476 h 87013"/>
              <a:gd name="connsiteX6" fmla="*/ 53616 w 143030"/>
              <a:gd name="connsiteY6" fmla="*/ 87014 h 87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030" h="87013">
                <a:moveTo>
                  <a:pt x="53616" y="87014"/>
                </a:moveTo>
                <a:cubicBezTo>
                  <a:pt x="29317" y="81601"/>
                  <a:pt x="-21989" y="24883"/>
                  <a:pt x="10430" y="35708"/>
                </a:cubicBezTo>
                <a:cubicBezTo>
                  <a:pt x="42848" y="46533"/>
                  <a:pt x="59029" y="73482"/>
                  <a:pt x="59029" y="73482"/>
                </a:cubicBezTo>
                <a:cubicBezTo>
                  <a:pt x="59029" y="73482"/>
                  <a:pt x="61735" y="-18304"/>
                  <a:pt x="86035" y="3289"/>
                </a:cubicBezTo>
                <a:cubicBezTo>
                  <a:pt x="110334" y="24883"/>
                  <a:pt x="72561" y="70776"/>
                  <a:pt x="72561" y="70776"/>
                </a:cubicBezTo>
                <a:cubicBezTo>
                  <a:pt x="72561" y="70776"/>
                  <a:pt x="148166" y="19470"/>
                  <a:pt x="142753" y="46476"/>
                </a:cubicBezTo>
                <a:cubicBezTo>
                  <a:pt x="137340" y="73482"/>
                  <a:pt x="53616" y="87014"/>
                  <a:pt x="53616" y="87014"/>
                </a:cubicBezTo>
                <a:close/>
              </a:path>
            </a:pathLst>
          </a:custGeom>
          <a:solidFill>
            <a:srgbClr val="4F8E3A">
              <a:alpha val="53000"/>
            </a:srgbClr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112C4748-214A-2226-31A2-5DE8A367F6D5}"/>
              </a:ext>
            </a:extLst>
          </p:cNvPr>
          <p:cNvSpPr/>
          <p:nvPr/>
        </p:nvSpPr>
        <p:spPr>
          <a:xfrm>
            <a:off x="5453186" y="5929059"/>
            <a:ext cx="1054595" cy="1061493"/>
          </a:xfrm>
          <a:custGeom>
            <a:avLst/>
            <a:gdLst>
              <a:gd name="connsiteX0" fmla="*/ 34192 w 81798"/>
              <a:gd name="connsiteY0" fmla="*/ 82333 h 82333"/>
              <a:gd name="connsiteX1" fmla="*/ 12599 w 81798"/>
              <a:gd name="connsiteY1" fmla="*/ 31027 h 82333"/>
              <a:gd name="connsiteX2" fmla="*/ 50373 w 81798"/>
              <a:gd name="connsiteY2" fmla="*/ 82333 h 82333"/>
              <a:gd name="connsiteX3" fmla="*/ 69260 w 81798"/>
              <a:gd name="connsiteY3" fmla="*/ 1315 h 82333"/>
              <a:gd name="connsiteX4" fmla="*/ 66553 w 81798"/>
              <a:gd name="connsiteY4" fmla="*/ 82333 h 82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98" h="82333">
                <a:moveTo>
                  <a:pt x="34192" y="82333"/>
                </a:moveTo>
                <a:cubicBezTo>
                  <a:pt x="34192" y="82333"/>
                  <a:pt x="-25232" y="22909"/>
                  <a:pt x="12599" y="31027"/>
                </a:cubicBezTo>
                <a:cubicBezTo>
                  <a:pt x="50430" y="39147"/>
                  <a:pt x="50373" y="82333"/>
                  <a:pt x="50373" y="82333"/>
                </a:cubicBezTo>
                <a:cubicBezTo>
                  <a:pt x="50373" y="82333"/>
                  <a:pt x="39547" y="-12159"/>
                  <a:pt x="69260" y="1315"/>
                </a:cubicBezTo>
                <a:cubicBezTo>
                  <a:pt x="98972" y="14789"/>
                  <a:pt x="66553" y="82333"/>
                  <a:pt x="66553" y="82333"/>
                </a:cubicBezTo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6AE87461-F099-6FAD-4340-403C3B5BB05C}"/>
              </a:ext>
            </a:extLst>
          </p:cNvPr>
          <p:cNvSpPr/>
          <p:nvPr/>
        </p:nvSpPr>
        <p:spPr>
          <a:xfrm>
            <a:off x="8728900" y="6085313"/>
            <a:ext cx="357764" cy="823862"/>
          </a:xfrm>
          <a:custGeom>
            <a:avLst/>
            <a:gdLst>
              <a:gd name="connsiteX0" fmla="*/ 15747 w 53655"/>
              <a:gd name="connsiteY0" fmla="*/ 115496 h 123557"/>
              <a:gd name="connsiteX1" fmla="*/ 7628 w 53655"/>
              <a:gd name="connsiteY1" fmla="*/ 69604 h 123557"/>
              <a:gd name="connsiteX2" fmla="*/ 31928 w 53655"/>
              <a:gd name="connsiteY2" fmla="*/ 118203 h 123557"/>
              <a:gd name="connsiteX3" fmla="*/ 37341 w 53655"/>
              <a:gd name="connsiteY3" fmla="*/ 10179 h 123557"/>
              <a:gd name="connsiteX4" fmla="*/ 53521 w 53655"/>
              <a:gd name="connsiteY4" fmla="*/ 123558 h 123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55" h="123557">
                <a:moveTo>
                  <a:pt x="15747" y="115496"/>
                </a:moveTo>
                <a:cubicBezTo>
                  <a:pt x="-433" y="104671"/>
                  <a:pt x="-5846" y="31772"/>
                  <a:pt x="7628" y="69604"/>
                </a:cubicBezTo>
                <a:cubicBezTo>
                  <a:pt x="21103" y="107435"/>
                  <a:pt x="31928" y="118203"/>
                  <a:pt x="31928" y="118203"/>
                </a:cubicBezTo>
                <a:cubicBezTo>
                  <a:pt x="31928" y="118203"/>
                  <a:pt x="18454" y="-41127"/>
                  <a:pt x="37341" y="10179"/>
                </a:cubicBezTo>
                <a:cubicBezTo>
                  <a:pt x="56227" y="61484"/>
                  <a:pt x="53521" y="123558"/>
                  <a:pt x="53521" y="123558"/>
                </a:cubicBezTo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60834F91-F316-856B-687B-16A77EB55313}"/>
              </a:ext>
            </a:extLst>
          </p:cNvPr>
          <p:cNvSpPr/>
          <p:nvPr/>
        </p:nvSpPr>
        <p:spPr>
          <a:xfrm>
            <a:off x="4716262" y="5423139"/>
            <a:ext cx="752693" cy="1556023"/>
          </a:xfrm>
          <a:custGeom>
            <a:avLst/>
            <a:gdLst>
              <a:gd name="connsiteX0" fmla="*/ 16240 w 65464"/>
              <a:gd name="connsiteY0" fmla="*/ 135333 h 135332"/>
              <a:gd name="connsiteX1" fmla="*/ 8121 w 65464"/>
              <a:gd name="connsiteY1" fmla="*/ 67846 h 135332"/>
              <a:gd name="connsiteX2" fmla="*/ 32421 w 65464"/>
              <a:gd name="connsiteY2" fmla="*/ 119152 h 135332"/>
              <a:gd name="connsiteX3" fmla="*/ 48601 w 65464"/>
              <a:gd name="connsiteY3" fmla="*/ 8422 h 135332"/>
              <a:gd name="connsiteX4" fmla="*/ 56720 w 65464"/>
              <a:gd name="connsiteY4" fmla="*/ 127213 h 135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464" h="135332">
                <a:moveTo>
                  <a:pt x="16240" y="135333"/>
                </a:moveTo>
                <a:cubicBezTo>
                  <a:pt x="8121" y="132626"/>
                  <a:pt x="-10766" y="35428"/>
                  <a:pt x="8121" y="67846"/>
                </a:cubicBezTo>
                <a:cubicBezTo>
                  <a:pt x="27008" y="100265"/>
                  <a:pt x="32421" y="119152"/>
                  <a:pt x="32421" y="119152"/>
                </a:cubicBezTo>
                <a:cubicBezTo>
                  <a:pt x="32421" y="119152"/>
                  <a:pt x="16240" y="-37471"/>
                  <a:pt x="48601" y="8422"/>
                </a:cubicBezTo>
                <a:cubicBezTo>
                  <a:pt x="81020" y="54315"/>
                  <a:pt x="56720" y="127213"/>
                  <a:pt x="56720" y="127213"/>
                </a:cubicBezTo>
              </a:path>
            </a:pathLst>
          </a:custGeom>
          <a:solidFill>
            <a:srgbClr val="4F8E3A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1764F447-B6D0-E247-D4EC-F12D02038283}"/>
              </a:ext>
            </a:extLst>
          </p:cNvPr>
          <p:cNvSpPr/>
          <p:nvPr/>
        </p:nvSpPr>
        <p:spPr>
          <a:xfrm>
            <a:off x="6361251" y="5515025"/>
            <a:ext cx="1986007" cy="1610074"/>
          </a:xfrm>
          <a:custGeom>
            <a:avLst/>
            <a:gdLst>
              <a:gd name="connsiteX0" fmla="*/ 56764 w 175348"/>
              <a:gd name="connsiteY0" fmla="*/ 142157 h 142156"/>
              <a:gd name="connsiteX1" fmla="*/ 16802 w 175348"/>
              <a:gd name="connsiteY1" fmla="*/ 88836 h 142156"/>
              <a:gd name="connsiteX2" fmla="*/ 100756 w 175348"/>
              <a:gd name="connsiteY2" fmla="*/ 126725 h 142156"/>
              <a:gd name="connsiteX3" fmla="*/ 100756 w 175348"/>
              <a:gd name="connsiteY3" fmla="*/ 4536 h 142156"/>
              <a:gd name="connsiteX4" fmla="*/ 172676 w 175348"/>
              <a:gd name="connsiteY4" fmla="*/ 135304 h 14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348" h="142156">
                <a:moveTo>
                  <a:pt x="56764" y="142157"/>
                </a:moveTo>
                <a:cubicBezTo>
                  <a:pt x="36783" y="140429"/>
                  <a:pt x="-31164" y="71619"/>
                  <a:pt x="16802" y="88836"/>
                </a:cubicBezTo>
                <a:cubicBezTo>
                  <a:pt x="64768" y="106053"/>
                  <a:pt x="100756" y="126725"/>
                  <a:pt x="100756" y="126725"/>
                </a:cubicBezTo>
                <a:cubicBezTo>
                  <a:pt x="100756" y="126725"/>
                  <a:pt x="4825" y="-28171"/>
                  <a:pt x="100756" y="4536"/>
                </a:cubicBezTo>
                <a:cubicBezTo>
                  <a:pt x="196688" y="37242"/>
                  <a:pt x="172676" y="135304"/>
                  <a:pt x="172676" y="135304"/>
                </a:cubicBezTo>
              </a:path>
            </a:pathLst>
          </a:custGeom>
          <a:solidFill>
            <a:srgbClr val="6EAA6F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1A1E987B-DBD6-62FE-7D6D-3DF278489C49}"/>
              </a:ext>
            </a:extLst>
          </p:cNvPr>
          <p:cNvSpPr/>
          <p:nvPr/>
        </p:nvSpPr>
        <p:spPr>
          <a:xfrm>
            <a:off x="5744436" y="6106238"/>
            <a:ext cx="504468" cy="841652"/>
          </a:xfrm>
          <a:custGeom>
            <a:avLst/>
            <a:gdLst>
              <a:gd name="connsiteX0" fmla="*/ 1065 w 235326"/>
              <a:gd name="connsiteY0" fmla="*/ 392618 h 392617"/>
              <a:gd name="connsiteX1" fmla="*/ 51449 w 235326"/>
              <a:gd name="connsiteY1" fmla="*/ 288222 h 392617"/>
              <a:gd name="connsiteX2" fmla="*/ 91065 w 235326"/>
              <a:gd name="connsiteY2" fmla="*/ 374652 h 392617"/>
              <a:gd name="connsiteX3" fmla="*/ 235078 w 235326"/>
              <a:gd name="connsiteY3" fmla="*/ 47011 h 392617"/>
              <a:gd name="connsiteX4" fmla="*/ 141449 w 235326"/>
              <a:gd name="connsiteY4" fmla="*/ 392618 h 392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326" h="392617">
                <a:moveTo>
                  <a:pt x="1065" y="392618"/>
                </a:moveTo>
                <a:cubicBezTo>
                  <a:pt x="-9760" y="381792"/>
                  <a:pt x="65845" y="219814"/>
                  <a:pt x="51449" y="288222"/>
                </a:cubicBezTo>
                <a:cubicBezTo>
                  <a:pt x="37054" y="356629"/>
                  <a:pt x="91065" y="374652"/>
                  <a:pt x="91065" y="374652"/>
                </a:cubicBezTo>
                <a:cubicBezTo>
                  <a:pt x="91065" y="374652"/>
                  <a:pt x="242275" y="-158153"/>
                  <a:pt x="235078" y="47011"/>
                </a:cubicBezTo>
                <a:cubicBezTo>
                  <a:pt x="227880" y="252175"/>
                  <a:pt x="141449" y="392618"/>
                  <a:pt x="141449" y="392618"/>
                </a:cubicBezTo>
              </a:path>
            </a:pathLst>
          </a:custGeom>
          <a:solidFill>
            <a:srgbClr val="6EAA6F"/>
          </a:solidFill>
          <a:ln w="5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id="{48CE654F-26A4-B71C-1204-9CB38044B486}"/>
              </a:ext>
            </a:extLst>
          </p:cNvPr>
          <p:cNvSpPr/>
          <p:nvPr/>
        </p:nvSpPr>
        <p:spPr>
          <a:xfrm rot="11321440">
            <a:off x="9031683" y="-237798"/>
            <a:ext cx="3083119" cy="1659544"/>
          </a:xfrm>
          <a:custGeom>
            <a:avLst/>
            <a:gdLst>
              <a:gd name="connsiteX0" fmla="*/ 294787 w 3083119"/>
              <a:gd name="connsiteY0" fmla="*/ 1619198 h 1659544"/>
              <a:gd name="connsiteX1" fmla="*/ 30835 w 3083119"/>
              <a:gd name="connsiteY1" fmla="*/ 1659544 h 1659544"/>
              <a:gd name="connsiteX2" fmla="*/ 0 w 3083119"/>
              <a:gd name="connsiteY2" fmla="*/ 1457818 h 1659544"/>
              <a:gd name="connsiteX3" fmla="*/ 38034 w 3083119"/>
              <a:gd name="connsiteY3" fmla="*/ 1477529 h 1659544"/>
              <a:gd name="connsiteX4" fmla="*/ 187940 w 3083119"/>
              <a:gd name="connsiteY4" fmla="*/ 1559565 h 1659544"/>
              <a:gd name="connsiteX5" fmla="*/ 3083119 w 3083119"/>
              <a:gd name="connsiteY5" fmla="*/ 1192988 h 1659544"/>
              <a:gd name="connsiteX6" fmla="*/ 949848 w 3083119"/>
              <a:gd name="connsiteY6" fmla="*/ 1519068 h 1659544"/>
              <a:gd name="connsiteX7" fmla="*/ 906950 w 3083119"/>
              <a:gd name="connsiteY7" fmla="*/ 1483369 h 1659544"/>
              <a:gd name="connsiteX8" fmla="*/ 325650 w 3083119"/>
              <a:gd name="connsiteY8" fmla="*/ 609647 h 1659544"/>
              <a:gd name="connsiteX9" fmla="*/ 1878302 w 3083119"/>
              <a:gd name="connsiteY9" fmla="*/ 1026163 h 1659544"/>
              <a:gd name="connsiteX10" fmla="*/ 1322276 w 3083119"/>
              <a:gd name="connsiteY10" fmla="*/ 94 h 1659544"/>
              <a:gd name="connsiteX11" fmla="*/ 2874839 w 3083119"/>
              <a:gd name="connsiteY11" fmla="*/ 994108 h 165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83119" h="1659544">
                <a:moveTo>
                  <a:pt x="294787" y="1619198"/>
                </a:moveTo>
                <a:lnTo>
                  <a:pt x="30835" y="1659544"/>
                </a:lnTo>
                <a:lnTo>
                  <a:pt x="0" y="1457818"/>
                </a:lnTo>
                <a:lnTo>
                  <a:pt x="38034" y="1477529"/>
                </a:lnTo>
                <a:cubicBezTo>
                  <a:pt x="84170" y="1502273"/>
                  <a:pt x="134516" y="1529925"/>
                  <a:pt x="187940" y="1559565"/>
                </a:cubicBezTo>
                <a:close/>
                <a:moveTo>
                  <a:pt x="3083119" y="1192988"/>
                </a:moveTo>
                <a:lnTo>
                  <a:pt x="949848" y="1519068"/>
                </a:lnTo>
                <a:lnTo>
                  <a:pt x="906950" y="1483369"/>
                </a:lnTo>
                <a:cubicBezTo>
                  <a:pt x="520597" y="1158268"/>
                  <a:pt x="145082" y="802686"/>
                  <a:pt x="325650" y="609647"/>
                </a:cubicBezTo>
                <a:cubicBezTo>
                  <a:pt x="686785" y="223571"/>
                  <a:pt x="1755485" y="1239565"/>
                  <a:pt x="1878302" y="1026163"/>
                </a:cubicBezTo>
                <a:cubicBezTo>
                  <a:pt x="2001042" y="812869"/>
                  <a:pt x="982855" y="-10089"/>
                  <a:pt x="1322276" y="94"/>
                </a:cubicBezTo>
                <a:cubicBezTo>
                  <a:pt x="1470772" y="4549"/>
                  <a:pt x="2231596" y="421245"/>
                  <a:pt x="2874839" y="994108"/>
                </a:cubicBezTo>
                <a:close/>
              </a:path>
            </a:pathLst>
          </a:custGeom>
          <a:solidFill>
            <a:srgbClr val="CBF4F2">
              <a:alpha val="36000"/>
            </a:srgbClr>
          </a:solidFill>
          <a:ln w="57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AF07DC91-195C-43C5-8C09-D1EEA7C8AB09}"/>
              </a:ext>
            </a:extLst>
          </p:cNvPr>
          <p:cNvGrpSpPr/>
          <p:nvPr/>
        </p:nvGrpSpPr>
        <p:grpSpPr>
          <a:xfrm>
            <a:off x="9006102" y="4982070"/>
            <a:ext cx="909740" cy="1886614"/>
            <a:chOff x="9236819" y="-4415867"/>
            <a:chExt cx="2046104" cy="4243197"/>
          </a:xfrm>
        </p:grpSpPr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42977A92-E37A-AA65-9296-46C7DE97778B}"/>
                </a:ext>
              </a:extLst>
            </p:cNvPr>
            <p:cNvSpPr/>
            <p:nvPr/>
          </p:nvSpPr>
          <p:spPr>
            <a:xfrm>
              <a:off x="9518961" y="-2384865"/>
              <a:ext cx="1481818" cy="2212195"/>
            </a:xfrm>
            <a:custGeom>
              <a:avLst/>
              <a:gdLst>
                <a:gd name="connsiteX0" fmla="*/ 1090993 w 1481819"/>
                <a:gd name="connsiteY0" fmla="*/ 1437158 h 2212196"/>
                <a:gd name="connsiteX1" fmla="*/ 771324 w 1481819"/>
                <a:gd name="connsiteY1" fmla="*/ 2001507 h 2212196"/>
                <a:gd name="connsiteX2" fmla="*/ 771324 w 1481819"/>
                <a:gd name="connsiteY2" fmla="*/ 1118434 h 2212196"/>
                <a:gd name="connsiteX3" fmla="*/ 1424756 w 1481819"/>
                <a:gd name="connsiteY3" fmla="*/ 657261 h 2212196"/>
                <a:gd name="connsiteX4" fmla="*/ 1090974 w 1481819"/>
                <a:gd name="connsiteY4" fmla="*/ 494441 h 2212196"/>
                <a:gd name="connsiteX5" fmla="*/ 771305 w 1481819"/>
                <a:gd name="connsiteY5" fmla="*/ 1058789 h 2212196"/>
                <a:gd name="connsiteX6" fmla="*/ 771305 w 1481819"/>
                <a:gd name="connsiteY6" fmla="*/ 32564 h 2212196"/>
                <a:gd name="connsiteX7" fmla="*/ 738741 w 1481819"/>
                <a:gd name="connsiteY7" fmla="*/ 0 h 2212196"/>
                <a:gd name="connsiteX8" fmla="*/ 706177 w 1481819"/>
                <a:gd name="connsiteY8" fmla="*/ 32564 h 2212196"/>
                <a:gd name="connsiteX9" fmla="*/ 706177 w 1481819"/>
                <a:gd name="connsiteY9" fmla="*/ 1045633 h 2212196"/>
                <a:gd name="connsiteX10" fmla="*/ 390846 w 1481819"/>
                <a:gd name="connsiteY10" fmla="*/ 494441 h 2212196"/>
                <a:gd name="connsiteX11" fmla="*/ 57064 w 1481819"/>
                <a:gd name="connsiteY11" fmla="*/ 657261 h 2212196"/>
                <a:gd name="connsiteX12" fmla="*/ 706177 w 1481819"/>
                <a:gd name="connsiteY12" fmla="*/ 1117144 h 2212196"/>
                <a:gd name="connsiteX13" fmla="*/ 706177 w 1481819"/>
                <a:gd name="connsiteY13" fmla="*/ 1988364 h 2212196"/>
                <a:gd name="connsiteX14" fmla="*/ 390846 w 1481819"/>
                <a:gd name="connsiteY14" fmla="*/ 1437171 h 2212196"/>
                <a:gd name="connsiteX15" fmla="*/ 57064 w 1481819"/>
                <a:gd name="connsiteY15" fmla="*/ 1599992 h 2212196"/>
                <a:gd name="connsiteX16" fmla="*/ 706177 w 1481819"/>
                <a:gd name="connsiteY16" fmla="*/ 2059875 h 2212196"/>
                <a:gd name="connsiteX17" fmla="*/ 706177 w 1481819"/>
                <a:gd name="connsiteY17" fmla="*/ 2179633 h 2212196"/>
                <a:gd name="connsiteX18" fmla="*/ 738741 w 1481819"/>
                <a:gd name="connsiteY18" fmla="*/ 2212197 h 2212196"/>
                <a:gd name="connsiteX19" fmla="*/ 771305 w 1481819"/>
                <a:gd name="connsiteY19" fmla="*/ 2179633 h 2212196"/>
                <a:gd name="connsiteX20" fmla="*/ 771305 w 1481819"/>
                <a:gd name="connsiteY20" fmla="*/ 2061165 h 2212196"/>
                <a:gd name="connsiteX21" fmla="*/ 1424736 w 1481819"/>
                <a:gd name="connsiteY21" fmla="*/ 1599992 h 2212196"/>
                <a:gd name="connsiteX22" fmla="*/ 1090954 w 1481819"/>
                <a:gd name="connsiteY22" fmla="*/ 1437171 h 2212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81819" h="2212196">
                  <a:moveTo>
                    <a:pt x="1090993" y="1437158"/>
                  </a:moveTo>
                  <a:cubicBezTo>
                    <a:pt x="952342" y="1567571"/>
                    <a:pt x="849433" y="1763008"/>
                    <a:pt x="771324" y="2001507"/>
                  </a:cubicBezTo>
                  <a:lnTo>
                    <a:pt x="771324" y="1118434"/>
                  </a:lnTo>
                  <a:cubicBezTo>
                    <a:pt x="1051819" y="1034080"/>
                    <a:pt x="1290650" y="898209"/>
                    <a:pt x="1424756" y="657261"/>
                  </a:cubicBezTo>
                  <a:cubicBezTo>
                    <a:pt x="1593692" y="353783"/>
                    <a:pt x="1359230" y="242114"/>
                    <a:pt x="1090974" y="494441"/>
                  </a:cubicBezTo>
                  <a:cubicBezTo>
                    <a:pt x="952322" y="624853"/>
                    <a:pt x="849414" y="820290"/>
                    <a:pt x="771305" y="1058789"/>
                  </a:cubicBezTo>
                  <a:lnTo>
                    <a:pt x="771305" y="32564"/>
                  </a:lnTo>
                  <a:cubicBezTo>
                    <a:pt x="771305" y="14578"/>
                    <a:pt x="756728" y="0"/>
                    <a:pt x="738741" y="0"/>
                  </a:cubicBezTo>
                  <a:cubicBezTo>
                    <a:pt x="720754" y="0"/>
                    <a:pt x="706177" y="14578"/>
                    <a:pt x="706177" y="32564"/>
                  </a:cubicBezTo>
                  <a:lnTo>
                    <a:pt x="706177" y="1045633"/>
                  </a:lnTo>
                  <a:cubicBezTo>
                    <a:pt x="628609" y="813100"/>
                    <a:pt x="526938" y="622450"/>
                    <a:pt x="390846" y="494441"/>
                  </a:cubicBezTo>
                  <a:cubicBezTo>
                    <a:pt x="122589" y="242114"/>
                    <a:pt x="-111872" y="353783"/>
                    <a:pt x="57064" y="657261"/>
                  </a:cubicBezTo>
                  <a:cubicBezTo>
                    <a:pt x="190499" y="896965"/>
                    <a:pt x="427552" y="1032699"/>
                    <a:pt x="706177" y="1117144"/>
                  </a:cubicBezTo>
                  <a:lnTo>
                    <a:pt x="706177" y="1988364"/>
                  </a:lnTo>
                  <a:cubicBezTo>
                    <a:pt x="628609" y="1755830"/>
                    <a:pt x="526938" y="1565181"/>
                    <a:pt x="390846" y="1437171"/>
                  </a:cubicBezTo>
                  <a:cubicBezTo>
                    <a:pt x="122589" y="1184845"/>
                    <a:pt x="-111872" y="1296514"/>
                    <a:pt x="57064" y="1599992"/>
                  </a:cubicBezTo>
                  <a:cubicBezTo>
                    <a:pt x="190499" y="1839696"/>
                    <a:pt x="427552" y="1975430"/>
                    <a:pt x="706177" y="2059875"/>
                  </a:cubicBezTo>
                  <a:lnTo>
                    <a:pt x="706177" y="2179633"/>
                  </a:lnTo>
                  <a:cubicBezTo>
                    <a:pt x="706177" y="2197619"/>
                    <a:pt x="720754" y="2212197"/>
                    <a:pt x="738741" y="2212197"/>
                  </a:cubicBezTo>
                  <a:cubicBezTo>
                    <a:pt x="756728" y="2212197"/>
                    <a:pt x="771305" y="2197619"/>
                    <a:pt x="771305" y="2179633"/>
                  </a:cubicBezTo>
                  <a:lnTo>
                    <a:pt x="771305" y="2061165"/>
                  </a:lnTo>
                  <a:cubicBezTo>
                    <a:pt x="1051799" y="1976810"/>
                    <a:pt x="1290631" y="1840940"/>
                    <a:pt x="1424736" y="1599992"/>
                  </a:cubicBezTo>
                  <a:cubicBezTo>
                    <a:pt x="1593673" y="1296514"/>
                    <a:pt x="1359211" y="1184845"/>
                    <a:pt x="1090954" y="1437171"/>
                  </a:cubicBezTo>
                  <a:close/>
                </a:path>
              </a:pathLst>
            </a:custGeom>
            <a:solidFill>
              <a:srgbClr val="4F8E3A"/>
            </a:solidFill>
            <a:ln w="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A223142-C24A-6AAC-DDB7-AA96B55A4FF9}"/>
                </a:ext>
              </a:extLst>
            </p:cNvPr>
            <p:cNvSpPr/>
            <p:nvPr/>
          </p:nvSpPr>
          <p:spPr>
            <a:xfrm>
              <a:off x="9236819" y="-4415867"/>
              <a:ext cx="2046104" cy="2046117"/>
            </a:xfrm>
            <a:custGeom>
              <a:avLst/>
              <a:gdLst>
                <a:gd name="connsiteX0" fmla="*/ 2046105 w 2046104"/>
                <a:gd name="connsiteY0" fmla="*/ 1016546 h 2046117"/>
                <a:gd name="connsiteX1" fmla="*/ 1755203 w 2046104"/>
                <a:gd name="connsiteY1" fmla="*/ 725638 h 2046117"/>
                <a:gd name="connsiteX2" fmla="*/ 1717527 w 2046104"/>
                <a:gd name="connsiteY2" fmla="*/ 728148 h 2046117"/>
                <a:gd name="connsiteX3" fmla="*/ 1741857 w 2046104"/>
                <a:gd name="connsiteY3" fmla="*/ 706445 h 2046117"/>
                <a:gd name="connsiteX4" fmla="*/ 1741857 w 2046104"/>
                <a:gd name="connsiteY4" fmla="*/ 295043 h 2046117"/>
                <a:gd name="connsiteX5" fmla="*/ 1330455 w 2046104"/>
                <a:gd name="connsiteY5" fmla="*/ 295043 h 2046117"/>
                <a:gd name="connsiteX6" fmla="*/ 1305588 w 2046104"/>
                <a:gd name="connsiteY6" fmla="*/ 323459 h 2046117"/>
                <a:gd name="connsiteX7" fmla="*/ 1307447 w 2046104"/>
                <a:gd name="connsiteY7" fmla="*/ 290908 h 2046117"/>
                <a:gd name="connsiteX8" fmla="*/ 1016539 w 2046104"/>
                <a:gd name="connsiteY8" fmla="*/ 0 h 2046117"/>
                <a:gd name="connsiteX9" fmla="*/ 725631 w 2046104"/>
                <a:gd name="connsiteY9" fmla="*/ 290908 h 2046117"/>
                <a:gd name="connsiteX10" fmla="*/ 728142 w 2046104"/>
                <a:gd name="connsiteY10" fmla="*/ 328585 h 2046117"/>
                <a:gd name="connsiteX11" fmla="*/ 706439 w 2046104"/>
                <a:gd name="connsiteY11" fmla="*/ 304254 h 2046117"/>
                <a:gd name="connsiteX12" fmla="*/ 295037 w 2046104"/>
                <a:gd name="connsiteY12" fmla="*/ 304254 h 2046117"/>
                <a:gd name="connsiteX13" fmla="*/ 295037 w 2046104"/>
                <a:gd name="connsiteY13" fmla="*/ 715656 h 2046117"/>
                <a:gd name="connsiteX14" fmla="*/ 323452 w 2046104"/>
                <a:gd name="connsiteY14" fmla="*/ 740523 h 2046117"/>
                <a:gd name="connsiteX15" fmla="*/ 290902 w 2046104"/>
                <a:gd name="connsiteY15" fmla="*/ 738664 h 2046117"/>
                <a:gd name="connsiteX16" fmla="*/ 0 w 2046104"/>
                <a:gd name="connsiteY16" fmla="*/ 1029572 h 2046117"/>
                <a:gd name="connsiteX17" fmla="*/ 290902 w 2046104"/>
                <a:gd name="connsiteY17" fmla="*/ 1320480 h 2046117"/>
                <a:gd name="connsiteX18" fmla="*/ 328578 w 2046104"/>
                <a:gd name="connsiteY18" fmla="*/ 1317970 h 2046117"/>
                <a:gd name="connsiteX19" fmla="*/ 304248 w 2046104"/>
                <a:gd name="connsiteY19" fmla="*/ 1339673 h 2046117"/>
                <a:gd name="connsiteX20" fmla="*/ 304248 w 2046104"/>
                <a:gd name="connsiteY20" fmla="*/ 1751075 h 2046117"/>
                <a:gd name="connsiteX21" fmla="*/ 715649 w 2046104"/>
                <a:gd name="connsiteY21" fmla="*/ 1751075 h 2046117"/>
                <a:gd name="connsiteX22" fmla="*/ 740516 w 2046104"/>
                <a:gd name="connsiteY22" fmla="*/ 1722659 h 2046117"/>
                <a:gd name="connsiteX23" fmla="*/ 738657 w 2046104"/>
                <a:gd name="connsiteY23" fmla="*/ 1755210 h 2046117"/>
                <a:gd name="connsiteX24" fmla="*/ 1029566 w 2046104"/>
                <a:gd name="connsiteY24" fmla="*/ 2046118 h 2046117"/>
                <a:gd name="connsiteX25" fmla="*/ 1320474 w 2046104"/>
                <a:gd name="connsiteY25" fmla="*/ 1755210 h 2046117"/>
                <a:gd name="connsiteX26" fmla="*/ 1317963 w 2046104"/>
                <a:gd name="connsiteY26" fmla="*/ 1717533 h 2046117"/>
                <a:gd name="connsiteX27" fmla="*/ 1339665 w 2046104"/>
                <a:gd name="connsiteY27" fmla="*/ 1741864 h 2046117"/>
                <a:gd name="connsiteX28" fmla="*/ 1751067 w 2046104"/>
                <a:gd name="connsiteY28" fmla="*/ 1741864 h 2046117"/>
                <a:gd name="connsiteX29" fmla="*/ 1751067 w 2046104"/>
                <a:gd name="connsiteY29" fmla="*/ 1330462 h 2046117"/>
                <a:gd name="connsiteX30" fmla="*/ 1722652 w 2046104"/>
                <a:gd name="connsiteY30" fmla="*/ 1305595 h 2046117"/>
                <a:gd name="connsiteX31" fmla="*/ 1755203 w 2046104"/>
                <a:gd name="connsiteY31" fmla="*/ 1307454 h 2046117"/>
                <a:gd name="connsiteX32" fmla="*/ 2046105 w 2046104"/>
                <a:gd name="connsiteY32" fmla="*/ 1016546 h 2046117"/>
                <a:gd name="connsiteX33" fmla="*/ 1023071 w 2046104"/>
                <a:gd name="connsiteY33" fmla="*/ 1544084 h 2046117"/>
                <a:gd name="connsiteX34" fmla="*/ 502045 w 2046104"/>
                <a:gd name="connsiteY34" fmla="*/ 1023059 h 2046117"/>
                <a:gd name="connsiteX35" fmla="*/ 1023071 w 2046104"/>
                <a:gd name="connsiteY35" fmla="*/ 502033 h 2046117"/>
                <a:gd name="connsiteX36" fmla="*/ 1544097 w 2046104"/>
                <a:gd name="connsiteY36" fmla="*/ 1023059 h 2046117"/>
                <a:gd name="connsiteX37" fmla="*/ 1023071 w 2046104"/>
                <a:gd name="connsiteY37" fmla="*/ 1544084 h 2046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046104" h="2046117">
                  <a:moveTo>
                    <a:pt x="2046105" y="1016546"/>
                  </a:moveTo>
                  <a:cubicBezTo>
                    <a:pt x="2046105" y="855881"/>
                    <a:pt x="1915862" y="725638"/>
                    <a:pt x="1755203" y="725638"/>
                  </a:cubicBezTo>
                  <a:cubicBezTo>
                    <a:pt x="1742425" y="725638"/>
                    <a:pt x="1729869" y="726550"/>
                    <a:pt x="1717527" y="728148"/>
                  </a:cubicBezTo>
                  <a:cubicBezTo>
                    <a:pt x="1725929" y="721430"/>
                    <a:pt x="1734072" y="714230"/>
                    <a:pt x="1741857" y="706445"/>
                  </a:cubicBezTo>
                  <a:cubicBezTo>
                    <a:pt x="1855467" y="592842"/>
                    <a:pt x="1855467" y="408646"/>
                    <a:pt x="1741857" y="295043"/>
                  </a:cubicBezTo>
                  <a:cubicBezTo>
                    <a:pt x="1628254" y="181440"/>
                    <a:pt x="1444058" y="181440"/>
                    <a:pt x="1330455" y="295043"/>
                  </a:cubicBezTo>
                  <a:cubicBezTo>
                    <a:pt x="1321420" y="304078"/>
                    <a:pt x="1313186" y="313603"/>
                    <a:pt x="1305588" y="323459"/>
                  </a:cubicBezTo>
                  <a:cubicBezTo>
                    <a:pt x="1306779" y="312767"/>
                    <a:pt x="1307447" y="301918"/>
                    <a:pt x="1307447" y="290908"/>
                  </a:cubicBezTo>
                  <a:cubicBezTo>
                    <a:pt x="1307447" y="130243"/>
                    <a:pt x="1177204" y="0"/>
                    <a:pt x="1016539" y="0"/>
                  </a:cubicBezTo>
                  <a:cubicBezTo>
                    <a:pt x="855875" y="0"/>
                    <a:pt x="725631" y="130243"/>
                    <a:pt x="725631" y="290908"/>
                  </a:cubicBezTo>
                  <a:cubicBezTo>
                    <a:pt x="725631" y="303686"/>
                    <a:pt x="726544" y="316242"/>
                    <a:pt x="728142" y="328585"/>
                  </a:cubicBezTo>
                  <a:cubicBezTo>
                    <a:pt x="721424" y="320183"/>
                    <a:pt x="714224" y="312039"/>
                    <a:pt x="706439" y="304254"/>
                  </a:cubicBezTo>
                  <a:cubicBezTo>
                    <a:pt x="592830" y="190651"/>
                    <a:pt x="408641" y="190651"/>
                    <a:pt x="295037" y="304254"/>
                  </a:cubicBezTo>
                  <a:cubicBezTo>
                    <a:pt x="181427" y="417857"/>
                    <a:pt x="181427" y="602053"/>
                    <a:pt x="295037" y="715656"/>
                  </a:cubicBezTo>
                  <a:cubicBezTo>
                    <a:pt x="304072" y="724691"/>
                    <a:pt x="313596" y="732925"/>
                    <a:pt x="323452" y="740523"/>
                  </a:cubicBezTo>
                  <a:cubicBezTo>
                    <a:pt x="312761" y="739331"/>
                    <a:pt x="301911" y="738664"/>
                    <a:pt x="290902" y="738664"/>
                  </a:cubicBezTo>
                  <a:cubicBezTo>
                    <a:pt x="130237" y="738664"/>
                    <a:pt x="0" y="868907"/>
                    <a:pt x="0" y="1029572"/>
                  </a:cubicBezTo>
                  <a:cubicBezTo>
                    <a:pt x="0" y="1190237"/>
                    <a:pt x="130243" y="1320480"/>
                    <a:pt x="290902" y="1320480"/>
                  </a:cubicBezTo>
                  <a:cubicBezTo>
                    <a:pt x="303679" y="1320480"/>
                    <a:pt x="316236" y="1319568"/>
                    <a:pt x="328578" y="1317970"/>
                  </a:cubicBezTo>
                  <a:cubicBezTo>
                    <a:pt x="320175" y="1324688"/>
                    <a:pt x="312033" y="1331888"/>
                    <a:pt x="304248" y="1339673"/>
                  </a:cubicBezTo>
                  <a:cubicBezTo>
                    <a:pt x="190638" y="1453276"/>
                    <a:pt x="190638" y="1637472"/>
                    <a:pt x="304248" y="1751075"/>
                  </a:cubicBezTo>
                  <a:cubicBezTo>
                    <a:pt x="417851" y="1864678"/>
                    <a:pt x="602046" y="1864678"/>
                    <a:pt x="715649" y="1751075"/>
                  </a:cubicBezTo>
                  <a:cubicBezTo>
                    <a:pt x="724685" y="1742040"/>
                    <a:pt x="732919" y="1732515"/>
                    <a:pt x="740516" y="1722659"/>
                  </a:cubicBezTo>
                  <a:cubicBezTo>
                    <a:pt x="739325" y="1733351"/>
                    <a:pt x="738657" y="1744200"/>
                    <a:pt x="738657" y="1755210"/>
                  </a:cubicBezTo>
                  <a:cubicBezTo>
                    <a:pt x="738657" y="1915874"/>
                    <a:pt x="868900" y="2046118"/>
                    <a:pt x="1029566" y="2046118"/>
                  </a:cubicBezTo>
                  <a:cubicBezTo>
                    <a:pt x="1190230" y="2046118"/>
                    <a:pt x="1320474" y="1915874"/>
                    <a:pt x="1320474" y="1755210"/>
                  </a:cubicBezTo>
                  <a:cubicBezTo>
                    <a:pt x="1320474" y="1742432"/>
                    <a:pt x="1319561" y="1729875"/>
                    <a:pt x="1317963" y="1717533"/>
                  </a:cubicBezTo>
                  <a:cubicBezTo>
                    <a:pt x="1324681" y="1725935"/>
                    <a:pt x="1331881" y="1734079"/>
                    <a:pt x="1339665" y="1741864"/>
                  </a:cubicBezTo>
                  <a:cubicBezTo>
                    <a:pt x="1453275" y="1855467"/>
                    <a:pt x="1637464" y="1855467"/>
                    <a:pt x="1751067" y="1741864"/>
                  </a:cubicBezTo>
                  <a:cubicBezTo>
                    <a:pt x="1864677" y="1628260"/>
                    <a:pt x="1864677" y="1444065"/>
                    <a:pt x="1751067" y="1330462"/>
                  </a:cubicBezTo>
                  <a:cubicBezTo>
                    <a:pt x="1742033" y="1321426"/>
                    <a:pt x="1732508" y="1313192"/>
                    <a:pt x="1722652" y="1305595"/>
                  </a:cubicBezTo>
                  <a:cubicBezTo>
                    <a:pt x="1733344" y="1306787"/>
                    <a:pt x="1744193" y="1307454"/>
                    <a:pt x="1755203" y="1307454"/>
                  </a:cubicBezTo>
                  <a:cubicBezTo>
                    <a:pt x="1915868" y="1307454"/>
                    <a:pt x="2046105" y="1177211"/>
                    <a:pt x="2046105" y="1016546"/>
                  </a:cubicBezTo>
                  <a:close/>
                  <a:moveTo>
                    <a:pt x="1023071" y="1544084"/>
                  </a:moveTo>
                  <a:cubicBezTo>
                    <a:pt x="735315" y="1544084"/>
                    <a:pt x="502045" y="1310815"/>
                    <a:pt x="502045" y="1023059"/>
                  </a:cubicBezTo>
                  <a:cubicBezTo>
                    <a:pt x="502045" y="735303"/>
                    <a:pt x="735315" y="502033"/>
                    <a:pt x="1023071" y="502033"/>
                  </a:cubicBezTo>
                  <a:cubicBezTo>
                    <a:pt x="1310827" y="502033"/>
                    <a:pt x="1544097" y="735303"/>
                    <a:pt x="1544097" y="1023059"/>
                  </a:cubicBezTo>
                  <a:cubicBezTo>
                    <a:pt x="1544097" y="1310815"/>
                    <a:pt x="1310827" y="1544084"/>
                    <a:pt x="1023071" y="1544084"/>
                  </a:cubicBezTo>
                  <a:close/>
                </a:path>
              </a:pathLst>
            </a:custGeom>
            <a:solidFill>
              <a:srgbClr val="FFC000"/>
            </a:solidFill>
            <a:ln w="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E64BE345-AE93-D165-7CA3-C16EA729BE08}"/>
              </a:ext>
            </a:extLst>
          </p:cNvPr>
          <p:cNvSpPr/>
          <p:nvPr/>
        </p:nvSpPr>
        <p:spPr>
          <a:xfrm>
            <a:off x="3270659" y="2236710"/>
            <a:ext cx="5653346" cy="725919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rgbClr val="51A0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5A71692-6A71-8672-16FE-64EA9992B3D8}"/>
              </a:ext>
            </a:extLst>
          </p:cNvPr>
          <p:cNvSpPr txBox="1"/>
          <p:nvPr/>
        </p:nvSpPr>
        <p:spPr>
          <a:xfrm>
            <a:off x="5012779" y="2341489"/>
            <a:ext cx="21400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得意黑" pitchFamily="2" charset="-122"/>
                <a:ea typeface="得意黑" pitchFamily="2" charset="-122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C5A759A-CE47-4ABB-3445-C96714CA9192}"/>
              </a:ext>
            </a:extLst>
          </p:cNvPr>
          <p:cNvGrpSpPr/>
          <p:nvPr/>
        </p:nvGrpSpPr>
        <p:grpSpPr>
          <a:xfrm>
            <a:off x="3270659" y="1834430"/>
            <a:ext cx="803623" cy="725919"/>
            <a:chOff x="4340586" y="1873751"/>
            <a:chExt cx="803623" cy="725919"/>
          </a:xfrm>
        </p:grpSpPr>
        <p:sp>
          <p:nvSpPr>
            <p:cNvPr id="6" name="矩形: 对角圆角 5">
              <a:extLst>
                <a:ext uri="{FF2B5EF4-FFF2-40B4-BE49-F238E27FC236}">
                  <a16:creationId xmlns:a16="http://schemas.microsoft.com/office/drawing/2014/main" id="{0C0E0FD5-EECA-9F25-68A4-4214AE199825}"/>
                </a:ext>
              </a:extLst>
            </p:cNvPr>
            <p:cNvSpPr/>
            <p:nvPr/>
          </p:nvSpPr>
          <p:spPr>
            <a:xfrm>
              <a:off x="4340586" y="1873751"/>
              <a:ext cx="803623" cy="72591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51A051"/>
            </a:solidFill>
            <a:ln>
              <a:solidFill>
                <a:srgbClr val="51A0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D85337D-8318-2223-B69D-CFB3E2CAE2B7}"/>
                </a:ext>
              </a:extLst>
            </p:cNvPr>
            <p:cNvSpPr txBox="1"/>
            <p:nvPr/>
          </p:nvSpPr>
          <p:spPr>
            <a:xfrm>
              <a:off x="4447872" y="1933442"/>
              <a:ext cx="60305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D656519C-42E0-C567-0C29-FAB6B8D84D44}"/>
              </a:ext>
            </a:extLst>
          </p:cNvPr>
          <p:cNvSpPr txBox="1"/>
          <p:nvPr/>
        </p:nvSpPr>
        <p:spPr>
          <a:xfrm>
            <a:off x="3479800" y="3421593"/>
            <a:ext cx="5232400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5" name="图形 19">
            <a:extLst>
              <a:ext uri="{FF2B5EF4-FFF2-40B4-BE49-F238E27FC236}">
                <a16:creationId xmlns:a16="http://schemas.microsoft.com/office/drawing/2014/main" id="{42F00A24-CBCC-F222-F0DB-06AA17F4B5F5}"/>
              </a:ext>
            </a:extLst>
          </p:cNvPr>
          <p:cNvGrpSpPr/>
          <p:nvPr/>
        </p:nvGrpSpPr>
        <p:grpSpPr>
          <a:xfrm rot="5400000">
            <a:off x="8789256" y="1428926"/>
            <a:ext cx="431732" cy="911699"/>
            <a:chOff x="3531707" y="3481380"/>
            <a:chExt cx="526024" cy="1110817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A6A1C9B-3241-C15C-2AE8-D1991FE44C74}"/>
                </a:ext>
              </a:extLst>
            </p:cNvPr>
            <p:cNvSpPr/>
            <p:nvPr/>
          </p:nvSpPr>
          <p:spPr>
            <a:xfrm>
              <a:off x="3531707" y="3488865"/>
              <a:ext cx="526024" cy="1103331"/>
            </a:xfrm>
            <a:custGeom>
              <a:avLst/>
              <a:gdLst>
                <a:gd name="connsiteX0" fmla="*/ 239654 w 526024"/>
                <a:gd name="connsiteY0" fmla="*/ 1103154 h 1103331"/>
                <a:gd name="connsiteX1" fmla="*/ 361728 w 526024"/>
                <a:gd name="connsiteY1" fmla="*/ 806722 h 1103331"/>
                <a:gd name="connsiteX2" fmla="*/ 85450 w 526024"/>
                <a:gd name="connsiteY2" fmla="*/ 0 h 1103331"/>
                <a:gd name="connsiteX3" fmla="*/ 332822 w 526024"/>
                <a:gd name="connsiteY3" fmla="*/ 341460 h 1103331"/>
                <a:gd name="connsiteX4" fmla="*/ 239654 w 526024"/>
                <a:gd name="connsiteY4" fmla="*/ 1103154 h 1103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6024" h="1103331">
                  <a:moveTo>
                    <a:pt x="239654" y="1103154"/>
                  </a:moveTo>
                  <a:cubicBezTo>
                    <a:pt x="217773" y="1110178"/>
                    <a:pt x="461287" y="908066"/>
                    <a:pt x="361728" y="806722"/>
                  </a:cubicBezTo>
                  <a:cubicBezTo>
                    <a:pt x="262168" y="705378"/>
                    <a:pt x="-184379" y="258888"/>
                    <a:pt x="85450" y="0"/>
                  </a:cubicBezTo>
                  <a:cubicBezTo>
                    <a:pt x="85450" y="0"/>
                    <a:pt x="114356" y="225145"/>
                    <a:pt x="332822" y="341460"/>
                  </a:cubicBezTo>
                  <a:cubicBezTo>
                    <a:pt x="551287" y="457776"/>
                    <a:pt x="660520" y="968066"/>
                    <a:pt x="239654" y="1103154"/>
                  </a:cubicBezTo>
                  <a:close/>
                </a:path>
              </a:pathLst>
            </a:custGeom>
            <a:solidFill>
              <a:srgbClr val="8ACC46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4A7F8E2-1B11-9520-9B65-2AAF8B7EB10B}"/>
                </a:ext>
              </a:extLst>
            </p:cNvPr>
            <p:cNvSpPr/>
            <p:nvPr/>
          </p:nvSpPr>
          <p:spPr>
            <a:xfrm>
              <a:off x="3596584" y="3481380"/>
              <a:ext cx="375806" cy="1091867"/>
            </a:xfrm>
            <a:custGeom>
              <a:avLst/>
              <a:gdLst>
                <a:gd name="connsiteX0" fmla="*/ 226198 w 375806"/>
                <a:gd name="connsiteY0" fmla="*/ 1091867 h 1091867"/>
                <a:gd name="connsiteX1" fmla="*/ 332206 w 375806"/>
                <a:gd name="connsiteY1" fmla="*/ 694149 h 1091867"/>
                <a:gd name="connsiteX2" fmla="*/ 43087 w 375806"/>
                <a:gd name="connsiteY2" fmla="*/ 0 h 109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806" h="1091867">
                  <a:moveTo>
                    <a:pt x="226198" y="1091867"/>
                  </a:moveTo>
                  <a:cubicBezTo>
                    <a:pt x="258328" y="1061867"/>
                    <a:pt x="463895" y="904265"/>
                    <a:pt x="332206" y="694149"/>
                  </a:cubicBezTo>
                  <a:cubicBezTo>
                    <a:pt x="200516" y="484033"/>
                    <a:pt x="-114342" y="142573"/>
                    <a:pt x="43087" y="0"/>
                  </a:cubicBez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B6655CC-9FB3-A617-586B-D7EA2B9D38D4}"/>
                </a:ext>
              </a:extLst>
            </p:cNvPr>
            <p:cNvSpPr/>
            <p:nvPr/>
          </p:nvSpPr>
          <p:spPr>
            <a:xfrm>
              <a:off x="3543279" y="3571438"/>
              <a:ext cx="89942" cy="105029"/>
            </a:xfrm>
            <a:custGeom>
              <a:avLst/>
              <a:gdLst>
                <a:gd name="connsiteX0" fmla="*/ 0 w 89942"/>
                <a:gd name="connsiteY0" fmla="*/ 15029 h 105029"/>
                <a:gd name="connsiteX1" fmla="*/ 73877 w 89942"/>
                <a:gd name="connsiteY1" fmla="*/ 105030 h 105029"/>
                <a:gd name="connsiteX2" fmla="*/ 89943 w 89942"/>
                <a:gd name="connsiteY2" fmla="*/ 0 h 10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942" h="105029">
                  <a:moveTo>
                    <a:pt x="0" y="15029"/>
                  </a:moveTo>
                  <a:lnTo>
                    <a:pt x="73877" y="105030"/>
                  </a:lnTo>
                  <a:lnTo>
                    <a:pt x="89943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C59E7CD-87C5-279D-A5BE-8539EF1BC2CA}"/>
                </a:ext>
              </a:extLst>
            </p:cNvPr>
            <p:cNvSpPr/>
            <p:nvPr/>
          </p:nvSpPr>
          <p:spPr>
            <a:xfrm>
              <a:off x="3536888" y="3646467"/>
              <a:ext cx="141306" cy="153858"/>
            </a:xfrm>
            <a:custGeom>
              <a:avLst/>
              <a:gdLst>
                <a:gd name="connsiteX0" fmla="*/ 125298 w 141306"/>
                <a:gd name="connsiteY0" fmla="*/ 0 h 153858"/>
                <a:gd name="connsiteX1" fmla="*/ 141306 w 141306"/>
                <a:gd name="connsiteY1" fmla="*/ 153859 h 153858"/>
                <a:gd name="connsiteX2" fmla="*/ 0 w 141306"/>
                <a:gd name="connsiteY2" fmla="*/ 93801 h 15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06" h="153858">
                  <a:moveTo>
                    <a:pt x="125298" y="0"/>
                  </a:moveTo>
                  <a:lnTo>
                    <a:pt x="141306" y="153859"/>
                  </a:lnTo>
                  <a:lnTo>
                    <a:pt x="0" y="93801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EEA17C4-CB47-77C9-AB7E-3AB14C601F5E}"/>
                </a:ext>
              </a:extLst>
            </p:cNvPr>
            <p:cNvSpPr/>
            <p:nvPr/>
          </p:nvSpPr>
          <p:spPr>
            <a:xfrm>
              <a:off x="3562569" y="3759097"/>
              <a:ext cx="205567" cy="168830"/>
            </a:xfrm>
            <a:custGeom>
              <a:avLst/>
              <a:gdLst>
                <a:gd name="connsiteX0" fmla="*/ 0 w 205567"/>
                <a:gd name="connsiteY0" fmla="*/ 82515 h 168830"/>
                <a:gd name="connsiteX1" fmla="*/ 192726 w 205567"/>
                <a:gd name="connsiteY1" fmla="*/ 168830 h 168830"/>
                <a:gd name="connsiteX2" fmla="*/ 205567 w 205567"/>
                <a:gd name="connsiteY2" fmla="*/ 0 h 16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567" h="168830">
                  <a:moveTo>
                    <a:pt x="0" y="82515"/>
                  </a:moveTo>
                  <a:cubicBezTo>
                    <a:pt x="12841" y="90000"/>
                    <a:pt x="192726" y="168830"/>
                    <a:pt x="192726" y="168830"/>
                  </a:cubicBezTo>
                  <a:lnTo>
                    <a:pt x="205567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C6282D1-8F8E-9553-0364-95DF35ED3EC1}"/>
                </a:ext>
              </a:extLst>
            </p:cNvPr>
            <p:cNvSpPr/>
            <p:nvPr/>
          </p:nvSpPr>
          <p:spPr>
            <a:xfrm>
              <a:off x="3758520" y="3822840"/>
              <a:ext cx="86718" cy="213859"/>
            </a:xfrm>
            <a:custGeom>
              <a:avLst/>
              <a:gdLst>
                <a:gd name="connsiteX0" fmla="*/ 86718 w 86718"/>
                <a:gd name="connsiteY0" fmla="*/ 0 h 213859"/>
                <a:gd name="connsiteX1" fmla="*/ 77102 w 86718"/>
                <a:gd name="connsiteY1" fmla="*/ 210116 h 213859"/>
                <a:gd name="connsiteX2" fmla="*/ 0 w 86718"/>
                <a:gd name="connsiteY2" fmla="*/ 213859 h 21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718" h="213859">
                  <a:moveTo>
                    <a:pt x="86718" y="0"/>
                  </a:moveTo>
                  <a:cubicBezTo>
                    <a:pt x="86718" y="0"/>
                    <a:pt x="80269" y="198888"/>
                    <a:pt x="77102" y="210116"/>
                  </a:cubicBezTo>
                  <a:lnTo>
                    <a:pt x="0" y="213859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C2DCFD5-ECEE-38FF-9CB4-79689EBE2231}"/>
                </a:ext>
              </a:extLst>
            </p:cNvPr>
            <p:cNvSpPr/>
            <p:nvPr/>
          </p:nvSpPr>
          <p:spPr>
            <a:xfrm>
              <a:off x="3781035" y="3924127"/>
              <a:ext cx="173436" cy="232630"/>
            </a:xfrm>
            <a:custGeom>
              <a:avLst/>
              <a:gdLst>
                <a:gd name="connsiteX0" fmla="*/ 0 w 173436"/>
                <a:gd name="connsiteY0" fmla="*/ 206374 h 232630"/>
                <a:gd name="connsiteX1" fmla="*/ 138139 w 173436"/>
                <a:gd name="connsiteY1" fmla="*/ 232631 h 232630"/>
                <a:gd name="connsiteX2" fmla="*/ 173437 w 173436"/>
                <a:gd name="connsiteY2" fmla="*/ 0 h 23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436" h="232630">
                  <a:moveTo>
                    <a:pt x="0" y="206374"/>
                  </a:moveTo>
                  <a:lnTo>
                    <a:pt x="138139" y="232631"/>
                  </a:lnTo>
                  <a:lnTo>
                    <a:pt x="173437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57433B6-30F1-0297-BD46-52D528CE347E}"/>
                </a:ext>
              </a:extLst>
            </p:cNvPr>
            <p:cNvSpPr/>
            <p:nvPr/>
          </p:nvSpPr>
          <p:spPr>
            <a:xfrm>
              <a:off x="3835622" y="4070500"/>
              <a:ext cx="199175" cy="187601"/>
            </a:xfrm>
            <a:custGeom>
              <a:avLst/>
              <a:gdLst>
                <a:gd name="connsiteX0" fmla="*/ 199176 w 199175"/>
                <a:gd name="connsiteY0" fmla="*/ 0 h 187601"/>
                <a:gd name="connsiteX1" fmla="*/ 131690 w 199175"/>
                <a:gd name="connsiteY1" fmla="*/ 187601 h 187601"/>
                <a:gd name="connsiteX2" fmla="*/ 0 w 199175"/>
                <a:gd name="connsiteY2" fmla="*/ 172573 h 18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75" h="187601">
                  <a:moveTo>
                    <a:pt x="199176" y="0"/>
                  </a:moveTo>
                  <a:lnTo>
                    <a:pt x="131690" y="187601"/>
                  </a:lnTo>
                  <a:lnTo>
                    <a:pt x="0" y="172573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图形 19">
            <a:extLst>
              <a:ext uri="{FF2B5EF4-FFF2-40B4-BE49-F238E27FC236}">
                <a16:creationId xmlns:a16="http://schemas.microsoft.com/office/drawing/2014/main" id="{4BCBE1B0-D0B1-5930-EC63-9A8A85DA916E}"/>
              </a:ext>
            </a:extLst>
          </p:cNvPr>
          <p:cNvGrpSpPr/>
          <p:nvPr/>
        </p:nvGrpSpPr>
        <p:grpSpPr>
          <a:xfrm rot="5400000" flipV="1">
            <a:off x="2184445" y="1967102"/>
            <a:ext cx="1015663" cy="2220187"/>
            <a:chOff x="3531707" y="3481380"/>
            <a:chExt cx="526024" cy="1110817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5E872AF-B06D-BB62-C35A-70B8A994AF89}"/>
                </a:ext>
              </a:extLst>
            </p:cNvPr>
            <p:cNvSpPr/>
            <p:nvPr/>
          </p:nvSpPr>
          <p:spPr>
            <a:xfrm>
              <a:off x="3531707" y="3488865"/>
              <a:ext cx="526024" cy="1103331"/>
            </a:xfrm>
            <a:custGeom>
              <a:avLst/>
              <a:gdLst>
                <a:gd name="connsiteX0" fmla="*/ 239654 w 526024"/>
                <a:gd name="connsiteY0" fmla="*/ 1103154 h 1103331"/>
                <a:gd name="connsiteX1" fmla="*/ 361728 w 526024"/>
                <a:gd name="connsiteY1" fmla="*/ 806722 h 1103331"/>
                <a:gd name="connsiteX2" fmla="*/ 85450 w 526024"/>
                <a:gd name="connsiteY2" fmla="*/ 0 h 1103331"/>
                <a:gd name="connsiteX3" fmla="*/ 332822 w 526024"/>
                <a:gd name="connsiteY3" fmla="*/ 341460 h 1103331"/>
                <a:gd name="connsiteX4" fmla="*/ 239654 w 526024"/>
                <a:gd name="connsiteY4" fmla="*/ 1103154 h 1103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6024" h="1103331">
                  <a:moveTo>
                    <a:pt x="239654" y="1103154"/>
                  </a:moveTo>
                  <a:cubicBezTo>
                    <a:pt x="217773" y="1110178"/>
                    <a:pt x="461287" y="908066"/>
                    <a:pt x="361728" y="806722"/>
                  </a:cubicBezTo>
                  <a:cubicBezTo>
                    <a:pt x="262168" y="705378"/>
                    <a:pt x="-184379" y="258888"/>
                    <a:pt x="85450" y="0"/>
                  </a:cubicBezTo>
                  <a:cubicBezTo>
                    <a:pt x="85450" y="0"/>
                    <a:pt x="114356" y="225145"/>
                    <a:pt x="332822" y="341460"/>
                  </a:cubicBezTo>
                  <a:cubicBezTo>
                    <a:pt x="551287" y="457776"/>
                    <a:pt x="660520" y="968066"/>
                    <a:pt x="239654" y="1103154"/>
                  </a:cubicBezTo>
                  <a:close/>
                </a:path>
              </a:pathLst>
            </a:custGeom>
            <a:solidFill>
              <a:srgbClr val="8ACC46"/>
            </a:solidFill>
            <a:ln w="5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8A4CB58-67C2-BC1A-7464-F25F56A28308}"/>
                </a:ext>
              </a:extLst>
            </p:cNvPr>
            <p:cNvSpPr/>
            <p:nvPr/>
          </p:nvSpPr>
          <p:spPr>
            <a:xfrm>
              <a:off x="3596584" y="3481380"/>
              <a:ext cx="375806" cy="1091867"/>
            </a:xfrm>
            <a:custGeom>
              <a:avLst/>
              <a:gdLst>
                <a:gd name="connsiteX0" fmla="*/ 226198 w 375806"/>
                <a:gd name="connsiteY0" fmla="*/ 1091867 h 1091867"/>
                <a:gd name="connsiteX1" fmla="*/ 332206 w 375806"/>
                <a:gd name="connsiteY1" fmla="*/ 694149 h 1091867"/>
                <a:gd name="connsiteX2" fmla="*/ 43087 w 375806"/>
                <a:gd name="connsiteY2" fmla="*/ 0 h 109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806" h="1091867">
                  <a:moveTo>
                    <a:pt x="226198" y="1091867"/>
                  </a:moveTo>
                  <a:cubicBezTo>
                    <a:pt x="258328" y="1061867"/>
                    <a:pt x="463895" y="904265"/>
                    <a:pt x="332206" y="694149"/>
                  </a:cubicBezTo>
                  <a:cubicBezTo>
                    <a:pt x="200516" y="484033"/>
                    <a:pt x="-114342" y="142573"/>
                    <a:pt x="43087" y="0"/>
                  </a:cubicBez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4F7CDE0-B60B-9ABC-07B9-C8724ADEFA4F}"/>
                </a:ext>
              </a:extLst>
            </p:cNvPr>
            <p:cNvSpPr/>
            <p:nvPr/>
          </p:nvSpPr>
          <p:spPr>
            <a:xfrm>
              <a:off x="3543279" y="3571438"/>
              <a:ext cx="89942" cy="105029"/>
            </a:xfrm>
            <a:custGeom>
              <a:avLst/>
              <a:gdLst>
                <a:gd name="connsiteX0" fmla="*/ 0 w 89942"/>
                <a:gd name="connsiteY0" fmla="*/ 15029 h 105029"/>
                <a:gd name="connsiteX1" fmla="*/ 73877 w 89942"/>
                <a:gd name="connsiteY1" fmla="*/ 105030 h 105029"/>
                <a:gd name="connsiteX2" fmla="*/ 89943 w 89942"/>
                <a:gd name="connsiteY2" fmla="*/ 0 h 10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942" h="105029">
                  <a:moveTo>
                    <a:pt x="0" y="15029"/>
                  </a:moveTo>
                  <a:lnTo>
                    <a:pt x="73877" y="105030"/>
                  </a:lnTo>
                  <a:lnTo>
                    <a:pt x="89943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A866C25-829D-7CCE-EE27-C8F20A2EBD20}"/>
                </a:ext>
              </a:extLst>
            </p:cNvPr>
            <p:cNvSpPr/>
            <p:nvPr/>
          </p:nvSpPr>
          <p:spPr>
            <a:xfrm>
              <a:off x="3536888" y="3646467"/>
              <a:ext cx="141306" cy="153858"/>
            </a:xfrm>
            <a:custGeom>
              <a:avLst/>
              <a:gdLst>
                <a:gd name="connsiteX0" fmla="*/ 125298 w 141306"/>
                <a:gd name="connsiteY0" fmla="*/ 0 h 153858"/>
                <a:gd name="connsiteX1" fmla="*/ 141306 w 141306"/>
                <a:gd name="connsiteY1" fmla="*/ 153859 h 153858"/>
                <a:gd name="connsiteX2" fmla="*/ 0 w 141306"/>
                <a:gd name="connsiteY2" fmla="*/ 93801 h 15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06" h="153858">
                  <a:moveTo>
                    <a:pt x="125298" y="0"/>
                  </a:moveTo>
                  <a:lnTo>
                    <a:pt x="141306" y="153859"/>
                  </a:lnTo>
                  <a:lnTo>
                    <a:pt x="0" y="93801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9C6D83E-E7D9-C805-6095-71D4B7CD54E3}"/>
                </a:ext>
              </a:extLst>
            </p:cNvPr>
            <p:cNvSpPr/>
            <p:nvPr/>
          </p:nvSpPr>
          <p:spPr>
            <a:xfrm>
              <a:off x="3562569" y="3759097"/>
              <a:ext cx="205567" cy="168830"/>
            </a:xfrm>
            <a:custGeom>
              <a:avLst/>
              <a:gdLst>
                <a:gd name="connsiteX0" fmla="*/ 0 w 205567"/>
                <a:gd name="connsiteY0" fmla="*/ 82515 h 168830"/>
                <a:gd name="connsiteX1" fmla="*/ 192726 w 205567"/>
                <a:gd name="connsiteY1" fmla="*/ 168830 h 168830"/>
                <a:gd name="connsiteX2" fmla="*/ 205567 w 205567"/>
                <a:gd name="connsiteY2" fmla="*/ 0 h 16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567" h="168830">
                  <a:moveTo>
                    <a:pt x="0" y="82515"/>
                  </a:moveTo>
                  <a:cubicBezTo>
                    <a:pt x="12841" y="90000"/>
                    <a:pt x="192726" y="168830"/>
                    <a:pt x="192726" y="168830"/>
                  </a:cubicBezTo>
                  <a:lnTo>
                    <a:pt x="205567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B0656D2F-C9D7-E770-7A68-7DFEF79B47FD}"/>
                </a:ext>
              </a:extLst>
            </p:cNvPr>
            <p:cNvSpPr/>
            <p:nvPr/>
          </p:nvSpPr>
          <p:spPr>
            <a:xfrm>
              <a:off x="3758520" y="3822840"/>
              <a:ext cx="86718" cy="213859"/>
            </a:xfrm>
            <a:custGeom>
              <a:avLst/>
              <a:gdLst>
                <a:gd name="connsiteX0" fmla="*/ 86718 w 86718"/>
                <a:gd name="connsiteY0" fmla="*/ 0 h 213859"/>
                <a:gd name="connsiteX1" fmla="*/ 77102 w 86718"/>
                <a:gd name="connsiteY1" fmla="*/ 210116 h 213859"/>
                <a:gd name="connsiteX2" fmla="*/ 0 w 86718"/>
                <a:gd name="connsiteY2" fmla="*/ 213859 h 21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718" h="213859">
                  <a:moveTo>
                    <a:pt x="86718" y="0"/>
                  </a:moveTo>
                  <a:cubicBezTo>
                    <a:pt x="86718" y="0"/>
                    <a:pt x="80269" y="198888"/>
                    <a:pt x="77102" y="210116"/>
                  </a:cubicBezTo>
                  <a:lnTo>
                    <a:pt x="0" y="213859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874446B-B84F-88D6-992C-383726402F97}"/>
                </a:ext>
              </a:extLst>
            </p:cNvPr>
            <p:cNvSpPr/>
            <p:nvPr/>
          </p:nvSpPr>
          <p:spPr>
            <a:xfrm>
              <a:off x="3781035" y="3924127"/>
              <a:ext cx="173436" cy="232630"/>
            </a:xfrm>
            <a:custGeom>
              <a:avLst/>
              <a:gdLst>
                <a:gd name="connsiteX0" fmla="*/ 0 w 173436"/>
                <a:gd name="connsiteY0" fmla="*/ 206374 h 232630"/>
                <a:gd name="connsiteX1" fmla="*/ 138139 w 173436"/>
                <a:gd name="connsiteY1" fmla="*/ 232631 h 232630"/>
                <a:gd name="connsiteX2" fmla="*/ 173437 w 173436"/>
                <a:gd name="connsiteY2" fmla="*/ 0 h 23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436" h="232630">
                  <a:moveTo>
                    <a:pt x="0" y="206374"/>
                  </a:moveTo>
                  <a:lnTo>
                    <a:pt x="138139" y="232631"/>
                  </a:lnTo>
                  <a:lnTo>
                    <a:pt x="173437" y="0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3BD31D6-100F-A739-84E2-DAFD3000875F}"/>
                </a:ext>
              </a:extLst>
            </p:cNvPr>
            <p:cNvSpPr/>
            <p:nvPr/>
          </p:nvSpPr>
          <p:spPr>
            <a:xfrm>
              <a:off x="3835622" y="4070500"/>
              <a:ext cx="199175" cy="187601"/>
            </a:xfrm>
            <a:custGeom>
              <a:avLst/>
              <a:gdLst>
                <a:gd name="connsiteX0" fmla="*/ 199176 w 199175"/>
                <a:gd name="connsiteY0" fmla="*/ 0 h 187601"/>
                <a:gd name="connsiteX1" fmla="*/ 131690 w 199175"/>
                <a:gd name="connsiteY1" fmla="*/ 187601 h 187601"/>
                <a:gd name="connsiteX2" fmla="*/ 0 w 199175"/>
                <a:gd name="connsiteY2" fmla="*/ 172573 h 18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75" h="187601">
                  <a:moveTo>
                    <a:pt x="199176" y="0"/>
                  </a:moveTo>
                  <a:lnTo>
                    <a:pt x="131690" y="187601"/>
                  </a:lnTo>
                  <a:lnTo>
                    <a:pt x="0" y="172573"/>
                  </a:lnTo>
                </a:path>
              </a:pathLst>
            </a:custGeom>
            <a:noFill/>
            <a:ln w="11516" cap="flat">
              <a:solidFill>
                <a:srgbClr val="3365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71D18A7-5562-6D52-5A95-8689FE0AF1F8}"/>
              </a:ext>
            </a:extLst>
          </p:cNvPr>
          <p:cNvGrpSpPr/>
          <p:nvPr/>
        </p:nvGrpSpPr>
        <p:grpSpPr>
          <a:xfrm>
            <a:off x="10326246" y="305836"/>
            <a:ext cx="1578245" cy="1204879"/>
            <a:chOff x="9949055" y="292847"/>
            <a:chExt cx="2051607" cy="1566258"/>
          </a:xfrm>
        </p:grpSpPr>
        <p:grpSp>
          <p:nvGrpSpPr>
            <p:cNvPr id="37" name="图形 2">
              <a:extLst>
                <a:ext uri="{FF2B5EF4-FFF2-40B4-BE49-F238E27FC236}">
                  <a16:creationId xmlns:a16="http://schemas.microsoft.com/office/drawing/2014/main" id="{8E9F1F99-8B85-8BFB-440A-B159611CB51E}"/>
                </a:ext>
              </a:extLst>
            </p:cNvPr>
            <p:cNvGrpSpPr/>
            <p:nvPr/>
          </p:nvGrpSpPr>
          <p:grpSpPr>
            <a:xfrm>
              <a:off x="9949055" y="774692"/>
              <a:ext cx="772776" cy="728525"/>
              <a:chOff x="3388274" y="2105836"/>
              <a:chExt cx="1181475" cy="1113821"/>
            </a:xfrm>
            <a:solidFill>
              <a:srgbClr val="51A051"/>
            </a:solidFill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1D6B6082-837A-40DD-EDDE-08C58F6F08EB}"/>
                  </a:ext>
                </a:extLst>
              </p:cNvPr>
              <p:cNvSpPr/>
              <p:nvPr/>
            </p:nvSpPr>
            <p:spPr>
              <a:xfrm flipV="1">
                <a:off x="3629777" y="2105836"/>
                <a:ext cx="683870" cy="501000"/>
              </a:xfrm>
              <a:custGeom>
                <a:avLst/>
                <a:gdLst>
                  <a:gd name="connsiteX0" fmla="*/ 221328 w 683870"/>
                  <a:gd name="connsiteY0" fmla="*/ 488270 h 501000"/>
                  <a:gd name="connsiteX1" fmla="*/ 221328 w 683870"/>
                  <a:gd name="connsiteY1" fmla="*/ 455956 h 501000"/>
                  <a:gd name="connsiteX2" fmla="*/ 248539 w 683870"/>
                  <a:gd name="connsiteY2" fmla="*/ 429595 h 501000"/>
                  <a:gd name="connsiteX3" fmla="*/ 283404 w 683870"/>
                  <a:gd name="connsiteY3" fmla="*/ 306292 h 501000"/>
                  <a:gd name="connsiteX4" fmla="*/ 274901 w 683870"/>
                  <a:gd name="connsiteY4" fmla="*/ 250169 h 501000"/>
                  <a:gd name="connsiteX5" fmla="*/ 266397 w 683870"/>
                  <a:gd name="connsiteY5" fmla="*/ 246767 h 501000"/>
                  <a:gd name="connsiteX6" fmla="*/ 187313 w 683870"/>
                  <a:gd name="connsiteY6" fmla="*/ 206800 h 501000"/>
                  <a:gd name="connsiteX7" fmla="*/ 54657 w 683870"/>
                  <a:gd name="connsiteY7" fmla="*/ 172786 h 501000"/>
                  <a:gd name="connsiteX8" fmla="*/ -616 w 683870"/>
                  <a:gd name="connsiteY8" fmla="*/ 172786 h 501000"/>
                  <a:gd name="connsiteX9" fmla="*/ 5336 w 683870"/>
                  <a:gd name="connsiteY9" fmla="*/ 138771 h 501000"/>
                  <a:gd name="connsiteX10" fmla="*/ 52106 w 683870"/>
                  <a:gd name="connsiteY10" fmla="*/ 68191 h 501000"/>
                  <a:gd name="connsiteX11" fmla="*/ 216226 w 683870"/>
                  <a:gd name="connsiteY11" fmla="*/ 1013 h 501000"/>
                  <a:gd name="connsiteX12" fmla="*/ 330174 w 683870"/>
                  <a:gd name="connsiteY12" fmla="*/ 14618 h 501000"/>
                  <a:gd name="connsiteX13" fmla="*/ 388849 w 683870"/>
                  <a:gd name="connsiteY13" fmla="*/ 53735 h 501000"/>
                  <a:gd name="connsiteX14" fmla="*/ 417761 w 683870"/>
                  <a:gd name="connsiteY14" fmla="*/ 74994 h 501000"/>
                  <a:gd name="connsiteX15" fmla="*/ 458579 w 683870"/>
                  <a:gd name="connsiteY15" fmla="*/ 91151 h 501000"/>
                  <a:gd name="connsiteX16" fmla="*/ 492593 w 683870"/>
                  <a:gd name="connsiteY16" fmla="*/ 103056 h 501000"/>
                  <a:gd name="connsiteX17" fmla="*/ 497695 w 683870"/>
                  <a:gd name="connsiteY17" fmla="*/ 107308 h 501000"/>
                  <a:gd name="connsiteX18" fmla="*/ 511301 w 683870"/>
                  <a:gd name="connsiteY18" fmla="*/ 117512 h 501000"/>
                  <a:gd name="connsiteX19" fmla="*/ 518954 w 683870"/>
                  <a:gd name="connsiteY19" fmla="*/ 125165 h 501000"/>
                  <a:gd name="connsiteX20" fmla="*/ 531710 w 683870"/>
                  <a:gd name="connsiteY20" fmla="*/ 138771 h 501000"/>
                  <a:gd name="connsiteX21" fmla="*/ 548717 w 683870"/>
                  <a:gd name="connsiteY21" fmla="*/ 152377 h 501000"/>
                  <a:gd name="connsiteX22" fmla="*/ 566575 w 683870"/>
                  <a:gd name="connsiteY22" fmla="*/ 155778 h 501000"/>
                  <a:gd name="connsiteX23" fmla="*/ 579330 w 683870"/>
                  <a:gd name="connsiteY23" fmla="*/ 159180 h 501000"/>
                  <a:gd name="connsiteX24" fmla="*/ 585283 w 683870"/>
                  <a:gd name="connsiteY24" fmla="*/ 163432 h 501000"/>
                  <a:gd name="connsiteX25" fmla="*/ 603991 w 683870"/>
                  <a:gd name="connsiteY25" fmla="*/ 167683 h 501000"/>
                  <a:gd name="connsiteX26" fmla="*/ 643107 w 683870"/>
                  <a:gd name="connsiteY26" fmla="*/ 177037 h 501000"/>
                  <a:gd name="connsiteX27" fmla="*/ 672019 w 683870"/>
                  <a:gd name="connsiteY27" fmla="*/ 185541 h 501000"/>
                  <a:gd name="connsiteX28" fmla="*/ 674571 w 683870"/>
                  <a:gd name="connsiteY28" fmla="*/ 194045 h 501000"/>
                  <a:gd name="connsiteX29" fmla="*/ 683074 w 683870"/>
                  <a:gd name="connsiteY29" fmla="*/ 209351 h 501000"/>
                  <a:gd name="connsiteX30" fmla="*/ 644808 w 683870"/>
                  <a:gd name="connsiteY30" fmla="*/ 280782 h 501000"/>
                  <a:gd name="connsiteX31" fmla="*/ 548717 w 683870"/>
                  <a:gd name="connsiteY31" fmla="*/ 303741 h 501000"/>
                  <a:gd name="connsiteX32" fmla="*/ 498546 w 683870"/>
                  <a:gd name="connsiteY32" fmla="*/ 304592 h 501000"/>
                  <a:gd name="connsiteX33" fmla="*/ 489192 w 683870"/>
                  <a:gd name="connsiteY33" fmla="*/ 336905 h 501000"/>
                  <a:gd name="connsiteX34" fmla="*/ 367590 w 683870"/>
                  <a:gd name="connsiteY34" fmla="*/ 468711 h 501000"/>
                  <a:gd name="connsiteX35" fmla="*/ 221328 w 683870"/>
                  <a:gd name="connsiteY35" fmla="*/ 488270 h 50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683870" h="501000">
                    <a:moveTo>
                      <a:pt x="221328" y="488270"/>
                    </a:moveTo>
                    <a:cubicBezTo>
                      <a:pt x="205171" y="476365"/>
                      <a:pt x="205171" y="475514"/>
                      <a:pt x="221328" y="455956"/>
                    </a:cubicBezTo>
                    <a:cubicBezTo>
                      <a:pt x="230682" y="445752"/>
                      <a:pt x="242587" y="432996"/>
                      <a:pt x="248539" y="429595"/>
                    </a:cubicBezTo>
                    <a:cubicBezTo>
                      <a:pt x="272350" y="414288"/>
                      <a:pt x="285955" y="365818"/>
                      <a:pt x="283404" y="306292"/>
                    </a:cubicBezTo>
                    <a:cubicBezTo>
                      <a:pt x="281704" y="273979"/>
                      <a:pt x="278302" y="248468"/>
                      <a:pt x="274901" y="250169"/>
                    </a:cubicBezTo>
                    <a:cubicBezTo>
                      <a:pt x="272350" y="251869"/>
                      <a:pt x="268098" y="251019"/>
                      <a:pt x="266397" y="246767"/>
                    </a:cubicBezTo>
                    <a:cubicBezTo>
                      <a:pt x="265547" y="243366"/>
                      <a:pt x="229831" y="224658"/>
                      <a:pt x="187313" y="206800"/>
                    </a:cubicBezTo>
                    <a:cubicBezTo>
                      <a:pt x="123536" y="178738"/>
                      <a:pt x="101427" y="172786"/>
                      <a:pt x="54657" y="172786"/>
                    </a:cubicBezTo>
                    <a:lnTo>
                      <a:pt x="-616" y="172786"/>
                    </a:lnTo>
                    <a:lnTo>
                      <a:pt x="5336" y="138771"/>
                    </a:lnTo>
                    <a:cubicBezTo>
                      <a:pt x="9588" y="113260"/>
                      <a:pt x="21493" y="95403"/>
                      <a:pt x="52106" y="68191"/>
                    </a:cubicBezTo>
                    <a:cubicBezTo>
                      <a:pt x="109080" y="15469"/>
                      <a:pt x="132890" y="6115"/>
                      <a:pt x="216226" y="1013"/>
                    </a:cubicBezTo>
                    <a:cubicBezTo>
                      <a:pt x="280003" y="-3239"/>
                      <a:pt x="295309" y="-1538"/>
                      <a:pt x="330174" y="14618"/>
                    </a:cubicBezTo>
                    <a:cubicBezTo>
                      <a:pt x="352284" y="24823"/>
                      <a:pt x="379495" y="42680"/>
                      <a:pt x="388849" y="53735"/>
                    </a:cubicBezTo>
                    <a:cubicBezTo>
                      <a:pt x="399053" y="65640"/>
                      <a:pt x="411809" y="74994"/>
                      <a:pt x="417761" y="74994"/>
                    </a:cubicBezTo>
                    <a:cubicBezTo>
                      <a:pt x="424564" y="74994"/>
                      <a:pt x="442422" y="82647"/>
                      <a:pt x="458579" y="91151"/>
                    </a:cubicBezTo>
                    <a:cubicBezTo>
                      <a:pt x="474736" y="100505"/>
                      <a:pt x="490042" y="105607"/>
                      <a:pt x="492593" y="103056"/>
                    </a:cubicBezTo>
                    <a:cubicBezTo>
                      <a:pt x="495144" y="99655"/>
                      <a:pt x="497695" y="102206"/>
                      <a:pt x="497695" y="107308"/>
                    </a:cubicBezTo>
                    <a:cubicBezTo>
                      <a:pt x="497695" y="113260"/>
                      <a:pt x="503648" y="117512"/>
                      <a:pt x="511301" y="117512"/>
                    </a:cubicBezTo>
                    <a:cubicBezTo>
                      <a:pt x="518104" y="117512"/>
                      <a:pt x="522356" y="120914"/>
                      <a:pt x="518954" y="125165"/>
                    </a:cubicBezTo>
                    <a:cubicBezTo>
                      <a:pt x="516403" y="129417"/>
                      <a:pt x="522356" y="135370"/>
                      <a:pt x="531710" y="138771"/>
                    </a:cubicBezTo>
                    <a:cubicBezTo>
                      <a:pt x="541064" y="141322"/>
                      <a:pt x="548717" y="148125"/>
                      <a:pt x="548717" y="152377"/>
                    </a:cubicBezTo>
                    <a:cubicBezTo>
                      <a:pt x="548717" y="157479"/>
                      <a:pt x="556370" y="158329"/>
                      <a:pt x="566575" y="155778"/>
                    </a:cubicBezTo>
                    <a:cubicBezTo>
                      <a:pt x="578480" y="151527"/>
                      <a:pt x="582731" y="152377"/>
                      <a:pt x="579330" y="159180"/>
                    </a:cubicBezTo>
                    <a:cubicBezTo>
                      <a:pt x="575929" y="165132"/>
                      <a:pt x="578480" y="166833"/>
                      <a:pt x="585283" y="163432"/>
                    </a:cubicBezTo>
                    <a:cubicBezTo>
                      <a:pt x="592085" y="160881"/>
                      <a:pt x="600589" y="162581"/>
                      <a:pt x="603991" y="167683"/>
                    </a:cubicBezTo>
                    <a:cubicBezTo>
                      <a:pt x="606542" y="172786"/>
                      <a:pt x="624399" y="177037"/>
                      <a:pt x="643107" y="177037"/>
                    </a:cubicBezTo>
                    <a:cubicBezTo>
                      <a:pt x="663516" y="177037"/>
                      <a:pt x="675421" y="180439"/>
                      <a:pt x="672019" y="185541"/>
                    </a:cubicBezTo>
                    <a:cubicBezTo>
                      <a:pt x="669468" y="190643"/>
                      <a:pt x="670319" y="194045"/>
                      <a:pt x="674571" y="194045"/>
                    </a:cubicBezTo>
                    <a:cubicBezTo>
                      <a:pt x="678822" y="194045"/>
                      <a:pt x="682224" y="200848"/>
                      <a:pt x="683074" y="209351"/>
                    </a:cubicBezTo>
                    <a:cubicBezTo>
                      <a:pt x="684775" y="242515"/>
                      <a:pt x="674571" y="262074"/>
                      <a:pt x="644808" y="280782"/>
                    </a:cubicBezTo>
                    <a:cubicBezTo>
                      <a:pt x="606542" y="303741"/>
                      <a:pt x="613344" y="302041"/>
                      <a:pt x="548717" y="303741"/>
                    </a:cubicBezTo>
                    <a:lnTo>
                      <a:pt x="498546" y="304592"/>
                    </a:lnTo>
                    <a:lnTo>
                      <a:pt x="489192" y="336905"/>
                    </a:lnTo>
                    <a:cubicBezTo>
                      <a:pt x="473885" y="395580"/>
                      <a:pt x="438170" y="434697"/>
                      <a:pt x="367590" y="468711"/>
                    </a:cubicBezTo>
                    <a:cubicBezTo>
                      <a:pt x="298711" y="502726"/>
                      <a:pt x="249390" y="508678"/>
                      <a:pt x="221328" y="488270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D5E1BBA-8BF6-122D-C9F3-2EE2B50E3847}"/>
                  </a:ext>
                </a:extLst>
              </p:cNvPr>
              <p:cNvSpPr/>
              <p:nvPr/>
            </p:nvSpPr>
            <p:spPr>
              <a:xfrm flipV="1">
                <a:off x="3929632" y="2566461"/>
                <a:ext cx="348233" cy="343984"/>
              </a:xfrm>
              <a:custGeom>
                <a:avLst/>
                <a:gdLst>
                  <a:gd name="connsiteX0" fmla="*/ 167086 w 348233"/>
                  <a:gd name="connsiteY0" fmla="*/ 335723 h 343984"/>
                  <a:gd name="connsiteX1" fmla="*/ 174739 w 348233"/>
                  <a:gd name="connsiteY1" fmla="*/ 315315 h 343984"/>
                  <a:gd name="connsiteX2" fmla="*/ 153480 w 348233"/>
                  <a:gd name="connsiteY2" fmla="*/ 202217 h 343984"/>
                  <a:gd name="connsiteX3" fmla="*/ 17422 w 348233"/>
                  <a:gd name="connsiteY3" fmla="*/ 33845 h 343984"/>
                  <a:gd name="connsiteX4" fmla="*/ 1265 w 348233"/>
                  <a:gd name="connsiteY4" fmla="*/ 5783 h 343984"/>
                  <a:gd name="connsiteX5" fmla="*/ 142425 w 348233"/>
                  <a:gd name="connsiteY5" fmla="*/ 48301 h 343984"/>
                  <a:gd name="connsiteX6" fmla="*/ 206202 w 348233"/>
                  <a:gd name="connsiteY6" fmla="*/ 81465 h 343984"/>
                  <a:gd name="connsiteX7" fmla="*/ 320151 w 348233"/>
                  <a:gd name="connsiteY7" fmla="*/ 195414 h 343984"/>
                  <a:gd name="connsiteX8" fmla="*/ 307395 w 348233"/>
                  <a:gd name="connsiteY8" fmla="*/ 310212 h 343984"/>
                  <a:gd name="connsiteX9" fmla="*/ 223209 w 348233"/>
                  <a:gd name="connsiteY9" fmla="*/ 342526 h 343984"/>
                  <a:gd name="connsiteX10" fmla="*/ 167086 w 348233"/>
                  <a:gd name="connsiteY10" fmla="*/ 335723 h 343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8233" h="343984">
                    <a:moveTo>
                      <a:pt x="167086" y="335723"/>
                    </a:moveTo>
                    <a:cubicBezTo>
                      <a:pt x="163684" y="329771"/>
                      <a:pt x="167086" y="321267"/>
                      <a:pt x="174739" y="315315"/>
                    </a:cubicBezTo>
                    <a:cubicBezTo>
                      <a:pt x="195998" y="300008"/>
                      <a:pt x="192596" y="283851"/>
                      <a:pt x="153480" y="202217"/>
                    </a:cubicBezTo>
                    <a:cubicBezTo>
                      <a:pt x="118615" y="131637"/>
                      <a:pt x="70144" y="71261"/>
                      <a:pt x="17422" y="33845"/>
                    </a:cubicBezTo>
                    <a:cubicBezTo>
                      <a:pt x="415" y="22790"/>
                      <a:pt x="-3837" y="14287"/>
                      <a:pt x="1265" y="5783"/>
                    </a:cubicBezTo>
                    <a:cubicBezTo>
                      <a:pt x="12320" y="-11224"/>
                      <a:pt x="73546" y="7484"/>
                      <a:pt x="142425" y="48301"/>
                    </a:cubicBezTo>
                    <a:cubicBezTo>
                      <a:pt x="172188" y="67009"/>
                      <a:pt x="201100" y="81465"/>
                      <a:pt x="206202" y="81465"/>
                    </a:cubicBezTo>
                    <a:cubicBezTo>
                      <a:pt x="221509" y="81465"/>
                      <a:pt x="286136" y="146093"/>
                      <a:pt x="320151" y="195414"/>
                    </a:cubicBezTo>
                    <a:cubicBezTo>
                      <a:pt x="359267" y="252388"/>
                      <a:pt x="357566" y="270245"/>
                      <a:pt x="307395" y="310212"/>
                    </a:cubicBezTo>
                    <a:cubicBezTo>
                      <a:pt x="278483" y="334023"/>
                      <a:pt x="263176" y="339125"/>
                      <a:pt x="223209" y="342526"/>
                    </a:cubicBezTo>
                    <a:cubicBezTo>
                      <a:pt x="190045" y="345077"/>
                      <a:pt x="171337" y="342526"/>
                      <a:pt x="167086" y="33572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98C46646-69C3-9133-1E99-90AC66D67CEE}"/>
                  </a:ext>
                </a:extLst>
              </p:cNvPr>
              <p:cNvSpPr/>
              <p:nvPr/>
            </p:nvSpPr>
            <p:spPr>
              <a:xfrm flipV="1">
                <a:off x="3640056" y="2702138"/>
                <a:ext cx="229870" cy="204666"/>
              </a:xfrm>
              <a:custGeom>
                <a:avLst/>
                <a:gdLst>
                  <a:gd name="connsiteX0" fmla="*/ 147503 w 229870"/>
                  <a:gd name="connsiteY0" fmla="*/ 179102 h 204666"/>
                  <a:gd name="connsiteX1" fmla="*/ 49712 w 229870"/>
                  <a:gd name="connsiteY1" fmla="*/ 168047 h 204666"/>
                  <a:gd name="connsiteX2" fmla="*/ 28453 w 229870"/>
                  <a:gd name="connsiteY2" fmla="*/ 176551 h 204666"/>
                  <a:gd name="connsiteX3" fmla="*/ 12296 w 229870"/>
                  <a:gd name="connsiteY3" fmla="*/ 179952 h 204666"/>
                  <a:gd name="connsiteX4" fmla="*/ 4643 w 229870"/>
                  <a:gd name="connsiteY4" fmla="*/ 160394 h 204666"/>
                  <a:gd name="connsiteX5" fmla="*/ 20800 w 229870"/>
                  <a:gd name="connsiteY5" fmla="*/ 120427 h 204666"/>
                  <a:gd name="connsiteX6" fmla="*/ 48862 w 229870"/>
                  <a:gd name="connsiteY6" fmla="*/ 69405 h 204666"/>
                  <a:gd name="connsiteX7" fmla="*/ 121993 w 229870"/>
                  <a:gd name="connsiteY7" fmla="*/ 526 h 204666"/>
                  <a:gd name="connsiteX8" fmla="*/ 164511 w 229870"/>
                  <a:gd name="connsiteY8" fmla="*/ 33690 h 204666"/>
                  <a:gd name="connsiteX9" fmla="*/ 178116 w 229870"/>
                  <a:gd name="connsiteY9" fmla="*/ 82161 h 204666"/>
                  <a:gd name="connsiteX10" fmla="*/ 204478 w 229870"/>
                  <a:gd name="connsiteY10" fmla="*/ 133183 h 204666"/>
                  <a:gd name="connsiteX11" fmla="*/ 224886 w 229870"/>
                  <a:gd name="connsiteY11" fmla="*/ 174000 h 204666"/>
                  <a:gd name="connsiteX12" fmla="*/ 228288 w 229870"/>
                  <a:gd name="connsiteY12" fmla="*/ 196960 h 204666"/>
                  <a:gd name="connsiteX13" fmla="*/ 147503 w 229870"/>
                  <a:gd name="connsiteY13" fmla="*/ 179102 h 204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9870" h="204666">
                    <a:moveTo>
                      <a:pt x="147503" y="179102"/>
                    </a:moveTo>
                    <a:cubicBezTo>
                      <a:pt x="93931" y="151040"/>
                      <a:pt x="78624" y="149339"/>
                      <a:pt x="49712" y="168047"/>
                    </a:cubicBezTo>
                    <a:cubicBezTo>
                      <a:pt x="37807" y="175701"/>
                      <a:pt x="28453" y="179102"/>
                      <a:pt x="28453" y="176551"/>
                    </a:cubicBezTo>
                    <a:cubicBezTo>
                      <a:pt x="28453" y="173149"/>
                      <a:pt x="20800" y="174850"/>
                      <a:pt x="12296" y="179952"/>
                    </a:cubicBezTo>
                    <a:cubicBezTo>
                      <a:pt x="-3011" y="187606"/>
                      <a:pt x="-3011" y="185905"/>
                      <a:pt x="4643" y="160394"/>
                    </a:cubicBezTo>
                    <a:cubicBezTo>
                      <a:pt x="9745" y="145938"/>
                      <a:pt x="17398" y="127230"/>
                      <a:pt x="20800" y="120427"/>
                    </a:cubicBezTo>
                    <a:cubicBezTo>
                      <a:pt x="25051" y="113624"/>
                      <a:pt x="37807" y="90664"/>
                      <a:pt x="48862" y="69405"/>
                    </a:cubicBezTo>
                    <a:cubicBezTo>
                      <a:pt x="73522" y="22636"/>
                      <a:pt x="93931" y="3928"/>
                      <a:pt x="121993" y="526"/>
                    </a:cubicBezTo>
                    <a:cubicBezTo>
                      <a:pt x="151755" y="-3726"/>
                      <a:pt x="164511" y="6479"/>
                      <a:pt x="164511" y="33690"/>
                    </a:cubicBezTo>
                    <a:cubicBezTo>
                      <a:pt x="164511" y="46446"/>
                      <a:pt x="170463" y="68555"/>
                      <a:pt x="178116" y="82161"/>
                    </a:cubicBezTo>
                    <a:cubicBezTo>
                      <a:pt x="185770" y="96617"/>
                      <a:pt x="197675" y="119577"/>
                      <a:pt x="204478" y="133183"/>
                    </a:cubicBezTo>
                    <a:cubicBezTo>
                      <a:pt x="211281" y="147639"/>
                      <a:pt x="220635" y="165496"/>
                      <a:pt x="224886" y="174000"/>
                    </a:cubicBezTo>
                    <a:cubicBezTo>
                      <a:pt x="229138" y="182503"/>
                      <a:pt x="230839" y="192708"/>
                      <a:pt x="228288" y="196960"/>
                    </a:cubicBezTo>
                    <a:cubicBezTo>
                      <a:pt x="219784" y="210565"/>
                      <a:pt x="196824" y="205463"/>
                      <a:pt x="147503" y="179102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E81BB9A8-C50D-56C5-925F-441F75B8129C}"/>
                  </a:ext>
                </a:extLst>
              </p:cNvPr>
              <p:cNvSpPr/>
              <p:nvPr/>
            </p:nvSpPr>
            <p:spPr>
              <a:xfrm flipV="1">
                <a:off x="3388274" y="2856473"/>
                <a:ext cx="1181475" cy="363185"/>
              </a:xfrm>
              <a:custGeom>
                <a:avLst/>
                <a:gdLst>
                  <a:gd name="connsiteX0" fmla="*/ 926270 w 1181475"/>
                  <a:gd name="connsiteY0" fmla="*/ 352795 h 363185"/>
                  <a:gd name="connsiteX1" fmla="*/ 886303 w 1181475"/>
                  <a:gd name="connsiteY1" fmla="*/ 335788 h 363185"/>
                  <a:gd name="connsiteX2" fmla="*/ 564866 w 1181475"/>
                  <a:gd name="connsiteY2" fmla="*/ 276263 h 363185"/>
                  <a:gd name="connsiteX3" fmla="*/ 382038 w 1181475"/>
                  <a:gd name="connsiteY3" fmla="*/ 237997 h 363185"/>
                  <a:gd name="connsiteX4" fmla="*/ 216218 w 1181475"/>
                  <a:gd name="connsiteY4" fmla="*/ 195479 h 363185"/>
                  <a:gd name="connsiteX5" fmla="*/ 77609 w 1181475"/>
                  <a:gd name="connsiteY5" fmla="*/ 170818 h 363185"/>
                  <a:gd name="connsiteX6" fmla="*/ -624 w 1181475"/>
                  <a:gd name="connsiteY6" fmla="*/ 165716 h 363185"/>
                  <a:gd name="connsiteX7" fmla="*/ 43595 w 1181475"/>
                  <a:gd name="connsiteY7" fmla="*/ 117245 h 363185"/>
                  <a:gd name="connsiteX8" fmla="*/ 189006 w 1181475"/>
                  <a:gd name="connsiteY8" fmla="*/ -105 h 363185"/>
                  <a:gd name="connsiteX9" fmla="*/ 279995 w 1181475"/>
                  <a:gd name="connsiteY9" fmla="*/ 35611 h 363185"/>
                  <a:gd name="connsiteX10" fmla="*/ 286798 w 1181475"/>
                  <a:gd name="connsiteY10" fmla="*/ 39012 h 363185"/>
                  <a:gd name="connsiteX11" fmla="*/ 314860 w 1181475"/>
                  <a:gd name="connsiteY11" fmla="*/ 53468 h 363185"/>
                  <a:gd name="connsiteX12" fmla="*/ 335268 w 1181475"/>
                  <a:gd name="connsiteY12" fmla="*/ 67924 h 363185"/>
                  <a:gd name="connsiteX13" fmla="*/ 363330 w 1181475"/>
                  <a:gd name="connsiteY13" fmla="*/ 75578 h 363185"/>
                  <a:gd name="connsiteX14" fmla="*/ 390542 w 1181475"/>
                  <a:gd name="connsiteY14" fmla="*/ 104490 h 363185"/>
                  <a:gd name="connsiteX15" fmla="*/ 395644 w 1181475"/>
                  <a:gd name="connsiteY15" fmla="*/ 116395 h 363185"/>
                  <a:gd name="connsiteX16" fmla="*/ 426257 w 1181475"/>
                  <a:gd name="connsiteY16" fmla="*/ 124048 h 363185"/>
                  <a:gd name="connsiteX17" fmla="*/ 463673 w 1181475"/>
                  <a:gd name="connsiteY17" fmla="*/ 132552 h 363185"/>
                  <a:gd name="connsiteX18" fmla="*/ 471326 w 1181475"/>
                  <a:gd name="connsiteY18" fmla="*/ 135953 h 363185"/>
                  <a:gd name="connsiteX19" fmla="*/ 477279 w 1181475"/>
                  <a:gd name="connsiteY19" fmla="*/ 145307 h 363185"/>
                  <a:gd name="connsiteX20" fmla="*/ 508742 w 1181475"/>
                  <a:gd name="connsiteY20" fmla="*/ 148709 h 363185"/>
                  <a:gd name="connsiteX21" fmla="*/ 534253 w 1181475"/>
                  <a:gd name="connsiteY21" fmla="*/ 158913 h 363185"/>
                  <a:gd name="connsiteX22" fmla="*/ 675413 w 1181475"/>
                  <a:gd name="connsiteY22" fmla="*/ 209084 h 363185"/>
                  <a:gd name="connsiteX23" fmla="*/ 919467 w 1181475"/>
                  <a:gd name="connsiteY23" fmla="*/ 234595 h 363185"/>
                  <a:gd name="connsiteX24" fmla="*/ 1060627 w 1181475"/>
                  <a:gd name="connsiteY24" fmla="*/ 190376 h 363185"/>
                  <a:gd name="connsiteX25" fmla="*/ 1160119 w 1181475"/>
                  <a:gd name="connsiteY25" fmla="*/ 185274 h 363185"/>
                  <a:gd name="connsiteX26" fmla="*/ 1133758 w 1181475"/>
                  <a:gd name="connsiteY26" fmla="*/ 291569 h 363185"/>
                  <a:gd name="connsiteX27" fmla="*/ 1081035 w 1181475"/>
                  <a:gd name="connsiteY27" fmla="*/ 336639 h 363185"/>
                  <a:gd name="connsiteX28" fmla="*/ 1058076 w 1181475"/>
                  <a:gd name="connsiteY28" fmla="*/ 343441 h 363185"/>
                  <a:gd name="connsiteX29" fmla="*/ 971339 w 1181475"/>
                  <a:gd name="connsiteY29" fmla="*/ 362149 h 363185"/>
                  <a:gd name="connsiteX30" fmla="*/ 926270 w 1181475"/>
                  <a:gd name="connsiteY30" fmla="*/ 352795 h 363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181475" h="363185">
                    <a:moveTo>
                      <a:pt x="926270" y="352795"/>
                    </a:moveTo>
                    <a:cubicBezTo>
                      <a:pt x="926270" y="345142"/>
                      <a:pt x="912664" y="339190"/>
                      <a:pt x="886303" y="335788"/>
                    </a:cubicBezTo>
                    <a:cubicBezTo>
                      <a:pt x="820825" y="327285"/>
                      <a:pt x="719632" y="308577"/>
                      <a:pt x="564866" y="276263"/>
                    </a:cubicBezTo>
                    <a:cubicBezTo>
                      <a:pt x="485782" y="259256"/>
                      <a:pt x="403297" y="242248"/>
                      <a:pt x="382038" y="237997"/>
                    </a:cubicBezTo>
                    <a:cubicBezTo>
                      <a:pt x="322513" y="226092"/>
                      <a:pt x="234926" y="203982"/>
                      <a:pt x="216218" y="195479"/>
                    </a:cubicBezTo>
                    <a:cubicBezTo>
                      <a:pt x="182203" y="181022"/>
                      <a:pt x="155842" y="176771"/>
                      <a:pt x="77609" y="170818"/>
                    </a:cubicBezTo>
                    <a:lnTo>
                      <a:pt x="-624" y="165716"/>
                    </a:lnTo>
                    <a:lnTo>
                      <a:pt x="43595" y="117245"/>
                    </a:lnTo>
                    <a:cubicBezTo>
                      <a:pt x="87813" y="70475"/>
                      <a:pt x="174550" y="-105"/>
                      <a:pt x="189006" y="-105"/>
                    </a:cubicBezTo>
                    <a:cubicBezTo>
                      <a:pt x="206864" y="-105"/>
                      <a:pt x="279995" y="27957"/>
                      <a:pt x="279995" y="35611"/>
                    </a:cubicBezTo>
                    <a:cubicBezTo>
                      <a:pt x="279995" y="39862"/>
                      <a:pt x="283396" y="41563"/>
                      <a:pt x="286798" y="39012"/>
                    </a:cubicBezTo>
                    <a:cubicBezTo>
                      <a:pt x="291050" y="36461"/>
                      <a:pt x="303805" y="43264"/>
                      <a:pt x="314860" y="53468"/>
                    </a:cubicBezTo>
                    <a:cubicBezTo>
                      <a:pt x="325915" y="63673"/>
                      <a:pt x="335268" y="70475"/>
                      <a:pt x="335268" y="67924"/>
                    </a:cubicBezTo>
                    <a:cubicBezTo>
                      <a:pt x="335268" y="66224"/>
                      <a:pt x="348024" y="69625"/>
                      <a:pt x="363330" y="75578"/>
                    </a:cubicBezTo>
                    <a:cubicBezTo>
                      <a:pt x="381188" y="83231"/>
                      <a:pt x="390542" y="92585"/>
                      <a:pt x="390542" y="104490"/>
                    </a:cubicBezTo>
                    <a:cubicBezTo>
                      <a:pt x="390542" y="113844"/>
                      <a:pt x="393093" y="119796"/>
                      <a:pt x="395644" y="116395"/>
                    </a:cubicBezTo>
                    <a:cubicBezTo>
                      <a:pt x="399046" y="113844"/>
                      <a:pt x="412651" y="117245"/>
                      <a:pt x="426257" y="124048"/>
                    </a:cubicBezTo>
                    <a:cubicBezTo>
                      <a:pt x="439863" y="131701"/>
                      <a:pt x="456870" y="135103"/>
                      <a:pt x="463673" y="132552"/>
                    </a:cubicBezTo>
                    <a:cubicBezTo>
                      <a:pt x="471326" y="130001"/>
                      <a:pt x="473877" y="131701"/>
                      <a:pt x="471326" y="135953"/>
                    </a:cubicBezTo>
                    <a:cubicBezTo>
                      <a:pt x="468775" y="141055"/>
                      <a:pt x="471326" y="145307"/>
                      <a:pt x="477279" y="145307"/>
                    </a:cubicBezTo>
                    <a:cubicBezTo>
                      <a:pt x="483231" y="146158"/>
                      <a:pt x="497688" y="147858"/>
                      <a:pt x="508742" y="148709"/>
                    </a:cubicBezTo>
                    <a:cubicBezTo>
                      <a:pt x="519797" y="149559"/>
                      <a:pt x="530852" y="154661"/>
                      <a:pt x="534253" y="158913"/>
                    </a:cubicBezTo>
                    <a:cubicBezTo>
                      <a:pt x="538505" y="166566"/>
                      <a:pt x="635446" y="200581"/>
                      <a:pt x="675413" y="209084"/>
                    </a:cubicBezTo>
                    <a:cubicBezTo>
                      <a:pt x="774905" y="229493"/>
                      <a:pt x="862493" y="238847"/>
                      <a:pt x="919467" y="234595"/>
                    </a:cubicBezTo>
                    <a:cubicBezTo>
                      <a:pt x="994299" y="228643"/>
                      <a:pt x="1020660" y="220139"/>
                      <a:pt x="1060627" y="190376"/>
                    </a:cubicBezTo>
                    <a:cubicBezTo>
                      <a:pt x="1101444" y="158913"/>
                      <a:pt x="1133758" y="157212"/>
                      <a:pt x="1160119" y="185274"/>
                    </a:cubicBezTo>
                    <a:cubicBezTo>
                      <a:pt x="1193283" y="220989"/>
                      <a:pt x="1188181" y="242248"/>
                      <a:pt x="1133758" y="291569"/>
                    </a:cubicBezTo>
                    <a:cubicBezTo>
                      <a:pt x="1107397" y="316230"/>
                      <a:pt x="1083587" y="335788"/>
                      <a:pt x="1081035" y="336639"/>
                    </a:cubicBezTo>
                    <a:cubicBezTo>
                      <a:pt x="1077634" y="336639"/>
                      <a:pt x="1067430" y="340040"/>
                      <a:pt x="1058076" y="343441"/>
                    </a:cubicBezTo>
                    <a:cubicBezTo>
                      <a:pt x="1023211" y="357047"/>
                      <a:pt x="1014707" y="358748"/>
                      <a:pt x="971339" y="362149"/>
                    </a:cubicBezTo>
                    <a:cubicBezTo>
                      <a:pt x="936474" y="364700"/>
                      <a:pt x="926270" y="362149"/>
                      <a:pt x="926270" y="352795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7095BDB-74D1-04E0-7E25-BA5222D4D22C}"/>
                </a:ext>
              </a:extLst>
            </p:cNvPr>
            <p:cNvSpPr/>
            <p:nvPr/>
          </p:nvSpPr>
          <p:spPr>
            <a:xfrm flipV="1">
              <a:off x="10460221" y="292847"/>
              <a:ext cx="1540441" cy="1566258"/>
            </a:xfrm>
            <a:custGeom>
              <a:avLst/>
              <a:gdLst>
                <a:gd name="connsiteX0" fmla="*/ 438695 w 1142397"/>
                <a:gd name="connsiteY0" fmla="*/ 1138816 h 1161543"/>
                <a:gd name="connsiteX1" fmla="*/ 421687 w 1142397"/>
                <a:gd name="connsiteY1" fmla="*/ 1117556 h 1161543"/>
                <a:gd name="connsiteX2" fmla="*/ 414885 w 1142397"/>
                <a:gd name="connsiteY2" fmla="*/ 1096297 h 1161543"/>
                <a:gd name="connsiteX3" fmla="*/ 423388 w 1142397"/>
                <a:gd name="connsiteY3" fmla="*/ 1075038 h 1161543"/>
                <a:gd name="connsiteX4" fmla="*/ 417436 w 1142397"/>
                <a:gd name="connsiteY4" fmla="*/ 996805 h 1161543"/>
                <a:gd name="connsiteX5" fmla="*/ 255017 w 1142397"/>
                <a:gd name="connsiteY5" fmla="*/ 925375 h 1161543"/>
                <a:gd name="connsiteX6" fmla="*/ 244812 w 1142397"/>
                <a:gd name="connsiteY6" fmla="*/ 870952 h 1161543"/>
                <a:gd name="connsiteX7" fmla="*/ 385972 w 1142397"/>
                <a:gd name="connsiteY7" fmla="*/ 841189 h 1161543"/>
                <a:gd name="connsiteX8" fmla="*/ 400428 w 1142397"/>
                <a:gd name="connsiteY8" fmla="*/ 822481 h 1161543"/>
                <a:gd name="connsiteX9" fmla="*/ 340053 w 1142397"/>
                <a:gd name="connsiteY9" fmla="*/ 768908 h 1161543"/>
                <a:gd name="connsiteX10" fmla="*/ 260119 w 1142397"/>
                <a:gd name="connsiteY10" fmla="*/ 740846 h 1161543"/>
                <a:gd name="connsiteX11" fmla="*/ 249914 w 1142397"/>
                <a:gd name="connsiteY11" fmla="*/ 705982 h 1161543"/>
                <a:gd name="connsiteX12" fmla="*/ 340053 w 1142397"/>
                <a:gd name="connsiteY12" fmla="*/ 713635 h 1161543"/>
                <a:gd name="connsiteX13" fmla="*/ 380870 w 1142397"/>
                <a:gd name="connsiteY13" fmla="*/ 726390 h 1161543"/>
                <a:gd name="connsiteX14" fmla="*/ 332399 w 1142397"/>
                <a:gd name="connsiteY14" fmla="*/ 695777 h 1161543"/>
                <a:gd name="connsiteX15" fmla="*/ 243112 w 1142397"/>
                <a:gd name="connsiteY15" fmla="*/ 649007 h 1161543"/>
                <a:gd name="connsiteX16" fmla="*/ 185287 w 1142397"/>
                <a:gd name="connsiteY16" fmla="*/ 628599 h 1161543"/>
                <a:gd name="connsiteX17" fmla="*/ 125762 w 1142397"/>
                <a:gd name="connsiteY17" fmla="*/ 595435 h 1161543"/>
                <a:gd name="connsiteX18" fmla="*/ 199743 w 1142397"/>
                <a:gd name="connsiteY18" fmla="*/ 514650 h 1161543"/>
                <a:gd name="connsiteX19" fmla="*/ 287330 w 1142397"/>
                <a:gd name="connsiteY19" fmla="*/ 521453 h 1161543"/>
                <a:gd name="connsiteX20" fmla="*/ 320494 w 1142397"/>
                <a:gd name="connsiteY20" fmla="*/ 537610 h 1161543"/>
                <a:gd name="connsiteX21" fmla="*/ 298385 w 1142397"/>
                <a:gd name="connsiteY21" fmla="*/ 476384 h 1161543"/>
                <a:gd name="connsiteX22" fmla="*/ 231206 w 1142397"/>
                <a:gd name="connsiteY22" fmla="*/ 326720 h 1161543"/>
                <a:gd name="connsiteX23" fmla="*/ 25419 w 1142397"/>
                <a:gd name="connsiteY23" fmla="*/ 38448 h 1161543"/>
                <a:gd name="connsiteX24" fmla="*/ -92 w 1142397"/>
                <a:gd name="connsiteY24" fmla="*/ 2733 h 1161543"/>
                <a:gd name="connsiteX25" fmla="*/ 159776 w 1142397"/>
                <a:gd name="connsiteY25" fmla="*/ 91170 h 1161543"/>
                <a:gd name="connsiteX26" fmla="*/ 211648 w 1142397"/>
                <a:gd name="connsiteY26" fmla="*/ 160900 h 1161543"/>
                <a:gd name="connsiteX27" fmla="*/ 346005 w 1142397"/>
                <a:gd name="connsiteY27" fmla="*/ 476384 h 1161543"/>
                <a:gd name="connsiteX28" fmla="*/ 442946 w 1142397"/>
                <a:gd name="connsiteY28" fmla="*/ 633701 h 1161543"/>
                <a:gd name="connsiteX29" fmla="*/ 561997 w 1142397"/>
                <a:gd name="connsiteY29" fmla="*/ 575876 h 1161543"/>
                <a:gd name="connsiteX30" fmla="*/ 552643 w 1142397"/>
                <a:gd name="connsiteY30" fmla="*/ 556318 h 1161543"/>
                <a:gd name="connsiteX31" fmla="*/ 422538 w 1142397"/>
                <a:gd name="connsiteY31" fmla="*/ 482336 h 1161543"/>
                <a:gd name="connsiteX32" fmla="*/ 419987 w 1142397"/>
                <a:gd name="connsiteY32" fmla="*/ 439818 h 1161543"/>
                <a:gd name="connsiteX33" fmla="*/ 485465 w 1142397"/>
                <a:gd name="connsiteY33" fmla="*/ 432165 h 1161543"/>
                <a:gd name="connsiteX34" fmla="*/ 534786 w 1142397"/>
                <a:gd name="connsiteY34" fmla="*/ 437267 h 1161543"/>
                <a:gd name="connsiteX35" fmla="*/ 532234 w 1142397"/>
                <a:gd name="connsiteY35" fmla="*/ 400702 h 1161543"/>
                <a:gd name="connsiteX36" fmla="*/ 499921 w 1142397"/>
                <a:gd name="connsiteY36" fmla="*/ 364987 h 1161543"/>
                <a:gd name="connsiteX37" fmla="*/ 452300 w 1142397"/>
                <a:gd name="connsiteY37" fmla="*/ 358184 h 1161543"/>
                <a:gd name="connsiteX38" fmla="*/ 423388 w 1142397"/>
                <a:gd name="connsiteY38" fmla="*/ 386246 h 1161543"/>
                <a:gd name="connsiteX39" fmla="*/ 397877 w 1142397"/>
                <a:gd name="connsiteY39" fmla="*/ 407505 h 1161543"/>
                <a:gd name="connsiteX40" fmla="*/ 389374 w 1142397"/>
                <a:gd name="connsiteY40" fmla="*/ 394749 h 1161543"/>
                <a:gd name="connsiteX41" fmla="*/ 385972 w 1142397"/>
                <a:gd name="connsiteY41" fmla="*/ 407505 h 1161543"/>
                <a:gd name="connsiteX42" fmla="*/ 380870 w 1142397"/>
                <a:gd name="connsiteY42" fmla="*/ 420260 h 1161543"/>
                <a:gd name="connsiteX43" fmla="*/ 375768 w 1142397"/>
                <a:gd name="connsiteY43" fmla="*/ 325020 h 1161543"/>
                <a:gd name="connsiteX44" fmla="*/ 408932 w 1142397"/>
                <a:gd name="connsiteY44" fmla="*/ 166002 h 1161543"/>
                <a:gd name="connsiteX45" fmla="*/ 464205 w 1142397"/>
                <a:gd name="connsiteY45" fmla="*/ 158349 h 1161543"/>
                <a:gd name="connsiteX46" fmla="*/ 502472 w 1142397"/>
                <a:gd name="connsiteY46" fmla="*/ 153247 h 1161543"/>
                <a:gd name="connsiteX47" fmla="*/ 580705 w 1142397"/>
                <a:gd name="connsiteY47" fmla="*/ 135389 h 1161543"/>
                <a:gd name="connsiteX48" fmla="*/ 657238 w 1142397"/>
                <a:gd name="connsiteY48" fmla="*/ 299509 h 1161543"/>
                <a:gd name="connsiteX49" fmla="*/ 667442 w 1142397"/>
                <a:gd name="connsiteY49" fmla="*/ 380293 h 1161543"/>
                <a:gd name="connsiteX50" fmla="*/ 667442 w 1142397"/>
                <a:gd name="connsiteY50" fmla="*/ 486588 h 1161543"/>
                <a:gd name="connsiteX51" fmla="*/ 705708 w 1142397"/>
                <a:gd name="connsiteY51" fmla="*/ 478935 h 1161543"/>
                <a:gd name="connsiteX52" fmla="*/ 793295 w 1142397"/>
                <a:gd name="connsiteY52" fmla="*/ 423662 h 1161543"/>
                <a:gd name="connsiteX53" fmla="*/ 928503 w 1142397"/>
                <a:gd name="connsiteY53" fmla="*/ 381143 h 1161543"/>
                <a:gd name="connsiteX54" fmla="*/ 954864 w 1142397"/>
                <a:gd name="connsiteY54" fmla="*/ 397300 h 1161543"/>
                <a:gd name="connsiteX55" fmla="*/ 968470 w 1142397"/>
                <a:gd name="connsiteY55" fmla="*/ 409205 h 1161543"/>
                <a:gd name="connsiteX56" fmla="*/ 960817 w 1142397"/>
                <a:gd name="connsiteY56" fmla="*/ 417709 h 1161543"/>
                <a:gd name="connsiteX57" fmla="*/ 975273 w 1142397"/>
                <a:gd name="connsiteY57" fmla="*/ 433016 h 1161543"/>
                <a:gd name="connsiteX58" fmla="*/ 1001634 w 1142397"/>
                <a:gd name="connsiteY58" fmla="*/ 446621 h 1161543"/>
                <a:gd name="connsiteX59" fmla="*/ 1015240 w 1142397"/>
                <a:gd name="connsiteY59" fmla="*/ 454275 h 1161543"/>
                <a:gd name="connsiteX60" fmla="*/ 1060309 w 1142397"/>
                <a:gd name="connsiteY60" fmla="*/ 470431 h 1161543"/>
                <a:gd name="connsiteX61" fmla="*/ 1116433 w 1142397"/>
                <a:gd name="connsiteY61" fmla="*/ 493391 h 1161543"/>
                <a:gd name="connsiteX62" fmla="*/ 1141944 w 1142397"/>
                <a:gd name="connsiteY62" fmla="*/ 499344 h 1161543"/>
                <a:gd name="connsiteX63" fmla="*/ 1117283 w 1142397"/>
                <a:gd name="connsiteY63" fmla="*/ 509548 h 1161543"/>
                <a:gd name="connsiteX64" fmla="*/ 1093473 w 1142397"/>
                <a:gd name="connsiteY64" fmla="*/ 519752 h 1161543"/>
                <a:gd name="connsiteX65" fmla="*/ 1113031 w 1142397"/>
                <a:gd name="connsiteY65" fmla="*/ 525705 h 1161543"/>
                <a:gd name="connsiteX66" fmla="*/ 1103677 w 1142397"/>
                <a:gd name="connsiteY66" fmla="*/ 540161 h 1161543"/>
                <a:gd name="connsiteX67" fmla="*/ 879182 w 1142397"/>
                <a:gd name="connsiteY67" fmla="*/ 549515 h 1161543"/>
                <a:gd name="connsiteX68" fmla="*/ 821357 w 1142397"/>
                <a:gd name="connsiteY68" fmla="*/ 541862 h 1161543"/>
                <a:gd name="connsiteX69" fmla="*/ 696354 w 1142397"/>
                <a:gd name="connsiteY69" fmla="*/ 592883 h 1161543"/>
                <a:gd name="connsiteX70" fmla="*/ 533935 w 1142397"/>
                <a:gd name="connsiteY70" fmla="*/ 653259 h 1161543"/>
                <a:gd name="connsiteX71" fmla="*/ 515227 w 1142397"/>
                <a:gd name="connsiteY71" fmla="*/ 674518 h 1161543"/>
                <a:gd name="connsiteX72" fmla="*/ 588358 w 1142397"/>
                <a:gd name="connsiteY72" fmla="*/ 690675 h 1161543"/>
                <a:gd name="connsiteX73" fmla="*/ 664891 w 1142397"/>
                <a:gd name="connsiteY73" fmla="*/ 722989 h 1161543"/>
                <a:gd name="connsiteX74" fmla="*/ 670843 w 1142397"/>
                <a:gd name="connsiteY74" fmla="*/ 772310 h 1161543"/>
                <a:gd name="connsiteX75" fmla="*/ 516928 w 1142397"/>
                <a:gd name="connsiteY75" fmla="*/ 764656 h 1161543"/>
                <a:gd name="connsiteX76" fmla="*/ 423388 w 1142397"/>
                <a:gd name="connsiteY76" fmla="*/ 745949 h 1161543"/>
                <a:gd name="connsiteX77" fmla="*/ 465906 w 1142397"/>
                <a:gd name="connsiteY77" fmla="*/ 773160 h 1161543"/>
                <a:gd name="connsiteX78" fmla="*/ 574752 w 1142397"/>
                <a:gd name="connsiteY78" fmla="*/ 816529 h 1161543"/>
                <a:gd name="connsiteX79" fmla="*/ 601964 w 1142397"/>
                <a:gd name="connsiteY79" fmla="*/ 840339 h 1161543"/>
                <a:gd name="connsiteX80" fmla="*/ 522030 w 1142397"/>
                <a:gd name="connsiteY80" fmla="*/ 853944 h 1161543"/>
                <a:gd name="connsiteX81" fmla="*/ 498220 w 1142397"/>
                <a:gd name="connsiteY81" fmla="*/ 845441 h 1161543"/>
                <a:gd name="connsiteX82" fmla="*/ 465906 w 1142397"/>
                <a:gd name="connsiteY82" fmla="*/ 835236 h 1161543"/>
                <a:gd name="connsiteX83" fmla="*/ 477811 w 1142397"/>
                <a:gd name="connsiteY83" fmla="*/ 893911 h 1161543"/>
                <a:gd name="connsiteX84" fmla="*/ 539037 w 1142397"/>
                <a:gd name="connsiteY84" fmla="*/ 917722 h 1161543"/>
                <a:gd name="connsiteX85" fmla="*/ 608767 w 1142397"/>
                <a:gd name="connsiteY85" fmla="*/ 972995 h 1161543"/>
                <a:gd name="connsiteX86" fmla="*/ 571351 w 1142397"/>
                <a:gd name="connsiteY86" fmla="*/ 1014663 h 1161543"/>
                <a:gd name="connsiteX87" fmla="*/ 503322 w 1142397"/>
                <a:gd name="connsiteY87" fmla="*/ 1018915 h 1161543"/>
                <a:gd name="connsiteX88" fmla="*/ 474410 w 1142397"/>
                <a:gd name="connsiteY88" fmla="*/ 1041024 h 1161543"/>
                <a:gd name="connsiteX89" fmla="*/ 491417 w 1142397"/>
                <a:gd name="connsiteY89" fmla="*/ 1072487 h 1161543"/>
                <a:gd name="connsiteX90" fmla="*/ 478662 w 1142397"/>
                <a:gd name="connsiteY90" fmla="*/ 1137115 h 1161543"/>
                <a:gd name="connsiteX91" fmla="*/ 448899 w 1142397"/>
                <a:gd name="connsiteY91" fmla="*/ 1160925 h 1161543"/>
                <a:gd name="connsiteX92" fmla="*/ 438695 w 1142397"/>
                <a:gd name="connsiteY92" fmla="*/ 1138816 h 1161543"/>
                <a:gd name="connsiteX93" fmla="*/ 635979 w 1142397"/>
                <a:gd name="connsiteY93" fmla="*/ 522303 h 1161543"/>
                <a:gd name="connsiteX94" fmla="*/ 623223 w 1142397"/>
                <a:gd name="connsiteY94" fmla="*/ 518902 h 1161543"/>
                <a:gd name="connsiteX95" fmla="*/ 623223 w 1142397"/>
                <a:gd name="connsiteY95" fmla="*/ 530807 h 1161543"/>
                <a:gd name="connsiteX96" fmla="*/ 635979 w 1142397"/>
                <a:gd name="connsiteY96" fmla="*/ 522303 h 1161543"/>
                <a:gd name="connsiteX97" fmla="*/ 488016 w 1142397"/>
                <a:gd name="connsiteY97" fmla="*/ 284202 h 1161543"/>
                <a:gd name="connsiteX98" fmla="*/ 483764 w 1142397"/>
                <a:gd name="connsiteY98" fmla="*/ 224677 h 1161543"/>
                <a:gd name="connsiteX99" fmla="*/ 452300 w 1142397"/>
                <a:gd name="connsiteY99" fmla="*/ 286753 h 1161543"/>
                <a:gd name="connsiteX100" fmla="*/ 488016 w 1142397"/>
                <a:gd name="connsiteY100" fmla="*/ 284202 h 116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1142397" h="1161543">
                  <a:moveTo>
                    <a:pt x="438695" y="1138816"/>
                  </a:moveTo>
                  <a:cubicBezTo>
                    <a:pt x="433592" y="1126910"/>
                    <a:pt x="425939" y="1117556"/>
                    <a:pt x="421687" y="1117556"/>
                  </a:cubicBezTo>
                  <a:cubicBezTo>
                    <a:pt x="418286" y="1117556"/>
                    <a:pt x="414885" y="1108203"/>
                    <a:pt x="414885" y="1096297"/>
                  </a:cubicBezTo>
                  <a:cubicBezTo>
                    <a:pt x="414885" y="1084392"/>
                    <a:pt x="419136" y="1075038"/>
                    <a:pt x="423388" y="1075038"/>
                  </a:cubicBezTo>
                  <a:cubicBezTo>
                    <a:pt x="438695" y="1075038"/>
                    <a:pt x="432742" y="1010411"/>
                    <a:pt x="417436" y="996805"/>
                  </a:cubicBezTo>
                  <a:cubicBezTo>
                    <a:pt x="396177" y="979798"/>
                    <a:pt x="288181" y="932178"/>
                    <a:pt x="255017" y="925375"/>
                  </a:cubicBezTo>
                  <a:cubicBezTo>
                    <a:pt x="222703" y="918572"/>
                    <a:pt x="222703" y="915170"/>
                    <a:pt x="244812" y="870952"/>
                  </a:cubicBezTo>
                  <a:cubicBezTo>
                    <a:pt x="267772" y="825883"/>
                    <a:pt x="307739" y="818229"/>
                    <a:pt x="385972" y="841189"/>
                  </a:cubicBezTo>
                  <a:cubicBezTo>
                    <a:pt x="401279" y="846291"/>
                    <a:pt x="402979" y="843740"/>
                    <a:pt x="400428" y="822481"/>
                  </a:cubicBezTo>
                  <a:cubicBezTo>
                    <a:pt x="397027" y="801222"/>
                    <a:pt x="386823" y="792718"/>
                    <a:pt x="340053" y="768908"/>
                  </a:cubicBezTo>
                  <a:cubicBezTo>
                    <a:pt x="309440" y="753602"/>
                    <a:pt x="273725" y="740846"/>
                    <a:pt x="260119" y="740846"/>
                  </a:cubicBezTo>
                  <a:cubicBezTo>
                    <a:pt x="233758" y="740846"/>
                    <a:pt x="229506" y="726390"/>
                    <a:pt x="249914" y="705982"/>
                  </a:cubicBezTo>
                  <a:cubicBezTo>
                    <a:pt x="269473" y="686423"/>
                    <a:pt x="304338" y="688974"/>
                    <a:pt x="340053" y="713635"/>
                  </a:cubicBezTo>
                  <a:cubicBezTo>
                    <a:pt x="374918" y="737445"/>
                    <a:pt x="380870" y="739146"/>
                    <a:pt x="380870" y="726390"/>
                  </a:cubicBezTo>
                  <a:cubicBezTo>
                    <a:pt x="380870" y="721288"/>
                    <a:pt x="358761" y="707682"/>
                    <a:pt x="332399" y="695777"/>
                  </a:cubicBezTo>
                  <a:cubicBezTo>
                    <a:pt x="305188" y="683872"/>
                    <a:pt x="265221" y="662613"/>
                    <a:pt x="243112" y="649007"/>
                  </a:cubicBezTo>
                  <a:cubicBezTo>
                    <a:pt x="215900" y="631150"/>
                    <a:pt x="197192" y="624347"/>
                    <a:pt x="185287" y="628599"/>
                  </a:cubicBezTo>
                  <a:cubicBezTo>
                    <a:pt x="164878" y="635402"/>
                    <a:pt x="125762" y="613292"/>
                    <a:pt x="125762" y="595435"/>
                  </a:cubicBezTo>
                  <a:cubicBezTo>
                    <a:pt x="125762" y="581829"/>
                    <a:pt x="175083" y="528256"/>
                    <a:pt x="199743" y="514650"/>
                  </a:cubicBezTo>
                  <a:cubicBezTo>
                    <a:pt x="226104" y="501044"/>
                    <a:pt x="249064" y="502745"/>
                    <a:pt x="287330" y="521453"/>
                  </a:cubicBezTo>
                  <a:lnTo>
                    <a:pt x="320494" y="537610"/>
                  </a:lnTo>
                  <a:lnTo>
                    <a:pt x="298385" y="476384"/>
                  </a:lnTo>
                  <a:cubicBezTo>
                    <a:pt x="286480" y="443220"/>
                    <a:pt x="256717" y="376041"/>
                    <a:pt x="231206" y="326720"/>
                  </a:cubicBezTo>
                  <a:cubicBezTo>
                    <a:pt x="190389" y="248487"/>
                    <a:pt x="156375" y="200017"/>
                    <a:pt x="25419" y="38448"/>
                  </a:cubicBezTo>
                  <a:cubicBezTo>
                    <a:pt x="12664" y="22291"/>
                    <a:pt x="1609" y="6134"/>
                    <a:pt x="-92" y="2733"/>
                  </a:cubicBezTo>
                  <a:cubicBezTo>
                    <a:pt x="-7745" y="-15975"/>
                    <a:pt x="107904" y="47802"/>
                    <a:pt x="159776" y="91170"/>
                  </a:cubicBezTo>
                  <a:cubicBezTo>
                    <a:pt x="166579" y="96272"/>
                    <a:pt x="190389" y="128586"/>
                    <a:pt x="211648" y="160900"/>
                  </a:cubicBezTo>
                  <a:cubicBezTo>
                    <a:pt x="253316" y="223827"/>
                    <a:pt x="294984" y="321618"/>
                    <a:pt x="346005" y="476384"/>
                  </a:cubicBezTo>
                  <a:cubicBezTo>
                    <a:pt x="375768" y="568223"/>
                    <a:pt x="402979" y="611591"/>
                    <a:pt x="442946" y="633701"/>
                  </a:cubicBezTo>
                  <a:cubicBezTo>
                    <a:pt x="458253" y="642204"/>
                    <a:pt x="513526" y="615843"/>
                    <a:pt x="561997" y="575876"/>
                  </a:cubicBezTo>
                  <a:cubicBezTo>
                    <a:pt x="586658" y="555468"/>
                    <a:pt x="585807" y="552917"/>
                    <a:pt x="552643" y="556318"/>
                  </a:cubicBezTo>
                  <a:cubicBezTo>
                    <a:pt x="518629" y="558869"/>
                    <a:pt x="442946" y="516351"/>
                    <a:pt x="422538" y="482336"/>
                  </a:cubicBezTo>
                  <a:cubicBezTo>
                    <a:pt x="403830" y="452574"/>
                    <a:pt x="403830" y="451723"/>
                    <a:pt x="419987" y="439818"/>
                  </a:cubicBezTo>
                  <a:cubicBezTo>
                    <a:pt x="431892" y="430464"/>
                    <a:pt x="449749" y="428764"/>
                    <a:pt x="485465" y="432165"/>
                  </a:cubicBezTo>
                  <a:lnTo>
                    <a:pt x="534786" y="437267"/>
                  </a:lnTo>
                  <a:lnTo>
                    <a:pt x="532234" y="400702"/>
                  </a:lnTo>
                  <a:cubicBezTo>
                    <a:pt x="529683" y="365837"/>
                    <a:pt x="528833" y="364987"/>
                    <a:pt x="499921" y="364987"/>
                  </a:cubicBezTo>
                  <a:cubicBezTo>
                    <a:pt x="483764" y="364987"/>
                    <a:pt x="462505" y="361585"/>
                    <a:pt x="452300" y="358184"/>
                  </a:cubicBezTo>
                  <a:cubicBezTo>
                    <a:pt x="436994" y="353082"/>
                    <a:pt x="432742" y="356483"/>
                    <a:pt x="423388" y="386246"/>
                  </a:cubicBezTo>
                  <a:cubicBezTo>
                    <a:pt x="412333" y="420260"/>
                    <a:pt x="397877" y="432165"/>
                    <a:pt x="397877" y="407505"/>
                  </a:cubicBezTo>
                  <a:cubicBezTo>
                    <a:pt x="397877" y="400702"/>
                    <a:pt x="394476" y="394749"/>
                    <a:pt x="389374" y="394749"/>
                  </a:cubicBezTo>
                  <a:cubicBezTo>
                    <a:pt x="385122" y="394749"/>
                    <a:pt x="383421" y="400702"/>
                    <a:pt x="385972" y="407505"/>
                  </a:cubicBezTo>
                  <a:cubicBezTo>
                    <a:pt x="389374" y="414308"/>
                    <a:pt x="386823" y="420260"/>
                    <a:pt x="380870" y="420260"/>
                  </a:cubicBezTo>
                  <a:cubicBezTo>
                    <a:pt x="372366" y="420260"/>
                    <a:pt x="371516" y="398151"/>
                    <a:pt x="375768" y="325020"/>
                  </a:cubicBezTo>
                  <a:cubicBezTo>
                    <a:pt x="382571" y="200867"/>
                    <a:pt x="386823" y="181309"/>
                    <a:pt x="408932" y="166002"/>
                  </a:cubicBezTo>
                  <a:cubicBezTo>
                    <a:pt x="440395" y="143042"/>
                    <a:pt x="452300" y="141342"/>
                    <a:pt x="464205" y="158349"/>
                  </a:cubicBezTo>
                  <a:cubicBezTo>
                    <a:pt x="475260" y="172805"/>
                    <a:pt x="476111" y="172805"/>
                    <a:pt x="502472" y="153247"/>
                  </a:cubicBezTo>
                  <a:cubicBezTo>
                    <a:pt x="534786" y="128586"/>
                    <a:pt x="546691" y="126035"/>
                    <a:pt x="580705" y="135389"/>
                  </a:cubicBezTo>
                  <a:cubicBezTo>
                    <a:pt x="639380" y="150696"/>
                    <a:pt x="650435" y="174506"/>
                    <a:pt x="657238" y="299509"/>
                  </a:cubicBezTo>
                  <a:cubicBezTo>
                    <a:pt x="658938" y="338625"/>
                    <a:pt x="664040" y="375191"/>
                    <a:pt x="667442" y="380293"/>
                  </a:cubicBezTo>
                  <a:cubicBezTo>
                    <a:pt x="675945" y="393049"/>
                    <a:pt x="675945" y="461077"/>
                    <a:pt x="667442" y="486588"/>
                  </a:cubicBezTo>
                  <a:cubicBezTo>
                    <a:pt x="660639" y="504446"/>
                    <a:pt x="662340" y="504446"/>
                    <a:pt x="705708" y="478935"/>
                  </a:cubicBezTo>
                  <a:cubicBezTo>
                    <a:pt x="730369" y="464479"/>
                    <a:pt x="770336" y="439818"/>
                    <a:pt x="793295" y="423662"/>
                  </a:cubicBezTo>
                  <a:cubicBezTo>
                    <a:pt x="835813" y="396450"/>
                    <a:pt x="897039" y="376041"/>
                    <a:pt x="928503" y="381143"/>
                  </a:cubicBezTo>
                  <a:cubicBezTo>
                    <a:pt x="937006" y="381994"/>
                    <a:pt x="948911" y="389647"/>
                    <a:pt x="954864" y="397300"/>
                  </a:cubicBezTo>
                  <a:cubicBezTo>
                    <a:pt x="960817" y="404954"/>
                    <a:pt x="966769" y="410906"/>
                    <a:pt x="968470" y="409205"/>
                  </a:cubicBezTo>
                  <a:cubicBezTo>
                    <a:pt x="970171" y="408355"/>
                    <a:pt x="966769" y="411756"/>
                    <a:pt x="960817" y="417709"/>
                  </a:cubicBezTo>
                  <a:cubicBezTo>
                    <a:pt x="951463" y="425362"/>
                    <a:pt x="954864" y="427913"/>
                    <a:pt x="975273" y="433016"/>
                  </a:cubicBezTo>
                  <a:cubicBezTo>
                    <a:pt x="989729" y="436417"/>
                    <a:pt x="1001634" y="442370"/>
                    <a:pt x="1001634" y="446621"/>
                  </a:cubicBezTo>
                  <a:cubicBezTo>
                    <a:pt x="1001634" y="450873"/>
                    <a:pt x="1007586" y="454275"/>
                    <a:pt x="1015240" y="454275"/>
                  </a:cubicBezTo>
                  <a:cubicBezTo>
                    <a:pt x="1022893" y="454275"/>
                    <a:pt x="1043302" y="461928"/>
                    <a:pt x="1060309" y="470431"/>
                  </a:cubicBezTo>
                  <a:cubicBezTo>
                    <a:pt x="1077316" y="479785"/>
                    <a:pt x="1102827" y="489990"/>
                    <a:pt x="1116433" y="493391"/>
                  </a:cubicBezTo>
                  <a:lnTo>
                    <a:pt x="1141944" y="499344"/>
                  </a:lnTo>
                  <a:lnTo>
                    <a:pt x="1117283" y="509548"/>
                  </a:lnTo>
                  <a:lnTo>
                    <a:pt x="1093473" y="519752"/>
                  </a:lnTo>
                  <a:lnTo>
                    <a:pt x="1113031" y="525705"/>
                  </a:lnTo>
                  <a:cubicBezTo>
                    <a:pt x="1132590" y="531657"/>
                    <a:pt x="1131739" y="532508"/>
                    <a:pt x="1103677" y="540161"/>
                  </a:cubicBezTo>
                  <a:cubicBezTo>
                    <a:pt x="1052656" y="552917"/>
                    <a:pt x="940408" y="558019"/>
                    <a:pt x="879182" y="549515"/>
                  </a:cubicBezTo>
                  <a:lnTo>
                    <a:pt x="821357" y="541862"/>
                  </a:lnTo>
                  <a:lnTo>
                    <a:pt x="696354" y="592883"/>
                  </a:lnTo>
                  <a:cubicBezTo>
                    <a:pt x="628325" y="620095"/>
                    <a:pt x="555194" y="648157"/>
                    <a:pt x="533935" y="653259"/>
                  </a:cubicBezTo>
                  <a:cubicBezTo>
                    <a:pt x="497370" y="663463"/>
                    <a:pt x="496519" y="664314"/>
                    <a:pt x="515227" y="674518"/>
                  </a:cubicBezTo>
                  <a:cubicBezTo>
                    <a:pt x="525432" y="679620"/>
                    <a:pt x="558596" y="687274"/>
                    <a:pt x="588358" y="690675"/>
                  </a:cubicBezTo>
                  <a:cubicBezTo>
                    <a:pt x="633427" y="696628"/>
                    <a:pt x="646183" y="701730"/>
                    <a:pt x="664891" y="722989"/>
                  </a:cubicBezTo>
                  <a:cubicBezTo>
                    <a:pt x="691252" y="752751"/>
                    <a:pt x="691252" y="753602"/>
                    <a:pt x="670843" y="772310"/>
                  </a:cubicBezTo>
                  <a:cubicBezTo>
                    <a:pt x="647884" y="793569"/>
                    <a:pt x="590059" y="791018"/>
                    <a:pt x="516928" y="764656"/>
                  </a:cubicBezTo>
                  <a:cubicBezTo>
                    <a:pt x="422538" y="731492"/>
                    <a:pt x="423388" y="731492"/>
                    <a:pt x="423388" y="745949"/>
                  </a:cubicBezTo>
                  <a:cubicBezTo>
                    <a:pt x="423388" y="757003"/>
                    <a:pt x="445498" y="770609"/>
                    <a:pt x="465906" y="773160"/>
                  </a:cubicBezTo>
                  <a:cubicBezTo>
                    <a:pt x="470158" y="773160"/>
                    <a:pt x="513526" y="790167"/>
                    <a:pt x="574752" y="816529"/>
                  </a:cubicBezTo>
                  <a:cubicBezTo>
                    <a:pt x="589209" y="822481"/>
                    <a:pt x="601964" y="833536"/>
                    <a:pt x="601964" y="840339"/>
                  </a:cubicBezTo>
                  <a:cubicBezTo>
                    <a:pt x="601964" y="854795"/>
                    <a:pt x="534786" y="866700"/>
                    <a:pt x="522030" y="853944"/>
                  </a:cubicBezTo>
                  <a:cubicBezTo>
                    <a:pt x="517778" y="849693"/>
                    <a:pt x="506724" y="845441"/>
                    <a:pt x="498220" y="845441"/>
                  </a:cubicBezTo>
                  <a:cubicBezTo>
                    <a:pt x="489716" y="845441"/>
                    <a:pt x="475260" y="841189"/>
                    <a:pt x="465906" y="835236"/>
                  </a:cubicBezTo>
                  <a:cubicBezTo>
                    <a:pt x="425939" y="809726"/>
                    <a:pt x="437844" y="867550"/>
                    <a:pt x="477811" y="893911"/>
                  </a:cubicBezTo>
                  <a:cubicBezTo>
                    <a:pt x="493968" y="904116"/>
                    <a:pt x="521180" y="915170"/>
                    <a:pt x="539037" y="917722"/>
                  </a:cubicBezTo>
                  <a:cubicBezTo>
                    <a:pt x="595161" y="927076"/>
                    <a:pt x="607917" y="936429"/>
                    <a:pt x="608767" y="972995"/>
                  </a:cubicBezTo>
                  <a:cubicBezTo>
                    <a:pt x="610468" y="1004458"/>
                    <a:pt x="609617" y="1005309"/>
                    <a:pt x="571351" y="1014663"/>
                  </a:cubicBezTo>
                  <a:cubicBezTo>
                    <a:pt x="550092" y="1019765"/>
                    <a:pt x="519479" y="1022316"/>
                    <a:pt x="503322" y="1018915"/>
                  </a:cubicBezTo>
                  <a:cubicBezTo>
                    <a:pt x="475260" y="1013812"/>
                    <a:pt x="474410" y="1014663"/>
                    <a:pt x="474410" y="1041024"/>
                  </a:cubicBezTo>
                  <a:cubicBezTo>
                    <a:pt x="474410" y="1060582"/>
                    <a:pt x="478662" y="1069086"/>
                    <a:pt x="491417" y="1072487"/>
                  </a:cubicBezTo>
                  <a:cubicBezTo>
                    <a:pt x="518629" y="1079290"/>
                    <a:pt x="511826" y="1110754"/>
                    <a:pt x="478662" y="1137115"/>
                  </a:cubicBezTo>
                  <a:lnTo>
                    <a:pt x="448899" y="1160925"/>
                  </a:lnTo>
                  <a:lnTo>
                    <a:pt x="438695" y="1138816"/>
                  </a:lnTo>
                  <a:close/>
                  <a:moveTo>
                    <a:pt x="635979" y="522303"/>
                  </a:moveTo>
                  <a:cubicBezTo>
                    <a:pt x="635979" y="518052"/>
                    <a:pt x="630026" y="516351"/>
                    <a:pt x="623223" y="518902"/>
                  </a:cubicBezTo>
                  <a:cubicBezTo>
                    <a:pt x="607066" y="525705"/>
                    <a:pt x="607066" y="530807"/>
                    <a:pt x="623223" y="530807"/>
                  </a:cubicBezTo>
                  <a:cubicBezTo>
                    <a:pt x="630026" y="530807"/>
                    <a:pt x="635979" y="527406"/>
                    <a:pt x="635979" y="522303"/>
                  </a:cubicBezTo>
                  <a:close/>
                  <a:moveTo>
                    <a:pt x="488016" y="284202"/>
                  </a:moveTo>
                  <a:cubicBezTo>
                    <a:pt x="511826" y="247637"/>
                    <a:pt x="510125" y="224677"/>
                    <a:pt x="483764" y="224677"/>
                  </a:cubicBezTo>
                  <a:cubicBezTo>
                    <a:pt x="466757" y="224677"/>
                    <a:pt x="462505" y="233181"/>
                    <a:pt x="452300" y="286753"/>
                  </a:cubicBezTo>
                  <a:cubicBezTo>
                    <a:pt x="445498" y="328421"/>
                    <a:pt x="459103" y="327571"/>
                    <a:pt x="488016" y="284202"/>
                  </a:cubicBezTo>
                  <a:close/>
                </a:path>
              </a:pathLst>
            </a:custGeom>
            <a:solidFill>
              <a:srgbClr val="51A051"/>
            </a:soli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502524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5351BAE-09C9-4B04-8609-7A2A32A7F17A}"/>
              </a:ext>
            </a:extLst>
          </p:cNvPr>
          <p:cNvGrpSpPr/>
          <p:nvPr/>
        </p:nvGrpSpPr>
        <p:grpSpPr>
          <a:xfrm>
            <a:off x="4734510" y="336086"/>
            <a:ext cx="2722979" cy="646331"/>
            <a:chOff x="4429855" y="336086"/>
            <a:chExt cx="2722979" cy="64633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5A71692-6A71-8672-16FE-64EA9992B3D8}"/>
                </a:ext>
              </a:extLst>
            </p:cNvPr>
            <p:cNvSpPr txBox="1"/>
            <p:nvPr/>
          </p:nvSpPr>
          <p:spPr>
            <a:xfrm>
              <a:off x="5012779" y="411496"/>
              <a:ext cx="21400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51A051"/>
                  </a:solidFill>
                  <a:latin typeface="得意黑" pitchFamily="2" charset="-122"/>
                  <a:ea typeface="得意黑" pitchFamily="2" charset="-122"/>
                </a:rPr>
                <a:t>添加标题文本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C5A759A-CE47-4ABB-3445-C96714CA9192}"/>
                </a:ext>
              </a:extLst>
            </p:cNvPr>
            <p:cNvGrpSpPr/>
            <p:nvPr/>
          </p:nvGrpSpPr>
          <p:grpSpPr>
            <a:xfrm>
              <a:off x="4429855" y="336086"/>
              <a:ext cx="627775" cy="646331"/>
              <a:chOff x="4340586" y="1809171"/>
              <a:chExt cx="837555" cy="862312"/>
            </a:xfrm>
          </p:grpSpPr>
          <p:sp>
            <p:nvSpPr>
              <p:cNvPr id="6" name="矩形: 对角圆角 5">
                <a:extLst>
                  <a:ext uri="{FF2B5EF4-FFF2-40B4-BE49-F238E27FC236}">
                    <a16:creationId xmlns:a16="http://schemas.microsoft.com/office/drawing/2014/main" id="{0C0E0FD5-EECA-9F25-68A4-4214AE199825}"/>
                  </a:ext>
                </a:extLst>
              </p:cNvPr>
              <p:cNvSpPr/>
              <p:nvPr/>
            </p:nvSpPr>
            <p:spPr>
              <a:xfrm>
                <a:off x="4340586" y="1873751"/>
                <a:ext cx="803623" cy="72591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51A051"/>
              </a:solidFill>
              <a:ln>
                <a:solidFill>
                  <a:srgbClr val="51A0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D85337D-8318-2223-B69D-CFB3E2CAE2B7}"/>
                  </a:ext>
                </a:extLst>
              </p:cNvPr>
              <p:cNvSpPr txBox="1"/>
              <p:nvPr/>
            </p:nvSpPr>
            <p:spPr>
              <a:xfrm>
                <a:off x="4373573" y="1809171"/>
                <a:ext cx="804568" cy="862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得意黑" pitchFamily="2" charset="-122"/>
                    <a:ea typeface="得意黑" pitchFamily="2" charset="-122"/>
                  </a:rPr>
                  <a:t>02</a:t>
                </a:r>
                <a:endParaRPr lang="zh-CN" altLang="en-US" sz="3600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endParaRPr>
              </a:p>
            </p:txBody>
          </p: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1A20F7C-7642-6B58-55DD-9D757CD19609}"/>
              </a:ext>
            </a:extLst>
          </p:cNvPr>
          <p:cNvGrpSpPr/>
          <p:nvPr/>
        </p:nvGrpSpPr>
        <p:grpSpPr>
          <a:xfrm>
            <a:off x="2279169" y="1847853"/>
            <a:ext cx="2000119" cy="2625883"/>
            <a:chOff x="4125662" y="1634432"/>
            <a:chExt cx="3017117" cy="3961062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05368D5-769B-A3BB-467B-49FF1DBB371C}"/>
                </a:ext>
              </a:extLst>
            </p:cNvPr>
            <p:cNvSpPr/>
            <p:nvPr/>
          </p:nvSpPr>
          <p:spPr>
            <a:xfrm>
              <a:off x="4898051" y="1891710"/>
              <a:ext cx="797927" cy="3703784"/>
            </a:xfrm>
            <a:custGeom>
              <a:avLst/>
              <a:gdLst>
                <a:gd name="connsiteX0" fmla="*/ 670881 w 797927"/>
                <a:gd name="connsiteY0" fmla="*/ 80 h 3703784"/>
                <a:gd name="connsiteX1" fmla="*/ 690228 w 797927"/>
                <a:gd name="connsiteY1" fmla="*/ 437335 h 3703784"/>
                <a:gd name="connsiteX2" fmla="*/ 347919 w 797927"/>
                <a:gd name="connsiteY2" fmla="*/ 1355602 h 3703784"/>
                <a:gd name="connsiteX3" fmla="*/ 579491 w 797927"/>
                <a:gd name="connsiteY3" fmla="*/ 2138738 h 3703784"/>
                <a:gd name="connsiteX4" fmla="*/ 7991 w 797927"/>
                <a:gd name="connsiteY4" fmla="*/ 3552058 h 3703784"/>
                <a:gd name="connsiteX5" fmla="*/ 5609 w 797927"/>
                <a:gd name="connsiteY5" fmla="*/ 3689875 h 3703784"/>
                <a:gd name="connsiteX6" fmla="*/ 61569 w 797927"/>
                <a:gd name="connsiteY6" fmla="*/ 3703865 h 3703784"/>
                <a:gd name="connsiteX7" fmla="*/ 201472 w 797927"/>
                <a:gd name="connsiteY7" fmla="*/ 3657134 h 3703784"/>
                <a:gd name="connsiteX8" fmla="*/ 473230 w 797927"/>
                <a:gd name="connsiteY8" fmla="*/ 2880846 h 3703784"/>
                <a:gd name="connsiteX9" fmla="*/ 735758 w 797927"/>
                <a:gd name="connsiteY9" fmla="*/ 1891770 h 3703784"/>
                <a:gd name="connsiteX10" fmla="*/ 582167 w 797927"/>
                <a:gd name="connsiteY10" fmla="*/ 950881 h 3703784"/>
                <a:gd name="connsiteX11" fmla="*/ 778325 w 797927"/>
                <a:gd name="connsiteY11" fmla="*/ 201978 h 3703784"/>
                <a:gd name="connsiteX12" fmla="*/ 670874 w 797927"/>
                <a:gd name="connsiteY12" fmla="*/ 162 h 3703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7927" h="3703784">
                  <a:moveTo>
                    <a:pt x="670881" y="80"/>
                  </a:moveTo>
                  <a:cubicBezTo>
                    <a:pt x="745723" y="135297"/>
                    <a:pt x="750225" y="295165"/>
                    <a:pt x="690228" y="437335"/>
                  </a:cubicBezTo>
                  <a:cubicBezTo>
                    <a:pt x="581748" y="744811"/>
                    <a:pt x="330898" y="1012083"/>
                    <a:pt x="347919" y="1355602"/>
                  </a:cubicBezTo>
                  <a:cubicBezTo>
                    <a:pt x="470048" y="1638847"/>
                    <a:pt x="643356" y="1819936"/>
                    <a:pt x="579491" y="2138738"/>
                  </a:cubicBezTo>
                  <a:cubicBezTo>
                    <a:pt x="451408" y="2634638"/>
                    <a:pt x="58778" y="3030992"/>
                    <a:pt x="7991" y="3552058"/>
                  </a:cubicBezTo>
                  <a:cubicBezTo>
                    <a:pt x="-2065" y="3591533"/>
                    <a:pt x="-1362" y="3639969"/>
                    <a:pt x="5609" y="3689875"/>
                  </a:cubicBezTo>
                  <a:cubicBezTo>
                    <a:pt x="22597" y="3698883"/>
                    <a:pt x="41413" y="3703865"/>
                    <a:pt x="61569" y="3703865"/>
                  </a:cubicBezTo>
                  <a:cubicBezTo>
                    <a:pt x="84688" y="3703865"/>
                    <a:pt x="175564" y="3697347"/>
                    <a:pt x="201472" y="3657134"/>
                  </a:cubicBezTo>
                  <a:cubicBezTo>
                    <a:pt x="209714" y="3437916"/>
                    <a:pt x="335803" y="3134563"/>
                    <a:pt x="473230" y="2880846"/>
                  </a:cubicBezTo>
                  <a:cubicBezTo>
                    <a:pt x="640479" y="2587886"/>
                    <a:pt x="824683" y="2230955"/>
                    <a:pt x="735758" y="1891770"/>
                  </a:cubicBezTo>
                  <a:cubicBezTo>
                    <a:pt x="674026" y="1534287"/>
                    <a:pt x="364721" y="1396279"/>
                    <a:pt x="582167" y="950881"/>
                  </a:cubicBezTo>
                  <a:cubicBezTo>
                    <a:pt x="710545" y="726682"/>
                    <a:pt x="851306" y="468459"/>
                    <a:pt x="778325" y="201978"/>
                  </a:cubicBezTo>
                  <a:cubicBezTo>
                    <a:pt x="757929" y="127905"/>
                    <a:pt x="719894" y="59112"/>
                    <a:pt x="670874" y="162"/>
                  </a:cubicBezTo>
                  <a:close/>
                </a:path>
              </a:pathLst>
            </a:custGeom>
            <a:solidFill>
              <a:srgbClr val="8F6B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AF2D273-562F-776E-8CD3-0C6FD32A7868}"/>
                </a:ext>
              </a:extLst>
            </p:cNvPr>
            <p:cNvSpPr/>
            <p:nvPr/>
          </p:nvSpPr>
          <p:spPr>
            <a:xfrm>
              <a:off x="4897928" y="1891710"/>
              <a:ext cx="784608" cy="3699898"/>
            </a:xfrm>
            <a:custGeom>
              <a:avLst/>
              <a:gdLst>
                <a:gd name="connsiteX0" fmla="*/ 671004 w 784608"/>
                <a:gd name="connsiteY0" fmla="*/ 80 h 3699898"/>
                <a:gd name="connsiteX1" fmla="*/ 724284 w 784608"/>
                <a:gd name="connsiteY1" fmla="*/ 320654 h 3699898"/>
                <a:gd name="connsiteX2" fmla="*/ 749883 w 784608"/>
                <a:gd name="connsiteY2" fmla="*/ 124200 h 3699898"/>
                <a:gd name="connsiteX3" fmla="*/ 671004 w 784608"/>
                <a:gd name="connsiteY3" fmla="*/ 80 h 3699898"/>
                <a:gd name="connsiteX4" fmla="*/ 785008 w 784608"/>
                <a:gd name="connsiteY4" fmla="*/ 483769 h 3699898"/>
                <a:gd name="connsiteX5" fmla="*/ 601652 w 784608"/>
                <a:gd name="connsiteY5" fmla="*/ 873399 h 3699898"/>
                <a:gd name="connsiteX6" fmla="*/ 533489 w 784608"/>
                <a:gd name="connsiteY6" fmla="*/ 1070747 h 3699898"/>
                <a:gd name="connsiteX7" fmla="*/ 582305 w 784608"/>
                <a:gd name="connsiteY7" fmla="*/ 950494 h 3699898"/>
                <a:gd name="connsiteX8" fmla="*/ 785006 w 784608"/>
                <a:gd name="connsiteY8" fmla="*/ 483769 h 3699898"/>
                <a:gd name="connsiteX9" fmla="*/ 380491 w 784608"/>
                <a:gd name="connsiteY9" fmla="*/ 1106171 h 3699898"/>
                <a:gd name="connsiteX10" fmla="*/ 348047 w 784608"/>
                <a:gd name="connsiteY10" fmla="*/ 1355612 h 3699898"/>
                <a:gd name="connsiteX11" fmla="*/ 583791 w 784608"/>
                <a:gd name="connsiteY11" fmla="*/ 2115230 h 3699898"/>
                <a:gd name="connsiteX12" fmla="*/ 598972 w 784608"/>
                <a:gd name="connsiteY12" fmla="*/ 2061652 h 3699898"/>
                <a:gd name="connsiteX13" fmla="*/ 367400 w 784608"/>
                <a:gd name="connsiteY13" fmla="*/ 1278221 h 3699898"/>
                <a:gd name="connsiteX14" fmla="*/ 380497 w 784608"/>
                <a:gd name="connsiteY14" fmla="*/ 1106180 h 3699898"/>
                <a:gd name="connsiteX15" fmla="*/ 737383 w 784608"/>
                <a:gd name="connsiteY15" fmla="*/ 2270031 h 3699898"/>
                <a:gd name="connsiteX16" fmla="*/ 492705 w 784608"/>
                <a:gd name="connsiteY16" fmla="*/ 2803431 h 3699898"/>
                <a:gd name="connsiteX17" fmla="*/ 182552 w 784608"/>
                <a:gd name="connsiteY17" fmla="*/ 3583890 h 3699898"/>
                <a:gd name="connsiteX18" fmla="*/ 473360 w 784608"/>
                <a:gd name="connsiteY18" fmla="*/ 2880831 h 3699898"/>
                <a:gd name="connsiteX19" fmla="*/ 737383 w 784608"/>
                <a:gd name="connsiteY19" fmla="*/ 2270040 h 3699898"/>
                <a:gd name="connsiteX20" fmla="*/ 50097 w 784608"/>
                <a:gd name="connsiteY20" fmla="*/ 3332068 h 3699898"/>
                <a:gd name="connsiteX21" fmla="*/ 8128 w 784608"/>
                <a:gd name="connsiteY21" fmla="*/ 3552039 h 3699898"/>
                <a:gd name="connsiteX22" fmla="*/ 5449 w 784608"/>
                <a:gd name="connsiteY22" fmla="*/ 3689561 h 3699898"/>
                <a:gd name="connsiteX23" fmla="*/ 50693 w 784608"/>
                <a:gd name="connsiteY23" fmla="*/ 3699979 h 3699898"/>
                <a:gd name="connsiteX24" fmla="*/ 27476 w 784608"/>
                <a:gd name="connsiteY24" fmla="*/ 3474655 h 3699898"/>
                <a:gd name="connsiteX25" fmla="*/ 50098 w 784608"/>
                <a:gd name="connsiteY25" fmla="*/ 3332076 h 369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84608" h="3699898">
                  <a:moveTo>
                    <a:pt x="671004" y="80"/>
                  </a:moveTo>
                  <a:cubicBezTo>
                    <a:pt x="725891" y="99245"/>
                    <a:pt x="742774" y="211669"/>
                    <a:pt x="724284" y="320654"/>
                  </a:cubicBezTo>
                  <a:cubicBezTo>
                    <a:pt x="745538" y="256680"/>
                    <a:pt x="754421" y="189923"/>
                    <a:pt x="749883" y="124200"/>
                  </a:cubicBezTo>
                  <a:cubicBezTo>
                    <a:pt x="729284" y="79584"/>
                    <a:pt x="702420" y="37851"/>
                    <a:pt x="671004" y="80"/>
                  </a:cubicBezTo>
                  <a:close/>
                  <a:moveTo>
                    <a:pt x="785008" y="483769"/>
                  </a:moveTo>
                  <a:cubicBezTo>
                    <a:pt x="744091" y="620844"/>
                    <a:pt x="671080" y="752155"/>
                    <a:pt x="601652" y="873399"/>
                  </a:cubicBezTo>
                  <a:cubicBezTo>
                    <a:pt x="565826" y="946784"/>
                    <a:pt x="544180" y="1011692"/>
                    <a:pt x="533489" y="1070747"/>
                  </a:cubicBezTo>
                  <a:cubicBezTo>
                    <a:pt x="545334" y="1033246"/>
                    <a:pt x="561466" y="993180"/>
                    <a:pt x="582305" y="950494"/>
                  </a:cubicBezTo>
                  <a:cubicBezTo>
                    <a:pt x="664684" y="806619"/>
                    <a:pt x="752164" y="648857"/>
                    <a:pt x="785006" y="483769"/>
                  </a:cubicBezTo>
                  <a:close/>
                  <a:moveTo>
                    <a:pt x="380491" y="1106171"/>
                  </a:moveTo>
                  <a:cubicBezTo>
                    <a:pt x="356858" y="1185687"/>
                    <a:pt x="343709" y="1268115"/>
                    <a:pt x="348047" y="1355612"/>
                  </a:cubicBezTo>
                  <a:cubicBezTo>
                    <a:pt x="467138" y="1631808"/>
                    <a:pt x="634730" y="1810897"/>
                    <a:pt x="583791" y="2115230"/>
                  </a:cubicBezTo>
                  <a:cubicBezTo>
                    <a:pt x="589142" y="2097381"/>
                    <a:pt x="594295" y="2079757"/>
                    <a:pt x="598972" y="2061652"/>
                  </a:cubicBezTo>
                  <a:cubicBezTo>
                    <a:pt x="662827" y="1742850"/>
                    <a:pt x="489529" y="1561466"/>
                    <a:pt x="367400" y="1278221"/>
                  </a:cubicBezTo>
                  <a:cubicBezTo>
                    <a:pt x="364451" y="1218745"/>
                    <a:pt x="369516" y="1161683"/>
                    <a:pt x="380497" y="1106180"/>
                  </a:cubicBezTo>
                  <a:close/>
                  <a:moveTo>
                    <a:pt x="737383" y="2270031"/>
                  </a:moveTo>
                  <a:cubicBezTo>
                    <a:pt x="683779" y="2458264"/>
                    <a:pt x="585612" y="2640696"/>
                    <a:pt x="492705" y="2803431"/>
                  </a:cubicBezTo>
                  <a:cubicBezTo>
                    <a:pt x="361127" y="3046356"/>
                    <a:pt x="241407" y="3311599"/>
                    <a:pt x="182552" y="3583890"/>
                  </a:cubicBezTo>
                  <a:cubicBezTo>
                    <a:pt x="250727" y="3340774"/>
                    <a:pt x="354326" y="3100592"/>
                    <a:pt x="473360" y="2880831"/>
                  </a:cubicBezTo>
                  <a:cubicBezTo>
                    <a:pt x="578944" y="2695874"/>
                    <a:pt x="691320" y="2485458"/>
                    <a:pt x="737383" y="2270040"/>
                  </a:cubicBezTo>
                  <a:close/>
                  <a:moveTo>
                    <a:pt x="50097" y="3332068"/>
                  </a:moveTo>
                  <a:cubicBezTo>
                    <a:pt x="30177" y="3403124"/>
                    <a:pt x="15500" y="3476400"/>
                    <a:pt x="8128" y="3552039"/>
                  </a:cubicBezTo>
                  <a:cubicBezTo>
                    <a:pt x="-1907" y="3591436"/>
                    <a:pt x="-1479" y="3639749"/>
                    <a:pt x="5449" y="3689561"/>
                  </a:cubicBezTo>
                  <a:cubicBezTo>
                    <a:pt x="17300" y="3695894"/>
                    <a:pt x="37143" y="3697874"/>
                    <a:pt x="50693" y="3699979"/>
                  </a:cubicBezTo>
                  <a:cubicBezTo>
                    <a:pt x="29234" y="3622015"/>
                    <a:pt x="11352" y="3537949"/>
                    <a:pt x="27476" y="3474655"/>
                  </a:cubicBezTo>
                  <a:cubicBezTo>
                    <a:pt x="32201" y="3426183"/>
                    <a:pt x="39945" y="3378567"/>
                    <a:pt x="50098" y="3332076"/>
                  </a:cubicBezTo>
                  <a:close/>
                </a:path>
              </a:pathLst>
            </a:custGeom>
            <a:solidFill>
              <a:srgbClr val="38250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80690AA-B65B-CF28-D3D2-C8A514D02174}"/>
                </a:ext>
              </a:extLst>
            </p:cNvPr>
            <p:cNvSpPr/>
            <p:nvPr/>
          </p:nvSpPr>
          <p:spPr>
            <a:xfrm>
              <a:off x="4917225" y="1901157"/>
              <a:ext cx="741042" cy="3690684"/>
            </a:xfrm>
            <a:custGeom>
              <a:avLst/>
              <a:gdLst>
                <a:gd name="connsiteX0" fmla="*/ 671052 w 741042"/>
                <a:gd name="connsiteY0" fmla="*/ 159 h 3690684"/>
                <a:gd name="connsiteX1" fmla="*/ 690399 w 741042"/>
                <a:gd name="connsiteY1" fmla="*/ 437718 h 3690684"/>
                <a:gd name="connsiteX2" fmla="*/ 348090 w 741042"/>
                <a:gd name="connsiteY2" fmla="*/ 1355985 h 3690684"/>
                <a:gd name="connsiteX3" fmla="*/ 579662 w 741042"/>
                <a:gd name="connsiteY3" fmla="*/ 2139122 h 3690684"/>
                <a:gd name="connsiteX4" fmla="*/ 8162 w 741042"/>
                <a:gd name="connsiteY4" fmla="*/ 3552060 h 3690684"/>
                <a:gd name="connsiteX5" fmla="*/ 5185 w 741042"/>
                <a:gd name="connsiteY5" fmla="*/ 3688086 h 3690684"/>
                <a:gd name="connsiteX6" fmla="*/ 14115 w 741042"/>
                <a:gd name="connsiteY6" fmla="*/ 3690765 h 3690684"/>
                <a:gd name="connsiteX7" fmla="*/ 17687 w 741042"/>
                <a:gd name="connsiteY7" fmla="*/ 3561883 h 3690684"/>
                <a:gd name="connsiteX8" fmla="*/ 589187 w 741042"/>
                <a:gd name="connsiteY8" fmla="*/ 2148563 h 3690684"/>
                <a:gd name="connsiteX9" fmla="*/ 357910 w 741042"/>
                <a:gd name="connsiteY9" fmla="*/ 1365427 h 3690684"/>
                <a:gd name="connsiteX10" fmla="*/ 700219 w 741042"/>
                <a:gd name="connsiteY10" fmla="*/ 447160 h 3690684"/>
                <a:gd name="connsiteX11" fmla="*/ 684741 w 741042"/>
                <a:gd name="connsiteY11" fmla="*/ 17344 h 3690684"/>
                <a:gd name="connsiteX12" fmla="*/ 671049 w 741042"/>
                <a:gd name="connsiteY12" fmla="*/ 80 h 369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1042" h="3690684">
                  <a:moveTo>
                    <a:pt x="671052" y="159"/>
                  </a:moveTo>
                  <a:cubicBezTo>
                    <a:pt x="745895" y="135376"/>
                    <a:pt x="750396" y="295539"/>
                    <a:pt x="690399" y="437718"/>
                  </a:cubicBezTo>
                  <a:cubicBezTo>
                    <a:pt x="581919" y="745195"/>
                    <a:pt x="331069" y="1012466"/>
                    <a:pt x="348090" y="1355985"/>
                  </a:cubicBezTo>
                  <a:cubicBezTo>
                    <a:pt x="470219" y="1639230"/>
                    <a:pt x="643517" y="1820320"/>
                    <a:pt x="579662" y="2139122"/>
                  </a:cubicBezTo>
                  <a:cubicBezTo>
                    <a:pt x="451579" y="2635022"/>
                    <a:pt x="58949" y="3031081"/>
                    <a:pt x="8162" y="3552060"/>
                  </a:cubicBezTo>
                  <a:cubicBezTo>
                    <a:pt x="-1758" y="3591001"/>
                    <a:pt x="-1513" y="3638890"/>
                    <a:pt x="5185" y="3688086"/>
                  </a:cubicBezTo>
                  <a:cubicBezTo>
                    <a:pt x="8138" y="3689065"/>
                    <a:pt x="11076" y="3690017"/>
                    <a:pt x="14115" y="3690765"/>
                  </a:cubicBezTo>
                  <a:cubicBezTo>
                    <a:pt x="8319" y="3644050"/>
                    <a:pt x="8238" y="3598973"/>
                    <a:pt x="17687" y="3561883"/>
                  </a:cubicBezTo>
                  <a:cubicBezTo>
                    <a:pt x="68472" y="3040865"/>
                    <a:pt x="461104" y="2644511"/>
                    <a:pt x="589187" y="2148563"/>
                  </a:cubicBezTo>
                  <a:cubicBezTo>
                    <a:pt x="653042" y="1829761"/>
                    <a:pt x="480040" y="1648672"/>
                    <a:pt x="357910" y="1365427"/>
                  </a:cubicBezTo>
                  <a:cubicBezTo>
                    <a:pt x="340880" y="1021898"/>
                    <a:pt x="591739" y="754636"/>
                    <a:pt x="700219" y="447160"/>
                  </a:cubicBezTo>
                  <a:cubicBezTo>
                    <a:pt x="759125" y="307571"/>
                    <a:pt x="755711" y="150971"/>
                    <a:pt x="684741" y="17344"/>
                  </a:cubicBezTo>
                  <a:cubicBezTo>
                    <a:pt x="680306" y="11594"/>
                    <a:pt x="675689" y="5658"/>
                    <a:pt x="671049" y="80"/>
                  </a:cubicBezTo>
                  <a:close/>
                </a:path>
              </a:pathLst>
            </a:custGeom>
            <a:solidFill>
              <a:srgbClr val="DEBC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1861BA17-7DCC-1FCB-ED16-19E0B8163295}"/>
                </a:ext>
              </a:extLst>
            </p:cNvPr>
            <p:cNvSpPr/>
            <p:nvPr/>
          </p:nvSpPr>
          <p:spPr>
            <a:xfrm>
              <a:off x="5351894" y="3647607"/>
              <a:ext cx="197573" cy="907741"/>
            </a:xfrm>
            <a:custGeom>
              <a:avLst/>
              <a:gdLst>
                <a:gd name="connsiteX0" fmla="*/ 183253 w 197573"/>
                <a:gd name="connsiteY0" fmla="*/ 90 h 907741"/>
                <a:gd name="connsiteX1" fmla="*/ 135283 w 197573"/>
                <a:gd name="connsiteY1" fmla="*/ 690405 h 907741"/>
                <a:gd name="connsiteX2" fmla="*/ 399 w 197573"/>
                <a:gd name="connsiteY2" fmla="*/ 907822 h 907741"/>
                <a:gd name="connsiteX3" fmla="*/ 179679 w 197573"/>
                <a:gd name="connsiteY3" fmla="*/ 515630 h 907741"/>
                <a:gd name="connsiteX4" fmla="*/ 183261 w 197573"/>
                <a:gd name="connsiteY4" fmla="*/ 80 h 907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573" h="907741">
                  <a:moveTo>
                    <a:pt x="183253" y="90"/>
                  </a:moveTo>
                  <a:cubicBezTo>
                    <a:pt x="195338" y="229671"/>
                    <a:pt x="225614" y="472216"/>
                    <a:pt x="135283" y="690405"/>
                  </a:cubicBezTo>
                  <a:cubicBezTo>
                    <a:pt x="94465" y="762590"/>
                    <a:pt x="32603" y="846710"/>
                    <a:pt x="399" y="907822"/>
                  </a:cubicBezTo>
                  <a:cubicBezTo>
                    <a:pt x="59229" y="776806"/>
                    <a:pt x="180308" y="668649"/>
                    <a:pt x="179679" y="515630"/>
                  </a:cubicBezTo>
                  <a:cubicBezTo>
                    <a:pt x="207113" y="344876"/>
                    <a:pt x="186669" y="171711"/>
                    <a:pt x="183261" y="80"/>
                  </a:cubicBezTo>
                  <a:close/>
                </a:path>
              </a:pathLst>
            </a:custGeom>
            <a:solidFill>
              <a:srgbClr val="DEBC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5C9012E-20C7-0C8F-15B2-5D5115722964}"/>
                </a:ext>
              </a:extLst>
            </p:cNvPr>
            <p:cNvSpPr/>
            <p:nvPr/>
          </p:nvSpPr>
          <p:spPr>
            <a:xfrm>
              <a:off x="5176388" y="4499818"/>
              <a:ext cx="279339" cy="539524"/>
            </a:xfrm>
            <a:custGeom>
              <a:avLst/>
              <a:gdLst>
                <a:gd name="connsiteX0" fmla="*/ 279730 w 279339"/>
                <a:gd name="connsiteY0" fmla="*/ 80 h 539524"/>
                <a:gd name="connsiteX1" fmla="*/ 399 w 279339"/>
                <a:gd name="connsiteY1" fmla="*/ 539605 h 539524"/>
                <a:gd name="connsiteX2" fmla="*/ 96373 w 279339"/>
                <a:gd name="connsiteY2" fmla="*/ 275705 h 539524"/>
                <a:gd name="connsiteX3" fmla="*/ 279739 w 279339"/>
                <a:gd name="connsiteY3" fmla="*/ 80 h 539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339" h="539524">
                  <a:moveTo>
                    <a:pt x="279730" y="80"/>
                  </a:moveTo>
                  <a:cubicBezTo>
                    <a:pt x="150371" y="157585"/>
                    <a:pt x="49987" y="341342"/>
                    <a:pt x="399" y="539605"/>
                  </a:cubicBezTo>
                  <a:cubicBezTo>
                    <a:pt x="18625" y="447099"/>
                    <a:pt x="48053" y="356258"/>
                    <a:pt x="96373" y="275705"/>
                  </a:cubicBezTo>
                  <a:cubicBezTo>
                    <a:pt x="142255" y="174826"/>
                    <a:pt x="205215" y="81976"/>
                    <a:pt x="279739" y="80"/>
                  </a:cubicBezTo>
                  <a:close/>
                </a:path>
              </a:pathLst>
            </a:custGeom>
            <a:solidFill>
              <a:srgbClr val="DEBC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0CBAA00-4086-57F3-3068-83EDF8D794A0}"/>
                </a:ext>
              </a:extLst>
            </p:cNvPr>
            <p:cNvSpPr/>
            <p:nvPr/>
          </p:nvSpPr>
          <p:spPr>
            <a:xfrm>
              <a:off x="4995644" y="4905962"/>
              <a:ext cx="184830" cy="498535"/>
            </a:xfrm>
            <a:custGeom>
              <a:avLst/>
              <a:gdLst>
                <a:gd name="connsiteX0" fmla="*/ 185230 w 184830"/>
                <a:gd name="connsiteY0" fmla="*/ 82 h 498535"/>
                <a:gd name="connsiteX1" fmla="*/ 16694 w 184830"/>
                <a:gd name="connsiteY1" fmla="*/ 385006 h 498535"/>
                <a:gd name="connsiteX2" fmla="*/ 4093 w 184830"/>
                <a:gd name="connsiteY2" fmla="*/ 450542 h 498535"/>
                <a:gd name="connsiteX3" fmla="*/ 159141 w 184830"/>
                <a:gd name="connsiteY3" fmla="*/ 38367 h 498535"/>
                <a:gd name="connsiteX4" fmla="*/ 185225 w 184830"/>
                <a:gd name="connsiteY4" fmla="*/ 80 h 498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830" h="498535">
                  <a:moveTo>
                    <a:pt x="185230" y="82"/>
                  </a:moveTo>
                  <a:cubicBezTo>
                    <a:pt x="111546" y="118964"/>
                    <a:pt x="18485" y="238483"/>
                    <a:pt x="16694" y="385006"/>
                  </a:cubicBezTo>
                  <a:cubicBezTo>
                    <a:pt x="11471" y="429214"/>
                    <a:pt x="-7513" y="572496"/>
                    <a:pt x="4093" y="450542"/>
                  </a:cubicBezTo>
                  <a:cubicBezTo>
                    <a:pt x="7929" y="300390"/>
                    <a:pt x="65201" y="154829"/>
                    <a:pt x="159141" y="38367"/>
                  </a:cubicBezTo>
                  <a:cubicBezTo>
                    <a:pt x="167564" y="28029"/>
                    <a:pt x="167762" y="871"/>
                    <a:pt x="185225" y="80"/>
                  </a:cubicBezTo>
                  <a:close/>
                </a:path>
              </a:pathLst>
            </a:custGeom>
            <a:solidFill>
              <a:srgbClr val="DEBC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97B80A6-0263-0595-B5E9-639572132D38}"/>
                </a:ext>
              </a:extLst>
            </p:cNvPr>
            <p:cNvSpPr/>
            <p:nvPr/>
          </p:nvSpPr>
          <p:spPr>
            <a:xfrm>
              <a:off x="5371822" y="3058724"/>
              <a:ext cx="243541" cy="764819"/>
            </a:xfrm>
            <a:custGeom>
              <a:avLst/>
              <a:gdLst>
                <a:gd name="connsiteX0" fmla="*/ 240687 w 243541"/>
                <a:gd name="connsiteY0" fmla="*/ 764900 h 764819"/>
                <a:gd name="connsiteX1" fmla="*/ 119900 w 243541"/>
                <a:gd name="connsiteY1" fmla="*/ 405226 h 764819"/>
                <a:gd name="connsiteX2" fmla="*/ 399 w 243541"/>
                <a:gd name="connsiteY2" fmla="*/ 80 h 764819"/>
                <a:gd name="connsiteX3" fmla="*/ 62219 w 243541"/>
                <a:gd name="connsiteY3" fmla="*/ 267695 h 764819"/>
                <a:gd name="connsiteX4" fmla="*/ 231431 w 243541"/>
                <a:gd name="connsiteY4" fmla="*/ 606661 h 764819"/>
                <a:gd name="connsiteX5" fmla="*/ 240692 w 243541"/>
                <a:gd name="connsiteY5" fmla="*/ 764890 h 76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3541" h="764819">
                  <a:moveTo>
                    <a:pt x="240687" y="764900"/>
                  </a:moveTo>
                  <a:cubicBezTo>
                    <a:pt x="252012" y="631921"/>
                    <a:pt x="201318" y="506353"/>
                    <a:pt x="119900" y="405226"/>
                  </a:cubicBezTo>
                  <a:cubicBezTo>
                    <a:pt x="58545" y="278563"/>
                    <a:pt x="7238" y="141307"/>
                    <a:pt x="399" y="80"/>
                  </a:cubicBezTo>
                  <a:cubicBezTo>
                    <a:pt x="10881" y="91716"/>
                    <a:pt x="28852" y="181579"/>
                    <a:pt x="62219" y="267695"/>
                  </a:cubicBezTo>
                  <a:cubicBezTo>
                    <a:pt x="103543" y="387986"/>
                    <a:pt x="193998" y="485703"/>
                    <a:pt x="231431" y="606661"/>
                  </a:cubicBezTo>
                  <a:cubicBezTo>
                    <a:pt x="242990" y="658388"/>
                    <a:pt x="247614" y="712179"/>
                    <a:pt x="240692" y="764890"/>
                  </a:cubicBezTo>
                  <a:close/>
                </a:path>
              </a:pathLst>
            </a:custGeom>
            <a:solidFill>
              <a:srgbClr val="DEBC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F37EE0C-699C-2182-5BC9-0BA4CC6B497C}"/>
                </a:ext>
              </a:extLst>
            </p:cNvPr>
            <p:cNvSpPr/>
            <p:nvPr/>
          </p:nvSpPr>
          <p:spPr>
            <a:xfrm>
              <a:off x="5336463" y="2701041"/>
              <a:ext cx="191521" cy="617020"/>
            </a:xfrm>
            <a:custGeom>
              <a:avLst/>
              <a:gdLst>
                <a:gd name="connsiteX0" fmla="*/ 191921 w 191521"/>
                <a:gd name="connsiteY0" fmla="*/ 80 h 617020"/>
                <a:gd name="connsiteX1" fmla="*/ 7841 w 191521"/>
                <a:gd name="connsiteY1" fmla="*/ 617100 h 617020"/>
                <a:gd name="connsiteX2" fmla="*/ 191921 w 191521"/>
                <a:gd name="connsiteY2" fmla="*/ 80 h 617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521" h="617020">
                  <a:moveTo>
                    <a:pt x="191921" y="80"/>
                  </a:moveTo>
                  <a:cubicBezTo>
                    <a:pt x="19947" y="152309"/>
                    <a:pt x="-10333" y="400492"/>
                    <a:pt x="7841" y="617100"/>
                  </a:cubicBezTo>
                  <a:cubicBezTo>
                    <a:pt x="-17158" y="400826"/>
                    <a:pt x="15195" y="148337"/>
                    <a:pt x="191921" y="80"/>
                  </a:cubicBezTo>
                  <a:close/>
                </a:path>
              </a:pathLst>
            </a:custGeom>
            <a:solidFill>
              <a:srgbClr val="DEBC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9" name="图形 3">
              <a:extLst>
                <a:ext uri="{FF2B5EF4-FFF2-40B4-BE49-F238E27FC236}">
                  <a16:creationId xmlns:a16="http://schemas.microsoft.com/office/drawing/2014/main" id="{1E974741-D355-74E0-AF30-D8D88F2ABCDF}"/>
                </a:ext>
              </a:extLst>
            </p:cNvPr>
            <p:cNvGrpSpPr/>
            <p:nvPr/>
          </p:nvGrpSpPr>
          <p:grpSpPr>
            <a:xfrm>
              <a:off x="5315409" y="2948633"/>
              <a:ext cx="1827370" cy="2017961"/>
              <a:chOff x="6679752" y="2251947"/>
              <a:chExt cx="1827370" cy="2017961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10612E88-59F2-ECA6-8664-F6150CBDF91D}"/>
                  </a:ext>
                </a:extLst>
              </p:cNvPr>
              <p:cNvSpPr/>
              <p:nvPr/>
            </p:nvSpPr>
            <p:spPr>
              <a:xfrm rot="-10098054" flipV="1">
                <a:off x="6841491" y="2386250"/>
                <a:ext cx="1503892" cy="1749355"/>
              </a:xfrm>
              <a:custGeom>
                <a:avLst/>
                <a:gdLst>
                  <a:gd name="connsiteX0" fmla="*/ 1482777 w 1503892"/>
                  <a:gd name="connsiteY0" fmla="*/ 1743350 h 1749355"/>
                  <a:gd name="connsiteX1" fmla="*/ 1309249 w 1503892"/>
                  <a:gd name="connsiteY1" fmla="*/ 1427708 h 1749355"/>
                  <a:gd name="connsiteX2" fmla="*/ 839479 w 1503892"/>
                  <a:gd name="connsiteY2" fmla="*/ 1036122 h 1749355"/>
                  <a:gd name="connsiteX3" fmla="*/ 405431 w 1503892"/>
                  <a:gd name="connsiteY3" fmla="*/ 727009 h 1749355"/>
                  <a:gd name="connsiteX4" fmla="*/ 7233 w 1503892"/>
                  <a:gd name="connsiteY4" fmla="*/ 143806 h 1749355"/>
                  <a:gd name="connsiteX5" fmla="*/ 15602 w 1503892"/>
                  <a:gd name="connsiteY5" fmla="*/ 1243 h 1749355"/>
                  <a:gd name="connsiteX6" fmla="*/ 18230 w 1503892"/>
                  <a:gd name="connsiteY6" fmla="*/ 19587 h 1749355"/>
                  <a:gd name="connsiteX7" fmla="*/ 55334 w 1503892"/>
                  <a:gd name="connsiteY7" fmla="*/ 240208 h 1749355"/>
                  <a:gd name="connsiteX8" fmla="*/ 1152651 w 1503892"/>
                  <a:gd name="connsiteY8" fmla="*/ 782867 h 1749355"/>
                  <a:gd name="connsiteX9" fmla="*/ 1303143 w 1503892"/>
                  <a:gd name="connsiteY9" fmla="*/ 1377751 h 1749355"/>
                  <a:gd name="connsiteX10" fmla="*/ 1505734 w 1503892"/>
                  <a:gd name="connsiteY10" fmla="*/ 1733852 h 1749355"/>
                  <a:gd name="connsiteX11" fmla="*/ 1501018 w 1503892"/>
                  <a:gd name="connsiteY11" fmla="*/ 1740998 h 1749355"/>
                  <a:gd name="connsiteX12" fmla="*/ 1501016 w 1503892"/>
                  <a:gd name="connsiteY12" fmla="*/ 1740998 h 1749355"/>
                  <a:gd name="connsiteX13" fmla="*/ 1501016 w 1503892"/>
                  <a:gd name="connsiteY13" fmla="*/ 1740998 h 1749355"/>
                  <a:gd name="connsiteX14" fmla="*/ 1482754 w 1503892"/>
                  <a:gd name="connsiteY14" fmla="*/ 1743329 h 1749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03892" h="1749355">
                    <a:moveTo>
                      <a:pt x="1482777" y="1743350"/>
                    </a:moveTo>
                    <a:cubicBezTo>
                      <a:pt x="1468076" y="1678861"/>
                      <a:pt x="1394369" y="1526297"/>
                      <a:pt x="1309249" y="1427708"/>
                    </a:cubicBezTo>
                    <a:cubicBezTo>
                      <a:pt x="1205713" y="1307790"/>
                      <a:pt x="1039701" y="1169408"/>
                      <a:pt x="839479" y="1036122"/>
                    </a:cubicBezTo>
                    <a:cubicBezTo>
                      <a:pt x="645531" y="907018"/>
                      <a:pt x="496345" y="800775"/>
                      <a:pt x="405431" y="727009"/>
                    </a:cubicBezTo>
                    <a:cubicBezTo>
                      <a:pt x="173208" y="538600"/>
                      <a:pt x="34519" y="335476"/>
                      <a:pt x="7233" y="143806"/>
                    </a:cubicBezTo>
                    <a:cubicBezTo>
                      <a:pt x="-2775" y="73503"/>
                      <a:pt x="1813" y="17958"/>
                      <a:pt x="15602" y="1243"/>
                    </a:cubicBezTo>
                    <a:cubicBezTo>
                      <a:pt x="18965" y="-2833"/>
                      <a:pt x="20145" y="5422"/>
                      <a:pt x="18230" y="19587"/>
                    </a:cubicBezTo>
                    <a:cubicBezTo>
                      <a:pt x="9985" y="80418"/>
                      <a:pt x="29840" y="175238"/>
                      <a:pt x="55334" y="240208"/>
                    </a:cubicBezTo>
                    <a:cubicBezTo>
                      <a:pt x="134497" y="441937"/>
                      <a:pt x="821802" y="563900"/>
                      <a:pt x="1152651" y="782867"/>
                    </a:cubicBezTo>
                    <a:cubicBezTo>
                      <a:pt x="1474065" y="995580"/>
                      <a:pt x="1172912" y="1229575"/>
                      <a:pt x="1303143" y="1377751"/>
                    </a:cubicBezTo>
                    <a:cubicBezTo>
                      <a:pt x="1412827" y="1502564"/>
                      <a:pt x="1506373" y="1667000"/>
                      <a:pt x="1505734" y="1733852"/>
                    </a:cubicBezTo>
                    <a:cubicBezTo>
                      <a:pt x="1505559" y="1752125"/>
                      <a:pt x="1504069" y="1754381"/>
                      <a:pt x="1501018" y="1740998"/>
                    </a:cubicBezTo>
                    <a:lnTo>
                      <a:pt x="1501016" y="1740998"/>
                    </a:lnTo>
                    <a:lnTo>
                      <a:pt x="1501016" y="1740998"/>
                    </a:lnTo>
                    <a:lnTo>
                      <a:pt x="1482754" y="1743329"/>
                    </a:lnTo>
                    <a:close/>
                  </a:path>
                </a:pathLst>
              </a:custGeom>
              <a:gradFill>
                <a:gsLst>
                  <a:gs pos="0">
                    <a:srgbClr val="37A42C"/>
                  </a:gs>
                  <a:gs pos="50000">
                    <a:srgbClr val="1B962C"/>
                  </a:gs>
                  <a:gs pos="100000">
                    <a:srgbClr val="00892C"/>
                  </a:gs>
                </a:gsLst>
                <a:lin ang="20106964" scaled="1"/>
              </a:gradFill>
              <a:ln w="5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745A7814-EBB8-F674-1112-AB8BABE7876A}"/>
                  </a:ext>
                </a:extLst>
              </p:cNvPr>
              <p:cNvSpPr/>
              <p:nvPr/>
            </p:nvSpPr>
            <p:spPr>
              <a:xfrm rot="-10098054" flipV="1">
                <a:off x="7062407" y="2716093"/>
                <a:ext cx="1211120" cy="1125293"/>
              </a:xfrm>
              <a:custGeom>
                <a:avLst/>
                <a:gdLst>
                  <a:gd name="connsiteX0" fmla="*/ 8522 w 1211120"/>
                  <a:gd name="connsiteY0" fmla="*/ 561 h 1125293"/>
                  <a:gd name="connsiteX1" fmla="*/ 585909 w 1211120"/>
                  <a:gd name="connsiteY1" fmla="*/ 1027310 h 1125293"/>
                  <a:gd name="connsiteX2" fmla="*/ 1177305 w 1211120"/>
                  <a:gd name="connsiteY2" fmla="*/ 1039709 h 1125293"/>
                  <a:gd name="connsiteX3" fmla="*/ 1212987 w 1211120"/>
                  <a:gd name="connsiteY3" fmla="*/ 1042793 h 1125293"/>
                  <a:gd name="connsiteX4" fmla="*/ 804001 w 1211120"/>
                  <a:gd name="connsiteY4" fmla="*/ 702920 h 1125293"/>
                  <a:gd name="connsiteX5" fmla="*/ 39542 w 1211120"/>
                  <a:gd name="connsiteY5" fmla="*/ 15954 h 1125293"/>
                  <a:gd name="connsiteX6" fmla="*/ 8564 w 1211120"/>
                  <a:gd name="connsiteY6" fmla="*/ 585 h 112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1120" h="1125293">
                    <a:moveTo>
                      <a:pt x="8522" y="561"/>
                    </a:moveTo>
                    <a:cubicBezTo>
                      <a:pt x="-54233" y="20087"/>
                      <a:pt x="341353" y="817139"/>
                      <a:pt x="585909" y="1027310"/>
                    </a:cubicBezTo>
                    <a:cubicBezTo>
                      <a:pt x="847254" y="1246636"/>
                      <a:pt x="1021173" y="1028386"/>
                      <a:pt x="1177305" y="1039709"/>
                    </a:cubicBezTo>
                    <a:cubicBezTo>
                      <a:pt x="1182681" y="1026162"/>
                      <a:pt x="1205322" y="1054617"/>
                      <a:pt x="1212987" y="1042793"/>
                    </a:cubicBezTo>
                    <a:cubicBezTo>
                      <a:pt x="1100920" y="964195"/>
                      <a:pt x="951649" y="826152"/>
                      <a:pt x="804001" y="702920"/>
                    </a:cubicBezTo>
                    <a:cubicBezTo>
                      <a:pt x="500073" y="516129"/>
                      <a:pt x="270962" y="269332"/>
                      <a:pt x="39542" y="15954"/>
                    </a:cubicBezTo>
                    <a:cubicBezTo>
                      <a:pt x="24647" y="3490"/>
                      <a:pt x="14465" y="-1251"/>
                      <a:pt x="8564" y="585"/>
                    </a:cubicBezTo>
                    <a:close/>
                  </a:path>
                </a:pathLst>
              </a:custGeom>
              <a:gradFill>
                <a:gsLst>
                  <a:gs pos="0">
                    <a:srgbClr val="00892C"/>
                  </a:gs>
                  <a:gs pos="50000">
                    <a:srgbClr val="007B2A"/>
                  </a:gs>
                  <a:gs pos="100000">
                    <a:srgbClr val="006E29"/>
                  </a:gs>
                </a:gsLst>
                <a:lin ang="19848417" scaled="1"/>
              </a:gradFill>
              <a:ln w="5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2" name="图形 3">
              <a:extLst>
                <a:ext uri="{FF2B5EF4-FFF2-40B4-BE49-F238E27FC236}">
                  <a16:creationId xmlns:a16="http://schemas.microsoft.com/office/drawing/2014/main" id="{F0BAEF47-D442-CA09-C6BA-C42883DB23E6}"/>
                </a:ext>
              </a:extLst>
            </p:cNvPr>
            <p:cNvGrpSpPr/>
            <p:nvPr/>
          </p:nvGrpSpPr>
          <p:grpSpPr>
            <a:xfrm>
              <a:off x="5345674" y="1634432"/>
              <a:ext cx="1406978" cy="1745449"/>
              <a:chOff x="6710017" y="937746"/>
              <a:chExt cx="1406978" cy="1745449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77B9892D-D14F-3C8E-59CD-ABF3809F22AB}"/>
                  </a:ext>
                </a:extLst>
              </p:cNvPr>
              <p:cNvSpPr/>
              <p:nvPr/>
            </p:nvSpPr>
            <p:spPr>
              <a:xfrm rot="963234">
                <a:off x="6900302" y="1050012"/>
                <a:ext cx="1026409" cy="1520918"/>
              </a:xfrm>
              <a:custGeom>
                <a:avLst/>
                <a:gdLst>
                  <a:gd name="connsiteX0" fmla="*/ 995930 w 1026409"/>
                  <a:gd name="connsiteY0" fmla="*/ 863 h 1520918"/>
                  <a:gd name="connsiteX1" fmla="*/ 997139 w 1026409"/>
                  <a:gd name="connsiteY1" fmla="*/ 17637 h 1520918"/>
                  <a:gd name="connsiteX2" fmla="*/ 999255 w 1026409"/>
                  <a:gd name="connsiteY2" fmla="*/ 254443 h 1520918"/>
                  <a:gd name="connsiteX3" fmla="*/ 199214 w 1026409"/>
                  <a:gd name="connsiteY3" fmla="*/ 851234 h 1520918"/>
                  <a:gd name="connsiteX4" fmla="*/ 71064 w 1026409"/>
                  <a:gd name="connsiteY4" fmla="*/ 1386803 h 1520918"/>
                  <a:gd name="connsiteX5" fmla="*/ 2004 w 1026409"/>
                  <a:gd name="connsiteY5" fmla="*/ 1511176 h 1520918"/>
                  <a:gd name="connsiteX6" fmla="*/ 16663 w 1026409"/>
                  <a:gd name="connsiteY6" fmla="*/ 1520243 h 1520918"/>
                  <a:gd name="connsiteX7" fmla="*/ 20743 w 1026409"/>
                  <a:gd name="connsiteY7" fmla="*/ 1521754 h 1520918"/>
                  <a:gd name="connsiteX8" fmla="*/ 72123 w 1026409"/>
                  <a:gd name="connsiteY8" fmla="*/ 1430477 h 1520918"/>
                  <a:gd name="connsiteX9" fmla="*/ 426049 w 1026409"/>
                  <a:gd name="connsiteY9" fmla="*/ 1035603 h 1520918"/>
                  <a:gd name="connsiteX10" fmla="*/ 759721 w 1026409"/>
                  <a:gd name="connsiteY10" fmla="*/ 715983 h 1520918"/>
                  <a:gd name="connsiteX11" fmla="*/ 1028410 w 1026409"/>
                  <a:gd name="connsiteY11" fmla="*/ 165761 h 1520918"/>
                  <a:gd name="connsiteX12" fmla="*/ 997129 w 1026409"/>
                  <a:gd name="connsiteY12" fmla="*/ 1643 h 1520918"/>
                  <a:gd name="connsiteX13" fmla="*/ 995920 w 1026409"/>
                  <a:gd name="connsiteY13" fmla="*/ 887 h 152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6409" h="1520918">
                    <a:moveTo>
                      <a:pt x="995930" y="863"/>
                    </a:moveTo>
                    <a:cubicBezTo>
                      <a:pt x="993706" y="349"/>
                      <a:pt x="994144" y="7213"/>
                      <a:pt x="997139" y="17637"/>
                    </a:cubicBezTo>
                    <a:cubicBezTo>
                      <a:pt x="1011835" y="68801"/>
                      <a:pt x="1012989" y="195504"/>
                      <a:pt x="999255" y="254443"/>
                    </a:cubicBezTo>
                    <a:cubicBezTo>
                      <a:pt x="956609" y="437446"/>
                      <a:pt x="455659" y="621899"/>
                      <a:pt x="199214" y="851234"/>
                    </a:cubicBezTo>
                    <a:cubicBezTo>
                      <a:pt x="-49914" y="1074011"/>
                      <a:pt x="164237" y="1243338"/>
                      <a:pt x="71064" y="1386803"/>
                    </a:cubicBezTo>
                    <a:cubicBezTo>
                      <a:pt x="45404" y="1426316"/>
                      <a:pt x="21899" y="1469283"/>
                      <a:pt x="2004" y="1511176"/>
                    </a:cubicBezTo>
                    <a:cubicBezTo>
                      <a:pt x="6201" y="1514911"/>
                      <a:pt x="11119" y="1517984"/>
                      <a:pt x="16663" y="1520243"/>
                    </a:cubicBezTo>
                    <a:cubicBezTo>
                      <a:pt x="18008" y="1520791"/>
                      <a:pt x="19368" y="1521319"/>
                      <a:pt x="20743" y="1521754"/>
                    </a:cubicBezTo>
                    <a:cubicBezTo>
                      <a:pt x="36930" y="1489591"/>
                      <a:pt x="54487" y="1458163"/>
                      <a:pt x="72123" y="1430477"/>
                    </a:cubicBezTo>
                    <a:cubicBezTo>
                      <a:pt x="145938" y="1314611"/>
                      <a:pt x="270954" y="1175044"/>
                      <a:pt x="426049" y="1035603"/>
                    </a:cubicBezTo>
                    <a:cubicBezTo>
                      <a:pt x="576284" y="900528"/>
                      <a:pt x="690956" y="790663"/>
                      <a:pt x="759721" y="715983"/>
                    </a:cubicBezTo>
                    <a:cubicBezTo>
                      <a:pt x="935364" y="525233"/>
                      <a:pt x="1029014" y="333613"/>
                      <a:pt x="1028410" y="165761"/>
                    </a:cubicBezTo>
                    <a:cubicBezTo>
                      <a:pt x="1028188" y="104187"/>
                      <a:pt x="1011055" y="14260"/>
                      <a:pt x="997129" y="1643"/>
                    </a:cubicBezTo>
                    <a:cubicBezTo>
                      <a:pt x="996703" y="1258"/>
                      <a:pt x="996237" y="961"/>
                      <a:pt x="995920" y="887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42C"/>
                  </a:gs>
                  <a:gs pos="50000">
                    <a:srgbClr val="1B962C"/>
                  </a:gs>
                  <a:gs pos="100000">
                    <a:srgbClr val="00892C"/>
                  </a:gs>
                </a:gsLst>
                <a:lin ang="12569211" scaled="1"/>
              </a:gradFill>
              <a:ln w="48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4E5E749C-4688-B59F-9FE0-EC91119CE32B}"/>
                  </a:ext>
                </a:extLst>
              </p:cNvPr>
              <p:cNvSpPr/>
              <p:nvPr/>
            </p:nvSpPr>
            <p:spPr>
              <a:xfrm rot="963234">
                <a:off x="6971803" y="1376161"/>
                <a:ext cx="897760" cy="1056505"/>
              </a:xfrm>
              <a:custGeom>
                <a:avLst/>
                <a:gdLst>
                  <a:gd name="connsiteX0" fmla="*/ 891953 w 897760"/>
                  <a:gd name="connsiteY0" fmla="*/ 564 h 1056505"/>
                  <a:gd name="connsiteX1" fmla="*/ 504274 w 897760"/>
                  <a:gd name="connsiteY1" fmla="*/ 930641 h 1056505"/>
                  <a:gd name="connsiteX2" fmla="*/ 19336 w 897760"/>
                  <a:gd name="connsiteY2" fmla="*/ 1038601 h 1056505"/>
                  <a:gd name="connsiteX3" fmla="*/ 1998 w 897760"/>
                  <a:gd name="connsiteY3" fmla="*/ 1032099 h 1056505"/>
                  <a:gd name="connsiteX4" fmla="*/ 319509 w 897760"/>
                  <a:gd name="connsiteY4" fmla="*/ 704021 h 1056505"/>
                  <a:gd name="connsiteX5" fmla="*/ 867313 w 897760"/>
                  <a:gd name="connsiteY5" fmla="*/ 17671 h 1056505"/>
                  <a:gd name="connsiteX6" fmla="*/ 891965 w 897760"/>
                  <a:gd name="connsiteY6" fmla="*/ 604 h 1056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7760" h="1056505">
                    <a:moveTo>
                      <a:pt x="891953" y="564"/>
                    </a:moveTo>
                    <a:cubicBezTo>
                      <a:pt x="948247" y="9455"/>
                      <a:pt x="687774" y="719702"/>
                      <a:pt x="504274" y="930641"/>
                    </a:cubicBezTo>
                    <a:cubicBezTo>
                      <a:pt x="307518" y="1151566"/>
                      <a:pt x="151863" y="1009330"/>
                      <a:pt x="19336" y="1038601"/>
                    </a:cubicBezTo>
                    <a:cubicBezTo>
                      <a:pt x="13027" y="1027652"/>
                      <a:pt x="10057" y="1041284"/>
                      <a:pt x="1998" y="1032099"/>
                    </a:cubicBezTo>
                    <a:cubicBezTo>
                      <a:pt x="88307" y="950620"/>
                      <a:pt x="208270" y="828254"/>
                      <a:pt x="319509" y="704021"/>
                    </a:cubicBezTo>
                    <a:cubicBezTo>
                      <a:pt x="556880" y="505675"/>
                      <a:pt x="700476" y="264057"/>
                      <a:pt x="867313" y="17671"/>
                    </a:cubicBezTo>
                    <a:cubicBezTo>
                      <a:pt x="878530" y="5111"/>
                      <a:pt x="886673" y="-232"/>
                      <a:pt x="891965" y="604"/>
                    </a:cubicBezTo>
                    <a:close/>
                  </a:path>
                </a:pathLst>
              </a:custGeom>
              <a:gradFill>
                <a:gsLst>
                  <a:gs pos="0">
                    <a:srgbClr val="00892C"/>
                  </a:gs>
                  <a:gs pos="50000">
                    <a:srgbClr val="007B2A"/>
                  </a:gs>
                  <a:gs pos="100000">
                    <a:srgbClr val="006E29"/>
                  </a:gs>
                </a:gsLst>
                <a:lin ang="2450991" scaled="1"/>
              </a:gradFill>
              <a:ln w="48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A7F5F49-5376-C3B9-FF42-1F300453D323}"/>
                </a:ext>
              </a:extLst>
            </p:cNvPr>
            <p:cNvSpPr/>
            <p:nvPr/>
          </p:nvSpPr>
          <p:spPr>
            <a:xfrm>
              <a:off x="5484094" y="3943272"/>
              <a:ext cx="97926" cy="101553"/>
            </a:xfrm>
            <a:custGeom>
              <a:avLst/>
              <a:gdLst>
                <a:gd name="connsiteX0" fmla="*/ 98325 w 97926"/>
                <a:gd name="connsiteY0" fmla="*/ 80 h 101553"/>
                <a:gd name="connsiteX1" fmla="*/ 54802 w 97926"/>
                <a:gd name="connsiteY1" fmla="*/ 37558 h 101553"/>
                <a:gd name="connsiteX2" fmla="*/ 399 w 97926"/>
                <a:gd name="connsiteY2" fmla="*/ 101634 h 101553"/>
                <a:gd name="connsiteX3" fmla="*/ 18534 w 97926"/>
                <a:gd name="connsiteY3" fmla="*/ 55693 h 101553"/>
                <a:gd name="connsiteX4" fmla="*/ 49967 w 97926"/>
                <a:gd name="connsiteY4" fmla="*/ 21842 h 101553"/>
                <a:gd name="connsiteX5" fmla="*/ 98326 w 97926"/>
                <a:gd name="connsiteY5" fmla="*/ 80 h 101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926" h="101553">
                  <a:moveTo>
                    <a:pt x="98325" y="80"/>
                  </a:moveTo>
                  <a:lnTo>
                    <a:pt x="54802" y="37558"/>
                  </a:lnTo>
                  <a:lnTo>
                    <a:pt x="399" y="101634"/>
                  </a:lnTo>
                  <a:cubicBezTo>
                    <a:pt x="399" y="101634"/>
                    <a:pt x="14907" y="60529"/>
                    <a:pt x="18534" y="55693"/>
                  </a:cubicBezTo>
                  <a:cubicBezTo>
                    <a:pt x="22161" y="50857"/>
                    <a:pt x="49967" y="21842"/>
                    <a:pt x="49967" y="21842"/>
                  </a:cubicBezTo>
                  <a:lnTo>
                    <a:pt x="98326" y="80"/>
                  </a:lnTo>
                  <a:close/>
                </a:path>
              </a:pathLst>
            </a:custGeom>
            <a:solidFill>
              <a:srgbClr val="2E3436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6" name="图形 3">
              <a:extLst>
                <a:ext uri="{FF2B5EF4-FFF2-40B4-BE49-F238E27FC236}">
                  <a16:creationId xmlns:a16="http://schemas.microsoft.com/office/drawing/2014/main" id="{C6C4A14E-9E33-AD6B-C770-315C1847877E}"/>
                </a:ext>
              </a:extLst>
            </p:cNvPr>
            <p:cNvGrpSpPr/>
            <p:nvPr/>
          </p:nvGrpSpPr>
          <p:grpSpPr>
            <a:xfrm>
              <a:off x="4125662" y="2038404"/>
              <a:ext cx="1462346" cy="2080798"/>
              <a:chOff x="5490005" y="1341718"/>
              <a:chExt cx="1462346" cy="2080798"/>
            </a:xfrm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E648F24D-7258-5170-6EB2-547EED74AC98}"/>
                  </a:ext>
                </a:extLst>
              </p:cNvPr>
              <p:cNvSpPr/>
              <p:nvPr/>
            </p:nvSpPr>
            <p:spPr>
              <a:xfrm rot="-439561">
                <a:off x="5608723" y="1411895"/>
                <a:ext cx="1224909" cy="1940444"/>
              </a:xfrm>
              <a:custGeom>
                <a:avLst/>
                <a:gdLst>
                  <a:gd name="connsiteX0" fmla="*/ 1194322 w 1224909"/>
                  <a:gd name="connsiteY0" fmla="*/ 1940845 h 1940444"/>
                  <a:gd name="connsiteX1" fmla="*/ 1069019 w 1224909"/>
                  <a:gd name="connsiteY1" fmla="*/ 1595306 h 1940444"/>
                  <a:gd name="connsiteX2" fmla="*/ 674077 w 1224909"/>
                  <a:gd name="connsiteY2" fmla="*/ 1154810 h 1940444"/>
                  <a:gd name="connsiteX3" fmla="*/ 301801 w 1224909"/>
                  <a:gd name="connsiteY3" fmla="*/ 798250 h 1940444"/>
                  <a:gd name="connsiteX4" fmla="*/ 2150 w 1224909"/>
                  <a:gd name="connsiteY4" fmla="*/ 184335 h 1940444"/>
                  <a:gd name="connsiteX5" fmla="*/ 37075 w 1224909"/>
                  <a:gd name="connsiteY5" fmla="*/ 1190 h 1940444"/>
                  <a:gd name="connsiteX6" fmla="*/ 37027 w 1224909"/>
                  <a:gd name="connsiteY6" fmla="*/ 19116 h 1940444"/>
                  <a:gd name="connsiteX7" fmla="*/ 34720 w 1224909"/>
                  <a:gd name="connsiteY7" fmla="*/ 283334 h 1940444"/>
                  <a:gd name="connsiteX8" fmla="*/ 927230 w 1224909"/>
                  <a:gd name="connsiteY8" fmla="*/ 949043 h 1940444"/>
                  <a:gd name="connsiteX9" fmla="*/ 1070180 w 1224909"/>
                  <a:gd name="connsiteY9" fmla="*/ 1546613 h 1940444"/>
                  <a:gd name="connsiteX10" fmla="*/ 1226199 w 1224909"/>
                  <a:gd name="connsiteY10" fmla="*/ 1917322 h 1940444"/>
                  <a:gd name="connsiteX11" fmla="*/ 1208816 w 1224909"/>
                  <a:gd name="connsiteY11" fmla="*/ 1921977 h 1940444"/>
                  <a:gd name="connsiteX12" fmla="*/ 1208813 w 1224909"/>
                  <a:gd name="connsiteY12" fmla="*/ 1921977 h 1940444"/>
                  <a:gd name="connsiteX13" fmla="*/ 1225166 w 1224909"/>
                  <a:gd name="connsiteY13" fmla="*/ 1915460 h 1940444"/>
                  <a:gd name="connsiteX14" fmla="*/ 1194324 w 1224909"/>
                  <a:gd name="connsiteY14" fmla="*/ 1940800 h 1940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24909" h="1940444">
                    <a:moveTo>
                      <a:pt x="1194322" y="1940845"/>
                    </a:moveTo>
                    <a:cubicBezTo>
                      <a:pt x="1189262" y="1877059"/>
                      <a:pt x="1136716" y="1701575"/>
                      <a:pt x="1069019" y="1595306"/>
                    </a:cubicBezTo>
                    <a:cubicBezTo>
                      <a:pt x="986673" y="1466043"/>
                      <a:pt x="847100" y="1310376"/>
                      <a:pt x="674077" y="1154810"/>
                    </a:cubicBezTo>
                    <a:cubicBezTo>
                      <a:pt x="506470" y="1004114"/>
                      <a:pt x="378517" y="881568"/>
                      <a:pt x="301801" y="798250"/>
                    </a:cubicBezTo>
                    <a:cubicBezTo>
                      <a:pt x="105846" y="585442"/>
                      <a:pt x="1478" y="371619"/>
                      <a:pt x="2150" y="184335"/>
                    </a:cubicBezTo>
                    <a:cubicBezTo>
                      <a:pt x="2396" y="115636"/>
                      <a:pt x="21538" y="15262"/>
                      <a:pt x="37075" y="1190"/>
                    </a:cubicBezTo>
                    <a:cubicBezTo>
                      <a:pt x="40864" y="-2242"/>
                      <a:pt x="40839" y="5825"/>
                      <a:pt x="37027" y="19116"/>
                    </a:cubicBezTo>
                    <a:cubicBezTo>
                      <a:pt x="20632" y="76194"/>
                      <a:pt x="19397" y="217586"/>
                      <a:pt x="34720" y="283334"/>
                    </a:cubicBezTo>
                    <a:cubicBezTo>
                      <a:pt x="82297" y="487501"/>
                      <a:pt x="641140" y="693219"/>
                      <a:pt x="927230" y="949043"/>
                    </a:cubicBezTo>
                    <a:cubicBezTo>
                      <a:pt x="1205163" y="1197583"/>
                      <a:pt x="966233" y="1386565"/>
                      <a:pt x="1070180" y="1546613"/>
                    </a:cubicBezTo>
                    <a:cubicBezTo>
                      <a:pt x="1157724" y="1681413"/>
                      <a:pt x="1236162" y="1853421"/>
                      <a:pt x="1226199" y="1917322"/>
                    </a:cubicBezTo>
                    <a:cubicBezTo>
                      <a:pt x="1223477" y="1934789"/>
                      <a:pt x="1209866" y="1935215"/>
                      <a:pt x="1208816" y="1921977"/>
                    </a:cubicBezTo>
                    <a:lnTo>
                      <a:pt x="1208813" y="1921977"/>
                    </a:lnTo>
                    <a:lnTo>
                      <a:pt x="1225166" y="1915460"/>
                    </a:lnTo>
                    <a:lnTo>
                      <a:pt x="1194324" y="1940800"/>
                    </a:lnTo>
                    <a:close/>
                  </a:path>
                </a:pathLst>
              </a:custGeom>
              <a:gradFill>
                <a:gsLst>
                  <a:gs pos="0">
                    <a:srgbClr val="37A42C"/>
                  </a:gs>
                  <a:gs pos="50000">
                    <a:srgbClr val="1B962C"/>
                  </a:gs>
                  <a:gs pos="100000">
                    <a:srgbClr val="00892C"/>
                  </a:gs>
                </a:gsLst>
                <a:lin ang="8669616" scaled="1"/>
              </a:gradFill>
              <a:ln w="48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BBFFC9BD-D96E-9429-2B55-EA505E0D45AC}"/>
                  </a:ext>
                </a:extLst>
              </p:cNvPr>
              <p:cNvSpPr/>
              <p:nvPr/>
            </p:nvSpPr>
            <p:spPr>
              <a:xfrm rot="-439561">
                <a:off x="5641797" y="1779347"/>
                <a:ext cx="1001553" cy="1178679"/>
              </a:xfrm>
              <a:custGeom>
                <a:avLst/>
                <a:gdLst>
                  <a:gd name="connsiteX0" fmla="*/ 10862 w 1001553"/>
                  <a:gd name="connsiteY0" fmla="*/ 495 h 1178679"/>
                  <a:gd name="connsiteX1" fmla="*/ 443374 w 1001553"/>
                  <a:gd name="connsiteY1" fmla="*/ 1038083 h 1178679"/>
                  <a:gd name="connsiteX2" fmla="*/ 984365 w 1001553"/>
                  <a:gd name="connsiteY2" fmla="*/ 1158525 h 1178679"/>
                  <a:gd name="connsiteX3" fmla="*/ 1003708 w 1001553"/>
                  <a:gd name="connsiteY3" fmla="*/ 1151271 h 1178679"/>
                  <a:gd name="connsiteX4" fmla="*/ 649479 w 1001553"/>
                  <a:gd name="connsiteY4" fmla="*/ 785253 h 1178679"/>
                  <a:gd name="connsiteX5" fmla="*/ 38320 w 1001553"/>
                  <a:gd name="connsiteY5" fmla="*/ 19539 h 1178679"/>
                  <a:gd name="connsiteX6" fmla="*/ 10816 w 1001553"/>
                  <a:gd name="connsiteY6" fmla="*/ 497 h 1178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1553" h="1178679">
                    <a:moveTo>
                      <a:pt x="10862" y="495"/>
                    </a:moveTo>
                    <a:cubicBezTo>
                      <a:pt x="-51942" y="10414"/>
                      <a:pt x="238652" y="802768"/>
                      <a:pt x="443374" y="1038083"/>
                    </a:cubicBezTo>
                    <a:cubicBezTo>
                      <a:pt x="662880" y="1284558"/>
                      <a:pt x="836537" y="1125869"/>
                      <a:pt x="984365" y="1158525"/>
                    </a:cubicBezTo>
                    <a:cubicBezTo>
                      <a:pt x="991404" y="1146310"/>
                      <a:pt x="994718" y="1161519"/>
                      <a:pt x="1003708" y="1151271"/>
                    </a:cubicBezTo>
                    <a:cubicBezTo>
                      <a:pt x="907421" y="1060371"/>
                      <a:pt x="773583" y="923854"/>
                      <a:pt x="649479" y="785253"/>
                    </a:cubicBezTo>
                    <a:cubicBezTo>
                      <a:pt x="384662" y="563972"/>
                      <a:pt x="224458" y="294410"/>
                      <a:pt x="38320" y="19539"/>
                    </a:cubicBezTo>
                    <a:cubicBezTo>
                      <a:pt x="25805" y="5526"/>
                      <a:pt x="16720" y="-436"/>
                      <a:pt x="10816" y="497"/>
                    </a:cubicBezTo>
                    <a:close/>
                  </a:path>
                </a:pathLst>
              </a:custGeom>
              <a:gradFill>
                <a:gsLst>
                  <a:gs pos="0">
                    <a:srgbClr val="00892C"/>
                  </a:gs>
                  <a:gs pos="50000">
                    <a:srgbClr val="007B2A"/>
                  </a:gs>
                  <a:gs pos="100000">
                    <a:srgbClr val="006E29"/>
                  </a:gs>
                </a:gsLst>
                <a:lin ang="19938032" scaled="1"/>
              </a:gradFill>
              <a:ln w="48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" name="图形 3">
              <a:extLst>
                <a:ext uri="{FF2B5EF4-FFF2-40B4-BE49-F238E27FC236}">
                  <a16:creationId xmlns:a16="http://schemas.microsoft.com/office/drawing/2014/main" id="{9C58B232-CB29-C36A-57A3-9F1F89B2FB73}"/>
                </a:ext>
              </a:extLst>
            </p:cNvPr>
            <p:cNvGrpSpPr/>
            <p:nvPr/>
          </p:nvGrpSpPr>
          <p:grpSpPr>
            <a:xfrm>
              <a:off x="5624488" y="2538279"/>
              <a:ext cx="249300" cy="221747"/>
              <a:chOff x="6988831" y="1841593"/>
              <a:chExt cx="249300" cy="221747"/>
            </a:xfrm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8D41CBFA-8F49-621A-BE61-360FB885DD94}"/>
                  </a:ext>
                </a:extLst>
              </p:cNvPr>
              <p:cNvSpPr/>
              <p:nvPr/>
            </p:nvSpPr>
            <p:spPr>
              <a:xfrm>
                <a:off x="6988831" y="1841593"/>
                <a:ext cx="249300" cy="221747"/>
              </a:xfrm>
              <a:custGeom>
                <a:avLst/>
                <a:gdLst>
                  <a:gd name="connsiteX0" fmla="*/ 227515 w 249300"/>
                  <a:gd name="connsiteY0" fmla="*/ 154029 h 221747"/>
                  <a:gd name="connsiteX1" fmla="*/ 105886 w 249300"/>
                  <a:gd name="connsiteY1" fmla="*/ 191589 h 221747"/>
                  <a:gd name="connsiteX2" fmla="*/ 15742 w 249300"/>
                  <a:gd name="connsiteY2" fmla="*/ 93712 h 221747"/>
                  <a:gd name="connsiteX3" fmla="*/ 154553 w 249300"/>
                  <a:gd name="connsiteY3" fmla="*/ 33331 h 221747"/>
                  <a:gd name="connsiteX4" fmla="*/ 227515 w 249300"/>
                  <a:gd name="connsiteY4" fmla="*/ 154029 h 221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9300" h="221747">
                    <a:moveTo>
                      <a:pt x="227515" y="154029"/>
                    </a:moveTo>
                    <a:cubicBezTo>
                      <a:pt x="218821" y="191429"/>
                      <a:pt x="164364" y="208244"/>
                      <a:pt x="105886" y="191589"/>
                    </a:cubicBezTo>
                    <a:cubicBezTo>
                      <a:pt x="47409" y="174933"/>
                      <a:pt x="7048" y="131111"/>
                      <a:pt x="15742" y="93712"/>
                    </a:cubicBezTo>
                    <a:cubicBezTo>
                      <a:pt x="24437" y="56312"/>
                      <a:pt x="96071" y="16674"/>
                      <a:pt x="154553" y="33331"/>
                    </a:cubicBezTo>
                    <a:cubicBezTo>
                      <a:pt x="213035" y="49988"/>
                      <a:pt x="236209" y="116629"/>
                      <a:pt x="227515" y="154029"/>
                    </a:cubicBezTo>
                    <a:close/>
                  </a:path>
                </a:pathLst>
              </a:custGeom>
              <a:gradFill>
                <a:gsLst>
                  <a:gs pos="0">
                    <a:srgbClr val="0AB598"/>
                  </a:gs>
                  <a:gs pos="50000">
                    <a:srgbClr val="59C9BC"/>
                  </a:gs>
                  <a:gs pos="100000">
                    <a:srgbClr val="A8DDE0"/>
                  </a:gs>
                </a:gsLst>
                <a:lin ang="17892076" scaled="1"/>
              </a:gradFill>
              <a:ln w="41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A25AF201-7146-CAE5-F578-3915703C3FCD}"/>
                  </a:ext>
                </a:extLst>
              </p:cNvPr>
              <p:cNvSpPr/>
              <p:nvPr/>
            </p:nvSpPr>
            <p:spPr>
              <a:xfrm>
                <a:off x="7106352" y="1956706"/>
                <a:ext cx="95520" cy="68372"/>
              </a:xfrm>
              <a:custGeom>
                <a:avLst/>
                <a:gdLst>
                  <a:gd name="connsiteX0" fmla="*/ 94243 w 95520"/>
                  <a:gd name="connsiteY0" fmla="*/ 48386 h 68372"/>
                  <a:gd name="connsiteX1" fmla="*/ 32826 w 95520"/>
                  <a:gd name="connsiteY1" fmla="*/ 67031 h 68372"/>
                  <a:gd name="connsiteX2" fmla="*/ 1033 w 95520"/>
                  <a:gd name="connsiteY2" fmla="*/ 31606 h 68372"/>
                  <a:gd name="connsiteX3" fmla="*/ 78612 w 95520"/>
                  <a:gd name="connsiteY3" fmla="*/ 1333 h 68372"/>
                  <a:gd name="connsiteX4" fmla="*/ 94244 w 95520"/>
                  <a:gd name="connsiteY4" fmla="*/ 48386 h 6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520" h="68372">
                    <a:moveTo>
                      <a:pt x="94243" y="48386"/>
                    </a:moveTo>
                    <a:cubicBezTo>
                      <a:pt x="91177" y="61922"/>
                      <a:pt x="53449" y="73060"/>
                      <a:pt x="32826" y="67031"/>
                    </a:cubicBezTo>
                    <a:cubicBezTo>
                      <a:pt x="12202" y="61003"/>
                      <a:pt x="-2034" y="45142"/>
                      <a:pt x="1033" y="31606"/>
                    </a:cubicBezTo>
                    <a:cubicBezTo>
                      <a:pt x="4099" y="18070"/>
                      <a:pt x="57989" y="-4696"/>
                      <a:pt x="78612" y="1333"/>
                    </a:cubicBezTo>
                    <a:cubicBezTo>
                      <a:pt x="99236" y="7362"/>
                      <a:pt x="97310" y="34849"/>
                      <a:pt x="94244" y="48386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FFFF">
                      <a:alpha val="49804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12772937" scaled="1"/>
              </a:gradFill>
              <a:ln w="51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0306DDED-5A94-A5A5-791A-EEEC0CBDA522}"/>
                  </a:ext>
                </a:extLst>
              </p:cNvPr>
              <p:cNvSpPr/>
              <p:nvPr/>
            </p:nvSpPr>
            <p:spPr>
              <a:xfrm>
                <a:off x="6993074" y="1928268"/>
                <a:ext cx="210887" cy="122755"/>
              </a:xfrm>
              <a:custGeom>
                <a:avLst/>
                <a:gdLst>
                  <a:gd name="connsiteX0" fmla="*/ 11062 w 210887"/>
                  <a:gd name="connsiteY0" fmla="*/ 338 h 122755"/>
                  <a:gd name="connsiteX1" fmla="*/ 1799 w 210887"/>
                  <a:gd name="connsiteY1" fmla="*/ 18827 h 122755"/>
                  <a:gd name="connsiteX2" fmla="*/ 91999 w 210887"/>
                  <a:gd name="connsiteY2" fmla="*/ 116656 h 122755"/>
                  <a:gd name="connsiteX3" fmla="*/ 211510 w 210887"/>
                  <a:gd name="connsiteY3" fmla="*/ 85896 h 122755"/>
                  <a:gd name="connsiteX4" fmla="*/ 98831 w 210887"/>
                  <a:gd name="connsiteY4" fmla="*/ 105226 h 122755"/>
                  <a:gd name="connsiteX5" fmla="*/ 8782 w 210887"/>
                  <a:gd name="connsiteY5" fmla="*/ 7397 h 122755"/>
                  <a:gd name="connsiteX6" fmla="*/ 11060 w 210887"/>
                  <a:gd name="connsiteY6" fmla="*/ 338 h 122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887" h="122755">
                    <a:moveTo>
                      <a:pt x="11062" y="338"/>
                    </a:moveTo>
                    <a:cubicBezTo>
                      <a:pt x="6530" y="6377"/>
                      <a:pt x="3236" y="12646"/>
                      <a:pt x="1799" y="18827"/>
                    </a:cubicBezTo>
                    <a:cubicBezTo>
                      <a:pt x="-6895" y="56227"/>
                      <a:pt x="33522" y="99998"/>
                      <a:pt x="91999" y="116656"/>
                    </a:cubicBezTo>
                    <a:cubicBezTo>
                      <a:pt x="146822" y="132271"/>
                      <a:pt x="198147" y="118499"/>
                      <a:pt x="211510" y="85896"/>
                    </a:cubicBezTo>
                    <a:cubicBezTo>
                      <a:pt x="191932" y="110059"/>
                      <a:pt x="146711" y="118863"/>
                      <a:pt x="98831" y="105226"/>
                    </a:cubicBezTo>
                    <a:cubicBezTo>
                      <a:pt x="40354" y="88570"/>
                      <a:pt x="89" y="44801"/>
                      <a:pt x="8782" y="7397"/>
                    </a:cubicBezTo>
                    <a:cubicBezTo>
                      <a:pt x="9326" y="5060"/>
                      <a:pt x="10044" y="2678"/>
                      <a:pt x="11060" y="338"/>
                    </a:cubicBezTo>
                    <a:close/>
                  </a:path>
                </a:pathLst>
              </a:custGeom>
              <a:solidFill>
                <a:srgbClr val="BABDB6">
                  <a:alpha val="67000"/>
                </a:srgbClr>
              </a:solidFill>
              <a:ln w="51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D446C88F-943F-4C1B-14F8-83AC686A621C}"/>
                  </a:ext>
                </a:extLst>
              </p:cNvPr>
              <p:cNvSpPr/>
              <p:nvPr/>
            </p:nvSpPr>
            <p:spPr>
              <a:xfrm>
                <a:off x="7031867" y="1895869"/>
                <a:ext cx="32643" cy="34514"/>
              </a:xfrm>
              <a:custGeom>
                <a:avLst/>
                <a:gdLst>
                  <a:gd name="connsiteX0" fmla="*/ 17467 w 32643"/>
                  <a:gd name="connsiteY0" fmla="*/ 32528 h 34514"/>
                  <a:gd name="connsiteX1" fmla="*/ 999 w 32643"/>
                  <a:gd name="connsiteY1" fmla="*/ 26446 h 34514"/>
                  <a:gd name="connsiteX2" fmla="*/ 11161 w 32643"/>
                  <a:gd name="connsiteY2" fmla="*/ 3200 h 34514"/>
                  <a:gd name="connsiteX3" fmla="*/ 33071 w 32643"/>
                  <a:gd name="connsiteY3" fmla="*/ 7531 h 34514"/>
                  <a:gd name="connsiteX4" fmla="*/ 17467 w 32643"/>
                  <a:gd name="connsiteY4" fmla="*/ 32529 h 34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43" h="34514">
                    <a:moveTo>
                      <a:pt x="17467" y="32528"/>
                    </a:moveTo>
                    <a:cubicBezTo>
                      <a:pt x="10113" y="37268"/>
                      <a:pt x="2740" y="34545"/>
                      <a:pt x="999" y="26446"/>
                    </a:cubicBezTo>
                    <a:cubicBezTo>
                      <a:pt x="-742" y="18348"/>
                      <a:pt x="3807" y="7939"/>
                      <a:pt x="11161" y="3200"/>
                    </a:cubicBezTo>
                    <a:cubicBezTo>
                      <a:pt x="18514" y="-1540"/>
                      <a:pt x="31330" y="-568"/>
                      <a:pt x="33071" y="7531"/>
                    </a:cubicBezTo>
                    <a:cubicBezTo>
                      <a:pt x="34812" y="15630"/>
                      <a:pt x="24821" y="27789"/>
                      <a:pt x="17467" y="32529"/>
                    </a:cubicBezTo>
                    <a:close/>
                  </a:path>
                </a:pathLst>
              </a:custGeom>
              <a:solidFill>
                <a:srgbClr val="F4F4F3"/>
              </a:solidFill>
              <a:ln w="51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" name="图形 3">
              <a:extLst>
                <a:ext uri="{FF2B5EF4-FFF2-40B4-BE49-F238E27FC236}">
                  <a16:creationId xmlns:a16="http://schemas.microsoft.com/office/drawing/2014/main" id="{AA26C1AB-163D-D48E-4E92-1F210B0FA5EB}"/>
                </a:ext>
              </a:extLst>
            </p:cNvPr>
            <p:cNvGrpSpPr/>
            <p:nvPr/>
          </p:nvGrpSpPr>
          <p:grpSpPr>
            <a:xfrm>
              <a:off x="5736234" y="3124979"/>
              <a:ext cx="184038" cy="325005"/>
              <a:chOff x="7100577" y="2428293"/>
              <a:chExt cx="184038" cy="325005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EBDD99FA-D899-7C18-5772-BD1C8C409A0D}"/>
                  </a:ext>
                </a:extLst>
              </p:cNvPr>
              <p:cNvSpPr/>
              <p:nvPr/>
            </p:nvSpPr>
            <p:spPr>
              <a:xfrm>
                <a:off x="7101307" y="2428293"/>
                <a:ext cx="172181" cy="307782"/>
              </a:xfrm>
              <a:custGeom>
                <a:avLst/>
                <a:gdLst>
                  <a:gd name="connsiteX0" fmla="*/ 172578 w 172181"/>
                  <a:gd name="connsiteY0" fmla="*/ 205649 h 307782"/>
                  <a:gd name="connsiteX1" fmla="*/ 86489 w 172181"/>
                  <a:gd name="connsiteY1" fmla="*/ 307884 h 307782"/>
                  <a:gd name="connsiteX2" fmla="*/ 400 w 172181"/>
                  <a:gd name="connsiteY2" fmla="*/ 205649 h 307782"/>
                  <a:gd name="connsiteX3" fmla="*/ 88642 w 172181"/>
                  <a:gd name="connsiteY3" fmla="*/ 101 h 307782"/>
                  <a:gd name="connsiteX4" fmla="*/ 172581 w 172181"/>
                  <a:gd name="connsiteY4" fmla="*/ 205649 h 307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181" h="307782">
                    <a:moveTo>
                      <a:pt x="172578" y="205649"/>
                    </a:moveTo>
                    <a:cubicBezTo>
                      <a:pt x="172578" y="262111"/>
                      <a:pt x="134033" y="307884"/>
                      <a:pt x="86489" y="307884"/>
                    </a:cubicBezTo>
                    <a:cubicBezTo>
                      <a:pt x="38945" y="307884"/>
                      <a:pt x="400" y="262112"/>
                      <a:pt x="400" y="205649"/>
                    </a:cubicBezTo>
                    <a:cubicBezTo>
                      <a:pt x="400" y="149185"/>
                      <a:pt x="56163" y="23783"/>
                      <a:pt x="88642" y="101"/>
                    </a:cubicBezTo>
                    <a:cubicBezTo>
                      <a:pt x="131885" y="30234"/>
                      <a:pt x="172581" y="149183"/>
                      <a:pt x="172581" y="205649"/>
                    </a:cubicBezTo>
                    <a:close/>
                  </a:path>
                </a:pathLst>
              </a:custGeom>
              <a:gradFill>
                <a:gsLst>
                  <a:gs pos="0">
                    <a:srgbClr val="0BB598"/>
                  </a:gs>
                  <a:gs pos="50000">
                    <a:srgbClr val="05BCB2"/>
                  </a:gs>
                  <a:gs pos="100000">
                    <a:srgbClr val="00C4CC"/>
                  </a:gs>
                </a:gsLst>
                <a:lin ang="16200000" scaled="1"/>
              </a:gradFill>
              <a:ln w="84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26967E9-BBAD-9C3C-8E09-950936231579}"/>
                  </a:ext>
                </a:extLst>
              </p:cNvPr>
              <p:cNvSpPr/>
              <p:nvPr/>
            </p:nvSpPr>
            <p:spPr>
              <a:xfrm>
                <a:off x="7137820" y="2479583"/>
                <a:ext cx="42711" cy="61166"/>
              </a:xfrm>
              <a:custGeom>
                <a:avLst/>
                <a:gdLst>
                  <a:gd name="connsiteX0" fmla="*/ 281 w 42711"/>
                  <a:gd name="connsiteY0" fmla="*/ 61385 h 61166"/>
                  <a:gd name="connsiteX1" fmla="*/ 42993 w 42711"/>
                  <a:gd name="connsiteY1" fmla="*/ 218 h 61166"/>
                  <a:gd name="connsiteX2" fmla="*/ 281 w 42711"/>
                  <a:gd name="connsiteY2" fmla="*/ 61385 h 61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711" h="61166">
                    <a:moveTo>
                      <a:pt x="281" y="61385"/>
                    </a:moveTo>
                    <a:cubicBezTo>
                      <a:pt x="281" y="36809"/>
                      <a:pt x="18418" y="218"/>
                      <a:pt x="42993" y="218"/>
                    </a:cubicBezTo>
                    <a:cubicBezTo>
                      <a:pt x="27994" y="32996"/>
                      <a:pt x="29635" y="55427"/>
                      <a:pt x="281" y="61385"/>
                    </a:cubicBezTo>
                    <a:close/>
                  </a:path>
                </a:pathLst>
              </a:custGeom>
              <a:solidFill>
                <a:srgbClr val="D9F3EF"/>
              </a:solidFill>
              <a:ln w="6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FFF2D579-4C92-066E-AAC0-9A69DD751B17}"/>
                  </a:ext>
                </a:extLst>
              </p:cNvPr>
              <p:cNvSpPr/>
              <p:nvPr/>
            </p:nvSpPr>
            <p:spPr>
              <a:xfrm rot="-7663268">
                <a:off x="7130702" y="2593996"/>
                <a:ext cx="123788" cy="136918"/>
              </a:xfrm>
              <a:custGeom>
                <a:avLst/>
                <a:gdLst>
                  <a:gd name="connsiteX0" fmla="*/ 70008 w 123788"/>
                  <a:gd name="connsiteY0" fmla="*/ 42 h 136918"/>
                  <a:gd name="connsiteX1" fmla="*/ 143 w 123788"/>
                  <a:gd name="connsiteY1" fmla="*/ 70377 h 136918"/>
                  <a:gd name="connsiteX2" fmla="*/ 50316 w 123788"/>
                  <a:gd name="connsiteY2" fmla="*/ 136960 h 136918"/>
                  <a:gd name="connsiteX3" fmla="*/ 33904 w 123788"/>
                  <a:gd name="connsiteY3" fmla="*/ 92884 h 136918"/>
                  <a:gd name="connsiteX4" fmla="*/ 103769 w 123788"/>
                  <a:gd name="connsiteY4" fmla="*/ 22549 h 136918"/>
                  <a:gd name="connsiteX5" fmla="*/ 123932 w 123788"/>
                  <a:gd name="connsiteY5" fmla="*/ 25831 h 136918"/>
                  <a:gd name="connsiteX6" fmla="*/ 70008 w 123788"/>
                  <a:gd name="connsiteY6" fmla="*/ 41 h 136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788" h="136918">
                    <a:moveTo>
                      <a:pt x="70008" y="42"/>
                    </a:moveTo>
                    <a:cubicBezTo>
                      <a:pt x="31294" y="42"/>
                      <a:pt x="143" y="31663"/>
                      <a:pt x="143" y="70377"/>
                    </a:cubicBezTo>
                    <a:cubicBezTo>
                      <a:pt x="143" y="102170"/>
                      <a:pt x="21306" y="128377"/>
                      <a:pt x="50316" y="136960"/>
                    </a:cubicBezTo>
                    <a:cubicBezTo>
                      <a:pt x="40316" y="124843"/>
                      <a:pt x="33904" y="109821"/>
                      <a:pt x="33904" y="92884"/>
                    </a:cubicBezTo>
                    <a:cubicBezTo>
                      <a:pt x="33904" y="54170"/>
                      <a:pt x="65056" y="22549"/>
                      <a:pt x="103769" y="22549"/>
                    </a:cubicBezTo>
                    <a:cubicBezTo>
                      <a:pt x="110689" y="22549"/>
                      <a:pt x="117617" y="23963"/>
                      <a:pt x="123932" y="25831"/>
                    </a:cubicBezTo>
                    <a:cubicBezTo>
                      <a:pt x="111075" y="10252"/>
                      <a:pt x="91786" y="41"/>
                      <a:pt x="70008" y="4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FFFF">
                      <a:alpha val="49804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2024943" scaled="1"/>
              </a:gradFill>
              <a:ln w="15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0" name="图形 3">
              <a:extLst>
                <a:ext uri="{FF2B5EF4-FFF2-40B4-BE49-F238E27FC236}">
                  <a16:creationId xmlns:a16="http://schemas.microsoft.com/office/drawing/2014/main" id="{2AB9F5D2-A6B1-6D26-8AD9-660E831BF058}"/>
                </a:ext>
              </a:extLst>
            </p:cNvPr>
            <p:cNvGrpSpPr/>
            <p:nvPr/>
          </p:nvGrpSpPr>
          <p:grpSpPr>
            <a:xfrm>
              <a:off x="5795919" y="3923552"/>
              <a:ext cx="213931" cy="190281"/>
              <a:chOff x="7160262" y="3226866"/>
              <a:chExt cx="213931" cy="190281"/>
            </a:xfrm>
          </p:grpSpPr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15013056-A1BD-CD10-0B72-D1AF5F998C01}"/>
                  </a:ext>
                </a:extLst>
              </p:cNvPr>
              <p:cNvSpPr/>
              <p:nvPr/>
            </p:nvSpPr>
            <p:spPr>
              <a:xfrm>
                <a:off x="7160262" y="3226866"/>
                <a:ext cx="213931" cy="190281"/>
              </a:xfrm>
              <a:custGeom>
                <a:avLst/>
                <a:gdLst>
                  <a:gd name="connsiteX0" fmla="*/ 195236 w 213931"/>
                  <a:gd name="connsiteY0" fmla="*/ 132173 h 190281"/>
                  <a:gd name="connsiteX1" fmla="*/ 90864 w 213931"/>
                  <a:gd name="connsiteY1" fmla="*/ 164402 h 190281"/>
                  <a:gd name="connsiteX2" fmla="*/ 13509 w 213931"/>
                  <a:gd name="connsiteY2" fmla="*/ 80414 h 190281"/>
                  <a:gd name="connsiteX3" fmla="*/ 132626 w 213931"/>
                  <a:gd name="connsiteY3" fmla="*/ 28602 h 190281"/>
                  <a:gd name="connsiteX4" fmla="*/ 195236 w 213931"/>
                  <a:gd name="connsiteY4" fmla="*/ 132173 h 190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931" h="190281">
                    <a:moveTo>
                      <a:pt x="195236" y="132173"/>
                    </a:moveTo>
                    <a:cubicBezTo>
                      <a:pt x="187776" y="164266"/>
                      <a:pt x="141045" y="178695"/>
                      <a:pt x="90864" y="164402"/>
                    </a:cubicBezTo>
                    <a:cubicBezTo>
                      <a:pt x="40683" y="150110"/>
                      <a:pt x="6048" y="112507"/>
                      <a:pt x="13509" y="80414"/>
                    </a:cubicBezTo>
                    <a:cubicBezTo>
                      <a:pt x="20970" y="48322"/>
                      <a:pt x="82441" y="14308"/>
                      <a:pt x="132626" y="28602"/>
                    </a:cubicBezTo>
                    <a:cubicBezTo>
                      <a:pt x="182811" y="42895"/>
                      <a:pt x="202697" y="100080"/>
                      <a:pt x="195236" y="132173"/>
                    </a:cubicBezTo>
                    <a:close/>
                  </a:path>
                </a:pathLst>
              </a:custGeom>
              <a:gradFill>
                <a:gsLst>
                  <a:gs pos="0">
                    <a:srgbClr val="0AB598"/>
                  </a:gs>
                  <a:gs pos="50000">
                    <a:srgbClr val="59C9BC"/>
                  </a:gs>
                  <a:gs pos="100000">
                    <a:srgbClr val="A8DDE0"/>
                  </a:gs>
                </a:gsLst>
                <a:lin ang="17892076" scaled="1"/>
              </a:gradFill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B97D571E-2A70-6EB1-3FC0-077E119AAAE8}"/>
                  </a:ext>
                </a:extLst>
              </p:cNvPr>
              <p:cNvSpPr/>
              <p:nvPr/>
            </p:nvSpPr>
            <p:spPr>
              <a:xfrm>
                <a:off x="7261109" y="3325644"/>
                <a:ext cx="81968" cy="58670"/>
              </a:xfrm>
              <a:custGeom>
                <a:avLst/>
                <a:gdLst>
                  <a:gd name="connsiteX0" fmla="*/ 80975 w 81968"/>
                  <a:gd name="connsiteY0" fmla="*/ 41711 h 58670"/>
                  <a:gd name="connsiteX1" fmla="*/ 28271 w 81968"/>
                  <a:gd name="connsiteY1" fmla="*/ 57711 h 58670"/>
                  <a:gd name="connsiteX2" fmla="*/ 989 w 81968"/>
                  <a:gd name="connsiteY2" fmla="*/ 27312 h 58670"/>
                  <a:gd name="connsiteX3" fmla="*/ 67562 w 81968"/>
                  <a:gd name="connsiteY3" fmla="*/ 1335 h 58670"/>
                  <a:gd name="connsiteX4" fmla="*/ 80976 w 81968"/>
                  <a:gd name="connsiteY4" fmla="*/ 41711 h 5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968" h="58670">
                    <a:moveTo>
                      <a:pt x="80975" y="41711"/>
                    </a:moveTo>
                    <a:cubicBezTo>
                      <a:pt x="78344" y="53327"/>
                      <a:pt x="45969" y="62884"/>
                      <a:pt x="28271" y="57711"/>
                    </a:cubicBezTo>
                    <a:cubicBezTo>
                      <a:pt x="10574" y="52538"/>
                      <a:pt x="-1643" y="38928"/>
                      <a:pt x="989" y="27312"/>
                    </a:cubicBezTo>
                    <a:cubicBezTo>
                      <a:pt x="3621" y="15697"/>
                      <a:pt x="49865" y="-3838"/>
                      <a:pt x="67562" y="1335"/>
                    </a:cubicBezTo>
                    <a:cubicBezTo>
                      <a:pt x="85260" y="6508"/>
                      <a:pt x="83607" y="30095"/>
                      <a:pt x="80976" y="4171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FFFF">
                      <a:alpha val="49804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12772937" scaled="1"/>
              </a:gradFill>
              <a:ln w="4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2C885828-20C6-11CD-6BCF-B939CD98E377}"/>
                  </a:ext>
                </a:extLst>
              </p:cNvPr>
              <p:cNvSpPr/>
              <p:nvPr/>
            </p:nvSpPr>
            <p:spPr>
              <a:xfrm>
                <a:off x="7163903" y="3301242"/>
                <a:ext cx="180968" cy="105336"/>
              </a:xfrm>
              <a:custGeom>
                <a:avLst/>
                <a:gdLst>
                  <a:gd name="connsiteX0" fmla="*/ 9598 w 180968"/>
                  <a:gd name="connsiteY0" fmla="*/ 481 h 105336"/>
                  <a:gd name="connsiteX1" fmla="*/ 1649 w 180968"/>
                  <a:gd name="connsiteY1" fmla="*/ 16347 h 105336"/>
                  <a:gd name="connsiteX2" fmla="*/ 79051 w 180968"/>
                  <a:gd name="connsiteY2" fmla="*/ 100294 h 105336"/>
                  <a:gd name="connsiteX3" fmla="*/ 181607 w 180968"/>
                  <a:gd name="connsiteY3" fmla="*/ 73899 h 105336"/>
                  <a:gd name="connsiteX4" fmla="*/ 84914 w 180968"/>
                  <a:gd name="connsiteY4" fmla="*/ 90486 h 105336"/>
                  <a:gd name="connsiteX5" fmla="*/ 7641 w 180968"/>
                  <a:gd name="connsiteY5" fmla="*/ 6539 h 105336"/>
                  <a:gd name="connsiteX6" fmla="*/ 9596 w 180968"/>
                  <a:gd name="connsiteY6" fmla="*/ 481 h 105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0968" h="105336">
                    <a:moveTo>
                      <a:pt x="9598" y="481"/>
                    </a:moveTo>
                    <a:cubicBezTo>
                      <a:pt x="5708" y="5663"/>
                      <a:pt x="2882" y="11043"/>
                      <a:pt x="1649" y="16347"/>
                    </a:cubicBezTo>
                    <a:cubicBezTo>
                      <a:pt x="-5812" y="48439"/>
                      <a:pt x="28871" y="86000"/>
                      <a:pt x="79051" y="100294"/>
                    </a:cubicBezTo>
                    <a:cubicBezTo>
                      <a:pt x="126097" y="113693"/>
                      <a:pt x="170140" y="101875"/>
                      <a:pt x="181607" y="73899"/>
                    </a:cubicBezTo>
                    <a:cubicBezTo>
                      <a:pt x="164806" y="94633"/>
                      <a:pt x="126001" y="102188"/>
                      <a:pt x="84914" y="90486"/>
                    </a:cubicBezTo>
                    <a:cubicBezTo>
                      <a:pt x="34733" y="76193"/>
                      <a:pt x="181" y="38635"/>
                      <a:pt x="7641" y="6539"/>
                    </a:cubicBezTo>
                    <a:cubicBezTo>
                      <a:pt x="8107" y="4533"/>
                      <a:pt x="8723" y="2489"/>
                      <a:pt x="9596" y="481"/>
                    </a:cubicBezTo>
                    <a:close/>
                  </a:path>
                </a:pathLst>
              </a:custGeom>
              <a:solidFill>
                <a:srgbClr val="BABDB6">
                  <a:alpha val="67000"/>
                </a:srgbClr>
              </a:solidFill>
              <a:ln w="4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E1A77210-79CC-CC18-6926-63C4968CE8B5}"/>
                  </a:ext>
                </a:extLst>
              </p:cNvPr>
              <p:cNvSpPr/>
              <p:nvPr/>
            </p:nvSpPr>
            <p:spPr>
              <a:xfrm>
                <a:off x="7197192" y="3273439"/>
                <a:ext cx="28012" cy="29616"/>
              </a:xfrm>
              <a:custGeom>
                <a:avLst/>
                <a:gdLst>
                  <a:gd name="connsiteX0" fmla="*/ 15095 w 28012"/>
                  <a:gd name="connsiteY0" fmla="*/ 28106 h 29616"/>
                  <a:gd name="connsiteX1" fmla="*/ 963 w 28012"/>
                  <a:gd name="connsiteY1" fmla="*/ 22887 h 29616"/>
                  <a:gd name="connsiteX2" fmla="*/ 9684 w 28012"/>
                  <a:gd name="connsiteY2" fmla="*/ 2939 h 29616"/>
                  <a:gd name="connsiteX3" fmla="*/ 28485 w 28012"/>
                  <a:gd name="connsiteY3" fmla="*/ 6655 h 29616"/>
                  <a:gd name="connsiteX4" fmla="*/ 15095 w 28012"/>
                  <a:gd name="connsiteY4" fmla="*/ 28106 h 29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012" h="29616">
                    <a:moveTo>
                      <a:pt x="15095" y="28106"/>
                    </a:moveTo>
                    <a:cubicBezTo>
                      <a:pt x="8784" y="32173"/>
                      <a:pt x="2457" y="29836"/>
                      <a:pt x="963" y="22887"/>
                    </a:cubicBezTo>
                    <a:cubicBezTo>
                      <a:pt x="-531" y="15937"/>
                      <a:pt x="3373" y="7006"/>
                      <a:pt x="9684" y="2939"/>
                    </a:cubicBezTo>
                    <a:cubicBezTo>
                      <a:pt x="15994" y="-1128"/>
                      <a:pt x="26991" y="-294"/>
                      <a:pt x="28485" y="6655"/>
                    </a:cubicBezTo>
                    <a:cubicBezTo>
                      <a:pt x="29980" y="13605"/>
                      <a:pt x="21405" y="24039"/>
                      <a:pt x="15095" y="28106"/>
                    </a:cubicBezTo>
                    <a:close/>
                  </a:path>
                </a:pathLst>
              </a:custGeom>
              <a:solidFill>
                <a:srgbClr val="F4F4F3"/>
              </a:solidFill>
              <a:ln w="4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6" name="矩形: 对角圆角 55">
            <a:extLst>
              <a:ext uri="{FF2B5EF4-FFF2-40B4-BE49-F238E27FC236}">
                <a16:creationId xmlns:a16="http://schemas.microsoft.com/office/drawing/2014/main" id="{DCB1C63E-4411-7138-6523-D14567E33C6B}"/>
              </a:ext>
            </a:extLst>
          </p:cNvPr>
          <p:cNvSpPr/>
          <p:nvPr/>
        </p:nvSpPr>
        <p:spPr>
          <a:xfrm>
            <a:off x="1741715" y="4330709"/>
            <a:ext cx="2200158" cy="492891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51A051"/>
          </a:solidFill>
          <a:ln>
            <a:solidFill>
              <a:srgbClr val="51A0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E23CA747-D9C2-054A-30C9-01150FBECE26}"/>
              </a:ext>
            </a:extLst>
          </p:cNvPr>
          <p:cNvGrpSpPr/>
          <p:nvPr/>
        </p:nvGrpSpPr>
        <p:grpSpPr>
          <a:xfrm>
            <a:off x="1599937" y="4409264"/>
            <a:ext cx="2511928" cy="1337342"/>
            <a:chOff x="816511" y="3780815"/>
            <a:chExt cx="2511928" cy="1337342"/>
          </a:xfrm>
        </p:grpSpPr>
        <p:sp>
          <p:nvSpPr>
            <p:cNvPr id="58" name="TextBox 31">
              <a:extLst>
                <a:ext uri="{FF2B5EF4-FFF2-40B4-BE49-F238E27FC236}">
                  <a16:creationId xmlns:a16="http://schemas.microsoft.com/office/drawing/2014/main" id="{C6540436-4194-0AD5-A2C7-DD69668C3D4C}"/>
                </a:ext>
              </a:extLst>
            </p:cNvPr>
            <p:cNvSpPr txBox="1"/>
            <p:nvPr/>
          </p:nvSpPr>
          <p:spPr>
            <a:xfrm>
              <a:off x="816511" y="4220732"/>
              <a:ext cx="2511928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A73CE76-A69F-548A-28BB-94132836EC9F}"/>
                </a:ext>
              </a:extLst>
            </p:cNvPr>
            <p:cNvSpPr txBox="1"/>
            <p:nvPr/>
          </p:nvSpPr>
          <p:spPr>
            <a:xfrm>
              <a:off x="1296544" y="3780815"/>
              <a:ext cx="1551863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09E952D-4A51-79BB-43EF-F74E6F575FAE}"/>
              </a:ext>
            </a:extLst>
          </p:cNvPr>
          <p:cNvGrpSpPr/>
          <p:nvPr/>
        </p:nvGrpSpPr>
        <p:grpSpPr>
          <a:xfrm>
            <a:off x="4921768" y="1193829"/>
            <a:ext cx="2498285" cy="3279907"/>
            <a:chOff x="4125662" y="1634432"/>
            <a:chExt cx="3017117" cy="3961062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D933AE1-178A-E64E-3862-0581F6277149}"/>
                </a:ext>
              </a:extLst>
            </p:cNvPr>
            <p:cNvSpPr/>
            <p:nvPr/>
          </p:nvSpPr>
          <p:spPr>
            <a:xfrm>
              <a:off x="4898051" y="1891710"/>
              <a:ext cx="797927" cy="3703784"/>
            </a:xfrm>
            <a:custGeom>
              <a:avLst/>
              <a:gdLst>
                <a:gd name="connsiteX0" fmla="*/ 670881 w 797927"/>
                <a:gd name="connsiteY0" fmla="*/ 80 h 3703784"/>
                <a:gd name="connsiteX1" fmla="*/ 690228 w 797927"/>
                <a:gd name="connsiteY1" fmla="*/ 437335 h 3703784"/>
                <a:gd name="connsiteX2" fmla="*/ 347919 w 797927"/>
                <a:gd name="connsiteY2" fmla="*/ 1355602 h 3703784"/>
                <a:gd name="connsiteX3" fmla="*/ 579491 w 797927"/>
                <a:gd name="connsiteY3" fmla="*/ 2138738 h 3703784"/>
                <a:gd name="connsiteX4" fmla="*/ 7991 w 797927"/>
                <a:gd name="connsiteY4" fmla="*/ 3552058 h 3703784"/>
                <a:gd name="connsiteX5" fmla="*/ 5609 w 797927"/>
                <a:gd name="connsiteY5" fmla="*/ 3689875 h 3703784"/>
                <a:gd name="connsiteX6" fmla="*/ 61569 w 797927"/>
                <a:gd name="connsiteY6" fmla="*/ 3703865 h 3703784"/>
                <a:gd name="connsiteX7" fmla="*/ 201472 w 797927"/>
                <a:gd name="connsiteY7" fmla="*/ 3657134 h 3703784"/>
                <a:gd name="connsiteX8" fmla="*/ 473230 w 797927"/>
                <a:gd name="connsiteY8" fmla="*/ 2880846 h 3703784"/>
                <a:gd name="connsiteX9" fmla="*/ 735758 w 797927"/>
                <a:gd name="connsiteY9" fmla="*/ 1891770 h 3703784"/>
                <a:gd name="connsiteX10" fmla="*/ 582167 w 797927"/>
                <a:gd name="connsiteY10" fmla="*/ 950881 h 3703784"/>
                <a:gd name="connsiteX11" fmla="*/ 778325 w 797927"/>
                <a:gd name="connsiteY11" fmla="*/ 201978 h 3703784"/>
                <a:gd name="connsiteX12" fmla="*/ 670874 w 797927"/>
                <a:gd name="connsiteY12" fmla="*/ 162 h 3703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7927" h="3703784">
                  <a:moveTo>
                    <a:pt x="670881" y="80"/>
                  </a:moveTo>
                  <a:cubicBezTo>
                    <a:pt x="745723" y="135297"/>
                    <a:pt x="750225" y="295165"/>
                    <a:pt x="690228" y="437335"/>
                  </a:cubicBezTo>
                  <a:cubicBezTo>
                    <a:pt x="581748" y="744811"/>
                    <a:pt x="330898" y="1012083"/>
                    <a:pt x="347919" y="1355602"/>
                  </a:cubicBezTo>
                  <a:cubicBezTo>
                    <a:pt x="470048" y="1638847"/>
                    <a:pt x="643356" y="1819936"/>
                    <a:pt x="579491" y="2138738"/>
                  </a:cubicBezTo>
                  <a:cubicBezTo>
                    <a:pt x="451408" y="2634638"/>
                    <a:pt x="58778" y="3030992"/>
                    <a:pt x="7991" y="3552058"/>
                  </a:cubicBezTo>
                  <a:cubicBezTo>
                    <a:pt x="-2065" y="3591533"/>
                    <a:pt x="-1362" y="3639969"/>
                    <a:pt x="5609" y="3689875"/>
                  </a:cubicBezTo>
                  <a:cubicBezTo>
                    <a:pt x="22597" y="3698883"/>
                    <a:pt x="41413" y="3703865"/>
                    <a:pt x="61569" y="3703865"/>
                  </a:cubicBezTo>
                  <a:cubicBezTo>
                    <a:pt x="84688" y="3703865"/>
                    <a:pt x="175564" y="3697347"/>
                    <a:pt x="201472" y="3657134"/>
                  </a:cubicBezTo>
                  <a:cubicBezTo>
                    <a:pt x="209714" y="3437916"/>
                    <a:pt x="335803" y="3134563"/>
                    <a:pt x="473230" y="2880846"/>
                  </a:cubicBezTo>
                  <a:cubicBezTo>
                    <a:pt x="640479" y="2587886"/>
                    <a:pt x="824683" y="2230955"/>
                    <a:pt x="735758" y="1891770"/>
                  </a:cubicBezTo>
                  <a:cubicBezTo>
                    <a:pt x="674026" y="1534287"/>
                    <a:pt x="364721" y="1396279"/>
                    <a:pt x="582167" y="950881"/>
                  </a:cubicBezTo>
                  <a:cubicBezTo>
                    <a:pt x="710545" y="726682"/>
                    <a:pt x="851306" y="468459"/>
                    <a:pt x="778325" y="201978"/>
                  </a:cubicBezTo>
                  <a:cubicBezTo>
                    <a:pt x="757929" y="127905"/>
                    <a:pt x="719894" y="59112"/>
                    <a:pt x="670874" y="162"/>
                  </a:cubicBezTo>
                  <a:close/>
                </a:path>
              </a:pathLst>
            </a:custGeom>
            <a:solidFill>
              <a:srgbClr val="8F6B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B333716B-CD37-D047-8A05-B43278999788}"/>
                </a:ext>
              </a:extLst>
            </p:cNvPr>
            <p:cNvSpPr/>
            <p:nvPr/>
          </p:nvSpPr>
          <p:spPr>
            <a:xfrm>
              <a:off x="4897928" y="1891710"/>
              <a:ext cx="784608" cy="3699898"/>
            </a:xfrm>
            <a:custGeom>
              <a:avLst/>
              <a:gdLst>
                <a:gd name="connsiteX0" fmla="*/ 671004 w 784608"/>
                <a:gd name="connsiteY0" fmla="*/ 80 h 3699898"/>
                <a:gd name="connsiteX1" fmla="*/ 724284 w 784608"/>
                <a:gd name="connsiteY1" fmla="*/ 320654 h 3699898"/>
                <a:gd name="connsiteX2" fmla="*/ 749883 w 784608"/>
                <a:gd name="connsiteY2" fmla="*/ 124200 h 3699898"/>
                <a:gd name="connsiteX3" fmla="*/ 671004 w 784608"/>
                <a:gd name="connsiteY3" fmla="*/ 80 h 3699898"/>
                <a:gd name="connsiteX4" fmla="*/ 785008 w 784608"/>
                <a:gd name="connsiteY4" fmla="*/ 483769 h 3699898"/>
                <a:gd name="connsiteX5" fmla="*/ 601652 w 784608"/>
                <a:gd name="connsiteY5" fmla="*/ 873399 h 3699898"/>
                <a:gd name="connsiteX6" fmla="*/ 533489 w 784608"/>
                <a:gd name="connsiteY6" fmla="*/ 1070747 h 3699898"/>
                <a:gd name="connsiteX7" fmla="*/ 582305 w 784608"/>
                <a:gd name="connsiteY7" fmla="*/ 950494 h 3699898"/>
                <a:gd name="connsiteX8" fmla="*/ 785006 w 784608"/>
                <a:gd name="connsiteY8" fmla="*/ 483769 h 3699898"/>
                <a:gd name="connsiteX9" fmla="*/ 380491 w 784608"/>
                <a:gd name="connsiteY9" fmla="*/ 1106171 h 3699898"/>
                <a:gd name="connsiteX10" fmla="*/ 348047 w 784608"/>
                <a:gd name="connsiteY10" fmla="*/ 1355612 h 3699898"/>
                <a:gd name="connsiteX11" fmla="*/ 583791 w 784608"/>
                <a:gd name="connsiteY11" fmla="*/ 2115230 h 3699898"/>
                <a:gd name="connsiteX12" fmla="*/ 598972 w 784608"/>
                <a:gd name="connsiteY12" fmla="*/ 2061652 h 3699898"/>
                <a:gd name="connsiteX13" fmla="*/ 367400 w 784608"/>
                <a:gd name="connsiteY13" fmla="*/ 1278221 h 3699898"/>
                <a:gd name="connsiteX14" fmla="*/ 380497 w 784608"/>
                <a:gd name="connsiteY14" fmla="*/ 1106180 h 3699898"/>
                <a:gd name="connsiteX15" fmla="*/ 737383 w 784608"/>
                <a:gd name="connsiteY15" fmla="*/ 2270031 h 3699898"/>
                <a:gd name="connsiteX16" fmla="*/ 492705 w 784608"/>
                <a:gd name="connsiteY16" fmla="*/ 2803431 h 3699898"/>
                <a:gd name="connsiteX17" fmla="*/ 182552 w 784608"/>
                <a:gd name="connsiteY17" fmla="*/ 3583890 h 3699898"/>
                <a:gd name="connsiteX18" fmla="*/ 473360 w 784608"/>
                <a:gd name="connsiteY18" fmla="*/ 2880831 h 3699898"/>
                <a:gd name="connsiteX19" fmla="*/ 737383 w 784608"/>
                <a:gd name="connsiteY19" fmla="*/ 2270040 h 3699898"/>
                <a:gd name="connsiteX20" fmla="*/ 50097 w 784608"/>
                <a:gd name="connsiteY20" fmla="*/ 3332068 h 3699898"/>
                <a:gd name="connsiteX21" fmla="*/ 8128 w 784608"/>
                <a:gd name="connsiteY21" fmla="*/ 3552039 h 3699898"/>
                <a:gd name="connsiteX22" fmla="*/ 5449 w 784608"/>
                <a:gd name="connsiteY22" fmla="*/ 3689561 h 3699898"/>
                <a:gd name="connsiteX23" fmla="*/ 50693 w 784608"/>
                <a:gd name="connsiteY23" fmla="*/ 3699979 h 3699898"/>
                <a:gd name="connsiteX24" fmla="*/ 27476 w 784608"/>
                <a:gd name="connsiteY24" fmla="*/ 3474655 h 3699898"/>
                <a:gd name="connsiteX25" fmla="*/ 50098 w 784608"/>
                <a:gd name="connsiteY25" fmla="*/ 3332076 h 369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84608" h="3699898">
                  <a:moveTo>
                    <a:pt x="671004" y="80"/>
                  </a:moveTo>
                  <a:cubicBezTo>
                    <a:pt x="725891" y="99245"/>
                    <a:pt x="742774" y="211669"/>
                    <a:pt x="724284" y="320654"/>
                  </a:cubicBezTo>
                  <a:cubicBezTo>
                    <a:pt x="745538" y="256680"/>
                    <a:pt x="754421" y="189923"/>
                    <a:pt x="749883" y="124200"/>
                  </a:cubicBezTo>
                  <a:cubicBezTo>
                    <a:pt x="729284" y="79584"/>
                    <a:pt x="702420" y="37851"/>
                    <a:pt x="671004" y="80"/>
                  </a:cubicBezTo>
                  <a:close/>
                  <a:moveTo>
                    <a:pt x="785008" y="483769"/>
                  </a:moveTo>
                  <a:cubicBezTo>
                    <a:pt x="744091" y="620844"/>
                    <a:pt x="671080" y="752155"/>
                    <a:pt x="601652" y="873399"/>
                  </a:cubicBezTo>
                  <a:cubicBezTo>
                    <a:pt x="565826" y="946784"/>
                    <a:pt x="544180" y="1011692"/>
                    <a:pt x="533489" y="1070747"/>
                  </a:cubicBezTo>
                  <a:cubicBezTo>
                    <a:pt x="545334" y="1033246"/>
                    <a:pt x="561466" y="993180"/>
                    <a:pt x="582305" y="950494"/>
                  </a:cubicBezTo>
                  <a:cubicBezTo>
                    <a:pt x="664684" y="806619"/>
                    <a:pt x="752164" y="648857"/>
                    <a:pt x="785006" y="483769"/>
                  </a:cubicBezTo>
                  <a:close/>
                  <a:moveTo>
                    <a:pt x="380491" y="1106171"/>
                  </a:moveTo>
                  <a:cubicBezTo>
                    <a:pt x="356858" y="1185687"/>
                    <a:pt x="343709" y="1268115"/>
                    <a:pt x="348047" y="1355612"/>
                  </a:cubicBezTo>
                  <a:cubicBezTo>
                    <a:pt x="467138" y="1631808"/>
                    <a:pt x="634730" y="1810897"/>
                    <a:pt x="583791" y="2115230"/>
                  </a:cubicBezTo>
                  <a:cubicBezTo>
                    <a:pt x="589142" y="2097381"/>
                    <a:pt x="594295" y="2079757"/>
                    <a:pt x="598972" y="2061652"/>
                  </a:cubicBezTo>
                  <a:cubicBezTo>
                    <a:pt x="662827" y="1742850"/>
                    <a:pt x="489529" y="1561466"/>
                    <a:pt x="367400" y="1278221"/>
                  </a:cubicBezTo>
                  <a:cubicBezTo>
                    <a:pt x="364451" y="1218745"/>
                    <a:pt x="369516" y="1161683"/>
                    <a:pt x="380497" y="1106180"/>
                  </a:cubicBezTo>
                  <a:close/>
                  <a:moveTo>
                    <a:pt x="737383" y="2270031"/>
                  </a:moveTo>
                  <a:cubicBezTo>
                    <a:pt x="683779" y="2458264"/>
                    <a:pt x="585612" y="2640696"/>
                    <a:pt x="492705" y="2803431"/>
                  </a:cubicBezTo>
                  <a:cubicBezTo>
                    <a:pt x="361127" y="3046356"/>
                    <a:pt x="241407" y="3311599"/>
                    <a:pt x="182552" y="3583890"/>
                  </a:cubicBezTo>
                  <a:cubicBezTo>
                    <a:pt x="250727" y="3340774"/>
                    <a:pt x="354326" y="3100592"/>
                    <a:pt x="473360" y="2880831"/>
                  </a:cubicBezTo>
                  <a:cubicBezTo>
                    <a:pt x="578944" y="2695874"/>
                    <a:pt x="691320" y="2485458"/>
                    <a:pt x="737383" y="2270040"/>
                  </a:cubicBezTo>
                  <a:close/>
                  <a:moveTo>
                    <a:pt x="50097" y="3332068"/>
                  </a:moveTo>
                  <a:cubicBezTo>
                    <a:pt x="30177" y="3403124"/>
                    <a:pt x="15500" y="3476400"/>
                    <a:pt x="8128" y="3552039"/>
                  </a:cubicBezTo>
                  <a:cubicBezTo>
                    <a:pt x="-1907" y="3591436"/>
                    <a:pt x="-1479" y="3639749"/>
                    <a:pt x="5449" y="3689561"/>
                  </a:cubicBezTo>
                  <a:cubicBezTo>
                    <a:pt x="17300" y="3695894"/>
                    <a:pt x="37143" y="3697874"/>
                    <a:pt x="50693" y="3699979"/>
                  </a:cubicBezTo>
                  <a:cubicBezTo>
                    <a:pt x="29234" y="3622015"/>
                    <a:pt x="11352" y="3537949"/>
                    <a:pt x="27476" y="3474655"/>
                  </a:cubicBezTo>
                  <a:cubicBezTo>
                    <a:pt x="32201" y="3426183"/>
                    <a:pt x="39945" y="3378567"/>
                    <a:pt x="50098" y="3332076"/>
                  </a:cubicBezTo>
                  <a:close/>
                </a:path>
              </a:pathLst>
            </a:custGeom>
            <a:solidFill>
              <a:srgbClr val="38250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06FFF38-5CC1-4C18-9D89-238C10D8743E}"/>
                </a:ext>
              </a:extLst>
            </p:cNvPr>
            <p:cNvSpPr/>
            <p:nvPr/>
          </p:nvSpPr>
          <p:spPr>
            <a:xfrm>
              <a:off x="4917225" y="1901157"/>
              <a:ext cx="741042" cy="3690684"/>
            </a:xfrm>
            <a:custGeom>
              <a:avLst/>
              <a:gdLst>
                <a:gd name="connsiteX0" fmla="*/ 671052 w 741042"/>
                <a:gd name="connsiteY0" fmla="*/ 159 h 3690684"/>
                <a:gd name="connsiteX1" fmla="*/ 690399 w 741042"/>
                <a:gd name="connsiteY1" fmla="*/ 437718 h 3690684"/>
                <a:gd name="connsiteX2" fmla="*/ 348090 w 741042"/>
                <a:gd name="connsiteY2" fmla="*/ 1355985 h 3690684"/>
                <a:gd name="connsiteX3" fmla="*/ 579662 w 741042"/>
                <a:gd name="connsiteY3" fmla="*/ 2139122 h 3690684"/>
                <a:gd name="connsiteX4" fmla="*/ 8162 w 741042"/>
                <a:gd name="connsiteY4" fmla="*/ 3552060 h 3690684"/>
                <a:gd name="connsiteX5" fmla="*/ 5185 w 741042"/>
                <a:gd name="connsiteY5" fmla="*/ 3688086 h 3690684"/>
                <a:gd name="connsiteX6" fmla="*/ 14115 w 741042"/>
                <a:gd name="connsiteY6" fmla="*/ 3690765 h 3690684"/>
                <a:gd name="connsiteX7" fmla="*/ 17687 w 741042"/>
                <a:gd name="connsiteY7" fmla="*/ 3561883 h 3690684"/>
                <a:gd name="connsiteX8" fmla="*/ 589187 w 741042"/>
                <a:gd name="connsiteY8" fmla="*/ 2148563 h 3690684"/>
                <a:gd name="connsiteX9" fmla="*/ 357910 w 741042"/>
                <a:gd name="connsiteY9" fmla="*/ 1365427 h 3690684"/>
                <a:gd name="connsiteX10" fmla="*/ 700219 w 741042"/>
                <a:gd name="connsiteY10" fmla="*/ 447160 h 3690684"/>
                <a:gd name="connsiteX11" fmla="*/ 684741 w 741042"/>
                <a:gd name="connsiteY11" fmla="*/ 17344 h 3690684"/>
                <a:gd name="connsiteX12" fmla="*/ 671049 w 741042"/>
                <a:gd name="connsiteY12" fmla="*/ 80 h 369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1042" h="3690684">
                  <a:moveTo>
                    <a:pt x="671052" y="159"/>
                  </a:moveTo>
                  <a:cubicBezTo>
                    <a:pt x="745895" y="135376"/>
                    <a:pt x="750396" y="295539"/>
                    <a:pt x="690399" y="437718"/>
                  </a:cubicBezTo>
                  <a:cubicBezTo>
                    <a:pt x="581919" y="745195"/>
                    <a:pt x="331069" y="1012466"/>
                    <a:pt x="348090" y="1355985"/>
                  </a:cubicBezTo>
                  <a:cubicBezTo>
                    <a:pt x="470219" y="1639230"/>
                    <a:pt x="643517" y="1820320"/>
                    <a:pt x="579662" y="2139122"/>
                  </a:cubicBezTo>
                  <a:cubicBezTo>
                    <a:pt x="451579" y="2635022"/>
                    <a:pt x="58949" y="3031081"/>
                    <a:pt x="8162" y="3552060"/>
                  </a:cubicBezTo>
                  <a:cubicBezTo>
                    <a:pt x="-1758" y="3591001"/>
                    <a:pt x="-1513" y="3638890"/>
                    <a:pt x="5185" y="3688086"/>
                  </a:cubicBezTo>
                  <a:cubicBezTo>
                    <a:pt x="8138" y="3689065"/>
                    <a:pt x="11076" y="3690017"/>
                    <a:pt x="14115" y="3690765"/>
                  </a:cubicBezTo>
                  <a:cubicBezTo>
                    <a:pt x="8319" y="3644050"/>
                    <a:pt x="8238" y="3598973"/>
                    <a:pt x="17687" y="3561883"/>
                  </a:cubicBezTo>
                  <a:cubicBezTo>
                    <a:pt x="68472" y="3040865"/>
                    <a:pt x="461104" y="2644511"/>
                    <a:pt x="589187" y="2148563"/>
                  </a:cubicBezTo>
                  <a:cubicBezTo>
                    <a:pt x="653042" y="1829761"/>
                    <a:pt x="480040" y="1648672"/>
                    <a:pt x="357910" y="1365427"/>
                  </a:cubicBezTo>
                  <a:cubicBezTo>
                    <a:pt x="340880" y="1021898"/>
                    <a:pt x="591739" y="754636"/>
                    <a:pt x="700219" y="447160"/>
                  </a:cubicBezTo>
                  <a:cubicBezTo>
                    <a:pt x="759125" y="307571"/>
                    <a:pt x="755711" y="150971"/>
                    <a:pt x="684741" y="17344"/>
                  </a:cubicBezTo>
                  <a:cubicBezTo>
                    <a:pt x="680306" y="11594"/>
                    <a:pt x="675689" y="5658"/>
                    <a:pt x="671049" y="80"/>
                  </a:cubicBezTo>
                  <a:close/>
                </a:path>
              </a:pathLst>
            </a:custGeom>
            <a:solidFill>
              <a:srgbClr val="DEBC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48CA55E4-8CB8-55D9-8E88-118A67C726E2}"/>
                </a:ext>
              </a:extLst>
            </p:cNvPr>
            <p:cNvSpPr/>
            <p:nvPr/>
          </p:nvSpPr>
          <p:spPr>
            <a:xfrm>
              <a:off x="5351894" y="3647607"/>
              <a:ext cx="197573" cy="907741"/>
            </a:xfrm>
            <a:custGeom>
              <a:avLst/>
              <a:gdLst>
                <a:gd name="connsiteX0" fmla="*/ 183253 w 197573"/>
                <a:gd name="connsiteY0" fmla="*/ 90 h 907741"/>
                <a:gd name="connsiteX1" fmla="*/ 135283 w 197573"/>
                <a:gd name="connsiteY1" fmla="*/ 690405 h 907741"/>
                <a:gd name="connsiteX2" fmla="*/ 399 w 197573"/>
                <a:gd name="connsiteY2" fmla="*/ 907822 h 907741"/>
                <a:gd name="connsiteX3" fmla="*/ 179679 w 197573"/>
                <a:gd name="connsiteY3" fmla="*/ 515630 h 907741"/>
                <a:gd name="connsiteX4" fmla="*/ 183261 w 197573"/>
                <a:gd name="connsiteY4" fmla="*/ 80 h 907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573" h="907741">
                  <a:moveTo>
                    <a:pt x="183253" y="90"/>
                  </a:moveTo>
                  <a:cubicBezTo>
                    <a:pt x="195338" y="229671"/>
                    <a:pt x="225614" y="472216"/>
                    <a:pt x="135283" y="690405"/>
                  </a:cubicBezTo>
                  <a:cubicBezTo>
                    <a:pt x="94465" y="762590"/>
                    <a:pt x="32603" y="846710"/>
                    <a:pt x="399" y="907822"/>
                  </a:cubicBezTo>
                  <a:cubicBezTo>
                    <a:pt x="59229" y="776806"/>
                    <a:pt x="180308" y="668649"/>
                    <a:pt x="179679" y="515630"/>
                  </a:cubicBezTo>
                  <a:cubicBezTo>
                    <a:pt x="207113" y="344876"/>
                    <a:pt x="186669" y="171711"/>
                    <a:pt x="183261" y="80"/>
                  </a:cubicBezTo>
                  <a:close/>
                </a:path>
              </a:pathLst>
            </a:custGeom>
            <a:solidFill>
              <a:srgbClr val="DEBC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A9C12FB1-BEEB-FF80-12B5-52BB411A35CB}"/>
                </a:ext>
              </a:extLst>
            </p:cNvPr>
            <p:cNvSpPr/>
            <p:nvPr/>
          </p:nvSpPr>
          <p:spPr>
            <a:xfrm>
              <a:off x="5176388" y="4499818"/>
              <a:ext cx="279339" cy="539524"/>
            </a:xfrm>
            <a:custGeom>
              <a:avLst/>
              <a:gdLst>
                <a:gd name="connsiteX0" fmla="*/ 279730 w 279339"/>
                <a:gd name="connsiteY0" fmla="*/ 80 h 539524"/>
                <a:gd name="connsiteX1" fmla="*/ 399 w 279339"/>
                <a:gd name="connsiteY1" fmla="*/ 539605 h 539524"/>
                <a:gd name="connsiteX2" fmla="*/ 96373 w 279339"/>
                <a:gd name="connsiteY2" fmla="*/ 275705 h 539524"/>
                <a:gd name="connsiteX3" fmla="*/ 279739 w 279339"/>
                <a:gd name="connsiteY3" fmla="*/ 80 h 539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339" h="539524">
                  <a:moveTo>
                    <a:pt x="279730" y="80"/>
                  </a:moveTo>
                  <a:cubicBezTo>
                    <a:pt x="150371" y="157585"/>
                    <a:pt x="49987" y="341342"/>
                    <a:pt x="399" y="539605"/>
                  </a:cubicBezTo>
                  <a:cubicBezTo>
                    <a:pt x="18625" y="447099"/>
                    <a:pt x="48053" y="356258"/>
                    <a:pt x="96373" y="275705"/>
                  </a:cubicBezTo>
                  <a:cubicBezTo>
                    <a:pt x="142255" y="174826"/>
                    <a:pt x="205215" y="81976"/>
                    <a:pt x="279739" y="80"/>
                  </a:cubicBezTo>
                  <a:close/>
                </a:path>
              </a:pathLst>
            </a:custGeom>
            <a:solidFill>
              <a:srgbClr val="DEBC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3F64FA6-00C5-FE74-2058-0142F9CD430C}"/>
                </a:ext>
              </a:extLst>
            </p:cNvPr>
            <p:cNvSpPr/>
            <p:nvPr/>
          </p:nvSpPr>
          <p:spPr>
            <a:xfrm>
              <a:off x="4995644" y="4905962"/>
              <a:ext cx="184830" cy="498535"/>
            </a:xfrm>
            <a:custGeom>
              <a:avLst/>
              <a:gdLst>
                <a:gd name="connsiteX0" fmla="*/ 185230 w 184830"/>
                <a:gd name="connsiteY0" fmla="*/ 82 h 498535"/>
                <a:gd name="connsiteX1" fmla="*/ 16694 w 184830"/>
                <a:gd name="connsiteY1" fmla="*/ 385006 h 498535"/>
                <a:gd name="connsiteX2" fmla="*/ 4093 w 184830"/>
                <a:gd name="connsiteY2" fmla="*/ 450542 h 498535"/>
                <a:gd name="connsiteX3" fmla="*/ 159141 w 184830"/>
                <a:gd name="connsiteY3" fmla="*/ 38367 h 498535"/>
                <a:gd name="connsiteX4" fmla="*/ 185225 w 184830"/>
                <a:gd name="connsiteY4" fmla="*/ 80 h 498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830" h="498535">
                  <a:moveTo>
                    <a:pt x="185230" y="82"/>
                  </a:moveTo>
                  <a:cubicBezTo>
                    <a:pt x="111546" y="118964"/>
                    <a:pt x="18485" y="238483"/>
                    <a:pt x="16694" y="385006"/>
                  </a:cubicBezTo>
                  <a:cubicBezTo>
                    <a:pt x="11471" y="429214"/>
                    <a:pt x="-7513" y="572496"/>
                    <a:pt x="4093" y="450542"/>
                  </a:cubicBezTo>
                  <a:cubicBezTo>
                    <a:pt x="7929" y="300390"/>
                    <a:pt x="65201" y="154829"/>
                    <a:pt x="159141" y="38367"/>
                  </a:cubicBezTo>
                  <a:cubicBezTo>
                    <a:pt x="167564" y="28029"/>
                    <a:pt x="167762" y="871"/>
                    <a:pt x="185225" y="80"/>
                  </a:cubicBezTo>
                  <a:close/>
                </a:path>
              </a:pathLst>
            </a:custGeom>
            <a:solidFill>
              <a:srgbClr val="DEBC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D4A30CFD-9E70-6FD9-2EE0-6150696E699B}"/>
                </a:ext>
              </a:extLst>
            </p:cNvPr>
            <p:cNvSpPr/>
            <p:nvPr/>
          </p:nvSpPr>
          <p:spPr>
            <a:xfrm>
              <a:off x="5371822" y="3058724"/>
              <a:ext cx="243541" cy="764819"/>
            </a:xfrm>
            <a:custGeom>
              <a:avLst/>
              <a:gdLst>
                <a:gd name="connsiteX0" fmla="*/ 240687 w 243541"/>
                <a:gd name="connsiteY0" fmla="*/ 764900 h 764819"/>
                <a:gd name="connsiteX1" fmla="*/ 119900 w 243541"/>
                <a:gd name="connsiteY1" fmla="*/ 405226 h 764819"/>
                <a:gd name="connsiteX2" fmla="*/ 399 w 243541"/>
                <a:gd name="connsiteY2" fmla="*/ 80 h 764819"/>
                <a:gd name="connsiteX3" fmla="*/ 62219 w 243541"/>
                <a:gd name="connsiteY3" fmla="*/ 267695 h 764819"/>
                <a:gd name="connsiteX4" fmla="*/ 231431 w 243541"/>
                <a:gd name="connsiteY4" fmla="*/ 606661 h 764819"/>
                <a:gd name="connsiteX5" fmla="*/ 240692 w 243541"/>
                <a:gd name="connsiteY5" fmla="*/ 764890 h 76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3541" h="764819">
                  <a:moveTo>
                    <a:pt x="240687" y="764900"/>
                  </a:moveTo>
                  <a:cubicBezTo>
                    <a:pt x="252012" y="631921"/>
                    <a:pt x="201318" y="506353"/>
                    <a:pt x="119900" y="405226"/>
                  </a:cubicBezTo>
                  <a:cubicBezTo>
                    <a:pt x="58545" y="278563"/>
                    <a:pt x="7238" y="141307"/>
                    <a:pt x="399" y="80"/>
                  </a:cubicBezTo>
                  <a:cubicBezTo>
                    <a:pt x="10881" y="91716"/>
                    <a:pt x="28852" y="181579"/>
                    <a:pt x="62219" y="267695"/>
                  </a:cubicBezTo>
                  <a:cubicBezTo>
                    <a:pt x="103543" y="387986"/>
                    <a:pt x="193998" y="485703"/>
                    <a:pt x="231431" y="606661"/>
                  </a:cubicBezTo>
                  <a:cubicBezTo>
                    <a:pt x="242990" y="658388"/>
                    <a:pt x="247614" y="712179"/>
                    <a:pt x="240692" y="764890"/>
                  </a:cubicBezTo>
                  <a:close/>
                </a:path>
              </a:pathLst>
            </a:custGeom>
            <a:solidFill>
              <a:srgbClr val="DEBC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CDD5418-A6D8-A482-9836-B7E09DF190BB}"/>
                </a:ext>
              </a:extLst>
            </p:cNvPr>
            <p:cNvSpPr/>
            <p:nvPr/>
          </p:nvSpPr>
          <p:spPr>
            <a:xfrm>
              <a:off x="5336463" y="2701041"/>
              <a:ext cx="191521" cy="617020"/>
            </a:xfrm>
            <a:custGeom>
              <a:avLst/>
              <a:gdLst>
                <a:gd name="connsiteX0" fmla="*/ 191921 w 191521"/>
                <a:gd name="connsiteY0" fmla="*/ 80 h 617020"/>
                <a:gd name="connsiteX1" fmla="*/ 7841 w 191521"/>
                <a:gd name="connsiteY1" fmla="*/ 617100 h 617020"/>
                <a:gd name="connsiteX2" fmla="*/ 191921 w 191521"/>
                <a:gd name="connsiteY2" fmla="*/ 80 h 617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521" h="617020">
                  <a:moveTo>
                    <a:pt x="191921" y="80"/>
                  </a:moveTo>
                  <a:cubicBezTo>
                    <a:pt x="19947" y="152309"/>
                    <a:pt x="-10333" y="400492"/>
                    <a:pt x="7841" y="617100"/>
                  </a:cubicBezTo>
                  <a:cubicBezTo>
                    <a:pt x="-17158" y="400826"/>
                    <a:pt x="15195" y="148337"/>
                    <a:pt x="191921" y="80"/>
                  </a:cubicBezTo>
                  <a:close/>
                </a:path>
              </a:pathLst>
            </a:custGeom>
            <a:solidFill>
              <a:srgbClr val="DEBC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9" name="图形 3">
              <a:extLst>
                <a:ext uri="{FF2B5EF4-FFF2-40B4-BE49-F238E27FC236}">
                  <a16:creationId xmlns:a16="http://schemas.microsoft.com/office/drawing/2014/main" id="{36E7E911-71C0-3225-D3DD-11B69767D96E}"/>
                </a:ext>
              </a:extLst>
            </p:cNvPr>
            <p:cNvGrpSpPr/>
            <p:nvPr/>
          </p:nvGrpSpPr>
          <p:grpSpPr>
            <a:xfrm>
              <a:off x="5315409" y="2948633"/>
              <a:ext cx="1827370" cy="2017961"/>
              <a:chOff x="6679752" y="2251947"/>
              <a:chExt cx="1827370" cy="2017961"/>
            </a:xfrm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282346B7-3144-4D7A-B0E3-1B1E6B130452}"/>
                  </a:ext>
                </a:extLst>
              </p:cNvPr>
              <p:cNvSpPr/>
              <p:nvPr/>
            </p:nvSpPr>
            <p:spPr>
              <a:xfrm rot="-10098054" flipV="1">
                <a:off x="6841491" y="2386250"/>
                <a:ext cx="1503892" cy="1749355"/>
              </a:xfrm>
              <a:custGeom>
                <a:avLst/>
                <a:gdLst>
                  <a:gd name="connsiteX0" fmla="*/ 1482777 w 1503892"/>
                  <a:gd name="connsiteY0" fmla="*/ 1743350 h 1749355"/>
                  <a:gd name="connsiteX1" fmla="*/ 1309249 w 1503892"/>
                  <a:gd name="connsiteY1" fmla="*/ 1427708 h 1749355"/>
                  <a:gd name="connsiteX2" fmla="*/ 839479 w 1503892"/>
                  <a:gd name="connsiteY2" fmla="*/ 1036122 h 1749355"/>
                  <a:gd name="connsiteX3" fmla="*/ 405431 w 1503892"/>
                  <a:gd name="connsiteY3" fmla="*/ 727009 h 1749355"/>
                  <a:gd name="connsiteX4" fmla="*/ 7233 w 1503892"/>
                  <a:gd name="connsiteY4" fmla="*/ 143806 h 1749355"/>
                  <a:gd name="connsiteX5" fmla="*/ 15602 w 1503892"/>
                  <a:gd name="connsiteY5" fmla="*/ 1243 h 1749355"/>
                  <a:gd name="connsiteX6" fmla="*/ 18230 w 1503892"/>
                  <a:gd name="connsiteY6" fmla="*/ 19587 h 1749355"/>
                  <a:gd name="connsiteX7" fmla="*/ 55334 w 1503892"/>
                  <a:gd name="connsiteY7" fmla="*/ 240208 h 1749355"/>
                  <a:gd name="connsiteX8" fmla="*/ 1152651 w 1503892"/>
                  <a:gd name="connsiteY8" fmla="*/ 782867 h 1749355"/>
                  <a:gd name="connsiteX9" fmla="*/ 1303143 w 1503892"/>
                  <a:gd name="connsiteY9" fmla="*/ 1377751 h 1749355"/>
                  <a:gd name="connsiteX10" fmla="*/ 1505734 w 1503892"/>
                  <a:gd name="connsiteY10" fmla="*/ 1733852 h 1749355"/>
                  <a:gd name="connsiteX11" fmla="*/ 1501018 w 1503892"/>
                  <a:gd name="connsiteY11" fmla="*/ 1740998 h 1749355"/>
                  <a:gd name="connsiteX12" fmla="*/ 1501016 w 1503892"/>
                  <a:gd name="connsiteY12" fmla="*/ 1740998 h 1749355"/>
                  <a:gd name="connsiteX13" fmla="*/ 1501016 w 1503892"/>
                  <a:gd name="connsiteY13" fmla="*/ 1740998 h 1749355"/>
                  <a:gd name="connsiteX14" fmla="*/ 1482754 w 1503892"/>
                  <a:gd name="connsiteY14" fmla="*/ 1743329 h 1749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03892" h="1749355">
                    <a:moveTo>
                      <a:pt x="1482777" y="1743350"/>
                    </a:moveTo>
                    <a:cubicBezTo>
                      <a:pt x="1468076" y="1678861"/>
                      <a:pt x="1394369" y="1526297"/>
                      <a:pt x="1309249" y="1427708"/>
                    </a:cubicBezTo>
                    <a:cubicBezTo>
                      <a:pt x="1205713" y="1307790"/>
                      <a:pt x="1039701" y="1169408"/>
                      <a:pt x="839479" y="1036122"/>
                    </a:cubicBezTo>
                    <a:cubicBezTo>
                      <a:pt x="645531" y="907018"/>
                      <a:pt x="496345" y="800775"/>
                      <a:pt x="405431" y="727009"/>
                    </a:cubicBezTo>
                    <a:cubicBezTo>
                      <a:pt x="173208" y="538600"/>
                      <a:pt x="34519" y="335476"/>
                      <a:pt x="7233" y="143806"/>
                    </a:cubicBezTo>
                    <a:cubicBezTo>
                      <a:pt x="-2775" y="73503"/>
                      <a:pt x="1813" y="17958"/>
                      <a:pt x="15602" y="1243"/>
                    </a:cubicBezTo>
                    <a:cubicBezTo>
                      <a:pt x="18965" y="-2833"/>
                      <a:pt x="20145" y="5422"/>
                      <a:pt x="18230" y="19587"/>
                    </a:cubicBezTo>
                    <a:cubicBezTo>
                      <a:pt x="9985" y="80418"/>
                      <a:pt x="29840" y="175238"/>
                      <a:pt x="55334" y="240208"/>
                    </a:cubicBezTo>
                    <a:cubicBezTo>
                      <a:pt x="134497" y="441937"/>
                      <a:pt x="821802" y="563900"/>
                      <a:pt x="1152651" y="782867"/>
                    </a:cubicBezTo>
                    <a:cubicBezTo>
                      <a:pt x="1474065" y="995580"/>
                      <a:pt x="1172912" y="1229575"/>
                      <a:pt x="1303143" y="1377751"/>
                    </a:cubicBezTo>
                    <a:cubicBezTo>
                      <a:pt x="1412827" y="1502564"/>
                      <a:pt x="1506373" y="1667000"/>
                      <a:pt x="1505734" y="1733852"/>
                    </a:cubicBezTo>
                    <a:cubicBezTo>
                      <a:pt x="1505559" y="1752125"/>
                      <a:pt x="1504069" y="1754381"/>
                      <a:pt x="1501018" y="1740998"/>
                    </a:cubicBezTo>
                    <a:lnTo>
                      <a:pt x="1501016" y="1740998"/>
                    </a:lnTo>
                    <a:lnTo>
                      <a:pt x="1501016" y="1740998"/>
                    </a:lnTo>
                    <a:lnTo>
                      <a:pt x="1482754" y="1743329"/>
                    </a:lnTo>
                    <a:close/>
                  </a:path>
                </a:pathLst>
              </a:custGeom>
              <a:gradFill>
                <a:gsLst>
                  <a:gs pos="0">
                    <a:srgbClr val="37A42C"/>
                  </a:gs>
                  <a:gs pos="50000">
                    <a:srgbClr val="1B962C"/>
                  </a:gs>
                  <a:gs pos="100000">
                    <a:srgbClr val="00892C"/>
                  </a:gs>
                </a:gsLst>
                <a:lin ang="20106964" scaled="1"/>
              </a:gradFill>
              <a:ln w="5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879465F7-A523-86F2-4E5E-C2106F668C77}"/>
                  </a:ext>
                </a:extLst>
              </p:cNvPr>
              <p:cNvSpPr/>
              <p:nvPr/>
            </p:nvSpPr>
            <p:spPr>
              <a:xfrm rot="-10098054" flipV="1">
                <a:off x="7062407" y="2716093"/>
                <a:ext cx="1211120" cy="1125293"/>
              </a:xfrm>
              <a:custGeom>
                <a:avLst/>
                <a:gdLst>
                  <a:gd name="connsiteX0" fmla="*/ 8522 w 1211120"/>
                  <a:gd name="connsiteY0" fmla="*/ 561 h 1125293"/>
                  <a:gd name="connsiteX1" fmla="*/ 585909 w 1211120"/>
                  <a:gd name="connsiteY1" fmla="*/ 1027310 h 1125293"/>
                  <a:gd name="connsiteX2" fmla="*/ 1177305 w 1211120"/>
                  <a:gd name="connsiteY2" fmla="*/ 1039709 h 1125293"/>
                  <a:gd name="connsiteX3" fmla="*/ 1212987 w 1211120"/>
                  <a:gd name="connsiteY3" fmla="*/ 1042793 h 1125293"/>
                  <a:gd name="connsiteX4" fmla="*/ 804001 w 1211120"/>
                  <a:gd name="connsiteY4" fmla="*/ 702920 h 1125293"/>
                  <a:gd name="connsiteX5" fmla="*/ 39542 w 1211120"/>
                  <a:gd name="connsiteY5" fmla="*/ 15954 h 1125293"/>
                  <a:gd name="connsiteX6" fmla="*/ 8564 w 1211120"/>
                  <a:gd name="connsiteY6" fmla="*/ 585 h 112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1120" h="1125293">
                    <a:moveTo>
                      <a:pt x="8522" y="561"/>
                    </a:moveTo>
                    <a:cubicBezTo>
                      <a:pt x="-54233" y="20087"/>
                      <a:pt x="341353" y="817139"/>
                      <a:pt x="585909" y="1027310"/>
                    </a:cubicBezTo>
                    <a:cubicBezTo>
                      <a:pt x="847254" y="1246636"/>
                      <a:pt x="1021173" y="1028386"/>
                      <a:pt x="1177305" y="1039709"/>
                    </a:cubicBezTo>
                    <a:cubicBezTo>
                      <a:pt x="1182681" y="1026162"/>
                      <a:pt x="1205322" y="1054617"/>
                      <a:pt x="1212987" y="1042793"/>
                    </a:cubicBezTo>
                    <a:cubicBezTo>
                      <a:pt x="1100920" y="964195"/>
                      <a:pt x="951649" y="826152"/>
                      <a:pt x="804001" y="702920"/>
                    </a:cubicBezTo>
                    <a:cubicBezTo>
                      <a:pt x="500073" y="516129"/>
                      <a:pt x="270962" y="269332"/>
                      <a:pt x="39542" y="15954"/>
                    </a:cubicBezTo>
                    <a:cubicBezTo>
                      <a:pt x="24647" y="3490"/>
                      <a:pt x="14465" y="-1251"/>
                      <a:pt x="8564" y="585"/>
                    </a:cubicBezTo>
                    <a:close/>
                  </a:path>
                </a:pathLst>
              </a:custGeom>
              <a:gradFill>
                <a:gsLst>
                  <a:gs pos="0">
                    <a:srgbClr val="00892C"/>
                  </a:gs>
                  <a:gs pos="50000">
                    <a:srgbClr val="007B2A"/>
                  </a:gs>
                  <a:gs pos="100000">
                    <a:srgbClr val="006E29"/>
                  </a:gs>
                </a:gsLst>
                <a:lin ang="19848417" scaled="1"/>
              </a:gradFill>
              <a:ln w="5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0" name="图形 3">
              <a:extLst>
                <a:ext uri="{FF2B5EF4-FFF2-40B4-BE49-F238E27FC236}">
                  <a16:creationId xmlns:a16="http://schemas.microsoft.com/office/drawing/2014/main" id="{F5A1A2AD-D2B0-83D9-555B-ECB507FD5977}"/>
                </a:ext>
              </a:extLst>
            </p:cNvPr>
            <p:cNvGrpSpPr/>
            <p:nvPr/>
          </p:nvGrpSpPr>
          <p:grpSpPr>
            <a:xfrm>
              <a:off x="5345674" y="1634432"/>
              <a:ext cx="1406978" cy="1745449"/>
              <a:chOff x="6710017" y="937746"/>
              <a:chExt cx="1406978" cy="1745449"/>
            </a:xfrm>
          </p:grpSpPr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09DC848F-4C80-B3B2-07E2-AEBC54277DC4}"/>
                  </a:ext>
                </a:extLst>
              </p:cNvPr>
              <p:cNvSpPr/>
              <p:nvPr/>
            </p:nvSpPr>
            <p:spPr>
              <a:xfrm rot="963234">
                <a:off x="6900302" y="1050012"/>
                <a:ext cx="1026409" cy="1520918"/>
              </a:xfrm>
              <a:custGeom>
                <a:avLst/>
                <a:gdLst>
                  <a:gd name="connsiteX0" fmla="*/ 995930 w 1026409"/>
                  <a:gd name="connsiteY0" fmla="*/ 863 h 1520918"/>
                  <a:gd name="connsiteX1" fmla="*/ 997139 w 1026409"/>
                  <a:gd name="connsiteY1" fmla="*/ 17637 h 1520918"/>
                  <a:gd name="connsiteX2" fmla="*/ 999255 w 1026409"/>
                  <a:gd name="connsiteY2" fmla="*/ 254443 h 1520918"/>
                  <a:gd name="connsiteX3" fmla="*/ 199214 w 1026409"/>
                  <a:gd name="connsiteY3" fmla="*/ 851234 h 1520918"/>
                  <a:gd name="connsiteX4" fmla="*/ 71064 w 1026409"/>
                  <a:gd name="connsiteY4" fmla="*/ 1386803 h 1520918"/>
                  <a:gd name="connsiteX5" fmla="*/ 2004 w 1026409"/>
                  <a:gd name="connsiteY5" fmla="*/ 1511176 h 1520918"/>
                  <a:gd name="connsiteX6" fmla="*/ 16663 w 1026409"/>
                  <a:gd name="connsiteY6" fmla="*/ 1520243 h 1520918"/>
                  <a:gd name="connsiteX7" fmla="*/ 20743 w 1026409"/>
                  <a:gd name="connsiteY7" fmla="*/ 1521754 h 1520918"/>
                  <a:gd name="connsiteX8" fmla="*/ 72123 w 1026409"/>
                  <a:gd name="connsiteY8" fmla="*/ 1430477 h 1520918"/>
                  <a:gd name="connsiteX9" fmla="*/ 426049 w 1026409"/>
                  <a:gd name="connsiteY9" fmla="*/ 1035603 h 1520918"/>
                  <a:gd name="connsiteX10" fmla="*/ 759721 w 1026409"/>
                  <a:gd name="connsiteY10" fmla="*/ 715983 h 1520918"/>
                  <a:gd name="connsiteX11" fmla="*/ 1028410 w 1026409"/>
                  <a:gd name="connsiteY11" fmla="*/ 165761 h 1520918"/>
                  <a:gd name="connsiteX12" fmla="*/ 997129 w 1026409"/>
                  <a:gd name="connsiteY12" fmla="*/ 1643 h 1520918"/>
                  <a:gd name="connsiteX13" fmla="*/ 995920 w 1026409"/>
                  <a:gd name="connsiteY13" fmla="*/ 887 h 152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6409" h="1520918">
                    <a:moveTo>
                      <a:pt x="995930" y="863"/>
                    </a:moveTo>
                    <a:cubicBezTo>
                      <a:pt x="993706" y="349"/>
                      <a:pt x="994144" y="7213"/>
                      <a:pt x="997139" y="17637"/>
                    </a:cubicBezTo>
                    <a:cubicBezTo>
                      <a:pt x="1011835" y="68801"/>
                      <a:pt x="1012989" y="195504"/>
                      <a:pt x="999255" y="254443"/>
                    </a:cubicBezTo>
                    <a:cubicBezTo>
                      <a:pt x="956609" y="437446"/>
                      <a:pt x="455659" y="621899"/>
                      <a:pt x="199214" y="851234"/>
                    </a:cubicBezTo>
                    <a:cubicBezTo>
                      <a:pt x="-49914" y="1074011"/>
                      <a:pt x="164237" y="1243338"/>
                      <a:pt x="71064" y="1386803"/>
                    </a:cubicBezTo>
                    <a:cubicBezTo>
                      <a:pt x="45404" y="1426316"/>
                      <a:pt x="21899" y="1469283"/>
                      <a:pt x="2004" y="1511176"/>
                    </a:cubicBezTo>
                    <a:cubicBezTo>
                      <a:pt x="6201" y="1514911"/>
                      <a:pt x="11119" y="1517984"/>
                      <a:pt x="16663" y="1520243"/>
                    </a:cubicBezTo>
                    <a:cubicBezTo>
                      <a:pt x="18008" y="1520791"/>
                      <a:pt x="19368" y="1521319"/>
                      <a:pt x="20743" y="1521754"/>
                    </a:cubicBezTo>
                    <a:cubicBezTo>
                      <a:pt x="36930" y="1489591"/>
                      <a:pt x="54487" y="1458163"/>
                      <a:pt x="72123" y="1430477"/>
                    </a:cubicBezTo>
                    <a:cubicBezTo>
                      <a:pt x="145938" y="1314611"/>
                      <a:pt x="270954" y="1175044"/>
                      <a:pt x="426049" y="1035603"/>
                    </a:cubicBezTo>
                    <a:cubicBezTo>
                      <a:pt x="576284" y="900528"/>
                      <a:pt x="690956" y="790663"/>
                      <a:pt x="759721" y="715983"/>
                    </a:cubicBezTo>
                    <a:cubicBezTo>
                      <a:pt x="935364" y="525233"/>
                      <a:pt x="1029014" y="333613"/>
                      <a:pt x="1028410" y="165761"/>
                    </a:cubicBezTo>
                    <a:cubicBezTo>
                      <a:pt x="1028188" y="104187"/>
                      <a:pt x="1011055" y="14260"/>
                      <a:pt x="997129" y="1643"/>
                    </a:cubicBezTo>
                    <a:cubicBezTo>
                      <a:pt x="996703" y="1258"/>
                      <a:pt x="996237" y="961"/>
                      <a:pt x="995920" y="887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42C"/>
                  </a:gs>
                  <a:gs pos="50000">
                    <a:srgbClr val="1B962C"/>
                  </a:gs>
                  <a:gs pos="100000">
                    <a:srgbClr val="00892C"/>
                  </a:gs>
                </a:gsLst>
                <a:lin ang="12569211" scaled="1"/>
              </a:gradFill>
              <a:ln w="48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86B41C7E-A707-0A60-77CB-A081C9B60A0D}"/>
                  </a:ext>
                </a:extLst>
              </p:cNvPr>
              <p:cNvSpPr/>
              <p:nvPr/>
            </p:nvSpPr>
            <p:spPr>
              <a:xfrm rot="963234">
                <a:off x="6971803" y="1376161"/>
                <a:ext cx="897760" cy="1056505"/>
              </a:xfrm>
              <a:custGeom>
                <a:avLst/>
                <a:gdLst>
                  <a:gd name="connsiteX0" fmla="*/ 891953 w 897760"/>
                  <a:gd name="connsiteY0" fmla="*/ 564 h 1056505"/>
                  <a:gd name="connsiteX1" fmla="*/ 504274 w 897760"/>
                  <a:gd name="connsiteY1" fmla="*/ 930641 h 1056505"/>
                  <a:gd name="connsiteX2" fmla="*/ 19336 w 897760"/>
                  <a:gd name="connsiteY2" fmla="*/ 1038601 h 1056505"/>
                  <a:gd name="connsiteX3" fmla="*/ 1998 w 897760"/>
                  <a:gd name="connsiteY3" fmla="*/ 1032099 h 1056505"/>
                  <a:gd name="connsiteX4" fmla="*/ 319509 w 897760"/>
                  <a:gd name="connsiteY4" fmla="*/ 704021 h 1056505"/>
                  <a:gd name="connsiteX5" fmla="*/ 867313 w 897760"/>
                  <a:gd name="connsiteY5" fmla="*/ 17671 h 1056505"/>
                  <a:gd name="connsiteX6" fmla="*/ 891965 w 897760"/>
                  <a:gd name="connsiteY6" fmla="*/ 604 h 1056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7760" h="1056505">
                    <a:moveTo>
                      <a:pt x="891953" y="564"/>
                    </a:moveTo>
                    <a:cubicBezTo>
                      <a:pt x="948247" y="9455"/>
                      <a:pt x="687774" y="719702"/>
                      <a:pt x="504274" y="930641"/>
                    </a:cubicBezTo>
                    <a:cubicBezTo>
                      <a:pt x="307518" y="1151566"/>
                      <a:pt x="151863" y="1009330"/>
                      <a:pt x="19336" y="1038601"/>
                    </a:cubicBezTo>
                    <a:cubicBezTo>
                      <a:pt x="13027" y="1027652"/>
                      <a:pt x="10057" y="1041284"/>
                      <a:pt x="1998" y="1032099"/>
                    </a:cubicBezTo>
                    <a:cubicBezTo>
                      <a:pt x="88307" y="950620"/>
                      <a:pt x="208270" y="828254"/>
                      <a:pt x="319509" y="704021"/>
                    </a:cubicBezTo>
                    <a:cubicBezTo>
                      <a:pt x="556880" y="505675"/>
                      <a:pt x="700476" y="264057"/>
                      <a:pt x="867313" y="17671"/>
                    </a:cubicBezTo>
                    <a:cubicBezTo>
                      <a:pt x="878530" y="5111"/>
                      <a:pt x="886673" y="-232"/>
                      <a:pt x="891965" y="604"/>
                    </a:cubicBezTo>
                    <a:close/>
                  </a:path>
                </a:pathLst>
              </a:custGeom>
              <a:gradFill>
                <a:gsLst>
                  <a:gs pos="0">
                    <a:srgbClr val="00892C"/>
                  </a:gs>
                  <a:gs pos="50000">
                    <a:srgbClr val="007B2A"/>
                  </a:gs>
                  <a:gs pos="100000">
                    <a:srgbClr val="006E29"/>
                  </a:gs>
                </a:gsLst>
                <a:lin ang="2450991" scaled="1"/>
              </a:gradFill>
              <a:ln w="48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884DFCCF-A643-4ED9-0832-E0CE21F4CA65}"/>
                </a:ext>
              </a:extLst>
            </p:cNvPr>
            <p:cNvSpPr/>
            <p:nvPr/>
          </p:nvSpPr>
          <p:spPr>
            <a:xfrm>
              <a:off x="5484094" y="3943272"/>
              <a:ext cx="97926" cy="101553"/>
            </a:xfrm>
            <a:custGeom>
              <a:avLst/>
              <a:gdLst>
                <a:gd name="connsiteX0" fmla="*/ 98325 w 97926"/>
                <a:gd name="connsiteY0" fmla="*/ 80 h 101553"/>
                <a:gd name="connsiteX1" fmla="*/ 54802 w 97926"/>
                <a:gd name="connsiteY1" fmla="*/ 37558 h 101553"/>
                <a:gd name="connsiteX2" fmla="*/ 399 w 97926"/>
                <a:gd name="connsiteY2" fmla="*/ 101634 h 101553"/>
                <a:gd name="connsiteX3" fmla="*/ 18534 w 97926"/>
                <a:gd name="connsiteY3" fmla="*/ 55693 h 101553"/>
                <a:gd name="connsiteX4" fmla="*/ 49967 w 97926"/>
                <a:gd name="connsiteY4" fmla="*/ 21842 h 101553"/>
                <a:gd name="connsiteX5" fmla="*/ 98326 w 97926"/>
                <a:gd name="connsiteY5" fmla="*/ 80 h 101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926" h="101553">
                  <a:moveTo>
                    <a:pt x="98325" y="80"/>
                  </a:moveTo>
                  <a:lnTo>
                    <a:pt x="54802" y="37558"/>
                  </a:lnTo>
                  <a:lnTo>
                    <a:pt x="399" y="101634"/>
                  </a:lnTo>
                  <a:cubicBezTo>
                    <a:pt x="399" y="101634"/>
                    <a:pt x="14907" y="60529"/>
                    <a:pt x="18534" y="55693"/>
                  </a:cubicBezTo>
                  <a:cubicBezTo>
                    <a:pt x="22161" y="50857"/>
                    <a:pt x="49967" y="21842"/>
                    <a:pt x="49967" y="21842"/>
                  </a:cubicBezTo>
                  <a:lnTo>
                    <a:pt x="98326" y="80"/>
                  </a:lnTo>
                  <a:close/>
                </a:path>
              </a:pathLst>
            </a:custGeom>
            <a:solidFill>
              <a:srgbClr val="2E3436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2" name="图形 3">
              <a:extLst>
                <a:ext uri="{FF2B5EF4-FFF2-40B4-BE49-F238E27FC236}">
                  <a16:creationId xmlns:a16="http://schemas.microsoft.com/office/drawing/2014/main" id="{1DCC04E8-1AA8-349C-764A-9AE0FB703AE4}"/>
                </a:ext>
              </a:extLst>
            </p:cNvPr>
            <p:cNvGrpSpPr/>
            <p:nvPr/>
          </p:nvGrpSpPr>
          <p:grpSpPr>
            <a:xfrm>
              <a:off x="4125662" y="2038404"/>
              <a:ext cx="1462346" cy="2080798"/>
              <a:chOff x="5490005" y="1341718"/>
              <a:chExt cx="1462346" cy="2080798"/>
            </a:xfrm>
          </p:grpSpPr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5DEA374C-1D45-8F10-F1D9-4FD09B613B6E}"/>
                  </a:ext>
                </a:extLst>
              </p:cNvPr>
              <p:cNvSpPr/>
              <p:nvPr/>
            </p:nvSpPr>
            <p:spPr>
              <a:xfrm rot="-439561">
                <a:off x="5608723" y="1411895"/>
                <a:ext cx="1224909" cy="1940444"/>
              </a:xfrm>
              <a:custGeom>
                <a:avLst/>
                <a:gdLst>
                  <a:gd name="connsiteX0" fmla="*/ 1194322 w 1224909"/>
                  <a:gd name="connsiteY0" fmla="*/ 1940845 h 1940444"/>
                  <a:gd name="connsiteX1" fmla="*/ 1069019 w 1224909"/>
                  <a:gd name="connsiteY1" fmla="*/ 1595306 h 1940444"/>
                  <a:gd name="connsiteX2" fmla="*/ 674077 w 1224909"/>
                  <a:gd name="connsiteY2" fmla="*/ 1154810 h 1940444"/>
                  <a:gd name="connsiteX3" fmla="*/ 301801 w 1224909"/>
                  <a:gd name="connsiteY3" fmla="*/ 798250 h 1940444"/>
                  <a:gd name="connsiteX4" fmla="*/ 2150 w 1224909"/>
                  <a:gd name="connsiteY4" fmla="*/ 184335 h 1940444"/>
                  <a:gd name="connsiteX5" fmla="*/ 37075 w 1224909"/>
                  <a:gd name="connsiteY5" fmla="*/ 1190 h 1940444"/>
                  <a:gd name="connsiteX6" fmla="*/ 37027 w 1224909"/>
                  <a:gd name="connsiteY6" fmla="*/ 19116 h 1940444"/>
                  <a:gd name="connsiteX7" fmla="*/ 34720 w 1224909"/>
                  <a:gd name="connsiteY7" fmla="*/ 283334 h 1940444"/>
                  <a:gd name="connsiteX8" fmla="*/ 927230 w 1224909"/>
                  <a:gd name="connsiteY8" fmla="*/ 949043 h 1940444"/>
                  <a:gd name="connsiteX9" fmla="*/ 1070180 w 1224909"/>
                  <a:gd name="connsiteY9" fmla="*/ 1546613 h 1940444"/>
                  <a:gd name="connsiteX10" fmla="*/ 1226199 w 1224909"/>
                  <a:gd name="connsiteY10" fmla="*/ 1917322 h 1940444"/>
                  <a:gd name="connsiteX11" fmla="*/ 1208816 w 1224909"/>
                  <a:gd name="connsiteY11" fmla="*/ 1921977 h 1940444"/>
                  <a:gd name="connsiteX12" fmla="*/ 1208813 w 1224909"/>
                  <a:gd name="connsiteY12" fmla="*/ 1921977 h 1940444"/>
                  <a:gd name="connsiteX13" fmla="*/ 1225166 w 1224909"/>
                  <a:gd name="connsiteY13" fmla="*/ 1915460 h 1940444"/>
                  <a:gd name="connsiteX14" fmla="*/ 1194324 w 1224909"/>
                  <a:gd name="connsiteY14" fmla="*/ 1940800 h 1940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24909" h="1940444">
                    <a:moveTo>
                      <a:pt x="1194322" y="1940845"/>
                    </a:moveTo>
                    <a:cubicBezTo>
                      <a:pt x="1189262" y="1877059"/>
                      <a:pt x="1136716" y="1701575"/>
                      <a:pt x="1069019" y="1595306"/>
                    </a:cubicBezTo>
                    <a:cubicBezTo>
                      <a:pt x="986673" y="1466043"/>
                      <a:pt x="847100" y="1310376"/>
                      <a:pt x="674077" y="1154810"/>
                    </a:cubicBezTo>
                    <a:cubicBezTo>
                      <a:pt x="506470" y="1004114"/>
                      <a:pt x="378517" y="881568"/>
                      <a:pt x="301801" y="798250"/>
                    </a:cubicBezTo>
                    <a:cubicBezTo>
                      <a:pt x="105846" y="585442"/>
                      <a:pt x="1478" y="371619"/>
                      <a:pt x="2150" y="184335"/>
                    </a:cubicBezTo>
                    <a:cubicBezTo>
                      <a:pt x="2396" y="115636"/>
                      <a:pt x="21538" y="15262"/>
                      <a:pt x="37075" y="1190"/>
                    </a:cubicBezTo>
                    <a:cubicBezTo>
                      <a:pt x="40864" y="-2242"/>
                      <a:pt x="40839" y="5825"/>
                      <a:pt x="37027" y="19116"/>
                    </a:cubicBezTo>
                    <a:cubicBezTo>
                      <a:pt x="20632" y="76194"/>
                      <a:pt x="19397" y="217586"/>
                      <a:pt x="34720" y="283334"/>
                    </a:cubicBezTo>
                    <a:cubicBezTo>
                      <a:pt x="82297" y="487501"/>
                      <a:pt x="641140" y="693219"/>
                      <a:pt x="927230" y="949043"/>
                    </a:cubicBezTo>
                    <a:cubicBezTo>
                      <a:pt x="1205163" y="1197583"/>
                      <a:pt x="966233" y="1386565"/>
                      <a:pt x="1070180" y="1546613"/>
                    </a:cubicBezTo>
                    <a:cubicBezTo>
                      <a:pt x="1157724" y="1681413"/>
                      <a:pt x="1236162" y="1853421"/>
                      <a:pt x="1226199" y="1917322"/>
                    </a:cubicBezTo>
                    <a:cubicBezTo>
                      <a:pt x="1223477" y="1934789"/>
                      <a:pt x="1209866" y="1935215"/>
                      <a:pt x="1208816" y="1921977"/>
                    </a:cubicBezTo>
                    <a:lnTo>
                      <a:pt x="1208813" y="1921977"/>
                    </a:lnTo>
                    <a:lnTo>
                      <a:pt x="1225166" y="1915460"/>
                    </a:lnTo>
                    <a:lnTo>
                      <a:pt x="1194324" y="1940800"/>
                    </a:lnTo>
                    <a:close/>
                  </a:path>
                </a:pathLst>
              </a:custGeom>
              <a:gradFill>
                <a:gsLst>
                  <a:gs pos="0">
                    <a:srgbClr val="37A42C"/>
                  </a:gs>
                  <a:gs pos="50000">
                    <a:srgbClr val="1B962C"/>
                  </a:gs>
                  <a:gs pos="100000">
                    <a:srgbClr val="00892C"/>
                  </a:gs>
                </a:gsLst>
                <a:lin ang="8669616" scaled="1"/>
              </a:gradFill>
              <a:ln w="48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5CD829C5-92AD-0895-2613-D5F0492D479A}"/>
                  </a:ext>
                </a:extLst>
              </p:cNvPr>
              <p:cNvSpPr/>
              <p:nvPr/>
            </p:nvSpPr>
            <p:spPr>
              <a:xfrm rot="-439561">
                <a:off x="5641797" y="1779347"/>
                <a:ext cx="1001553" cy="1178679"/>
              </a:xfrm>
              <a:custGeom>
                <a:avLst/>
                <a:gdLst>
                  <a:gd name="connsiteX0" fmla="*/ 10862 w 1001553"/>
                  <a:gd name="connsiteY0" fmla="*/ 495 h 1178679"/>
                  <a:gd name="connsiteX1" fmla="*/ 443374 w 1001553"/>
                  <a:gd name="connsiteY1" fmla="*/ 1038083 h 1178679"/>
                  <a:gd name="connsiteX2" fmla="*/ 984365 w 1001553"/>
                  <a:gd name="connsiteY2" fmla="*/ 1158525 h 1178679"/>
                  <a:gd name="connsiteX3" fmla="*/ 1003708 w 1001553"/>
                  <a:gd name="connsiteY3" fmla="*/ 1151271 h 1178679"/>
                  <a:gd name="connsiteX4" fmla="*/ 649479 w 1001553"/>
                  <a:gd name="connsiteY4" fmla="*/ 785253 h 1178679"/>
                  <a:gd name="connsiteX5" fmla="*/ 38320 w 1001553"/>
                  <a:gd name="connsiteY5" fmla="*/ 19539 h 1178679"/>
                  <a:gd name="connsiteX6" fmla="*/ 10816 w 1001553"/>
                  <a:gd name="connsiteY6" fmla="*/ 497 h 1178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1553" h="1178679">
                    <a:moveTo>
                      <a:pt x="10862" y="495"/>
                    </a:moveTo>
                    <a:cubicBezTo>
                      <a:pt x="-51942" y="10414"/>
                      <a:pt x="238652" y="802768"/>
                      <a:pt x="443374" y="1038083"/>
                    </a:cubicBezTo>
                    <a:cubicBezTo>
                      <a:pt x="662880" y="1284558"/>
                      <a:pt x="836537" y="1125869"/>
                      <a:pt x="984365" y="1158525"/>
                    </a:cubicBezTo>
                    <a:cubicBezTo>
                      <a:pt x="991404" y="1146310"/>
                      <a:pt x="994718" y="1161519"/>
                      <a:pt x="1003708" y="1151271"/>
                    </a:cubicBezTo>
                    <a:cubicBezTo>
                      <a:pt x="907421" y="1060371"/>
                      <a:pt x="773583" y="923854"/>
                      <a:pt x="649479" y="785253"/>
                    </a:cubicBezTo>
                    <a:cubicBezTo>
                      <a:pt x="384662" y="563972"/>
                      <a:pt x="224458" y="294410"/>
                      <a:pt x="38320" y="19539"/>
                    </a:cubicBezTo>
                    <a:cubicBezTo>
                      <a:pt x="25805" y="5526"/>
                      <a:pt x="16720" y="-436"/>
                      <a:pt x="10816" y="497"/>
                    </a:cubicBezTo>
                    <a:close/>
                  </a:path>
                </a:pathLst>
              </a:custGeom>
              <a:gradFill>
                <a:gsLst>
                  <a:gs pos="0">
                    <a:srgbClr val="00892C"/>
                  </a:gs>
                  <a:gs pos="50000">
                    <a:srgbClr val="007B2A"/>
                  </a:gs>
                  <a:gs pos="100000">
                    <a:srgbClr val="006E29"/>
                  </a:gs>
                </a:gsLst>
                <a:lin ang="19938032" scaled="1"/>
              </a:gradFill>
              <a:ln w="48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3" name="图形 3">
              <a:extLst>
                <a:ext uri="{FF2B5EF4-FFF2-40B4-BE49-F238E27FC236}">
                  <a16:creationId xmlns:a16="http://schemas.microsoft.com/office/drawing/2014/main" id="{141B124F-93AB-C3BC-583A-D9924CF9DA1C}"/>
                </a:ext>
              </a:extLst>
            </p:cNvPr>
            <p:cNvGrpSpPr/>
            <p:nvPr/>
          </p:nvGrpSpPr>
          <p:grpSpPr>
            <a:xfrm>
              <a:off x="5624488" y="2538279"/>
              <a:ext cx="249300" cy="221747"/>
              <a:chOff x="6988831" y="1841593"/>
              <a:chExt cx="249300" cy="221747"/>
            </a:xfrm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102D9CBC-6D01-B5B5-B065-A5C586F5EE21}"/>
                  </a:ext>
                </a:extLst>
              </p:cNvPr>
              <p:cNvSpPr/>
              <p:nvPr/>
            </p:nvSpPr>
            <p:spPr>
              <a:xfrm>
                <a:off x="6988831" y="1841593"/>
                <a:ext cx="249300" cy="221747"/>
              </a:xfrm>
              <a:custGeom>
                <a:avLst/>
                <a:gdLst>
                  <a:gd name="connsiteX0" fmla="*/ 227515 w 249300"/>
                  <a:gd name="connsiteY0" fmla="*/ 154029 h 221747"/>
                  <a:gd name="connsiteX1" fmla="*/ 105886 w 249300"/>
                  <a:gd name="connsiteY1" fmla="*/ 191589 h 221747"/>
                  <a:gd name="connsiteX2" fmla="*/ 15742 w 249300"/>
                  <a:gd name="connsiteY2" fmla="*/ 93712 h 221747"/>
                  <a:gd name="connsiteX3" fmla="*/ 154553 w 249300"/>
                  <a:gd name="connsiteY3" fmla="*/ 33331 h 221747"/>
                  <a:gd name="connsiteX4" fmla="*/ 227515 w 249300"/>
                  <a:gd name="connsiteY4" fmla="*/ 154029 h 221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9300" h="221747">
                    <a:moveTo>
                      <a:pt x="227515" y="154029"/>
                    </a:moveTo>
                    <a:cubicBezTo>
                      <a:pt x="218821" y="191429"/>
                      <a:pt x="164364" y="208244"/>
                      <a:pt x="105886" y="191589"/>
                    </a:cubicBezTo>
                    <a:cubicBezTo>
                      <a:pt x="47409" y="174933"/>
                      <a:pt x="7048" y="131111"/>
                      <a:pt x="15742" y="93712"/>
                    </a:cubicBezTo>
                    <a:cubicBezTo>
                      <a:pt x="24437" y="56312"/>
                      <a:pt x="96071" y="16674"/>
                      <a:pt x="154553" y="33331"/>
                    </a:cubicBezTo>
                    <a:cubicBezTo>
                      <a:pt x="213035" y="49988"/>
                      <a:pt x="236209" y="116629"/>
                      <a:pt x="227515" y="154029"/>
                    </a:cubicBezTo>
                    <a:close/>
                  </a:path>
                </a:pathLst>
              </a:custGeom>
              <a:gradFill>
                <a:gsLst>
                  <a:gs pos="0">
                    <a:srgbClr val="0AB598"/>
                  </a:gs>
                  <a:gs pos="50000">
                    <a:srgbClr val="59C9BC"/>
                  </a:gs>
                  <a:gs pos="100000">
                    <a:srgbClr val="A8DDE0"/>
                  </a:gs>
                </a:gsLst>
                <a:lin ang="17892076" scaled="1"/>
              </a:gradFill>
              <a:ln w="41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C2FD3C03-8A1C-B498-E325-1FD5980861DB}"/>
                  </a:ext>
                </a:extLst>
              </p:cNvPr>
              <p:cNvSpPr/>
              <p:nvPr/>
            </p:nvSpPr>
            <p:spPr>
              <a:xfrm>
                <a:off x="7106352" y="1956706"/>
                <a:ext cx="95520" cy="68372"/>
              </a:xfrm>
              <a:custGeom>
                <a:avLst/>
                <a:gdLst>
                  <a:gd name="connsiteX0" fmla="*/ 94243 w 95520"/>
                  <a:gd name="connsiteY0" fmla="*/ 48386 h 68372"/>
                  <a:gd name="connsiteX1" fmla="*/ 32826 w 95520"/>
                  <a:gd name="connsiteY1" fmla="*/ 67031 h 68372"/>
                  <a:gd name="connsiteX2" fmla="*/ 1033 w 95520"/>
                  <a:gd name="connsiteY2" fmla="*/ 31606 h 68372"/>
                  <a:gd name="connsiteX3" fmla="*/ 78612 w 95520"/>
                  <a:gd name="connsiteY3" fmla="*/ 1333 h 68372"/>
                  <a:gd name="connsiteX4" fmla="*/ 94244 w 95520"/>
                  <a:gd name="connsiteY4" fmla="*/ 48386 h 6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520" h="68372">
                    <a:moveTo>
                      <a:pt x="94243" y="48386"/>
                    </a:moveTo>
                    <a:cubicBezTo>
                      <a:pt x="91177" y="61922"/>
                      <a:pt x="53449" y="73060"/>
                      <a:pt x="32826" y="67031"/>
                    </a:cubicBezTo>
                    <a:cubicBezTo>
                      <a:pt x="12202" y="61003"/>
                      <a:pt x="-2034" y="45142"/>
                      <a:pt x="1033" y="31606"/>
                    </a:cubicBezTo>
                    <a:cubicBezTo>
                      <a:pt x="4099" y="18070"/>
                      <a:pt x="57989" y="-4696"/>
                      <a:pt x="78612" y="1333"/>
                    </a:cubicBezTo>
                    <a:cubicBezTo>
                      <a:pt x="99236" y="7362"/>
                      <a:pt x="97310" y="34849"/>
                      <a:pt x="94244" y="48386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FFFF">
                      <a:alpha val="49804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12772937" scaled="1"/>
              </a:gradFill>
              <a:ln w="51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AA22C79A-9CA2-49EE-540B-132830B96DC7}"/>
                  </a:ext>
                </a:extLst>
              </p:cNvPr>
              <p:cNvSpPr/>
              <p:nvPr/>
            </p:nvSpPr>
            <p:spPr>
              <a:xfrm>
                <a:off x="6993074" y="1928268"/>
                <a:ext cx="210887" cy="122755"/>
              </a:xfrm>
              <a:custGeom>
                <a:avLst/>
                <a:gdLst>
                  <a:gd name="connsiteX0" fmla="*/ 11062 w 210887"/>
                  <a:gd name="connsiteY0" fmla="*/ 338 h 122755"/>
                  <a:gd name="connsiteX1" fmla="*/ 1799 w 210887"/>
                  <a:gd name="connsiteY1" fmla="*/ 18827 h 122755"/>
                  <a:gd name="connsiteX2" fmla="*/ 91999 w 210887"/>
                  <a:gd name="connsiteY2" fmla="*/ 116656 h 122755"/>
                  <a:gd name="connsiteX3" fmla="*/ 211510 w 210887"/>
                  <a:gd name="connsiteY3" fmla="*/ 85896 h 122755"/>
                  <a:gd name="connsiteX4" fmla="*/ 98831 w 210887"/>
                  <a:gd name="connsiteY4" fmla="*/ 105226 h 122755"/>
                  <a:gd name="connsiteX5" fmla="*/ 8782 w 210887"/>
                  <a:gd name="connsiteY5" fmla="*/ 7397 h 122755"/>
                  <a:gd name="connsiteX6" fmla="*/ 11060 w 210887"/>
                  <a:gd name="connsiteY6" fmla="*/ 338 h 122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887" h="122755">
                    <a:moveTo>
                      <a:pt x="11062" y="338"/>
                    </a:moveTo>
                    <a:cubicBezTo>
                      <a:pt x="6530" y="6377"/>
                      <a:pt x="3236" y="12646"/>
                      <a:pt x="1799" y="18827"/>
                    </a:cubicBezTo>
                    <a:cubicBezTo>
                      <a:pt x="-6895" y="56227"/>
                      <a:pt x="33522" y="99998"/>
                      <a:pt x="91999" y="116656"/>
                    </a:cubicBezTo>
                    <a:cubicBezTo>
                      <a:pt x="146822" y="132271"/>
                      <a:pt x="198147" y="118499"/>
                      <a:pt x="211510" y="85896"/>
                    </a:cubicBezTo>
                    <a:cubicBezTo>
                      <a:pt x="191932" y="110059"/>
                      <a:pt x="146711" y="118863"/>
                      <a:pt x="98831" y="105226"/>
                    </a:cubicBezTo>
                    <a:cubicBezTo>
                      <a:pt x="40354" y="88570"/>
                      <a:pt x="89" y="44801"/>
                      <a:pt x="8782" y="7397"/>
                    </a:cubicBezTo>
                    <a:cubicBezTo>
                      <a:pt x="9326" y="5060"/>
                      <a:pt x="10044" y="2678"/>
                      <a:pt x="11060" y="338"/>
                    </a:cubicBezTo>
                    <a:close/>
                  </a:path>
                </a:pathLst>
              </a:custGeom>
              <a:solidFill>
                <a:srgbClr val="BABDB6">
                  <a:alpha val="67000"/>
                </a:srgbClr>
              </a:solidFill>
              <a:ln w="51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16CC2410-58C9-1D84-1284-14C10B3F2F98}"/>
                  </a:ext>
                </a:extLst>
              </p:cNvPr>
              <p:cNvSpPr/>
              <p:nvPr/>
            </p:nvSpPr>
            <p:spPr>
              <a:xfrm>
                <a:off x="7031867" y="1895869"/>
                <a:ext cx="32643" cy="34514"/>
              </a:xfrm>
              <a:custGeom>
                <a:avLst/>
                <a:gdLst>
                  <a:gd name="connsiteX0" fmla="*/ 17467 w 32643"/>
                  <a:gd name="connsiteY0" fmla="*/ 32528 h 34514"/>
                  <a:gd name="connsiteX1" fmla="*/ 999 w 32643"/>
                  <a:gd name="connsiteY1" fmla="*/ 26446 h 34514"/>
                  <a:gd name="connsiteX2" fmla="*/ 11161 w 32643"/>
                  <a:gd name="connsiteY2" fmla="*/ 3200 h 34514"/>
                  <a:gd name="connsiteX3" fmla="*/ 33071 w 32643"/>
                  <a:gd name="connsiteY3" fmla="*/ 7531 h 34514"/>
                  <a:gd name="connsiteX4" fmla="*/ 17467 w 32643"/>
                  <a:gd name="connsiteY4" fmla="*/ 32529 h 34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43" h="34514">
                    <a:moveTo>
                      <a:pt x="17467" y="32528"/>
                    </a:moveTo>
                    <a:cubicBezTo>
                      <a:pt x="10113" y="37268"/>
                      <a:pt x="2740" y="34545"/>
                      <a:pt x="999" y="26446"/>
                    </a:cubicBezTo>
                    <a:cubicBezTo>
                      <a:pt x="-742" y="18348"/>
                      <a:pt x="3807" y="7939"/>
                      <a:pt x="11161" y="3200"/>
                    </a:cubicBezTo>
                    <a:cubicBezTo>
                      <a:pt x="18514" y="-1540"/>
                      <a:pt x="31330" y="-568"/>
                      <a:pt x="33071" y="7531"/>
                    </a:cubicBezTo>
                    <a:cubicBezTo>
                      <a:pt x="34812" y="15630"/>
                      <a:pt x="24821" y="27789"/>
                      <a:pt x="17467" y="32529"/>
                    </a:cubicBezTo>
                    <a:close/>
                  </a:path>
                </a:pathLst>
              </a:custGeom>
              <a:solidFill>
                <a:srgbClr val="F4F4F3"/>
              </a:solidFill>
              <a:ln w="51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4" name="图形 3">
              <a:extLst>
                <a:ext uri="{FF2B5EF4-FFF2-40B4-BE49-F238E27FC236}">
                  <a16:creationId xmlns:a16="http://schemas.microsoft.com/office/drawing/2014/main" id="{A50A7870-B5FC-FC43-1E55-294251FADC2C}"/>
                </a:ext>
              </a:extLst>
            </p:cNvPr>
            <p:cNvGrpSpPr/>
            <p:nvPr/>
          </p:nvGrpSpPr>
          <p:grpSpPr>
            <a:xfrm>
              <a:off x="5736234" y="3124979"/>
              <a:ext cx="184038" cy="325005"/>
              <a:chOff x="7100577" y="2428293"/>
              <a:chExt cx="184038" cy="325005"/>
            </a:xfrm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70E7A05B-D130-1F19-4B33-0CF1C3504DE1}"/>
                  </a:ext>
                </a:extLst>
              </p:cNvPr>
              <p:cNvSpPr/>
              <p:nvPr/>
            </p:nvSpPr>
            <p:spPr>
              <a:xfrm>
                <a:off x="7101307" y="2428293"/>
                <a:ext cx="172181" cy="307782"/>
              </a:xfrm>
              <a:custGeom>
                <a:avLst/>
                <a:gdLst>
                  <a:gd name="connsiteX0" fmla="*/ 172578 w 172181"/>
                  <a:gd name="connsiteY0" fmla="*/ 205649 h 307782"/>
                  <a:gd name="connsiteX1" fmla="*/ 86489 w 172181"/>
                  <a:gd name="connsiteY1" fmla="*/ 307884 h 307782"/>
                  <a:gd name="connsiteX2" fmla="*/ 400 w 172181"/>
                  <a:gd name="connsiteY2" fmla="*/ 205649 h 307782"/>
                  <a:gd name="connsiteX3" fmla="*/ 88642 w 172181"/>
                  <a:gd name="connsiteY3" fmla="*/ 101 h 307782"/>
                  <a:gd name="connsiteX4" fmla="*/ 172581 w 172181"/>
                  <a:gd name="connsiteY4" fmla="*/ 205649 h 307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181" h="307782">
                    <a:moveTo>
                      <a:pt x="172578" y="205649"/>
                    </a:moveTo>
                    <a:cubicBezTo>
                      <a:pt x="172578" y="262111"/>
                      <a:pt x="134033" y="307884"/>
                      <a:pt x="86489" y="307884"/>
                    </a:cubicBezTo>
                    <a:cubicBezTo>
                      <a:pt x="38945" y="307884"/>
                      <a:pt x="400" y="262112"/>
                      <a:pt x="400" y="205649"/>
                    </a:cubicBezTo>
                    <a:cubicBezTo>
                      <a:pt x="400" y="149185"/>
                      <a:pt x="56163" y="23783"/>
                      <a:pt x="88642" y="101"/>
                    </a:cubicBezTo>
                    <a:cubicBezTo>
                      <a:pt x="131885" y="30234"/>
                      <a:pt x="172581" y="149183"/>
                      <a:pt x="172581" y="205649"/>
                    </a:cubicBezTo>
                    <a:close/>
                  </a:path>
                </a:pathLst>
              </a:custGeom>
              <a:gradFill>
                <a:gsLst>
                  <a:gs pos="0">
                    <a:srgbClr val="0BB598"/>
                  </a:gs>
                  <a:gs pos="50000">
                    <a:srgbClr val="05BCB2"/>
                  </a:gs>
                  <a:gs pos="100000">
                    <a:srgbClr val="00C4CC"/>
                  </a:gs>
                </a:gsLst>
                <a:lin ang="16200000" scaled="1"/>
              </a:gradFill>
              <a:ln w="84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29D3EE32-F753-1D87-7909-952CB2920BCC}"/>
                  </a:ext>
                </a:extLst>
              </p:cNvPr>
              <p:cNvSpPr/>
              <p:nvPr/>
            </p:nvSpPr>
            <p:spPr>
              <a:xfrm>
                <a:off x="7137820" y="2479583"/>
                <a:ext cx="42711" cy="61166"/>
              </a:xfrm>
              <a:custGeom>
                <a:avLst/>
                <a:gdLst>
                  <a:gd name="connsiteX0" fmla="*/ 281 w 42711"/>
                  <a:gd name="connsiteY0" fmla="*/ 61385 h 61166"/>
                  <a:gd name="connsiteX1" fmla="*/ 42993 w 42711"/>
                  <a:gd name="connsiteY1" fmla="*/ 218 h 61166"/>
                  <a:gd name="connsiteX2" fmla="*/ 281 w 42711"/>
                  <a:gd name="connsiteY2" fmla="*/ 61385 h 61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711" h="61166">
                    <a:moveTo>
                      <a:pt x="281" y="61385"/>
                    </a:moveTo>
                    <a:cubicBezTo>
                      <a:pt x="281" y="36809"/>
                      <a:pt x="18418" y="218"/>
                      <a:pt x="42993" y="218"/>
                    </a:cubicBezTo>
                    <a:cubicBezTo>
                      <a:pt x="27994" y="32996"/>
                      <a:pt x="29635" y="55427"/>
                      <a:pt x="281" y="61385"/>
                    </a:cubicBezTo>
                    <a:close/>
                  </a:path>
                </a:pathLst>
              </a:custGeom>
              <a:solidFill>
                <a:srgbClr val="D9F3EF"/>
              </a:solidFill>
              <a:ln w="6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257277BA-4ED1-2669-CD34-A745F182A696}"/>
                  </a:ext>
                </a:extLst>
              </p:cNvPr>
              <p:cNvSpPr/>
              <p:nvPr/>
            </p:nvSpPr>
            <p:spPr>
              <a:xfrm rot="-7663268">
                <a:off x="7130702" y="2593996"/>
                <a:ext cx="123788" cy="136918"/>
              </a:xfrm>
              <a:custGeom>
                <a:avLst/>
                <a:gdLst>
                  <a:gd name="connsiteX0" fmla="*/ 70008 w 123788"/>
                  <a:gd name="connsiteY0" fmla="*/ 42 h 136918"/>
                  <a:gd name="connsiteX1" fmla="*/ 143 w 123788"/>
                  <a:gd name="connsiteY1" fmla="*/ 70377 h 136918"/>
                  <a:gd name="connsiteX2" fmla="*/ 50316 w 123788"/>
                  <a:gd name="connsiteY2" fmla="*/ 136960 h 136918"/>
                  <a:gd name="connsiteX3" fmla="*/ 33904 w 123788"/>
                  <a:gd name="connsiteY3" fmla="*/ 92884 h 136918"/>
                  <a:gd name="connsiteX4" fmla="*/ 103769 w 123788"/>
                  <a:gd name="connsiteY4" fmla="*/ 22549 h 136918"/>
                  <a:gd name="connsiteX5" fmla="*/ 123932 w 123788"/>
                  <a:gd name="connsiteY5" fmla="*/ 25831 h 136918"/>
                  <a:gd name="connsiteX6" fmla="*/ 70008 w 123788"/>
                  <a:gd name="connsiteY6" fmla="*/ 41 h 136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788" h="136918">
                    <a:moveTo>
                      <a:pt x="70008" y="42"/>
                    </a:moveTo>
                    <a:cubicBezTo>
                      <a:pt x="31294" y="42"/>
                      <a:pt x="143" y="31663"/>
                      <a:pt x="143" y="70377"/>
                    </a:cubicBezTo>
                    <a:cubicBezTo>
                      <a:pt x="143" y="102170"/>
                      <a:pt x="21306" y="128377"/>
                      <a:pt x="50316" y="136960"/>
                    </a:cubicBezTo>
                    <a:cubicBezTo>
                      <a:pt x="40316" y="124843"/>
                      <a:pt x="33904" y="109821"/>
                      <a:pt x="33904" y="92884"/>
                    </a:cubicBezTo>
                    <a:cubicBezTo>
                      <a:pt x="33904" y="54170"/>
                      <a:pt x="65056" y="22549"/>
                      <a:pt x="103769" y="22549"/>
                    </a:cubicBezTo>
                    <a:cubicBezTo>
                      <a:pt x="110689" y="22549"/>
                      <a:pt x="117617" y="23963"/>
                      <a:pt x="123932" y="25831"/>
                    </a:cubicBezTo>
                    <a:cubicBezTo>
                      <a:pt x="111075" y="10252"/>
                      <a:pt x="91786" y="41"/>
                      <a:pt x="70008" y="4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FFFF">
                      <a:alpha val="49804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2024943" scaled="1"/>
              </a:gradFill>
              <a:ln w="15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" name="图形 3">
              <a:extLst>
                <a:ext uri="{FF2B5EF4-FFF2-40B4-BE49-F238E27FC236}">
                  <a16:creationId xmlns:a16="http://schemas.microsoft.com/office/drawing/2014/main" id="{2B861088-535C-AB85-7AD0-3B0B172DA6C4}"/>
                </a:ext>
              </a:extLst>
            </p:cNvPr>
            <p:cNvGrpSpPr/>
            <p:nvPr/>
          </p:nvGrpSpPr>
          <p:grpSpPr>
            <a:xfrm>
              <a:off x="5795919" y="3923552"/>
              <a:ext cx="213931" cy="190281"/>
              <a:chOff x="7160262" y="3226866"/>
              <a:chExt cx="213931" cy="190281"/>
            </a:xfrm>
          </p:grpSpPr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3285F866-8848-01AE-9B11-67425D31FEFB}"/>
                  </a:ext>
                </a:extLst>
              </p:cNvPr>
              <p:cNvSpPr/>
              <p:nvPr/>
            </p:nvSpPr>
            <p:spPr>
              <a:xfrm>
                <a:off x="7160262" y="3226866"/>
                <a:ext cx="213931" cy="190281"/>
              </a:xfrm>
              <a:custGeom>
                <a:avLst/>
                <a:gdLst>
                  <a:gd name="connsiteX0" fmla="*/ 195236 w 213931"/>
                  <a:gd name="connsiteY0" fmla="*/ 132173 h 190281"/>
                  <a:gd name="connsiteX1" fmla="*/ 90864 w 213931"/>
                  <a:gd name="connsiteY1" fmla="*/ 164402 h 190281"/>
                  <a:gd name="connsiteX2" fmla="*/ 13509 w 213931"/>
                  <a:gd name="connsiteY2" fmla="*/ 80414 h 190281"/>
                  <a:gd name="connsiteX3" fmla="*/ 132626 w 213931"/>
                  <a:gd name="connsiteY3" fmla="*/ 28602 h 190281"/>
                  <a:gd name="connsiteX4" fmla="*/ 195236 w 213931"/>
                  <a:gd name="connsiteY4" fmla="*/ 132173 h 190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931" h="190281">
                    <a:moveTo>
                      <a:pt x="195236" y="132173"/>
                    </a:moveTo>
                    <a:cubicBezTo>
                      <a:pt x="187776" y="164266"/>
                      <a:pt x="141045" y="178695"/>
                      <a:pt x="90864" y="164402"/>
                    </a:cubicBezTo>
                    <a:cubicBezTo>
                      <a:pt x="40683" y="150110"/>
                      <a:pt x="6048" y="112507"/>
                      <a:pt x="13509" y="80414"/>
                    </a:cubicBezTo>
                    <a:cubicBezTo>
                      <a:pt x="20970" y="48322"/>
                      <a:pt x="82441" y="14308"/>
                      <a:pt x="132626" y="28602"/>
                    </a:cubicBezTo>
                    <a:cubicBezTo>
                      <a:pt x="182811" y="42895"/>
                      <a:pt x="202697" y="100080"/>
                      <a:pt x="195236" y="132173"/>
                    </a:cubicBezTo>
                    <a:close/>
                  </a:path>
                </a:pathLst>
              </a:custGeom>
              <a:gradFill>
                <a:gsLst>
                  <a:gs pos="0">
                    <a:srgbClr val="0AB598"/>
                  </a:gs>
                  <a:gs pos="50000">
                    <a:srgbClr val="59C9BC"/>
                  </a:gs>
                  <a:gs pos="100000">
                    <a:srgbClr val="A8DDE0"/>
                  </a:gs>
                </a:gsLst>
                <a:lin ang="17892076" scaled="1"/>
              </a:gradFill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474241B7-C307-015E-E33C-8452DB7637C0}"/>
                  </a:ext>
                </a:extLst>
              </p:cNvPr>
              <p:cNvSpPr/>
              <p:nvPr/>
            </p:nvSpPr>
            <p:spPr>
              <a:xfrm>
                <a:off x="7261109" y="3325644"/>
                <a:ext cx="81968" cy="58670"/>
              </a:xfrm>
              <a:custGeom>
                <a:avLst/>
                <a:gdLst>
                  <a:gd name="connsiteX0" fmla="*/ 80975 w 81968"/>
                  <a:gd name="connsiteY0" fmla="*/ 41711 h 58670"/>
                  <a:gd name="connsiteX1" fmla="*/ 28271 w 81968"/>
                  <a:gd name="connsiteY1" fmla="*/ 57711 h 58670"/>
                  <a:gd name="connsiteX2" fmla="*/ 989 w 81968"/>
                  <a:gd name="connsiteY2" fmla="*/ 27312 h 58670"/>
                  <a:gd name="connsiteX3" fmla="*/ 67562 w 81968"/>
                  <a:gd name="connsiteY3" fmla="*/ 1335 h 58670"/>
                  <a:gd name="connsiteX4" fmla="*/ 80976 w 81968"/>
                  <a:gd name="connsiteY4" fmla="*/ 41711 h 5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968" h="58670">
                    <a:moveTo>
                      <a:pt x="80975" y="41711"/>
                    </a:moveTo>
                    <a:cubicBezTo>
                      <a:pt x="78344" y="53327"/>
                      <a:pt x="45969" y="62884"/>
                      <a:pt x="28271" y="57711"/>
                    </a:cubicBezTo>
                    <a:cubicBezTo>
                      <a:pt x="10574" y="52538"/>
                      <a:pt x="-1643" y="38928"/>
                      <a:pt x="989" y="27312"/>
                    </a:cubicBezTo>
                    <a:cubicBezTo>
                      <a:pt x="3621" y="15697"/>
                      <a:pt x="49865" y="-3838"/>
                      <a:pt x="67562" y="1335"/>
                    </a:cubicBezTo>
                    <a:cubicBezTo>
                      <a:pt x="85260" y="6508"/>
                      <a:pt x="83607" y="30095"/>
                      <a:pt x="80976" y="4171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FFFF">
                      <a:alpha val="49804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12772937" scaled="1"/>
              </a:gradFill>
              <a:ln w="4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49F631F9-FD0F-CF17-EFE7-9FDCE9D0F654}"/>
                  </a:ext>
                </a:extLst>
              </p:cNvPr>
              <p:cNvSpPr/>
              <p:nvPr/>
            </p:nvSpPr>
            <p:spPr>
              <a:xfrm>
                <a:off x="7163903" y="3301242"/>
                <a:ext cx="180968" cy="105336"/>
              </a:xfrm>
              <a:custGeom>
                <a:avLst/>
                <a:gdLst>
                  <a:gd name="connsiteX0" fmla="*/ 9598 w 180968"/>
                  <a:gd name="connsiteY0" fmla="*/ 481 h 105336"/>
                  <a:gd name="connsiteX1" fmla="*/ 1649 w 180968"/>
                  <a:gd name="connsiteY1" fmla="*/ 16347 h 105336"/>
                  <a:gd name="connsiteX2" fmla="*/ 79051 w 180968"/>
                  <a:gd name="connsiteY2" fmla="*/ 100294 h 105336"/>
                  <a:gd name="connsiteX3" fmla="*/ 181607 w 180968"/>
                  <a:gd name="connsiteY3" fmla="*/ 73899 h 105336"/>
                  <a:gd name="connsiteX4" fmla="*/ 84914 w 180968"/>
                  <a:gd name="connsiteY4" fmla="*/ 90486 h 105336"/>
                  <a:gd name="connsiteX5" fmla="*/ 7641 w 180968"/>
                  <a:gd name="connsiteY5" fmla="*/ 6539 h 105336"/>
                  <a:gd name="connsiteX6" fmla="*/ 9596 w 180968"/>
                  <a:gd name="connsiteY6" fmla="*/ 481 h 105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0968" h="105336">
                    <a:moveTo>
                      <a:pt x="9598" y="481"/>
                    </a:moveTo>
                    <a:cubicBezTo>
                      <a:pt x="5708" y="5663"/>
                      <a:pt x="2882" y="11043"/>
                      <a:pt x="1649" y="16347"/>
                    </a:cubicBezTo>
                    <a:cubicBezTo>
                      <a:pt x="-5812" y="48439"/>
                      <a:pt x="28871" y="86000"/>
                      <a:pt x="79051" y="100294"/>
                    </a:cubicBezTo>
                    <a:cubicBezTo>
                      <a:pt x="126097" y="113693"/>
                      <a:pt x="170140" y="101875"/>
                      <a:pt x="181607" y="73899"/>
                    </a:cubicBezTo>
                    <a:cubicBezTo>
                      <a:pt x="164806" y="94633"/>
                      <a:pt x="126001" y="102188"/>
                      <a:pt x="84914" y="90486"/>
                    </a:cubicBezTo>
                    <a:cubicBezTo>
                      <a:pt x="34733" y="76193"/>
                      <a:pt x="181" y="38635"/>
                      <a:pt x="7641" y="6539"/>
                    </a:cubicBezTo>
                    <a:cubicBezTo>
                      <a:pt x="8107" y="4533"/>
                      <a:pt x="8723" y="2489"/>
                      <a:pt x="9596" y="481"/>
                    </a:cubicBezTo>
                    <a:close/>
                  </a:path>
                </a:pathLst>
              </a:custGeom>
              <a:solidFill>
                <a:srgbClr val="BABDB6">
                  <a:alpha val="67000"/>
                </a:srgbClr>
              </a:solidFill>
              <a:ln w="4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C1586009-A0BF-9325-98E9-4CD2D19C811F}"/>
                  </a:ext>
                </a:extLst>
              </p:cNvPr>
              <p:cNvSpPr/>
              <p:nvPr/>
            </p:nvSpPr>
            <p:spPr>
              <a:xfrm>
                <a:off x="7197192" y="3273439"/>
                <a:ext cx="28012" cy="29616"/>
              </a:xfrm>
              <a:custGeom>
                <a:avLst/>
                <a:gdLst>
                  <a:gd name="connsiteX0" fmla="*/ 15095 w 28012"/>
                  <a:gd name="connsiteY0" fmla="*/ 28106 h 29616"/>
                  <a:gd name="connsiteX1" fmla="*/ 963 w 28012"/>
                  <a:gd name="connsiteY1" fmla="*/ 22887 h 29616"/>
                  <a:gd name="connsiteX2" fmla="*/ 9684 w 28012"/>
                  <a:gd name="connsiteY2" fmla="*/ 2939 h 29616"/>
                  <a:gd name="connsiteX3" fmla="*/ 28485 w 28012"/>
                  <a:gd name="connsiteY3" fmla="*/ 6655 h 29616"/>
                  <a:gd name="connsiteX4" fmla="*/ 15095 w 28012"/>
                  <a:gd name="connsiteY4" fmla="*/ 28106 h 29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012" h="29616">
                    <a:moveTo>
                      <a:pt x="15095" y="28106"/>
                    </a:moveTo>
                    <a:cubicBezTo>
                      <a:pt x="8784" y="32173"/>
                      <a:pt x="2457" y="29836"/>
                      <a:pt x="963" y="22887"/>
                    </a:cubicBezTo>
                    <a:cubicBezTo>
                      <a:pt x="-531" y="15937"/>
                      <a:pt x="3373" y="7006"/>
                      <a:pt x="9684" y="2939"/>
                    </a:cubicBezTo>
                    <a:cubicBezTo>
                      <a:pt x="15994" y="-1128"/>
                      <a:pt x="26991" y="-294"/>
                      <a:pt x="28485" y="6655"/>
                    </a:cubicBezTo>
                    <a:cubicBezTo>
                      <a:pt x="29980" y="13605"/>
                      <a:pt x="21405" y="24039"/>
                      <a:pt x="15095" y="28106"/>
                    </a:cubicBezTo>
                    <a:close/>
                  </a:path>
                </a:pathLst>
              </a:custGeom>
              <a:solidFill>
                <a:srgbClr val="F4F4F3"/>
              </a:solidFill>
              <a:ln w="4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93" name="矩形: 对角圆角 92">
            <a:extLst>
              <a:ext uri="{FF2B5EF4-FFF2-40B4-BE49-F238E27FC236}">
                <a16:creationId xmlns:a16="http://schemas.microsoft.com/office/drawing/2014/main" id="{2910185E-2DF8-802D-5398-44F4B1023677}"/>
              </a:ext>
            </a:extLst>
          </p:cNvPr>
          <p:cNvSpPr/>
          <p:nvPr/>
        </p:nvSpPr>
        <p:spPr>
          <a:xfrm>
            <a:off x="4599602" y="4330709"/>
            <a:ext cx="2200158" cy="492891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336535"/>
          </a:solidFill>
          <a:ln>
            <a:solidFill>
              <a:srgbClr val="3365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F9A81DC4-0560-89BC-707A-CE78D8AF79D1}"/>
              </a:ext>
            </a:extLst>
          </p:cNvPr>
          <p:cNvGrpSpPr/>
          <p:nvPr/>
        </p:nvGrpSpPr>
        <p:grpSpPr>
          <a:xfrm>
            <a:off x="4457824" y="4409264"/>
            <a:ext cx="2511928" cy="1337342"/>
            <a:chOff x="816511" y="3780815"/>
            <a:chExt cx="2511928" cy="1337342"/>
          </a:xfrm>
        </p:grpSpPr>
        <p:sp>
          <p:nvSpPr>
            <p:cNvPr id="95" name="TextBox 31">
              <a:extLst>
                <a:ext uri="{FF2B5EF4-FFF2-40B4-BE49-F238E27FC236}">
                  <a16:creationId xmlns:a16="http://schemas.microsoft.com/office/drawing/2014/main" id="{CB674B80-425C-5109-5627-D3309CB52B0D}"/>
                </a:ext>
              </a:extLst>
            </p:cNvPr>
            <p:cNvSpPr txBox="1"/>
            <p:nvPr/>
          </p:nvSpPr>
          <p:spPr>
            <a:xfrm>
              <a:off x="816511" y="4220732"/>
              <a:ext cx="2511928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180664C2-FB5A-4A0A-BEF5-9EFD87E7956C}"/>
                </a:ext>
              </a:extLst>
            </p:cNvPr>
            <p:cNvSpPr txBox="1"/>
            <p:nvPr/>
          </p:nvSpPr>
          <p:spPr>
            <a:xfrm>
              <a:off x="1296544" y="3780815"/>
              <a:ext cx="1551863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923F5F2C-E998-7461-E229-0D6780D1BDC3}"/>
              </a:ext>
            </a:extLst>
          </p:cNvPr>
          <p:cNvGrpSpPr/>
          <p:nvPr/>
        </p:nvGrpSpPr>
        <p:grpSpPr>
          <a:xfrm>
            <a:off x="7557992" y="357795"/>
            <a:ext cx="3135087" cy="4115941"/>
            <a:chOff x="4125662" y="1634432"/>
            <a:chExt cx="3017117" cy="3961062"/>
          </a:xfrm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E69ACA3C-4BED-57A3-9FB7-B3836A4F8D7E}"/>
                </a:ext>
              </a:extLst>
            </p:cNvPr>
            <p:cNvSpPr/>
            <p:nvPr/>
          </p:nvSpPr>
          <p:spPr>
            <a:xfrm>
              <a:off x="4898051" y="1891710"/>
              <a:ext cx="797927" cy="3703784"/>
            </a:xfrm>
            <a:custGeom>
              <a:avLst/>
              <a:gdLst>
                <a:gd name="connsiteX0" fmla="*/ 670881 w 797927"/>
                <a:gd name="connsiteY0" fmla="*/ 80 h 3703784"/>
                <a:gd name="connsiteX1" fmla="*/ 690228 w 797927"/>
                <a:gd name="connsiteY1" fmla="*/ 437335 h 3703784"/>
                <a:gd name="connsiteX2" fmla="*/ 347919 w 797927"/>
                <a:gd name="connsiteY2" fmla="*/ 1355602 h 3703784"/>
                <a:gd name="connsiteX3" fmla="*/ 579491 w 797927"/>
                <a:gd name="connsiteY3" fmla="*/ 2138738 h 3703784"/>
                <a:gd name="connsiteX4" fmla="*/ 7991 w 797927"/>
                <a:gd name="connsiteY4" fmla="*/ 3552058 h 3703784"/>
                <a:gd name="connsiteX5" fmla="*/ 5609 w 797927"/>
                <a:gd name="connsiteY5" fmla="*/ 3689875 h 3703784"/>
                <a:gd name="connsiteX6" fmla="*/ 61569 w 797927"/>
                <a:gd name="connsiteY6" fmla="*/ 3703865 h 3703784"/>
                <a:gd name="connsiteX7" fmla="*/ 201472 w 797927"/>
                <a:gd name="connsiteY7" fmla="*/ 3657134 h 3703784"/>
                <a:gd name="connsiteX8" fmla="*/ 473230 w 797927"/>
                <a:gd name="connsiteY8" fmla="*/ 2880846 h 3703784"/>
                <a:gd name="connsiteX9" fmla="*/ 735758 w 797927"/>
                <a:gd name="connsiteY9" fmla="*/ 1891770 h 3703784"/>
                <a:gd name="connsiteX10" fmla="*/ 582167 w 797927"/>
                <a:gd name="connsiteY10" fmla="*/ 950881 h 3703784"/>
                <a:gd name="connsiteX11" fmla="*/ 778325 w 797927"/>
                <a:gd name="connsiteY11" fmla="*/ 201978 h 3703784"/>
                <a:gd name="connsiteX12" fmla="*/ 670874 w 797927"/>
                <a:gd name="connsiteY12" fmla="*/ 162 h 3703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7927" h="3703784">
                  <a:moveTo>
                    <a:pt x="670881" y="80"/>
                  </a:moveTo>
                  <a:cubicBezTo>
                    <a:pt x="745723" y="135297"/>
                    <a:pt x="750225" y="295165"/>
                    <a:pt x="690228" y="437335"/>
                  </a:cubicBezTo>
                  <a:cubicBezTo>
                    <a:pt x="581748" y="744811"/>
                    <a:pt x="330898" y="1012083"/>
                    <a:pt x="347919" y="1355602"/>
                  </a:cubicBezTo>
                  <a:cubicBezTo>
                    <a:pt x="470048" y="1638847"/>
                    <a:pt x="643356" y="1819936"/>
                    <a:pt x="579491" y="2138738"/>
                  </a:cubicBezTo>
                  <a:cubicBezTo>
                    <a:pt x="451408" y="2634638"/>
                    <a:pt x="58778" y="3030992"/>
                    <a:pt x="7991" y="3552058"/>
                  </a:cubicBezTo>
                  <a:cubicBezTo>
                    <a:pt x="-2065" y="3591533"/>
                    <a:pt x="-1362" y="3639969"/>
                    <a:pt x="5609" y="3689875"/>
                  </a:cubicBezTo>
                  <a:cubicBezTo>
                    <a:pt x="22597" y="3698883"/>
                    <a:pt x="41413" y="3703865"/>
                    <a:pt x="61569" y="3703865"/>
                  </a:cubicBezTo>
                  <a:cubicBezTo>
                    <a:pt x="84688" y="3703865"/>
                    <a:pt x="175564" y="3697347"/>
                    <a:pt x="201472" y="3657134"/>
                  </a:cubicBezTo>
                  <a:cubicBezTo>
                    <a:pt x="209714" y="3437916"/>
                    <a:pt x="335803" y="3134563"/>
                    <a:pt x="473230" y="2880846"/>
                  </a:cubicBezTo>
                  <a:cubicBezTo>
                    <a:pt x="640479" y="2587886"/>
                    <a:pt x="824683" y="2230955"/>
                    <a:pt x="735758" y="1891770"/>
                  </a:cubicBezTo>
                  <a:cubicBezTo>
                    <a:pt x="674026" y="1534287"/>
                    <a:pt x="364721" y="1396279"/>
                    <a:pt x="582167" y="950881"/>
                  </a:cubicBezTo>
                  <a:cubicBezTo>
                    <a:pt x="710545" y="726682"/>
                    <a:pt x="851306" y="468459"/>
                    <a:pt x="778325" y="201978"/>
                  </a:cubicBezTo>
                  <a:cubicBezTo>
                    <a:pt x="757929" y="127905"/>
                    <a:pt x="719894" y="59112"/>
                    <a:pt x="670874" y="162"/>
                  </a:cubicBezTo>
                  <a:close/>
                </a:path>
              </a:pathLst>
            </a:custGeom>
            <a:solidFill>
              <a:srgbClr val="8F6B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F1B1269E-6460-6120-2935-1C77F260EC24}"/>
                </a:ext>
              </a:extLst>
            </p:cNvPr>
            <p:cNvSpPr/>
            <p:nvPr/>
          </p:nvSpPr>
          <p:spPr>
            <a:xfrm>
              <a:off x="4897928" y="1891710"/>
              <a:ext cx="784608" cy="3699898"/>
            </a:xfrm>
            <a:custGeom>
              <a:avLst/>
              <a:gdLst>
                <a:gd name="connsiteX0" fmla="*/ 671004 w 784608"/>
                <a:gd name="connsiteY0" fmla="*/ 80 h 3699898"/>
                <a:gd name="connsiteX1" fmla="*/ 724284 w 784608"/>
                <a:gd name="connsiteY1" fmla="*/ 320654 h 3699898"/>
                <a:gd name="connsiteX2" fmla="*/ 749883 w 784608"/>
                <a:gd name="connsiteY2" fmla="*/ 124200 h 3699898"/>
                <a:gd name="connsiteX3" fmla="*/ 671004 w 784608"/>
                <a:gd name="connsiteY3" fmla="*/ 80 h 3699898"/>
                <a:gd name="connsiteX4" fmla="*/ 785008 w 784608"/>
                <a:gd name="connsiteY4" fmla="*/ 483769 h 3699898"/>
                <a:gd name="connsiteX5" fmla="*/ 601652 w 784608"/>
                <a:gd name="connsiteY5" fmla="*/ 873399 h 3699898"/>
                <a:gd name="connsiteX6" fmla="*/ 533489 w 784608"/>
                <a:gd name="connsiteY6" fmla="*/ 1070747 h 3699898"/>
                <a:gd name="connsiteX7" fmla="*/ 582305 w 784608"/>
                <a:gd name="connsiteY7" fmla="*/ 950494 h 3699898"/>
                <a:gd name="connsiteX8" fmla="*/ 785006 w 784608"/>
                <a:gd name="connsiteY8" fmla="*/ 483769 h 3699898"/>
                <a:gd name="connsiteX9" fmla="*/ 380491 w 784608"/>
                <a:gd name="connsiteY9" fmla="*/ 1106171 h 3699898"/>
                <a:gd name="connsiteX10" fmla="*/ 348047 w 784608"/>
                <a:gd name="connsiteY10" fmla="*/ 1355612 h 3699898"/>
                <a:gd name="connsiteX11" fmla="*/ 583791 w 784608"/>
                <a:gd name="connsiteY11" fmla="*/ 2115230 h 3699898"/>
                <a:gd name="connsiteX12" fmla="*/ 598972 w 784608"/>
                <a:gd name="connsiteY12" fmla="*/ 2061652 h 3699898"/>
                <a:gd name="connsiteX13" fmla="*/ 367400 w 784608"/>
                <a:gd name="connsiteY13" fmla="*/ 1278221 h 3699898"/>
                <a:gd name="connsiteX14" fmla="*/ 380497 w 784608"/>
                <a:gd name="connsiteY14" fmla="*/ 1106180 h 3699898"/>
                <a:gd name="connsiteX15" fmla="*/ 737383 w 784608"/>
                <a:gd name="connsiteY15" fmla="*/ 2270031 h 3699898"/>
                <a:gd name="connsiteX16" fmla="*/ 492705 w 784608"/>
                <a:gd name="connsiteY16" fmla="*/ 2803431 h 3699898"/>
                <a:gd name="connsiteX17" fmla="*/ 182552 w 784608"/>
                <a:gd name="connsiteY17" fmla="*/ 3583890 h 3699898"/>
                <a:gd name="connsiteX18" fmla="*/ 473360 w 784608"/>
                <a:gd name="connsiteY18" fmla="*/ 2880831 h 3699898"/>
                <a:gd name="connsiteX19" fmla="*/ 737383 w 784608"/>
                <a:gd name="connsiteY19" fmla="*/ 2270040 h 3699898"/>
                <a:gd name="connsiteX20" fmla="*/ 50097 w 784608"/>
                <a:gd name="connsiteY20" fmla="*/ 3332068 h 3699898"/>
                <a:gd name="connsiteX21" fmla="*/ 8128 w 784608"/>
                <a:gd name="connsiteY21" fmla="*/ 3552039 h 3699898"/>
                <a:gd name="connsiteX22" fmla="*/ 5449 w 784608"/>
                <a:gd name="connsiteY22" fmla="*/ 3689561 h 3699898"/>
                <a:gd name="connsiteX23" fmla="*/ 50693 w 784608"/>
                <a:gd name="connsiteY23" fmla="*/ 3699979 h 3699898"/>
                <a:gd name="connsiteX24" fmla="*/ 27476 w 784608"/>
                <a:gd name="connsiteY24" fmla="*/ 3474655 h 3699898"/>
                <a:gd name="connsiteX25" fmla="*/ 50098 w 784608"/>
                <a:gd name="connsiteY25" fmla="*/ 3332076 h 369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84608" h="3699898">
                  <a:moveTo>
                    <a:pt x="671004" y="80"/>
                  </a:moveTo>
                  <a:cubicBezTo>
                    <a:pt x="725891" y="99245"/>
                    <a:pt x="742774" y="211669"/>
                    <a:pt x="724284" y="320654"/>
                  </a:cubicBezTo>
                  <a:cubicBezTo>
                    <a:pt x="745538" y="256680"/>
                    <a:pt x="754421" y="189923"/>
                    <a:pt x="749883" y="124200"/>
                  </a:cubicBezTo>
                  <a:cubicBezTo>
                    <a:pt x="729284" y="79584"/>
                    <a:pt x="702420" y="37851"/>
                    <a:pt x="671004" y="80"/>
                  </a:cubicBezTo>
                  <a:close/>
                  <a:moveTo>
                    <a:pt x="785008" y="483769"/>
                  </a:moveTo>
                  <a:cubicBezTo>
                    <a:pt x="744091" y="620844"/>
                    <a:pt x="671080" y="752155"/>
                    <a:pt x="601652" y="873399"/>
                  </a:cubicBezTo>
                  <a:cubicBezTo>
                    <a:pt x="565826" y="946784"/>
                    <a:pt x="544180" y="1011692"/>
                    <a:pt x="533489" y="1070747"/>
                  </a:cubicBezTo>
                  <a:cubicBezTo>
                    <a:pt x="545334" y="1033246"/>
                    <a:pt x="561466" y="993180"/>
                    <a:pt x="582305" y="950494"/>
                  </a:cubicBezTo>
                  <a:cubicBezTo>
                    <a:pt x="664684" y="806619"/>
                    <a:pt x="752164" y="648857"/>
                    <a:pt x="785006" y="483769"/>
                  </a:cubicBezTo>
                  <a:close/>
                  <a:moveTo>
                    <a:pt x="380491" y="1106171"/>
                  </a:moveTo>
                  <a:cubicBezTo>
                    <a:pt x="356858" y="1185687"/>
                    <a:pt x="343709" y="1268115"/>
                    <a:pt x="348047" y="1355612"/>
                  </a:cubicBezTo>
                  <a:cubicBezTo>
                    <a:pt x="467138" y="1631808"/>
                    <a:pt x="634730" y="1810897"/>
                    <a:pt x="583791" y="2115230"/>
                  </a:cubicBezTo>
                  <a:cubicBezTo>
                    <a:pt x="589142" y="2097381"/>
                    <a:pt x="594295" y="2079757"/>
                    <a:pt x="598972" y="2061652"/>
                  </a:cubicBezTo>
                  <a:cubicBezTo>
                    <a:pt x="662827" y="1742850"/>
                    <a:pt x="489529" y="1561466"/>
                    <a:pt x="367400" y="1278221"/>
                  </a:cubicBezTo>
                  <a:cubicBezTo>
                    <a:pt x="364451" y="1218745"/>
                    <a:pt x="369516" y="1161683"/>
                    <a:pt x="380497" y="1106180"/>
                  </a:cubicBezTo>
                  <a:close/>
                  <a:moveTo>
                    <a:pt x="737383" y="2270031"/>
                  </a:moveTo>
                  <a:cubicBezTo>
                    <a:pt x="683779" y="2458264"/>
                    <a:pt x="585612" y="2640696"/>
                    <a:pt x="492705" y="2803431"/>
                  </a:cubicBezTo>
                  <a:cubicBezTo>
                    <a:pt x="361127" y="3046356"/>
                    <a:pt x="241407" y="3311599"/>
                    <a:pt x="182552" y="3583890"/>
                  </a:cubicBezTo>
                  <a:cubicBezTo>
                    <a:pt x="250727" y="3340774"/>
                    <a:pt x="354326" y="3100592"/>
                    <a:pt x="473360" y="2880831"/>
                  </a:cubicBezTo>
                  <a:cubicBezTo>
                    <a:pt x="578944" y="2695874"/>
                    <a:pt x="691320" y="2485458"/>
                    <a:pt x="737383" y="2270040"/>
                  </a:cubicBezTo>
                  <a:close/>
                  <a:moveTo>
                    <a:pt x="50097" y="3332068"/>
                  </a:moveTo>
                  <a:cubicBezTo>
                    <a:pt x="30177" y="3403124"/>
                    <a:pt x="15500" y="3476400"/>
                    <a:pt x="8128" y="3552039"/>
                  </a:cubicBezTo>
                  <a:cubicBezTo>
                    <a:pt x="-1907" y="3591436"/>
                    <a:pt x="-1479" y="3639749"/>
                    <a:pt x="5449" y="3689561"/>
                  </a:cubicBezTo>
                  <a:cubicBezTo>
                    <a:pt x="17300" y="3695894"/>
                    <a:pt x="37143" y="3697874"/>
                    <a:pt x="50693" y="3699979"/>
                  </a:cubicBezTo>
                  <a:cubicBezTo>
                    <a:pt x="29234" y="3622015"/>
                    <a:pt x="11352" y="3537949"/>
                    <a:pt x="27476" y="3474655"/>
                  </a:cubicBezTo>
                  <a:cubicBezTo>
                    <a:pt x="32201" y="3426183"/>
                    <a:pt x="39945" y="3378567"/>
                    <a:pt x="50098" y="3332076"/>
                  </a:cubicBezTo>
                  <a:close/>
                </a:path>
              </a:pathLst>
            </a:custGeom>
            <a:solidFill>
              <a:srgbClr val="38250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F828F602-8562-2E4B-D313-D929243AE039}"/>
                </a:ext>
              </a:extLst>
            </p:cNvPr>
            <p:cNvSpPr/>
            <p:nvPr/>
          </p:nvSpPr>
          <p:spPr>
            <a:xfrm>
              <a:off x="4917225" y="1901157"/>
              <a:ext cx="741042" cy="3690684"/>
            </a:xfrm>
            <a:custGeom>
              <a:avLst/>
              <a:gdLst>
                <a:gd name="connsiteX0" fmla="*/ 671052 w 741042"/>
                <a:gd name="connsiteY0" fmla="*/ 159 h 3690684"/>
                <a:gd name="connsiteX1" fmla="*/ 690399 w 741042"/>
                <a:gd name="connsiteY1" fmla="*/ 437718 h 3690684"/>
                <a:gd name="connsiteX2" fmla="*/ 348090 w 741042"/>
                <a:gd name="connsiteY2" fmla="*/ 1355985 h 3690684"/>
                <a:gd name="connsiteX3" fmla="*/ 579662 w 741042"/>
                <a:gd name="connsiteY3" fmla="*/ 2139122 h 3690684"/>
                <a:gd name="connsiteX4" fmla="*/ 8162 w 741042"/>
                <a:gd name="connsiteY4" fmla="*/ 3552060 h 3690684"/>
                <a:gd name="connsiteX5" fmla="*/ 5185 w 741042"/>
                <a:gd name="connsiteY5" fmla="*/ 3688086 h 3690684"/>
                <a:gd name="connsiteX6" fmla="*/ 14115 w 741042"/>
                <a:gd name="connsiteY6" fmla="*/ 3690765 h 3690684"/>
                <a:gd name="connsiteX7" fmla="*/ 17687 w 741042"/>
                <a:gd name="connsiteY7" fmla="*/ 3561883 h 3690684"/>
                <a:gd name="connsiteX8" fmla="*/ 589187 w 741042"/>
                <a:gd name="connsiteY8" fmla="*/ 2148563 h 3690684"/>
                <a:gd name="connsiteX9" fmla="*/ 357910 w 741042"/>
                <a:gd name="connsiteY9" fmla="*/ 1365427 h 3690684"/>
                <a:gd name="connsiteX10" fmla="*/ 700219 w 741042"/>
                <a:gd name="connsiteY10" fmla="*/ 447160 h 3690684"/>
                <a:gd name="connsiteX11" fmla="*/ 684741 w 741042"/>
                <a:gd name="connsiteY11" fmla="*/ 17344 h 3690684"/>
                <a:gd name="connsiteX12" fmla="*/ 671049 w 741042"/>
                <a:gd name="connsiteY12" fmla="*/ 80 h 369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1042" h="3690684">
                  <a:moveTo>
                    <a:pt x="671052" y="159"/>
                  </a:moveTo>
                  <a:cubicBezTo>
                    <a:pt x="745895" y="135376"/>
                    <a:pt x="750396" y="295539"/>
                    <a:pt x="690399" y="437718"/>
                  </a:cubicBezTo>
                  <a:cubicBezTo>
                    <a:pt x="581919" y="745195"/>
                    <a:pt x="331069" y="1012466"/>
                    <a:pt x="348090" y="1355985"/>
                  </a:cubicBezTo>
                  <a:cubicBezTo>
                    <a:pt x="470219" y="1639230"/>
                    <a:pt x="643517" y="1820320"/>
                    <a:pt x="579662" y="2139122"/>
                  </a:cubicBezTo>
                  <a:cubicBezTo>
                    <a:pt x="451579" y="2635022"/>
                    <a:pt x="58949" y="3031081"/>
                    <a:pt x="8162" y="3552060"/>
                  </a:cubicBezTo>
                  <a:cubicBezTo>
                    <a:pt x="-1758" y="3591001"/>
                    <a:pt x="-1513" y="3638890"/>
                    <a:pt x="5185" y="3688086"/>
                  </a:cubicBezTo>
                  <a:cubicBezTo>
                    <a:pt x="8138" y="3689065"/>
                    <a:pt x="11076" y="3690017"/>
                    <a:pt x="14115" y="3690765"/>
                  </a:cubicBezTo>
                  <a:cubicBezTo>
                    <a:pt x="8319" y="3644050"/>
                    <a:pt x="8238" y="3598973"/>
                    <a:pt x="17687" y="3561883"/>
                  </a:cubicBezTo>
                  <a:cubicBezTo>
                    <a:pt x="68472" y="3040865"/>
                    <a:pt x="461104" y="2644511"/>
                    <a:pt x="589187" y="2148563"/>
                  </a:cubicBezTo>
                  <a:cubicBezTo>
                    <a:pt x="653042" y="1829761"/>
                    <a:pt x="480040" y="1648672"/>
                    <a:pt x="357910" y="1365427"/>
                  </a:cubicBezTo>
                  <a:cubicBezTo>
                    <a:pt x="340880" y="1021898"/>
                    <a:pt x="591739" y="754636"/>
                    <a:pt x="700219" y="447160"/>
                  </a:cubicBezTo>
                  <a:cubicBezTo>
                    <a:pt x="759125" y="307571"/>
                    <a:pt x="755711" y="150971"/>
                    <a:pt x="684741" y="17344"/>
                  </a:cubicBezTo>
                  <a:cubicBezTo>
                    <a:pt x="680306" y="11594"/>
                    <a:pt x="675689" y="5658"/>
                    <a:pt x="671049" y="80"/>
                  </a:cubicBezTo>
                  <a:close/>
                </a:path>
              </a:pathLst>
            </a:custGeom>
            <a:solidFill>
              <a:srgbClr val="DEBC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ABCC962D-15B1-F89E-AE68-2B663DEBF99A}"/>
                </a:ext>
              </a:extLst>
            </p:cNvPr>
            <p:cNvSpPr/>
            <p:nvPr/>
          </p:nvSpPr>
          <p:spPr>
            <a:xfrm>
              <a:off x="5351894" y="3647607"/>
              <a:ext cx="197573" cy="907741"/>
            </a:xfrm>
            <a:custGeom>
              <a:avLst/>
              <a:gdLst>
                <a:gd name="connsiteX0" fmla="*/ 183253 w 197573"/>
                <a:gd name="connsiteY0" fmla="*/ 90 h 907741"/>
                <a:gd name="connsiteX1" fmla="*/ 135283 w 197573"/>
                <a:gd name="connsiteY1" fmla="*/ 690405 h 907741"/>
                <a:gd name="connsiteX2" fmla="*/ 399 w 197573"/>
                <a:gd name="connsiteY2" fmla="*/ 907822 h 907741"/>
                <a:gd name="connsiteX3" fmla="*/ 179679 w 197573"/>
                <a:gd name="connsiteY3" fmla="*/ 515630 h 907741"/>
                <a:gd name="connsiteX4" fmla="*/ 183261 w 197573"/>
                <a:gd name="connsiteY4" fmla="*/ 80 h 907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573" h="907741">
                  <a:moveTo>
                    <a:pt x="183253" y="90"/>
                  </a:moveTo>
                  <a:cubicBezTo>
                    <a:pt x="195338" y="229671"/>
                    <a:pt x="225614" y="472216"/>
                    <a:pt x="135283" y="690405"/>
                  </a:cubicBezTo>
                  <a:cubicBezTo>
                    <a:pt x="94465" y="762590"/>
                    <a:pt x="32603" y="846710"/>
                    <a:pt x="399" y="907822"/>
                  </a:cubicBezTo>
                  <a:cubicBezTo>
                    <a:pt x="59229" y="776806"/>
                    <a:pt x="180308" y="668649"/>
                    <a:pt x="179679" y="515630"/>
                  </a:cubicBezTo>
                  <a:cubicBezTo>
                    <a:pt x="207113" y="344876"/>
                    <a:pt x="186669" y="171711"/>
                    <a:pt x="183261" y="80"/>
                  </a:cubicBezTo>
                  <a:close/>
                </a:path>
              </a:pathLst>
            </a:custGeom>
            <a:solidFill>
              <a:srgbClr val="DEBC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E698D5D2-FFF3-900B-3C67-DD5DA237EEB9}"/>
                </a:ext>
              </a:extLst>
            </p:cNvPr>
            <p:cNvSpPr/>
            <p:nvPr/>
          </p:nvSpPr>
          <p:spPr>
            <a:xfrm>
              <a:off x="5176388" y="4499818"/>
              <a:ext cx="279339" cy="539524"/>
            </a:xfrm>
            <a:custGeom>
              <a:avLst/>
              <a:gdLst>
                <a:gd name="connsiteX0" fmla="*/ 279730 w 279339"/>
                <a:gd name="connsiteY0" fmla="*/ 80 h 539524"/>
                <a:gd name="connsiteX1" fmla="*/ 399 w 279339"/>
                <a:gd name="connsiteY1" fmla="*/ 539605 h 539524"/>
                <a:gd name="connsiteX2" fmla="*/ 96373 w 279339"/>
                <a:gd name="connsiteY2" fmla="*/ 275705 h 539524"/>
                <a:gd name="connsiteX3" fmla="*/ 279739 w 279339"/>
                <a:gd name="connsiteY3" fmla="*/ 80 h 539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339" h="539524">
                  <a:moveTo>
                    <a:pt x="279730" y="80"/>
                  </a:moveTo>
                  <a:cubicBezTo>
                    <a:pt x="150371" y="157585"/>
                    <a:pt x="49987" y="341342"/>
                    <a:pt x="399" y="539605"/>
                  </a:cubicBezTo>
                  <a:cubicBezTo>
                    <a:pt x="18625" y="447099"/>
                    <a:pt x="48053" y="356258"/>
                    <a:pt x="96373" y="275705"/>
                  </a:cubicBezTo>
                  <a:cubicBezTo>
                    <a:pt x="142255" y="174826"/>
                    <a:pt x="205215" y="81976"/>
                    <a:pt x="279739" y="80"/>
                  </a:cubicBezTo>
                  <a:close/>
                </a:path>
              </a:pathLst>
            </a:custGeom>
            <a:solidFill>
              <a:srgbClr val="DEBC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B1C4954-67D9-5859-CB22-E341E3F20CC5}"/>
                </a:ext>
              </a:extLst>
            </p:cNvPr>
            <p:cNvSpPr/>
            <p:nvPr/>
          </p:nvSpPr>
          <p:spPr>
            <a:xfrm>
              <a:off x="4995644" y="4905962"/>
              <a:ext cx="184830" cy="498535"/>
            </a:xfrm>
            <a:custGeom>
              <a:avLst/>
              <a:gdLst>
                <a:gd name="connsiteX0" fmla="*/ 185230 w 184830"/>
                <a:gd name="connsiteY0" fmla="*/ 82 h 498535"/>
                <a:gd name="connsiteX1" fmla="*/ 16694 w 184830"/>
                <a:gd name="connsiteY1" fmla="*/ 385006 h 498535"/>
                <a:gd name="connsiteX2" fmla="*/ 4093 w 184830"/>
                <a:gd name="connsiteY2" fmla="*/ 450542 h 498535"/>
                <a:gd name="connsiteX3" fmla="*/ 159141 w 184830"/>
                <a:gd name="connsiteY3" fmla="*/ 38367 h 498535"/>
                <a:gd name="connsiteX4" fmla="*/ 185225 w 184830"/>
                <a:gd name="connsiteY4" fmla="*/ 80 h 498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830" h="498535">
                  <a:moveTo>
                    <a:pt x="185230" y="82"/>
                  </a:moveTo>
                  <a:cubicBezTo>
                    <a:pt x="111546" y="118964"/>
                    <a:pt x="18485" y="238483"/>
                    <a:pt x="16694" y="385006"/>
                  </a:cubicBezTo>
                  <a:cubicBezTo>
                    <a:pt x="11471" y="429214"/>
                    <a:pt x="-7513" y="572496"/>
                    <a:pt x="4093" y="450542"/>
                  </a:cubicBezTo>
                  <a:cubicBezTo>
                    <a:pt x="7929" y="300390"/>
                    <a:pt x="65201" y="154829"/>
                    <a:pt x="159141" y="38367"/>
                  </a:cubicBezTo>
                  <a:cubicBezTo>
                    <a:pt x="167564" y="28029"/>
                    <a:pt x="167762" y="871"/>
                    <a:pt x="185225" y="80"/>
                  </a:cubicBezTo>
                  <a:close/>
                </a:path>
              </a:pathLst>
            </a:custGeom>
            <a:solidFill>
              <a:srgbClr val="DEBC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78039813-95BB-1A5A-5670-2F37FFA38AD0}"/>
                </a:ext>
              </a:extLst>
            </p:cNvPr>
            <p:cNvSpPr/>
            <p:nvPr/>
          </p:nvSpPr>
          <p:spPr>
            <a:xfrm>
              <a:off x="5371822" y="3058724"/>
              <a:ext cx="243541" cy="764819"/>
            </a:xfrm>
            <a:custGeom>
              <a:avLst/>
              <a:gdLst>
                <a:gd name="connsiteX0" fmla="*/ 240687 w 243541"/>
                <a:gd name="connsiteY0" fmla="*/ 764900 h 764819"/>
                <a:gd name="connsiteX1" fmla="*/ 119900 w 243541"/>
                <a:gd name="connsiteY1" fmla="*/ 405226 h 764819"/>
                <a:gd name="connsiteX2" fmla="*/ 399 w 243541"/>
                <a:gd name="connsiteY2" fmla="*/ 80 h 764819"/>
                <a:gd name="connsiteX3" fmla="*/ 62219 w 243541"/>
                <a:gd name="connsiteY3" fmla="*/ 267695 h 764819"/>
                <a:gd name="connsiteX4" fmla="*/ 231431 w 243541"/>
                <a:gd name="connsiteY4" fmla="*/ 606661 h 764819"/>
                <a:gd name="connsiteX5" fmla="*/ 240692 w 243541"/>
                <a:gd name="connsiteY5" fmla="*/ 764890 h 76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3541" h="764819">
                  <a:moveTo>
                    <a:pt x="240687" y="764900"/>
                  </a:moveTo>
                  <a:cubicBezTo>
                    <a:pt x="252012" y="631921"/>
                    <a:pt x="201318" y="506353"/>
                    <a:pt x="119900" y="405226"/>
                  </a:cubicBezTo>
                  <a:cubicBezTo>
                    <a:pt x="58545" y="278563"/>
                    <a:pt x="7238" y="141307"/>
                    <a:pt x="399" y="80"/>
                  </a:cubicBezTo>
                  <a:cubicBezTo>
                    <a:pt x="10881" y="91716"/>
                    <a:pt x="28852" y="181579"/>
                    <a:pt x="62219" y="267695"/>
                  </a:cubicBezTo>
                  <a:cubicBezTo>
                    <a:pt x="103543" y="387986"/>
                    <a:pt x="193998" y="485703"/>
                    <a:pt x="231431" y="606661"/>
                  </a:cubicBezTo>
                  <a:cubicBezTo>
                    <a:pt x="242990" y="658388"/>
                    <a:pt x="247614" y="712179"/>
                    <a:pt x="240692" y="764890"/>
                  </a:cubicBezTo>
                  <a:close/>
                </a:path>
              </a:pathLst>
            </a:custGeom>
            <a:solidFill>
              <a:srgbClr val="DEBC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DF7B918-1646-5B57-89A4-96C9F410FDC3}"/>
                </a:ext>
              </a:extLst>
            </p:cNvPr>
            <p:cNvSpPr/>
            <p:nvPr/>
          </p:nvSpPr>
          <p:spPr>
            <a:xfrm>
              <a:off x="5336463" y="2701041"/>
              <a:ext cx="191521" cy="617020"/>
            </a:xfrm>
            <a:custGeom>
              <a:avLst/>
              <a:gdLst>
                <a:gd name="connsiteX0" fmla="*/ 191921 w 191521"/>
                <a:gd name="connsiteY0" fmla="*/ 80 h 617020"/>
                <a:gd name="connsiteX1" fmla="*/ 7841 w 191521"/>
                <a:gd name="connsiteY1" fmla="*/ 617100 h 617020"/>
                <a:gd name="connsiteX2" fmla="*/ 191921 w 191521"/>
                <a:gd name="connsiteY2" fmla="*/ 80 h 617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521" h="617020">
                  <a:moveTo>
                    <a:pt x="191921" y="80"/>
                  </a:moveTo>
                  <a:cubicBezTo>
                    <a:pt x="19947" y="152309"/>
                    <a:pt x="-10333" y="400492"/>
                    <a:pt x="7841" y="617100"/>
                  </a:cubicBezTo>
                  <a:cubicBezTo>
                    <a:pt x="-17158" y="400826"/>
                    <a:pt x="15195" y="148337"/>
                    <a:pt x="191921" y="80"/>
                  </a:cubicBezTo>
                  <a:close/>
                </a:path>
              </a:pathLst>
            </a:custGeom>
            <a:solidFill>
              <a:srgbClr val="DEBC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6" name="图形 3">
              <a:extLst>
                <a:ext uri="{FF2B5EF4-FFF2-40B4-BE49-F238E27FC236}">
                  <a16:creationId xmlns:a16="http://schemas.microsoft.com/office/drawing/2014/main" id="{B7C39E83-DAB6-49B1-03A5-3086C7A17177}"/>
                </a:ext>
              </a:extLst>
            </p:cNvPr>
            <p:cNvGrpSpPr/>
            <p:nvPr/>
          </p:nvGrpSpPr>
          <p:grpSpPr>
            <a:xfrm>
              <a:off x="5315409" y="2948633"/>
              <a:ext cx="1827370" cy="2017961"/>
              <a:chOff x="6679752" y="2251947"/>
              <a:chExt cx="1827370" cy="2017961"/>
            </a:xfrm>
          </p:grpSpPr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80948067-098D-3F53-A448-17B1CCEC258F}"/>
                  </a:ext>
                </a:extLst>
              </p:cNvPr>
              <p:cNvSpPr/>
              <p:nvPr/>
            </p:nvSpPr>
            <p:spPr>
              <a:xfrm rot="-10098054" flipV="1">
                <a:off x="6841491" y="2386250"/>
                <a:ext cx="1503892" cy="1749355"/>
              </a:xfrm>
              <a:custGeom>
                <a:avLst/>
                <a:gdLst>
                  <a:gd name="connsiteX0" fmla="*/ 1482777 w 1503892"/>
                  <a:gd name="connsiteY0" fmla="*/ 1743350 h 1749355"/>
                  <a:gd name="connsiteX1" fmla="*/ 1309249 w 1503892"/>
                  <a:gd name="connsiteY1" fmla="*/ 1427708 h 1749355"/>
                  <a:gd name="connsiteX2" fmla="*/ 839479 w 1503892"/>
                  <a:gd name="connsiteY2" fmla="*/ 1036122 h 1749355"/>
                  <a:gd name="connsiteX3" fmla="*/ 405431 w 1503892"/>
                  <a:gd name="connsiteY3" fmla="*/ 727009 h 1749355"/>
                  <a:gd name="connsiteX4" fmla="*/ 7233 w 1503892"/>
                  <a:gd name="connsiteY4" fmla="*/ 143806 h 1749355"/>
                  <a:gd name="connsiteX5" fmla="*/ 15602 w 1503892"/>
                  <a:gd name="connsiteY5" fmla="*/ 1243 h 1749355"/>
                  <a:gd name="connsiteX6" fmla="*/ 18230 w 1503892"/>
                  <a:gd name="connsiteY6" fmla="*/ 19587 h 1749355"/>
                  <a:gd name="connsiteX7" fmla="*/ 55334 w 1503892"/>
                  <a:gd name="connsiteY7" fmla="*/ 240208 h 1749355"/>
                  <a:gd name="connsiteX8" fmla="*/ 1152651 w 1503892"/>
                  <a:gd name="connsiteY8" fmla="*/ 782867 h 1749355"/>
                  <a:gd name="connsiteX9" fmla="*/ 1303143 w 1503892"/>
                  <a:gd name="connsiteY9" fmla="*/ 1377751 h 1749355"/>
                  <a:gd name="connsiteX10" fmla="*/ 1505734 w 1503892"/>
                  <a:gd name="connsiteY10" fmla="*/ 1733852 h 1749355"/>
                  <a:gd name="connsiteX11" fmla="*/ 1501018 w 1503892"/>
                  <a:gd name="connsiteY11" fmla="*/ 1740998 h 1749355"/>
                  <a:gd name="connsiteX12" fmla="*/ 1501016 w 1503892"/>
                  <a:gd name="connsiteY12" fmla="*/ 1740998 h 1749355"/>
                  <a:gd name="connsiteX13" fmla="*/ 1501016 w 1503892"/>
                  <a:gd name="connsiteY13" fmla="*/ 1740998 h 1749355"/>
                  <a:gd name="connsiteX14" fmla="*/ 1482754 w 1503892"/>
                  <a:gd name="connsiteY14" fmla="*/ 1743329 h 1749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03892" h="1749355">
                    <a:moveTo>
                      <a:pt x="1482777" y="1743350"/>
                    </a:moveTo>
                    <a:cubicBezTo>
                      <a:pt x="1468076" y="1678861"/>
                      <a:pt x="1394369" y="1526297"/>
                      <a:pt x="1309249" y="1427708"/>
                    </a:cubicBezTo>
                    <a:cubicBezTo>
                      <a:pt x="1205713" y="1307790"/>
                      <a:pt x="1039701" y="1169408"/>
                      <a:pt x="839479" y="1036122"/>
                    </a:cubicBezTo>
                    <a:cubicBezTo>
                      <a:pt x="645531" y="907018"/>
                      <a:pt x="496345" y="800775"/>
                      <a:pt x="405431" y="727009"/>
                    </a:cubicBezTo>
                    <a:cubicBezTo>
                      <a:pt x="173208" y="538600"/>
                      <a:pt x="34519" y="335476"/>
                      <a:pt x="7233" y="143806"/>
                    </a:cubicBezTo>
                    <a:cubicBezTo>
                      <a:pt x="-2775" y="73503"/>
                      <a:pt x="1813" y="17958"/>
                      <a:pt x="15602" y="1243"/>
                    </a:cubicBezTo>
                    <a:cubicBezTo>
                      <a:pt x="18965" y="-2833"/>
                      <a:pt x="20145" y="5422"/>
                      <a:pt x="18230" y="19587"/>
                    </a:cubicBezTo>
                    <a:cubicBezTo>
                      <a:pt x="9985" y="80418"/>
                      <a:pt x="29840" y="175238"/>
                      <a:pt x="55334" y="240208"/>
                    </a:cubicBezTo>
                    <a:cubicBezTo>
                      <a:pt x="134497" y="441937"/>
                      <a:pt x="821802" y="563900"/>
                      <a:pt x="1152651" y="782867"/>
                    </a:cubicBezTo>
                    <a:cubicBezTo>
                      <a:pt x="1474065" y="995580"/>
                      <a:pt x="1172912" y="1229575"/>
                      <a:pt x="1303143" y="1377751"/>
                    </a:cubicBezTo>
                    <a:cubicBezTo>
                      <a:pt x="1412827" y="1502564"/>
                      <a:pt x="1506373" y="1667000"/>
                      <a:pt x="1505734" y="1733852"/>
                    </a:cubicBezTo>
                    <a:cubicBezTo>
                      <a:pt x="1505559" y="1752125"/>
                      <a:pt x="1504069" y="1754381"/>
                      <a:pt x="1501018" y="1740998"/>
                    </a:cubicBezTo>
                    <a:lnTo>
                      <a:pt x="1501016" y="1740998"/>
                    </a:lnTo>
                    <a:lnTo>
                      <a:pt x="1501016" y="1740998"/>
                    </a:lnTo>
                    <a:lnTo>
                      <a:pt x="1482754" y="1743329"/>
                    </a:lnTo>
                    <a:close/>
                  </a:path>
                </a:pathLst>
              </a:custGeom>
              <a:gradFill>
                <a:gsLst>
                  <a:gs pos="0">
                    <a:srgbClr val="37A42C"/>
                  </a:gs>
                  <a:gs pos="50000">
                    <a:srgbClr val="1B962C"/>
                  </a:gs>
                  <a:gs pos="100000">
                    <a:srgbClr val="00892C"/>
                  </a:gs>
                </a:gsLst>
                <a:lin ang="20106964" scaled="1"/>
              </a:gradFill>
              <a:ln w="5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23A0D19D-B244-F9C7-F93F-6E23C703FB91}"/>
                  </a:ext>
                </a:extLst>
              </p:cNvPr>
              <p:cNvSpPr/>
              <p:nvPr/>
            </p:nvSpPr>
            <p:spPr>
              <a:xfrm rot="-10098054" flipV="1">
                <a:off x="7062407" y="2716093"/>
                <a:ext cx="1211120" cy="1125293"/>
              </a:xfrm>
              <a:custGeom>
                <a:avLst/>
                <a:gdLst>
                  <a:gd name="connsiteX0" fmla="*/ 8522 w 1211120"/>
                  <a:gd name="connsiteY0" fmla="*/ 561 h 1125293"/>
                  <a:gd name="connsiteX1" fmla="*/ 585909 w 1211120"/>
                  <a:gd name="connsiteY1" fmla="*/ 1027310 h 1125293"/>
                  <a:gd name="connsiteX2" fmla="*/ 1177305 w 1211120"/>
                  <a:gd name="connsiteY2" fmla="*/ 1039709 h 1125293"/>
                  <a:gd name="connsiteX3" fmla="*/ 1212987 w 1211120"/>
                  <a:gd name="connsiteY3" fmla="*/ 1042793 h 1125293"/>
                  <a:gd name="connsiteX4" fmla="*/ 804001 w 1211120"/>
                  <a:gd name="connsiteY4" fmla="*/ 702920 h 1125293"/>
                  <a:gd name="connsiteX5" fmla="*/ 39542 w 1211120"/>
                  <a:gd name="connsiteY5" fmla="*/ 15954 h 1125293"/>
                  <a:gd name="connsiteX6" fmla="*/ 8564 w 1211120"/>
                  <a:gd name="connsiteY6" fmla="*/ 585 h 112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1120" h="1125293">
                    <a:moveTo>
                      <a:pt x="8522" y="561"/>
                    </a:moveTo>
                    <a:cubicBezTo>
                      <a:pt x="-54233" y="20087"/>
                      <a:pt x="341353" y="817139"/>
                      <a:pt x="585909" y="1027310"/>
                    </a:cubicBezTo>
                    <a:cubicBezTo>
                      <a:pt x="847254" y="1246636"/>
                      <a:pt x="1021173" y="1028386"/>
                      <a:pt x="1177305" y="1039709"/>
                    </a:cubicBezTo>
                    <a:cubicBezTo>
                      <a:pt x="1182681" y="1026162"/>
                      <a:pt x="1205322" y="1054617"/>
                      <a:pt x="1212987" y="1042793"/>
                    </a:cubicBezTo>
                    <a:cubicBezTo>
                      <a:pt x="1100920" y="964195"/>
                      <a:pt x="951649" y="826152"/>
                      <a:pt x="804001" y="702920"/>
                    </a:cubicBezTo>
                    <a:cubicBezTo>
                      <a:pt x="500073" y="516129"/>
                      <a:pt x="270962" y="269332"/>
                      <a:pt x="39542" y="15954"/>
                    </a:cubicBezTo>
                    <a:cubicBezTo>
                      <a:pt x="24647" y="3490"/>
                      <a:pt x="14465" y="-1251"/>
                      <a:pt x="8564" y="585"/>
                    </a:cubicBezTo>
                    <a:close/>
                  </a:path>
                </a:pathLst>
              </a:custGeom>
              <a:gradFill>
                <a:gsLst>
                  <a:gs pos="0">
                    <a:srgbClr val="00892C"/>
                  </a:gs>
                  <a:gs pos="50000">
                    <a:srgbClr val="007B2A"/>
                  </a:gs>
                  <a:gs pos="100000">
                    <a:srgbClr val="006E29"/>
                  </a:gs>
                </a:gsLst>
                <a:lin ang="19848417" scaled="1"/>
              </a:gradFill>
              <a:ln w="5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7" name="图形 3">
              <a:extLst>
                <a:ext uri="{FF2B5EF4-FFF2-40B4-BE49-F238E27FC236}">
                  <a16:creationId xmlns:a16="http://schemas.microsoft.com/office/drawing/2014/main" id="{DAB2032C-D6E4-FD84-C79F-52BFC13F47A2}"/>
                </a:ext>
              </a:extLst>
            </p:cNvPr>
            <p:cNvGrpSpPr/>
            <p:nvPr/>
          </p:nvGrpSpPr>
          <p:grpSpPr>
            <a:xfrm>
              <a:off x="5345674" y="1634432"/>
              <a:ext cx="1406978" cy="1745449"/>
              <a:chOff x="6710017" y="937746"/>
              <a:chExt cx="1406978" cy="1745449"/>
            </a:xfrm>
          </p:grpSpPr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ED7E1FEA-DEA0-80E0-03FC-CC20BC95ABB9}"/>
                  </a:ext>
                </a:extLst>
              </p:cNvPr>
              <p:cNvSpPr/>
              <p:nvPr/>
            </p:nvSpPr>
            <p:spPr>
              <a:xfrm rot="963234">
                <a:off x="6900302" y="1050012"/>
                <a:ext cx="1026409" cy="1520918"/>
              </a:xfrm>
              <a:custGeom>
                <a:avLst/>
                <a:gdLst>
                  <a:gd name="connsiteX0" fmla="*/ 995930 w 1026409"/>
                  <a:gd name="connsiteY0" fmla="*/ 863 h 1520918"/>
                  <a:gd name="connsiteX1" fmla="*/ 997139 w 1026409"/>
                  <a:gd name="connsiteY1" fmla="*/ 17637 h 1520918"/>
                  <a:gd name="connsiteX2" fmla="*/ 999255 w 1026409"/>
                  <a:gd name="connsiteY2" fmla="*/ 254443 h 1520918"/>
                  <a:gd name="connsiteX3" fmla="*/ 199214 w 1026409"/>
                  <a:gd name="connsiteY3" fmla="*/ 851234 h 1520918"/>
                  <a:gd name="connsiteX4" fmla="*/ 71064 w 1026409"/>
                  <a:gd name="connsiteY4" fmla="*/ 1386803 h 1520918"/>
                  <a:gd name="connsiteX5" fmla="*/ 2004 w 1026409"/>
                  <a:gd name="connsiteY5" fmla="*/ 1511176 h 1520918"/>
                  <a:gd name="connsiteX6" fmla="*/ 16663 w 1026409"/>
                  <a:gd name="connsiteY6" fmla="*/ 1520243 h 1520918"/>
                  <a:gd name="connsiteX7" fmla="*/ 20743 w 1026409"/>
                  <a:gd name="connsiteY7" fmla="*/ 1521754 h 1520918"/>
                  <a:gd name="connsiteX8" fmla="*/ 72123 w 1026409"/>
                  <a:gd name="connsiteY8" fmla="*/ 1430477 h 1520918"/>
                  <a:gd name="connsiteX9" fmla="*/ 426049 w 1026409"/>
                  <a:gd name="connsiteY9" fmla="*/ 1035603 h 1520918"/>
                  <a:gd name="connsiteX10" fmla="*/ 759721 w 1026409"/>
                  <a:gd name="connsiteY10" fmla="*/ 715983 h 1520918"/>
                  <a:gd name="connsiteX11" fmla="*/ 1028410 w 1026409"/>
                  <a:gd name="connsiteY11" fmla="*/ 165761 h 1520918"/>
                  <a:gd name="connsiteX12" fmla="*/ 997129 w 1026409"/>
                  <a:gd name="connsiteY12" fmla="*/ 1643 h 1520918"/>
                  <a:gd name="connsiteX13" fmla="*/ 995920 w 1026409"/>
                  <a:gd name="connsiteY13" fmla="*/ 887 h 152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6409" h="1520918">
                    <a:moveTo>
                      <a:pt x="995930" y="863"/>
                    </a:moveTo>
                    <a:cubicBezTo>
                      <a:pt x="993706" y="349"/>
                      <a:pt x="994144" y="7213"/>
                      <a:pt x="997139" y="17637"/>
                    </a:cubicBezTo>
                    <a:cubicBezTo>
                      <a:pt x="1011835" y="68801"/>
                      <a:pt x="1012989" y="195504"/>
                      <a:pt x="999255" y="254443"/>
                    </a:cubicBezTo>
                    <a:cubicBezTo>
                      <a:pt x="956609" y="437446"/>
                      <a:pt x="455659" y="621899"/>
                      <a:pt x="199214" y="851234"/>
                    </a:cubicBezTo>
                    <a:cubicBezTo>
                      <a:pt x="-49914" y="1074011"/>
                      <a:pt x="164237" y="1243338"/>
                      <a:pt x="71064" y="1386803"/>
                    </a:cubicBezTo>
                    <a:cubicBezTo>
                      <a:pt x="45404" y="1426316"/>
                      <a:pt x="21899" y="1469283"/>
                      <a:pt x="2004" y="1511176"/>
                    </a:cubicBezTo>
                    <a:cubicBezTo>
                      <a:pt x="6201" y="1514911"/>
                      <a:pt x="11119" y="1517984"/>
                      <a:pt x="16663" y="1520243"/>
                    </a:cubicBezTo>
                    <a:cubicBezTo>
                      <a:pt x="18008" y="1520791"/>
                      <a:pt x="19368" y="1521319"/>
                      <a:pt x="20743" y="1521754"/>
                    </a:cubicBezTo>
                    <a:cubicBezTo>
                      <a:pt x="36930" y="1489591"/>
                      <a:pt x="54487" y="1458163"/>
                      <a:pt x="72123" y="1430477"/>
                    </a:cubicBezTo>
                    <a:cubicBezTo>
                      <a:pt x="145938" y="1314611"/>
                      <a:pt x="270954" y="1175044"/>
                      <a:pt x="426049" y="1035603"/>
                    </a:cubicBezTo>
                    <a:cubicBezTo>
                      <a:pt x="576284" y="900528"/>
                      <a:pt x="690956" y="790663"/>
                      <a:pt x="759721" y="715983"/>
                    </a:cubicBezTo>
                    <a:cubicBezTo>
                      <a:pt x="935364" y="525233"/>
                      <a:pt x="1029014" y="333613"/>
                      <a:pt x="1028410" y="165761"/>
                    </a:cubicBezTo>
                    <a:cubicBezTo>
                      <a:pt x="1028188" y="104187"/>
                      <a:pt x="1011055" y="14260"/>
                      <a:pt x="997129" y="1643"/>
                    </a:cubicBezTo>
                    <a:cubicBezTo>
                      <a:pt x="996703" y="1258"/>
                      <a:pt x="996237" y="961"/>
                      <a:pt x="995920" y="887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42C"/>
                  </a:gs>
                  <a:gs pos="50000">
                    <a:srgbClr val="1B962C"/>
                  </a:gs>
                  <a:gs pos="100000">
                    <a:srgbClr val="00892C"/>
                  </a:gs>
                </a:gsLst>
                <a:lin ang="12569211" scaled="1"/>
              </a:gradFill>
              <a:ln w="48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B115251B-E5A4-ED70-31C7-CC0A2576A8B8}"/>
                  </a:ext>
                </a:extLst>
              </p:cNvPr>
              <p:cNvSpPr/>
              <p:nvPr/>
            </p:nvSpPr>
            <p:spPr>
              <a:xfrm rot="963234">
                <a:off x="6971803" y="1376161"/>
                <a:ext cx="897760" cy="1056505"/>
              </a:xfrm>
              <a:custGeom>
                <a:avLst/>
                <a:gdLst>
                  <a:gd name="connsiteX0" fmla="*/ 891953 w 897760"/>
                  <a:gd name="connsiteY0" fmla="*/ 564 h 1056505"/>
                  <a:gd name="connsiteX1" fmla="*/ 504274 w 897760"/>
                  <a:gd name="connsiteY1" fmla="*/ 930641 h 1056505"/>
                  <a:gd name="connsiteX2" fmla="*/ 19336 w 897760"/>
                  <a:gd name="connsiteY2" fmla="*/ 1038601 h 1056505"/>
                  <a:gd name="connsiteX3" fmla="*/ 1998 w 897760"/>
                  <a:gd name="connsiteY3" fmla="*/ 1032099 h 1056505"/>
                  <a:gd name="connsiteX4" fmla="*/ 319509 w 897760"/>
                  <a:gd name="connsiteY4" fmla="*/ 704021 h 1056505"/>
                  <a:gd name="connsiteX5" fmla="*/ 867313 w 897760"/>
                  <a:gd name="connsiteY5" fmla="*/ 17671 h 1056505"/>
                  <a:gd name="connsiteX6" fmla="*/ 891965 w 897760"/>
                  <a:gd name="connsiteY6" fmla="*/ 604 h 1056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7760" h="1056505">
                    <a:moveTo>
                      <a:pt x="891953" y="564"/>
                    </a:moveTo>
                    <a:cubicBezTo>
                      <a:pt x="948247" y="9455"/>
                      <a:pt x="687774" y="719702"/>
                      <a:pt x="504274" y="930641"/>
                    </a:cubicBezTo>
                    <a:cubicBezTo>
                      <a:pt x="307518" y="1151566"/>
                      <a:pt x="151863" y="1009330"/>
                      <a:pt x="19336" y="1038601"/>
                    </a:cubicBezTo>
                    <a:cubicBezTo>
                      <a:pt x="13027" y="1027652"/>
                      <a:pt x="10057" y="1041284"/>
                      <a:pt x="1998" y="1032099"/>
                    </a:cubicBezTo>
                    <a:cubicBezTo>
                      <a:pt x="88307" y="950620"/>
                      <a:pt x="208270" y="828254"/>
                      <a:pt x="319509" y="704021"/>
                    </a:cubicBezTo>
                    <a:cubicBezTo>
                      <a:pt x="556880" y="505675"/>
                      <a:pt x="700476" y="264057"/>
                      <a:pt x="867313" y="17671"/>
                    </a:cubicBezTo>
                    <a:cubicBezTo>
                      <a:pt x="878530" y="5111"/>
                      <a:pt x="886673" y="-232"/>
                      <a:pt x="891965" y="604"/>
                    </a:cubicBezTo>
                    <a:close/>
                  </a:path>
                </a:pathLst>
              </a:custGeom>
              <a:gradFill>
                <a:gsLst>
                  <a:gs pos="0">
                    <a:srgbClr val="00892C"/>
                  </a:gs>
                  <a:gs pos="50000">
                    <a:srgbClr val="007B2A"/>
                  </a:gs>
                  <a:gs pos="100000">
                    <a:srgbClr val="006E29"/>
                  </a:gs>
                </a:gsLst>
                <a:lin ang="2450991" scaled="1"/>
              </a:gradFill>
              <a:ln w="48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C215EB61-7144-1BC6-7982-BEA34F37B933}"/>
                </a:ext>
              </a:extLst>
            </p:cNvPr>
            <p:cNvSpPr/>
            <p:nvPr/>
          </p:nvSpPr>
          <p:spPr>
            <a:xfrm>
              <a:off x="5484094" y="3943272"/>
              <a:ext cx="97926" cy="101553"/>
            </a:xfrm>
            <a:custGeom>
              <a:avLst/>
              <a:gdLst>
                <a:gd name="connsiteX0" fmla="*/ 98325 w 97926"/>
                <a:gd name="connsiteY0" fmla="*/ 80 h 101553"/>
                <a:gd name="connsiteX1" fmla="*/ 54802 w 97926"/>
                <a:gd name="connsiteY1" fmla="*/ 37558 h 101553"/>
                <a:gd name="connsiteX2" fmla="*/ 399 w 97926"/>
                <a:gd name="connsiteY2" fmla="*/ 101634 h 101553"/>
                <a:gd name="connsiteX3" fmla="*/ 18534 w 97926"/>
                <a:gd name="connsiteY3" fmla="*/ 55693 h 101553"/>
                <a:gd name="connsiteX4" fmla="*/ 49967 w 97926"/>
                <a:gd name="connsiteY4" fmla="*/ 21842 h 101553"/>
                <a:gd name="connsiteX5" fmla="*/ 98326 w 97926"/>
                <a:gd name="connsiteY5" fmla="*/ 80 h 101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926" h="101553">
                  <a:moveTo>
                    <a:pt x="98325" y="80"/>
                  </a:moveTo>
                  <a:lnTo>
                    <a:pt x="54802" y="37558"/>
                  </a:lnTo>
                  <a:lnTo>
                    <a:pt x="399" y="101634"/>
                  </a:lnTo>
                  <a:cubicBezTo>
                    <a:pt x="399" y="101634"/>
                    <a:pt x="14907" y="60529"/>
                    <a:pt x="18534" y="55693"/>
                  </a:cubicBezTo>
                  <a:cubicBezTo>
                    <a:pt x="22161" y="50857"/>
                    <a:pt x="49967" y="21842"/>
                    <a:pt x="49967" y="21842"/>
                  </a:cubicBezTo>
                  <a:lnTo>
                    <a:pt x="98326" y="80"/>
                  </a:lnTo>
                  <a:close/>
                </a:path>
              </a:pathLst>
            </a:custGeom>
            <a:solidFill>
              <a:srgbClr val="2E3436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9" name="图形 3">
              <a:extLst>
                <a:ext uri="{FF2B5EF4-FFF2-40B4-BE49-F238E27FC236}">
                  <a16:creationId xmlns:a16="http://schemas.microsoft.com/office/drawing/2014/main" id="{94683C63-A975-5648-E7F4-9BE11A400277}"/>
                </a:ext>
              </a:extLst>
            </p:cNvPr>
            <p:cNvGrpSpPr/>
            <p:nvPr/>
          </p:nvGrpSpPr>
          <p:grpSpPr>
            <a:xfrm>
              <a:off x="4125662" y="2038404"/>
              <a:ext cx="1462346" cy="2080798"/>
              <a:chOff x="5490005" y="1341718"/>
              <a:chExt cx="1462346" cy="2080798"/>
            </a:xfrm>
          </p:grpSpPr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324D6DE6-762D-F7C1-A739-D740D1394F74}"/>
                  </a:ext>
                </a:extLst>
              </p:cNvPr>
              <p:cNvSpPr/>
              <p:nvPr/>
            </p:nvSpPr>
            <p:spPr>
              <a:xfrm rot="-439561">
                <a:off x="5608723" y="1411895"/>
                <a:ext cx="1224909" cy="1940444"/>
              </a:xfrm>
              <a:custGeom>
                <a:avLst/>
                <a:gdLst>
                  <a:gd name="connsiteX0" fmla="*/ 1194322 w 1224909"/>
                  <a:gd name="connsiteY0" fmla="*/ 1940845 h 1940444"/>
                  <a:gd name="connsiteX1" fmla="*/ 1069019 w 1224909"/>
                  <a:gd name="connsiteY1" fmla="*/ 1595306 h 1940444"/>
                  <a:gd name="connsiteX2" fmla="*/ 674077 w 1224909"/>
                  <a:gd name="connsiteY2" fmla="*/ 1154810 h 1940444"/>
                  <a:gd name="connsiteX3" fmla="*/ 301801 w 1224909"/>
                  <a:gd name="connsiteY3" fmla="*/ 798250 h 1940444"/>
                  <a:gd name="connsiteX4" fmla="*/ 2150 w 1224909"/>
                  <a:gd name="connsiteY4" fmla="*/ 184335 h 1940444"/>
                  <a:gd name="connsiteX5" fmla="*/ 37075 w 1224909"/>
                  <a:gd name="connsiteY5" fmla="*/ 1190 h 1940444"/>
                  <a:gd name="connsiteX6" fmla="*/ 37027 w 1224909"/>
                  <a:gd name="connsiteY6" fmla="*/ 19116 h 1940444"/>
                  <a:gd name="connsiteX7" fmla="*/ 34720 w 1224909"/>
                  <a:gd name="connsiteY7" fmla="*/ 283334 h 1940444"/>
                  <a:gd name="connsiteX8" fmla="*/ 927230 w 1224909"/>
                  <a:gd name="connsiteY8" fmla="*/ 949043 h 1940444"/>
                  <a:gd name="connsiteX9" fmla="*/ 1070180 w 1224909"/>
                  <a:gd name="connsiteY9" fmla="*/ 1546613 h 1940444"/>
                  <a:gd name="connsiteX10" fmla="*/ 1226199 w 1224909"/>
                  <a:gd name="connsiteY10" fmla="*/ 1917322 h 1940444"/>
                  <a:gd name="connsiteX11" fmla="*/ 1208816 w 1224909"/>
                  <a:gd name="connsiteY11" fmla="*/ 1921977 h 1940444"/>
                  <a:gd name="connsiteX12" fmla="*/ 1208813 w 1224909"/>
                  <a:gd name="connsiteY12" fmla="*/ 1921977 h 1940444"/>
                  <a:gd name="connsiteX13" fmla="*/ 1225166 w 1224909"/>
                  <a:gd name="connsiteY13" fmla="*/ 1915460 h 1940444"/>
                  <a:gd name="connsiteX14" fmla="*/ 1194324 w 1224909"/>
                  <a:gd name="connsiteY14" fmla="*/ 1940800 h 1940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24909" h="1940444">
                    <a:moveTo>
                      <a:pt x="1194322" y="1940845"/>
                    </a:moveTo>
                    <a:cubicBezTo>
                      <a:pt x="1189262" y="1877059"/>
                      <a:pt x="1136716" y="1701575"/>
                      <a:pt x="1069019" y="1595306"/>
                    </a:cubicBezTo>
                    <a:cubicBezTo>
                      <a:pt x="986673" y="1466043"/>
                      <a:pt x="847100" y="1310376"/>
                      <a:pt x="674077" y="1154810"/>
                    </a:cubicBezTo>
                    <a:cubicBezTo>
                      <a:pt x="506470" y="1004114"/>
                      <a:pt x="378517" y="881568"/>
                      <a:pt x="301801" y="798250"/>
                    </a:cubicBezTo>
                    <a:cubicBezTo>
                      <a:pt x="105846" y="585442"/>
                      <a:pt x="1478" y="371619"/>
                      <a:pt x="2150" y="184335"/>
                    </a:cubicBezTo>
                    <a:cubicBezTo>
                      <a:pt x="2396" y="115636"/>
                      <a:pt x="21538" y="15262"/>
                      <a:pt x="37075" y="1190"/>
                    </a:cubicBezTo>
                    <a:cubicBezTo>
                      <a:pt x="40864" y="-2242"/>
                      <a:pt x="40839" y="5825"/>
                      <a:pt x="37027" y="19116"/>
                    </a:cubicBezTo>
                    <a:cubicBezTo>
                      <a:pt x="20632" y="76194"/>
                      <a:pt x="19397" y="217586"/>
                      <a:pt x="34720" y="283334"/>
                    </a:cubicBezTo>
                    <a:cubicBezTo>
                      <a:pt x="82297" y="487501"/>
                      <a:pt x="641140" y="693219"/>
                      <a:pt x="927230" y="949043"/>
                    </a:cubicBezTo>
                    <a:cubicBezTo>
                      <a:pt x="1205163" y="1197583"/>
                      <a:pt x="966233" y="1386565"/>
                      <a:pt x="1070180" y="1546613"/>
                    </a:cubicBezTo>
                    <a:cubicBezTo>
                      <a:pt x="1157724" y="1681413"/>
                      <a:pt x="1236162" y="1853421"/>
                      <a:pt x="1226199" y="1917322"/>
                    </a:cubicBezTo>
                    <a:cubicBezTo>
                      <a:pt x="1223477" y="1934789"/>
                      <a:pt x="1209866" y="1935215"/>
                      <a:pt x="1208816" y="1921977"/>
                    </a:cubicBezTo>
                    <a:lnTo>
                      <a:pt x="1208813" y="1921977"/>
                    </a:lnTo>
                    <a:lnTo>
                      <a:pt x="1225166" y="1915460"/>
                    </a:lnTo>
                    <a:lnTo>
                      <a:pt x="1194324" y="1940800"/>
                    </a:lnTo>
                    <a:close/>
                  </a:path>
                </a:pathLst>
              </a:custGeom>
              <a:gradFill>
                <a:gsLst>
                  <a:gs pos="0">
                    <a:srgbClr val="37A42C"/>
                  </a:gs>
                  <a:gs pos="50000">
                    <a:srgbClr val="1B962C"/>
                  </a:gs>
                  <a:gs pos="100000">
                    <a:srgbClr val="00892C"/>
                  </a:gs>
                </a:gsLst>
                <a:lin ang="8669616" scaled="1"/>
              </a:gradFill>
              <a:ln w="48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47E4EB62-CEB5-03E2-13F7-4BF02D327EFE}"/>
                  </a:ext>
                </a:extLst>
              </p:cNvPr>
              <p:cNvSpPr/>
              <p:nvPr/>
            </p:nvSpPr>
            <p:spPr>
              <a:xfrm rot="-439561">
                <a:off x="5641797" y="1779347"/>
                <a:ext cx="1001553" cy="1178679"/>
              </a:xfrm>
              <a:custGeom>
                <a:avLst/>
                <a:gdLst>
                  <a:gd name="connsiteX0" fmla="*/ 10862 w 1001553"/>
                  <a:gd name="connsiteY0" fmla="*/ 495 h 1178679"/>
                  <a:gd name="connsiteX1" fmla="*/ 443374 w 1001553"/>
                  <a:gd name="connsiteY1" fmla="*/ 1038083 h 1178679"/>
                  <a:gd name="connsiteX2" fmla="*/ 984365 w 1001553"/>
                  <a:gd name="connsiteY2" fmla="*/ 1158525 h 1178679"/>
                  <a:gd name="connsiteX3" fmla="*/ 1003708 w 1001553"/>
                  <a:gd name="connsiteY3" fmla="*/ 1151271 h 1178679"/>
                  <a:gd name="connsiteX4" fmla="*/ 649479 w 1001553"/>
                  <a:gd name="connsiteY4" fmla="*/ 785253 h 1178679"/>
                  <a:gd name="connsiteX5" fmla="*/ 38320 w 1001553"/>
                  <a:gd name="connsiteY5" fmla="*/ 19539 h 1178679"/>
                  <a:gd name="connsiteX6" fmla="*/ 10816 w 1001553"/>
                  <a:gd name="connsiteY6" fmla="*/ 497 h 1178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1553" h="1178679">
                    <a:moveTo>
                      <a:pt x="10862" y="495"/>
                    </a:moveTo>
                    <a:cubicBezTo>
                      <a:pt x="-51942" y="10414"/>
                      <a:pt x="238652" y="802768"/>
                      <a:pt x="443374" y="1038083"/>
                    </a:cubicBezTo>
                    <a:cubicBezTo>
                      <a:pt x="662880" y="1284558"/>
                      <a:pt x="836537" y="1125869"/>
                      <a:pt x="984365" y="1158525"/>
                    </a:cubicBezTo>
                    <a:cubicBezTo>
                      <a:pt x="991404" y="1146310"/>
                      <a:pt x="994718" y="1161519"/>
                      <a:pt x="1003708" y="1151271"/>
                    </a:cubicBezTo>
                    <a:cubicBezTo>
                      <a:pt x="907421" y="1060371"/>
                      <a:pt x="773583" y="923854"/>
                      <a:pt x="649479" y="785253"/>
                    </a:cubicBezTo>
                    <a:cubicBezTo>
                      <a:pt x="384662" y="563972"/>
                      <a:pt x="224458" y="294410"/>
                      <a:pt x="38320" y="19539"/>
                    </a:cubicBezTo>
                    <a:cubicBezTo>
                      <a:pt x="25805" y="5526"/>
                      <a:pt x="16720" y="-436"/>
                      <a:pt x="10816" y="497"/>
                    </a:cubicBezTo>
                    <a:close/>
                  </a:path>
                </a:pathLst>
              </a:custGeom>
              <a:gradFill>
                <a:gsLst>
                  <a:gs pos="0">
                    <a:srgbClr val="00892C"/>
                  </a:gs>
                  <a:gs pos="50000">
                    <a:srgbClr val="007B2A"/>
                  </a:gs>
                  <a:gs pos="100000">
                    <a:srgbClr val="006E29"/>
                  </a:gs>
                </a:gsLst>
                <a:lin ang="19938032" scaled="1"/>
              </a:gradFill>
              <a:ln w="48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0" name="图形 3">
              <a:extLst>
                <a:ext uri="{FF2B5EF4-FFF2-40B4-BE49-F238E27FC236}">
                  <a16:creationId xmlns:a16="http://schemas.microsoft.com/office/drawing/2014/main" id="{90364A97-955E-E659-8C58-50C5F0543554}"/>
                </a:ext>
              </a:extLst>
            </p:cNvPr>
            <p:cNvGrpSpPr/>
            <p:nvPr/>
          </p:nvGrpSpPr>
          <p:grpSpPr>
            <a:xfrm>
              <a:off x="5624488" y="2538279"/>
              <a:ext cx="249300" cy="221747"/>
              <a:chOff x="6988831" y="1841593"/>
              <a:chExt cx="249300" cy="221747"/>
            </a:xfrm>
          </p:grpSpPr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C649503B-F734-E051-14F0-440915966987}"/>
                  </a:ext>
                </a:extLst>
              </p:cNvPr>
              <p:cNvSpPr/>
              <p:nvPr/>
            </p:nvSpPr>
            <p:spPr>
              <a:xfrm>
                <a:off x="6988831" y="1841593"/>
                <a:ext cx="249300" cy="221747"/>
              </a:xfrm>
              <a:custGeom>
                <a:avLst/>
                <a:gdLst>
                  <a:gd name="connsiteX0" fmla="*/ 227515 w 249300"/>
                  <a:gd name="connsiteY0" fmla="*/ 154029 h 221747"/>
                  <a:gd name="connsiteX1" fmla="*/ 105886 w 249300"/>
                  <a:gd name="connsiteY1" fmla="*/ 191589 h 221747"/>
                  <a:gd name="connsiteX2" fmla="*/ 15742 w 249300"/>
                  <a:gd name="connsiteY2" fmla="*/ 93712 h 221747"/>
                  <a:gd name="connsiteX3" fmla="*/ 154553 w 249300"/>
                  <a:gd name="connsiteY3" fmla="*/ 33331 h 221747"/>
                  <a:gd name="connsiteX4" fmla="*/ 227515 w 249300"/>
                  <a:gd name="connsiteY4" fmla="*/ 154029 h 221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9300" h="221747">
                    <a:moveTo>
                      <a:pt x="227515" y="154029"/>
                    </a:moveTo>
                    <a:cubicBezTo>
                      <a:pt x="218821" y="191429"/>
                      <a:pt x="164364" y="208244"/>
                      <a:pt x="105886" y="191589"/>
                    </a:cubicBezTo>
                    <a:cubicBezTo>
                      <a:pt x="47409" y="174933"/>
                      <a:pt x="7048" y="131111"/>
                      <a:pt x="15742" y="93712"/>
                    </a:cubicBezTo>
                    <a:cubicBezTo>
                      <a:pt x="24437" y="56312"/>
                      <a:pt x="96071" y="16674"/>
                      <a:pt x="154553" y="33331"/>
                    </a:cubicBezTo>
                    <a:cubicBezTo>
                      <a:pt x="213035" y="49988"/>
                      <a:pt x="236209" y="116629"/>
                      <a:pt x="227515" y="154029"/>
                    </a:cubicBezTo>
                    <a:close/>
                  </a:path>
                </a:pathLst>
              </a:custGeom>
              <a:gradFill>
                <a:gsLst>
                  <a:gs pos="0">
                    <a:srgbClr val="0AB598"/>
                  </a:gs>
                  <a:gs pos="50000">
                    <a:srgbClr val="59C9BC"/>
                  </a:gs>
                  <a:gs pos="100000">
                    <a:srgbClr val="A8DDE0"/>
                  </a:gs>
                </a:gsLst>
                <a:lin ang="17892076" scaled="1"/>
              </a:gradFill>
              <a:ln w="41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147A9D18-4C2D-E677-5BEF-E6380383EF51}"/>
                  </a:ext>
                </a:extLst>
              </p:cNvPr>
              <p:cNvSpPr/>
              <p:nvPr/>
            </p:nvSpPr>
            <p:spPr>
              <a:xfrm>
                <a:off x="7106352" y="1956706"/>
                <a:ext cx="95520" cy="68372"/>
              </a:xfrm>
              <a:custGeom>
                <a:avLst/>
                <a:gdLst>
                  <a:gd name="connsiteX0" fmla="*/ 94243 w 95520"/>
                  <a:gd name="connsiteY0" fmla="*/ 48386 h 68372"/>
                  <a:gd name="connsiteX1" fmla="*/ 32826 w 95520"/>
                  <a:gd name="connsiteY1" fmla="*/ 67031 h 68372"/>
                  <a:gd name="connsiteX2" fmla="*/ 1033 w 95520"/>
                  <a:gd name="connsiteY2" fmla="*/ 31606 h 68372"/>
                  <a:gd name="connsiteX3" fmla="*/ 78612 w 95520"/>
                  <a:gd name="connsiteY3" fmla="*/ 1333 h 68372"/>
                  <a:gd name="connsiteX4" fmla="*/ 94244 w 95520"/>
                  <a:gd name="connsiteY4" fmla="*/ 48386 h 6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520" h="68372">
                    <a:moveTo>
                      <a:pt x="94243" y="48386"/>
                    </a:moveTo>
                    <a:cubicBezTo>
                      <a:pt x="91177" y="61922"/>
                      <a:pt x="53449" y="73060"/>
                      <a:pt x="32826" y="67031"/>
                    </a:cubicBezTo>
                    <a:cubicBezTo>
                      <a:pt x="12202" y="61003"/>
                      <a:pt x="-2034" y="45142"/>
                      <a:pt x="1033" y="31606"/>
                    </a:cubicBezTo>
                    <a:cubicBezTo>
                      <a:pt x="4099" y="18070"/>
                      <a:pt x="57989" y="-4696"/>
                      <a:pt x="78612" y="1333"/>
                    </a:cubicBezTo>
                    <a:cubicBezTo>
                      <a:pt x="99236" y="7362"/>
                      <a:pt x="97310" y="34849"/>
                      <a:pt x="94244" y="48386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FFFF">
                      <a:alpha val="49804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12772937" scaled="1"/>
              </a:gradFill>
              <a:ln w="51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236F4579-13F7-1A5A-F913-135E5208AD46}"/>
                  </a:ext>
                </a:extLst>
              </p:cNvPr>
              <p:cNvSpPr/>
              <p:nvPr/>
            </p:nvSpPr>
            <p:spPr>
              <a:xfrm>
                <a:off x="6993074" y="1928268"/>
                <a:ext cx="210887" cy="122755"/>
              </a:xfrm>
              <a:custGeom>
                <a:avLst/>
                <a:gdLst>
                  <a:gd name="connsiteX0" fmla="*/ 11062 w 210887"/>
                  <a:gd name="connsiteY0" fmla="*/ 338 h 122755"/>
                  <a:gd name="connsiteX1" fmla="*/ 1799 w 210887"/>
                  <a:gd name="connsiteY1" fmla="*/ 18827 h 122755"/>
                  <a:gd name="connsiteX2" fmla="*/ 91999 w 210887"/>
                  <a:gd name="connsiteY2" fmla="*/ 116656 h 122755"/>
                  <a:gd name="connsiteX3" fmla="*/ 211510 w 210887"/>
                  <a:gd name="connsiteY3" fmla="*/ 85896 h 122755"/>
                  <a:gd name="connsiteX4" fmla="*/ 98831 w 210887"/>
                  <a:gd name="connsiteY4" fmla="*/ 105226 h 122755"/>
                  <a:gd name="connsiteX5" fmla="*/ 8782 w 210887"/>
                  <a:gd name="connsiteY5" fmla="*/ 7397 h 122755"/>
                  <a:gd name="connsiteX6" fmla="*/ 11060 w 210887"/>
                  <a:gd name="connsiteY6" fmla="*/ 338 h 122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887" h="122755">
                    <a:moveTo>
                      <a:pt x="11062" y="338"/>
                    </a:moveTo>
                    <a:cubicBezTo>
                      <a:pt x="6530" y="6377"/>
                      <a:pt x="3236" y="12646"/>
                      <a:pt x="1799" y="18827"/>
                    </a:cubicBezTo>
                    <a:cubicBezTo>
                      <a:pt x="-6895" y="56227"/>
                      <a:pt x="33522" y="99998"/>
                      <a:pt x="91999" y="116656"/>
                    </a:cubicBezTo>
                    <a:cubicBezTo>
                      <a:pt x="146822" y="132271"/>
                      <a:pt x="198147" y="118499"/>
                      <a:pt x="211510" y="85896"/>
                    </a:cubicBezTo>
                    <a:cubicBezTo>
                      <a:pt x="191932" y="110059"/>
                      <a:pt x="146711" y="118863"/>
                      <a:pt x="98831" y="105226"/>
                    </a:cubicBezTo>
                    <a:cubicBezTo>
                      <a:pt x="40354" y="88570"/>
                      <a:pt x="89" y="44801"/>
                      <a:pt x="8782" y="7397"/>
                    </a:cubicBezTo>
                    <a:cubicBezTo>
                      <a:pt x="9326" y="5060"/>
                      <a:pt x="10044" y="2678"/>
                      <a:pt x="11060" y="338"/>
                    </a:cubicBezTo>
                    <a:close/>
                  </a:path>
                </a:pathLst>
              </a:custGeom>
              <a:solidFill>
                <a:srgbClr val="BABDB6">
                  <a:alpha val="67000"/>
                </a:srgbClr>
              </a:solidFill>
              <a:ln w="51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8E42268C-03C8-BC55-A698-E421617E3DD7}"/>
                  </a:ext>
                </a:extLst>
              </p:cNvPr>
              <p:cNvSpPr/>
              <p:nvPr/>
            </p:nvSpPr>
            <p:spPr>
              <a:xfrm>
                <a:off x="7031867" y="1895869"/>
                <a:ext cx="32643" cy="34514"/>
              </a:xfrm>
              <a:custGeom>
                <a:avLst/>
                <a:gdLst>
                  <a:gd name="connsiteX0" fmla="*/ 17467 w 32643"/>
                  <a:gd name="connsiteY0" fmla="*/ 32528 h 34514"/>
                  <a:gd name="connsiteX1" fmla="*/ 999 w 32643"/>
                  <a:gd name="connsiteY1" fmla="*/ 26446 h 34514"/>
                  <a:gd name="connsiteX2" fmla="*/ 11161 w 32643"/>
                  <a:gd name="connsiteY2" fmla="*/ 3200 h 34514"/>
                  <a:gd name="connsiteX3" fmla="*/ 33071 w 32643"/>
                  <a:gd name="connsiteY3" fmla="*/ 7531 h 34514"/>
                  <a:gd name="connsiteX4" fmla="*/ 17467 w 32643"/>
                  <a:gd name="connsiteY4" fmla="*/ 32529 h 34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43" h="34514">
                    <a:moveTo>
                      <a:pt x="17467" y="32528"/>
                    </a:moveTo>
                    <a:cubicBezTo>
                      <a:pt x="10113" y="37268"/>
                      <a:pt x="2740" y="34545"/>
                      <a:pt x="999" y="26446"/>
                    </a:cubicBezTo>
                    <a:cubicBezTo>
                      <a:pt x="-742" y="18348"/>
                      <a:pt x="3807" y="7939"/>
                      <a:pt x="11161" y="3200"/>
                    </a:cubicBezTo>
                    <a:cubicBezTo>
                      <a:pt x="18514" y="-1540"/>
                      <a:pt x="31330" y="-568"/>
                      <a:pt x="33071" y="7531"/>
                    </a:cubicBezTo>
                    <a:cubicBezTo>
                      <a:pt x="34812" y="15630"/>
                      <a:pt x="24821" y="27789"/>
                      <a:pt x="17467" y="32529"/>
                    </a:cubicBezTo>
                    <a:close/>
                  </a:path>
                </a:pathLst>
              </a:custGeom>
              <a:solidFill>
                <a:srgbClr val="F4F4F3"/>
              </a:solidFill>
              <a:ln w="51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1" name="图形 3">
              <a:extLst>
                <a:ext uri="{FF2B5EF4-FFF2-40B4-BE49-F238E27FC236}">
                  <a16:creationId xmlns:a16="http://schemas.microsoft.com/office/drawing/2014/main" id="{CDEE20EC-5265-6179-F63F-9BDAA94E0197}"/>
                </a:ext>
              </a:extLst>
            </p:cNvPr>
            <p:cNvGrpSpPr/>
            <p:nvPr/>
          </p:nvGrpSpPr>
          <p:grpSpPr>
            <a:xfrm>
              <a:off x="5736234" y="3124979"/>
              <a:ext cx="184038" cy="325005"/>
              <a:chOff x="7100577" y="2428293"/>
              <a:chExt cx="184038" cy="325005"/>
            </a:xfrm>
          </p:grpSpPr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12C6302D-2893-EA98-3EB4-65238E3DBD7E}"/>
                  </a:ext>
                </a:extLst>
              </p:cNvPr>
              <p:cNvSpPr/>
              <p:nvPr/>
            </p:nvSpPr>
            <p:spPr>
              <a:xfrm>
                <a:off x="7101307" y="2428293"/>
                <a:ext cx="172181" cy="307782"/>
              </a:xfrm>
              <a:custGeom>
                <a:avLst/>
                <a:gdLst>
                  <a:gd name="connsiteX0" fmla="*/ 172578 w 172181"/>
                  <a:gd name="connsiteY0" fmla="*/ 205649 h 307782"/>
                  <a:gd name="connsiteX1" fmla="*/ 86489 w 172181"/>
                  <a:gd name="connsiteY1" fmla="*/ 307884 h 307782"/>
                  <a:gd name="connsiteX2" fmla="*/ 400 w 172181"/>
                  <a:gd name="connsiteY2" fmla="*/ 205649 h 307782"/>
                  <a:gd name="connsiteX3" fmla="*/ 88642 w 172181"/>
                  <a:gd name="connsiteY3" fmla="*/ 101 h 307782"/>
                  <a:gd name="connsiteX4" fmla="*/ 172581 w 172181"/>
                  <a:gd name="connsiteY4" fmla="*/ 205649 h 307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181" h="307782">
                    <a:moveTo>
                      <a:pt x="172578" y="205649"/>
                    </a:moveTo>
                    <a:cubicBezTo>
                      <a:pt x="172578" y="262111"/>
                      <a:pt x="134033" y="307884"/>
                      <a:pt x="86489" y="307884"/>
                    </a:cubicBezTo>
                    <a:cubicBezTo>
                      <a:pt x="38945" y="307884"/>
                      <a:pt x="400" y="262112"/>
                      <a:pt x="400" y="205649"/>
                    </a:cubicBezTo>
                    <a:cubicBezTo>
                      <a:pt x="400" y="149185"/>
                      <a:pt x="56163" y="23783"/>
                      <a:pt x="88642" y="101"/>
                    </a:cubicBezTo>
                    <a:cubicBezTo>
                      <a:pt x="131885" y="30234"/>
                      <a:pt x="172581" y="149183"/>
                      <a:pt x="172581" y="205649"/>
                    </a:cubicBezTo>
                    <a:close/>
                  </a:path>
                </a:pathLst>
              </a:custGeom>
              <a:gradFill>
                <a:gsLst>
                  <a:gs pos="0">
                    <a:srgbClr val="0BB598"/>
                  </a:gs>
                  <a:gs pos="50000">
                    <a:srgbClr val="05BCB2"/>
                  </a:gs>
                  <a:gs pos="100000">
                    <a:srgbClr val="00C4CC"/>
                  </a:gs>
                </a:gsLst>
                <a:lin ang="16200000" scaled="1"/>
              </a:gradFill>
              <a:ln w="84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54A6D547-1A2B-3E00-67FD-DE72E246675A}"/>
                  </a:ext>
                </a:extLst>
              </p:cNvPr>
              <p:cNvSpPr/>
              <p:nvPr/>
            </p:nvSpPr>
            <p:spPr>
              <a:xfrm>
                <a:off x="7137820" y="2479583"/>
                <a:ext cx="42711" cy="61166"/>
              </a:xfrm>
              <a:custGeom>
                <a:avLst/>
                <a:gdLst>
                  <a:gd name="connsiteX0" fmla="*/ 281 w 42711"/>
                  <a:gd name="connsiteY0" fmla="*/ 61385 h 61166"/>
                  <a:gd name="connsiteX1" fmla="*/ 42993 w 42711"/>
                  <a:gd name="connsiteY1" fmla="*/ 218 h 61166"/>
                  <a:gd name="connsiteX2" fmla="*/ 281 w 42711"/>
                  <a:gd name="connsiteY2" fmla="*/ 61385 h 61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711" h="61166">
                    <a:moveTo>
                      <a:pt x="281" y="61385"/>
                    </a:moveTo>
                    <a:cubicBezTo>
                      <a:pt x="281" y="36809"/>
                      <a:pt x="18418" y="218"/>
                      <a:pt x="42993" y="218"/>
                    </a:cubicBezTo>
                    <a:cubicBezTo>
                      <a:pt x="27994" y="32996"/>
                      <a:pt x="29635" y="55427"/>
                      <a:pt x="281" y="61385"/>
                    </a:cubicBezTo>
                    <a:close/>
                  </a:path>
                </a:pathLst>
              </a:custGeom>
              <a:solidFill>
                <a:srgbClr val="D9F3EF"/>
              </a:solidFill>
              <a:ln w="6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F6B5DD1F-45D9-D546-606F-8A69E236618D}"/>
                  </a:ext>
                </a:extLst>
              </p:cNvPr>
              <p:cNvSpPr/>
              <p:nvPr/>
            </p:nvSpPr>
            <p:spPr>
              <a:xfrm rot="-7663268">
                <a:off x="7130702" y="2593996"/>
                <a:ext cx="123788" cy="136918"/>
              </a:xfrm>
              <a:custGeom>
                <a:avLst/>
                <a:gdLst>
                  <a:gd name="connsiteX0" fmla="*/ 70008 w 123788"/>
                  <a:gd name="connsiteY0" fmla="*/ 42 h 136918"/>
                  <a:gd name="connsiteX1" fmla="*/ 143 w 123788"/>
                  <a:gd name="connsiteY1" fmla="*/ 70377 h 136918"/>
                  <a:gd name="connsiteX2" fmla="*/ 50316 w 123788"/>
                  <a:gd name="connsiteY2" fmla="*/ 136960 h 136918"/>
                  <a:gd name="connsiteX3" fmla="*/ 33904 w 123788"/>
                  <a:gd name="connsiteY3" fmla="*/ 92884 h 136918"/>
                  <a:gd name="connsiteX4" fmla="*/ 103769 w 123788"/>
                  <a:gd name="connsiteY4" fmla="*/ 22549 h 136918"/>
                  <a:gd name="connsiteX5" fmla="*/ 123932 w 123788"/>
                  <a:gd name="connsiteY5" fmla="*/ 25831 h 136918"/>
                  <a:gd name="connsiteX6" fmla="*/ 70008 w 123788"/>
                  <a:gd name="connsiteY6" fmla="*/ 41 h 136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788" h="136918">
                    <a:moveTo>
                      <a:pt x="70008" y="42"/>
                    </a:moveTo>
                    <a:cubicBezTo>
                      <a:pt x="31294" y="42"/>
                      <a:pt x="143" y="31663"/>
                      <a:pt x="143" y="70377"/>
                    </a:cubicBezTo>
                    <a:cubicBezTo>
                      <a:pt x="143" y="102170"/>
                      <a:pt x="21306" y="128377"/>
                      <a:pt x="50316" y="136960"/>
                    </a:cubicBezTo>
                    <a:cubicBezTo>
                      <a:pt x="40316" y="124843"/>
                      <a:pt x="33904" y="109821"/>
                      <a:pt x="33904" y="92884"/>
                    </a:cubicBezTo>
                    <a:cubicBezTo>
                      <a:pt x="33904" y="54170"/>
                      <a:pt x="65056" y="22549"/>
                      <a:pt x="103769" y="22549"/>
                    </a:cubicBezTo>
                    <a:cubicBezTo>
                      <a:pt x="110689" y="22549"/>
                      <a:pt x="117617" y="23963"/>
                      <a:pt x="123932" y="25831"/>
                    </a:cubicBezTo>
                    <a:cubicBezTo>
                      <a:pt x="111075" y="10252"/>
                      <a:pt x="91786" y="41"/>
                      <a:pt x="70008" y="4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FFFF">
                      <a:alpha val="49804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2024943" scaled="1"/>
              </a:gradFill>
              <a:ln w="15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2" name="图形 3">
              <a:extLst>
                <a:ext uri="{FF2B5EF4-FFF2-40B4-BE49-F238E27FC236}">
                  <a16:creationId xmlns:a16="http://schemas.microsoft.com/office/drawing/2014/main" id="{16D0375B-3FF4-02EB-6D83-253E5365D79B}"/>
                </a:ext>
              </a:extLst>
            </p:cNvPr>
            <p:cNvGrpSpPr/>
            <p:nvPr/>
          </p:nvGrpSpPr>
          <p:grpSpPr>
            <a:xfrm>
              <a:off x="5795919" y="3923552"/>
              <a:ext cx="213931" cy="190281"/>
              <a:chOff x="7160262" y="3226866"/>
              <a:chExt cx="213931" cy="190281"/>
            </a:xfrm>
          </p:grpSpPr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DA1ED3E7-0188-C027-44F8-BC0149E620BA}"/>
                  </a:ext>
                </a:extLst>
              </p:cNvPr>
              <p:cNvSpPr/>
              <p:nvPr/>
            </p:nvSpPr>
            <p:spPr>
              <a:xfrm>
                <a:off x="7160262" y="3226866"/>
                <a:ext cx="213931" cy="190281"/>
              </a:xfrm>
              <a:custGeom>
                <a:avLst/>
                <a:gdLst>
                  <a:gd name="connsiteX0" fmla="*/ 195236 w 213931"/>
                  <a:gd name="connsiteY0" fmla="*/ 132173 h 190281"/>
                  <a:gd name="connsiteX1" fmla="*/ 90864 w 213931"/>
                  <a:gd name="connsiteY1" fmla="*/ 164402 h 190281"/>
                  <a:gd name="connsiteX2" fmla="*/ 13509 w 213931"/>
                  <a:gd name="connsiteY2" fmla="*/ 80414 h 190281"/>
                  <a:gd name="connsiteX3" fmla="*/ 132626 w 213931"/>
                  <a:gd name="connsiteY3" fmla="*/ 28602 h 190281"/>
                  <a:gd name="connsiteX4" fmla="*/ 195236 w 213931"/>
                  <a:gd name="connsiteY4" fmla="*/ 132173 h 190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931" h="190281">
                    <a:moveTo>
                      <a:pt x="195236" y="132173"/>
                    </a:moveTo>
                    <a:cubicBezTo>
                      <a:pt x="187776" y="164266"/>
                      <a:pt x="141045" y="178695"/>
                      <a:pt x="90864" y="164402"/>
                    </a:cubicBezTo>
                    <a:cubicBezTo>
                      <a:pt x="40683" y="150110"/>
                      <a:pt x="6048" y="112507"/>
                      <a:pt x="13509" y="80414"/>
                    </a:cubicBezTo>
                    <a:cubicBezTo>
                      <a:pt x="20970" y="48322"/>
                      <a:pt x="82441" y="14308"/>
                      <a:pt x="132626" y="28602"/>
                    </a:cubicBezTo>
                    <a:cubicBezTo>
                      <a:pt x="182811" y="42895"/>
                      <a:pt x="202697" y="100080"/>
                      <a:pt x="195236" y="132173"/>
                    </a:cubicBezTo>
                    <a:close/>
                  </a:path>
                </a:pathLst>
              </a:custGeom>
              <a:gradFill>
                <a:gsLst>
                  <a:gs pos="0">
                    <a:srgbClr val="0AB598"/>
                  </a:gs>
                  <a:gs pos="50000">
                    <a:srgbClr val="59C9BC"/>
                  </a:gs>
                  <a:gs pos="100000">
                    <a:srgbClr val="A8DDE0"/>
                  </a:gs>
                </a:gsLst>
                <a:lin ang="17892076" scaled="1"/>
              </a:gradFill>
              <a:ln w="35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C9E5D78B-7B3F-B157-4B2D-E68255F6E863}"/>
                  </a:ext>
                </a:extLst>
              </p:cNvPr>
              <p:cNvSpPr/>
              <p:nvPr/>
            </p:nvSpPr>
            <p:spPr>
              <a:xfrm>
                <a:off x="7261109" y="3325644"/>
                <a:ext cx="81968" cy="58670"/>
              </a:xfrm>
              <a:custGeom>
                <a:avLst/>
                <a:gdLst>
                  <a:gd name="connsiteX0" fmla="*/ 80975 w 81968"/>
                  <a:gd name="connsiteY0" fmla="*/ 41711 h 58670"/>
                  <a:gd name="connsiteX1" fmla="*/ 28271 w 81968"/>
                  <a:gd name="connsiteY1" fmla="*/ 57711 h 58670"/>
                  <a:gd name="connsiteX2" fmla="*/ 989 w 81968"/>
                  <a:gd name="connsiteY2" fmla="*/ 27312 h 58670"/>
                  <a:gd name="connsiteX3" fmla="*/ 67562 w 81968"/>
                  <a:gd name="connsiteY3" fmla="*/ 1335 h 58670"/>
                  <a:gd name="connsiteX4" fmla="*/ 80976 w 81968"/>
                  <a:gd name="connsiteY4" fmla="*/ 41711 h 5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968" h="58670">
                    <a:moveTo>
                      <a:pt x="80975" y="41711"/>
                    </a:moveTo>
                    <a:cubicBezTo>
                      <a:pt x="78344" y="53327"/>
                      <a:pt x="45969" y="62884"/>
                      <a:pt x="28271" y="57711"/>
                    </a:cubicBezTo>
                    <a:cubicBezTo>
                      <a:pt x="10574" y="52538"/>
                      <a:pt x="-1643" y="38928"/>
                      <a:pt x="989" y="27312"/>
                    </a:cubicBezTo>
                    <a:cubicBezTo>
                      <a:pt x="3621" y="15697"/>
                      <a:pt x="49865" y="-3838"/>
                      <a:pt x="67562" y="1335"/>
                    </a:cubicBezTo>
                    <a:cubicBezTo>
                      <a:pt x="85260" y="6508"/>
                      <a:pt x="83607" y="30095"/>
                      <a:pt x="80976" y="4171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FFFFFF">
                      <a:alpha val="49804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12772937" scaled="1"/>
              </a:gradFill>
              <a:ln w="4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FF43DE8C-8E09-59F0-1533-CC29D332BA3E}"/>
                  </a:ext>
                </a:extLst>
              </p:cNvPr>
              <p:cNvSpPr/>
              <p:nvPr/>
            </p:nvSpPr>
            <p:spPr>
              <a:xfrm>
                <a:off x="7163903" y="3301242"/>
                <a:ext cx="180968" cy="105336"/>
              </a:xfrm>
              <a:custGeom>
                <a:avLst/>
                <a:gdLst>
                  <a:gd name="connsiteX0" fmla="*/ 9598 w 180968"/>
                  <a:gd name="connsiteY0" fmla="*/ 481 h 105336"/>
                  <a:gd name="connsiteX1" fmla="*/ 1649 w 180968"/>
                  <a:gd name="connsiteY1" fmla="*/ 16347 h 105336"/>
                  <a:gd name="connsiteX2" fmla="*/ 79051 w 180968"/>
                  <a:gd name="connsiteY2" fmla="*/ 100294 h 105336"/>
                  <a:gd name="connsiteX3" fmla="*/ 181607 w 180968"/>
                  <a:gd name="connsiteY3" fmla="*/ 73899 h 105336"/>
                  <a:gd name="connsiteX4" fmla="*/ 84914 w 180968"/>
                  <a:gd name="connsiteY4" fmla="*/ 90486 h 105336"/>
                  <a:gd name="connsiteX5" fmla="*/ 7641 w 180968"/>
                  <a:gd name="connsiteY5" fmla="*/ 6539 h 105336"/>
                  <a:gd name="connsiteX6" fmla="*/ 9596 w 180968"/>
                  <a:gd name="connsiteY6" fmla="*/ 481 h 105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0968" h="105336">
                    <a:moveTo>
                      <a:pt x="9598" y="481"/>
                    </a:moveTo>
                    <a:cubicBezTo>
                      <a:pt x="5708" y="5663"/>
                      <a:pt x="2882" y="11043"/>
                      <a:pt x="1649" y="16347"/>
                    </a:cubicBezTo>
                    <a:cubicBezTo>
                      <a:pt x="-5812" y="48439"/>
                      <a:pt x="28871" y="86000"/>
                      <a:pt x="79051" y="100294"/>
                    </a:cubicBezTo>
                    <a:cubicBezTo>
                      <a:pt x="126097" y="113693"/>
                      <a:pt x="170140" y="101875"/>
                      <a:pt x="181607" y="73899"/>
                    </a:cubicBezTo>
                    <a:cubicBezTo>
                      <a:pt x="164806" y="94633"/>
                      <a:pt x="126001" y="102188"/>
                      <a:pt x="84914" y="90486"/>
                    </a:cubicBezTo>
                    <a:cubicBezTo>
                      <a:pt x="34733" y="76193"/>
                      <a:pt x="181" y="38635"/>
                      <a:pt x="7641" y="6539"/>
                    </a:cubicBezTo>
                    <a:cubicBezTo>
                      <a:pt x="8107" y="4533"/>
                      <a:pt x="8723" y="2489"/>
                      <a:pt x="9596" y="481"/>
                    </a:cubicBezTo>
                    <a:close/>
                  </a:path>
                </a:pathLst>
              </a:custGeom>
              <a:solidFill>
                <a:srgbClr val="BABDB6">
                  <a:alpha val="67000"/>
                </a:srgbClr>
              </a:solidFill>
              <a:ln w="4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3E390A7B-2E13-E216-06E2-1651B4918239}"/>
                  </a:ext>
                </a:extLst>
              </p:cNvPr>
              <p:cNvSpPr/>
              <p:nvPr/>
            </p:nvSpPr>
            <p:spPr>
              <a:xfrm>
                <a:off x="7197192" y="3273439"/>
                <a:ext cx="28012" cy="29616"/>
              </a:xfrm>
              <a:custGeom>
                <a:avLst/>
                <a:gdLst>
                  <a:gd name="connsiteX0" fmla="*/ 15095 w 28012"/>
                  <a:gd name="connsiteY0" fmla="*/ 28106 h 29616"/>
                  <a:gd name="connsiteX1" fmla="*/ 963 w 28012"/>
                  <a:gd name="connsiteY1" fmla="*/ 22887 h 29616"/>
                  <a:gd name="connsiteX2" fmla="*/ 9684 w 28012"/>
                  <a:gd name="connsiteY2" fmla="*/ 2939 h 29616"/>
                  <a:gd name="connsiteX3" fmla="*/ 28485 w 28012"/>
                  <a:gd name="connsiteY3" fmla="*/ 6655 h 29616"/>
                  <a:gd name="connsiteX4" fmla="*/ 15095 w 28012"/>
                  <a:gd name="connsiteY4" fmla="*/ 28106 h 29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012" h="29616">
                    <a:moveTo>
                      <a:pt x="15095" y="28106"/>
                    </a:moveTo>
                    <a:cubicBezTo>
                      <a:pt x="8784" y="32173"/>
                      <a:pt x="2457" y="29836"/>
                      <a:pt x="963" y="22887"/>
                    </a:cubicBezTo>
                    <a:cubicBezTo>
                      <a:pt x="-531" y="15937"/>
                      <a:pt x="3373" y="7006"/>
                      <a:pt x="9684" y="2939"/>
                    </a:cubicBezTo>
                    <a:cubicBezTo>
                      <a:pt x="15994" y="-1128"/>
                      <a:pt x="26991" y="-294"/>
                      <a:pt x="28485" y="6655"/>
                    </a:cubicBezTo>
                    <a:cubicBezTo>
                      <a:pt x="29980" y="13605"/>
                      <a:pt x="21405" y="24039"/>
                      <a:pt x="15095" y="28106"/>
                    </a:cubicBezTo>
                    <a:close/>
                  </a:path>
                </a:pathLst>
              </a:custGeom>
              <a:solidFill>
                <a:srgbClr val="F4F4F3"/>
              </a:solidFill>
              <a:ln w="4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30" name="矩形: 对角圆角 129">
            <a:extLst>
              <a:ext uri="{FF2B5EF4-FFF2-40B4-BE49-F238E27FC236}">
                <a16:creationId xmlns:a16="http://schemas.microsoft.com/office/drawing/2014/main" id="{12FE1F52-8884-91B1-751C-BA60396A6818}"/>
              </a:ext>
            </a:extLst>
          </p:cNvPr>
          <p:cNvSpPr/>
          <p:nvPr/>
        </p:nvSpPr>
        <p:spPr>
          <a:xfrm>
            <a:off x="7457489" y="4330709"/>
            <a:ext cx="2200158" cy="492891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51A051"/>
          </a:solidFill>
          <a:ln>
            <a:solidFill>
              <a:srgbClr val="51A0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E23C19E0-FD17-EFF8-749C-01F1EAFD953E}"/>
              </a:ext>
            </a:extLst>
          </p:cNvPr>
          <p:cNvGrpSpPr/>
          <p:nvPr/>
        </p:nvGrpSpPr>
        <p:grpSpPr>
          <a:xfrm>
            <a:off x="7315711" y="4409264"/>
            <a:ext cx="2511928" cy="1337342"/>
            <a:chOff x="816511" y="3780815"/>
            <a:chExt cx="2511928" cy="1337342"/>
          </a:xfrm>
        </p:grpSpPr>
        <p:sp>
          <p:nvSpPr>
            <p:cNvPr id="132" name="TextBox 31">
              <a:extLst>
                <a:ext uri="{FF2B5EF4-FFF2-40B4-BE49-F238E27FC236}">
                  <a16:creationId xmlns:a16="http://schemas.microsoft.com/office/drawing/2014/main" id="{D141A75A-36B9-B9F6-0765-CED5CBD18473}"/>
                </a:ext>
              </a:extLst>
            </p:cNvPr>
            <p:cNvSpPr txBox="1"/>
            <p:nvPr/>
          </p:nvSpPr>
          <p:spPr>
            <a:xfrm>
              <a:off x="816511" y="4220732"/>
              <a:ext cx="2511928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ED8787B0-196E-16BF-84A7-4E6A89A2854E}"/>
                </a:ext>
              </a:extLst>
            </p:cNvPr>
            <p:cNvSpPr txBox="1"/>
            <p:nvPr/>
          </p:nvSpPr>
          <p:spPr>
            <a:xfrm>
              <a:off x="1296544" y="3780815"/>
              <a:ext cx="1551863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379984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178812_3*m_h_i*1_1_3"/>
  <p:tag name="KSO_WM_TEMPLATE_CATEGORY" val="diagram"/>
  <p:tag name="KSO_WM_TEMPLATE_INDEX" val="20178812"/>
  <p:tag name="KSO_WM_UNIT_LAYERLEVEL" val="1_1_1"/>
  <p:tag name="KSO_WM_TAG_VERSION" val="1.0"/>
  <p:tag name="KSO_WM_BEAUTIFY_FLAG" val="#wm#"/>
  <p:tag name="KSO_WM_UNIT_LINE_FORE_SCHEMECOLOR_INDEX" val="10"/>
  <p:tag name="KSO_WM_UNIT_LINE_FILL_TYPE" val="2"/>
  <p:tag name="KSO_WM_UNIT_TEXT_FILL_FORE_SCHEMECOLOR_INDEX" val="2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178812_3*m_h_i*1_1_2"/>
  <p:tag name="KSO_WM_TEMPLATE_CATEGORY" val="diagram"/>
  <p:tag name="KSO_WM_TEMPLATE_INDEX" val="20178812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178812_3*m_h_i*1_1_1"/>
  <p:tag name="KSO_WM_TEMPLATE_CATEGORY" val="diagram"/>
  <p:tag name="KSO_WM_TEMPLATE_INDEX" val="20178812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178812_3*m_h_i*1_2_3"/>
  <p:tag name="KSO_WM_TEMPLATE_CATEGORY" val="diagram"/>
  <p:tag name="KSO_WM_TEMPLATE_INDEX" val="20178812"/>
  <p:tag name="KSO_WM_UNIT_LAYERLEVEL" val="1_1_1"/>
  <p:tag name="KSO_WM_TAG_VERSION" val="1.0"/>
  <p:tag name="KSO_WM_BEAUTIFY_FLAG" val="#wm#"/>
  <p:tag name="KSO_WM_UNIT_LINE_FORE_SCHEMECOLOR_INDEX" val="10"/>
  <p:tag name="KSO_WM_UNIT_LINE_FILL_TYPE" val="2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178812_3*m_h_i*1_2_2"/>
  <p:tag name="KSO_WM_TEMPLATE_CATEGORY" val="diagram"/>
  <p:tag name="KSO_WM_TEMPLATE_INDEX" val="20178812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178812_3*m_h_i*1_2_1"/>
  <p:tag name="KSO_WM_TEMPLATE_CATEGORY" val="diagram"/>
  <p:tag name="KSO_WM_TEMPLATE_INDEX" val="20178812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178812_3*m_h_i*1_3_3"/>
  <p:tag name="KSO_WM_TEMPLATE_CATEGORY" val="diagram"/>
  <p:tag name="KSO_WM_TEMPLATE_INDEX" val="20178812"/>
  <p:tag name="KSO_WM_UNIT_LAYERLEVEL" val="1_1_1"/>
  <p:tag name="KSO_WM_TAG_VERSION" val="1.0"/>
  <p:tag name="KSO_WM_BEAUTIFY_FLAG" val="#wm#"/>
  <p:tag name="KSO_WM_UNIT_LINE_FORE_SCHEMECOLOR_INDEX" val="10"/>
  <p:tag name="KSO_WM_UNIT_LINE_FILL_TYPE" val="2"/>
  <p:tag name="KSO_WM_UNIT_TEXT_FILL_FORE_SCHEMECOLOR_INDEX" val="2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178812_3*m_h_i*1_3_2"/>
  <p:tag name="KSO_WM_TEMPLATE_CATEGORY" val="diagram"/>
  <p:tag name="KSO_WM_TEMPLATE_INDEX" val="20178812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178812_3*m_h_i*1_3_1"/>
  <p:tag name="KSO_WM_TEMPLATE_CATEGORY" val="diagram"/>
  <p:tag name="KSO_WM_TEMPLATE_INDEX" val="20178812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3"/>
  <p:tag name="KSO_WM_UNIT_ID" val="diagram20178812_3*m_h_i*1_4_3"/>
  <p:tag name="KSO_WM_TEMPLATE_CATEGORY" val="diagram"/>
  <p:tag name="KSO_WM_TEMPLATE_INDEX" val="20178812"/>
  <p:tag name="KSO_WM_UNIT_LAYERLEVEL" val="1_1_1"/>
  <p:tag name="KSO_WM_TAG_VERSION" val="1.0"/>
  <p:tag name="KSO_WM_BEAUTIFY_FLAG" val="#wm#"/>
  <p:tag name="KSO_WM_UNIT_LINE_FORE_SCHEMECOLOR_INDEX" val="10"/>
  <p:tag name="KSO_WM_UNIT_LINE_FILL_TYPE" val="2"/>
  <p:tag name="KSO_WM_UNIT_TEXT_FILL_FORE_SCHEMECOLOR_INDEX" val="2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20178812_3*m_h_i*1_4_2"/>
  <p:tag name="KSO_WM_TEMPLATE_CATEGORY" val="diagram"/>
  <p:tag name="KSO_WM_TEMPLATE_INDEX" val="20178812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0178812_3*m_h_i*1_4_1"/>
  <p:tag name="KSO_WM_TEMPLATE_CATEGORY" val="diagram"/>
  <p:tag name="KSO_WM_TEMPLATE_INDEX" val="20178812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ISLIDE.ICON" val="#17552;#100979;#113209;#22731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ISLIDE.ICON" val="#154872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ISLIDE.ICON" val="#113209;#156034;#119355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ISLIDE.ICON" val="#960982;#960949;#101291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495</TotalTime>
  <Words>1754</Words>
  <Application>Microsoft Office PowerPoint</Application>
  <PresentationFormat>宽屏</PresentationFormat>
  <Paragraphs>204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MiSans Heavy</vt:lpstr>
      <vt:lpstr>阿里巴巴普惠体 2.0 55 Regular</vt:lpstr>
      <vt:lpstr>得意黑</vt:lpstr>
      <vt:lpstr>等线</vt:lpstr>
      <vt:lpstr>Arial</vt:lpstr>
      <vt:lpstr>Calibri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立春——二十四节气ppt模板</dc:title>
  <dc:creator>51PPT模板网</dc:creator>
  <cp:keywords>www.51pptmoban.com</cp:keywords>
  <dc:description>www.51pptmoban.com</dc:description>
  <cp:lastModifiedBy>Power user</cp:lastModifiedBy>
  <cp:revision>265</cp:revision>
  <dcterms:created xsi:type="dcterms:W3CDTF">2019-06-19T02:08:00Z</dcterms:created>
  <dcterms:modified xsi:type="dcterms:W3CDTF">2023-02-02T13:10:14Z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