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6"/>
  </p:notesMasterIdLst>
  <p:handoutMasterIdLst>
    <p:handoutMasterId r:id="rId17"/>
  </p:handoutMasterIdLst>
  <p:sldIdLst>
    <p:sldId id="257" r:id="rId2"/>
    <p:sldId id="258" r:id="rId3"/>
    <p:sldId id="266" r:id="rId4"/>
    <p:sldId id="268" r:id="rId5"/>
    <p:sldId id="271" r:id="rId6"/>
    <p:sldId id="269" r:id="rId7"/>
    <p:sldId id="267" r:id="rId8"/>
    <p:sldId id="270" r:id="rId9"/>
    <p:sldId id="1127" r:id="rId10"/>
    <p:sldId id="272" r:id="rId11"/>
    <p:sldId id="273" r:id="rId12"/>
    <p:sldId id="1128" r:id="rId13"/>
    <p:sldId id="1126" r:id="rId14"/>
    <p:sldId id="1129" r:id="rId15"/>
  </p:sldIdLst>
  <p:sldSz cx="12192000" cy="6858000"/>
  <p:notesSz cx="6858000" cy="9144000"/>
  <p:custDataLst>
    <p:tags r:id="rId1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44">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AB8D6"/>
    <a:srgbClr val="1946BD"/>
    <a:srgbClr val="03BB9E"/>
    <a:srgbClr val="017D69"/>
    <a:srgbClr val="0E2D7F"/>
    <a:srgbClr val="0DD4B3"/>
    <a:srgbClr val="ADB9CA"/>
    <a:srgbClr val="09937C"/>
    <a:srgbClr val="07957E"/>
    <a:srgbClr val="D1E4E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浅色样式 3 - 强调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AF606853-7671-496A-8E4F-DF71F8EC918B}" styleName="深色样式 1 - 强调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D113A9D2-9D6B-4929-AA2D-F23B5EE8CBE7}" styleName="主题样式 2 - 强调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8034E78-7F5D-4C2E-B375-FC64B27BC917}" styleName="深色样式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深色样式 1 - 强调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深色样式 1 - 强调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929F9F4-4A8F-4326-A1B4-22849713DDAB}" styleName="深色样式 1 - 强调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深色样式 1 - 强调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3" autoAdjust="0"/>
    <p:restoredTop sz="95730" autoAdjust="0"/>
  </p:normalViewPr>
  <p:slideViewPr>
    <p:cSldViewPr snapToGrid="0" showGuides="1">
      <p:cViewPr>
        <p:scale>
          <a:sx n="66" d="100"/>
          <a:sy n="66" d="100"/>
        </p:scale>
        <p:origin x="1074" y="762"/>
      </p:cViewPr>
      <p:guideLst>
        <p:guide orient="horz" pos="2044"/>
        <p:guide pos="3840"/>
      </p:guideLst>
    </p:cSldViewPr>
  </p:slideViewPr>
  <p:notesTextViewPr>
    <p:cViewPr>
      <p:scale>
        <a:sx n="20" d="100"/>
        <a:sy n="2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系列 1</c:v>
                </c:pt>
              </c:strCache>
            </c:strRef>
          </c:tx>
          <c:spPr>
            <a:gradFill>
              <a:gsLst>
                <a:gs pos="0">
                  <a:schemeClr val="accent1"/>
                </a:gs>
                <a:gs pos="100000">
                  <a:schemeClr val="accent4">
                    <a:alpha val="9000"/>
                  </a:schemeClr>
                </a:gs>
              </a:gsLst>
              <a:lin ang="5400000" scaled="1"/>
            </a:gradFill>
            <a:ln>
              <a:noFill/>
            </a:ln>
            <a:effectLst/>
          </c:spPr>
          <c:cat>
            <c:strRef>
              <c:f>Sheet1!$A$2:$A$6</c:f>
              <c:strCache>
                <c:ptCount val="5"/>
                <c:pt idx="0">
                  <c:v>A类</c:v>
                </c:pt>
                <c:pt idx="1">
                  <c:v>B类</c:v>
                </c:pt>
                <c:pt idx="2">
                  <c:v>C类</c:v>
                </c:pt>
                <c:pt idx="3">
                  <c:v>D类</c:v>
                </c:pt>
                <c:pt idx="4">
                  <c:v>E类</c:v>
                </c:pt>
              </c:strCache>
            </c:strRef>
          </c:cat>
          <c:val>
            <c:numRef>
              <c:f>Sheet1!$B$2:$B$6</c:f>
              <c:numCache>
                <c:formatCode>General</c:formatCode>
                <c:ptCount val="5"/>
                <c:pt idx="0">
                  <c:v>32</c:v>
                </c:pt>
                <c:pt idx="1">
                  <c:v>20</c:v>
                </c:pt>
                <c:pt idx="2">
                  <c:v>25</c:v>
                </c:pt>
                <c:pt idx="3">
                  <c:v>12</c:v>
                </c:pt>
                <c:pt idx="4">
                  <c:v>15</c:v>
                </c:pt>
              </c:numCache>
            </c:numRef>
          </c:val>
          <c:extLst>
            <c:ext xmlns:c16="http://schemas.microsoft.com/office/drawing/2014/chart" uri="{C3380CC4-5D6E-409C-BE32-E72D297353CC}">
              <c16:uniqueId val="{00000000-3AC6-4AF9-A54F-B95BE0DD11BF}"/>
            </c:ext>
          </c:extLst>
        </c:ser>
        <c:dLbls>
          <c:showLegendKey val="0"/>
          <c:showVal val="0"/>
          <c:showCatName val="0"/>
          <c:showSerName val="0"/>
          <c:showPercent val="0"/>
          <c:showBubbleSize val="0"/>
        </c:dLbls>
        <c:axId val="61523375"/>
        <c:axId val="61528367"/>
      </c:areaChart>
      <c:catAx>
        <c:axId val="61523375"/>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zh-CN"/>
          </a:p>
        </c:txPr>
        <c:crossAx val="61528367"/>
        <c:crosses val="autoZero"/>
        <c:auto val="1"/>
        <c:lblAlgn val="ctr"/>
        <c:lblOffset val="100"/>
        <c:noMultiLvlLbl val="0"/>
      </c:catAx>
      <c:valAx>
        <c:axId val="61528367"/>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zh-CN"/>
          </a:p>
        </c:txPr>
        <c:crossAx val="61523375"/>
        <c:crosses val="autoZero"/>
        <c:crossBetween val="midCat"/>
      </c:valAx>
      <c:spPr>
        <a:noFill/>
        <a:ln>
          <a:noFill/>
        </a:ln>
        <a:effectLst/>
      </c:spPr>
    </c:plotArea>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2023/2/5</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2023/2/5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280086707"/>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microsoft.com/office/2007/relationships/hdphoto" Target="../media/hdphoto2.wdp"/><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png"/><Relationship Id="rId1" Type="http://schemas.openxmlformats.org/officeDocument/2006/relationships/slideMaster" Target="../slideMasters/slideMaster1.xml"/><Relationship Id="rId5" Type="http://schemas.microsoft.com/office/2007/relationships/hdphoto" Target="../media/hdphoto4.wdp"/><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jpeg"/><Relationship Id="rId5" Type="http://schemas.microsoft.com/office/2007/relationships/hdphoto" Target="../media/hdphoto2.wdp"/><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jpeg"/><Relationship Id="rId5" Type="http://schemas.microsoft.com/office/2007/relationships/hdphoto" Target="../media/hdphoto2.wdp"/><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BE5E3115-04BE-4469-9869-4F53425B7A49}" type="datetimeFigureOut">
              <a:rPr lang="zh-CN" altLang="en-US" smtClean="0"/>
              <a:t>2023/2/5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A11494D-4DE4-403B-AE40-BE485E013536}" type="slidenum">
              <a:rPr lang="zh-CN" altLang="en-US" smtClean="0"/>
              <a:t>‹#›</a:t>
            </a:fld>
            <a:endParaRPr lang="zh-CN" altLang="en-US"/>
          </a:p>
        </p:txBody>
      </p:sp>
      <p:pic>
        <p:nvPicPr>
          <p:cNvPr id="7" name="图片 6" descr="湖边的景色&#10;&#10;描述已自动生成"/>
          <p:cNvPicPr>
            <a:picLocks noChangeAspect="1"/>
          </p:cNvPicPr>
          <p:nvPr userDrawn="1"/>
        </p:nvPicPr>
        <p:blipFill>
          <a:blip r:embed="rId2" cstate="screen">
            <a:alphaModFix amt="85000"/>
            <a:extLst>
              <a:ext uri="{BEBA8EAE-BF5A-486C-A8C5-ECC9F3942E4B}">
                <a14:imgProps xmlns:a14="http://schemas.microsoft.com/office/drawing/2010/main">
                  <a14:imgLayer r:embed="rId3">
                    <a14:imgEffect>
                      <a14:brightnessContrast contrast="20000"/>
                    </a14:imgEffect>
                    <a14:imgEffect>
                      <a14:colorTemperature colorTemp="4700"/>
                    </a14:imgEffect>
                    <a14:imgEffect>
                      <a14:saturation sat="33000"/>
                    </a14:imgEffect>
                    <a14:imgEffect>
                      <a14:sharpenSoften amount="-50000"/>
                    </a14:imgEffect>
                  </a14:imgLayer>
                </a14:imgProps>
              </a:ext>
              <a:ext uri="{28A0092B-C50C-407E-A947-70E740481C1C}">
                <a14:useLocalDpi xmlns:a14="http://schemas.microsoft.com/office/drawing/2010/main"/>
              </a:ext>
            </a:extLst>
          </a:blip>
          <a:srcRect/>
          <a:stretch>
            <a:fillRect/>
          </a:stretch>
        </p:blipFill>
        <p:spPr>
          <a:xfrm>
            <a:off x="0" y="1"/>
            <a:ext cx="12192000" cy="6857999"/>
          </a:xfrm>
          <a:custGeom>
            <a:avLst/>
            <a:gdLst>
              <a:gd name="connsiteX0" fmla="*/ 0 w 12192000"/>
              <a:gd name="connsiteY0" fmla="*/ 0 h 6857999"/>
              <a:gd name="connsiteX1" fmla="*/ 12192000 w 12192000"/>
              <a:gd name="connsiteY1" fmla="*/ 0 h 6857999"/>
              <a:gd name="connsiteX2" fmla="*/ 12192000 w 12192000"/>
              <a:gd name="connsiteY2" fmla="*/ 6857999 h 6857999"/>
              <a:gd name="connsiteX3" fmla="*/ 0 w 12192000"/>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2192000" h="6857999">
                <a:moveTo>
                  <a:pt x="0" y="0"/>
                </a:moveTo>
                <a:lnTo>
                  <a:pt x="12192000" y="0"/>
                </a:lnTo>
                <a:lnTo>
                  <a:pt x="12192000" y="6857999"/>
                </a:lnTo>
                <a:lnTo>
                  <a:pt x="0" y="6857999"/>
                </a:lnTo>
                <a:close/>
              </a:path>
            </a:pathLst>
          </a:custGeom>
        </p:spPr>
      </p:pic>
      <p:pic>
        <p:nvPicPr>
          <p:cNvPr id="8" name="图片 7"/>
          <p:cNvPicPr>
            <a:picLocks noChangeAspect="1"/>
          </p:cNvPicPr>
          <p:nvPr userDrawn="1"/>
        </p:nvPicPr>
        <p:blipFill rotWithShape="1">
          <a:blip r:embed="rId4" cstate="screen">
            <a:alphaModFix amt="20000"/>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a:ext>
            </a:extLst>
          </a:blip>
          <a:srcRect/>
          <a:stretch>
            <a:fillRect/>
          </a:stretch>
        </p:blipFill>
        <p:spPr>
          <a:xfrm>
            <a:off x="20601" y="-1"/>
            <a:ext cx="12171399" cy="6858000"/>
          </a:xfrm>
          <a:custGeom>
            <a:avLst/>
            <a:gdLst>
              <a:gd name="connsiteX0" fmla="*/ 0 w 12171399"/>
              <a:gd name="connsiteY0" fmla="*/ 0 h 6858000"/>
              <a:gd name="connsiteX1" fmla="*/ 12171399 w 12171399"/>
              <a:gd name="connsiteY1" fmla="*/ 0 h 6858000"/>
              <a:gd name="connsiteX2" fmla="*/ 12171399 w 12171399"/>
              <a:gd name="connsiteY2" fmla="*/ 6858000 h 6858000"/>
              <a:gd name="connsiteX3" fmla="*/ 0 w 1217139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71399" h="6858000">
                <a:moveTo>
                  <a:pt x="0" y="0"/>
                </a:moveTo>
                <a:lnTo>
                  <a:pt x="12171399" y="0"/>
                </a:lnTo>
                <a:lnTo>
                  <a:pt x="12171399" y="6858000"/>
                </a:lnTo>
                <a:lnTo>
                  <a:pt x="0" y="6858000"/>
                </a:lnTo>
                <a:close/>
              </a:path>
            </a:pathLst>
          </a:custGeom>
        </p:spPr>
      </p:pic>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15" name="任意多边形: 形状 14"/>
          <p:cNvSpPr/>
          <p:nvPr userDrawn="1"/>
        </p:nvSpPr>
        <p:spPr>
          <a:xfrm rot="21354073">
            <a:off x="118977" y="37980"/>
            <a:ext cx="7568193" cy="7099572"/>
          </a:xfrm>
          <a:custGeom>
            <a:avLst/>
            <a:gdLst>
              <a:gd name="connsiteX0" fmla="*/ 4066840 w 7568193"/>
              <a:gd name="connsiteY0" fmla="*/ 0 h 7099572"/>
              <a:gd name="connsiteX1" fmla="*/ 4118633 w 7568193"/>
              <a:gd name="connsiteY1" fmla="*/ 77115 h 7099572"/>
              <a:gd name="connsiteX2" fmla="*/ 4566550 w 7568193"/>
              <a:gd name="connsiteY2" fmla="*/ 972087 h 7099572"/>
              <a:gd name="connsiteX3" fmla="*/ 5154324 w 7568193"/>
              <a:gd name="connsiteY3" fmla="*/ 4069203 h 7099572"/>
              <a:gd name="connsiteX4" fmla="*/ 6985465 w 7568193"/>
              <a:gd name="connsiteY4" fmla="*/ 5516030 h 7099572"/>
              <a:gd name="connsiteX5" fmla="*/ 7567587 w 7568193"/>
              <a:gd name="connsiteY5" fmla="*/ 7097085 h 7099572"/>
              <a:gd name="connsiteX6" fmla="*/ 7568193 w 7568193"/>
              <a:gd name="connsiteY6" fmla="*/ 7099572 h 7099572"/>
              <a:gd name="connsiteX7" fmla="*/ 0 w 7568193"/>
              <a:gd name="connsiteY7" fmla="*/ 6557239 h 7099572"/>
              <a:gd name="connsiteX8" fmla="*/ 0 w 7568193"/>
              <a:gd name="connsiteY8" fmla="*/ 1749817 h 7099572"/>
              <a:gd name="connsiteX9" fmla="*/ 125391 w 7568193"/>
              <a:gd name="connsiteY9" fmla="*/ 0 h 709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68193" h="7099572">
                <a:moveTo>
                  <a:pt x="4066840" y="0"/>
                </a:moveTo>
                <a:lnTo>
                  <a:pt x="4118633" y="77115"/>
                </a:lnTo>
                <a:cubicBezTo>
                  <a:pt x="4287146" y="352523"/>
                  <a:pt x="4429498" y="657007"/>
                  <a:pt x="4566550" y="972087"/>
                </a:cubicBezTo>
                <a:cubicBezTo>
                  <a:pt x="4932024" y="1812302"/>
                  <a:pt x="4751173" y="3311880"/>
                  <a:pt x="5154324" y="4069203"/>
                </a:cubicBezTo>
                <a:cubicBezTo>
                  <a:pt x="5557477" y="4826527"/>
                  <a:pt x="6548403" y="4777546"/>
                  <a:pt x="6985465" y="5516030"/>
                </a:cubicBezTo>
                <a:cubicBezTo>
                  <a:pt x="7203997" y="5885273"/>
                  <a:pt x="7416875" y="6506015"/>
                  <a:pt x="7567587" y="7097085"/>
                </a:cubicBezTo>
                <a:lnTo>
                  <a:pt x="7568193" y="7099572"/>
                </a:lnTo>
                <a:lnTo>
                  <a:pt x="0" y="6557239"/>
                </a:lnTo>
                <a:lnTo>
                  <a:pt x="0" y="1749817"/>
                </a:lnTo>
                <a:lnTo>
                  <a:pt x="125391"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 name="日期占位符 3"/>
          <p:cNvSpPr>
            <a:spLocks noGrp="1"/>
          </p:cNvSpPr>
          <p:nvPr>
            <p:ph type="dt" sz="half" idx="10"/>
          </p:nvPr>
        </p:nvSpPr>
        <p:spPr/>
        <p:txBody>
          <a:bodyPr/>
          <a:lstStyle/>
          <a:p>
            <a:fld id="{BE5E3115-04BE-4469-9869-4F53425B7A49}" type="datetimeFigureOut">
              <a:rPr lang="zh-CN" altLang="en-US" smtClean="0"/>
              <a:t>2023/2/5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A11494D-4DE4-403B-AE40-BE485E013536}" type="slidenum">
              <a:rPr lang="zh-CN" altLang="en-US" smtClean="0"/>
              <a:t>‹#›</a:t>
            </a:fld>
            <a:endParaRPr lang="zh-CN" altLang="en-US"/>
          </a:p>
        </p:txBody>
      </p:sp>
      <p:pic>
        <p:nvPicPr>
          <p:cNvPr id="7" name="图片 6"/>
          <p:cNvPicPr>
            <a:picLocks noChangeAspect="1"/>
          </p:cNvPicPr>
          <p:nvPr userDrawn="1"/>
        </p:nvPicPr>
        <p:blipFill rotWithShape="1">
          <a:blip r:embed="rId2" cstate="screen">
            <a:alphaModFix amt="20000"/>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a:fillRect/>
          </a:stretch>
        </p:blipFill>
        <p:spPr>
          <a:xfrm>
            <a:off x="-4270" y="0"/>
            <a:ext cx="12192000" cy="6858000"/>
          </a:xfrm>
          <a:prstGeom prst="rect">
            <a:avLst/>
          </a:prstGeom>
        </p:spPr>
      </p:pic>
      <p:pic>
        <p:nvPicPr>
          <p:cNvPr id="8" name="图片 7"/>
          <p:cNvPicPr>
            <a:picLocks noChangeAspect="1"/>
          </p:cNvPicPr>
          <p:nvPr userDrawn="1"/>
        </p:nvPicPr>
        <p:blipFill rotWithShape="1">
          <a:blip r:embed="rId4" cstate="screen">
            <a:alphaModFix amt="20000"/>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a:ext>
            </a:extLst>
          </a:blip>
          <a:srcRect r="-4"/>
          <a:stretch>
            <a:fillRect/>
          </a:stretch>
        </p:blipFill>
        <p:spPr>
          <a:xfrm>
            <a:off x="24191" y="0"/>
            <a:ext cx="12192000" cy="6858000"/>
          </a:xfrm>
          <a:prstGeom prst="rect">
            <a:avLst/>
          </a:prstGeom>
        </p:spPr>
      </p:pic>
      <p:sp>
        <p:nvSpPr>
          <p:cNvPr id="13" name="任意多边形: 形状 12"/>
          <p:cNvSpPr/>
          <p:nvPr userDrawn="1"/>
        </p:nvSpPr>
        <p:spPr>
          <a:xfrm>
            <a:off x="32658" y="0"/>
            <a:ext cx="7162829" cy="6858000"/>
          </a:xfrm>
          <a:custGeom>
            <a:avLst/>
            <a:gdLst>
              <a:gd name="connsiteX0" fmla="*/ 0 w 7162829"/>
              <a:gd name="connsiteY0" fmla="*/ 0 h 6858000"/>
              <a:gd name="connsiteX1" fmla="*/ 3825498 w 7162829"/>
              <a:gd name="connsiteY1" fmla="*/ 0 h 6858000"/>
              <a:gd name="connsiteX2" fmla="*/ 3874217 w 7162829"/>
              <a:gd name="connsiteY2" fmla="*/ 72539 h 6858000"/>
              <a:gd name="connsiteX3" fmla="*/ 4295553 w 7162829"/>
              <a:gd name="connsiteY3" fmla="*/ 914400 h 6858000"/>
              <a:gd name="connsiteX4" fmla="*/ 4848447 w 7162829"/>
              <a:gd name="connsiteY4" fmla="*/ 3827721 h 6858000"/>
              <a:gd name="connsiteX5" fmla="*/ 6570921 w 7162829"/>
              <a:gd name="connsiteY5" fmla="*/ 5188688 h 6858000"/>
              <a:gd name="connsiteX6" fmla="*/ 7118498 w 7162829"/>
              <a:gd name="connsiteY6" fmla="*/ 6675917 h 6858000"/>
              <a:gd name="connsiteX7" fmla="*/ 7162829 w 7162829"/>
              <a:gd name="connsiteY7" fmla="*/ 6858000 h 6858000"/>
              <a:gd name="connsiteX8" fmla="*/ 0 w 7162829"/>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62829" h="6858000">
                <a:moveTo>
                  <a:pt x="0" y="0"/>
                </a:moveTo>
                <a:lnTo>
                  <a:pt x="3825498" y="0"/>
                </a:lnTo>
                <a:lnTo>
                  <a:pt x="3874217" y="72539"/>
                </a:lnTo>
                <a:cubicBezTo>
                  <a:pt x="4032730" y="331603"/>
                  <a:pt x="4166634" y="618018"/>
                  <a:pt x="4295553" y="914400"/>
                </a:cubicBezTo>
                <a:cubicBezTo>
                  <a:pt x="4639339" y="1704753"/>
                  <a:pt x="4469220" y="3115340"/>
                  <a:pt x="4848447" y="3827721"/>
                </a:cubicBezTo>
                <a:cubicBezTo>
                  <a:pt x="5227675" y="4540102"/>
                  <a:pt x="6159796" y="4494028"/>
                  <a:pt x="6570921" y="5188688"/>
                </a:cubicBezTo>
                <a:cubicBezTo>
                  <a:pt x="6776484" y="5536018"/>
                  <a:pt x="6976730" y="6119923"/>
                  <a:pt x="7118498" y="6675917"/>
                </a:cubicBezTo>
                <a:lnTo>
                  <a:pt x="7162829" y="6858000"/>
                </a:lnTo>
                <a:lnTo>
                  <a:pt x="0" y="6858000"/>
                </a:lnTo>
                <a:close/>
              </a:path>
            </a:pathLst>
          </a:custGeom>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文本框 15"/>
          <p:cNvSpPr txBox="1"/>
          <p:nvPr userDrawn="1"/>
        </p:nvSpPr>
        <p:spPr>
          <a:xfrm>
            <a:off x="9195391" y="136525"/>
            <a:ext cx="2996609" cy="1569660"/>
          </a:xfrm>
          <a:prstGeom prst="rect">
            <a:avLst/>
          </a:prstGeom>
          <a:noFill/>
        </p:spPr>
        <p:txBody>
          <a:bodyPr wrap="square" rtlCol="0">
            <a:noAutofit/>
          </a:bodyPr>
          <a:lstStyle/>
          <a:p>
            <a:r>
              <a:rPr lang="zh-CN" altLang="en-US" sz="9600" b="1" u="none" dirty="0">
                <a:solidFill>
                  <a:schemeClr val="accent1"/>
                </a:solidFill>
                <a:effectLst/>
                <a:latin typeface="+mj-ea"/>
                <a:ea typeface="+mj-ea"/>
              </a:rPr>
              <a:t>目录</a:t>
            </a: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838200" y="5913424"/>
            <a:ext cx="2743200" cy="365125"/>
          </a:xfrm>
        </p:spPr>
        <p:txBody>
          <a:bodyPr/>
          <a:lstStyle/>
          <a:p>
            <a:fld id="{BE5E3115-04BE-4469-9869-4F53425B7A49}" type="datetimeFigureOut">
              <a:rPr lang="zh-CN" altLang="en-US" smtClean="0"/>
              <a:t>2023/2/5</a:t>
            </a:fld>
            <a:endParaRPr lang="zh-CN" altLang="en-US"/>
          </a:p>
        </p:txBody>
      </p:sp>
      <p:sp>
        <p:nvSpPr>
          <p:cNvPr id="5" name="页脚占位符 4"/>
          <p:cNvSpPr>
            <a:spLocks noGrp="1"/>
          </p:cNvSpPr>
          <p:nvPr>
            <p:ph type="ftr" sz="quarter" idx="11"/>
          </p:nvPr>
        </p:nvSpPr>
        <p:spPr>
          <a:xfrm>
            <a:off x="4038600" y="5913424"/>
            <a:ext cx="4114800" cy="365125"/>
          </a:xfrm>
        </p:spPr>
        <p:txBody>
          <a:bodyPr/>
          <a:lstStyle/>
          <a:p>
            <a:endParaRPr lang="zh-CN" altLang="en-US"/>
          </a:p>
        </p:txBody>
      </p:sp>
      <p:sp>
        <p:nvSpPr>
          <p:cNvPr id="6" name="灯片编号占位符 5"/>
          <p:cNvSpPr>
            <a:spLocks noGrp="1"/>
          </p:cNvSpPr>
          <p:nvPr>
            <p:ph type="sldNum" sz="quarter" idx="12"/>
          </p:nvPr>
        </p:nvSpPr>
        <p:spPr>
          <a:xfrm>
            <a:off x="8610600" y="5913424"/>
            <a:ext cx="2743200" cy="365125"/>
          </a:xfrm>
        </p:spPr>
        <p:txBody>
          <a:bodyPr/>
          <a:lstStyle/>
          <a:p>
            <a:fld id="{3A11494D-4DE4-403B-AE40-BE485E013536}" type="slidenum">
              <a:rPr lang="zh-CN" altLang="en-US" smtClean="0"/>
              <a:t>‹#›</a:t>
            </a:fld>
            <a:endParaRPr lang="zh-CN" altLang="en-US"/>
          </a:p>
        </p:txBody>
      </p:sp>
      <p:sp>
        <p:nvSpPr>
          <p:cNvPr id="11" name="日期占位符 3"/>
          <p:cNvSpPr txBox="1"/>
          <p:nvPr userDrawn="1"/>
        </p:nvSpPr>
        <p:spPr>
          <a:xfrm>
            <a:off x="838200" y="5913424"/>
            <a:ext cx="2743200" cy="365125"/>
          </a:xfrm>
          <a:prstGeom prst="rect">
            <a:avLst/>
          </a:prstGeom>
        </p:spPr>
        <p:txBody>
          <a:bodyPr vert="horz" lIns="91440" tIns="45720" rIns="91440" bIns="45720" rtlCol="0" anchor="ct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E5E3115-04BE-4469-9869-4F53425B7A49}" type="datetimeFigureOut">
              <a:rPr lang="zh-CN" altLang="en-US" smtClean="0"/>
              <a:t>2023/2/5</a:t>
            </a:fld>
            <a:endParaRPr lang="zh-CN" altLang="en-US"/>
          </a:p>
        </p:txBody>
      </p:sp>
      <p:sp>
        <p:nvSpPr>
          <p:cNvPr id="12" name="灯片编号占位符 5"/>
          <p:cNvSpPr txBox="1"/>
          <p:nvPr userDrawn="1"/>
        </p:nvSpPr>
        <p:spPr>
          <a:xfrm>
            <a:off x="8610600" y="5913424"/>
            <a:ext cx="27432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A11494D-4DE4-403B-AE40-BE485E013536}" type="slidenum">
              <a:rPr lang="zh-CN" altLang="en-US" smtClean="0"/>
              <a:t>‹#›</a:t>
            </a:fld>
            <a:endParaRPr lang="zh-CN" altLang="en-US"/>
          </a:p>
        </p:txBody>
      </p:sp>
      <p:pic>
        <p:nvPicPr>
          <p:cNvPr id="13" name="图片 12" descr="湖边的景色&#10;&#10;描述已自动生成"/>
          <p:cNvPicPr>
            <a:picLocks noChangeAspect="1"/>
          </p:cNvPicPr>
          <p:nvPr userDrawn="1"/>
        </p:nvPicPr>
        <p:blipFill>
          <a:blip r:embed="rId2" cstate="screen">
            <a:alphaModFix amt="85000"/>
            <a:extLst>
              <a:ext uri="{BEBA8EAE-BF5A-486C-A8C5-ECC9F3942E4B}">
                <a14:imgProps xmlns:a14="http://schemas.microsoft.com/office/drawing/2010/main">
                  <a14:imgLayer r:embed="rId3">
                    <a14:imgEffect>
                      <a14:brightnessContrast contrast="20000"/>
                    </a14:imgEffect>
                    <a14:imgEffect>
                      <a14:colorTemperature colorTemp="4700"/>
                    </a14:imgEffect>
                    <a14:imgEffect>
                      <a14:saturation sat="33000"/>
                    </a14:imgEffect>
                    <a14:imgEffect>
                      <a14:sharpenSoften amount="-50000"/>
                    </a14:imgEffect>
                  </a14:imgLayer>
                </a14:imgProps>
              </a:ext>
              <a:ext uri="{28A0092B-C50C-407E-A947-70E740481C1C}">
                <a14:useLocalDpi xmlns:a14="http://schemas.microsoft.com/office/drawing/2010/main"/>
              </a:ext>
            </a:extLst>
          </a:blip>
          <a:srcRect/>
          <a:stretch>
            <a:fillRect/>
          </a:stretch>
        </p:blipFill>
        <p:spPr>
          <a:xfrm>
            <a:off x="0" y="2"/>
            <a:ext cx="12192000" cy="6857999"/>
          </a:xfrm>
          <a:custGeom>
            <a:avLst/>
            <a:gdLst>
              <a:gd name="connsiteX0" fmla="*/ 0 w 12192000"/>
              <a:gd name="connsiteY0" fmla="*/ 0 h 6857999"/>
              <a:gd name="connsiteX1" fmla="*/ 12192000 w 12192000"/>
              <a:gd name="connsiteY1" fmla="*/ 0 h 6857999"/>
              <a:gd name="connsiteX2" fmla="*/ 12192000 w 12192000"/>
              <a:gd name="connsiteY2" fmla="*/ 6857999 h 6857999"/>
              <a:gd name="connsiteX3" fmla="*/ 0 w 12192000"/>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2192000" h="6857999">
                <a:moveTo>
                  <a:pt x="0" y="0"/>
                </a:moveTo>
                <a:lnTo>
                  <a:pt x="12192000" y="0"/>
                </a:lnTo>
                <a:lnTo>
                  <a:pt x="12192000" y="6857999"/>
                </a:lnTo>
                <a:lnTo>
                  <a:pt x="0" y="6857999"/>
                </a:lnTo>
                <a:close/>
              </a:path>
            </a:pathLst>
          </a:custGeom>
        </p:spPr>
      </p:pic>
      <p:pic>
        <p:nvPicPr>
          <p:cNvPr id="14" name="图片 13"/>
          <p:cNvPicPr>
            <a:picLocks noChangeAspect="1"/>
          </p:cNvPicPr>
          <p:nvPr userDrawn="1"/>
        </p:nvPicPr>
        <p:blipFill rotWithShape="1">
          <a:blip r:embed="rId4" cstate="screen">
            <a:alphaModFix amt="20000"/>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a:ext>
            </a:extLst>
          </a:blip>
          <a:srcRect/>
          <a:stretch>
            <a:fillRect/>
          </a:stretch>
        </p:blipFill>
        <p:spPr>
          <a:xfrm>
            <a:off x="0" y="14023"/>
            <a:ext cx="12171399" cy="6858000"/>
          </a:xfrm>
          <a:custGeom>
            <a:avLst/>
            <a:gdLst>
              <a:gd name="connsiteX0" fmla="*/ 0 w 12171399"/>
              <a:gd name="connsiteY0" fmla="*/ 0 h 6858000"/>
              <a:gd name="connsiteX1" fmla="*/ 12171399 w 12171399"/>
              <a:gd name="connsiteY1" fmla="*/ 0 h 6858000"/>
              <a:gd name="connsiteX2" fmla="*/ 12171399 w 12171399"/>
              <a:gd name="connsiteY2" fmla="*/ 6858000 h 6858000"/>
              <a:gd name="connsiteX3" fmla="*/ 0 w 1217139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71399" h="6858000">
                <a:moveTo>
                  <a:pt x="0" y="0"/>
                </a:moveTo>
                <a:lnTo>
                  <a:pt x="12171399" y="0"/>
                </a:lnTo>
                <a:lnTo>
                  <a:pt x="12171399" y="6858000"/>
                </a:lnTo>
                <a:lnTo>
                  <a:pt x="0" y="6858000"/>
                </a:lnTo>
                <a:close/>
              </a:path>
            </a:pathLst>
          </a:custGeom>
        </p:spPr>
      </p:pic>
      <p:sp>
        <p:nvSpPr>
          <p:cNvPr id="2" name="椭圆 1">
            <a:extLst>
              <a:ext uri="{FF2B5EF4-FFF2-40B4-BE49-F238E27FC236}">
                <a16:creationId xmlns:a16="http://schemas.microsoft.com/office/drawing/2014/main" id="{4EDFD432-806E-2D85-6669-22FDB1FA7A6A}"/>
              </a:ext>
            </a:extLst>
          </p:cNvPr>
          <p:cNvSpPr/>
          <p:nvPr userDrawn="1"/>
        </p:nvSpPr>
        <p:spPr>
          <a:xfrm>
            <a:off x="1407428" y="2171786"/>
            <a:ext cx="9462293" cy="3024088"/>
          </a:xfrm>
          <a:prstGeom prst="ellipse">
            <a:avLst/>
          </a:prstGeom>
          <a:solidFill>
            <a:schemeClr val="bg1"/>
          </a:solidFill>
          <a:ln>
            <a:noFill/>
          </a:ln>
          <a:effectLst>
            <a:softEdge rad="1117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55F24E76-F336-9AC4-1818-FE485C86D831}"/>
              </a:ext>
            </a:extLst>
          </p:cNvPr>
          <p:cNvSpPr txBox="1"/>
          <p:nvPr userDrawn="1"/>
        </p:nvSpPr>
        <p:spPr>
          <a:xfrm>
            <a:off x="1332578" y="2787767"/>
            <a:ext cx="9526843" cy="2015936"/>
          </a:xfrm>
          <a:prstGeom prst="rect">
            <a:avLst/>
          </a:prstGeom>
          <a:noFill/>
        </p:spPr>
        <p:txBody>
          <a:bodyPr wrap="square" rtlCol="0">
            <a:spAutoFit/>
          </a:bodyPr>
          <a:lstStyle/>
          <a:p>
            <a:r>
              <a:rPr lang="en-US" altLang="zh-CN" sz="12500" b="1" dirty="0">
                <a:ln w="0"/>
                <a:gradFill>
                  <a:gsLst>
                    <a:gs pos="0">
                      <a:schemeClr val="accent6">
                        <a:alpha val="74000"/>
                      </a:schemeClr>
                    </a:gs>
                    <a:gs pos="100000">
                      <a:schemeClr val="accent6">
                        <a:alpha val="0"/>
                      </a:schemeClr>
                    </a:gs>
                  </a:gsLst>
                  <a:lin ang="5400000"/>
                </a:gradFill>
                <a:effectLst>
                  <a:reflection blurRad="6350" stA="53000" endA="300" endPos="35500" dir="5400000" sy="-90000" algn="bl" rotWithShape="0"/>
                </a:effectLst>
                <a:latin typeface="+mj-lt"/>
                <a:ea typeface="字魂167号-伊人黑" panose="00000500000000000000" pitchFamily="2" charset="-122"/>
              </a:rPr>
              <a:t>PART ONE</a:t>
            </a:r>
            <a:endParaRPr lang="zh-CN" altLang="en-US" sz="12500" b="1" dirty="0">
              <a:ln w="0"/>
              <a:gradFill>
                <a:gsLst>
                  <a:gs pos="0">
                    <a:schemeClr val="accent6">
                      <a:alpha val="74000"/>
                    </a:schemeClr>
                  </a:gs>
                  <a:gs pos="100000">
                    <a:schemeClr val="accent6">
                      <a:alpha val="0"/>
                    </a:schemeClr>
                  </a:gs>
                </a:gsLst>
                <a:lin ang="5400000"/>
              </a:gradFill>
              <a:effectLst>
                <a:reflection blurRad="6350" stA="53000" endA="300" endPos="35500" dir="5400000" sy="-90000" algn="bl" rotWithShape="0"/>
              </a:effectLst>
              <a:latin typeface="+mj-lt"/>
              <a:ea typeface="字魂167号-伊人黑" panose="00000500000000000000" pitchFamily="2" charset="-122"/>
            </a:endParaRPr>
          </a:p>
        </p:txBody>
      </p:sp>
      <p:sp>
        <p:nvSpPr>
          <p:cNvPr id="8" name="任意多边形: 形状 7">
            <a:extLst>
              <a:ext uri="{FF2B5EF4-FFF2-40B4-BE49-F238E27FC236}">
                <a16:creationId xmlns:a16="http://schemas.microsoft.com/office/drawing/2014/main" id="{0FC70285-84AD-64FA-CBB5-A99B84736D34}"/>
              </a:ext>
            </a:extLst>
          </p:cNvPr>
          <p:cNvSpPr/>
          <p:nvPr userDrawn="1"/>
        </p:nvSpPr>
        <p:spPr>
          <a:xfrm>
            <a:off x="0" y="3810433"/>
            <a:ext cx="12192000" cy="3047567"/>
          </a:xfrm>
          <a:custGeom>
            <a:avLst/>
            <a:gdLst>
              <a:gd name="connsiteX0" fmla="*/ 10278405 w 12192000"/>
              <a:gd name="connsiteY0" fmla="*/ 71 h 3047567"/>
              <a:gd name="connsiteX1" fmla="*/ 11948493 w 12192000"/>
              <a:gd name="connsiteY1" fmla="*/ 158715 h 3047567"/>
              <a:gd name="connsiteX2" fmla="*/ 12192000 w 12192000"/>
              <a:gd name="connsiteY2" fmla="*/ 215293 h 3047567"/>
              <a:gd name="connsiteX3" fmla="*/ 12192000 w 12192000"/>
              <a:gd name="connsiteY3" fmla="*/ 3047567 h 3047567"/>
              <a:gd name="connsiteX4" fmla="*/ 0 w 12192000"/>
              <a:gd name="connsiteY4" fmla="*/ 3047567 h 3047567"/>
              <a:gd name="connsiteX5" fmla="*/ 0 w 12192000"/>
              <a:gd name="connsiteY5" fmla="*/ 1111050 h 3047567"/>
              <a:gd name="connsiteX6" fmla="*/ 250741 w 12192000"/>
              <a:gd name="connsiteY6" fmla="*/ 989188 h 3047567"/>
              <a:gd name="connsiteX7" fmla="*/ 2468400 w 12192000"/>
              <a:gd name="connsiteY7" fmla="*/ 454314 h 3047567"/>
              <a:gd name="connsiteX8" fmla="*/ 6372994 w 12192000"/>
              <a:gd name="connsiteY8" fmla="*/ 855440 h 3047567"/>
              <a:gd name="connsiteX9" fmla="*/ 9911139 w 12192000"/>
              <a:gd name="connsiteY9" fmla="*/ 10208 h 3047567"/>
              <a:gd name="connsiteX10" fmla="*/ 10278405 w 12192000"/>
              <a:gd name="connsiteY10" fmla="*/ 71 h 3047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3047567">
                <a:moveTo>
                  <a:pt x="10278405" y="71"/>
                </a:moveTo>
                <a:cubicBezTo>
                  <a:pt x="10840067" y="-2250"/>
                  <a:pt x="11440456" y="52909"/>
                  <a:pt x="11948493" y="158715"/>
                </a:cubicBezTo>
                <a:lnTo>
                  <a:pt x="12192000" y="215293"/>
                </a:lnTo>
                <a:lnTo>
                  <a:pt x="12192000" y="3047567"/>
                </a:lnTo>
                <a:lnTo>
                  <a:pt x="0" y="3047567"/>
                </a:lnTo>
                <a:lnTo>
                  <a:pt x="0" y="1111050"/>
                </a:lnTo>
                <a:lnTo>
                  <a:pt x="250741" y="989188"/>
                </a:lnTo>
                <a:cubicBezTo>
                  <a:pt x="819371" y="736357"/>
                  <a:pt x="1643886" y="502664"/>
                  <a:pt x="2468400" y="454314"/>
                </a:cubicBezTo>
                <a:cubicBezTo>
                  <a:pt x="3567752" y="389847"/>
                  <a:pt x="5132538" y="929458"/>
                  <a:pt x="6372994" y="855440"/>
                </a:cubicBezTo>
                <a:cubicBezTo>
                  <a:pt x="7613450" y="781422"/>
                  <a:pt x="8818105" y="67512"/>
                  <a:pt x="9911139" y="10208"/>
                </a:cubicBezTo>
                <a:cubicBezTo>
                  <a:pt x="10030689" y="3941"/>
                  <a:pt x="10153591" y="586"/>
                  <a:pt x="10278405" y="71"/>
                </a:cubicBezTo>
                <a:close/>
              </a:path>
            </a:pathLst>
          </a:custGeom>
          <a:blipFill>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7" name="任意多边形: 形状 6">
            <a:extLst>
              <a:ext uri="{FF2B5EF4-FFF2-40B4-BE49-F238E27FC236}">
                <a16:creationId xmlns:a16="http://schemas.microsoft.com/office/drawing/2014/main" id="{213E3BBF-80DD-66D4-8204-78CB15F8A26D}"/>
              </a:ext>
            </a:extLst>
          </p:cNvPr>
          <p:cNvSpPr/>
          <p:nvPr userDrawn="1"/>
        </p:nvSpPr>
        <p:spPr>
          <a:xfrm>
            <a:off x="0" y="3641970"/>
            <a:ext cx="12192000" cy="1349751"/>
          </a:xfrm>
          <a:custGeom>
            <a:avLst/>
            <a:gdLst>
              <a:gd name="connsiteX0" fmla="*/ 9982739 w 12192000"/>
              <a:gd name="connsiteY0" fmla="*/ 0 h 1349751"/>
              <a:gd name="connsiteX1" fmla="*/ 10187860 w 12192000"/>
              <a:gd name="connsiteY1" fmla="*/ 2744 h 1349751"/>
              <a:gd name="connsiteX2" fmla="*/ 12046800 w 12192000"/>
              <a:gd name="connsiteY2" fmla="*/ 255239 h 1349751"/>
              <a:gd name="connsiteX3" fmla="*/ 12192000 w 12192000"/>
              <a:gd name="connsiteY3" fmla="*/ 297249 h 1349751"/>
              <a:gd name="connsiteX4" fmla="*/ 12192000 w 12192000"/>
              <a:gd name="connsiteY4" fmla="*/ 407372 h 1349751"/>
              <a:gd name="connsiteX5" fmla="*/ 11920137 w 12192000"/>
              <a:gd name="connsiteY5" fmla="*/ 347531 h 1349751"/>
              <a:gd name="connsiteX6" fmla="*/ 9968289 w 12192000"/>
              <a:gd name="connsiteY6" fmla="*/ 216188 h 1349751"/>
              <a:gd name="connsiteX7" fmla="*/ 6430144 w 12192000"/>
              <a:gd name="connsiteY7" fmla="*/ 1061420 h 1349751"/>
              <a:gd name="connsiteX8" fmla="*/ 2525550 w 12192000"/>
              <a:gd name="connsiteY8" fmla="*/ 660294 h 1349751"/>
              <a:gd name="connsiteX9" fmla="*/ 46084 w 12192000"/>
              <a:gd name="connsiteY9" fmla="*/ 1322408 h 1349751"/>
              <a:gd name="connsiteX10" fmla="*/ 0 w 12192000"/>
              <a:gd name="connsiteY10" fmla="*/ 1349751 h 1349751"/>
              <a:gd name="connsiteX11" fmla="*/ 0 w 12192000"/>
              <a:gd name="connsiteY11" fmla="*/ 1145603 h 1349751"/>
              <a:gd name="connsiteX12" fmla="*/ 275937 w 12192000"/>
              <a:gd name="connsiteY12" fmla="*/ 1022847 h 1349751"/>
              <a:gd name="connsiteX13" fmla="*/ 1489558 w 12192000"/>
              <a:gd name="connsiteY13" fmla="*/ 613581 h 1349751"/>
              <a:gd name="connsiteX14" fmla="*/ 2419307 w 12192000"/>
              <a:gd name="connsiteY14" fmla="*/ 461175 h 1349751"/>
              <a:gd name="connsiteX15" fmla="*/ 3682931 w 12192000"/>
              <a:gd name="connsiteY15" fmla="*/ 475501 h 1349751"/>
              <a:gd name="connsiteX16" fmla="*/ 6336538 w 12192000"/>
              <a:gd name="connsiteY16" fmla="*/ 719043 h 1349751"/>
              <a:gd name="connsiteX17" fmla="*/ 8560515 w 12192000"/>
              <a:gd name="connsiteY17" fmla="*/ 260612 h 1349751"/>
              <a:gd name="connsiteX18" fmla="*/ 9982739 w 12192000"/>
              <a:gd name="connsiteY18" fmla="*/ 0 h 1349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192000" h="1349751">
                <a:moveTo>
                  <a:pt x="9982739" y="0"/>
                </a:moveTo>
                <a:lnTo>
                  <a:pt x="10187860" y="2744"/>
                </a:lnTo>
                <a:cubicBezTo>
                  <a:pt x="10683832" y="22441"/>
                  <a:pt x="11473947" y="110636"/>
                  <a:pt x="12046800" y="255239"/>
                </a:cubicBezTo>
                <a:lnTo>
                  <a:pt x="12192000" y="297249"/>
                </a:lnTo>
                <a:lnTo>
                  <a:pt x="12192000" y="407372"/>
                </a:lnTo>
                <a:lnTo>
                  <a:pt x="11920137" y="347531"/>
                </a:lnTo>
                <a:cubicBezTo>
                  <a:pt x="11315928" y="230681"/>
                  <a:pt x="10595930" y="183283"/>
                  <a:pt x="9968289" y="216188"/>
                </a:cubicBezTo>
                <a:cubicBezTo>
                  <a:pt x="8875255" y="273492"/>
                  <a:pt x="7670600" y="987402"/>
                  <a:pt x="6430144" y="1061420"/>
                </a:cubicBezTo>
                <a:cubicBezTo>
                  <a:pt x="5189688" y="1135438"/>
                  <a:pt x="3624902" y="595827"/>
                  <a:pt x="2525550" y="660294"/>
                </a:cubicBezTo>
                <a:cubicBezTo>
                  <a:pt x="1563616" y="716703"/>
                  <a:pt x="601683" y="1025383"/>
                  <a:pt x="46084" y="1322408"/>
                </a:cubicBezTo>
                <a:lnTo>
                  <a:pt x="0" y="1349751"/>
                </a:lnTo>
                <a:lnTo>
                  <a:pt x="0" y="1145603"/>
                </a:lnTo>
                <a:lnTo>
                  <a:pt x="275937" y="1022847"/>
                </a:lnTo>
                <a:cubicBezTo>
                  <a:pt x="745390" y="826954"/>
                  <a:pt x="1226962" y="673236"/>
                  <a:pt x="1489558" y="613581"/>
                </a:cubicBezTo>
                <a:cubicBezTo>
                  <a:pt x="2076340" y="480281"/>
                  <a:pt x="2053745" y="484188"/>
                  <a:pt x="2419307" y="461175"/>
                </a:cubicBezTo>
                <a:cubicBezTo>
                  <a:pt x="2784869" y="438162"/>
                  <a:pt x="3030059" y="432523"/>
                  <a:pt x="3682931" y="475501"/>
                </a:cubicBezTo>
                <a:cubicBezTo>
                  <a:pt x="4335802" y="518479"/>
                  <a:pt x="5523608" y="754858"/>
                  <a:pt x="6336538" y="719043"/>
                </a:cubicBezTo>
                <a:cubicBezTo>
                  <a:pt x="7149469" y="683228"/>
                  <a:pt x="7932916" y="379995"/>
                  <a:pt x="8560515" y="260612"/>
                </a:cubicBezTo>
                <a:cubicBezTo>
                  <a:pt x="9148890" y="148690"/>
                  <a:pt x="9422070" y="11184"/>
                  <a:pt x="9982739" y="0"/>
                </a:cubicBezTo>
                <a:close/>
              </a:path>
            </a:pathLst>
          </a:custGeom>
          <a:gradFill flip="none" rotWithShape="1">
            <a:gsLst>
              <a:gs pos="33000">
                <a:schemeClr val="accent1"/>
              </a:gs>
              <a:gs pos="100000">
                <a:schemeClr val="accent2"/>
              </a:gs>
            </a:gsLst>
            <a:lin ang="0" scaled="1"/>
            <a:tileRect/>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n-ea"/>
            </a:endParaRP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过渡页">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838200" y="5913424"/>
            <a:ext cx="2743200" cy="365125"/>
          </a:xfrm>
        </p:spPr>
        <p:txBody>
          <a:bodyPr/>
          <a:lstStyle/>
          <a:p>
            <a:fld id="{BE5E3115-04BE-4469-9869-4F53425B7A49}" type="datetimeFigureOut">
              <a:rPr lang="zh-CN" altLang="en-US" smtClean="0"/>
              <a:t>2023/2/5</a:t>
            </a:fld>
            <a:endParaRPr lang="zh-CN" altLang="en-US"/>
          </a:p>
        </p:txBody>
      </p:sp>
      <p:sp>
        <p:nvSpPr>
          <p:cNvPr id="5" name="页脚占位符 4"/>
          <p:cNvSpPr>
            <a:spLocks noGrp="1"/>
          </p:cNvSpPr>
          <p:nvPr>
            <p:ph type="ftr" sz="quarter" idx="11"/>
          </p:nvPr>
        </p:nvSpPr>
        <p:spPr>
          <a:xfrm>
            <a:off x="4038600" y="5913424"/>
            <a:ext cx="4114800" cy="365125"/>
          </a:xfrm>
        </p:spPr>
        <p:txBody>
          <a:bodyPr/>
          <a:lstStyle/>
          <a:p>
            <a:endParaRPr lang="zh-CN" altLang="en-US"/>
          </a:p>
        </p:txBody>
      </p:sp>
      <p:sp>
        <p:nvSpPr>
          <p:cNvPr id="6" name="灯片编号占位符 5"/>
          <p:cNvSpPr>
            <a:spLocks noGrp="1"/>
          </p:cNvSpPr>
          <p:nvPr>
            <p:ph type="sldNum" sz="quarter" idx="12"/>
          </p:nvPr>
        </p:nvSpPr>
        <p:spPr>
          <a:xfrm>
            <a:off x="8610600" y="5913424"/>
            <a:ext cx="2743200" cy="365125"/>
          </a:xfrm>
        </p:spPr>
        <p:txBody>
          <a:bodyPr/>
          <a:lstStyle/>
          <a:p>
            <a:fld id="{3A11494D-4DE4-403B-AE40-BE485E013536}" type="slidenum">
              <a:rPr lang="zh-CN" altLang="en-US" smtClean="0"/>
              <a:t>‹#›</a:t>
            </a:fld>
            <a:endParaRPr lang="zh-CN" altLang="en-US"/>
          </a:p>
        </p:txBody>
      </p:sp>
      <p:sp>
        <p:nvSpPr>
          <p:cNvPr id="11" name="日期占位符 3"/>
          <p:cNvSpPr txBox="1"/>
          <p:nvPr userDrawn="1"/>
        </p:nvSpPr>
        <p:spPr>
          <a:xfrm>
            <a:off x="838200" y="5913424"/>
            <a:ext cx="2743200" cy="365125"/>
          </a:xfrm>
          <a:prstGeom prst="rect">
            <a:avLst/>
          </a:prstGeom>
        </p:spPr>
        <p:txBody>
          <a:bodyPr vert="horz" lIns="91440" tIns="45720" rIns="91440" bIns="45720" rtlCol="0" anchor="ct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E5E3115-04BE-4469-9869-4F53425B7A49}" type="datetimeFigureOut">
              <a:rPr lang="zh-CN" altLang="en-US" smtClean="0"/>
              <a:t>2023/2/5</a:t>
            </a:fld>
            <a:endParaRPr lang="zh-CN" altLang="en-US"/>
          </a:p>
        </p:txBody>
      </p:sp>
      <p:sp>
        <p:nvSpPr>
          <p:cNvPr id="12" name="灯片编号占位符 5"/>
          <p:cNvSpPr txBox="1"/>
          <p:nvPr userDrawn="1"/>
        </p:nvSpPr>
        <p:spPr>
          <a:xfrm>
            <a:off x="8610600" y="5913424"/>
            <a:ext cx="27432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A11494D-4DE4-403B-AE40-BE485E013536}" type="slidenum">
              <a:rPr lang="zh-CN" altLang="en-US" smtClean="0"/>
              <a:t>‹#›</a:t>
            </a:fld>
            <a:endParaRPr lang="zh-CN" altLang="en-US"/>
          </a:p>
        </p:txBody>
      </p:sp>
      <p:pic>
        <p:nvPicPr>
          <p:cNvPr id="13" name="图片 12" descr="湖边的景色&#10;&#10;描述已自动生成"/>
          <p:cNvPicPr>
            <a:picLocks noChangeAspect="1"/>
          </p:cNvPicPr>
          <p:nvPr userDrawn="1"/>
        </p:nvPicPr>
        <p:blipFill>
          <a:blip r:embed="rId2" cstate="screen">
            <a:alphaModFix amt="85000"/>
            <a:extLst>
              <a:ext uri="{BEBA8EAE-BF5A-486C-A8C5-ECC9F3942E4B}">
                <a14:imgProps xmlns:a14="http://schemas.microsoft.com/office/drawing/2010/main">
                  <a14:imgLayer r:embed="rId3">
                    <a14:imgEffect>
                      <a14:brightnessContrast contrast="20000"/>
                    </a14:imgEffect>
                    <a14:imgEffect>
                      <a14:colorTemperature colorTemp="4700"/>
                    </a14:imgEffect>
                    <a14:imgEffect>
                      <a14:saturation sat="33000"/>
                    </a14:imgEffect>
                    <a14:imgEffect>
                      <a14:sharpenSoften amount="-50000"/>
                    </a14:imgEffect>
                  </a14:imgLayer>
                </a14:imgProps>
              </a:ext>
              <a:ext uri="{28A0092B-C50C-407E-A947-70E740481C1C}">
                <a14:useLocalDpi xmlns:a14="http://schemas.microsoft.com/office/drawing/2010/main"/>
              </a:ext>
            </a:extLst>
          </a:blip>
          <a:srcRect/>
          <a:stretch>
            <a:fillRect/>
          </a:stretch>
        </p:blipFill>
        <p:spPr>
          <a:xfrm>
            <a:off x="0" y="2"/>
            <a:ext cx="12192000" cy="6857999"/>
          </a:xfrm>
          <a:custGeom>
            <a:avLst/>
            <a:gdLst>
              <a:gd name="connsiteX0" fmla="*/ 0 w 12192000"/>
              <a:gd name="connsiteY0" fmla="*/ 0 h 6857999"/>
              <a:gd name="connsiteX1" fmla="*/ 12192000 w 12192000"/>
              <a:gd name="connsiteY1" fmla="*/ 0 h 6857999"/>
              <a:gd name="connsiteX2" fmla="*/ 12192000 w 12192000"/>
              <a:gd name="connsiteY2" fmla="*/ 6857999 h 6857999"/>
              <a:gd name="connsiteX3" fmla="*/ 0 w 12192000"/>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2192000" h="6857999">
                <a:moveTo>
                  <a:pt x="0" y="0"/>
                </a:moveTo>
                <a:lnTo>
                  <a:pt x="12192000" y="0"/>
                </a:lnTo>
                <a:lnTo>
                  <a:pt x="12192000" y="6857999"/>
                </a:lnTo>
                <a:lnTo>
                  <a:pt x="0" y="6857999"/>
                </a:lnTo>
                <a:close/>
              </a:path>
            </a:pathLst>
          </a:custGeom>
        </p:spPr>
      </p:pic>
      <p:pic>
        <p:nvPicPr>
          <p:cNvPr id="14" name="图片 13"/>
          <p:cNvPicPr>
            <a:picLocks noChangeAspect="1"/>
          </p:cNvPicPr>
          <p:nvPr userDrawn="1"/>
        </p:nvPicPr>
        <p:blipFill rotWithShape="1">
          <a:blip r:embed="rId4" cstate="screen">
            <a:alphaModFix amt="20000"/>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a:ext>
            </a:extLst>
          </a:blip>
          <a:srcRect/>
          <a:stretch>
            <a:fillRect/>
          </a:stretch>
        </p:blipFill>
        <p:spPr>
          <a:xfrm>
            <a:off x="0" y="14023"/>
            <a:ext cx="12171399" cy="6858000"/>
          </a:xfrm>
          <a:custGeom>
            <a:avLst/>
            <a:gdLst>
              <a:gd name="connsiteX0" fmla="*/ 0 w 12171399"/>
              <a:gd name="connsiteY0" fmla="*/ 0 h 6858000"/>
              <a:gd name="connsiteX1" fmla="*/ 12171399 w 12171399"/>
              <a:gd name="connsiteY1" fmla="*/ 0 h 6858000"/>
              <a:gd name="connsiteX2" fmla="*/ 12171399 w 12171399"/>
              <a:gd name="connsiteY2" fmla="*/ 6858000 h 6858000"/>
              <a:gd name="connsiteX3" fmla="*/ 0 w 1217139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71399" h="6858000">
                <a:moveTo>
                  <a:pt x="0" y="0"/>
                </a:moveTo>
                <a:lnTo>
                  <a:pt x="12171399" y="0"/>
                </a:lnTo>
                <a:lnTo>
                  <a:pt x="12171399" y="6858000"/>
                </a:lnTo>
                <a:lnTo>
                  <a:pt x="0" y="6858000"/>
                </a:lnTo>
                <a:close/>
              </a:path>
            </a:pathLst>
          </a:custGeom>
        </p:spPr>
      </p:pic>
      <p:sp>
        <p:nvSpPr>
          <p:cNvPr id="2" name="椭圆 1">
            <a:extLst>
              <a:ext uri="{FF2B5EF4-FFF2-40B4-BE49-F238E27FC236}">
                <a16:creationId xmlns:a16="http://schemas.microsoft.com/office/drawing/2014/main" id="{4433E4C0-D430-0E5D-C44C-DE288D52914D}"/>
              </a:ext>
            </a:extLst>
          </p:cNvPr>
          <p:cNvSpPr/>
          <p:nvPr userDrawn="1"/>
        </p:nvSpPr>
        <p:spPr>
          <a:xfrm>
            <a:off x="1559828" y="2144306"/>
            <a:ext cx="9462293" cy="3024088"/>
          </a:xfrm>
          <a:prstGeom prst="ellipse">
            <a:avLst/>
          </a:prstGeom>
          <a:solidFill>
            <a:schemeClr val="bg1"/>
          </a:solidFill>
          <a:ln>
            <a:noFill/>
          </a:ln>
          <a:effectLst>
            <a:softEdge rad="1117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55F24E76-F336-9AC4-1818-FE485C86D831}"/>
              </a:ext>
            </a:extLst>
          </p:cNvPr>
          <p:cNvSpPr txBox="1"/>
          <p:nvPr userDrawn="1"/>
        </p:nvSpPr>
        <p:spPr>
          <a:xfrm>
            <a:off x="1332578" y="2787767"/>
            <a:ext cx="9526843" cy="2015936"/>
          </a:xfrm>
          <a:prstGeom prst="rect">
            <a:avLst/>
          </a:prstGeom>
          <a:noFill/>
        </p:spPr>
        <p:txBody>
          <a:bodyPr wrap="square" rtlCol="0">
            <a:spAutoFit/>
          </a:bodyPr>
          <a:lstStyle/>
          <a:p>
            <a:r>
              <a:rPr lang="en-US" altLang="zh-CN" sz="12500" b="1" dirty="0">
                <a:ln w="0"/>
                <a:gradFill>
                  <a:gsLst>
                    <a:gs pos="0">
                      <a:srgbClr val="7AB8D6">
                        <a:alpha val="74000"/>
                      </a:srgbClr>
                    </a:gs>
                    <a:gs pos="100000">
                      <a:srgbClr val="7AB8D6">
                        <a:alpha val="0"/>
                      </a:srgbClr>
                    </a:gs>
                  </a:gsLst>
                  <a:lin ang="5400000"/>
                </a:gradFill>
                <a:effectLst>
                  <a:reflection blurRad="6350" stA="53000" endA="300" endPos="35500" dir="5400000" sy="-90000" algn="bl" rotWithShape="0"/>
                </a:effectLst>
                <a:latin typeface="+mj-lt"/>
                <a:ea typeface="字魂167号-伊人黑" panose="00000500000000000000" pitchFamily="2" charset="-122"/>
              </a:rPr>
              <a:t>PART TWO</a:t>
            </a:r>
            <a:endParaRPr lang="zh-CN" altLang="en-US" sz="12500" b="1" dirty="0">
              <a:ln w="0"/>
              <a:gradFill>
                <a:gsLst>
                  <a:gs pos="0">
                    <a:srgbClr val="7AB8D6">
                      <a:alpha val="74000"/>
                    </a:srgbClr>
                  </a:gs>
                  <a:gs pos="100000">
                    <a:srgbClr val="7AB8D6">
                      <a:alpha val="0"/>
                    </a:srgbClr>
                  </a:gs>
                </a:gsLst>
                <a:lin ang="5400000"/>
              </a:gradFill>
              <a:effectLst>
                <a:reflection blurRad="6350" stA="53000" endA="300" endPos="35500" dir="5400000" sy="-90000" algn="bl" rotWithShape="0"/>
              </a:effectLst>
              <a:latin typeface="+mj-lt"/>
              <a:ea typeface="字魂167号-伊人黑" panose="00000500000000000000" pitchFamily="2" charset="-122"/>
            </a:endParaRPr>
          </a:p>
        </p:txBody>
      </p:sp>
      <p:sp>
        <p:nvSpPr>
          <p:cNvPr id="8" name="任意多边形: 形状 7">
            <a:extLst>
              <a:ext uri="{FF2B5EF4-FFF2-40B4-BE49-F238E27FC236}">
                <a16:creationId xmlns:a16="http://schemas.microsoft.com/office/drawing/2014/main" id="{0FC70285-84AD-64FA-CBB5-A99B84736D34}"/>
              </a:ext>
            </a:extLst>
          </p:cNvPr>
          <p:cNvSpPr/>
          <p:nvPr userDrawn="1"/>
        </p:nvSpPr>
        <p:spPr>
          <a:xfrm>
            <a:off x="0" y="3810433"/>
            <a:ext cx="12192000" cy="3047567"/>
          </a:xfrm>
          <a:custGeom>
            <a:avLst/>
            <a:gdLst>
              <a:gd name="connsiteX0" fmla="*/ 10278405 w 12192000"/>
              <a:gd name="connsiteY0" fmla="*/ 71 h 3047567"/>
              <a:gd name="connsiteX1" fmla="*/ 11948493 w 12192000"/>
              <a:gd name="connsiteY1" fmla="*/ 158715 h 3047567"/>
              <a:gd name="connsiteX2" fmla="*/ 12192000 w 12192000"/>
              <a:gd name="connsiteY2" fmla="*/ 215293 h 3047567"/>
              <a:gd name="connsiteX3" fmla="*/ 12192000 w 12192000"/>
              <a:gd name="connsiteY3" fmla="*/ 3047567 h 3047567"/>
              <a:gd name="connsiteX4" fmla="*/ 0 w 12192000"/>
              <a:gd name="connsiteY4" fmla="*/ 3047567 h 3047567"/>
              <a:gd name="connsiteX5" fmla="*/ 0 w 12192000"/>
              <a:gd name="connsiteY5" fmla="*/ 1111050 h 3047567"/>
              <a:gd name="connsiteX6" fmla="*/ 250741 w 12192000"/>
              <a:gd name="connsiteY6" fmla="*/ 989188 h 3047567"/>
              <a:gd name="connsiteX7" fmla="*/ 2468400 w 12192000"/>
              <a:gd name="connsiteY7" fmla="*/ 454314 h 3047567"/>
              <a:gd name="connsiteX8" fmla="*/ 6372994 w 12192000"/>
              <a:gd name="connsiteY8" fmla="*/ 855440 h 3047567"/>
              <a:gd name="connsiteX9" fmla="*/ 9911139 w 12192000"/>
              <a:gd name="connsiteY9" fmla="*/ 10208 h 3047567"/>
              <a:gd name="connsiteX10" fmla="*/ 10278405 w 12192000"/>
              <a:gd name="connsiteY10" fmla="*/ 71 h 3047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3047567">
                <a:moveTo>
                  <a:pt x="10278405" y="71"/>
                </a:moveTo>
                <a:cubicBezTo>
                  <a:pt x="10840067" y="-2250"/>
                  <a:pt x="11440456" y="52909"/>
                  <a:pt x="11948493" y="158715"/>
                </a:cubicBezTo>
                <a:lnTo>
                  <a:pt x="12192000" y="215293"/>
                </a:lnTo>
                <a:lnTo>
                  <a:pt x="12192000" y="3047567"/>
                </a:lnTo>
                <a:lnTo>
                  <a:pt x="0" y="3047567"/>
                </a:lnTo>
                <a:lnTo>
                  <a:pt x="0" y="1111050"/>
                </a:lnTo>
                <a:lnTo>
                  <a:pt x="250741" y="989188"/>
                </a:lnTo>
                <a:cubicBezTo>
                  <a:pt x="819371" y="736357"/>
                  <a:pt x="1643886" y="502664"/>
                  <a:pt x="2468400" y="454314"/>
                </a:cubicBezTo>
                <a:cubicBezTo>
                  <a:pt x="3567752" y="389847"/>
                  <a:pt x="5132538" y="929458"/>
                  <a:pt x="6372994" y="855440"/>
                </a:cubicBezTo>
                <a:cubicBezTo>
                  <a:pt x="7613450" y="781422"/>
                  <a:pt x="8818105" y="67512"/>
                  <a:pt x="9911139" y="10208"/>
                </a:cubicBezTo>
                <a:cubicBezTo>
                  <a:pt x="10030689" y="3941"/>
                  <a:pt x="10153591" y="586"/>
                  <a:pt x="10278405" y="71"/>
                </a:cubicBezTo>
                <a:close/>
              </a:path>
            </a:pathLst>
          </a:custGeom>
          <a:blipFill>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7" name="任意多边形: 形状 6">
            <a:extLst>
              <a:ext uri="{FF2B5EF4-FFF2-40B4-BE49-F238E27FC236}">
                <a16:creationId xmlns:a16="http://schemas.microsoft.com/office/drawing/2014/main" id="{213E3BBF-80DD-66D4-8204-78CB15F8A26D}"/>
              </a:ext>
            </a:extLst>
          </p:cNvPr>
          <p:cNvSpPr/>
          <p:nvPr userDrawn="1"/>
        </p:nvSpPr>
        <p:spPr>
          <a:xfrm>
            <a:off x="0" y="3641970"/>
            <a:ext cx="12192000" cy="1349751"/>
          </a:xfrm>
          <a:custGeom>
            <a:avLst/>
            <a:gdLst>
              <a:gd name="connsiteX0" fmla="*/ 9982739 w 12192000"/>
              <a:gd name="connsiteY0" fmla="*/ 0 h 1349751"/>
              <a:gd name="connsiteX1" fmla="*/ 10187860 w 12192000"/>
              <a:gd name="connsiteY1" fmla="*/ 2744 h 1349751"/>
              <a:gd name="connsiteX2" fmla="*/ 12046800 w 12192000"/>
              <a:gd name="connsiteY2" fmla="*/ 255239 h 1349751"/>
              <a:gd name="connsiteX3" fmla="*/ 12192000 w 12192000"/>
              <a:gd name="connsiteY3" fmla="*/ 297249 h 1349751"/>
              <a:gd name="connsiteX4" fmla="*/ 12192000 w 12192000"/>
              <a:gd name="connsiteY4" fmla="*/ 407372 h 1349751"/>
              <a:gd name="connsiteX5" fmla="*/ 11920137 w 12192000"/>
              <a:gd name="connsiteY5" fmla="*/ 347531 h 1349751"/>
              <a:gd name="connsiteX6" fmla="*/ 9968289 w 12192000"/>
              <a:gd name="connsiteY6" fmla="*/ 216188 h 1349751"/>
              <a:gd name="connsiteX7" fmla="*/ 6430144 w 12192000"/>
              <a:gd name="connsiteY7" fmla="*/ 1061420 h 1349751"/>
              <a:gd name="connsiteX8" fmla="*/ 2525550 w 12192000"/>
              <a:gd name="connsiteY8" fmla="*/ 660294 h 1349751"/>
              <a:gd name="connsiteX9" fmla="*/ 46084 w 12192000"/>
              <a:gd name="connsiteY9" fmla="*/ 1322408 h 1349751"/>
              <a:gd name="connsiteX10" fmla="*/ 0 w 12192000"/>
              <a:gd name="connsiteY10" fmla="*/ 1349751 h 1349751"/>
              <a:gd name="connsiteX11" fmla="*/ 0 w 12192000"/>
              <a:gd name="connsiteY11" fmla="*/ 1145603 h 1349751"/>
              <a:gd name="connsiteX12" fmla="*/ 275937 w 12192000"/>
              <a:gd name="connsiteY12" fmla="*/ 1022847 h 1349751"/>
              <a:gd name="connsiteX13" fmla="*/ 1489558 w 12192000"/>
              <a:gd name="connsiteY13" fmla="*/ 613581 h 1349751"/>
              <a:gd name="connsiteX14" fmla="*/ 2419307 w 12192000"/>
              <a:gd name="connsiteY14" fmla="*/ 461175 h 1349751"/>
              <a:gd name="connsiteX15" fmla="*/ 3682931 w 12192000"/>
              <a:gd name="connsiteY15" fmla="*/ 475501 h 1349751"/>
              <a:gd name="connsiteX16" fmla="*/ 6336538 w 12192000"/>
              <a:gd name="connsiteY16" fmla="*/ 719043 h 1349751"/>
              <a:gd name="connsiteX17" fmla="*/ 8560515 w 12192000"/>
              <a:gd name="connsiteY17" fmla="*/ 260612 h 1349751"/>
              <a:gd name="connsiteX18" fmla="*/ 9982739 w 12192000"/>
              <a:gd name="connsiteY18" fmla="*/ 0 h 1349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192000" h="1349751">
                <a:moveTo>
                  <a:pt x="9982739" y="0"/>
                </a:moveTo>
                <a:lnTo>
                  <a:pt x="10187860" y="2744"/>
                </a:lnTo>
                <a:cubicBezTo>
                  <a:pt x="10683832" y="22441"/>
                  <a:pt x="11473947" y="110636"/>
                  <a:pt x="12046800" y="255239"/>
                </a:cubicBezTo>
                <a:lnTo>
                  <a:pt x="12192000" y="297249"/>
                </a:lnTo>
                <a:lnTo>
                  <a:pt x="12192000" y="407372"/>
                </a:lnTo>
                <a:lnTo>
                  <a:pt x="11920137" y="347531"/>
                </a:lnTo>
                <a:cubicBezTo>
                  <a:pt x="11315928" y="230681"/>
                  <a:pt x="10595930" y="183283"/>
                  <a:pt x="9968289" y="216188"/>
                </a:cubicBezTo>
                <a:cubicBezTo>
                  <a:pt x="8875255" y="273492"/>
                  <a:pt x="7670600" y="987402"/>
                  <a:pt x="6430144" y="1061420"/>
                </a:cubicBezTo>
                <a:cubicBezTo>
                  <a:pt x="5189688" y="1135438"/>
                  <a:pt x="3624902" y="595827"/>
                  <a:pt x="2525550" y="660294"/>
                </a:cubicBezTo>
                <a:cubicBezTo>
                  <a:pt x="1563616" y="716703"/>
                  <a:pt x="601683" y="1025383"/>
                  <a:pt x="46084" y="1322408"/>
                </a:cubicBezTo>
                <a:lnTo>
                  <a:pt x="0" y="1349751"/>
                </a:lnTo>
                <a:lnTo>
                  <a:pt x="0" y="1145603"/>
                </a:lnTo>
                <a:lnTo>
                  <a:pt x="275937" y="1022847"/>
                </a:lnTo>
                <a:cubicBezTo>
                  <a:pt x="745390" y="826954"/>
                  <a:pt x="1226962" y="673236"/>
                  <a:pt x="1489558" y="613581"/>
                </a:cubicBezTo>
                <a:cubicBezTo>
                  <a:pt x="2076340" y="480281"/>
                  <a:pt x="2053745" y="484188"/>
                  <a:pt x="2419307" y="461175"/>
                </a:cubicBezTo>
                <a:cubicBezTo>
                  <a:pt x="2784869" y="438162"/>
                  <a:pt x="3030059" y="432523"/>
                  <a:pt x="3682931" y="475501"/>
                </a:cubicBezTo>
                <a:cubicBezTo>
                  <a:pt x="4335802" y="518479"/>
                  <a:pt x="5523608" y="754858"/>
                  <a:pt x="6336538" y="719043"/>
                </a:cubicBezTo>
                <a:cubicBezTo>
                  <a:pt x="7149469" y="683228"/>
                  <a:pt x="7932916" y="379995"/>
                  <a:pt x="8560515" y="260612"/>
                </a:cubicBezTo>
                <a:cubicBezTo>
                  <a:pt x="9148890" y="148690"/>
                  <a:pt x="9422070" y="11184"/>
                  <a:pt x="9982739" y="0"/>
                </a:cubicBezTo>
                <a:close/>
              </a:path>
            </a:pathLst>
          </a:custGeom>
          <a:gradFill flip="none" rotWithShape="1">
            <a:gsLst>
              <a:gs pos="33000">
                <a:schemeClr val="accent1"/>
              </a:gs>
              <a:gs pos="100000">
                <a:schemeClr val="accent2"/>
              </a:gs>
            </a:gsLst>
            <a:lin ang="0" scaled="1"/>
            <a:tileRect/>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n-ea"/>
            </a:endParaRPr>
          </a:p>
        </p:txBody>
      </p:sp>
    </p:spTree>
    <p:extLst>
      <p:ext uri="{BB962C8B-B14F-4D97-AF65-F5344CB8AC3E}">
        <p14:creationId xmlns:p14="http://schemas.microsoft.com/office/powerpoint/2010/main" val="173975667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BE5E3115-04BE-4469-9869-4F53425B7A49}" type="datetimeFigureOut">
              <a:rPr lang="zh-CN" altLang="en-US" smtClean="0"/>
              <a:t>2023/2/5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A11494D-4DE4-403B-AE40-BE485E013536}" type="slidenum">
              <a:rPr lang="zh-CN" altLang="en-US" smtClean="0"/>
              <a:t>‹#›</a:t>
            </a:fld>
            <a:endParaRPr lang="zh-CN" altLang="en-US"/>
          </a:p>
        </p:txBody>
      </p:sp>
      <p:pic>
        <p:nvPicPr>
          <p:cNvPr id="9" name="图片 8" descr="背景图案&#10;&#10;描述已自动生成"/>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031" y="0"/>
            <a:ext cx="12187938" cy="6858000"/>
          </a:xfrm>
          <a:prstGeom prst="rect">
            <a:avLst/>
          </a:prstGeom>
        </p:spPr>
      </p:pic>
      <p:grpSp>
        <p:nvGrpSpPr>
          <p:cNvPr id="11" name="组合 10"/>
          <p:cNvGrpSpPr/>
          <p:nvPr/>
        </p:nvGrpSpPr>
        <p:grpSpPr>
          <a:xfrm>
            <a:off x="482599" y="451412"/>
            <a:ext cx="8046655" cy="632425"/>
            <a:chOff x="482600" y="451413"/>
            <a:chExt cx="4828032" cy="437588"/>
          </a:xfrm>
        </p:grpSpPr>
        <p:sp>
          <p:nvSpPr>
            <p:cNvPr id="13" name="矩形 12"/>
            <p:cNvSpPr/>
            <p:nvPr/>
          </p:nvSpPr>
          <p:spPr>
            <a:xfrm>
              <a:off x="544576" y="451413"/>
              <a:ext cx="4766056" cy="437587"/>
            </a:xfrm>
            <a:prstGeom prst="rect">
              <a:avLst/>
            </a:prstGeom>
            <a:gradFill flip="none" rotWithShape="1">
              <a:gsLst>
                <a:gs pos="0">
                  <a:schemeClr val="bg1">
                    <a:alpha val="0"/>
                  </a:schemeClr>
                </a:gs>
                <a:gs pos="100000">
                  <a:schemeClr val="accent5">
                    <a:alpha val="17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p:cNvSpPr/>
            <p:nvPr/>
          </p:nvSpPr>
          <p:spPr>
            <a:xfrm>
              <a:off x="482600" y="451413"/>
              <a:ext cx="61976" cy="4375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内容占位符 15"/>
          <p:cNvSpPr>
            <a:spLocks noGrp="1"/>
          </p:cNvSpPr>
          <p:nvPr>
            <p:ph sz="quarter" idx="13"/>
          </p:nvPr>
        </p:nvSpPr>
        <p:spPr>
          <a:xfrm>
            <a:off x="696912" y="527049"/>
            <a:ext cx="5176945" cy="556787"/>
          </a:xfrm>
          <a:prstGeom prst="rect">
            <a:avLst/>
          </a:prstGeom>
        </p:spPr>
        <p:txBody>
          <a:bodyPr/>
          <a:lstStyle>
            <a:lvl1pPr marL="0" indent="0">
              <a:buNone/>
              <a:defRPr/>
            </a:lvl1pPr>
          </a:lstStyle>
          <a:p>
            <a:pPr lvl="0"/>
            <a:r>
              <a:rPr lang="zh-CN" altLang="en-US" dirty="0"/>
              <a:t>单击此处编辑母版文本样式</a:t>
            </a: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BE5E3115-04BE-4469-9869-4F53425B7A49}" type="datetimeFigureOut">
              <a:rPr lang="zh-CN" altLang="en-US" smtClean="0"/>
              <a:t>2023/2/5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A11494D-4DE4-403B-AE40-BE485E01353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41764280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1PPT模板网   www.51pptmoban.com">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3DC94BC-E5F2-85E7-AA5A-726D08D62D35}"/>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6BBFCED0-723D-B650-8F63-95EA0C2F338B}"/>
              </a:ext>
            </a:extLst>
          </p:cNvPr>
          <p:cNvSpPr>
            <a:spLocks noGrp="1"/>
          </p:cNvSpPr>
          <p:nvPr>
            <p:ph type="dt" sz="half" idx="10"/>
          </p:nvPr>
        </p:nvSpPr>
        <p:spPr/>
        <p:txBody>
          <a:bodyPr/>
          <a:lstStyle/>
          <a:p>
            <a:fld id="{BE5E3115-04BE-4469-9869-4F53425B7A49}" type="datetimeFigureOut">
              <a:rPr lang="zh-CN" altLang="en-US" smtClean="0"/>
              <a:t>2023/2/5</a:t>
            </a:fld>
            <a:endParaRPr lang="zh-CN" altLang="en-US"/>
          </a:p>
        </p:txBody>
      </p:sp>
      <p:sp>
        <p:nvSpPr>
          <p:cNvPr id="4" name="页脚占位符 3">
            <a:extLst>
              <a:ext uri="{FF2B5EF4-FFF2-40B4-BE49-F238E27FC236}">
                <a16:creationId xmlns:a16="http://schemas.microsoft.com/office/drawing/2014/main" id="{772BBF9F-740D-771E-9F66-4E4C5EE03C3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804B601C-51CC-F76E-D13B-CE92E1E32870}"/>
              </a:ext>
            </a:extLst>
          </p:cNvPr>
          <p:cNvSpPr>
            <a:spLocks noGrp="1"/>
          </p:cNvSpPr>
          <p:nvPr>
            <p:ph type="sldNum" sz="quarter" idx="12"/>
          </p:nvPr>
        </p:nvSpPr>
        <p:spPr/>
        <p:txBody>
          <a:bodyPr/>
          <a:lstStyle/>
          <a:p>
            <a:fld id="{3A11494D-4DE4-403B-AE40-BE485E013536}" type="slidenum">
              <a:rPr lang="zh-CN" altLang="en-US" smtClean="0"/>
              <a:t>‹#›</a:t>
            </a:fld>
            <a:endParaRPr lang="zh-CN" altLang="en-US"/>
          </a:p>
        </p:txBody>
      </p:sp>
    </p:spTree>
    <p:extLst>
      <p:ext uri="{BB962C8B-B14F-4D97-AF65-F5344CB8AC3E}">
        <p14:creationId xmlns:p14="http://schemas.microsoft.com/office/powerpoint/2010/main" val="26517094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5E3115-04BE-4469-9869-4F53425B7A49}" type="datetimeFigureOut">
              <a:rPr lang="zh-CN" altLang="en-US" smtClean="0"/>
              <a:t>2023/2/5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11494D-4DE4-403B-AE40-BE485E01353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1" r:id="rId4"/>
    <p:sldLayoutId id="2147483652" r:id="rId5"/>
    <p:sldLayoutId id="2147483653" r:id="rId6"/>
    <p:sldLayoutId id="2147483660" r:id="rId7"/>
    <p:sldLayoutId id="2147483662"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4" Type="http://schemas.microsoft.com/office/2007/relationships/hdphoto" Target="../media/hdphoto5.wdp"/></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5.xml"/><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microsoft.com/office/2007/relationships/hdphoto" Target="../media/hdphoto5.wdp"/><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www.51pptmoban.com/" TargetMode="Externa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microsoft.com/office/2007/relationships/hdphoto" Target="../media/hdphoto6.wdp"/></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5.xml"/><Relationship Id="rId5" Type="http://schemas.openxmlformats.org/officeDocument/2006/relationships/image" Target="../media/image15.jpeg"/><Relationship Id="rId4" Type="http://schemas.openxmlformats.org/officeDocument/2006/relationships/image" Target="../media/image1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5.xml"/><Relationship Id="rId5" Type="http://schemas.microsoft.com/office/2007/relationships/hdphoto" Target="../media/hdphoto7.wdp"/><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895538" y="571417"/>
            <a:ext cx="1777703" cy="2169825"/>
          </a:xfrm>
          <a:prstGeom prst="rect">
            <a:avLst/>
          </a:prstGeom>
          <a:noFill/>
        </p:spPr>
        <p:txBody>
          <a:bodyPr wrap="square" rtlCol="0">
            <a:noAutofit/>
          </a:bodyPr>
          <a:lstStyle>
            <a:defPPr>
              <a:defRPr lang="zh-CN"/>
            </a:defPPr>
            <a:lvl1pPr>
              <a:defRPr sz="12500">
                <a:gradFill>
                  <a:gsLst>
                    <a:gs pos="0">
                      <a:schemeClr val="accent2"/>
                    </a:gs>
                    <a:gs pos="100000">
                      <a:schemeClr val="accent1"/>
                    </a:gs>
                  </a:gsLst>
                  <a:lin ang="5400000" scaled="1"/>
                </a:gradFill>
                <a:latin typeface="演示镇魂行楷" panose="00000500000000000000" pitchFamily="2" charset="-122"/>
                <a:ea typeface="演示镇魂行楷" panose="00000500000000000000" pitchFamily="2" charset="-122"/>
              </a:defRPr>
            </a:lvl1pPr>
          </a:lstStyle>
          <a:p>
            <a:r>
              <a:rPr lang="zh-CN" altLang="en-US" sz="13500" b="1" dirty="0">
                <a:solidFill>
                  <a:schemeClr val="accent1"/>
                </a:solidFill>
                <a:latin typeface="+mj-ea"/>
                <a:ea typeface="+mj-ea"/>
              </a:rPr>
              <a:t>嵊</a:t>
            </a:r>
            <a:endParaRPr lang="zh-CN" altLang="en-US" sz="13500" b="1" dirty="0">
              <a:ln>
                <a:solidFill>
                  <a:schemeClr val="accent1"/>
                </a:solidFill>
              </a:ln>
              <a:solidFill>
                <a:schemeClr val="accent1"/>
              </a:solidFill>
              <a:effectLst>
                <a:outerShdw blurRad="38100" dist="25400" dir="5400000" algn="ctr" rotWithShape="0">
                  <a:srgbClr val="6E747A">
                    <a:alpha val="43000"/>
                  </a:srgbClr>
                </a:outerShdw>
              </a:effectLst>
              <a:latin typeface="+mj-ea"/>
              <a:ea typeface="+mj-ea"/>
              <a:cs typeface="字魂105号-简雅黑" panose="00000500000000000000" pitchFamily="2" charset="-122"/>
              <a:sym typeface="汉仪程行简" panose="00020600040101010101" charset="-122"/>
            </a:endParaRPr>
          </a:p>
        </p:txBody>
      </p:sp>
      <p:sp>
        <p:nvSpPr>
          <p:cNvPr id="17" name="文本框 16"/>
          <p:cNvSpPr txBox="1"/>
          <p:nvPr/>
        </p:nvSpPr>
        <p:spPr>
          <a:xfrm>
            <a:off x="3948577" y="1330508"/>
            <a:ext cx="6729730" cy="1938992"/>
          </a:xfrm>
          <a:prstGeom prst="rect">
            <a:avLst/>
          </a:prstGeom>
          <a:noFill/>
        </p:spPr>
        <p:txBody>
          <a:bodyPr wrap="square" rtlCol="0">
            <a:noAutofit/>
          </a:bodyPr>
          <a:lstStyle/>
          <a:p>
            <a:r>
              <a:rPr lang="zh-CN" altLang="en-US" sz="6000" b="1" dirty="0">
                <a:latin typeface="+mn-ea"/>
                <a:cs typeface="字魂105号-简雅黑" panose="00000500000000000000" pitchFamily="2" charset="-122"/>
              </a:rPr>
              <a:t>东海五渔村</a:t>
            </a:r>
            <a:endParaRPr lang="en-US" altLang="zh-CN" sz="6000" b="1" dirty="0">
              <a:latin typeface="+mn-ea"/>
              <a:cs typeface="字魂105号-简雅黑" panose="00000500000000000000" pitchFamily="2" charset="-122"/>
            </a:endParaRPr>
          </a:p>
          <a:p>
            <a:r>
              <a:rPr lang="zh-CN" altLang="en-US" sz="6000" b="1" dirty="0">
                <a:latin typeface="+mn-ea"/>
                <a:cs typeface="字魂105号-简雅黑" panose="00000500000000000000" pitchFamily="2" charset="-122"/>
              </a:rPr>
              <a:t>共富共美工作报告</a:t>
            </a:r>
          </a:p>
        </p:txBody>
      </p:sp>
      <p:sp>
        <p:nvSpPr>
          <p:cNvPr id="19" name="文本框 18" hidden="1"/>
          <p:cNvSpPr txBox="1"/>
          <p:nvPr/>
        </p:nvSpPr>
        <p:spPr>
          <a:xfrm>
            <a:off x="2117470" y="3160715"/>
            <a:ext cx="8674443" cy="2015936"/>
          </a:xfrm>
          <a:prstGeom prst="rect">
            <a:avLst/>
          </a:prstGeom>
          <a:noFill/>
        </p:spPr>
        <p:txBody>
          <a:bodyPr wrap="square" rtlCol="0">
            <a:noAutofit/>
          </a:bodyPr>
          <a:lstStyle/>
          <a:p>
            <a:r>
              <a:rPr lang="en-US" altLang="zh-CN" sz="12500" b="1" dirty="0">
                <a:ln w="0"/>
                <a:gradFill>
                  <a:gsLst>
                    <a:gs pos="0">
                      <a:schemeClr val="accent6">
                        <a:alpha val="74000"/>
                      </a:schemeClr>
                    </a:gs>
                    <a:gs pos="100000">
                      <a:schemeClr val="accent6">
                        <a:alpha val="0"/>
                      </a:schemeClr>
                    </a:gs>
                  </a:gsLst>
                  <a:lin ang="5400000"/>
                </a:gradFill>
                <a:effectLst>
                  <a:reflection blurRad="6350" stA="53000" endA="300" endPos="35500" dir="5400000" sy="-90000" algn="bl" rotWithShape="0"/>
                </a:effectLst>
                <a:latin typeface="+mj-lt"/>
                <a:ea typeface="字魂167号-伊人黑" panose="00000500000000000000" pitchFamily="2" charset="-122"/>
              </a:rPr>
              <a:t>WULONG</a:t>
            </a:r>
            <a:endParaRPr lang="zh-CN" altLang="en-US" sz="12500" b="1" dirty="0">
              <a:ln w="0"/>
              <a:gradFill>
                <a:gsLst>
                  <a:gs pos="0">
                    <a:schemeClr val="accent6">
                      <a:alpha val="74000"/>
                    </a:schemeClr>
                  </a:gs>
                  <a:gs pos="100000">
                    <a:schemeClr val="accent6">
                      <a:alpha val="0"/>
                    </a:schemeClr>
                  </a:gs>
                </a:gsLst>
                <a:lin ang="5400000"/>
              </a:gradFill>
              <a:effectLst>
                <a:reflection blurRad="6350" stA="53000" endA="300" endPos="35500" dir="5400000" sy="-90000" algn="bl" rotWithShape="0"/>
              </a:effectLst>
              <a:latin typeface="+mj-lt"/>
              <a:ea typeface="字魂167号-伊人黑" panose="00000500000000000000" pitchFamily="2" charset="-122"/>
            </a:endParaRPr>
          </a:p>
        </p:txBody>
      </p:sp>
      <p:pic>
        <p:nvPicPr>
          <p:cNvPr id="20" name="图片 19"/>
          <p:cNvPicPr>
            <a:picLocks noChangeAspect="1"/>
          </p:cNvPicPr>
          <p:nvPr/>
        </p:nvPicPr>
        <p:blipFill rotWithShape="1">
          <a:blip r:embed="rId2" cstate="screen">
            <a:extLst>
              <a:ext uri="{28A0092B-C50C-407E-A947-70E740481C1C}">
                <a14:useLocalDpi xmlns:a14="http://schemas.microsoft.com/office/drawing/2010/main"/>
              </a:ext>
            </a:extLst>
          </a:blip>
          <a:srcRect/>
          <a:stretch>
            <a:fillRect/>
          </a:stretch>
        </p:blipFill>
        <p:spPr>
          <a:xfrm>
            <a:off x="2090590" y="2936988"/>
            <a:ext cx="8214945" cy="3766831"/>
          </a:xfrm>
          <a:prstGeom prst="rect">
            <a:avLst/>
          </a:prstGeom>
        </p:spPr>
      </p:pic>
      <p:pic>
        <p:nvPicPr>
          <p:cNvPr id="7" name="图片 6" descr="湖边的景色&#10;&#10;描述已自动生成"/>
          <p:cNvPicPr>
            <a:picLocks noChangeAspect="1"/>
          </p:cNvPicPr>
          <p:nvPr/>
        </p:nvPicPr>
        <p:blipFill rotWithShape="1">
          <a:blip r:embed="rId3" cstate="screen">
            <a:alphaModFix amt="85000"/>
            <a:extLst>
              <a:ext uri="{BEBA8EAE-BF5A-486C-A8C5-ECC9F3942E4B}">
                <a14:imgProps xmlns:a14="http://schemas.microsoft.com/office/drawing/2010/main">
                  <a14:imgLayer r:embed="rId4">
                    <a14:imgEffect>
                      <a14:backgroundRemoval t="10628" b="100000" l="0" r="100000">
                        <a14:foregroundMark x1="3303" y1="52496" x2="46204" y2="99839"/>
                        <a14:foregroundMark x1="0" y1="66667" x2="1498" y2="78905"/>
                        <a14:foregroundMark x1="1532" y1="79066" x2="2111" y2="99839"/>
                        <a14:foregroundMark x1="477" y1="37037" x2="11440" y2="35749"/>
                        <a14:foregroundMark x1="11440" y1="35749" x2="11440" y2="35749"/>
                        <a14:foregroundMark x1="2451" y1="28986" x2="21416" y2="33011"/>
                        <a14:foregroundMark x1="55941" y1="10789" x2="59789" y2="14815"/>
                        <a14:foregroundMark x1="0" y1="32045" x2="1975" y2="32850"/>
                        <a14:foregroundMark x1="90058" y1="44444" x2="96765" y2="47182"/>
                        <a14:foregroundMark x1="98604" y1="51852" x2="99966" y2="84702"/>
                        <a14:foregroundMark x1="10589" y1="23510" x2="13006" y2="23510"/>
                        <a14:foregroundMark x1="13858" y1="22866" x2="16003" y2="22866"/>
                        <a14:foregroundMark x1="18420" y1="21417" x2="20701" y2="22222"/>
                        <a14:foregroundMark x1="16990" y1="22866" x2="17841" y2="22866"/>
                        <a14:foregroundMark x1="21416" y1="22866" x2="23289" y2="22866"/>
                        <a14:foregroundMark x1="23425" y1="22866" x2="24991" y2="24155"/>
                      </a14:backgroundRemoval>
                    </a14:imgEffect>
                    <a14:imgEffect>
                      <a14:brightnessContrast contrast="40000"/>
                    </a14:imgEffect>
                    <a14:imgEffect>
                      <a14:colorTemperature colorTemp="4700"/>
                    </a14:imgEffect>
                  </a14:imgLayer>
                </a14:imgProps>
              </a:ext>
              <a:ext uri="{28A0092B-C50C-407E-A947-70E740481C1C}">
                <a14:useLocalDpi xmlns:a14="http://schemas.microsoft.com/office/drawing/2010/main"/>
              </a:ext>
            </a:extLst>
          </a:blip>
          <a:srcRect/>
          <a:stretch>
            <a:fillRect/>
          </a:stretch>
        </p:blipFill>
        <p:spPr>
          <a:xfrm>
            <a:off x="0" y="4279358"/>
            <a:ext cx="12192000" cy="2578643"/>
          </a:xfrm>
          <a:custGeom>
            <a:avLst/>
            <a:gdLst>
              <a:gd name="connsiteX0" fmla="*/ 0 w 12192000"/>
              <a:gd name="connsiteY0" fmla="*/ 0 h 2578643"/>
              <a:gd name="connsiteX1" fmla="*/ 12192000 w 12192000"/>
              <a:gd name="connsiteY1" fmla="*/ 0 h 2578643"/>
              <a:gd name="connsiteX2" fmla="*/ 12192000 w 12192000"/>
              <a:gd name="connsiteY2" fmla="*/ 2578643 h 2578643"/>
              <a:gd name="connsiteX3" fmla="*/ 0 w 12192000"/>
              <a:gd name="connsiteY3" fmla="*/ 2578643 h 2578643"/>
            </a:gdLst>
            <a:ahLst/>
            <a:cxnLst>
              <a:cxn ang="0">
                <a:pos x="connsiteX0" y="connsiteY0"/>
              </a:cxn>
              <a:cxn ang="0">
                <a:pos x="connsiteX1" y="connsiteY1"/>
              </a:cxn>
              <a:cxn ang="0">
                <a:pos x="connsiteX2" y="connsiteY2"/>
              </a:cxn>
              <a:cxn ang="0">
                <a:pos x="connsiteX3" y="connsiteY3"/>
              </a:cxn>
            </a:cxnLst>
            <a:rect l="l" t="t" r="r" b="b"/>
            <a:pathLst>
              <a:path w="12192000" h="2578643">
                <a:moveTo>
                  <a:pt x="0" y="0"/>
                </a:moveTo>
                <a:lnTo>
                  <a:pt x="12192000" y="0"/>
                </a:lnTo>
                <a:lnTo>
                  <a:pt x="12192000" y="2578643"/>
                </a:lnTo>
                <a:lnTo>
                  <a:pt x="0" y="2578643"/>
                </a:lnTo>
                <a:close/>
              </a:path>
            </a:pathLst>
          </a:custGeom>
        </p:spPr>
      </p:pic>
      <p:sp>
        <p:nvSpPr>
          <p:cNvPr id="2" name="文本框 1"/>
          <p:cNvSpPr txBox="1"/>
          <p:nvPr/>
        </p:nvSpPr>
        <p:spPr>
          <a:xfrm>
            <a:off x="2294715" y="1552956"/>
            <a:ext cx="1765005" cy="2014855"/>
          </a:xfrm>
          <a:prstGeom prst="rect">
            <a:avLst/>
          </a:prstGeom>
          <a:noFill/>
        </p:spPr>
        <p:txBody>
          <a:bodyPr wrap="square" rtlCol="0">
            <a:noAutofit/>
          </a:bodyPr>
          <a:lstStyle>
            <a:defPPr>
              <a:defRPr lang="zh-CN"/>
            </a:defPPr>
            <a:lvl1pPr>
              <a:defRPr sz="12500">
                <a:gradFill>
                  <a:gsLst>
                    <a:gs pos="0">
                      <a:schemeClr val="accent2"/>
                    </a:gs>
                    <a:gs pos="100000">
                      <a:schemeClr val="accent1"/>
                    </a:gs>
                  </a:gsLst>
                  <a:lin ang="5400000" scaled="1"/>
                </a:gradFill>
                <a:latin typeface="演示镇魂行楷" panose="00000500000000000000" pitchFamily="2" charset="-122"/>
                <a:ea typeface="演示镇魂行楷" panose="00000500000000000000" pitchFamily="2" charset="-122"/>
              </a:defRPr>
            </a:lvl1pPr>
          </a:lstStyle>
          <a:p>
            <a:r>
              <a:rPr lang="zh-CN" altLang="en-US" b="1" dirty="0">
                <a:solidFill>
                  <a:schemeClr val="accent1"/>
                </a:solidFill>
                <a:latin typeface="+mj-ea"/>
                <a:ea typeface="+mj-ea"/>
              </a:rPr>
              <a:t>泗</a:t>
            </a:r>
            <a:endParaRPr lang="zh-CN" altLang="en-US" sz="9600" b="1" dirty="0">
              <a:ln>
                <a:solidFill>
                  <a:schemeClr val="accent1"/>
                </a:solidFill>
              </a:ln>
              <a:solidFill>
                <a:schemeClr val="accent1"/>
              </a:solidFill>
              <a:effectLst>
                <a:outerShdw blurRad="38100" dist="25400" dir="5400000" algn="ctr" rotWithShape="0">
                  <a:srgbClr val="6E747A">
                    <a:alpha val="43000"/>
                  </a:srgbClr>
                </a:outerShdw>
              </a:effectLst>
              <a:latin typeface="+mj-ea"/>
              <a:ea typeface="+mj-ea"/>
              <a:cs typeface="字魂105号-简雅黑" panose="00000500000000000000" pitchFamily="2" charset="-122"/>
              <a:sym typeface="汉仪程行简" panose="0002060004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r>
              <a:rPr lang="zh-CN" altLang="en-US" dirty="0"/>
              <a:t>五龙村发展现状</a:t>
            </a:r>
          </a:p>
        </p:txBody>
      </p:sp>
      <p:sp>
        <p:nvSpPr>
          <p:cNvPr id="5" name="矩形 4"/>
          <p:cNvSpPr/>
          <p:nvPr/>
        </p:nvSpPr>
        <p:spPr>
          <a:xfrm>
            <a:off x="0" y="4638092"/>
            <a:ext cx="8529254" cy="1539108"/>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11" name="图片 10" descr="图片包含 文本&#10;&#10;描述已自动生成"/>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040497" y="805442"/>
            <a:ext cx="3907841" cy="5440326"/>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2" name="图片 11" descr="手机屏幕截图&#10;&#10;描述已自动生成"/>
          <p:cNvPicPr>
            <a:picLocks noChangeAspect="1"/>
          </p:cNvPicPr>
          <p:nvPr/>
        </p:nvPicPr>
        <p:blipFill rotWithShape="1">
          <a:blip r:embed="rId3" cstate="email">
            <a:extLst>
              <a:ext uri="{28A0092B-C50C-407E-A947-70E740481C1C}">
                <a14:useLocalDpi xmlns:a14="http://schemas.microsoft.com/office/drawing/2010/main"/>
              </a:ext>
            </a:extLst>
          </a:blip>
          <a:srcRect/>
          <a:stretch>
            <a:fillRect/>
          </a:stretch>
        </p:blipFill>
        <p:spPr>
          <a:xfrm>
            <a:off x="470287" y="3580279"/>
            <a:ext cx="3201506" cy="2077389"/>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图片 12" descr="手机屏幕截图&#10;&#10;描述已自动生成"/>
          <p:cNvPicPr>
            <a:picLocks noChangeAspect="1"/>
          </p:cNvPicPr>
          <p:nvPr/>
        </p:nvPicPr>
        <p:blipFill rotWithShape="1">
          <a:blip r:embed="rId4" cstate="email"/>
          <a:srcRect/>
          <a:stretch>
            <a:fillRect/>
          </a:stretch>
        </p:blipFill>
        <p:spPr>
          <a:xfrm>
            <a:off x="4071689" y="3580278"/>
            <a:ext cx="3201506" cy="2077389"/>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4" name="文本框 13"/>
          <p:cNvSpPr txBox="1"/>
          <p:nvPr/>
        </p:nvSpPr>
        <p:spPr>
          <a:xfrm>
            <a:off x="454833" y="1571058"/>
            <a:ext cx="6051060" cy="1289905"/>
          </a:xfrm>
          <a:prstGeom prst="rect">
            <a:avLst/>
          </a:prstGeom>
          <a:noFill/>
        </p:spPr>
        <p:txBody>
          <a:bodyPr wrap="square" rtlCol="0">
            <a:noAutofit/>
          </a:bodyPr>
          <a:lstStyle/>
          <a:p>
            <a:pPr marL="342900" indent="-342900">
              <a:lnSpc>
                <a:spcPct val="150000"/>
              </a:lnSpc>
              <a:buFont typeface="Arial" panose="020B0604020202020204" pitchFamily="34" charset="0"/>
              <a:buChar char="•"/>
            </a:pPr>
            <a:r>
              <a:rPr lang="zh-CN" altLang="en-US" kern="100" dirty="0">
                <a:solidFill>
                  <a:schemeClr val="tx1">
                    <a:lumMod val="75000"/>
                    <a:lumOff val="25000"/>
                  </a:schemeClr>
                </a:solidFill>
                <a:effectLst/>
                <a:latin typeface="+mn-ea"/>
                <a:cs typeface="字魂105号-简雅黑" panose="00000500000000000000" pitchFamily="2" charset="-122"/>
              </a:rPr>
              <a:t>此处填写你的正文内容、此处填写你的正文内容</a:t>
            </a:r>
            <a:endParaRPr lang="en-US" altLang="zh-CN" kern="100" dirty="0">
              <a:solidFill>
                <a:schemeClr val="tx1">
                  <a:lumMod val="75000"/>
                  <a:lumOff val="25000"/>
                </a:schemeClr>
              </a:solidFill>
              <a:effectLst/>
              <a:latin typeface="+mn-ea"/>
              <a:cs typeface="字魂105号-简雅黑" panose="00000500000000000000" pitchFamily="2" charset="-122"/>
            </a:endParaRPr>
          </a:p>
          <a:p>
            <a:pPr marL="342900" indent="-342900">
              <a:lnSpc>
                <a:spcPct val="150000"/>
              </a:lnSpc>
              <a:buFont typeface="Arial" panose="020B0604020202020204" pitchFamily="34" charset="0"/>
              <a:buChar char="•"/>
            </a:pPr>
            <a:r>
              <a:rPr lang="zh-CN" altLang="en-US" kern="100" dirty="0">
                <a:solidFill>
                  <a:schemeClr val="tx1">
                    <a:lumMod val="75000"/>
                    <a:lumOff val="25000"/>
                  </a:schemeClr>
                </a:solidFill>
                <a:effectLst/>
                <a:latin typeface="+mn-ea"/>
                <a:cs typeface="字魂105号-简雅黑" panose="00000500000000000000" pitchFamily="2" charset="-122"/>
              </a:rPr>
              <a:t>此处填写你的正文内容、此处填写你的正文内容</a:t>
            </a:r>
            <a:endParaRPr lang="en-US" altLang="zh-CN" kern="100" dirty="0">
              <a:solidFill>
                <a:schemeClr val="tx1">
                  <a:lumMod val="75000"/>
                  <a:lumOff val="25000"/>
                </a:schemeClr>
              </a:solidFill>
              <a:effectLst/>
              <a:latin typeface="+mn-ea"/>
              <a:cs typeface="字魂105号-简雅黑" panose="00000500000000000000" pitchFamily="2" charset="-122"/>
            </a:endParaRPr>
          </a:p>
          <a:p>
            <a:pPr marL="342900" indent="-342900">
              <a:lnSpc>
                <a:spcPct val="150000"/>
              </a:lnSpc>
              <a:buFont typeface="Arial" panose="020B0604020202020204" pitchFamily="34" charset="0"/>
              <a:buChar char="•"/>
            </a:pPr>
            <a:r>
              <a:rPr lang="zh-CN" altLang="en-US" kern="100" dirty="0">
                <a:solidFill>
                  <a:schemeClr val="tx1">
                    <a:lumMod val="75000"/>
                    <a:lumOff val="25000"/>
                  </a:schemeClr>
                </a:solidFill>
                <a:effectLst/>
                <a:latin typeface="+mn-ea"/>
                <a:cs typeface="字魂105号-简雅黑" panose="00000500000000000000" pitchFamily="2" charset="-122"/>
              </a:rPr>
              <a:t>此处填写你的正文内容、此处填写你的正文内容</a:t>
            </a:r>
            <a:endParaRPr lang="en-US" altLang="zh-CN" kern="100" dirty="0">
              <a:solidFill>
                <a:schemeClr val="tx1">
                  <a:lumMod val="75000"/>
                  <a:lumOff val="25000"/>
                </a:schemeClr>
              </a:solidFill>
              <a:effectLst/>
              <a:latin typeface="+mn-ea"/>
              <a:cs typeface="字魂105号-简雅黑" panose="00000500000000000000"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r>
              <a:rPr lang="zh-CN" altLang="en-US" dirty="0"/>
              <a:t>五渔村未来展望</a:t>
            </a:r>
          </a:p>
        </p:txBody>
      </p:sp>
      <p:sp>
        <p:nvSpPr>
          <p:cNvPr id="3" name="矩形: 圆角 2">
            <a:extLst>
              <a:ext uri="{FF2B5EF4-FFF2-40B4-BE49-F238E27FC236}">
                <a16:creationId xmlns:a16="http://schemas.microsoft.com/office/drawing/2014/main" id="{B88B88D8-9864-323F-8AE5-03CB8439E040}"/>
              </a:ext>
            </a:extLst>
          </p:cNvPr>
          <p:cNvSpPr/>
          <p:nvPr/>
        </p:nvSpPr>
        <p:spPr>
          <a:xfrm>
            <a:off x="416366" y="1614488"/>
            <a:ext cx="6620611" cy="4300537"/>
          </a:xfrm>
          <a:prstGeom prst="roundRect">
            <a:avLst>
              <a:gd name="adj" fmla="val 5175"/>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20" name="文本框 19">
            <a:extLst>
              <a:ext uri="{FF2B5EF4-FFF2-40B4-BE49-F238E27FC236}">
                <a16:creationId xmlns:a16="http://schemas.microsoft.com/office/drawing/2014/main" id="{385D315C-2D78-7AAF-06CD-288F44DB2741}"/>
              </a:ext>
            </a:extLst>
          </p:cNvPr>
          <p:cNvSpPr txBox="1"/>
          <p:nvPr/>
        </p:nvSpPr>
        <p:spPr>
          <a:xfrm>
            <a:off x="7387128" y="2256289"/>
            <a:ext cx="4388506" cy="1273875"/>
          </a:xfrm>
          <a:prstGeom prst="rect">
            <a:avLst/>
          </a:prstGeom>
          <a:noFill/>
        </p:spPr>
        <p:txBody>
          <a:bodyPr wrap="square" rtlCol="0">
            <a:noAutofit/>
          </a:bodyPr>
          <a:lstStyle/>
          <a:p>
            <a:pPr marL="342900" indent="-342900">
              <a:lnSpc>
                <a:spcPct val="150000"/>
              </a:lnSpc>
              <a:buFont typeface="Arial" panose="020B0604020202020204" pitchFamily="34" charset="0"/>
              <a:buChar char="•"/>
            </a:pPr>
            <a:r>
              <a:rPr lang="zh-CN" altLang="en-US" kern="100" dirty="0">
                <a:solidFill>
                  <a:schemeClr val="tx1">
                    <a:lumMod val="75000"/>
                    <a:lumOff val="25000"/>
                  </a:schemeClr>
                </a:solidFill>
                <a:effectLst/>
                <a:latin typeface="+mn-ea"/>
                <a:cs typeface="字魂105号-简雅黑" panose="00000500000000000000" pitchFamily="2" charset="-122"/>
              </a:rPr>
              <a:t>此处填写你的正文内容、此处填写</a:t>
            </a:r>
            <a:endParaRPr lang="en-US" altLang="zh-CN" kern="100" dirty="0">
              <a:solidFill>
                <a:schemeClr val="tx1">
                  <a:lumMod val="75000"/>
                  <a:lumOff val="25000"/>
                </a:schemeClr>
              </a:solidFill>
              <a:latin typeface="+mn-ea"/>
              <a:cs typeface="字魂105号-简雅黑" panose="00000500000000000000" pitchFamily="2" charset="-122"/>
            </a:endParaRPr>
          </a:p>
          <a:p>
            <a:pPr marL="342900" indent="-342900">
              <a:lnSpc>
                <a:spcPct val="150000"/>
              </a:lnSpc>
              <a:buFont typeface="Arial" panose="020B0604020202020204" pitchFamily="34" charset="0"/>
              <a:buChar char="•"/>
            </a:pPr>
            <a:r>
              <a:rPr lang="zh-CN" altLang="en-US" kern="100" dirty="0">
                <a:solidFill>
                  <a:schemeClr val="tx1">
                    <a:lumMod val="75000"/>
                    <a:lumOff val="25000"/>
                  </a:schemeClr>
                </a:solidFill>
                <a:effectLst/>
                <a:latin typeface="+mn-ea"/>
                <a:cs typeface="字魂105号-简雅黑" panose="00000500000000000000" pitchFamily="2" charset="-122"/>
              </a:rPr>
              <a:t>此处填写你的正文内容、此处填写</a:t>
            </a:r>
            <a:endParaRPr lang="en-US" altLang="zh-CN" kern="100" dirty="0">
              <a:solidFill>
                <a:schemeClr val="tx1">
                  <a:lumMod val="75000"/>
                  <a:lumOff val="25000"/>
                </a:schemeClr>
              </a:solidFill>
              <a:effectLst/>
              <a:latin typeface="+mn-ea"/>
              <a:cs typeface="字魂105号-简雅黑" panose="00000500000000000000" pitchFamily="2" charset="-122"/>
            </a:endParaRPr>
          </a:p>
          <a:p>
            <a:pPr marL="342900" indent="-342900">
              <a:lnSpc>
                <a:spcPct val="150000"/>
              </a:lnSpc>
              <a:buFont typeface="Arial" panose="020B0604020202020204" pitchFamily="34" charset="0"/>
              <a:buChar char="•"/>
            </a:pPr>
            <a:r>
              <a:rPr lang="zh-CN" altLang="en-US" kern="100" dirty="0">
                <a:solidFill>
                  <a:schemeClr val="tx1">
                    <a:lumMod val="75000"/>
                    <a:lumOff val="25000"/>
                  </a:schemeClr>
                </a:solidFill>
                <a:effectLst/>
                <a:latin typeface="+mn-ea"/>
                <a:cs typeface="字魂105号-简雅黑" panose="00000500000000000000" pitchFamily="2" charset="-122"/>
              </a:rPr>
              <a:t>此处填写你的正文内容、此处填写</a:t>
            </a:r>
            <a:endParaRPr lang="en-US" altLang="zh-CN" kern="100" dirty="0">
              <a:solidFill>
                <a:schemeClr val="tx1">
                  <a:lumMod val="75000"/>
                  <a:lumOff val="25000"/>
                </a:schemeClr>
              </a:solidFill>
              <a:effectLst/>
              <a:latin typeface="+mn-ea"/>
              <a:cs typeface="字魂105号-简雅黑" panose="00000500000000000000" pitchFamily="2" charset="-122"/>
            </a:endParaRPr>
          </a:p>
        </p:txBody>
      </p:sp>
      <p:sp>
        <p:nvSpPr>
          <p:cNvPr id="21" name="文本框 20">
            <a:extLst>
              <a:ext uri="{FF2B5EF4-FFF2-40B4-BE49-F238E27FC236}">
                <a16:creationId xmlns:a16="http://schemas.microsoft.com/office/drawing/2014/main" id="{3A62CAB1-92B6-FB80-3D48-4AE78565BCE5}"/>
              </a:ext>
            </a:extLst>
          </p:cNvPr>
          <p:cNvSpPr txBox="1"/>
          <p:nvPr/>
        </p:nvSpPr>
        <p:spPr>
          <a:xfrm>
            <a:off x="7387128" y="1609958"/>
            <a:ext cx="3808273" cy="523220"/>
          </a:xfrm>
          <a:prstGeom prst="rect">
            <a:avLst/>
          </a:prstGeom>
          <a:noFill/>
        </p:spPr>
        <p:txBody>
          <a:bodyPr wrap="square" rtlCol="0">
            <a:noAutofit/>
          </a:bodyPr>
          <a:lstStyle/>
          <a:p>
            <a:r>
              <a:rPr lang="zh-CN" altLang="en-US" sz="2800" b="1" dirty="0">
                <a:latin typeface="+mn-ea"/>
                <a:cs typeface="字魂105号-简雅黑" panose="00000500000000000000" pitchFamily="2" charset="-122"/>
              </a:rPr>
              <a:t>此处添加标题</a:t>
            </a:r>
          </a:p>
        </p:txBody>
      </p:sp>
      <p:sp>
        <p:nvSpPr>
          <p:cNvPr id="22" name="文本框 21">
            <a:extLst>
              <a:ext uri="{FF2B5EF4-FFF2-40B4-BE49-F238E27FC236}">
                <a16:creationId xmlns:a16="http://schemas.microsoft.com/office/drawing/2014/main" id="{A4764085-0CE4-BF38-3805-869358DD4AB5}"/>
              </a:ext>
            </a:extLst>
          </p:cNvPr>
          <p:cNvSpPr txBox="1"/>
          <p:nvPr/>
        </p:nvSpPr>
        <p:spPr>
          <a:xfrm>
            <a:off x="7387128" y="4501738"/>
            <a:ext cx="4388506" cy="1273875"/>
          </a:xfrm>
          <a:prstGeom prst="rect">
            <a:avLst/>
          </a:prstGeom>
          <a:noFill/>
        </p:spPr>
        <p:txBody>
          <a:bodyPr wrap="square" rtlCol="0">
            <a:noAutofit/>
          </a:bodyPr>
          <a:lstStyle/>
          <a:p>
            <a:pPr marL="342900" indent="-342900">
              <a:lnSpc>
                <a:spcPct val="150000"/>
              </a:lnSpc>
              <a:buFont typeface="Arial" panose="020B0604020202020204" pitchFamily="34" charset="0"/>
              <a:buChar char="•"/>
            </a:pPr>
            <a:r>
              <a:rPr lang="zh-CN" altLang="en-US" kern="100" dirty="0">
                <a:solidFill>
                  <a:schemeClr val="tx1">
                    <a:lumMod val="75000"/>
                    <a:lumOff val="25000"/>
                  </a:schemeClr>
                </a:solidFill>
                <a:effectLst/>
                <a:latin typeface="+mn-ea"/>
                <a:cs typeface="字魂105号-简雅黑" panose="00000500000000000000" pitchFamily="2" charset="-122"/>
              </a:rPr>
              <a:t>此处填写你的正文内容、此处填写</a:t>
            </a:r>
            <a:endParaRPr lang="en-US" altLang="zh-CN" kern="100" dirty="0">
              <a:solidFill>
                <a:schemeClr val="tx1">
                  <a:lumMod val="75000"/>
                  <a:lumOff val="25000"/>
                </a:schemeClr>
              </a:solidFill>
              <a:latin typeface="+mn-ea"/>
              <a:cs typeface="字魂105号-简雅黑" panose="00000500000000000000" pitchFamily="2" charset="-122"/>
            </a:endParaRPr>
          </a:p>
          <a:p>
            <a:pPr marL="342900" indent="-342900">
              <a:lnSpc>
                <a:spcPct val="150000"/>
              </a:lnSpc>
              <a:buFont typeface="Arial" panose="020B0604020202020204" pitchFamily="34" charset="0"/>
              <a:buChar char="•"/>
            </a:pPr>
            <a:r>
              <a:rPr lang="zh-CN" altLang="en-US" kern="100" dirty="0">
                <a:solidFill>
                  <a:schemeClr val="tx1">
                    <a:lumMod val="75000"/>
                    <a:lumOff val="25000"/>
                  </a:schemeClr>
                </a:solidFill>
                <a:effectLst/>
                <a:latin typeface="+mn-ea"/>
                <a:cs typeface="字魂105号-简雅黑" panose="00000500000000000000" pitchFamily="2" charset="-122"/>
              </a:rPr>
              <a:t>此处填写你的正文内容、此处填写</a:t>
            </a:r>
            <a:endParaRPr lang="en-US" altLang="zh-CN" kern="100" dirty="0">
              <a:solidFill>
                <a:schemeClr val="tx1">
                  <a:lumMod val="75000"/>
                  <a:lumOff val="25000"/>
                </a:schemeClr>
              </a:solidFill>
              <a:effectLst/>
              <a:latin typeface="+mn-ea"/>
              <a:cs typeface="字魂105号-简雅黑" panose="00000500000000000000" pitchFamily="2" charset="-122"/>
            </a:endParaRPr>
          </a:p>
          <a:p>
            <a:pPr marL="342900" indent="-342900">
              <a:lnSpc>
                <a:spcPct val="150000"/>
              </a:lnSpc>
              <a:buFont typeface="Arial" panose="020B0604020202020204" pitchFamily="34" charset="0"/>
              <a:buChar char="•"/>
            </a:pPr>
            <a:r>
              <a:rPr lang="zh-CN" altLang="en-US" kern="100" dirty="0">
                <a:solidFill>
                  <a:schemeClr val="tx1">
                    <a:lumMod val="75000"/>
                    <a:lumOff val="25000"/>
                  </a:schemeClr>
                </a:solidFill>
                <a:effectLst/>
                <a:latin typeface="+mn-ea"/>
                <a:cs typeface="字魂105号-简雅黑" panose="00000500000000000000" pitchFamily="2" charset="-122"/>
              </a:rPr>
              <a:t>此处填写你的正文内容、此处填写</a:t>
            </a:r>
            <a:endParaRPr lang="en-US" altLang="zh-CN" kern="100" dirty="0">
              <a:solidFill>
                <a:schemeClr val="tx1">
                  <a:lumMod val="75000"/>
                  <a:lumOff val="25000"/>
                </a:schemeClr>
              </a:solidFill>
              <a:effectLst/>
              <a:latin typeface="+mn-ea"/>
              <a:cs typeface="字魂105号-简雅黑" panose="00000500000000000000" pitchFamily="2" charset="-122"/>
            </a:endParaRPr>
          </a:p>
        </p:txBody>
      </p:sp>
      <p:sp>
        <p:nvSpPr>
          <p:cNvPr id="23" name="文本框 22">
            <a:extLst>
              <a:ext uri="{FF2B5EF4-FFF2-40B4-BE49-F238E27FC236}">
                <a16:creationId xmlns:a16="http://schemas.microsoft.com/office/drawing/2014/main" id="{A0D8A091-1181-AF4D-3702-45A6997D5FEE}"/>
              </a:ext>
            </a:extLst>
          </p:cNvPr>
          <p:cNvSpPr txBox="1"/>
          <p:nvPr/>
        </p:nvSpPr>
        <p:spPr>
          <a:xfrm>
            <a:off x="7387128" y="3855407"/>
            <a:ext cx="3808273" cy="523220"/>
          </a:xfrm>
          <a:prstGeom prst="rect">
            <a:avLst/>
          </a:prstGeom>
          <a:noFill/>
        </p:spPr>
        <p:txBody>
          <a:bodyPr wrap="square" rtlCol="0">
            <a:noAutofit/>
          </a:bodyPr>
          <a:lstStyle/>
          <a:p>
            <a:r>
              <a:rPr lang="zh-CN" altLang="en-US" sz="2800" b="1" dirty="0">
                <a:latin typeface="+mn-ea"/>
                <a:cs typeface="字魂105号-简雅黑" panose="00000500000000000000" pitchFamily="2" charset="-122"/>
              </a:rPr>
              <a:t>此处添加标题</a:t>
            </a:r>
          </a:p>
        </p:txBody>
      </p:sp>
      <p:graphicFrame>
        <p:nvGraphicFramePr>
          <p:cNvPr id="12" name="图表 11">
            <a:extLst>
              <a:ext uri="{FF2B5EF4-FFF2-40B4-BE49-F238E27FC236}">
                <a16:creationId xmlns:a16="http://schemas.microsoft.com/office/drawing/2014/main" id="{BE60D6FE-02C0-AE58-0F2E-B48ACA6CACC8}"/>
              </a:ext>
            </a:extLst>
          </p:cNvPr>
          <p:cNvGraphicFramePr/>
          <p:nvPr>
            <p:extLst>
              <p:ext uri="{D42A27DB-BD31-4B8C-83A1-F6EECF244321}">
                <p14:modId xmlns:p14="http://schemas.microsoft.com/office/powerpoint/2010/main" val="3534845906"/>
              </p:ext>
            </p:extLst>
          </p:nvPr>
        </p:nvGraphicFramePr>
        <p:xfrm>
          <a:off x="696912" y="2009280"/>
          <a:ext cx="6198711" cy="3692254"/>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895538" y="571417"/>
            <a:ext cx="1777703" cy="2169825"/>
          </a:xfrm>
          <a:prstGeom prst="rect">
            <a:avLst/>
          </a:prstGeom>
          <a:noFill/>
        </p:spPr>
        <p:txBody>
          <a:bodyPr wrap="square" rtlCol="0">
            <a:noAutofit/>
          </a:bodyPr>
          <a:lstStyle>
            <a:defPPr>
              <a:defRPr lang="zh-CN"/>
            </a:defPPr>
            <a:lvl1pPr>
              <a:defRPr sz="12500">
                <a:gradFill>
                  <a:gsLst>
                    <a:gs pos="0">
                      <a:schemeClr val="accent2"/>
                    </a:gs>
                    <a:gs pos="100000">
                      <a:schemeClr val="accent1"/>
                    </a:gs>
                  </a:gsLst>
                  <a:lin ang="5400000" scaled="1"/>
                </a:gradFill>
                <a:latin typeface="演示镇魂行楷" panose="00000500000000000000" pitchFamily="2" charset="-122"/>
                <a:ea typeface="演示镇魂行楷" panose="00000500000000000000" pitchFamily="2" charset="-122"/>
              </a:defRPr>
            </a:lvl1pPr>
          </a:lstStyle>
          <a:p>
            <a:r>
              <a:rPr lang="zh-CN" altLang="en-US" sz="13500" b="1" dirty="0">
                <a:solidFill>
                  <a:schemeClr val="accent1"/>
                </a:solidFill>
                <a:latin typeface="+mj-ea"/>
                <a:ea typeface="+mj-ea"/>
              </a:rPr>
              <a:t>嵊</a:t>
            </a:r>
            <a:endParaRPr lang="zh-CN" altLang="en-US" sz="13500" b="1" dirty="0">
              <a:ln>
                <a:solidFill>
                  <a:schemeClr val="accent1"/>
                </a:solidFill>
              </a:ln>
              <a:solidFill>
                <a:schemeClr val="accent1"/>
              </a:solidFill>
              <a:effectLst>
                <a:outerShdw blurRad="38100" dist="25400" dir="5400000" algn="ctr" rotWithShape="0">
                  <a:srgbClr val="6E747A">
                    <a:alpha val="43000"/>
                  </a:srgbClr>
                </a:outerShdw>
              </a:effectLst>
              <a:latin typeface="+mj-ea"/>
              <a:ea typeface="+mj-ea"/>
              <a:cs typeface="字魂105号-简雅黑" panose="00000500000000000000" pitchFamily="2" charset="-122"/>
              <a:sym typeface="汉仪程行简" panose="00020600040101010101" charset="-122"/>
            </a:endParaRPr>
          </a:p>
        </p:txBody>
      </p:sp>
      <p:sp>
        <p:nvSpPr>
          <p:cNvPr id="17" name="文本框 16"/>
          <p:cNvSpPr txBox="1"/>
          <p:nvPr/>
        </p:nvSpPr>
        <p:spPr>
          <a:xfrm>
            <a:off x="3948577" y="1330508"/>
            <a:ext cx="6729730" cy="1938992"/>
          </a:xfrm>
          <a:prstGeom prst="rect">
            <a:avLst/>
          </a:prstGeom>
          <a:noFill/>
        </p:spPr>
        <p:txBody>
          <a:bodyPr wrap="square" rtlCol="0">
            <a:noAutofit/>
          </a:bodyPr>
          <a:lstStyle/>
          <a:p>
            <a:r>
              <a:rPr lang="zh-CN" altLang="en-US" sz="6000" b="1" dirty="0">
                <a:latin typeface="+mn-ea"/>
                <a:cs typeface="字魂105号-简雅黑" panose="00000500000000000000" pitchFamily="2" charset="-122"/>
              </a:rPr>
              <a:t>谢谢观看</a:t>
            </a:r>
            <a:endParaRPr lang="en-US" altLang="zh-CN" sz="6000" b="1" dirty="0">
              <a:latin typeface="+mn-ea"/>
              <a:cs typeface="字魂105号-简雅黑" panose="00000500000000000000" pitchFamily="2" charset="-122"/>
            </a:endParaRPr>
          </a:p>
          <a:p>
            <a:r>
              <a:rPr lang="en-US" altLang="zh-CN" sz="6000" b="1" dirty="0">
                <a:latin typeface="+mn-ea"/>
                <a:cs typeface="字魂105号-简雅黑" panose="00000500000000000000" pitchFamily="2" charset="-122"/>
              </a:rPr>
              <a:t>THANKS</a:t>
            </a:r>
            <a:endParaRPr lang="zh-CN" altLang="en-US" sz="6000" b="1" dirty="0">
              <a:latin typeface="+mn-ea"/>
              <a:cs typeface="字魂105号-简雅黑" panose="00000500000000000000" pitchFamily="2" charset="-122"/>
            </a:endParaRPr>
          </a:p>
        </p:txBody>
      </p:sp>
      <p:sp>
        <p:nvSpPr>
          <p:cNvPr id="19" name="文本框 18" hidden="1"/>
          <p:cNvSpPr txBox="1"/>
          <p:nvPr/>
        </p:nvSpPr>
        <p:spPr>
          <a:xfrm>
            <a:off x="2117470" y="3160715"/>
            <a:ext cx="8674443" cy="2015936"/>
          </a:xfrm>
          <a:prstGeom prst="rect">
            <a:avLst/>
          </a:prstGeom>
          <a:noFill/>
        </p:spPr>
        <p:txBody>
          <a:bodyPr wrap="square" rtlCol="0">
            <a:noAutofit/>
          </a:bodyPr>
          <a:lstStyle/>
          <a:p>
            <a:r>
              <a:rPr lang="en-US" altLang="zh-CN" sz="12500" b="1" dirty="0">
                <a:ln w="0"/>
                <a:gradFill>
                  <a:gsLst>
                    <a:gs pos="0">
                      <a:schemeClr val="accent6">
                        <a:alpha val="74000"/>
                      </a:schemeClr>
                    </a:gs>
                    <a:gs pos="100000">
                      <a:schemeClr val="accent6">
                        <a:alpha val="0"/>
                      </a:schemeClr>
                    </a:gs>
                  </a:gsLst>
                  <a:lin ang="5400000"/>
                </a:gradFill>
                <a:effectLst>
                  <a:reflection blurRad="6350" stA="53000" endA="300" endPos="35500" dir="5400000" sy="-90000" algn="bl" rotWithShape="0"/>
                </a:effectLst>
                <a:latin typeface="+mj-lt"/>
                <a:ea typeface="字魂167号-伊人黑" panose="00000500000000000000" pitchFamily="2" charset="-122"/>
              </a:rPr>
              <a:t>WULONG</a:t>
            </a:r>
            <a:endParaRPr lang="zh-CN" altLang="en-US" sz="12500" b="1" dirty="0">
              <a:ln w="0"/>
              <a:gradFill>
                <a:gsLst>
                  <a:gs pos="0">
                    <a:schemeClr val="accent6">
                      <a:alpha val="74000"/>
                    </a:schemeClr>
                  </a:gs>
                  <a:gs pos="100000">
                    <a:schemeClr val="accent6">
                      <a:alpha val="0"/>
                    </a:schemeClr>
                  </a:gs>
                </a:gsLst>
                <a:lin ang="5400000"/>
              </a:gradFill>
              <a:effectLst>
                <a:reflection blurRad="6350" stA="53000" endA="300" endPos="35500" dir="5400000" sy="-90000" algn="bl" rotWithShape="0"/>
              </a:effectLst>
              <a:latin typeface="+mj-lt"/>
              <a:ea typeface="字魂167号-伊人黑" panose="00000500000000000000" pitchFamily="2" charset="-122"/>
            </a:endParaRPr>
          </a:p>
        </p:txBody>
      </p:sp>
      <p:pic>
        <p:nvPicPr>
          <p:cNvPr id="20" name="图片 19"/>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2090590" y="2936988"/>
            <a:ext cx="8214945" cy="3766831"/>
          </a:xfrm>
          <a:prstGeom prst="rect">
            <a:avLst/>
          </a:prstGeom>
        </p:spPr>
      </p:pic>
      <p:pic>
        <p:nvPicPr>
          <p:cNvPr id="7" name="图片 6" descr="湖边的景色&#10;&#10;描述已自动生成"/>
          <p:cNvPicPr>
            <a:picLocks noChangeAspect="1"/>
          </p:cNvPicPr>
          <p:nvPr/>
        </p:nvPicPr>
        <p:blipFill rotWithShape="1">
          <a:blip r:embed="rId4" cstate="screen">
            <a:alphaModFix amt="85000"/>
            <a:extLst>
              <a:ext uri="{BEBA8EAE-BF5A-486C-A8C5-ECC9F3942E4B}">
                <a14:imgProps xmlns:a14="http://schemas.microsoft.com/office/drawing/2010/main">
                  <a14:imgLayer r:embed="rId5">
                    <a14:imgEffect>
                      <a14:backgroundRemoval t="10628" b="100000" l="0" r="100000">
                        <a14:foregroundMark x1="3303" y1="52496" x2="46204" y2="99839"/>
                        <a14:foregroundMark x1="0" y1="66667" x2="1498" y2="78905"/>
                        <a14:foregroundMark x1="1532" y1="79066" x2="2111" y2="99839"/>
                        <a14:foregroundMark x1="477" y1="37037" x2="11440" y2="35749"/>
                        <a14:foregroundMark x1="11440" y1="35749" x2="11440" y2="35749"/>
                        <a14:foregroundMark x1="2451" y1="28986" x2="21416" y2="33011"/>
                        <a14:foregroundMark x1="55941" y1="10789" x2="59789" y2="14815"/>
                        <a14:foregroundMark x1="0" y1="32045" x2="1975" y2="32850"/>
                        <a14:foregroundMark x1="90058" y1="44444" x2="96765" y2="47182"/>
                        <a14:foregroundMark x1="98604" y1="51852" x2="99966" y2="84702"/>
                        <a14:foregroundMark x1="10589" y1="23510" x2="13006" y2="23510"/>
                        <a14:foregroundMark x1="13858" y1="22866" x2="16003" y2="22866"/>
                        <a14:foregroundMark x1="18420" y1="21417" x2="20701" y2="22222"/>
                        <a14:foregroundMark x1="16990" y1="22866" x2="17841" y2="22866"/>
                        <a14:foregroundMark x1="21416" y1="22866" x2="23289" y2="22866"/>
                        <a14:foregroundMark x1="23425" y1="22866" x2="24991" y2="24155"/>
                      </a14:backgroundRemoval>
                    </a14:imgEffect>
                    <a14:imgEffect>
                      <a14:brightnessContrast contrast="40000"/>
                    </a14:imgEffect>
                    <a14:imgEffect>
                      <a14:colorTemperature colorTemp="4700"/>
                    </a14:imgEffect>
                  </a14:imgLayer>
                </a14:imgProps>
              </a:ext>
              <a:ext uri="{28A0092B-C50C-407E-A947-70E740481C1C}">
                <a14:useLocalDpi xmlns:a14="http://schemas.microsoft.com/office/drawing/2010/main"/>
              </a:ext>
            </a:extLst>
          </a:blip>
          <a:srcRect/>
          <a:stretch>
            <a:fillRect/>
          </a:stretch>
        </p:blipFill>
        <p:spPr>
          <a:xfrm>
            <a:off x="0" y="4279358"/>
            <a:ext cx="12192000" cy="2578643"/>
          </a:xfrm>
          <a:custGeom>
            <a:avLst/>
            <a:gdLst>
              <a:gd name="connsiteX0" fmla="*/ 0 w 12192000"/>
              <a:gd name="connsiteY0" fmla="*/ 0 h 2578643"/>
              <a:gd name="connsiteX1" fmla="*/ 12192000 w 12192000"/>
              <a:gd name="connsiteY1" fmla="*/ 0 h 2578643"/>
              <a:gd name="connsiteX2" fmla="*/ 12192000 w 12192000"/>
              <a:gd name="connsiteY2" fmla="*/ 2578643 h 2578643"/>
              <a:gd name="connsiteX3" fmla="*/ 0 w 12192000"/>
              <a:gd name="connsiteY3" fmla="*/ 2578643 h 2578643"/>
            </a:gdLst>
            <a:ahLst/>
            <a:cxnLst>
              <a:cxn ang="0">
                <a:pos x="connsiteX0" y="connsiteY0"/>
              </a:cxn>
              <a:cxn ang="0">
                <a:pos x="connsiteX1" y="connsiteY1"/>
              </a:cxn>
              <a:cxn ang="0">
                <a:pos x="connsiteX2" y="connsiteY2"/>
              </a:cxn>
              <a:cxn ang="0">
                <a:pos x="connsiteX3" y="connsiteY3"/>
              </a:cxn>
            </a:cxnLst>
            <a:rect l="l" t="t" r="r" b="b"/>
            <a:pathLst>
              <a:path w="12192000" h="2578643">
                <a:moveTo>
                  <a:pt x="0" y="0"/>
                </a:moveTo>
                <a:lnTo>
                  <a:pt x="12192000" y="0"/>
                </a:lnTo>
                <a:lnTo>
                  <a:pt x="12192000" y="2578643"/>
                </a:lnTo>
                <a:lnTo>
                  <a:pt x="0" y="2578643"/>
                </a:lnTo>
                <a:close/>
              </a:path>
            </a:pathLst>
          </a:custGeom>
        </p:spPr>
      </p:pic>
      <p:sp>
        <p:nvSpPr>
          <p:cNvPr id="2" name="文本框 1"/>
          <p:cNvSpPr txBox="1"/>
          <p:nvPr/>
        </p:nvSpPr>
        <p:spPr>
          <a:xfrm>
            <a:off x="2294715" y="1552956"/>
            <a:ext cx="1765005" cy="2014855"/>
          </a:xfrm>
          <a:prstGeom prst="rect">
            <a:avLst/>
          </a:prstGeom>
          <a:noFill/>
        </p:spPr>
        <p:txBody>
          <a:bodyPr wrap="square" rtlCol="0">
            <a:noAutofit/>
          </a:bodyPr>
          <a:lstStyle>
            <a:defPPr>
              <a:defRPr lang="zh-CN"/>
            </a:defPPr>
            <a:lvl1pPr>
              <a:defRPr sz="12500">
                <a:gradFill>
                  <a:gsLst>
                    <a:gs pos="0">
                      <a:schemeClr val="accent2"/>
                    </a:gs>
                    <a:gs pos="100000">
                      <a:schemeClr val="accent1"/>
                    </a:gs>
                  </a:gsLst>
                  <a:lin ang="5400000" scaled="1"/>
                </a:gradFill>
                <a:latin typeface="演示镇魂行楷" panose="00000500000000000000" pitchFamily="2" charset="-122"/>
                <a:ea typeface="演示镇魂行楷" panose="00000500000000000000" pitchFamily="2" charset="-122"/>
              </a:defRPr>
            </a:lvl1pPr>
          </a:lstStyle>
          <a:p>
            <a:r>
              <a:rPr lang="zh-CN" altLang="en-US" b="1" dirty="0">
                <a:solidFill>
                  <a:schemeClr val="accent1"/>
                </a:solidFill>
                <a:latin typeface="+mj-ea"/>
                <a:ea typeface="+mj-ea"/>
              </a:rPr>
              <a:t>泗</a:t>
            </a:r>
            <a:endParaRPr lang="zh-CN" altLang="en-US" sz="9600" b="1" dirty="0">
              <a:ln>
                <a:solidFill>
                  <a:schemeClr val="accent1"/>
                </a:solidFill>
              </a:ln>
              <a:solidFill>
                <a:schemeClr val="accent1"/>
              </a:solidFill>
              <a:effectLst>
                <a:outerShdw blurRad="38100" dist="25400" dir="5400000" algn="ctr" rotWithShape="0">
                  <a:srgbClr val="6E747A">
                    <a:alpha val="43000"/>
                  </a:srgbClr>
                </a:outerShdw>
              </a:effectLst>
              <a:latin typeface="+mj-ea"/>
              <a:ea typeface="+mj-ea"/>
              <a:cs typeface="字魂105号-简雅黑" panose="00000500000000000000" pitchFamily="2" charset="-122"/>
              <a:sym typeface="汉仪程行简" panose="00020600040101010101" charset="-122"/>
            </a:endParaRPr>
          </a:p>
        </p:txBody>
      </p:sp>
    </p:spTree>
    <p:extLst>
      <p:ext uri="{BB962C8B-B14F-4D97-AF65-F5344CB8AC3E}">
        <p14:creationId xmlns:p14="http://schemas.microsoft.com/office/powerpoint/2010/main" val="25792016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pic>
        <p:nvPicPr>
          <p:cNvPr id="5" name="图片 4">
            <a:extLst>
              <a:ext uri="{FF2B5EF4-FFF2-40B4-BE49-F238E27FC236}">
                <a16:creationId xmlns:a16="http://schemas.microsoft.com/office/drawing/2014/main" id="{5A43C0AE-482D-A494-91B8-9C77CF6EE7B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000514" y="691585"/>
            <a:ext cx="1821910" cy="1821910"/>
          </a:xfrm>
          <a:prstGeom prst="rect">
            <a:avLst/>
          </a:prstGeom>
          <a:noFill/>
          <a:ln w="38100" cap="sq">
            <a:gradFill>
              <a:gsLst>
                <a:gs pos="0">
                  <a:srgbClr val="00FFFF"/>
                </a:gs>
                <a:gs pos="100000">
                  <a:srgbClr val="00FFFF"/>
                </a:gs>
              </a:gsLst>
              <a:lin ang="5400000" scaled="1"/>
            </a:gradFill>
            <a:miter lim="800000"/>
          </a:ln>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23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7" y="653700"/>
            <a:ext cx="1661239" cy="523220"/>
          </a:xfrm>
          <a:prstGeom prst="rect">
            <a:avLst/>
          </a:prstGeom>
          <a:noFill/>
        </p:spPr>
        <p:txBody>
          <a:bodyPr wrap="square" rtlCol="0">
            <a:spAutoFit/>
          </a:bodyPr>
          <a:lstStyle/>
          <a:p>
            <a:r>
              <a:rPr lang="en-US" altLang="zh-CN" sz="2800" dirty="0" err="1">
                <a:gradFill>
                  <a:gsLst>
                    <a:gs pos="0">
                      <a:schemeClr val="bg1"/>
                    </a:gs>
                    <a:gs pos="100000">
                      <a:srgbClr val="00FFFF"/>
                    </a:gs>
                  </a:gsLst>
                  <a:lin ang="2700000" scaled="1"/>
                </a:gradFill>
                <a:latin typeface="+mj-ea"/>
                <a:ea typeface="+mj-ea"/>
              </a:rPr>
              <a:t>gosenibun</a:t>
            </a:r>
            <a:endParaRPr lang="zh-CN" altLang="en-US" sz="2800" dirty="0">
              <a:gradFill>
                <a:gsLst>
                  <a:gs pos="0">
                    <a:schemeClr val="bg1"/>
                  </a:gs>
                  <a:gs pos="100000">
                    <a:srgbClr val="00FFFF"/>
                  </a:gs>
                </a:gsLst>
                <a:lin ang="2700000" scaled="1"/>
              </a:gradFill>
              <a:latin typeface="+mj-ea"/>
              <a:ea typeface="+mj-ea"/>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爱吃面包的</a:t>
            </a:r>
            <a:r>
              <a:rPr lang="en-US" altLang="zh-CN" spc="100" dirty="0" err="1">
                <a:gradFill>
                  <a:gsLst>
                    <a:gs pos="0">
                      <a:schemeClr val="bg1"/>
                    </a:gs>
                    <a:gs pos="100000">
                      <a:srgbClr val="00FFFF"/>
                    </a:gs>
                  </a:gsLst>
                  <a:lin ang="2700000" scaled="1"/>
                </a:gradFill>
              </a:rPr>
              <a:t>PPTer</a:t>
            </a:r>
            <a:endParaRPr lang="zh-CN" altLang="en-US" spc="100" dirty="0">
              <a:gradFill>
                <a:gsLst>
                  <a:gs pos="0">
                    <a:schemeClr val="bg1"/>
                  </a:gs>
                  <a:gs pos="100000">
                    <a:srgbClr val="00FFFF"/>
                  </a:gs>
                </a:gsLst>
                <a:lin ang="2700000" scaled="1"/>
              </a:gradFill>
            </a:endParaRP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5" y="1611031"/>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擅长工作型</a:t>
            </a:r>
            <a:r>
              <a:rPr lang="en-US" altLang="zh-CN" spc="100" dirty="0">
                <a:gradFill>
                  <a:gsLst>
                    <a:gs pos="0">
                      <a:schemeClr val="bg1"/>
                    </a:gs>
                    <a:gs pos="100000">
                      <a:srgbClr val="00FFFF"/>
                    </a:gs>
                  </a:gsLst>
                  <a:lin ang="2700000" scaled="1"/>
                </a:gradFill>
              </a:rPr>
              <a:t>PPT</a:t>
            </a:r>
            <a:endParaRPr lang="zh-CN" altLang="en-US" spc="100" dirty="0">
              <a:gradFill>
                <a:gsLst>
                  <a:gs pos="0">
                    <a:schemeClr val="bg1"/>
                  </a:gs>
                  <a:gs pos="100000">
                    <a:srgbClr val="00FFFF"/>
                  </a:gs>
                </a:gsLst>
                <a:lin ang="2700000" scaled="1"/>
              </a:gradFill>
            </a:endParaRP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18615" y="1995051"/>
            <a:ext cx="2735968" cy="646331"/>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艾迪鹅</a:t>
            </a:r>
            <a:r>
              <a:rPr lang="en-US" altLang="zh-CN" spc="100" dirty="0">
                <a:gradFill>
                  <a:gsLst>
                    <a:gs pos="0">
                      <a:schemeClr val="bg1"/>
                    </a:gs>
                    <a:gs pos="100000">
                      <a:srgbClr val="00FFFF"/>
                    </a:gs>
                  </a:gsLst>
                  <a:lin ang="2700000" scaled="1"/>
                </a:gradFill>
              </a:rPr>
              <a:t>&amp;</a:t>
            </a:r>
            <a:r>
              <a:rPr lang="zh-CN" altLang="en-US" spc="100" dirty="0">
                <a:gradFill>
                  <a:gsLst>
                    <a:gs pos="0">
                      <a:schemeClr val="bg1"/>
                    </a:gs>
                    <a:gs pos="100000">
                      <a:srgbClr val="00FFFF"/>
                    </a:gs>
                  </a:gsLst>
                  <a:lin ang="2700000" scaled="1"/>
                </a:gradFill>
              </a:rPr>
              <a:t>微软资源中心模板设计师</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s540554653</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40759322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C3F995D7-DEE1-08A1-3418-1765D57C35B1}"/>
              </a:ext>
            </a:extLst>
          </p:cNvPr>
          <p:cNvSpPr/>
          <p:nvPr/>
        </p:nvSpPr>
        <p:spPr>
          <a:xfrm>
            <a:off x="497006" y="3071252"/>
            <a:ext cx="3984039" cy="933332"/>
          </a:xfrm>
          <a:prstGeom prst="rect">
            <a:avLst/>
          </a:prstGeom>
        </p:spPr>
        <p:txBody>
          <a:bodyPr wrap="none">
            <a:spAutoFit/>
          </a:bodyPr>
          <a:lstStyle/>
          <a:p>
            <a:r>
              <a:rPr kumimoji="0" lang="en-US" altLang="zh-CN" sz="1400" b="0" i="0" u="none" strike="noStrike" kern="1200" cap="none" spc="0" normalizeH="0" baseline="0" noProof="0" dirty="0" err="1">
                <a:ln>
                  <a:noFill/>
                </a:ln>
                <a:solidFill>
                  <a:srgbClr val="FF0000"/>
                </a:solidFill>
                <a:effectLst/>
                <a:uLnTx/>
                <a:uFillTx/>
                <a:latin typeface="OPPOSans H"/>
                <a:ea typeface="OPPOSans H"/>
                <a:cs typeface="+mn-cs"/>
              </a:rPr>
              <a:t>Gosenibun</a:t>
            </a:r>
            <a:r>
              <a:rPr kumimoji="0" lang="en-US" altLang="zh-CN" sz="1400" b="0" i="0" u="none" strike="noStrike" kern="1200" cap="none" spc="0" normalizeH="0" baseline="0" noProof="0" dirty="0">
                <a:ln>
                  <a:noFill/>
                </a:ln>
                <a:solidFill>
                  <a:srgbClr val="FF0000"/>
                </a:solidFill>
                <a:effectLst/>
                <a:uLnTx/>
                <a:uFillTx/>
                <a:latin typeface="OPPOSans H"/>
                <a:ea typeface="OPPOSans H"/>
                <a:cs typeface="+mn-cs"/>
              </a:rPr>
              <a:t>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4" name="图片 3">
            <a:extLst>
              <a:ext uri="{FF2B5EF4-FFF2-40B4-BE49-F238E27FC236}">
                <a16:creationId xmlns:a16="http://schemas.microsoft.com/office/drawing/2014/main" id="{0A86C7C4-B7DF-E5E4-ADAC-FF12F2D5419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1188" y="2571750"/>
            <a:ext cx="1572527" cy="360120"/>
          </a:xfrm>
          <a:prstGeom prst="rect">
            <a:avLst/>
          </a:prstGeom>
        </p:spPr>
      </p:pic>
    </p:spTree>
    <p:extLst>
      <p:ext uri="{BB962C8B-B14F-4D97-AF65-F5344CB8AC3E}">
        <p14:creationId xmlns:p14="http://schemas.microsoft.com/office/powerpoint/2010/main" val="26445232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形状 14"/>
          <p:cNvSpPr/>
          <p:nvPr/>
        </p:nvSpPr>
        <p:spPr>
          <a:xfrm>
            <a:off x="-195655" y="0"/>
            <a:ext cx="7162829" cy="6858000"/>
          </a:xfrm>
          <a:custGeom>
            <a:avLst/>
            <a:gdLst>
              <a:gd name="connsiteX0" fmla="*/ 0 w 7162829"/>
              <a:gd name="connsiteY0" fmla="*/ 0 h 6858000"/>
              <a:gd name="connsiteX1" fmla="*/ 3825498 w 7162829"/>
              <a:gd name="connsiteY1" fmla="*/ 0 h 6858000"/>
              <a:gd name="connsiteX2" fmla="*/ 3874217 w 7162829"/>
              <a:gd name="connsiteY2" fmla="*/ 72539 h 6858000"/>
              <a:gd name="connsiteX3" fmla="*/ 4295553 w 7162829"/>
              <a:gd name="connsiteY3" fmla="*/ 914400 h 6858000"/>
              <a:gd name="connsiteX4" fmla="*/ 4848447 w 7162829"/>
              <a:gd name="connsiteY4" fmla="*/ 3827721 h 6858000"/>
              <a:gd name="connsiteX5" fmla="*/ 6570921 w 7162829"/>
              <a:gd name="connsiteY5" fmla="*/ 5188688 h 6858000"/>
              <a:gd name="connsiteX6" fmla="*/ 7118498 w 7162829"/>
              <a:gd name="connsiteY6" fmla="*/ 6675917 h 6858000"/>
              <a:gd name="connsiteX7" fmla="*/ 7162829 w 7162829"/>
              <a:gd name="connsiteY7" fmla="*/ 6858000 h 6858000"/>
              <a:gd name="connsiteX8" fmla="*/ 0 w 7162829"/>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62829" h="6858000">
                <a:moveTo>
                  <a:pt x="0" y="0"/>
                </a:moveTo>
                <a:lnTo>
                  <a:pt x="3825498" y="0"/>
                </a:lnTo>
                <a:lnTo>
                  <a:pt x="3874217" y="72539"/>
                </a:lnTo>
                <a:cubicBezTo>
                  <a:pt x="4032730" y="331603"/>
                  <a:pt x="4166634" y="618018"/>
                  <a:pt x="4295553" y="914400"/>
                </a:cubicBezTo>
                <a:cubicBezTo>
                  <a:pt x="4639339" y="1704753"/>
                  <a:pt x="4469220" y="3115340"/>
                  <a:pt x="4848447" y="3827721"/>
                </a:cubicBezTo>
                <a:cubicBezTo>
                  <a:pt x="5227675" y="4540102"/>
                  <a:pt x="6159796" y="4494028"/>
                  <a:pt x="6570921" y="5188688"/>
                </a:cubicBezTo>
                <a:cubicBezTo>
                  <a:pt x="6776484" y="5536018"/>
                  <a:pt x="6976730" y="6119923"/>
                  <a:pt x="7118498" y="6675917"/>
                </a:cubicBezTo>
                <a:lnTo>
                  <a:pt x="7162829" y="6858000"/>
                </a:lnTo>
                <a:lnTo>
                  <a:pt x="0" y="6858000"/>
                </a:lnTo>
                <a:close/>
              </a:path>
            </a:pathLst>
          </a:custGeom>
          <a:blipFill>
            <a:blip r:embed="rId3" cstate="screen">
              <a:extLst>
                <a:ext uri="{BEBA8EAE-BF5A-486C-A8C5-ECC9F3942E4B}">
                  <a14:imgProps xmlns:a14="http://schemas.microsoft.com/office/drawing/2010/main">
                    <a14:imgLayer r:embed="rId4">
                      <a14:imgEffect>
                        <a14:colorTemperature colorTemp="4700"/>
                      </a14:imgEffect>
                      <a14:imgEffect>
                        <a14:saturation sat="66000"/>
                      </a14:imgEffect>
                    </a14:imgLayer>
                  </a14:imgProps>
                </a:ext>
                <a:ext uri="{28A0092B-C50C-407E-A947-70E740481C1C}">
                  <a14:useLocalDpi xmlns:a14="http://schemas.microsoft.com/office/drawing/2010/main"/>
                </a:ext>
              </a:extLst>
            </a:blip>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7" name="文本框 16"/>
          <p:cNvSpPr txBox="1"/>
          <p:nvPr/>
        </p:nvSpPr>
        <p:spPr>
          <a:xfrm>
            <a:off x="7928794" y="2185306"/>
            <a:ext cx="3808273" cy="646331"/>
          </a:xfrm>
          <a:prstGeom prst="rect">
            <a:avLst/>
          </a:prstGeom>
          <a:noFill/>
        </p:spPr>
        <p:txBody>
          <a:bodyPr wrap="square" rtlCol="0">
            <a:noAutofit/>
          </a:bodyPr>
          <a:lstStyle/>
          <a:p>
            <a:pPr algn="r"/>
            <a:r>
              <a:rPr lang="zh-CN" altLang="en-US" sz="3600" b="1" dirty="0">
                <a:gradFill>
                  <a:gsLst>
                    <a:gs pos="0">
                      <a:schemeClr val="accent2"/>
                    </a:gs>
                    <a:gs pos="100000">
                      <a:schemeClr val="accent1"/>
                    </a:gs>
                  </a:gsLst>
                  <a:lin ang="5400000" scaled="1"/>
                </a:gradFill>
                <a:latin typeface="+mn-ea"/>
                <a:cs typeface="字魂105号-简雅黑" panose="00000500000000000000" pitchFamily="2" charset="-122"/>
              </a:rPr>
              <a:t>五渔村地方简介</a:t>
            </a:r>
            <a:endParaRPr lang="zh-CN" altLang="en-US" sz="3600" b="1" dirty="0">
              <a:gradFill>
                <a:gsLst>
                  <a:gs pos="0">
                    <a:schemeClr val="accent4"/>
                  </a:gs>
                  <a:gs pos="100000">
                    <a:schemeClr val="accent5"/>
                  </a:gs>
                </a:gsLst>
                <a:lin ang="5400000" scaled="1"/>
              </a:gradFill>
              <a:latin typeface="+mn-ea"/>
              <a:cs typeface="字魂105号-简雅黑" panose="00000500000000000000" pitchFamily="2" charset="-122"/>
            </a:endParaRPr>
          </a:p>
        </p:txBody>
      </p:sp>
      <p:sp>
        <p:nvSpPr>
          <p:cNvPr id="22" name="文本框 21"/>
          <p:cNvSpPr txBox="1"/>
          <p:nvPr/>
        </p:nvSpPr>
        <p:spPr>
          <a:xfrm>
            <a:off x="7470824" y="2035179"/>
            <a:ext cx="617262" cy="861774"/>
          </a:xfrm>
          <a:prstGeom prst="rect">
            <a:avLst/>
          </a:prstGeom>
          <a:noFill/>
        </p:spPr>
        <p:txBody>
          <a:bodyPr wrap="square" rtlCol="0">
            <a:noAutofit/>
          </a:bodyPr>
          <a:lstStyle/>
          <a:p>
            <a:pPr algn="r"/>
            <a:r>
              <a:rPr lang="en-US" altLang="zh-CN" sz="5000" b="1" i="1" dirty="0">
                <a:gradFill>
                  <a:gsLst>
                    <a:gs pos="0">
                      <a:schemeClr val="accent2"/>
                    </a:gs>
                    <a:gs pos="100000">
                      <a:schemeClr val="accent1"/>
                    </a:gs>
                  </a:gsLst>
                  <a:lin ang="5400000" scaled="1"/>
                </a:gradFill>
                <a:effectLst>
                  <a:outerShdw blurRad="50800" dist="38100" dir="2700000" algn="tl" rotWithShape="0">
                    <a:prstClr val="black">
                      <a:alpha val="40000"/>
                    </a:prstClr>
                  </a:outerShdw>
                </a:effectLst>
                <a:latin typeface="+mn-ea"/>
                <a:cs typeface="字魂105号-简雅黑" panose="00000500000000000000" pitchFamily="2" charset="-122"/>
              </a:rPr>
              <a:t>1</a:t>
            </a:r>
            <a:endParaRPr lang="zh-CN" altLang="en-US" sz="5000" b="1" i="1" dirty="0">
              <a:gradFill>
                <a:gsLst>
                  <a:gs pos="0">
                    <a:schemeClr val="accent4"/>
                  </a:gs>
                  <a:gs pos="100000">
                    <a:schemeClr val="accent5"/>
                  </a:gs>
                </a:gsLst>
                <a:lin ang="5400000" scaled="1"/>
              </a:gradFill>
              <a:effectLst>
                <a:outerShdw blurRad="50800" dist="38100" dir="2700000" algn="tl" rotWithShape="0">
                  <a:prstClr val="black">
                    <a:alpha val="40000"/>
                  </a:prstClr>
                </a:outerShdw>
              </a:effectLst>
              <a:latin typeface="+mn-ea"/>
              <a:cs typeface="字魂105号-简雅黑" panose="00000500000000000000" pitchFamily="2" charset="-122"/>
            </a:endParaRPr>
          </a:p>
        </p:txBody>
      </p:sp>
      <p:sp>
        <p:nvSpPr>
          <p:cNvPr id="28" name="文本框 27"/>
          <p:cNvSpPr txBox="1"/>
          <p:nvPr/>
        </p:nvSpPr>
        <p:spPr>
          <a:xfrm>
            <a:off x="7928794" y="3599977"/>
            <a:ext cx="3808273" cy="646331"/>
          </a:xfrm>
          <a:prstGeom prst="rect">
            <a:avLst/>
          </a:prstGeom>
          <a:noFill/>
        </p:spPr>
        <p:txBody>
          <a:bodyPr wrap="square" rtlCol="0">
            <a:noAutofit/>
          </a:bodyPr>
          <a:lstStyle/>
          <a:p>
            <a:pPr algn="r"/>
            <a:r>
              <a:rPr lang="zh-CN" altLang="en-US" sz="3600" b="1" dirty="0">
                <a:gradFill>
                  <a:gsLst>
                    <a:gs pos="0">
                      <a:schemeClr val="accent2"/>
                    </a:gs>
                    <a:gs pos="100000">
                      <a:schemeClr val="accent1"/>
                    </a:gs>
                  </a:gsLst>
                  <a:lin ang="5400000" scaled="1"/>
                </a:gradFill>
                <a:latin typeface="+mn-ea"/>
                <a:cs typeface="字魂105号-简雅黑" panose="00000500000000000000" pitchFamily="2" charset="-122"/>
              </a:rPr>
              <a:t>五渔村发展现状</a:t>
            </a:r>
            <a:endParaRPr lang="zh-CN" altLang="en-US" sz="3600" b="1" dirty="0">
              <a:gradFill>
                <a:gsLst>
                  <a:gs pos="0">
                    <a:schemeClr val="accent4"/>
                  </a:gs>
                  <a:gs pos="100000">
                    <a:schemeClr val="accent5"/>
                  </a:gs>
                </a:gsLst>
                <a:lin ang="5400000" scaled="1"/>
              </a:gradFill>
              <a:latin typeface="+mn-ea"/>
              <a:cs typeface="字魂105号-简雅黑" panose="00000500000000000000" pitchFamily="2" charset="-122"/>
            </a:endParaRPr>
          </a:p>
        </p:txBody>
      </p:sp>
      <p:sp>
        <p:nvSpPr>
          <p:cNvPr id="29" name="文本框 28"/>
          <p:cNvSpPr txBox="1"/>
          <p:nvPr/>
        </p:nvSpPr>
        <p:spPr>
          <a:xfrm>
            <a:off x="7470824" y="3449850"/>
            <a:ext cx="617262" cy="861774"/>
          </a:xfrm>
          <a:prstGeom prst="rect">
            <a:avLst/>
          </a:prstGeom>
          <a:noFill/>
        </p:spPr>
        <p:txBody>
          <a:bodyPr wrap="square" rtlCol="0">
            <a:noAutofit/>
          </a:bodyPr>
          <a:lstStyle/>
          <a:p>
            <a:pPr algn="r"/>
            <a:r>
              <a:rPr lang="en-US" altLang="zh-CN" sz="5000" b="1" i="1" dirty="0">
                <a:gradFill>
                  <a:gsLst>
                    <a:gs pos="0">
                      <a:schemeClr val="accent2"/>
                    </a:gs>
                    <a:gs pos="100000">
                      <a:schemeClr val="accent1"/>
                    </a:gs>
                  </a:gsLst>
                  <a:lin ang="5400000" scaled="1"/>
                </a:gradFill>
                <a:effectLst>
                  <a:outerShdw blurRad="50800" dist="38100" dir="2700000" algn="tl" rotWithShape="0">
                    <a:prstClr val="black">
                      <a:alpha val="40000"/>
                    </a:prstClr>
                  </a:outerShdw>
                </a:effectLst>
                <a:latin typeface="+mn-ea"/>
                <a:cs typeface="字魂105号-简雅黑" panose="00000500000000000000" pitchFamily="2" charset="-122"/>
              </a:rPr>
              <a:t>2</a:t>
            </a:r>
            <a:endParaRPr lang="zh-CN" altLang="en-US" sz="5000" b="1" i="1" dirty="0">
              <a:gradFill>
                <a:gsLst>
                  <a:gs pos="0">
                    <a:schemeClr val="accent4"/>
                  </a:gs>
                  <a:gs pos="100000">
                    <a:schemeClr val="accent5"/>
                  </a:gs>
                </a:gsLst>
                <a:lin ang="5400000" scaled="1"/>
              </a:gradFill>
              <a:effectLst>
                <a:outerShdw blurRad="50800" dist="38100" dir="2700000" algn="tl" rotWithShape="0">
                  <a:prstClr val="black">
                    <a:alpha val="40000"/>
                  </a:prstClr>
                </a:outerShdw>
              </a:effectLst>
              <a:latin typeface="+mn-ea"/>
              <a:cs typeface="字魂105号-简雅黑" panose="00000500000000000000" pitchFamily="2" charset="-122"/>
            </a:endParaRPr>
          </a:p>
        </p:txBody>
      </p:sp>
      <p:sp>
        <p:nvSpPr>
          <p:cNvPr id="30" name="文本框 29"/>
          <p:cNvSpPr txBox="1"/>
          <p:nvPr/>
        </p:nvSpPr>
        <p:spPr>
          <a:xfrm>
            <a:off x="7928794" y="4949332"/>
            <a:ext cx="3808273" cy="646331"/>
          </a:xfrm>
          <a:prstGeom prst="rect">
            <a:avLst/>
          </a:prstGeom>
          <a:noFill/>
        </p:spPr>
        <p:txBody>
          <a:bodyPr wrap="square" rtlCol="0">
            <a:noAutofit/>
          </a:bodyPr>
          <a:lstStyle/>
          <a:p>
            <a:pPr algn="r"/>
            <a:r>
              <a:rPr lang="zh-CN" altLang="en-US" sz="3600" b="1" dirty="0">
                <a:gradFill>
                  <a:gsLst>
                    <a:gs pos="0">
                      <a:schemeClr val="accent2"/>
                    </a:gs>
                    <a:gs pos="100000">
                      <a:schemeClr val="accent1"/>
                    </a:gs>
                  </a:gsLst>
                  <a:lin ang="5400000" scaled="1"/>
                </a:gradFill>
                <a:latin typeface="+mn-ea"/>
                <a:cs typeface="字魂105号-简雅黑" panose="00000500000000000000" pitchFamily="2" charset="-122"/>
              </a:rPr>
              <a:t>五渔村未来展望</a:t>
            </a:r>
            <a:endParaRPr lang="zh-CN" altLang="en-US" sz="3600" b="1" dirty="0">
              <a:gradFill>
                <a:gsLst>
                  <a:gs pos="0">
                    <a:schemeClr val="accent4"/>
                  </a:gs>
                  <a:gs pos="100000">
                    <a:schemeClr val="accent5"/>
                  </a:gs>
                </a:gsLst>
                <a:lin ang="5400000" scaled="1"/>
              </a:gradFill>
              <a:latin typeface="+mn-ea"/>
              <a:cs typeface="字魂105号-简雅黑" panose="00000500000000000000" pitchFamily="2" charset="-122"/>
            </a:endParaRPr>
          </a:p>
        </p:txBody>
      </p:sp>
      <p:sp>
        <p:nvSpPr>
          <p:cNvPr id="31" name="文本框 30"/>
          <p:cNvSpPr txBox="1"/>
          <p:nvPr/>
        </p:nvSpPr>
        <p:spPr>
          <a:xfrm>
            <a:off x="7470824" y="4799205"/>
            <a:ext cx="617262" cy="861774"/>
          </a:xfrm>
          <a:prstGeom prst="rect">
            <a:avLst/>
          </a:prstGeom>
          <a:noFill/>
        </p:spPr>
        <p:txBody>
          <a:bodyPr wrap="square" rtlCol="0">
            <a:noAutofit/>
          </a:bodyPr>
          <a:lstStyle/>
          <a:p>
            <a:pPr algn="r"/>
            <a:r>
              <a:rPr lang="en-US" altLang="zh-CN" sz="5000" b="1" i="1" dirty="0">
                <a:gradFill>
                  <a:gsLst>
                    <a:gs pos="0">
                      <a:schemeClr val="accent2"/>
                    </a:gs>
                    <a:gs pos="100000">
                      <a:schemeClr val="accent1"/>
                    </a:gs>
                  </a:gsLst>
                  <a:lin ang="5400000" scaled="1"/>
                </a:gradFill>
                <a:effectLst>
                  <a:outerShdw blurRad="50800" dist="38100" dir="2700000" algn="tl" rotWithShape="0">
                    <a:prstClr val="black">
                      <a:alpha val="40000"/>
                    </a:prstClr>
                  </a:outerShdw>
                </a:effectLst>
                <a:latin typeface="+mn-ea"/>
                <a:cs typeface="字魂105号-简雅黑" panose="00000500000000000000" pitchFamily="2" charset="-122"/>
              </a:rPr>
              <a:t>3</a:t>
            </a:r>
            <a:endParaRPr lang="zh-CN" altLang="en-US" sz="5000" b="1" i="1" dirty="0">
              <a:gradFill>
                <a:gsLst>
                  <a:gs pos="0">
                    <a:schemeClr val="accent4"/>
                  </a:gs>
                  <a:gs pos="100000">
                    <a:schemeClr val="accent5"/>
                  </a:gs>
                </a:gsLst>
                <a:lin ang="5400000" scaled="1"/>
              </a:gradFill>
              <a:effectLst>
                <a:outerShdw blurRad="50800" dist="38100" dir="2700000" algn="tl" rotWithShape="0">
                  <a:prstClr val="black">
                    <a:alpha val="40000"/>
                  </a:prstClr>
                </a:outerShdw>
              </a:effectLst>
              <a:latin typeface="+mn-ea"/>
              <a:cs typeface="字魂105号-简雅黑" panose="00000500000000000000" pitchFamily="2" charset="-122"/>
            </a:endParaRPr>
          </a:p>
        </p:txBody>
      </p:sp>
      <p:cxnSp>
        <p:nvCxnSpPr>
          <p:cNvPr id="33" name="直接连接符 32"/>
          <p:cNvCxnSpPr/>
          <p:nvPr/>
        </p:nvCxnSpPr>
        <p:spPr>
          <a:xfrm>
            <a:off x="8088086" y="2896953"/>
            <a:ext cx="241662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8088086" y="4311624"/>
            <a:ext cx="241662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8088086" y="5673154"/>
            <a:ext cx="2416629"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32840" y="784758"/>
            <a:ext cx="2618079" cy="2015936"/>
          </a:xfrm>
          <a:prstGeom prst="rect">
            <a:avLst/>
          </a:prstGeom>
          <a:noFill/>
        </p:spPr>
        <p:txBody>
          <a:bodyPr wrap="square" rtlCol="0">
            <a:noAutofit/>
          </a:bodyPr>
          <a:lstStyle/>
          <a:p>
            <a:r>
              <a:rPr lang="en-US" altLang="zh-CN" sz="12500" b="1" i="1" dirty="0">
                <a:gradFill>
                  <a:gsLst>
                    <a:gs pos="33000">
                      <a:schemeClr val="accent1"/>
                    </a:gs>
                    <a:gs pos="100000">
                      <a:schemeClr val="accent2"/>
                    </a:gs>
                  </a:gsLst>
                  <a:lin ang="0" scaled="1"/>
                </a:gradFill>
                <a:effectLst>
                  <a:outerShdw blurRad="50800" dist="38100" dir="2700000" algn="tl" rotWithShape="0">
                    <a:prstClr val="black">
                      <a:alpha val="40000"/>
                    </a:prstClr>
                  </a:outerShdw>
                </a:effectLst>
              </a:rPr>
              <a:t>1</a:t>
            </a:r>
            <a:endParaRPr lang="zh-CN" altLang="en-US" sz="12500" b="1" i="1" dirty="0">
              <a:gradFill>
                <a:gsLst>
                  <a:gs pos="33000">
                    <a:schemeClr val="accent1"/>
                  </a:gs>
                  <a:gs pos="100000">
                    <a:schemeClr val="accent2"/>
                  </a:gs>
                </a:gsLst>
                <a:lin ang="0" scaled="1"/>
              </a:gradFill>
              <a:effectLst>
                <a:outerShdw blurRad="50800" dist="38100" dir="2700000" algn="tl" rotWithShape="0">
                  <a:prstClr val="black">
                    <a:alpha val="40000"/>
                  </a:prstClr>
                </a:outerShdw>
              </a:effectLst>
            </a:endParaRPr>
          </a:p>
        </p:txBody>
      </p:sp>
      <p:sp>
        <p:nvSpPr>
          <p:cNvPr id="5" name="文本框 4"/>
          <p:cNvSpPr txBox="1"/>
          <p:nvPr/>
        </p:nvSpPr>
        <p:spPr>
          <a:xfrm>
            <a:off x="3324734" y="1565123"/>
            <a:ext cx="6107682" cy="923330"/>
          </a:xfrm>
          <a:prstGeom prst="rect">
            <a:avLst/>
          </a:prstGeom>
          <a:noFill/>
        </p:spPr>
        <p:txBody>
          <a:bodyPr wrap="square" rtlCol="0">
            <a:noAutofit/>
          </a:bodyPr>
          <a:lstStyle/>
          <a:p>
            <a:pPr algn="ctr"/>
            <a:r>
              <a:rPr lang="zh-CN" altLang="en-US" sz="5400" b="1" dirty="0">
                <a:gradFill>
                  <a:gsLst>
                    <a:gs pos="70000">
                      <a:schemeClr val="accent1"/>
                    </a:gs>
                    <a:gs pos="0">
                      <a:schemeClr val="accent2"/>
                    </a:gs>
                  </a:gsLst>
                  <a:lin ang="5400000" scaled="1"/>
                </a:gradFill>
                <a:latin typeface="+mn-ea"/>
                <a:cs typeface="字魂105号-简雅黑" panose="00000500000000000000" pitchFamily="2" charset="-122"/>
              </a:rPr>
              <a:t>五渔村地方简介</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r>
              <a:rPr lang="zh-CN" altLang="en-US" dirty="0"/>
              <a:t>五渔村地方简介</a:t>
            </a:r>
          </a:p>
        </p:txBody>
      </p:sp>
      <p:grpSp>
        <p:nvGrpSpPr>
          <p:cNvPr id="3" name="组合 2"/>
          <p:cNvGrpSpPr/>
          <p:nvPr/>
        </p:nvGrpSpPr>
        <p:grpSpPr>
          <a:xfrm rot="10800000">
            <a:off x="1" y="5234940"/>
            <a:ext cx="12191999" cy="1623060"/>
            <a:chOff x="7233683" y="804451"/>
            <a:chExt cx="3668080" cy="7191454"/>
          </a:xfrm>
        </p:grpSpPr>
        <p:sp useBgFill="1">
          <p:nvSpPr>
            <p:cNvPr id="4" name="矩形: 剪去对角 3"/>
            <p:cNvSpPr/>
            <p:nvPr/>
          </p:nvSpPr>
          <p:spPr>
            <a:xfrm>
              <a:off x="7233683" y="804451"/>
              <a:ext cx="3668080" cy="7191454"/>
            </a:xfrm>
            <a:prstGeom prst="snip2DiagRect">
              <a:avLst>
                <a:gd name="adj1" fmla="val 0"/>
                <a:gd name="adj2" fmla="val 5241"/>
              </a:avLst>
            </a:prstGeom>
            <a:ln>
              <a:noFill/>
            </a:ln>
            <a:effectLst>
              <a:outerShdw blurRad="254000" dist="304800" dir="2700000" algn="tl" rotWithShape="0">
                <a:srgbClr val="063773">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
          <p:nvSpPr>
            <p:cNvPr id="5" name="矩形: 剪去对角 4"/>
            <p:cNvSpPr/>
            <p:nvPr/>
          </p:nvSpPr>
          <p:spPr>
            <a:xfrm>
              <a:off x="7233683" y="804451"/>
              <a:ext cx="3668080" cy="7191454"/>
            </a:xfrm>
            <a:prstGeom prst="snip2DiagRect">
              <a:avLst>
                <a:gd name="adj1" fmla="val 0"/>
                <a:gd name="adj2" fmla="val 5241"/>
              </a:avLst>
            </a:prstGeom>
            <a:solidFill>
              <a:schemeClr val="bg1">
                <a:alpha val="85000"/>
              </a:schemeClr>
            </a:solidFill>
            <a:ln>
              <a:gradFill>
                <a:gsLst>
                  <a:gs pos="0">
                    <a:schemeClr val="bg1"/>
                  </a:gs>
                  <a:gs pos="100000">
                    <a:schemeClr val="bg1"/>
                  </a:gs>
                  <a:gs pos="47000">
                    <a:schemeClr val="bg2"/>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grpSp>
      <p:pic>
        <p:nvPicPr>
          <p:cNvPr id="6" name="图片 5"/>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8135862" y="4144331"/>
            <a:ext cx="3840003" cy="2160000"/>
          </a:xfrm>
          <a:prstGeom prst="rect">
            <a:avLst/>
          </a:prstGeom>
          <a:solidFill>
            <a:srgbClr val="FFFFFF">
              <a:shade val="85000"/>
            </a:srgbClr>
          </a:solidFill>
          <a:ln w="88900" cap="rnd">
            <a:solidFill>
              <a:srgbClr val="FFFFFF"/>
            </a:solidFill>
          </a:ln>
          <a:effectLst>
            <a:outerShdw blurRad="190500" dist="279400" dir="18900000" algn="bl" rotWithShape="0">
              <a:schemeClr val="tx2">
                <a:alpha val="20000"/>
              </a:schemeClr>
            </a:outerShdw>
            <a:reflection blurRad="6350" stA="52000" endA="300" endPos="35000" dir="5400000" sy="-100000" algn="bl" rotWithShape="0"/>
          </a:effectLst>
          <a:scene3d>
            <a:camera prst="perspectiveLeft" fov="3300000">
              <a:rot lat="0" lon="1800000" rev="0"/>
            </a:camera>
            <a:lightRig rig="threePt" dir="t"/>
          </a:scene3d>
          <a:sp3d contourW="6350" prstMaterial="matte">
            <a:contourClr>
              <a:srgbClr val="C0C0C0"/>
            </a:contourClr>
          </a:sp3d>
        </p:spPr>
      </p:pic>
      <p:pic>
        <p:nvPicPr>
          <p:cNvPr id="7" name="图片 6"/>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5531738" y="4144331"/>
            <a:ext cx="3840003" cy="2160000"/>
          </a:xfrm>
          <a:prstGeom prst="rect">
            <a:avLst/>
          </a:prstGeom>
          <a:solidFill>
            <a:srgbClr val="FFFFFF">
              <a:shade val="85000"/>
            </a:srgbClr>
          </a:solidFill>
          <a:ln w="88900" cap="rnd">
            <a:solidFill>
              <a:srgbClr val="FFFFFF"/>
            </a:solidFill>
          </a:ln>
          <a:effectLst>
            <a:outerShdw blurRad="190500" dist="279400" dir="18900000" algn="bl" rotWithShape="0">
              <a:schemeClr val="tx2">
                <a:alpha val="20000"/>
              </a:schemeClr>
            </a:outerShdw>
            <a:reflection blurRad="6350" stA="52000" endA="300" endPos="35000" dir="5400000" sy="-100000" algn="bl" rotWithShape="0"/>
          </a:effectLst>
          <a:scene3d>
            <a:camera prst="perspectiveLeft" fov="3300000">
              <a:rot lat="0" lon="1800000" rev="0"/>
            </a:camera>
            <a:lightRig rig="threePt" dir="t"/>
          </a:scene3d>
          <a:sp3d contourW="6350" prstMaterial="matte">
            <a:contourClr>
              <a:srgbClr val="C0C0C0"/>
            </a:contourClr>
          </a:sp3d>
        </p:spPr>
      </p:pic>
      <p:pic>
        <p:nvPicPr>
          <p:cNvPr id="8" name="图片 7"/>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702600" y="4144331"/>
            <a:ext cx="3840005" cy="2160000"/>
          </a:xfrm>
          <a:prstGeom prst="rect">
            <a:avLst/>
          </a:prstGeom>
          <a:solidFill>
            <a:srgbClr val="FFFFFF">
              <a:shade val="85000"/>
            </a:srgbClr>
          </a:solidFill>
          <a:ln w="88900" cap="rnd">
            <a:solidFill>
              <a:srgbClr val="FFFFFF"/>
            </a:solidFill>
          </a:ln>
          <a:effectLst>
            <a:outerShdw blurRad="190500" dist="279400" dir="18900000" algn="bl" rotWithShape="0">
              <a:schemeClr val="tx2">
                <a:alpha val="20000"/>
              </a:schemeClr>
            </a:outerShdw>
            <a:reflection blurRad="6350" stA="52000" endA="300" endPos="35000" dir="5400000" sy="-100000" algn="bl" rotWithShape="0"/>
          </a:effectLst>
          <a:scene3d>
            <a:camera prst="perspectiveLeft" fov="3300000">
              <a:rot lat="0" lon="1800000" rev="0"/>
            </a:camera>
            <a:lightRig rig="threePt" dir="t"/>
          </a:scene3d>
          <a:sp3d contourW="6350" prstMaterial="matte">
            <a:contourClr>
              <a:srgbClr val="C0C0C0"/>
            </a:contourClr>
          </a:sp3d>
        </p:spPr>
      </p:pic>
      <p:pic>
        <p:nvPicPr>
          <p:cNvPr id="9" name="图片 8"/>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107054" y="4144331"/>
            <a:ext cx="3859116" cy="2160000"/>
          </a:xfrm>
          <a:prstGeom prst="rect">
            <a:avLst/>
          </a:prstGeom>
          <a:solidFill>
            <a:srgbClr val="FFFFFF">
              <a:shade val="85000"/>
            </a:srgbClr>
          </a:solidFill>
          <a:ln w="88900" cap="rnd">
            <a:solidFill>
              <a:srgbClr val="FFFFFF"/>
            </a:solidFill>
          </a:ln>
          <a:effectLst>
            <a:outerShdw blurRad="190500" dist="279400" dir="18900000" algn="bl" rotWithShape="0">
              <a:schemeClr val="tx2">
                <a:alpha val="20000"/>
              </a:schemeClr>
            </a:outerShdw>
            <a:reflection blurRad="6350" stA="52000" endA="300" endPos="35000" dir="5400000" sy="-100000" algn="bl" rotWithShape="0"/>
          </a:effectLst>
          <a:scene3d>
            <a:camera prst="perspectiveLeft" fov="3300000">
              <a:rot lat="0" lon="1800000" rev="0"/>
            </a:camera>
            <a:lightRig rig="threePt" dir="t"/>
          </a:scene3d>
          <a:sp3d contourW="6350" prstMaterial="matte">
            <a:contourClr>
              <a:srgbClr val="C0C0C0"/>
            </a:contourClr>
          </a:sp3d>
        </p:spPr>
      </p:pic>
      <p:sp>
        <p:nvSpPr>
          <p:cNvPr id="10" name="平行四边形 9"/>
          <p:cNvSpPr/>
          <p:nvPr/>
        </p:nvSpPr>
        <p:spPr>
          <a:xfrm>
            <a:off x="482009" y="3223995"/>
            <a:ext cx="2324109" cy="367103"/>
          </a:xfrm>
          <a:prstGeom prst="parallelogram">
            <a:avLst/>
          </a:prstGeom>
          <a:gradFill flip="none" rotWithShape="1">
            <a:gsLst>
              <a:gs pos="0">
                <a:schemeClr val="accent5"/>
              </a:gs>
              <a:gs pos="100000">
                <a:schemeClr val="accent4"/>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n-ea"/>
              </a:rPr>
              <a:t>美丽五龙</a:t>
            </a:r>
          </a:p>
        </p:txBody>
      </p:sp>
      <p:sp>
        <p:nvSpPr>
          <p:cNvPr id="15" name="平行四边形 14"/>
          <p:cNvSpPr/>
          <p:nvPr/>
        </p:nvSpPr>
        <p:spPr>
          <a:xfrm>
            <a:off x="3819950" y="3223558"/>
            <a:ext cx="2324109" cy="367103"/>
          </a:xfrm>
          <a:prstGeom prst="parallelogram">
            <a:avLst/>
          </a:prstGeom>
          <a:gradFill flip="none" rotWithShape="1">
            <a:gsLst>
              <a:gs pos="0">
                <a:schemeClr val="accent5"/>
              </a:gs>
              <a:gs pos="100000">
                <a:schemeClr val="accent4"/>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n-ea"/>
              </a:rPr>
              <a:t>美丽五龙</a:t>
            </a:r>
          </a:p>
        </p:txBody>
      </p:sp>
      <p:sp>
        <p:nvSpPr>
          <p:cNvPr id="16" name="平行四边形 15"/>
          <p:cNvSpPr/>
          <p:nvPr/>
        </p:nvSpPr>
        <p:spPr>
          <a:xfrm>
            <a:off x="6602916" y="3223556"/>
            <a:ext cx="2324109" cy="367103"/>
          </a:xfrm>
          <a:prstGeom prst="parallelogram">
            <a:avLst/>
          </a:prstGeom>
          <a:gradFill flip="none" rotWithShape="1">
            <a:gsLst>
              <a:gs pos="0">
                <a:schemeClr val="accent5"/>
              </a:gs>
              <a:gs pos="100000">
                <a:schemeClr val="accent4"/>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n-ea"/>
              </a:rPr>
              <a:t>美丽五龙</a:t>
            </a:r>
          </a:p>
        </p:txBody>
      </p:sp>
      <p:sp>
        <p:nvSpPr>
          <p:cNvPr id="17" name="平行四边形 16"/>
          <p:cNvSpPr/>
          <p:nvPr/>
        </p:nvSpPr>
        <p:spPr>
          <a:xfrm>
            <a:off x="9385882" y="3223556"/>
            <a:ext cx="2324109" cy="367103"/>
          </a:xfrm>
          <a:prstGeom prst="parallelogram">
            <a:avLst/>
          </a:prstGeom>
          <a:gradFill flip="none" rotWithShape="1">
            <a:gsLst>
              <a:gs pos="0">
                <a:schemeClr val="accent5"/>
              </a:gs>
              <a:gs pos="100000">
                <a:schemeClr val="accent4"/>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n-ea"/>
              </a:rPr>
              <a:t>美丽五龙</a:t>
            </a:r>
          </a:p>
        </p:txBody>
      </p:sp>
      <p:sp>
        <p:nvSpPr>
          <p:cNvPr id="18" name="文本框 17"/>
          <p:cNvSpPr txBox="1"/>
          <p:nvPr/>
        </p:nvSpPr>
        <p:spPr>
          <a:xfrm>
            <a:off x="329103" y="1584776"/>
            <a:ext cx="11475140" cy="1289905"/>
          </a:xfrm>
          <a:prstGeom prst="rect">
            <a:avLst/>
          </a:prstGeom>
          <a:noFill/>
        </p:spPr>
        <p:txBody>
          <a:bodyPr wrap="square" rtlCol="0">
            <a:noAutofit/>
          </a:bodyPr>
          <a:lstStyle/>
          <a:p>
            <a:pPr marL="342900" indent="-342900">
              <a:lnSpc>
                <a:spcPct val="150000"/>
              </a:lnSpc>
              <a:buFont typeface="Arial" panose="020B0604020202020204" pitchFamily="34" charset="0"/>
              <a:buChar char="•"/>
            </a:pPr>
            <a:r>
              <a:rPr lang="zh-CN" altLang="en-US" kern="100" dirty="0">
                <a:solidFill>
                  <a:schemeClr val="tx1">
                    <a:lumMod val="75000"/>
                    <a:lumOff val="25000"/>
                  </a:schemeClr>
                </a:solidFill>
                <a:effectLst/>
                <a:latin typeface="+mn-ea"/>
                <a:cs typeface="字魂105号-简雅黑" panose="00000500000000000000" pitchFamily="2" charset="-122"/>
              </a:rPr>
              <a:t>此处填写你的正文内容、此处填写你的正文内容</a:t>
            </a:r>
            <a:r>
              <a:rPr lang="zh-CN" altLang="en-US" kern="100" dirty="0">
                <a:solidFill>
                  <a:schemeClr val="tx1">
                    <a:lumMod val="75000"/>
                    <a:lumOff val="25000"/>
                  </a:schemeClr>
                </a:solidFill>
                <a:latin typeface="+mn-ea"/>
                <a:cs typeface="字魂105号-简雅黑" panose="00000500000000000000" pitchFamily="2" charset="-122"/>
              </a:rPr>
              <a:t>、</a:t>
            </a:r>
            <a:r>
              <a:rPr lang="zh-CN" altLang="en-US" kern="100" dirty="0">
                <a:solidFill>
                  <a:schemeClr val="tx1">
                    <a:lumMod val="75000"/>
                    <a:lumOff val="25000"/>
                  </a:schemeClr>
                </a:solidFill>
                <a:effectLst/>
                <a:latin typeface="+mn-ea"/>
                <a:cs typeface="字魂105号-简雅黑" panose="00000500000000000000" pitchFamily="2" charset="-122"/>
              </a:rPr>
              <a:t>此处填写你的正文内容</a:t>
            </a:r>
            <a:endParaRPr lang="en-US" altLang="zh-CN" kern="100" dirty="0">
              <a:solidFill>
                <a:schemeClr val="tx1">
                  <a:lumMod val="75000"/>
                  <a:lumOff val="25000"/>
                </a:schemeClr>
              </a:solidFill>
              <a:effectLst/>
              <a:latin typeface="+mn-ea"/>
              <a:cs typeface="字魂105号-简雅黑" panose="00000500000000000000" pitchFamily="2" charset="-122"/>
            </a:endParaRPr>
          </a:p>
          <a:p>
            <a:pPr marL="342900" indent="-342900">
              <a:lnSpc>
                <a:spcPct val="150000"/>
              </a:lnSpc>
              <a:buFont typeface="Arial" panose="020B0604020202020204" pitchFamily="34" charset="0"/>
              <a:buChar char="•"/>
            </a:pPr>
            <a:r>
              <a:rPr lang="zh-CN" altLang="en-US" kern="100" dirty="0">
                <a:solidFill>
                  <a:schemeClr val="tx1">
                    <a:lumMod val="75000"/>
                    <a:lumOff val="25000"/>
                  </a:schemeClr>
                </a:solidFill>
                <a:effectLst/>
                <a:latin typeface="+mn-ea"/>
                <a:cs typeface="字魂105号-简雅黑" panose="00000500000000000000" pitchFamily="2" charset="-122"/>
              </a:rPr>
              <a:t>此处填写你的正文内容、此处填写你的正文内容</a:t>
            </a:r>
            <a:r>
              <a:rPr lang="zh-CN" altLang="en-US" kern="100" dirty="0">
                <a:solidFill>
                  <a:schemeClr val="tx1">
                    <a:lumMod val="75000"/>
                    <a:lumOff val="25000"/>
                  </a:schemeClr>
                </a:solidFill>
                <a:latin typeface="+mn-ea"/>
                <a:cs typeface="字魂105号-简雅黑" panose="00000500000000000000" pitchFamily="2" charset="-122"/>
              </a:rPr>
              <a:t>、</a:t>
            </a:r>
            <a:r>
              <a:rPr lang="zh-CN" altLang="en-US" kern="100" dirty="0">
                <a:solidFill>
                  <a:schemeClr val="tx1">
                    <a:lumMod val="75000"/>
                    <a:lumOff val="25000"/>
                  </a:schemeClr>
                </a:solidFill>
                <a:effectLst/>
                <a:latin typeface="+mn-ea"/>
                <a:cs typeface="字魂105号-简雅黑" panose="00000500000000000000" pitchFamily="2" charset="-122"/>
              </a:rPr>
              <a:t>此处填写你的正文内容</a:t>
            </a:r>
            <a:endParaRPr lang="en-US" altLang="zh-CN" kern="100" dirty="0">
              <a:solidFill>
                <a:schemeClr val="tx1">
                  <a:lumMod val="75000"/>
                  <a:lumOff val="25000"/>
                </a:schemeClr>
              </a:solidFill>
              <a:effectLst/>
              <a:latin typeface="+mn-ea"/>
              <a:cs typeface="字魂105号-简雅黑" panose="00000500000000000000" pitchFamily="2" charset="-122"/>
            </a:endParaRPr>
          </a:p>
          <a:p>
            <a:pPr marL="342900" indent="-342900">
              <a:lnSpc>
                <a:spcPct val="150000"/>
              </a:lnSpc>
              <a:buFont typeface="Arial" panose="020B0604020202020204" pitchFamily="34" charset="0"/>
              <a:buChar char="•"/>
            </a:pPr>
            <a:r>
              <a:rPr lang="zh-CN" altLang="en-US" kern="100" dirty="0">
                <a:solidFill>
                  <a:schemeClr val="tx1">
                    <a:lumMod val="75000"/>
                    <a:lumOff val="25000"/>
                  </a:schemeClr>
                </a:solidFill>
                <a:effectLst/>
                <a:latin typeface="+mn-ea"/>
                <a:cs typeface="字魂105号-简雅黑" panose="00000500000000000000" pitchFamily="2" charset="-122"/>
              </a:rPr>
              <a:t>此处填写你的正文内容、此处填写你的正文内容</a:t>
            </a:r>
            <a:r>
              <a:rPr lang="zh-CN" altLang="en-US" kern="100" dirty="0">
                <a:solidFill>
                  <a:schemeClr val="tx1">
                    <a:lumMod val="75000"/>
                    <a:lumOff val="25000"/>
                  </a:schemeClr>
                </a:solidFill>
                <a:latin typeface="+mn-ea"/>
                <a:cs typeface="字魂105号-简雅黑" panose="00000500000000000000" pitchFamily="2" charset="-122"/>
              </a:rPr>
              <a:t>、</a:t>
            </a:r>
            <a:r>
              <a:rPr lang="zh-CN" altLang="en-US" kern="100" dirty="0">
                <a:solidFill>
                  <a:schemeClr val="tx1">
                    <a:lumMod val="75000"/>
                    <a:lumOff val="25000"/>
                  </a:schemeClr>
                </a:solidFill>
                <a:effectLst/>
                <a:latin typeface="+mn-ea"/>
                <a:cs typeface="字魂105号-简雅黑" panose="00000500000000000000" pitchFamily="2" charset="-122"/>
              </a:rPr>
              <a:t>此处填写你的正文内容</a:t>
            </a:r>
            <a:endParaRPr lang="en-US" altLang="zh-CN" kern="100" dirty="0">
              <a:solidFill>
                <a:schemeClr val="tx1">
                  <a:lumMod val="75000"/>
                  <a:lumOff val="25000"/>
                </a:schemeClr>
              </a:solidFill>
              <a:effectLst/>
              <a:latin typeface="+mn-ea"/>
              <a:cs typeface="字魂105号-简雅黑" panose="00000500000000000000"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r>
              <a:rPr lang="zh-CN" altLang="en-US" dirty="0"/>
              <a:t>五龙村地方简介</a:t>
            </a:r>
          </a:p>
        </p:txBody>
      </p:sp>
      <p:sp>
        <p:nvSpPr>
          <p:cNvPr id="4" name="矩形: 圆角 3">
            <a:extLst>
              <a:ext uri="{FF2B5EF4-FFF2-40B4-BE49-F238E27FC236}">
                <a16:creationId xmlns:a16="http://schemas.microsoft.com/office/drawing/2014/main" id="{C25AB9ED-9FDD-899A-CCAE-A4DAF23F5CE7}"/>
              </a:ext>
            </a:extLst>
          </p:cNvPr>
          <p:cNvSpPr/>
          <p:nvPr/>
        </p:nvSpPr>
        <p:spPr>
          <a:xfrm>
            <a:off x="438593" y="1635754"/>
            <a:ext cx="11314814" cy="4818209"/>
          </a:xfrm>
          <a:prstGeom prst="roundRect">
            <a:avLst>
              <a:gd name="adj" fmla="val 5175"/>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aphicFrame>
        <p:nvGraphicFramePr>
          <p:cNvPr id="8" name="表格 8">
            <a:extLst>
              <a:ext uri="{FF2B5EF4-FFF2-40B4-BE49-F238E27FC236}">
                <a16:creationId xmlns:a16="http://schemas.microsoft.com/office/drawing/2014/main" id="{02F77076-A4BE-CA4E-A427-B06C34CC2E81}"/>
              </a:ext>
            </a:extLst>
          </p:cNvPr>
          <p:cNvGraphicFramePr>
            <a:graphicFrameLocks noGrp="1"/>
          </p:cNvGraphicFramePr>
          <p:nvPr>
            <p:extLst>
              <p:ext uri="{D42A27DB-BD31-4B8C-83A1-F6EECF244321}">
                <p14:modId xmlns:p14="http://schemas.microsoft.com/office/powerpoint/2010/main" val="3658517848"/>
              </p:ext>
            </p:extLst>
          </p:nvPr>
        </p:nvGraphicFramePr>
        <p:xfrm>
          <a:off x="1059543" y="2496638"/>
          <a:ext cx="10155573" cy="536848"/>
        </p:xfrm>
        <a:graphic>
          <a:graphicData uri="http://schemas.openxmlformats.org/drawingml/2006/table">
            <a:tbl>
              <a:tblPr firstRow="1" bandRow="1">
                <a:effectLst>
                  <a:outerShdw blurRad="50800" dist="38100" dir="2700000" algn="tl" rotWithShape="0">
                    <a:prstClr val="black">
                      <a:alpha val="40000"/>
                    </a:prstClr>
                  </a:outerShdw>
                </a:effectLst>
                <a:tableStyleId>{C083E6E3-FA7D-4D7B-A595-EF9225AFEA82}</a:tableStyleId>
              </a:tblPr>
              <a:tblGrid>
                <a:gridCol w="3385191">
                  <a:extLst>
                    <a:ext uri="{9D8B030D-6E8A-4147-A177-3AD203B41FA5}">
                      <a16:colId xmlns:a16="http://schemas.microsoft.com/office/drawing/2014/main" val="384440064"/>
                    </a:ext>
                  </a:extLst>
                </a:gridCol>
                <a:gridCol w="3385191">
                  <a:extLst>
                    <a:ext uri="{9D8B030D-6E8A-4147-A177-3AD203B41FA5}">
                      <a16:colId xmlns:a16="http://schemas.microsoft.com/office/drawing/2014/main" val="4190848969"/>
                    </a:ext>
                  </a:extLst>
                </a:gridCol>
                <a:gridCol w="3385191">
                  <a:extLst>
                    <a:ext uri="{9D8B030D-6E8A-4147-A177-3AD203B41FA5}">
                      <a16:colId xmlns:a16="http://schemas.microsoft.com/office/drawing/2014/main" val="1816497621"/>
                    </a:ext>
                  </a:extLst>
                </a:gridCol>
              </a:tblGrid>
              <a:tr h="536848">
                <a:tc>
                  <a:txBody>
                    <a:bodyPr/>
                    <a:lstStyle/>
                    <a:p>
                      <a:endParaRPr lang="zh-CN" altLang="en-US" dirty="0"/>
                    </a:p>
                  </a:txBody>
                  <a:tcPr>
                    <a:solidFill>
                      <a:schemeClr val="accent4"/>
                    </a:solidFill>
                  </a:tcPr>
                </a:tc>
                <a:tc>
                  <a:txBody>
                    <a:bodyPr/>
                    <a:lstStyle/>
                    <a:p>
                      <a:pPr algn="ctr"/>
                      <a:r>
                        <a:rPr lang="en-US" altLang="zh-CN" sz="2400" b="0" dirty="0">
                          <a:solidFill>
                            <a:schemeClr val="bg1"/>
                          </a:solidFill>
                          <a:latin typeface="+mn-ea"/>
                          <a:ea typeface="+mn-ea"/>
                        </a:rPr>
                        <a:t>123456</a:t>
                      </a:r>
                      <a:endParaRPr lang="zh-CN" altLang="en-US" sz="2400" b="0" dirty="0">
                        <a:solidFill>
                          <a:schemeClr val="bg1"/>
                        </a:solidFill>
                        <a:latin typeface="+mn-ea"/>
                        <a:ea typeface="+mn-ea"/>
                      </a:endParaRPr>
                    </a:p>
                  </a:txBody>
                  <a:tcPr>
                    <a:solidFill>
                      <a:schemeClr val="accent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400" b="0" kern="1200" dirty="0">
                          <a:solidFill>
                            <a:schemeClr val="bg1"/>
                          </a:solidFill>
                          <a:latin typeface="+mn-ea"/>
                          <a:ea typeface="+mn-ea"/>
                          <a:cs typeface="+mn-cs"/>
                        </a:rPr>
                        <a:t>123456</a:t>
                      </a:r>
                      <a:endParaRPr lang="zh-CN" altLang="en-US" sz="2400" b="0" kern="1200" dirty="0">
                        <a:solidFill>
                          <a:schemeClr val="bg1"/>
                        </a:solidFill>
                        <a:latin typeface="+mn-ea"/>
                        <a:ea typeface="+mn-ea"/>
                        <a:cs typeface="+mn-cs"/>
                      </a:endParaRPr>
                    </a:p>
                  </a:txBody>
                  <a:tcPr>
                    <a:solidFill>
                      <a:schemeClr val="accent4"/>
                    </a:solidFill>
                  </a:tcPr>
                </a:tc>
                <a:extLst>
                  <a:ext uri="{0D108BD9-81ED-4DB2-BD59-A6C34878D82A}">
                    <a16:rowId xmlns:a16="http://schemas.microsoft.com/office/drawing/2014/main" val="3719376730"/>
                  </a:ext>
                </a:extLst>
              </a:tr>
            </a:tbl>
          </a:graphicData>
        </a:graphic>
      </p:graphicFrame>
      <p:graphicFrame>
        <p:nvGraphicFramePr>
          <p:cNvPr id="10" name="表格 8">
            <a:extLst>
              <a:ext uri="{FF2B5EF4-FFF2-40B4-BE49-F238E27FC236}">
                <a16:creationId xmlns:a16="http://schemas.microsoft.com/office/drawing/2014/main" id="{47E6567F-8A5A-103B-40CF-635A03E32654}"/>
              </a:ext>
            </a:extLst>
          </p:cNvPr>
          <p:cNvGraphicFramePr>
            <a:graphicFrameLocks noGrp="1"/>
          </p:cNvGraphicFramePr>
          <p:nvPr>
            <p:extLst>
              <p:ext uri="{D42A27DB-BD31-4B8C-83A1-F6EECF244321}">
                <p14:modId xmlns:p14="http://schemas.microsoft.com/office/powerpoint/2010/main" val="1568613974"/>
              </p:ext>
            </p:extLst>
          </p:nvPr>
        </p:nvGraphicFramePr>
        <p:xfrm>
          <a:off x="1059539" y="3421924"/>
          <a:ext cx="10155573" cy="536848"/>
        </p:xfrm>
        <a:graphic>
          <a:graphicData uri="http://schemas.openxmlformats.org/drawingml/2006/table">
            <a:tbl>
              <a:tblPr firstRow="1" bandRow="1">
                <a:effectLst>
                  <a:outerShdw blurRad="50800" dist="38100" dir="2700000" algn="tl" rotWithShape="0">
                    <a:prstClr val="black">
                      <a:alpha val="40000"/>
                    </a:prstClr>
                  </a:outerShdw>
                </a:effectLst>
                <a:tableStyleId>{C083E6E3-FA7D-4D7B-A595-EF9225AFEA82}</a:tableStyleId>
              </a:tblPr>
              <a:tblGrid>
                <a:gridCol w="3385191">
                  <a:extLst>
                    <a:ext uri="{9D8B030D-6E8A-4147-A177-3AD203B41FA5}">
                      <a16:colId xmlns:a16="http://schemas.microsoft.com/office/drawing/2014/main" val="384440064"/>
                    </a:ext>
                  </a:extLst>
                </a:gridCol>
                <a:gridCol w="3385191">
                  <a:extLst>
                    <a:ext uri="{9D8B030D-6E8A-4147-A177-3AD203B41FA5}">
                      <a16:colId xmlns:a16="http://schemas.microsoft.com/office/drawing/2014/main" val="4190848969"/>
                    </a:ext>
                  </a:extLst>
                </a:gridCol>
                <a:gridCol w="3385191">
                  <a:extLst>
                    <a:ext uri="{9D8B030D-6E8A-4147-A177-3AD203B41FA5}">
                      <a16:colId xmlns:a16="http://schemas.microsoft.com/office/drawing/2014/main" val="1816497621"/>
                    </a:ext>
                  </a:extLst>
                </a:gridCol>
              </a:tblGrid>
              <a:tr h="536848">
                <a:tc>
                  <a:txBody>
                    <a:bodyPr/>
                    <a:lstStyle/>
                    <a:p>
                      <a:endParaRPr lang="zh-CN" altLang="en-US"/>
                    </a:p>
                  </a:txBody>
                  <a:tcPr>
                    <a:solidFill>
                      <a:schemeClr val="accent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400" b="0" kern="1200" dirty="0">
                          <a:solidFill>
                            <a:schemeClr val="bg1"/>
                          </a:solidFill>
                          <a:latin typeface="+mn-ea"/>
                          <a:ea typeface="+mn-ea"/>
                          <a:cs typeface="+mn-cs"/>
                        </a:rPr>
                        <a:t>123456</a:t>
                      </a:r>
                      <a:endParaRPr lang="zh-CN" altLang="en-US" sz="2400" b="0" kern="1200" dirty="0">
                        <a:solidFill>
                          <a:schemeClr val="bg1"/>
                        </a:solidFill>
                        <a:latin typeface="+mn-ea"/>
                        <a:ea typeface="+mn-ea"/>
                        <a:cs typeface="+mn-cs"/>
                      </a:endParaRPr>
                    </a:p>
                  </a:txBody>
                  <a:tcPr>
                    <a:solidFill>
                      <a:schemeClr val="accent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400" b="0" kern="1200" dirty="0">
                          <a:solidFill>
                            <a:schemeClr val="bg1"/>
                          </a:solidFill>
                          <a:latin typeface="+mn-ea"/>
                          <a:ea typeface="+mn-ea"/>
                          <a:cs typeface="+mn-cs"/>
                        </a:rPr>
                        <a:t>123456</a:t>
                      </a:r>
                      <a:endParaRPr lang="zh-CN" altLang="en-US" sz="2400" b="0" kern="1200" dirty="0">
                        <a:solidFill>
                          <a:schemeClr val="bg1"/>
                        </a:solidFill>
                        <a:latin typeface="+mn-ea"/>
                        <a:ea typeface="+mn-ea"/>
                        <a:cs typeface="+mn-cs"/>
                      </a:endParaRPr>
                    </a:p>
                  </a:txBody>
                  <a:tcPr>
                    <a:solidFill>
                      <a:schemeClr val="accent4"/>
                    </a:solidFill>
                  </a:tcPr>
                </a:tc>
                <a:extLst>
                  <a:ext uri="{0D108BD9-81ED-4DB2-BD59-A6C34878D82A}">
                    <a16:rowId xmlns:a16="http://schemas.microsoft.com/office/drawing/2014/main" val="3719376730"/>
                  </a:ext>
                </a:extLst>
              </a:tr>
            </a:tbl>
          </a:graphicData>
        </a:graphic>
      </p:graphicFrame>
      <p:graphicFrame>
        <p:nvGraphicFramePr>
          <p:cNvPr id="11" name="表格 8">
            <a:extLst>
              <a:ext uri="{FF2B5EF4-FFF2-40B4-BE49-F238E27FC236}">
                <a16:creationId xmlns:a16="http://schemas.microsoft.com/office/drawing/2014/main" id="{6F913E00-36C5-AB06-351D-8AD14DC83EF2}"/>
              </a:ext>
            </a:extLst>
          </p:cNvPr>
          <p:cNvGraphicFramePr>
            <a:graphicFrameLocks noGrp="1"/>
          </p:cNvGraphicFramePr>
          <p:nvPr>
            <p:extLst>
              <p:ext uri="{D42A27DB-BD31-4B8C-83A1-F6EECF244321}">
                <p14:modId xmlns:p14="http://schemas.microsoft.com/office/powerpoint/2010/main" val="2433530289"/>
              </p:ext>
            </p:extLst>
          </p:nvPr>
        </p:nvGraphicFramePr>
        <p:xfrm>
          <a:off x="1059540" y="4345765"/>
          <a:ext cx="10155573" cy="536848"/>
        </p:xfrm>
        <a:graphic>
          <a:graphicData uri="http://schemas.openxmlformats.org/drawingml/2006/table">
            <a:tbl>
              <a:tblPr firstRow="1" bandRow="1">
                <a:effectLst>
                  <a:outerShdw blurRad="50800" dist="38100" dir="2700000" algn="tl" rotWithShape="0">
                    <a:prstClr val="black">
                      <a:alpha val="40000"/>
                    </a:prstClr>
                  </a:outerShdw>
                </a:effectLst>
                <a:tableStyleId>{C083E6E3-FA7D-4D7B-A595-EF9225AFEA82}</a:tableStyleId>
              </a:tblPr>
              <a:tblGrid>
                <a:gridCol w="3385191">
                  <a:extLst>
                    <a:ext uri="{9D8B030D-6E8A-4147-A177-3AD203B41FA5}">
                      <a16:colId xmlns:a16="http://schemas.microsoft.com/office/drawing/2014/main" val="384440064"/>
                    </a:ext>
                  </a:extLst>
                </a:gridCol>
                <a:gridCol w="3385191">
                  <a:extLst>
                    <a:ext uri="{9D8B030D-6E8A-4147-A177-3AD203B41FA5}">
                      <a16:colId xmlns:a16="http://schemas.microsoft.com/office/drawing/2014/main" val="4190848969"/>
                    </a:ext>
                  </a:extLst>
                </a:gridCol>
                <a:gridCol w="3385191">
                  <a:extLst>
                    <a:ext uri="{9D8B030D-6E8A-4147-A177-3AD203B41FA5}">
                      <a16:colId xmlns:a16="http://schemas.microsoft.com/office/drawing/2014/main" val="1816497621"/>
                    </a:ext>
                  </a:extLst>
                </a:gridCol>
              </a:tblGrid>
              <a:tr h="536848">
                <a:tc>
                  <a:txBody>
                    <a:bodyPr/>
                    <a:lstStyle/>
                    <a:p>
                      <a:endParaRPr lang="zh-CN" altLang="en-US"/>
                    </a:p>
                  </a:txBody>
                  <a:tcPr>
                    <a:solidFill>
                      <a:schemeClr val="accent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400" b="0" kern="1200" dirty="0">
                          <a:solidFill>
                            <a:schemeClr val="bg1"/>
                          </a:solidFill>
                          <a:latin typeface="+mn-ea"/>
                          <a:ea typeface="+mn-ea"/>
                          <a:cs typeface="+mn-cs"/>
                        </a:rPr>
                        <a:t>123456</a:t>
                      </a:r>
                      <a:endParaRPr lang="zh-CN" altLang="en-US" sz="2400" b="0" kern="1200" dirty="0">
                        <a:solidFill>
                          <a:schemeClr val="bg1"/>
                        </a:solidFill>
                        <a:latin typeface="+mn-ea"/>
                        <a:ea typeface="+mn-ea"/>
                        <a:cs typeface="+mn-cs"/>
                      </a:endParaRPr>
                    </a:p>
                  </a:txBody>
                  <a:tcPr>
                    <a:solidFill>
                      <a:schemeClr val="accent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400" b="0" kern="1200" dirty="0">
                          <a:solidFill>
                            <a:schemeClr val="bg1"/>
                          </a:solidFill>
                          <a:latin typeface="+mn-ea"/>
                          <a:ea typeface="+mn-ea"/>
                          <a:cs typeface="+mn-cs"/>
                        </a:rPr>
                        <a:t>123456</a:t>
                      </a:r>
                      <a:endParaRPr lang="zh-CN" altLang="en-US" sz="2400" b="0" kern="1200" dirty="0">
                        <a:solidFill>
                          <a:schemeClr val="bg1"/>
                        </a:solidFill>
                        <a:latin typeface="+mn-ea"/>
                        <a:ea typeface="+mn-ea"/>
                        <a:cs typeface="+mn-cs"/>
                      </a:endParaRPr>
                    </a:p>
                  </a:txBody>
                  <a:tcPr>
                    <a:solidFill>
                      <a:schemeClr val="accent4"/>
                    </a:solidFill>
                  </a:tcPr>
                </a:tc>
                <a:extLst>
                  <a:ext uri="{0D108BD9-81ED-4DB2-BD59-A6C34878D82A}">
                    <a16:rowId xmlns:a16="http://schemas.microsoft.com/office/drawing/2014/main" val="3719376730"/>
                  </a:ext>
                </a:extLst>
              </a:tr>
            </a:tbl>
          </a:graphicData>
        </a:graphic>
      </p:graphicFrame>
      <p:graphicFrame>
        <p:nvGraphicFramePr>
          <p:cNvPr id="12" name="表格 8">
            <a:extLst>
              <a:ext uri="{FF2B5EF4-FFF2-40B4-BE49-F238E27FC236}">
                <a16:creationId xmlns:a16="http://schemas.microsoft.com/office/drawing/2014/main" id="{C9DB058D-6040-AF94-529F-629AE6675363}"/>
              </a:ext>
            </a:extLst>
          </p:cNvPr>
          <p:cNvGraphicFramePr>
            <a:graphicFrameLocks noGrp="1"/>
          </p:cNvGraphicFramePr>
          <p:nvPr>
            <p:extLst>
              <p:ext uri="{D42A27DB-BD31-4B8C-83A1-F6EECF244321}">
                <p14:modId xmlns:p14="http://schemas.microsoft.com/office/powerpoint/2010/main" val="1081611599"/>
              </p:ext>
            </p:extLst>
          </p:nvPr>
        </p:nvGraphicFramePr>
        <p:xfrm>
          <a:off x="1059540" y="5269606"/>
          <a:ext cx="10155573" cy="536848"/>
        </p:xfrm>
        <a:graphic>
          <a:graphicData uri="http://schemas.openxmlformats.org/drawingml/2006/table">
            <a:tbl>
              <a:tblPr firstRow="1" bandRow="1">
                <a:effectLst>
                  <a:outerShdw blurRad="50800" dist="38100" dir="2700000" algn="tl" rotWithShape="0">
                    <a:prstClr val="black">
                      <a:alpha val="40000"/>
                    </a:prstClr>
                  </a:outerShdw>
                </a:effectLst>
                <a:tableStyleId>{C083E6E3-FA7D-4D7B-A595-EF9225AFEA82}</a:tableStyleId>
              </a:tblPr>
              <a:tblGrid>
                <a:gridCol w="3385191">
                  <a:extLst>
                    <a:ext uri="{9D8B030D-6E8A-4147-A177-3AD203B41FA5}">
                      <a16:colId xmlns:a16="http://schemas.microsoft.com/office/drawing/2014/main" val="384440064"/>
                    </a:ext>
                  </a:extLst>
                </a:gridCol>
                <a:gridCol w="3385191">
                  <a:extLst>
                    <a:ext uri="{9D8B030D-6E8A-4147-A177-3AD203B41FA5}">
                      <a16:colId xmlns:a16="http://schemas.microsoft.com/office/drawing/2014/main" val="4190848969"/>
                    </a:ext>
                  </a:extLst>
                </a:gridCol>
                <a:gridCol w="3385191">
                  <a:extLst>
                    <a:ext uri="{9D8B030D-6E8A-4147-A177-3AD203B41FA5}">
                      <a16:colId xmlns:a16="http://schemas.microsoft.com/office/drawing/2014/main" val="1816497621"/>
                    </a:ext>
                  </a:extLst>
                </a:gridCol>
              </a:tblGrid>
              <a:tr h="536848">
                <a:tc>
                  <a:txBody>
                    <a:bodyPr/>
                    <a:lstStyle/>
                    <a:p>
                      <a:endParaRPr lang="zh-CN" altLang="en-US"/>
                    </a:p>
                  </a:txBody>
                  <a:tcPr>
                    <a:solidFill>
                      <a:schemeClr val="accent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400" b="0" kern="1200" dirty="0">
                          <a:solidFill>
                            <a:schemeClr val="bg1"/>
                          </a:solidFill>
                          <a:latin typeface="+mn-ea"/>
                          <a:ea typeface="+mn-ea"/>
                          <a:cs typeface="+mn-cs"/>
                        </a:rPr>
                        <a:t>123456</a:t>
                      </a:r>
                      <a:endParaRPr lang="zh-CN" altLang="en-US" sz="2400" b="0" kern="1200" dirty="0">
                        <a:solidFill>
                          <a:schemeClr val="bg1"/>
                        </a:solidFill>
                        <a:latin typeface="+mn-ea"/>
                        <a:ea typeface="+mn-ea"/>
                        <a:cs typeface="+mn-cs"/>
                      </a:endParaRPr>
                    </a:p>
                  </a:txBody>
                  <a:tcPr>
                    <a:solidFill>
                      <a:schemeClr val="accent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400" b="0" kern="1200" dirty="0">
                          <a:solidFill>
                            <a:schemeClr val="bg1"/>
                          </a:solidFill>
                          <a:latin typeface="+mn-ea"/>
                          <a:ea typeface="+mn-ea"/>
                          <a:cs typeface="+mn-cs"/>
                        </a:rPr>
                        <a:t>123456</a:t>
                      </a:r>
                      <a:endParaRPr lang="zh-CN" altLang="en-US" sz="2400" b="0" kern="1200" dirty="0">
                        <a:solidFill>
                          <a:schemeClr val="bg1"/>
                        </a:solidFill>
                        <a:latin typeface="+mn-ea"/>
                        <a:ea typeface="+mn-ea"/>
                        <a:cs typeface="+mn-cs"/>
                      </a:endParaRPr>
                    </a:p>
                  </a:txBody>
                  <a:tcPr>
                    <a:solidFill>
                      <a:schemeClr val="accent4"/>
                    </a:solidFill>
                  </a:tcPr>
                </a:tc>
                <a:extLst>
                  <a:ext uri="{0D108BD9-81ED-4DB2-BD59-A6C34878D82A}">
                    <a16:rowId xmlns:a16="http://schemas.microsoft.com/office/drawing/2014/main" val="3719376730"/>
                  </a:ext>
                </a:extLst>
              </a:tr>
            </a:tbl>
          </a:graphicData>
        </a:graphic>
      </p:graphicFrame>
      <p:graphicFrame>
        <p:nvGraphicFramePr>
          <p:cNvPr id="13" name="表格 8">
            <a:extLst>
              <a:ext uri="{FF2B5EF4-FFF2-40B4-BE49-F238E27FC236}">
                <a16:creationId xmlns:a16="http://schemas.microsoft.com/office/drawing/2014/main" id="{060DFD82-C1AE-EBFD-64EC-78EA5DE0BC9B}"/>
              </a:ext>
            </a:extLst>
          </p:cNvPr>
          <p:cNvGraphicFramePr>
            <a:graphicFrameLocks noGrp="1"/>
          </p:cNvGraphicFramePr>
          <p:nvPr>
            <p:extLst>
              <p:ext uri="{D42A27DB-BD31-4B8C-83A1-F6EECF244321}">
                <p14:modId xmlns:p14="http://schemas.microsoft.com/office/powerpoint/2010/main" val="3698217017"/>
              </p:ext>
            </p:extLst>
          </p:nvPr>
        </p:nvGraphicFramePr>
        <p:xfrm>
          <a:off x="1059539" y="1834239"/>
          <a:ext cx="10155573" cy="536848"/>
        </p:xfrm>
        <a:graphic>
          <a:graphicData uri="http://schemas.openxmlformats.org/drawingml/2006/table">
            <a:tbl>
              <a:tblPr firstRow="1" bandRow="1">
                <a:tableStyleId>{2D5ABB26-0587-4C30-8999-92F81FD0307C}</a:tableStyleId>
              </a:tblPr>
              <a:tblGrid>
                <a:gridCol w="3385191">
                  <a:extLst>
                    <a:ext uri="{9D8B030D-6E8A-4147-A177-3AD203B41FA5}">
                      <a16:colId xmlns:a16="http://schemas.microsoft.com/office/drawing/2014/main" val="384440064"/>
                    </a:ext>
                  </a:extLst>
                </a:gridCol>
                <a:gridCol w="3385191">
                  <a:extLst>
                    <a:ext uri="{9D8B030D-6E8A-4147-A177-3AD203B41FA5}">
                      <a16:colId xmlns:a16="http://schemas.microsoft.com/office/drawing/2014/main" val="4190848969"/>
                    </a:ext>
                  </a:extLst>
                </a:gridCol>
                <a:gridCol w="3385191">
                  <a:extLst>
                    <a:ext uri="{9D8B030D-6E8A-4147-A177-3AD203B41FA5}">
                      <a16:colId xmlns:a16="http://schemas.microsoft.com/office/drawing/2014/main" val="1816497621"/>
                    </a:ext>
                  </a:extLst>
                </a:gridCol>
              </a:tblGrid>
              <a:tr h="536848">
                <a:tc>
                  <a:txBody>
                    <a:bodyPr/>
                    <a:lstStyle/>
                    <a:p>
                      <a:endParaRPr lang="zh-CN" altLang="en-US" dirty="0"/>
                    </a:p>
                  </a:txBody>
                  <a:tcPr/>
                </a:tc>
                <a:tc>
                  <a:txBody>
                    <a:bodyPr/>
                    <a:lstStyle/>
                    <a:p>
                      <a:pPr algn="ctr"/>
                      <a:r>
                        <a:rPr lang="zh-CN" altLang="en-US" sz="2800" b="1" dirty="0">
                          <a:latin typeface="+mn-ea"/>
                          <a:ea typeface="+mn-ea"/>
                        </a:rPr>
                        <a:t>此处插入标题</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b="1" kern="1200" dirty="0">
                          <a:solidFill>
                            <a:schemeClr val="tx1"/>
                          </a:solidFill>
                          <a:latin typeface="+mn-ea"/>
                          <a:ea typeface="+mn-ea"/>
                          <a:cs typeface="+mn-cs"/>
                        </a:rPr>
                        <a:t>此处插入标题</a:t>
                      </a:r>
                    </a:p>
                  </a:txBody>
                  <a:tcPr/>
                </a:tc>
                <a:extLst>
                  <a:ext uri="{0D108BD9-81ED-4DB2-BD59-A6C34878D82A}">
                    <a16:rowId xmlns:a16="http://schemas.microsoft.com/office/drawing/2014/main" val="3719376730"/>
                  </a:ext>
                </a:extLst>
              </a:tr>
            </a:tbl>
          </a:graphicData>
        </a:graphic>
      </p:graphicFrame>
      <p:sp>
        <p:nvSpPr>
          <p:cNvPr id="19" name="矩形: 剪去单角 18">
            <a:extLst>
              <a:ext uri="{FF2B5EF4-FFF2-40B4-BE49-F238E27FC236}">
                <a16:creationId xmlns:a16="http://schemas.microsoft.com/office/drawing/2014/main" id="{BCB5337D-B89B-3A8E-8931-74DC4D5F10F1}"/>
              </a:ext>
            </a:extLst>
          </p:cNvPr>
          <p:cNvSpPr/>
          <p:nvPr/>
        </p:nvSpPr>
        <p:spPr>
          <a:xfrm flipV="1">
            <a:off x="1059539" y="2438399"/>
            <a:ext cx="3323775" cy="597639"/>
          </a:xfrm>
          <a:prstGeom prst="snip1Rect">
            <a:avLst>
              <a:gd name="adj" fmla="val 50000"/>
            </a:avLst>
          </a:prstGeom>
          <a:ln>
            <a:noFill/>
          </a:ln>
          <a:effectLst>
            <a:outerShdw blurRad="50800" dist="38100" dir="2700000" algn="tl"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矩形: 剪去单角 19">
            <a:extLst>
              <a:ext uri="{FF2B5EF4-FFF2-40B4-BE49-F238E27FC236}">
                <a16:creationId xmlns:a16="http://schemas.microsoft.com/office/drawing/2014/main" id="{3117917B-4ECF-E727-8D10-B69F3747D159}"/>
              </a:ext>
            </a:extLst>
          </p:cNvPr>
          <p:cNvSpPr/>
          <p:nvPr/>
        </p:nvSpPr>
        <p:spPr>
          <a:xfrm flipV="1">
            <a:off x="1059539" y="3345877"/>
            <a:ext cx="3323775" cy="597639"/>
          </a:xfrm>
          <a:prstGeom prst="snip1Rect">
            <a:avLst>
              <a:gd name="adj" fmla="val 50000"/>
            </a:avLst>
          </a:prstGeom>
          <a:ln>
            <a:noFill/>
          </a:ln>
          <a:effectLst>
            <a:outerShdw blurRad="50800" dist="38100" dir="2700000" algn="tl"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剪去单角 20">
            <a:extLst>
              <a:ext uri="{FF2B5EF4-FFF2-40B4-BE49-F238E27FC236}">
                <a16:creationId xmlns:a16="http://schemas.microsoft.com/office/drawing/2014/main" id="{5D06CAC8-8F8A-3426-B0CC-BDB4DD8E74AD}"/>
              </a:ext>
            </a:extLst>
          </p:cNvPr>
          <p:cNvSpPr/>
          <p:nvPr/>
        </p:nvSpPr>
        <p:spPr>
          <a:xfrm flipV="1">
            <a:off x="1059539" y="4280139"/>
            <a:ext cx="3323775" cy="597639"/>
          </a:xfrm>
          <a:prstGeom prst="snip1Rect">
            <a:avLst>
              <a:gd name="adj" fmla="val 50000"/>
            </a:avLst>
          </a:prstGeom>
          <a:ln>
            <a:noFill/>
          </a:ln>
          <a:effectLst>
            <a:outerShdw blurRad="50800" dist="38100" dir="2700000" algn="tl"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剪去单角 21">
            <a:extLst>
              <a:ext uri="{FF2B5EF4-FFF2-40B4-BE49-F238E27FC236}">
                <a16:creationId xmlns:a16="http://schemas.microsoft.com/office/drawing/2014/main" id="{69EAFD8E-B3A0-B2DF-87FF-F0A1894930C0}"/>
              </a:ext>
            </a:extLst>
          </p:cNvPr>
          <p:cNvSpPr/>
          <p:nvPr/>
        </p:nvSpPr>
        <p:spPr>
          <a:xfrm flipV="1">
            <a:off x="1059539" y="5186817"/>
            <a:ext cx="3323775" cy="597639"/>
          </a:xfrm>
          <a:prstGeom prst="snip1Rect">
            <a:avLst>
              <a:gd name="adj" fmla="val 50000"/>
            </a:avLst>
          </a:prstGeom>
          <a:ln>
            <a:noFill/>
          </a:ln>
          <a:effectLst>
            <a:outerShdw blurRad="50800" dist="38100" dir="2700000" algn="tl"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A3B224BC-115A-C7E2-AF72-F25568195532}"/>
              </a:ext>
            </a:extLst>
          </p:cNvPr>
          <p:cNvSpPr txBox="1"/>
          <p:nvPr/>
        </p:nvSpPr>
        <p:spPr>
          <a:xfrm>
            <a:off x="1335314" y="2496638"/>
            <a:ext cx="2641600" cy="461665"/>
          </a:xfrm>
          <a:prstGeom prst="rect">
            <a:avLst/>
          </a:prstGeom>
          <a:noFill/>
        </p:spPr>
        <p:txBody>
          <a:bodyPr wrap="square" rtlCol="0">
            <a:spAutoFit/>
          </a:bodyPr>
          <a:lstStyle/>
          <a:p>
            <a:r>
              <a:rPr lang="zh-CN" altLang="en-US" sz="2400" dirty="0">
                <a:solidFill>
                  <a:schemeClr val="bg1"/>
                </a:solidFill>
              </a:rPr>
              <a:t>此处可插入标题</a:t>
            </a:r>
          </a:p>
        </p:txBody>
      </p:sp>
      <p:sp>
        <p:nvSpPr>
          <p:cNvPr id="24" name="文本框 23">
            <a:extLst>
              <a:ext uri="{FF2B5EF4-FFF2-40B4-BE49-F238E27FC236}">
                <a16:creationId xmlns:a16="http://schemas.microsoft.com/office/drawing/2014/main" id="{9179669A-4C46-8591-F098-09C6F999C457}"/>
              </a:ext>
            </a:extLst>
          </p:cNvPr>
          <p:cNvSpPr txBox="1"/>
          <p:nvPr/>
        </p:nvSpPr>
        <p:spPr>
          <a:xfrm>
            <a:off x="1335314" y="3418377"/>
            <a:ext cx="2641600" cy="461665"/>
          </a:xfrm>
          <a:prstGeom prst="rect">
            <a:avLst/>
          </a:prstGeom>
          <a:noFill/>
        </p:spPr>
        <p:txBody>
          <a:bodyPr wrap="square" rtlCol="0">
            <a:spAutoFit/>
          </a:bodyPr>
          <a:lstStyle/>
          <a:p>
            <a:r>
              <a:rPr lang="zh-CN" altLang="en-US" sz="2400" dirty="0">
                <a:solidFill>
                  <a:schemeClr val="bg1"/>
                </a:solidFill>
              </a:rPr>
              <a:t>此处可插入标题</a:t>
            </a:r>
          </a:p>
        </p:txBody>
      </p:sp>
      <p:sp>
        <p:nvSpPr>
          <p:cNvPr id="25" name="文本框 24">
            <a:extLst>
              <a:ext uri="{FF2B5EF4-FFF2-40B4-BE49-F238E27FC236}">
                <a16:creationId xmlns:a16="http://schemas.microsoft.com/office/drawing/2014/main" id="{91F215E5-0DE2-5B61-F579-7A978A3B6ED7}"/>
              </a:ext>
            </a:extLst>
          </p:cNvPr>
          <p:cNvSpPr txBox="1"/>
          <p:nvPr/>
        </p:nvSpPr>
        <p:spPr>
          <a:xfrm>
            <a:off x="1335314" y="4340930"/>
            <a:ext cx="2641600" cy="461665"/>
          </a:xfrm>
          <a:prstGeom prst="rect">
            <a:avLst/>
          </a:prstGeom>
          <a:noFill/>
        </p:spPr>
        <p:txBody>
          <a:bodyPr wrap="square" rtlCol="0">
            <a:spAutoFit/>
          </a:bodyPr>
          <a:lstStyle/>
          <a:p>
            <a:r>
              <a:rPr lang="zh-CN" altLang="en-US" sz="2400" dirty="0">
                <a:solidFill>
                  <a:schemeClr val="bg1"/>
                </a:solidFill>
              </a:rPr>
              <a:t>此处可插入标题</a:t>
            </a:r>
          </a:p>
        </p:txBody>
      </p:sp>
      <p:sp>
        <p:nvSpPr>
          <p:cNvPr id="26" name="文本框 25">
            <a:extLst>
              <a:ext uri="{FF2B5EF4-FFF2-40B4-BE49-F238E27FC236}">
                <a16:creationId xmlns:a16="http://schemas.microsoft.com/office/drawing/2014/main" id="{E96E6CEF-F26F-CF66-A8C1-606CF8EB55FD}"/>
              </a:ext>
            </a:extLst>
          </p:cNvPr>
          <p:cNvSpPr txBox="1"/>
          <p:nvPr/>
        </p:nvSpPr>
        <p:spPr>
          <a:xfrm>
            <a:off x="1335314" y="5264771"/>
            <a:ext cx="2641600" cy="461665"/>
          </a:xfrm>
          <a:prstGeom prst="rect">
            <a:avLst/>
          </a:prstGeom>
          <a:noFill/>
        </p:spPr>
        <p:txBody>
          <a:bodyPr wrap="square" rtlCol="0">
            <a:spAutoFit/>
          </a:bodyPr>
          <a:lstStyle/>
          <a:p>
            <a:r>
              <a:rPr lang="zh-CN" altLang="en-US" sz="2400" dirty="0">
                <a:solidFill>
                  <a:schemeClr val="bg1"/>
                </a:solidFill>
              </a:rPr>
              <a:t>此处可插入标题</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r>
              <a:rPr lang="zh-CN" altLang="en-US" dirty="0"/>
              <a:t>五渔村地方简介</a:t>
            </a:r>
          </a:p>
        </p:txBody>
      </p:sp>
      <p:sp>
        <p:nvSpPr>
          <p:cNvPr id="18" name="文本框 17"/>
          <p:cNvSpPr txBox="1"/>
          <p:nvPr/>
        </p:nvSpPr>
        <p:spPr>
          <a:xfrm>
            <a:off x="329103" y="1584776"/>
            <a:ext cx="5766897" cy="1689373"/>
          </a:xfrm>
          <a:prstGeom prst="rect">
            <a:avLst/>
          </a:prstGeom>
          <a:noFill/>
        </p:spPr>
        <p:txBody>
          <a:bodyPr wrap="square" rtlCol="0">
            <a:noAutofit/>
          </a:bodyPr>
          <a:lstStyle/>
          <a:p>
            <a:pPr marL="342900" indent="-342900">
              <a:lnSpc>
                <a:spcPct val="150000"/>
              </a:lnSpc>
              <a:buFont typeface="Arial" panose="020B0604020202020204" pitchFamily="34" charset="0"/>
              <a:buChar char="•"/>
            </a:pPr>
            <a:r>
              <a:rPr lang="zh-CN" altLang="en-US" kern="100" dirty="0">
                <a:solidFill>
                  <a:schemeClr val="tx1">
                    <a:lumMod val="75000"/>
                    <a:lumOff val="25000"/>
                  </a:schemeClr>
                </a:solidFill>
                <a:effectLst/>
                <a:latin typeface="+mn-ea"/>
                <a:cs typeface="字魂105号-简雅黑" panose="00000500000000000000" pitchFamily="2" charset="-122"/>
              </a:rPr>
              <a:t>此处填写你的正文内容、此处填写你的正文内容</a:t>
            </a:r>
            <a:endParaRPr lang="en-US" altLang="zh-CN" kern="100" dirty="0">
              <a:solidFill>
                <a:schemeClr val="tx1">
                  <a:lumMod val="75000"/>
                  <a:lumOff val="25000"/>
                </a:schemeClr>
              </a:solidFill>
              <a:latin typeface="+mn-ea"/>
              <a:cs typeface="字魂105号-简雅黑" panose="00000500000000000000" pitchFamily="2" charset="-122"/>
            </a:endParaRPr>
          </a:p>
          <a:p>
            <a:pPr marL="342900" indent="-342900">
              <a:lnSpc>
                <a:spcPct val="150000"/>
              </a:lnSpc>
              <a:buFont typeface="Arial" panose="020B0604020202020204" pitchFamily="34" charset="0"/>
              <a:buChar char="•"/>
            </a:pPr>
            <a:r>
              <a:rPr lang="zh-CN" altLang="en-US" kern="100" dirty="0">
                <a:solidFill>
                  <a:schemeClr val="tx1">
                    <a:lumMod val="75000"/>
                    <a:lumOff val="25000"/>
                  </a:schemeClr>
                </a:solidFill>
                <a:effectLst/>
                <a:latin typeface="+mn-ea"/>
                <a:cs typeface="字魂105号-简雅黑" panose="00000500000000000000" pitchFamily="2" charset="-122"/>
              </a:rPr>
              <a:t>此处填写你的正文内容、此处填写你的正文内容</a:t>
            </a:r>
            <a:endParaRPr lang="en-US" altLang="zh-CN" kern="100" dirty="0">
              <a:solidFill>
                <a:schemeClr val="tx1">
                  <a:lumMod val="75000"/>
                  <a:lumOff val="25000"/>
                </a:schemeClr>
              </a:solidFill>
              <a:effectLst/>
              <a:latin typeface="+mn-ea"/>
              <a:cs typeface="字魂105号-简雅黑" panose="00000500000000000000" pitchFamily="2" charset="-122"/>
            </a:endParaRPr>
          </a:p>
          <a:p>
            <a:pPr marL="342900" indent="-342900">
              <a:lnSpc>
                <a:spcPct val="150000"/>
              </a:lnSpc>
              <a:buFont typeface="Arial" panose="020B0604020202020204" pitchFamily="34" charset="0"/>
              <a:buChar char="•"/>
            </a:pPr>
            <a:r>
              <a:rPr lang="zh-CN" altLang="en-US" kern="100" dirty="0">
                <a:solidFill>
                  <a:schemeClr val="tx1">
                    <a:lumMod val="75000"/>
                    <a:lumOff val="25000"/>
                  </a:schemeClr>
                </a:solidFill>
                <a:effectLst/>
                <a:latin typeface="+mn-ea"/>
                <a:cs typeface="字魂105号-简雅黑" panose="00000500000000000000" pitchFamily="2" charset="-122"/>
              </a:rPr>
              <a:t>此处填写你的正文内容、此处填写你的正文内容</a:t>
            </a:r>
            <a:endParaRPr lang="en-US" altLang="zh-CN" kern="100" dirty="0">
              <a:solidFill>
                <a:schemeClr val="tx1">
                  <a:lumMod val="75000"/>
                  <a:lumOff val="25000"/>
                </a:schemeClr>
              </a:solidFill>
              <a:effectLst/>
              <a:latin typeface="+mn-ea"/>
              <a:cs typeface="字魂105号-简雅黑" panose="00000500000000000000" pitchFamily="2" charset="-122"/>
            </a:endParaRPr>
          </a:p>
          <a:p>
            <a:pPr marL="342900" indent="-342900">
              <a:lnSpc>
                <a:spcPct val="150000"/>
              </a:lnSpc>
              <a:buFont typeface="Arial" panose="020B0604020202020204" pitchFamily="34" charset="0"/>
              <a:buChar char="•"/>
            </a:pPr>
            <a:r>
              <a:rPr lang="zh-CN" altLang="en-US" kern="100" dirty="0">
                <a:solidFill>
                  <a:schemeClr val="tx1">
                    <a:lumMod val="75000"/>
                    <a:lumOff val="25000"/>
                  </a:schemeClr>
                </a:solidFill>
                <a:effectLst/>
                <a:latin typeface="+mn-ea"/>
                <a:cs typeface="字魂105号-简雅黑" panose="00000500000000000000" pitchFamily="2" charset="-122"/>
              </a:rPr>
              <a:t>此处填写你的正文内容、此处填写你的正文内容</a:t>
            </a:r>
            <a:endParaRPr lang="en-US" altLang="zh-CN" kern="100" dirty="0">
              <a:solidFill>
                <a:schemeClr val="tx1">
                  <a:lumMod val="75000"/>
                  <a:lumOff val="25000"/>
                </a:schemeClr>
              </a:solidFill>
              <a:effectLst/>
              <a:latin typeface="+mn-ea"/>
              <a:cs typeface="字魂105号-简雅黑" panose="00000500000000000000" pitchFamily="2" charset="-122"/>
            </a:endParaRPr>
          </a:p>
        </p:txBody>
      </p:sp>
      <p:sp>
        <p:nvSpPr>
          <p:cNvPr id="11" name="矩形: 圆角 10"/>
          <p:cNvSpPr/>
          <p:nvPr/>
        </p:nvSpPr>
        <p:spPr>
          <a:xfrm>
            <a:off x="352733" y="3819253"/>
            <a:ext cx="11042248" cy="2316468"/>
          </a:xfrm>
          <a:prstGeom prst="roundRect">
            <a:avLst>
              <a:gd name="adj" fmla="val 5175"/>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2" name="矩形: 圆角 11"/>
          <p:cNvSpPr/>
          <p:nvPr/>
        </p:nvSpPr>
        <p:spPr>
          <a:xfrm rot="21383610">
            <a:off x="6678530" y="1507774"/>
            <a:ext cx="3878183" cy="2702365"/>
          </a:xfrm>
          <a:prstGeom prst="roundRect">
            <a:avLst>
              <a:gd name="adj" fmla="val 5535"/>
            </a:avLst>
          </a:prstGeom>
          <a:blipFill rotWithShape="1">
            <a:blip r:embed="rId2" cstate="screen">
              <a:extLst>
                <a:ext uri="{28A0092B-C50C-407E-A947-70E740481C1C}">
                  <a14:useLocalDpi xmlns:a14="http://schemas.microsoft.com/office/drawing/2010/main"/>
                </a:ext>
              </a:extLst>
            </a:blip>
            <a:srcRect/>
            <a:stretch>
              <a:fillRect l="101"/>
            </a:stretch>
          </a:blipFill>
          <a:ln>
            <a:solidFill>
              <a:schemeClr val="bg1"/>
            </a:solidFill>
          </a:ln>
          <a:effectLst>
            <a:glow rad="304800">
              <a:schemeClr val="bg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p:cNvSpPr/>
          <p:nvPr/>
        </p:nvSpPr>
        <p:spPr>
          <a:xfrm rot="151354">
            <a:off x="7366832" y="3619626"/>
            <a:ext cx="3878183" cy="2702365"/>
          </a:xfrm>
          <a:prstGeom prst="roundRect">
            <a:avLst>
              <a:gd name="adj" fmla="val 4760"/>
            </a:avLst>
          </a:prstGeom>
          <a:blipFill rotWithShape="1">
            <a:blip r:embed="rId3" cstate="screen">
              <a:extLst>
                <a:ext uri="{28A0092B-C50C-407E-A947-70E740481C1C}">
                  <a14:useLocalDpi xmlns:a14="http://schemas.microsoft.com/office/drawing/2010/main"/>
                </a:ext>
              </a:extLst>
            </a:blip>
            <a:srcRect/>
            <a:stretch>
              <a:fillRect l="101"/>
            </a:stretch>
          </a:blipFill>
          <a:ln>
            <a:solidFill>
              <a:schemeClr val="bg1"/>
            </a:solidFill>
          </a:ln>
          <a:effectLst>
            <a:glow rad="254000">
              <a:schemeClr val="bg1">
                <a:alpha val="40000"/>
              </a:schemeClr>
            </a:glow>
            <a:outerShdw blurRad="152400" dist="3175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60007" dist="200025" dir="15000000" sy="30000" kx="-1800000" algn="bl" rotWithShape="0">
                  <a:prstClr val="black">
                    <a:alpha val="32000"/>
                  </a:prstClr>
                </a:outerShdw>
              </a:effectLst>
            </a:endParaRPr>
          </a:p>
        </p:txBody>
      </p:sp>
      <p:sp>
        <p:nvSpPr>
          <p:cNvPr id="20" name="文本框 19"/>
          <p:cNvSpPr txBox="1"/>
          <p:nvPr/>
        </p:nvSpPr>
        <p:spPr>
          <a:xfrm>
            <a:off x="696912" y="4329440"/>
            <a:ext cx="5766897" cy="1273875"/>
          </a:xfrm>
          <a:prstGeom prst="rect">
            <a:avLst/>
          </a:prstGeom>
          <a:noFill/>
        </p:spPr>
        <p:txBody>
          <a:bodyPr wrap="square" rtlCol="0">
            <a:noAutofit/>
          </a:bodyPr>
          <a:lstStyle/>
          <a:p>
            <a:pPr marL="342900" indent="-342900">
              <a:lnSpc>
                <a:spcPct val="150000"/>
              </a:lnSpc>
              <a:buFont typeface="Arial" panose="020B0604020202020204" pitchFamily="34" charset="0"/>
              <a:buChar char="•"/>
            </a:pPr>
            <a:r>
              <a:rPr lang="zh-CN" altLang="en-US" kern="100" dirty="0">
                <a:solidFill>
                  <a:schemeClr val="tx1">
                    <a:lumMod val="75000"/>
                    <a:lumOff val="25000"/>
                  </a:schemeClr>
                </a:solidFill>
                <a:effectLst/>
                <a:latin typeface="+mn-ea"/>
                <a:cs typeface="字魂105号-简雅黑" panose="00000500000000000000" pitchFamily="2" charset="-122"/>
              </a:rPr>
              <a:t>此处填写你的正文内容、此处填写你的正文内容</a:t>
            </a:r>
            <a:endParaRPr lang="en-US" altLang="zh-CN" kern="100" dirty="0">
              <a:solidFill>
                <a:schemeClr val="tx1">
                  <a:lumMod val="75000"/>
                  <a:lumOff val="25000"/>
                </a:schemeClr>
              </a:solidFill>
              <a:latin typeface="+mn-ea"/>
              <a:cs typeface="字魂105号-简雅黑" panose="00000500000000000000" pitchFamily="2" charset="-122"/>
            </a:endParaRPr>
          </a:p>
          <a:p>
            <a:pPr marL="342900" indent="-342900">
              <a:lnSpc>
                <a:spcPct val="150000"/>
              </a:lnSpc>
              <a:buFont typeface="Arial" panose="020B0604020202020204" pitchFamily="34" charset="0"/>
              <a:buChar char="•"/>
            </a:pPr>
            <a:r>
              <a:rPr lang="zh-CN" altLang="en-US" kern="100" dirty="0">
                <a:solidFill>
                  <a:schemeClr val="tx1">
                    <a:lumMod val="75000"/>
                    <a:lumOff val="25000"/>
                  </a:schemeClr>
                </a:solidFill>
                <a:effectLst/>
                <a:latin typeface="+mn-ea"/>
                <a:cs typeface="字魂105号-简雅黑" panose="00000500000000000000" pitchFamily="2" charset="-122"/>
              </a:rPr>
              <a:t>此处填写你的正文内容、此处填写你的正文内容</a:t>
            </a:r>
            <a:endParaRPr lang="en-US" altLang="zh-CN" kern="100" dirty="0">
              <a:solidFill>
                <a:schemeClr val="tx1">
                  <a:lumMod val="75000"/>
                  <a:lumOff val="25000"/>
                </a:schemeClr>
              </a:solidFill>
              <a:effectLst/>
              <a:latin typeface="+mn-ea"/>
              <a:cs typeface="字魂105号-简雅黑" panose="00000500000000000000" pitchFamily="2" charset="-122"/>
            </a:endParaRPr>
          </a:p>
          <a:p>
            <a:pPr marL="342900" indent="-342900">
              <a:lnSpc>
                <a:spcPct val="150000"/>
              </a:lnSpc>
              <a:buFont typeface="Arial" panose="020B0604020202020204" pitchFamily="34" charset="0"/>
              <a:buChar char="•"/>
            </a:pPr>
            <a:r>
              <a:rPr lang="zh-CN" altLang="en-US" kern="100" dirty="0">
                <a:solidFill>
                  <a:schemeClr val="tx1">
                    <a:lumMod val="75000"/>
                    <a:lumOff val="25000"/>
                  </a:schemeClr>
                </a:solidFill>
                <a:effectLst/>
                <a:latin typeface="+mn-ea"/>
                <a:cs typeface="字魂105号-简雅黑" panose="00000500000000000000" pitchFamily="2" charset="-122"/>
              </a:rPr>
              <a:t>此处填写你的正文内容、此处填写你的正文内容</a:t>
            </a:r>
            <a:endParaRPr lang="en-US" altLang="zh-CN" kern="100" dirty="0">
              <a:solidFill>
                <a:schemeClr val="tx1">
                  <a:lumMod val="75000"/>
                  <a:lumOff val="25000"/>
                </a:schemeClr>
              </a:solidFill>
              <a:effectLst/>
              <a:latin typeface="+mn-ea"/>
              <a:cs typeface="字魂105号-简雅黑" panose="00000500000000000000"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F0202A2F-276D-ADC4-121E-FD8812DCEA80}"/>
              </a:ext>
            </a:extLst>
          </p:cNvPr>
          <p:cNvSpPr txBox="1"/>
          <p:nvPr/>
        </p:nvSpPr>
        <p:spPr>
          <a:xfrm>
            <a:off x="2932840" y="784758"/>
            <a:ext cx="2618079" cy="2015936"/>
          </a:xfrm>
          <a:prstGeom prst="rect">
            <a:avLst/>
          </a:prstGeom>
          <a:noFill/>
        </p:spPr>
        <p:txBody>
          <a:bodyPr wrap="square" rtlCol="0">
            <a:noAutofit/>
          </a:bodyPr>
          <a:lstStyle/>
          <a:p>
            <a:r>
              <a:rPr lang="en-US" altLang="zh-CN" sz="12500" b="1" i="1" dirty="0">
                <a:gradFill>
                  <a:gsLst>
                    <a:gs pos="33000">
                      <a:schemeClr val="accent1"/>
                    </a:gs>
                    <a:gs pos="100000">
                      <a:schemeClr val="accent2"/>
                    </a:gs>
                  </a:gsLst>
                  <a:lin ang="0" scaled="1"/>
                </a:gradFill>
                <a:effectLst>
                  <a:outerShdw blurRad="50800" dist="38100" dir="2700000" algn="tl" rotWithShape="0">
                    <a:prstClr val="black">
                      <a:alpha val="40000"/>
                    </a:prstClr>
                  </a:outerShdw>
                </a:effectLst>
              </a:rPr>
              <a:t>2</a:t>
            </a:r>
            <a:endParaRPr lang="zh-CN" altLang="en-US" sz="12500" b="1" i="1" dirty="0">
              <a:gradFill>
                <a:gsLst>
                  <a:gs pos="33000">
                    <a:schemeClr val="accent1"/>
                  </a:gs>
                  <a:gs pos="100000">
                    <a:schemeClr val="accent2"/>
                  </a:gs>
                </a:gsLst>
                <a:lin ang="0" scaled="1"/>
              </a:gradFill>
              <a:effectLst>
                <a:outerShdw blurRad="50800" dist="38100" dir="2700000" algn="tl" rotWithShape="0">
                  <a:prstClr val="black">
                    <a:alpha val="40000"/>
                  </a:prstClr>
                </a:outerShdw>
              </a:effectLst>
            </a:endParaRPr>
          </a:p>
        </p:txBody>
      </p:sp>
      <p:sp>
        <p:nvSpPr>
          <p:cNvPr id="3" name="文本框 2">
            <a:extLst>
              <a:ext uri="{FF2B5EF4-FFF2-40B4-BE49-F238E27FC236}">
                <a16:creationId xmlns:a16="http://schemas.microsoft.com/office/drawing/2014/main" id="{1868BFB2-C01B-1ADB-A8E9-7B152D92ECA1}"/>
              </a:ext>
            </a:extLst>
          </p:cNvPr>
          <p:cNvSpPr txBox="1"/>
          <p:nvPr/>
        </p:nvSpPr>
        <p:spPr>
          <a:xfrm>
            <a:off x="3324734" y="1565123"/>
            <a:ext cx="6107682" cy="923330"/>
          </a:xfrm>
          <a:prstGeom prst="rect">
            <a:avLst/>
          </a:prstGeom>
          <a:noFill/>
        </p:spPr>
        <p:txBody>
          <a:bodyPr wrap="square" rtlCol="0">
            <a:noAutofit/>
          </a:bodyPr>
          <a:lstStyle/>
          <a:p>
            <a:pPr algn="ctr"/>
            <a:r>
              <a:rPr lang="zh-CN" altLang="en-US" sz="5400" b="1" dirty="0">
                <a:gradFill>
                  <a:gsLst>
                    <a:gs pos="70000">
                      <a:schemeClr val="accent1"/>
                    </a:gs>
                    <a:gs pos="0">
                      <a:schemeClr val="accent2"/>
                    </a:gs>
                  </a:gsLst>
                  <a:lin ang="5400000" scaled="1"/>
                </a:gradFill>
                <a:latin typeface="+mn-ea"/>
                <a:cs typeface="字魂105号-简雅黑" panose="00000500000000000000" pitchFamily="2" charset="-122"/>
              </a:rPr>
              <a:t>五渔村发展现状</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圆角 22"/>
          <p:cNvSpPr/>
          <p:nvPr/>
        </p:nvSpPr>
        <p:spPr>
          <a:xfrm>
            <a:off x="4468653" y="1529240"/>
            <a:ext cx="2328825" cy="4922874"/>
          </a:xfrm>
          <a:prstGeom prst="roundRect">
            <a:avLst>
              <a:gd name="adj" fmla="val 12558"/>
            </a:avLst>
          </a:prstGeom>
          <a:blipFill>
            <a:blip r:embed="rId2" cstate="screen">
              <a:extLst>
                <a:ext uri="{28A0092B-C50C-407E-A947-70E740481C1C}">
                  <a14:useLocalDpi xmlns:a14="http://schemas.microsoft.com/office/drawing/2010/main"/>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descr="形状&#10;&#10;中度可信度描述已自动生成"/>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94258" y="1240216"/>
            <a:ext cx="4667452" cy="5599307"/>
          </a:xfrm>
          <a:prstGeom prst="rect">
            <a:avLst/>
          </a:prstGeom>
        </p:spPr>
      </p:pic>
      <p:sp>
        <p:nvSpPr>
          <p:cNvPr id="2" name="内容占位符 1"/>
          <p:cNvSpPr>
            <a:spLocks noGrp="1"/>
          </p:cNvSpPr>
          <p:nvPr>
            <p:ph sz="quarter" idx="13"/>
          </p:nvPr>
        </p:nvSpPr>
        <p:spPr/>
        <p:txBody>
          <a:bodyPr/>
          <a:lstStyle/>
          <a:p>
            <a:r>
              <a:rPr lang="zh-CN" altLang="en-US" dirty="0"/>
              <a:t>五龙村发展现状</a:t>
            </a:r>
          </a:p>
        </p:txBody>
      </p:sp>
      <p:sp>
        <p:nvSpPr>
          <p:cNvPr id="3" name="矩形: 圆角 2"/>
          <p:cNvSpPr/>
          <p:nvPr/>
        </p:nvSpPr>
        <p:spPr>
          <a:xfrm>
            <a:off x="7338596" y="1999417"/>
            <a:ext cx="4503732" cy="1115119"/>
          </a:xfrm>
          <a:prstGeom prst="roundRect">
            <a:avLst>
              <a:gd name="adj" fmla="val 11667"/>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sp>
        <p:nvSpPr>
          <p:cNvPr id="4" name="文本框 3"/>
          <p:cNvSpPr txBox="1"/>
          <p:nvPr/>
        </p:nvSpPr>
        <p:spPr>
          <a:xfrm>
            <a:off x="7471049" y="2119772"/>
            <a:ext cx="4371279" cy="858377"/>
          </a:xfrm>
          <a:prstGeom prst="rect">
            <a:avLst/>
          </a:prstGeom>
          <a:noFill/>
        </p:spPr>
        <p:txBody>
          <a:bodyPr wrap="square" rtlCol="0">
            <a:noAutofit/>
          </a:bodyPr>
          <a:lstStyle/>
          <a:p>
            <a:pPr>
              <a:lnSpc>
                <a:spcPct val="150000"/>
              </a:lnSpc>
            </a:pPr>
            <a:r>
              <a:rPr lang="zh-CN" altLang="en-US" kern="100" dirty="0">
                <a:latin typeface="+mn-ea"/>
                <a:cs typeface="Times New Roman" panose="02020603050405020304" pitchFamily="18" charset="0"/>
              </a:rPr>
              <a:t>此处填写你的正文内容此处填写你的正文内容此处填写你的正文内容</a:t>
            </a:r>
          </a:p>
        </p:txBody>
      </p:sp>
      <p:sp>
        <p:nvSpPr>
          <p:cNvPr id="5" name="文本框 4"/>
          <p:cNvSpPr txBox="1"/>
          <p:nvPr/>
        </p:nvSpPr>
        <p:spPr>
          <a:xfrm>
            <a:off x="7444740" y="3208020"/>
            <a:ext cx="2222500" cy="377411"/>
          </a:xfrm>
          <a:prstGeom prst="rect">
            <a:avLst/>
          </a:prstGeom>
          <a:noFill/>
        </p:spPr>
        <p:txBody>
          <a:bodyPr wrap="square" rtlCol="0">
            <a:noAutofit/>
          </a:bodyPr>
          <a:lstStyle/>
          <a:p>
            <a:pPr algn="ctr">
              <a:lnSpc>
                <a:spcPct val="150000"/>
              </a:lnSpc>
            </a:pPr>
            <a:r>
              <a:rPr lang="en-US" altLang="zh-CN" sz="1400" kern="100" dirty="0">
                <a:latin typeface="+mn-ea"/>
                <a:cs typeface="Times New Roman" panose="02020603050405020304" pitchFamily="18" charset="0"/>
              </a:rPr>
              <a:t>2022</a:t>
            </a:r>
            <a:r>
              <a:rPr lang="zh-CN" altLang="en-US" sz="1400" kern="100" dirty="0">
                <a:latin typeface="+mn-ea"/>
                <a:cs typeface="Times New Roman" panose="02020603050405020304" pitchFamily="18" charset="0"/>
              </a:rPr>
              <a:t>年</a:t>
            </a:r>
            <a:r>
              <a:rPr lang="en-US" altLang="zh-CN" sz="1400" kern="100" dirty="0">
                <a:latin typeface="+mn-ea"/>
                <a:cs typeface="Times New Roman" panose="02020603050405020304" pitchFamily="18" charset="0"/>
              </a:rPr>
              <a:t>1-12</a:t>
            </a:r>
            <a:r>
              <a:rPr lang="zh-CN" altLang="en-US" sz="1400" kern="100" dirty="0">
                <a:latin typeface="+mn-ea"/>
                <a:cs typeface="Times New Roman" panose="02020603050405020304" pitchFamily="18" charset="0"/>
              </a:rPr>
              <a:t>月共审批项目</a:t>
            </a:r>
          </a:p>
        </p:txBody>
      </p:sp>
      <p:sp>
        <p:nvSpPr>
          <p:cNvPr id="6" name="文本框 5"/>
          <p:cNvSpPr txBox="1"/>
          <p:nvPr/>
        </p:nvSpPr>
        <p:spPr>
          <a:xfrm>
            <a:off x="9630207" y="3207796"/>
            <a:ext cx="2123175" cy="365036"/>
          </a:xfrm>
          <a:prstGeom prst="rect">
            <a:avLst/>
          </a:prstGeom>
          <a:noFill/>
        </p:spPr>
        <p:txBody>
          <a:bodyPr wrap="square" rtlCol="0">
            <a:noAutofit/>
          </a:bodyPr>
          <a:lstStyle/>
          <a:p>
            <a:pPr algn="ctr">
              <a:lnSpc>
                <a:spcPct val="150000"/>
              </a:lnSpc>
            </a:pPr>
            <a:r>
              <a:rPr lang="zh-CN" altLang="en-US" sz="1400" kern="100" dirty="0">
                <a:latin typeface="+mn-ea"/>
                <a:cs typeface="Times New Roman" panose="02020603050405020304" pitchFamily="18" charset="0"/>
              </a:rPr>
              <a:t>涉及资金</a:t>
            </a:r>
          </a:p>
        </p:txBody>
      </p:sp>
      <p:sp>
        <p:nvSpPr>
          <p:cNvPr id="7" name="文本框 6"/>
          <p:cNvSpPr txBox="1"/>
          <p:nvPr/>
        </p:nvSpPr>
        <p:spPr>
          <a:xfrm>
            <a:off x="7832173" y="3561726"/>
            <a:ext cx="1059749" cy="521970"/>
          </a:xfrm>
          <a:prstGeom prst="rect">
            <a:avLst/>
          </a:prstGeom>
          <a:noFill/>
        </p:spPr>
        <p:txBody>
          <a:bodyPr wrap="square" rtlCol="0">
            <a:noAutofit/>
          </a:bodyPr>
          <a:lstStyle/>
          <a:p>
            <a:pPr algn="ctr"/>
            <a:r>
              <a:rPr lang="en-US" altLang="zh-CN" sz="2800" b="1" dirty="0">
                <a:gradFill>
                  <a:gsLst>
                    <a:gs pos="0">
                      <a:schemeClr val="accent4"/>
                    </a:gs>
                    <a:gs pos="100000">
                      <a:schemeClr val="accent5"/>
                    </a:gs>
                  </a:gsLst>
                  <a:lin ang="5400000" scaled="1"/>
                </a:gradFill>
                <a:latin typeface="+mj-lt"/>
                <a:ea typeface="字魂105号-简雅黑" panose="00000500000000000000" pitchFamily="2" charset="-122"/>
                <a:cs typeface="字魂105号-简雅黑" panose="00000500000000000000" pitchFamily="2" charset="-122"/>
              </a:rPr>
              <a:t>000</a:t>
            </a:r>
            <a:endParaRPr lang="zh-CN" altLang="en-US" sz="2800" b="1" dirty="0">
              <a:gradFill>
                <a:gsLst>
                  <a:gs pos="0">
                    <a:schemeClr val="accent4"/>
                  </a:gs>
                  <a:gs pos="100000">
                    <a:schemeClr val="accent5"/>
                  </a:gs>
                </a:gsLst>
                <a:lin ang="5400000" scaled="1"/>
              </a:gradFill>
              <a:latin typeface="+mj-lt"/>
              <a:ea typeface="字魂105号-简雅黑" panose="00000500000000000000" pitchFamily="2" charset="-122"/>
              <a:cs typeface="字魂105号-简雅黑" panose="00000500000000000000" pitchFamily="2" charset="-122"/>
            </a:endParaRPr>
          </a:p>
        </p:txBody>
      </p:sp>
      <p:sp>
        <p:nvSpPr>
          <p:cNvPr id="8" name="矩形: 圆角 7"/>
          <p:cNvSpPr/>
          <p:nvPr/>
        </p:nvSpPr>
        <p:spPr>
          <a:xfrm>
            <a:off x="7338596" y="5175377"/>
            <a:ext cx="4503732" cy="1115119"/>
          </a:xfrm>
          <a:prstGeom prst="roundRect">
            <a:avLst>
              <a:gd name="adj" fmla="val 11667"/>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8729297" y="3703162"/>
            <a:ext cx="461835" cy="338554"/>
          </a:xfrm>
          <a:prstGeom prst="rect">
            <a:avLst/>
          </a:prstGeom>
          <a:noFill/>
        </p:spPr>
        <p:txBody>
          <a:bodyPr wrap="square" rtlCol="0">
            <a:noAutofit/>
          </a:bodyPr>
          <a:lstStyle/>
          <a:p>
            <a:r>
              <a:rPr lang="zh-CN" altLang="en-US" sz="1600" b="1" dirty="0">
                <a:gradFill>
                  <a:gsLst>
                    <a:gs pos="0">
                      <a:schemeClr val="accent4"/>
                    </a:gs>
                    <a:gs pos="100000">
                      <a:schemeClr val="accent5"/>
                    </a:gs>
                  </a:gsLst>
                  <a:lin ang="5400000" scaled="1"/>
                </a:gradFill>
                <a:latin typeface="+mn-ea"/>
                <a:cs typeface="字魂105号-简雅黑" panose="00000500000000000000" pitchFamily="2" charset="-122"/>
              </a:rPr>
              <a:t>笔</a:t>
            </a:r>
          </a:p>
        </p:txBody>
      </p:sp>
      <p:sp>
        <p:nvSpPr>
          <p:cNvPr id="10" name="文本框 9"/>
          <p:cNvSpPr txBox="1"/>
          <p:nvPr/>
        </p:nvSpPr>
        <p:spPr>
          <a:xfrm>
            <a:off x="9853783" y="3561543"/>
            <a:ext cx="1059749" cy="521970"/>
          </a:xfrm>
          <a:prstGeom prst="rect">
            <a:avLst/>
          </a:prstGeom>
          <a:noFill/>
        </p:spPr>
        <p:txBody>
          <a:bodyPr wrap="square" rtlCol="0">
            <a:noAutofit/>
          </a:bodyPr>
          <a:lstStyle/>
          <a:p>
            <a:pPr algn="ctr"/>
            <a:r>
              <a:rPr lang="en-US" altLang="zh-CN" sz="2800" b="1" dirty="0">
                <a:gradFill>
                  <a:gsLst>
                    <a:gs pos="0">
                      <a:schemeClr val="accent4"/>
                    </a:gs>
                    <a:gs pos="100000">
                      <a:schemeClr val="accent5"/>
                    </a:gs>
                  </a:gsLst>
                  <a:lin ang="5400000" scaled="1"/>
                </a:gradFill>
                <a:latin typeface="+mj-lt"/>
                <a:ea typeface="字魂105号-简雅黑" panose="00000500000000000000" pitchFamily="2" charset="-122"/>
                <a:cs typeface="字魂105号-简雅黑" panose="00000500000000000000" pitchFamily="2" charset="-122"/>
              </a:rPr>
              <a:t>000</a:t>
            </a:r>
            <a:endParaRPr lang="zh-CN" altLang="en-US" sz="2800" b="1" dirty="0">
              <a:gradFill>
                <a:gsLst>
                  <a:gs pos="0">
                    <a:schemeClr val="accent4"/>
                  </a:gs>
                  <a:gs pos="100000">
                    <a:schemeClr val="accent5"/>
                  </a:gs>
                </a:gsLst>
                <a:lin ang="5400000" scaled="1"/>
              </a:gradFill>
              <a:latin typeface="+mj-lt"/>
              <a:ea typeface="字魂105号-简雅黑" panose="00000500000000000000" pitchFamily="2" charset="-122"/>
              <a:cs typeface="字魂105号-简雅黑" panose="00000500000000000000" pitchFamily="2" charset="-122"/>
            </a:endParaRPr>
          </a:p>
        </p:txBody>
      </p:sp>
      <p:sp>
        <p:nvSpPr>
          <p:cNvPr id="11" name="文本框 10"/>
          <p:cNvSpPr txBox="1"/>
          <p:nvPr/>
        </p:nvSpPr>
        <p:spPr>
          <a:xfrm>
            <a:off x="10751185" y="3702685"/>
            <a:ext cx="959485" cy="337185"/>
          </a:xfrm>
          <a:prstGeom prst="rect">
            <a:avLst/>
          </a:prstGeom>
          <a:noFill/>
        </p:spPr>
        <p:txBody>
          <a:bodyPr wrap="square" rtlCol="0">
            <a:noAutofit/>
          </a:bodyPr>
          <a:lstStyle/>
          <a:p>
            <a:r>
              <a:rPr lang="zh-CN" altLang="en-US" sz="1600" b="1" dirty="0">
                <a:gradFill>
                  <a:gsLst>
                    <a:gs pos="0">
                      <a:schemeClr val="accent4"/>
                    </a:gs>
                    <a:gs pos="100000">
                      <a:schemeClr val="accent5"/>
                    </a:gs>
                  </a:gsLst>
                  <a:lin ang="5400000" scaled="1"/>
                </a:gradFill>
                <a:latin typeface="+mn-ea"/>
                <a:cs typeface="字魂105号-简雅黑" panose="00000500000000000000" pitchFamily="2" charset="-122"/>
              </a:rPr>
              <a:t>万余元</a:t>
            </a:r>
          </a:p>
        </p:txBody>
      </p:sp>
      <p:sp>
        <p:nvSpPr>
          <p:cNvPr id="12" name="文本框 11"/>
          <p:cNvSpPr txBox="1"/>
          <p:nvPr/>
        </p:nvSpPr>
        <p:spPr>
          <a:xfrm>
            <a:off x="7500422" y="4134177"/>
            <a:ext cx="2039312" cy="365036"/>
          </a:xfrm>
          <a:prstGeom prst="rect">
            <a:avLst/>
          </a:prstGeom>
          <a:noFill/>
        </p:spPr>
        <p:txBody>
          <a:bodyPr wrap="square" rtlCol="0">
            <a:noAutofit/>
          </a:bodyPr>
          <a:lstStyle/>
          <a:p>
            <a:pPr algn="ctr">
              <a:lnSpc>
                <a:spcPct val="150000"/>
              </a:lnSpc>
            </a:pPr>
            <a:r>
              <a:rPr lang="zh-CN" altLang="en-US" sz="1400" kern="100" dirty="0">
                <a:latin typeface="+mn-ea"/>
                <a:cs typeface="Times New Roman" panose="02020603050405020304" pitchFamily="18" charset="0"/>
              </a:rPr>
              <a:t>村集体</a:t>
            </a:r>
            <a:r>
              <a:rPr lang="en-US" altLang="zh-CN" sz="1400" kern="100" dirty="0">
                <a:latin typeface="+mn-ea"/>
                <a:cs typeface="Times New Roman" panose="02020603050405020304" pitchFamily="18" charset="0"/>
              </a:rPr>
              <a:t>XXXXXX</a:t>
            </a:r>
            <a:r>
              <a:rPr lang="zh-CN" altLang="en-US" sz="1400" kern="100" dirty="0">
                <a:latin typeface="+mn-ea"/>
                <a:cs typeface="Times New Roman" panose="02020603050405020304" pitchFamily="18" charset="0"/>
              </a:rPr>
              <a:t>收入</a:t>
            </a:r>
          </a:p>
        </p:txBody>
      </p:sp>
      <p:sp>
        <p:nvSpPr>
          <p:cNvPr id="13" name="文本框 12"/>
          <p:cNvSpPr txBox="1"/>
          <p:nvPr/>
        </p:nvSpPr>
        <p:spPr>
          <a:xfrm>
            <a:off x="7659075" y="4492480"/>
            <a:ext cx="1276643" cy="521970"/>
          </a:xfrm>
          <a:prstGeom prst="rect">
            <a:avLst/>
          </a:prstGeom>
          <a:noFill/>
        </p:spPr>
        <p:txBody>
          <a:bodyPr wrap="square" rtlCol="0">
            <a:noAutofit/>
          </a:bodyPr>
          <a:lstStyle/>
          <a:p>
            <a:pPr algn="ctr"/>
            <a:r>
              <a:rPr lang="en-US" altLang="zh-CN" sz="2800" b="1" dirty="0">
                <a:gradFill>
                  <a:gsLst>
                    <a:gs pos="0">
                      <a:schemeClr val="accent4"/>
                    </a:gs>
                    <a:gs pos="100000">
                      <a:schemeClr val="accent5"/>
                    </a:gs>
                  </a:gsLst>
                  <a:lin ang="5400000" scaled="1"/>
                </a:gradFill>
                <a:latin typeface="+mj-lt"/>
                <a:ea typeface="字魂105号-简雅黑" panose="00000500000000000000" pitchFamily="2" charset="-122"/>
                <a:cs typeface="字魂105号-简雅黑" panose="00000500000000000000" pitchFamily="2" charset="-122"/>
              </a:rPr>
              <a:t>000</a:t>
            </a:r>
            <a:endParaRPr lang="zh-CN" altLang="en-US" sz="2800" b="1" dirty="0">
              <a:gradFill>
                <a:gsLst>
                  <a:gs pos="0">
                    <a:schemeClr val="accent4"/>
                  </a:gs>
                  <a:gs pos="100000">
                    <a:schemeClr val="accent5"/>
                  </a:gs>
                </a:gsLst>
                <a:lin ang="5400000" scaled="1"/>
              </a:gradFill>
              <a:latin typeface="+mj-lt"/>
              <a:ea typeface="字魂105号-简雅黑" panose="00000500000000000000" pitchFamily="2" charset="-122"/>
              <a:cs typeface="字魂105号-简雅黑" panose="00000500000000000000" pitchFamily="2" charset="-122"/>
            </a:endParaRPr>
          </a:p>
        </p:txBody>
      </p:sp>
      <p:sp>
        <p:nvSpPr>
          <p:cNvPr id="14" name="文本框 13"/>
          <p:cNvSpPr txBox="1"/>
          <p:nvPr/>
        </p:nvSpPr>
        <p:spPr>
          <a:xfrm>
            <a:off x="8626408" y="4630106"/>
            <a:ext cx="667320" cy="338554"/>
          </a:xfrm>
          <a:prstGeom prst="rect">
            <a:avLst/>
          </a:prstGeom>
          <a:noFill/>
        </p:spPr>
        <p:txBody>
          <a:bodyPr wrap="square" rtlCol="0">
            <a:noAutofit/>
          </a:bodyPr>
          <a:lstStyle/>
          <a:p>
            <a:r>
              <a:rPr lang="zh-CN" altLang="en-US" sz="1600" b="1" dirty="0">
                <a:gradFill>
                  <a:gsLst>
                    <a:gs pos="0">
                      <a:schemeClr val="accent4"/>
                    </a:gs>
                    <a:gs pos="100000">
                      <a:schemeClr val="accent5"/>
                    </a:gs>
                  </a:gsLst>
                  <a:lin ang="5400000" scaled="1"/>
                </a:gradFill>
                <a:latin typeface="+mn-ea"/>
                <a:cs typeface="字魂105号-简雅黑" panose="00000500000000000000" pitchFamily="2" charset="-122"/>
              </a:rPr>
              <a:t>万元 </a:t>
            </a:r>
          </a:p>
        </p:txBody>
      </p:sp>
      <p:sp>
        <p:nvSpPr>
          <p:cNvPr id="15" name="文本框 14"/>
          <p:cNvSpPr txBox="1"/>
          <p:nvPr/>
        </p:nvSpPr>
        <p:spPr>
          <a:xfrm>
            <a:off x="7471049" y="5295732"/>
            <a:ext cx="4371279" cy="874407"/>
          </a:xfrm>
          <a:prstGeom prst="rect">
            <a:avLst/>
          </a:prstGeom>
          <a:noFill/>
        </p:spPr>
        <p:txBody>
          <a:bodyPr wrap="square" rtlCol="0">
            <a:noAutofit/>
          </a:bodyPr>
          <a:lstStyle/>
          <a:p>
            <a:pPr>
              <a:lnSpc>
                <a:spcPct val="150000"/>
              </a:lnSpc>
            </a:pPr>
            <a:r>
              <a:rPr lang="zh-CN" altLang="en-US" kern="100" dirty="0">
                <a:latin typeface="+mn-ea"/>
                <a:cs typeface="Times New Roman" panose="02020603050405020304" pitchFamily="18" charset="0"/>
              </a:rPr>
              <a:t>此处填写你的正文内容此处填写你的正文内容此处填写你的正文内容</a:t>
            </a:r>
          </a:p>
        </p:txBody>
      </p:sp>
      <p:sp>
        <p:nvSpPr>
          <p:cNvPr id="16" name="文本框 15"/>
          <p:cNvSpPr txBox="1"/>
          <p:nvPr/>
        </p:nvSpPr>
        <p:spPr>
          <a:xfrm>
            <a:off x="9667240" y="4087243"/>
            <a:ext cx="2039312" cy="365036"/>
          </a:xfrm>
          <a:prstGeom prst="rect">
            <a:avLst/>
          </a:prstGeom>
          <a:noFill/>
        </p:spPr>
        <p:txBody>
          <a:bodyPr wrap="square" rtlCol="0">
            <a:noAutofit/>
          </a:bodyPr>
          <a:lstStyle/>
          <a:p>
            <a:pPr algn="ctr">
              <a:lnSpc>
                <a:spcPct val="150000"/>
              </a:lnSpc>
            </a:pPr>
            <a:r>
              <a:rPr lang="zh-CN" altLang="en-US" sz="1400" kern="100" dirty="0">
                <a:latin typeface="+mn-ea"/>
                <a:cs typeface="Times New Roman" panose="02020603050405020304" pitchFamily="18" charset="0"/>
              </a:rPr>
              <a:t>村集体</a:t>
            </a:r>
            <a:r>
              <a:rPr lang="en-US" altLang="zh-CN" sz="1400" kern="100" dirty="0">
                <a:latin typeface="+mn-ea"/>
                <a:cs typeface="Times New Roman" panose="02020603050405020304" pitchFamily="18" charset="0"/>
              </a:rPr>
              <a:t>XXXXXX</a:t>
            </a:r>
            <a:r>
              <a:rPr lang="zh-CN" altLang="en-US" sz="1400" kern="100" dirty="0">
                <a:latin typeface="+mn-ea"/>
                <a:cs typeface="Times New Roman" panose="02020603050405020304" pitchFamily="18" charset="0"/>
              </a:rPr>
              <a:t>收入</a:t>
            </a:r>
          </a:p>
        </p:txBody>
      </p:sp>
      <p:sp>
        <p:nvSpPr>
          <p:cNvPr id="17" name="文本框 16"/>
          <p:cNvSpPr txBox="1"/>
          <p:nvPr/>
        </p:nvSpPr>
        <p:spPr>
          <a:xfrm>
            <a:off x="9825893" y="4445546"/>
            <a:ext cx="1276643" cy="521970"/>
          </a:xfrm>
          <a:prstGeom prst="rect">
            <a:avLst/>
          </a:prstGeom>
          <a:noFill/>
        </p:spPr>
        <p:txBody>
          <a:bodyPr wrap="square" rtlCol="0">
            <a:noAutofit/>
          </a:bodyPr>
          <a:lstStyle/>
          <a:p>
            <a:pPr algn="ctr"/>
            <a:r>
              <a:rPr lang="en-US" altLang="zh-CN" sz="2800" b="1" dirty="0">
                <a:gradFill>
                  <a:gsLst>
                    <a:gs pos="0">
                      <a:schemeClr val="accent4"/>
                    </a:gs>
                    <a:gs pos="100000">
                      <a:schemeClr val="accent5"/>
                    </a:gs>
                  </a:gsLst>
                  <a:lin ang="5400000" scaled="1"/>
                </a:gradFill>
                <a:latin typeface="+mj-lt"/>
                <a:ea typeface="字魂105号-简雅黑" panose="00000500000000000000" pitchFamily="2" charset="-122"/>
                <a:cs typeface="字魂105号-简雅黑" panose="00000500000000000000" pitchFamily="2" charset="-122"/>
              </a:rPr>
              <a:t>000</a:t>
            </a:r>
            <a:endParaRPr lang="zh-CN" altLang="en-US" sz="2800" b="1" dirty="0">
              <a:gradFill>
                <a:gsLst>
                  <a:gs pos="0">
                    <a:schemeClr val="accent4"/>
                  </a:gs>
                  <a:gs pos="100000">
                    <a:schemeClr val="accent5"/>
                  </a:gs>
                </a:gsLst>
                <a:lin ang="5400000" scaled="1"/>
              </a:gradFill>
              <a:latin typeface="+mj-lt"/>
              <a:ea typeface="字魂105号-简雅黑" panose="00000500000000000000" pitchFamily="2" charset="-122"/>
              <a:cs typeface="字魂105号-简雅黑" panose="00000500000000000000" pitchFamily="2" charset="-122"/>
            </a:endParaRPr>
          </a:p>
        </p:txBody>
      </p:sp>
      <p:sp>
        <p:nvSpPr>
          <p:cNvPr id="18" name="文本框 17"/>
          <p:cNvSpPr txBox="1"/>
          <p:nvPr/>
        </p:nvSpPr>
        <p:spPr>
          <a:xfrm>
            <a:off x="10793226" y="4583172"/>
            <a:ext cx="667320" cy="338554"/>
          </a:xfrm>
          <a:prstGeom prst="rect">
            <a:avLst/>
          </a:prstGeom>
          <a:noFill/>
        </p:spPr>
        <p:txBody>
          <a:bodyPr wrap="square" rtlCol="0">
            <a:noAutofit/>
          </a:bodyPr>
          <a:lstStyle/>
          <a:p>
            <a:r>
              <a:rPr lang="zh-CN" altLang="en-US" sz="1600" b="1" dirty="0">
                <a:gradFill>
                  <a:gsLst>
                    <a:gs pos="0">
                      <a:schemeClr val="accent4"/>
                    </a:gs>
                    <a:gs pos="100000">
                      <a:schemeClr val="accent5"/>
                    </a:gs>
                  </a:gsLst>
                  <a:lin ang="5400000" scaled="1"/>
                </a:gradFill>
                <a:latin typeface="+mn-ea"/>
                <a:cs typeface="字魂105号-简雅黑" panose="00000500000000000000" pitchFamily="2" charset="-122"/>
              </a:rPr>
              <a:t>万元 </a:t>
            </a:r>
          </a:p>
        </p:txBody>
      </p:sp>
      <p:sp>
        <p:nvSpPr>
          <p:cNvPr id="20" name="矩形: 圆角 19"/>
          <p:cNvSpPr/>
          <p:nvPr/>
        </p:nvSpPr>
        <p:spPr>
          <a:xfrm>
            <a:off x="1237288" y="1528760"/>
            <a:ext cx="2328825" cy="4922874"/>
          </a:xfrm>
          <a:prstGeom prst="roundRect">
            <a:avLst>
              <a:gd name="adj" fmla="val 12558"/>
            </a:avLst>
          </a:prstGeom>
          <a:blipFill>
            <a:blip r:embed="rId2" cstate="screen">
              <a:extLst>
                <a:ext uri="{28A0092B-C50C-407E-A947-70E740481C1C}">
                  <a14:useLocalDpi xmlns:a14="http://schemas.microsoft.com/office/drawing/2010/main"/>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descr="手里拿着手机&#10;&#10;描述已自动生成"/>
          <p:cNvPicPr>
            <a:picLocks noChangeAspect="1"/>
          </p:cNvPicPr>
          <p:nvPr/>
        </p:nvPicPr>
        <p:blipFill rotWithShape="1">
          <a:blip r:embed="rId4" cstate="screen">
            <a:extLst>
              <a:ext uri="{BEBA8EAE-BF5A-486C-A8C5-ECC9F3942E4B}">
                <a14:imgProps xmlns:a14="http://schemas.microsoft.com/office/drawing/2010/main">
                  <a14:imgLayer r:embed="rId5">
                    <a14:imgEffect>
                      <a14:backgroundRemoval t="2828" b="98398" l="3376" r="96730">
                        <a14:foregroundMark x1="64979" y1="78888" x2="59494" y2="63808"/>
                        <a14:foregroundMark x1="69831" y1="78888" x2="64451" y2="51272"/>
                        <a14:foregroundMark x1="64451" y1="48068" x2="60549" y2="33082"/>
                        <a14:foregroundMark x1="57806" y1="39680" x2="55802" y2="29500"/>
                        <a14:foregroundMark x1="72785" y1="85674" x2="34705" y2="83129"/>
                        <a14:foregroundMark x1="76266" y1="85674" x2="79747" y2="90763"/>
                        <a14:foregroundMark x1="8017" y1="30160" x2="9705" y2="33365"/>
                        <a14:foregroundMark x1="9072" y1="44109" x2="9283" y2="48068"/>
                        <a14:foregroundMark x1="10021" y1="55702" x2="12236" y2="60038"/>
                        <a14:foregroundMark x1="11181" y1="73987" x2="3586" y2="70971"/>
                        <a14:foregroundMark x1="15928" y1="4147" x2="24367" y2="4147"/>
                        <a14:foregroundMark x1="35021" y1="5184" x2="29536" y2="6315"/>
                        <a14:foregroundMark x1="42722" y1="4618" x2="37658" y2="5938"/>
                        <a14:foregroundMark x1="27004" y1="6315" x2="24156" y2="6315"/>
                        <a14:foregroundMark x1="11920" y1="10745" x2="11920" y2="13195"/>
                        <a14:foregroundMark x1="11920" y1="8577" x2="12975" y2="6315"/>
                        <a14:foregroundMark x1="11181" y1="14986" x2="11181" y2="14986"/>
                        <a14:foregroundMark x1="11498" y1="15457" x2="11498" y2="15457"/>
                        <a14:foregroundMark x1="39135" y1="3487" x2="36498" y2="3864"/>
                        <a14:foregroundMark x1="54747" y1="15646" x2="54008" y2="18944"/>
                        <a14:foregroundMark x1="55063" y1="13384" x2="54747" y2="16494"/>
                        <a14:foregroundMark x1="55274" y1="9142" x2="55274" y2="9142"/>
                        <a14:foregroundMark x1="55274" y1="46183" x2="55274" y2="46183"/>
                        <a14:foregroundMark x1="43882" y1="3016" x2="39451" y2="3393"/>
                        <a14:foregroundMark x1="48523" y1="2828" x2="21203" y2="4147"/>
                        <a14:foregroundMark x1="21203" y1="4147" x2="20148" y2="4053"/>
                        <a14:foregroundMark x1="19409" y1="3487" x2="19409" y2="3487"/>
                        <a14:foregroundMark x1="19515" y1="3487" x2="35232" y2="3487"/>
                        <a14:foregroundMark x1="35232" y1="3393" x2="44620" y2="3393"/>
                        <a14:foregroundMark x1="89768" y1="96890" x2="71414" y2="96513"/>
                        <a14:foregroundMark x1="96730" y1="98398" x2="95570" y2="98398"/>
                        <a14:foregroundMark x1="94937" y1="98398" x2="94937" y2="98398"/>
                        <a14:foregroundMark x1="49789" y1="3205" x2="40506" y2="3487"/>
                        <a14:foregroundMark x1="40506" y1="3487" x2="32068" y2="3016"/>
                        <a14:foregroundMark x1="42300" y1="3016" x2="37447" y2="3016"/>
                        <a14:foregroundMark x1="35232" y1="3393" x2="30169" y2="3393"/>
                        <a14:foregroundMark x1="36181" y1="3393" x2="33017" y2="3393"/>
                        <a14:foregroundMark x1="37869" y1="3016" x2="37869" y2="3016"/>
                        <a14:foregroundMark x1="51582" y1="3676" x2="49789" y2="3676"/>
                        <a14:foregroundMark x1="46414" y1="3016" x2="46414" y2="3016"/>
                        <a14:foregroundMark x1="45781" y1="3016" x2="37131" y2="3487"/>
                        <a14:foregroundMark x1="37131" y1="3487" x2="19409" y2="3016"/>
                        <a14:foregroundMark x1="22257" y1="2828" x2="25000" y2="2828"/>
                        <a14:foregroundMark x1="22046" y1="2828" x2="18987" y2="3016"/>
                        <a14:foregroundMark x1="25000" y1="3016" x2="27848" y2="2828"/>
                        <a14:foregroundMark x1="27848" y1="2828" x2="30696" y2="2828"/>
                        <a14:foregroundMark x1="30696" y1="2828" x2="34177" y2="2828"/>
                        <a14:foregroundMark x1="34177" y1="2828" x2="36709" y2="2828"/>
                        <a14:foregroundMark x1="36709" y1="2828" x2="39979" y2="2828"/>
                        <a14:foregroundMark x1="39979" y1="2828" x2="43882" y2="2828"/>
                        <a14:foregroundMark x1="43882" y1="2828" x2="47574" y2="2828"/>
                        <a14:backgroundMark x1="35232" y1="16305" x2="33755" y2="60603"/>
                        <a14:backgroundMark x1="33755" y1="60603" x2="33966" y2="60980"/>
                        <a14:backgroundMark x1="51582" y1="10368" x2="39346" y2="66164"/>
                        <a14:backgroundMark x1="39346" y1="66164" x2="32595" y2="31291"/>
                        <a14:backgroundMark x1="32595" y1="31291" x2="20570" y2="64467"/>
                        <a14:backgroundMark x1="20570" y1="64467" x2="17194" y2="25636"/>
                        <a14:backgroundMark x1="17194" y1="25636" x2="17616" y2="22526"/>
                        <a14:backgroundMark x1="48418" y1="7446" x2="43354" y2="21112"/>
                        <a14:backgroundMark x1="43354" y1="21112" x2="41561" y2="69651"/>
                        <a14:backgroundMark x1="41561" y1="69651" x2="25949" y2="65033"/>
                        <a14:backgroundMark x1="25949" y1="65033" x2="23840" y2="13195"/>
                        <a14:backgroundMark x1="41983" y1="14892" x2="28270" y2="13855"/>
                        <a14:backgroundMark x1="20570" y1="9237" x2="18354" y2="16494"/>
                        <a14:backgroundMark x1="35232" y1="10085" x2="30485" y2="10085"/>
                        <a14:backgroundMark x1="47574" y1="43732" x2="47574" y2="62111"/>
                        <a14:backgroundMark x1="48312" y1="65881" x2="44093" y2="72479"/>
                        <a14:backgroundMark x1="48101" y1="68709" x2="34494" y2="74552"/>
                        <a14:backgroundMark x1="34494" y1="74552" x2="33544" y2="74458"/>
                        <a14:backgroundMark x1="15717" y1="47691" x2="17405" y2="60509"/>
                        <a14:backgroundMark x1="17405" y1="59472" x2="20992" y2="69180"/>
                        <a14:backgroundMark x1="20992" y1="69180" x2="22363" y2="70500"/>
                        <a14:backgroundMark x1="49789" y1="64939" x2="47152" y2="74081"/>
                        <a14:backgroundMark x1="47152" y1="74081" x2="28059" y2="75589"/>
                        <a14:backgroundMark x1="18882" y1="68426" x2="23629" y2="73987"/>
                        <a14:backgroundMark x1="37342" y1="9896" x2="29430" y2="9896"/>
                        <a14:backgroundMark x1="46941" y1="6598" x2="46414" y2="6598"/>
                        <a14:backgroundMark x1="44831" y1="6409" x2="44409" y2="6975"/>
                      </a14:backgroundRemoval>
                    </a14:imgEffect>
                  </a14:imgLayer>
                </a14:imgProps>
              </a:ext>
            </a:extLst>
          </a:blip>
          <a:srcRect/>
          <a:stretch>
            <a:fillRect/>
          </a:stretch>
        </p:blipFill>
        <p:spPr>
          <a:xfrm flipH="1">
            <a:off x="-1440082" y="1255328"/>
            <a:ext cx="5782948" cy="6474304"/>
          </a:xfrm>
          <a:prstGeom prst="rect">
            <a:avLst/>
          </a:prstGeom>
          <a:effectLst>
            <a:outerShdw blurRad="127000" dist="114300" dir="2700000" algn="tl" rotWithShape="0">
              <a:prstClr val="black">
                <a:alpha val="70000"/>
              </a:prstClr>
            </a:outerShdw>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任意多边形: 形状 48">
            <a:extLst>
              <a:ext uri="{FF2B5EF4-FFF2-40B4-BE49-F238E27FC236}">
                <a16:creationId xmlns:a16="http://schemas.microsoft.com/office/drawing/2014/main" id="{2B98A6F1-DB3B-DEA2-0130-CCBCFCEA60FE}"/>
              </a:ext>
            </a:extLst>
          </p:cNvPr>
          <p:cNvSpPr/>
          <p:nvPr/>
        </p:nvSpPr>
        <p:spPr>
          <a:xfrm>
            <a:off x="-273133" y="1835928"/>
            <a:ext cx="12979730" cy="393730"/>
          </a:xfrm>
          <a:custGeom>
            <a:avLst/>
            <a:gdLst>
              <a:gd name="connsiteX0" fmla="*/ 0 w 12979730"/>
              <a:gd name="connsiteY0" fmla="*/ 274060 h 357196"/>
              <a:gd name="connsiteX1" fmla="*/ 2291938 w 12979730"/>
              <a:gd name="connsiteY1" fmla="*/ 928 h 357196"/>
              <a:gd name="connsiteX2" fmla="*/ 6436426 w 12979730"/>
              <a:gd name="connsiteY2" fmla="*/ 357187 h 357196"/>
              <a:gd name="connsiteX3" fmla="*/ 10414660 w 12979730"/>
              <a:gd name="connsiteY3" fmla="*/ 12803 h 357196"/>
              <a:gd name="connsiteX4" fmla="*/ 12979730 w 12979730"/>
              <a:gd name="connsiteY4" fmla="*/ 202808 h 357196"/>
              <a:gd name="connsiteX5" fmla="*/ 12979730 w 12979730"/>
              <a:gd name="connsiteY5" fmla="*/ 202808 h 357196"/>
              <a:gd name="connsiteX0" fmla="*/ 0 w 12979730"/>
              <a:gd name="connsiteY0" fmla="*/ 310528 h 393730"/>
              <a:gd name="connsiteX1" fmla="*/ 2291938 w 12979730"/>
              <a:gd name="connsiteY1" fmla="*/ 37396 h 393730"/>
              <a:gd name="connsiteX2" fmla="*/ 6436426 w 12979730"/>
              <a:gd name="connsiteY2" fmla="*/ 393655 h 393730"/>
              <a:gd name="connsiteX3" fmla="*/ 10414660 w 12979730"/>
              <a:gd name="connsiteY3" fmla="*/ 1770 h 393730"/>
              <a:gd name="connsiteX4" fmla="*/ 12979730 w 12979730"/>
              <a:gd name="connsiteY4" fmla="*/ 239276 h 393730"/>
              <a:gd name="connsiteX5" fmla="*/ 12979730 w 12979730"/>
              <a:gd name="connsiteY5" fmla="*/ 239276 h 393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79730" h="393730">
                <a:moveTo>
                  <a:pt x="0" y="310528"/>
                </a:moveTo>
                <a:cubicBezTo>
                  <a:pt x="609600" y="167034"/>
                  <a:pt x="1219200" y="23541"/>
                  <a:pt x="2291938" y="37396"/>
                </a:cubicBezTo>
                <a:cubicBezTo>
                  <a:pt x="3364676" y="51250"/>
                  <a:pt x="5082639" y="399593"/>
                  <a:pt x="6436426" y="393655"/>
                </a:cubicBezTo>
                <a:cubicBezTo>
                  <a:pt x="7790213" y="387717"/>
                  <a:pt x="9324109" y="27500"/>
                  <a:pt x="10414660" y="1770"/>
                </a:cubicBezTo>
                <a:cubicBezTo>
                  <a:pt x="11505211" y="-23960"/>
                  <a:pt x="12979730" y="239276"/>
                  <a:pt x="12979730" y="239276"/>
                </a:cubicBezTo>
                <a:lnTo>
                  <a:pt x="12979730" y="239276"/>
                </a:lnTo>
              </a:path>
            </a:pathLst>
          </a:custGeom>
          <a:noFill/>
          <a:ln w="25400">
            <a:gradFill>
              <a:gsLst>
                <a:gs pos="0">
                  <a:schemeClr val="accent1"/>
                </a:gs>
                <a:gs pos="100000">
                  <a:schemeClr val="accent1"/>
                </a:gs>
                <a:gs pos="5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内容占位符 1">
            <a:extLst>
              <a:ext uri="{FF2B5EF4-FFF2-40B4-BE49-F238E27FC236}">
                <a16:creationId xmlns:a16="http://schemas.microsoft.com/office/drawing/2014/main" id="{FD78DF1E-5BAA-57D0-D274-E09AA82765E7}"/>
              </a:ext>
            </a:extLst>
          </p:cNvPr>
          <p:cNvSpPr>
            <a:spLocks noGrp="1"/>
          </p:cNvSpPr>
          <p:nvPr>
            <p:ph sz="quarter" idx="13"/>
          </p:nvPr>
        </p:nvSpPr>
        <p:spPr/>
        <p:txBody>
          <a:bodyPr/>
          <a:lstStyle/>
          <a:p>
            <a:r>
              <a:rPr lang="zh-CN" altLang="en-US" dirty="0"/>
              <a:t>五龙村发展现状</a:t>
            </a:r>
          </a:p>
          <a:p>
            <a:endParaRPr lang="zh-CN" altLang="en-US" dirty="0"/>
          </a:p>
        </p:txBody>
      </p:sp>
      <p:sp>
        <p:nvSpPr>
          <p:cNvPr id="26" name="矩形: 圆角 25">
            <a:extLst>
              <a:ext uri="{FF2B5EF4-FFF2-40B4-BE49-F238E27FC236}">
                <a16:creationId xmlns:a16="http://schemas.microsoft.com/office/drawing/2014/main" id="{7B76CAC0-06E3-D704-D359-7BB55952141D}"/>
              </a:ext>
            </a:extLst>
          </p:cNvPr>
          <p:cNvSpPr/>
          <p:nvPr/>
        </p:nvSpPr>
        <p:spPr>
          <a:xfrm>
            <a:off x="456642" y="2433321"/>
            <a:ext cx="3326130" cy="3897630"/>
          </a:xfrm>
          <a:prstGeom prst="roundRect">
            <a:avLst>
              <a:gd name="adj" fmla="val 637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圆角 26">
            <a:extLst>
              <a:ext uri="{FF2B5EF4-FFF2-40B4-BE49-F238E27FC236}">
                <a16:creationId xmlns:a16="http://schemas.microsoft.com/office/drawing/2014/main" id="{681915C2-4340-4248-7ED3-972DAD899DFE}"/>
              </a:ext>
            </a:extLst>
          </p:cNvPr>
          <p:cNvSpPr/>
          <p:nvPr/>
        </p:nvSpPr>
        <p:spPr>
          <a:xfrm>
            <a:off x="4455237" y="2433321"/>
            <a:ext cx="3326130" cy="3897630"/>
          </a:xfrm>
          <a:prstGeom prst="roundRect">
            <a:avLst>
              <a:gd name="adj" fmla="val 6377"/>
            </a:avLst>
          </a:prstGeom>
          <a:gradFill flip="none" rotWithShape="1">
            <a:gsLst>
              <a:gs pos="0">
                <a:schemeClr val="accent4">
                  <a:lumMod val="98000"/>
                </a:schemeClr>
              </a:gs>
              <a:gs pos="100000">
                <a:schemeClr val="accent5"/>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圆角 27">
            <a:extLst>
              <a:ext uri="{FF2B5EF4-FFF2-40B4-BE49-F238E27FC236}">
                <a16:creationId xmlns:a16="http://schemas.microsoft.com/office/drawing/2014/main" id="{6664CA6A-461B-6E27-B57B-360C94EE58EF}"/>
              </a:ext>
            </a:extLst>
          </p:cNvPr>
          <p:cNvSpPr/>
          <p:nvPr/>
        </p:nvSpPr>
        <p:spPr>
          <a:xfrm>
            <a:off x="8453832" y="2433321"/>
            <a:ext cx="3326130" cy="3897630"/>
          </a:xfrm>
          <a:prstGeom prst="roundRect">
            <a:avLst>
              <a:gd name="adj" fmla="val 637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a16="http://schemas.microsoft.com/office/drawing/2014/main" id="{9A8DA8A1-4125-BC2C-C223-9D811B02C872}"/>
              </a:ext>
            </a:extLst>
          </p:cNvPr>
          <p:cNvSpPr txBox="1"/>
          <p:nvPr/>
        </p:nvSpPr>
        <p:spPr>
          <a:xfrm>
            <a:off x="826740" y="3244850"/>
            <a:ext cx="2462213" cy="369332"/>
          </a:xfrm>
          <a:prstGeom prst="rect">
            <a:avLst/>
          </a:prstGeom>
          <a:noFill/>
        </p:spPr>
        <p:txBody>
          <a:bodyPr wrap="none" lIns="0" tIns="0" rIns="0" bIns="0">
            <a:noAutofit/>
          </a:bodyPr>
          <a:lstStyle>
            <a:defPPr>
              <a:defRPr lang="zh-CN"/>
            </a:defPPr>
            <a:lvl1pPr>
              <a:defRPr>
                <a:solidFill>
                  <a:schemeClr val="accent1"/>
                </a:solidFill>
                <a:latin typeface="OPPOSans B" panose="00020600040101010101" pitchFamily="18" charset="-122"/>
                <a:ea typeface="OPPOSans B" panose="00020600040101010101" pitchFamily="18" charset="-122"/>
              </a:defRPr>
            </a:lvl1pPr>
          </a:lstStyle>
          <a:p>
            <a:r>
              <a:rPr lang="zh-CN" altLang="en-US" sz="2400" dirty="0">
                <a:solidFill>
                  <a:schemeClr val="bg1"/>
                </a:solidFill>
                <a:latin typeface="+mn-ea"/>
                <a:ea typeface="+mn-ea"/>
              </a:rPr>
              <a:t>五龙乡边礁村</a:t>
            </a:r>
          </a:p>
        </p:txBody>
      </p:sp>
      <p:sp>
        <p:nvSpPr>
          <p:cNvPr id="30" name="文本框 29">
            <a:extLst>
              <a:ext uri="{FF2B5EF4-FFF2-40B4-BE49-F238E27FC236}">
                <a16:creationId xmlns:a16="http://schemas.microsoft.com/office/drawing/2014/main" id="{AB8268CD-9C61-4BA8-66FF-7B25EB52BD08}"/>
              </a:ext>
            </a:extLst>
          </p:cNvPr>
          <p:cNvSpPr txBox="1"/>
          <p:nvPr/>
        </p:nvSpPr>
        <p:spPr>
          <a:xfrm>
            <a:off x="826739" y="4179517"/>
            <a:ext cx="2462213" cy="1767568"/>
          </a:xfrm>
          <a:prstGeom prst="rect">
            <a:avLst/>
          </a:prstGeom>
          <a:noFill/>
        </p:spPr>
        <p:txBody>
          <a:bodyPr wrap="square" rtlCol="0">
            <a:noAutofit/>
          </a:bodyPr>
          <a:lstStyle/>
          <a:p>
            <a:pPr algn="just">
              <a:lnSpc>
                <a:spcPct val="120000"/>
              </a:lnSpc>
            </a:pPr>
            <a:r>
              <a:rPr lang="zh-CN" altLang="en-US" dirty="0">
                <a:solidFill>
                  <a:schemeClr val="bg1"/>
                </a:solidFill>
                <a:latin typeface="+mn-ea"/>
                <a:sym typeface="+mn-ea"/>
              </a:rPr>
              <a:t>此处填写你的正文内容此处填写你的正文内容此处填写你的正文内容</a:t>
            </a:r>
          </a:p>
        </p:txBody>
      </p:sp>
      <p:sp>
        <p:nvSpPr>
          <p:cNvPr id="31" name="文本框 30">
            <a:extLst>
              <a:ext uri="{FF2B5EF4-FFF2-40B4-BE49-F238E27FC236}">
                <a16:creationId xmlns:a16="http://schemas.microsoft.com/office/drawing/2014/main" id="{27AC2DFC-C61C-AB66-0F5A-914DB1601215}"/>
              </a:ext>
            </a:extLst>
          </p:cNvPr>
          <p:cNvSpPr txBox="1"/>
          <p:nvPr/>
        </p:nvSpPr>
        <p:spPr>
          <a:xfrm>
            <a:off x="4864895" y="3244850"/>
            <a:ext cx="2462213" cy="369332"/>
          </a:xfrm>
          <a:prstGeom prst="rect">
            <a:avLst/>
          </a:prstGeom>
          <a:noFill/>
        </p:spPr>
        <p:txBody>
          <a:bodyPr wrap="none" lIns="0" tIns="0" rIns="0" bIns="0">
            <a:noAutofit/>
          </a:bodyPr>
          <a:lstStyle>
            <a:defPPr>
              <a:defRPr lang="zh-CN"/>
            </a:defPPr>
            <a:lvl1pPr>
              <a:defRPr>
                <a:solidFill>
                  <a:schemeClr val="accent1"/>
                </a:solidFill>
                <a:latin typeface="OPPOSans B" panose="00020600040101010101" pitchFamily="18" charset="-122"/>
                <a:ea typeface="OPPOSans B" panose="00020600040101010101" pitchFamily="18" charset="-122"/>
              </a:defRPr>
            </a:lvl1pPr>
          </a:lstStyle>
          <a:p>
            <a:r>
              <a:rPr lang="zh-CN" altLang="en-US" sz="2400" dirty="0">
                <a:solidFill>
                  <a:schemeClr val="bg1"/>
                </a:solidFill>
                <a:latin typeface="+mn-ea"/>
                <a:ea typeface="+mn-ea"/>
              </a:rPr>
              <a:t>五龙乡黄沙村</a:t>
            </a:r>
          </a:p>
        </p:txBody>
      </p:sp>
      <p:sp>
        <p:nvSpPr>
          <p:cNvPr id="32" name="文本框 31">
            <a:extLst>
              <a:ext uri="{FF2B5EF4-FFF2-40B4-BE49-F238E27FC236}">
                <a16:creationId xmlns:a16="http://schemas.microsoft.com/office/drawing/2014/main" id="{06262C27-719E-3C62-AA2B-450C2B0985B5}"/>
              </a:ext>
            </a:extLst>
          </p:cNvPr>
          <p:cNvSpPr txBox="1"/>
          <p:nvPr/>
        </p:nvSpPr>
        <p:spPr>
          <a:xfrm>
            <a:off x="4864893" y="4179517"/>
            <a:ext cx="2462213" cy="1767568"/>
          </a:xfrm>
          <a:prstGeom prst="rect">
            <a:avLst/>
          </a:prstGeom>
          <a:noFill/>
        </p:spPr>
        <p:txBody>
          <a:bodyPr wrap="square" rtlCol="0">
            <a:noAutofit/>
          </a:bodyPr>
          <a:lstStyle>
            <a:defPPr>
              <a:defRPr lang="zh-CN"/>
            </a:defPPr>
            <a:lvl1pPr algn="just">
              <a:lnSpc>
                <a:spcPct val="120000"/>
              </a:lnSpc>
              <a:defRPr>
                <a:solidFill>
                  <a:schemeClr val="bg1"/>
                </a:solidFill>
                <a:latin typeface="微软雅黑" panose="020B0503020204020204" pitchFamily="34" charset="-122"/>
                <a:ea typeface="微软雅黑" panose="020B0503020204020204" pitchFamily="34" charset="-122"/>
              </a:defRPr>
            </a:lvl1pPr>
          </a:lstStyle>
          <a:p>
            <a:r>
              <a:rPr lang="zh-CN" altLang="en-US" dirty="0">
                <a:latin typeface="+mn-ea"/>
                <a:ea typeface="+mn-ea"/>
                <a:sym typeface="+mn-ea"/>
              </a:rPr>
              <a:t>此处填写你的正文内容此处填写你的正文内容此处填写你的正文内容</a:t>
            </a:r>
          </a:p>
        </p:txBody>
      </p:sp>
      <p:sp>
        <p:nvSpPr>
          <p:cNvPr id="33" name="文本框 32">
            <a:extLst>
              <a:ext uri="{FF2B5EF4-FFF2-40B4-BE49-F238E27FC236}">
                <a16:creationId xmlns:a16="http://schemas.microsoft.com/office/drawing/2014/main" id="{06C718E9-8672-C8C9-1237-50BF7B7C6565}"/>
              </a:ext>
            </a:extLst>
          </p:cNvPr>
          <p:cNvSpPr txBox="1"/>
          <p:nvPr/>
        </p:nvSpPr>
        <p:spPr>
          <a:xfrm>
            <a:off x="8895018" y="3244850"/>
            <a:ext cx="2154436" cy="369332"/>
          </a:xfrm>
          <a:prstGeom prst="rect">
            <a:avLst/>
          </a:prstGeom>
          <a:noFill/>
        </p:spPr>
        <p:txBody>
          <a:bodyPr wrap="none" lIns="0" tIns="0" rIns="0" bIns="0">
            <a:noAutofit/>
          </a:bodyPr>
          <a:lstStyle>
            <a:defPPr>
              <a:defRPr lang="zh-CN"/>
            </a:defPPr>
            <a:lvl1pPr>
              <a:defRPr>
                <a:solidFill>
                  <a:schemeClr val="accent1"/>
                </a:solidFill>
                <a:latin typeface="OPPOSans B" panose="00020600040101010101" pitchFamily="18" charset="-122"/>
                <a:ea typeface="OPPOSans B" panose="00020600040101010101" pitchFamily="18" charset="-122"/>
              </a:defRPr>
            </a:lvl1pPr>
          </a:lstStyle>
          <a:p>
            <a:r>
              <a:rPr lang="zh-CN" altLang="en-US" sz="2400" dirty="0">
                <a:solidFill>
                  <a:schemeClr val="bg1"/>
                </a:solidFill>
                <a:latin typeface="+mn-ea"/>
                <a:ea typeface="+mn-ea"/>
              </a:rPr>
              <a:t>五龙乡田岙村</a:t>
            </a:r>
          </a:p>
        </p:txBody>
      </p:sp>
      <p:sp>
        <p:nvSpPr>
          <p:cNvPr id="34" name="文本框 33">
            <a:extLst>
              <a:ext uri="{FF2B5EF4-FFF2-40B4-BE49-F238E27FC236}">
                <a16:creationId xmlns:a16="http://schemas.microsoft.com/office/drawing/2014/main" id="{B64E2E44-B383-72FA-46D8-F400DD323187}"/>
              </a:ext>
            </a:extLst>
          </p:cNvPr>
          <p:cNvSpPr txBox="1"/>
          <p:nvPr/>
        </p:nvSpPr>
        <p:spPr>
          <a:xfrm>
            <a:off x="8772582" y="4179517"/>
            <a:ext cx="2462213" cy="1767568"/>
          </a:xfrm>
          <a:prstGeom prst="rect">
            <a:avLst/>
          </a:prstGeom>
          <a:noFill/>
        </p:spPr>
        <p:txBody>
          <a:bodyPr wrap="square" rtlCol="0">
            <a:noAutofit/>
          </a:bodyPr>
          <a:lstStyle>
            <a:defPPr>
              <a:defRPr lang="zh-CN"/>
            </a:defPPr>
            <a:lvl1pPr algn="just">
              <a:lnSpc>
                <a:spcPct val="120000"/>
              </a:lnSpc>
              <a:defRPr>
                <a:solidFill>
                  <a:schemeClr val="bg1"/>
                </a:solidFill>
                <a:latin typeface="微软雅黑" panose="020B0503020204020204" pitchFamily="34" charset="-122"/>
                <a:ea typeface="微软雅黑" panose="020B0503020204020204" pitchFamily="34" charset="-122"/>
              </a:defRPr>
            </a:lvl1pPr>
          </a:lstStyle>
          <a:p>
            <a:r>
              <a:rPr lang="zh-CN" altLang="en-US" dirty="0">
                <a:latin typeface="+mn-ea"/>
                <a:ea typeface="+mn-ea"/>
                <a:sym typeface="+mn-ea"/>
              </a:rPr>
              <a:t>此处填写你的正文内容此处填写你的正文内容此处填写你的正文内容</a:t>
            </a:r>
          </a:p>
        </p:txBody>
      </p:sp>
      <p:sp>
        <p:nvSpPr>
          <p:cNvPr id="35" name="矩形 34">
            <a:extLst>
              <a:ext uri="{FF2B5EF4-FFF2-40B4-BE49-F238E27FC236}">
                <a16:creationId xmlns:a16="http://schemas.microsoft.com/office/drawing/2014/main" id="{B99AF33E-3817-6BCC-52E7-9D2A262ED59F}"/>
              </a:ext>
            </a:extLst>
          </p:cNvPr>
          <p:cNvSpPr/>
          <p:nvPr/>
        </p:nvSpPr>
        <p:spPr>
          <a:xfrm>
            <a:off x="826739" y="3664444"/>
            <a:ext cx="847483" cy="6071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36" name="矩形 35">
            <a:extLst>
              <a:ext uri="{FF2B5EF4-FFF2-40B4-BE49-F238E27FC236}">
                <a16:creationId xmlns:a16="http://schemas.microsoft.com/office/drawing/2014/main" id="{817C8E40-0171-E20C-6FB2-460B84B8B8F5}"/>
              </a:ext>
            </a:extLst>
          </p:cNvPr>
          <p:cNvSpPr/>
          <p:nvPr/>
        </p:nvSpPr>
        <p:spPr>
          <a:xfrm>
            <a:off x="4864893" y="3664445"/>
            <a:ext cx="847483" cy="6071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37" name="矩形 36">
            <a:extLst>
              <a:ext uri="{FF2B5EF4-FFF2-40B4-BE49-F238E27FC236}">
                <a16:creationId xmlns:a16="http://schemas.microsoft.com/office/drawing/2014/main" id="{ABAAFB55-2C02-9017-8FFD-90182B0B6298}"/>
              </a:ext>
            </a:extLst>
          </p:cNvPr>
          <p:cNvSpPr/>
          <p:nvPr/>
        </p:nvSpPr>
        <p:spPr>
          <a:xfrm>
            <a:off x="8895018" y="3664445"/>
            <a:ext cx="847483" cy="6071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38" name="椭圆 37">
            <a:extLst>
              <a:ext uri="{FF2B5EF4-FFF2-40B4-BE49-F238E27FC236}">
                <a16:creationId xmlns:a16="http://schemas.microsoft.com/office/drawing/2014/main" id="{0F9F467A-6F22-6F93-B77F-DF9C89475BEC}"/>
              </a:ext>
            </a:extLst>
          </p:cNvPr>
          <p:cNvSpPr/>
          <p:nvPr/>
        </p:nvSpPr>
        <p:spPr>
          <a:xfrm>
            <a:off x="1321575" y="1379982"/>
            <a:ext cx="1481002" cy="1481002"/>
          </a:xfrm>
          <a:prstGeom prst="ellipse">
            <a:avLst/>
          </a:prstGeom>
          <a:blipFill>
            <a:blip r:embed="rId2" cstate="screen">
              <a:extLst>
                <a:ext uri="{28A0092B-C50C-407E-A947-70E740481C1C}">
                  <a14:useLocalDpi xmlns:a14="http://schemas.microsoft.com/office/drawing/2010/main"/>
                </a:ext>
              </a:extLst>
            </a:blip>
            <a:stretch>
              <a:fillRect/>
            </a:stretch>
          </a:blipFill>
          <a:ln w="19050">
            <a:solidFill>
              <a:schemeClr val="accent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DEE9A7C5-EE5F-7AD5-D29B-D43B5866C5BC}"/>
              </a:ext>
            </a:extLst>
          </p:cNvPr>
          <p:cNvSpPr/>
          <p:nvPr/>
        </p:nvSpPr>
        <p:spPr>
          <a:xfrm>
            <a:off x="5377801" y="1376635"/>
            <a:ext cx="1481002" cy="1481002"/>
          </a:xfrm>
          <a:prstGeom prst="ellipse">
            <a:avLst/>
          </a:prstGeom>
          <a:blipFill>
            <a:blip r:embed="rId2" cstate="screen">
              <a:extLst>
                <a:ext uri="{28A0092B-C50C-407E-A947-70E740481C1C}">
                  <a14:useLocalDpi xmlns:a14="http://schemas.microsoft.com/office/drawing/2010/main"/>
                </a:ext>
              </a:extLst>
            </a:blip>
            <a:stretch>
              <a:fillRect/>
            </a:stretch>
          </a:blipFill>
          <a:ln w="25400">
            <a:solidFill>
              <a:schemeClr val="accent4"/>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8D49109D-9B3E-19CF-435D-681FBA918070}"/>
              </a:ext>
            </a:extLst>
          </p:cNvPr>
          <p:cNvSpPr/>
          <p:nvPr/>
        </p:nvSpPr>
        <p:spPr>
          <a:xfrm>
            <a:off x="9434027" y="1334242"/>
            <a:ext cx="1481002" cy="1481002"/>
          </a:xfrm>
          <a:prstGeom prst="ellipse">
            <a:avLst/>
          </a:prstGeom>
          <a:blipFill>
            <a:blip r:embed="rId2" cstate="screen">
              <a:extLst>
                <a:ext uri="{28A0092B-C50C-407E-A947-70E740481C1C}">
                  <a14:useLocalDpi xmlns:a14="http://schemas.microsoft.com/office/drawing/2010/main"/>
                </a:ext>
              </a:extLst>
            </a:blip>
            <a:stretch>
              <a:fillRect/>
            </a:stretch>
          </a:blipFill>
          <a:ln w="25400">
            <a:solidFill>
              <a:schemeClr val="accent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398713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PP_MARK_KEY" val="64eacb71-4d09-4f93-9ed6-7ca645414254"/>
  <p:tag name="COMMONDATA" val="eyJoZGlkIjoiYzZkNzQ4ZWFiZmQ4NTRhOWRkZTk3YTMwMjlmMmZhYmUifQ=="/>
</p:tagLst>
</file>

<file path=ppt/theme/theme1.xml><?xml version="1.0" encoding="utf-8"?>
<a:theme xmlns:a="http://schemas.openxmlformats.org/drawingml/2006/main" name="Office 主题​​">
  <a:themeElements>
    <a:clrScheme name="自定义 4">
      <a:dk1>
        <a:sysClr val="windowText" lastClr="000000"/>
      </a:dk1>
      <a:lt1>
        <a:sysClr val="window" lastClr="FFFFFF"/>
      </a:lt1>
      <a:dk2>
        <a:srgbClr val="44546A"/>
      </a:dk2>
      <a:lt2>
        <a:srgbClr val="E7E6E6"/>
      </a:lt2>
      <a:accent1>
        <a:srgbClr val="0E2D7F"/>
      </a:accent1>
      <a:accent2>
        <a:srgbClr val="1946BD"/>
      </a:accent2>
      <a:accent3>
        <a:srgbClr val="ADB9CA"/>
      </a:accent3>
      <a:accent4>
        <a:srgbClr val="017D69"/>
      </a:accent4>
      <a:accent5>
        <a:srgbClr val="03BB9E"/>
      </a:accent5>
      <a:accent6>
        <a:srgbClr val="7AB8D6"/>
      </a:accent6>
      <a:hlink>
        <a:srgbClr val="0563C1"/>
      </a:hlink>
      <a:folHlink>
        <a:srgbClr val="954F72"/>
      </a:folHlink>
    </a:clrScheme>
    <a:fontScheme name="自定义 8">
      <a:majorFont>
        <a:latin typeface="Arial Black"/>
        <a:ea typeface="鸿雷板书简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327</TotalTime>
  <Words>545</Words>
  <Application>Microsoft Office PowerPoint</Application>
  <PresentationFormat>宽屏</PresentationFormat>
  <Paragraphs>96</Paragraphs>
  <Slides>14</Slides>
  <Notes>2</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14</vt:i4>
      </vt:variant>
    </vt:vector>
  </HeadingPairs>
  <TitlesOfParts>
    <vt:vector size="26" baseType="lpstr">
      <vt:lpstr>OPPOSans H</vt:lpstr>
      <vt:lpstr>阿里巴巴普惠体 B</vt:lpstr>
      <vt:lpstr>汉仪雅酷黑 45W</vt:lpstr>
      <vt:lpstr>黑体</vt:lpstr>
      <vt:lpstr>鸿雷板书简体</vt:lpstr>
      <vt:lpstr>思源黑体 CN Bold</vt:lpstr>
      <vt:lpstr>思源黑体 CN Light</vt:lpstr>
      <vt:lpstr>Arial</vt:lpstr>
      <vt:lpstr>Arial Black</vt:lpstr>
      <vt:lpstr>Calibri</vt:lpstr>
      <vt:lpstr>Segoe UI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乡村共富共美工作报告ppt模板</dc:title>
  <dc:creator>gosenibun</dc:creator>
  <cp:keywords>P界达人</cp:keywords>
  <dc:description>www.51pptmoban.com</dc:description>
  <cp:lastModifiedBy>Power user</cp:lastModifiedBy>
  <cp:revision>44</cp:revision>
  <dcterms:created xsi:type="dcterms:W3CDTF">2022-09-22T14:49:00Z</dcterms:created>
  <dcterms:modified xsi:type="dcterms:W3CDTF">2023-02-05T13:39:23Z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CC0389A191214FA2A3F9160DF1D6A556</vt:lpwstr>
  </property>
  <property fmtid="{D5CDD505-2E9C-101B-9397-08002B2CF9AE}" pid="3" name="KSOProductBuildVer">
    <vt:lpwstr>2052-11.1.0.12763</vt:lpwstr>
  </property>
</Properties>
</file>