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82" r:id="rId2"/>
    <p:sldId id="485" r:id="rId3"/>
    <p:sldId id="486" r:id="rId4"/>
    <p:sldId id="489" r:id="rId5"/>
    <p:sldId id="487" r:id="rId6"/>
    <p:sldId id="488" r:id="rId7"/>
    <p:sldId id="490" r:id="rId8"/>
    <p:sldId id="492" r:id="rId9"/>
    <p:sldId id="493" r:id="rId10"/>
    <p:sldId id="494" r:id="rId11"/>
    <p:sldId id="495" r:id="rId12"/>
    <p:sldId id="496" r:id="rId13"/>
    <p:sldId id="497" r:id="rId14"/>
    <p:sldId id="498" r:id="rId15"/>
    <p:sldId id="499" r:id="rId16"/>
    <p:sldId id="500" r:id="rId17"/>
    <p:sldId id="501" r:id="rId18"/>
    <p:sldId id="502" r:id="rId19"/>
    <p:sldId id="503" r:id="rId20"/>
    <p:sldId id="505" r:id="rId21"/>
    <p:sldId id="506" r:id="rId22"/>
    <p:sldId id="504" r:id="rId23"/>
    <p:sldId id="507" r:id="rId24"/>
    <p:sldId id="508" r:id="rId25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99F1"/>
    <a:srgbClr val="86B1ED"/>
    <a:srgbClr val="5B98EB"/>
    <a:srgbClr val="84146B"/>
    <a:srgbClr val="D35C5F"/>
    <a:srgbClr val="6CAECE"/>
    <a:srgbClr val="0E7EB5"/>
    <a:srgbClr val="6F6F6F"/>
    <a:srgbClr val="A6937B"/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06" autoAdjust="0"/>
    <p:restoredTop sz="96031" autoAdjust="0"/>
  </p:normalViewPr>
  <p:slideViewPr>
    <p:cSldViewPr>
      <p:cViewPr>
        <p:scale>
          <a:sx n="33" d="100"/>
          <a:sy n="33" d="100"/>
        </p:scale>
        <p:origin x="2790" y="1656"/>
      </p:cViewPr>
      <p:guideLst>
        <p:guide pos="2880"/>
        <p:guide orient="horz" pos="162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2023/2/5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59894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52959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08321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54917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86184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8841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49342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86976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99652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43620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6267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678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39491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61077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70354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3459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9055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45140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23504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6049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61189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6665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9802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1">
            <a:extLst>
              <a:ext uri="{FF2B5EF4-FFF2-40B4-BE49-F238E27FC236}">
                <a16:creationId xmlns:a16="http://schemas.microsoft.com/office/drawing/2014/main" id="{6A7BA63A-0BC7-014B-A725-D523AAC1B89F}"/>
              </a:ext>
            </a:extLst>
          </p:cNvPr>
          <p:cNvSpPr/>
          <p:nvPr userDrawn="1"/>
        </p:nvSpPr>
        <p:spPr>
          <a:xfrm>
            <a:off x="3696" y="3647049"/>
            <a:ext cx="5400743" cy="1496451"/>
          </a:xfrm>
          <a:custGeom>
            <a:avLst/>
            <a:gdLst>
              <a:gd name="connsiteX0" fmla="*/ 12098952 w 12201545"/>
              <a:gd name="connsiteY0" fmla="*/ 2882179 h 3380834"/>
              <a:gd name="connsiteX1" fmla="*/ 12098952 w 12201545"/>
              <a:gd name="connsiteY1" fmla="*/ 2784357 h 3380834"/>
              <a:gd name="connsiteX2" fmla="*/ 11831729 w 12201545"/>
              <a:gd name="connsiteY2" fmla="*/ 2784357 h 3380834"/>
              <a:gd name="connsiteX3" fmla="*/ 11831729 w 12201545"/>
              <a:gd name="connsiteY3" fmla="*/ 2834461 h 3380834"/>
              <a:gd name="connsiteX4" fmla="*/ 11774468 w 12201545"/>
              <a:gd name="connsiteY4" fmla="*/ 2834461 h 3380834"/>
              <a:gd name="connsiteX5" fmla="*/ 11774468 w 12201545"/>
              <a:gd name="connsiteY5" fmla="*/ 2777199 h 3380834"/>
              <a:gd name="connsiteX6" fmla="*/ 11690961 w 12201545"/>
              <a:gd name="connsiteY6" fmla="*/ 2777199 h 3380834"/>
              <a:gd name="connsiteX7" fmla="*/ 11690961 w 12201545"/>
              <a:gd name="connsiteY7" fmla="*/ 2211738 h 3380834"/>
              <a:gd name="connsiteX8" fmla="*/ 11514404 w 12201545"/>
              <a:gd name="connsiteY8" fmla="*/ 2128232 h 3380834"/>
              <a:gd name="connsiteX9" fmla="*/ 11514404 w 12201545"/>
              <a:gd name="connsiteY9" fmla="*/ 2023252 h 3380834"/>
              <a:gd name="connsiteX10" fmla="*/ 11387950 w 12201545"/>
              <a:gd name="connsiteY10" fmla="*/ 2023252 h 3380834"/>
              <a:gd name="connsiteX11" fmla="*/ 11387950 w 12201545"/>
              <a:gd name="connsiteY11" fmla="*/ 1925429 h 3380834"/>
              <a:gd name="connsiteX12" fmla="*/ 11247181 w 12201545"/>
              <a:gd name="connsiteY12" fmla="*/ 1994621 h 3380834"/>
              <a:gd name="connsiteX13" fmla="*/ 11015748 w 12201545"/>
              <a:gd name="connsiteY13" fmla="*/ 1994621 h 3380834"/>
              <a:gd name="connsiteX14" fmla="*/ 11015748 w 12201545"/>
              <a:gd name="connsiteY14" fmla="*/ 1958832 h 3380834"/>
              <a:gd name="connsiteX15" fmla="*/ 10698422 w 12201545"/>
              <a:gd name="connsiteY15" fmla="*/ 1958832 h 3380834"/>
              <a:gd name="connsiteX16" fmla="*/ 10698422 w 12201545"/>
              <a:gd name="connsiteY16" fmla="*/ 2078128 h 3380834"/>
              <a:gd name="connsiteX17" fmla="*/ 10507549 w 12201545"/>
              <a:gd name="connsiteY17" fmla="*/ 2295245 h 3380834"/>
              <a:gd name="connsiteX18" fmla="*/ 10471760 w 12201545"/>
              <a:gd name="connsiteY18" fmla="*/ 2295245 h 3380834"/>
              <a:gd name="connsiteX19" fmla="*/ 10471760 w 12201545"/>
              <a:gd name="connsiteY19" fmla="*/ 2583941 h 3380834"/>
              <a:gd name="connsiteX20" fmla="*/ 10493234 w 12201545"/>
              <a:gd name="connsiteY20" fmla="*/ 2583941 h 3380834"/>
              <a:gd name="connsiteX21" fmla="*/ 10493234 w 12201545"/>
              <a:gd name="connsiteY21" fmla="*/ 3302099 h 3380834"/>
              <a:gd name="connsiteX22" fmla="*/ 10471760 w 12201545"/>
              <a:gd name="connsiteY22" fmla="*/ 3302099 h 3380834"/>
              <a:gd name="connsiteX23" fmla="*/ 10450287 w 12201545"/>
              <a:gd name="connsiteY23" fmla="*/ 3302099 h 3380834"/>
              <a:gd name="connsiteX24" fmla="*/ 10450287 w 12201545"/>
              <a:gd name="connsiteY24" fmla="*/ 2583941 h 3380834"/>
              <a:gd name="connsiteX25" fmla="*/ 10364395 w 12201545"/>
              <a:gd name="connsiteY25" fmla="*/ 2583941 h 3380834"/>
              <a:gd name="connsiteX26" fmla="*/ 10364395 w 12201545"/>
              <a:gd name="connsiteY26" fmla="*/ 3302099 h 3380834"/>
              <a:gd name="connsiteX27" fmla="*/ 10342921 w 12201545"/>
              <a:gd name="connsiteY27" fmla="*/ 3302099 h 3380834"/>
              <a:gd name="connsiteX28" fmla="*/ 10321448 w 12201545"/>
              <a:gd name="connsiteY28" fmla="*/ 3302099 h 3380834"/>
              <a:gd name="connsiteX29" fmla="*/ 10321448 w 12201545"/>
              <a:gd name="connsiteY29" fmla="*/ 2583941 h 3380834"/>
              <a:gd name="connsiteX30" fmla="*/ 10342921 w 12201545"/>
              <a:gd name="connsiteY30" fmla="*/ 2583941 h 3380834"/>
              <a:gd name="connsiteX31" fmla="*/ 10342921 w 12201545"/>
              <a:gd name="connsiteY31" fmla="*/ 2421699 h 3380834"/>
              <a:gd name="connsiteX32" fmla="*/ 10307133 w 12201545"/>
              <a:gd name="connsiteY32" fmla="*/ 2421699 h 3380834"/>
              <a:gd name="connsiteX33" fmla="*/ 10307133 w 12201545"/>
              <a:gd name="connsiteY33" fmla="*/ 2280930 h 3380834"/>
              <a:gd name="connsiteX34" fmla="*/ 10194995 w 12201545"/>
              <a:gd name="connsiteY34" fmla="*/ 2280930 h 3380834"/>
              <a:gd name="connsiteX35" fmla="*/ 10194995 w 12201545"/>
              <a:gd name="connsiteY35" fmla="*/ 2154477 h 3380834"/>
              <a:gd name="connsiteX36" fmla="*/ 10090015 w 12201545"/>
              <a:gd name="connsiteY36" fmla="*/ 2097215 h 3380834"/>
              <a:gd name="connsiteX37" fmla="*/ 9985035 w 12201545"/>
              <a:gd name="connsiteY37" fmla="*/ 2161634 h 3380834"/>
              <a:gd name="connsiteX38" fmla="*/ 9794162 w 12201545"/>
              <a:gd name="connsiteY38" fmla="*/ 2161634 h 3380834"/>
              <a:gd name="connsiteX39" fmla="*/ 9794162 w 12201545"/>
              <a:gd name="connsiteY39" fmla="*/ 2078128 h 3380834"/>
              <a:gd name="connsiteX40" fmla="*/ 9674867 w 12201545"/>
              <a:gd name="connsiteY40" fmla="*/ 2078128 h 3380834"/>
              <a:gd name="connsiteX41" fmla="*/ 9674867 w 12201545"/>
              <a:gd name="connsiteY41" fmla="*/ 2171178 h 3380834"/>
              <a:gd name="connsiteX42" fmla="*/ 9639078 w 12201545"/>
              <a:gd name="connsiteY42" fmla="*/ 2171178 h 3380834"/>
              <a:gd name="connsiteX43" fmla="*/ 9639078 w 12201545"/>
              <a:gd name="connsiteY43" fmla="*/ 2261843 h 3380834"/>
              <a:gd name="connsiteX44" fmla="*/ 9548414 w 12201545"/>
              <a:gd name="connsiteY44" fmla="*/ 2261843 h 3380834"/>
              <a:gd name="connsiteX45" fmla="*/ 9548414 w 12201545"/>
              <a:gd name="connsiteY45" fmla="*/ 2409769 h 3380834"/>
              <a:gd name="connsiteX46" fmla="*/ 9491151 w 12201545"/>
              <a:gd name="connsiteY46" fmla="*/ 2409769 h 3380834"/>
              <a:gd name="connsiteX47" fmla="*/ 9491151 w 12201545"/>
              <a:gd name="connsiteY47" fmla="*/ 2712780 h 3380834"/>
              <a:gd name="connsiteX48" fmla="*/ 9512625 w 12201545"/>
              <a:gd name="connsiteY48" fmla="*/ 2712780 h 3380834"/>
              <a:gd name="connsiteX49" fmla="*/ 9512625 w 12201545"/>
              <a:gd name="connsiteY49" fmla="*/ 3306871 h 3380834"/>
              <a:gd name="connsiteX50" fmla="*/ 9491151 w 12201545"/>
              <a:gd name="connsiteY50" fmla="*/ 3306871 h 3380834"/>
              <a:gd name="connsiteX51" fmla="*/ 9472064 w 12201545"/>
              <a:gd name="connsiteY51" fmla="*/ 3306871 h 3380834"/>
              <a:gd name="connsiteX52" fmla="*/ 9472064 w 12201545"/>
              <a:gd name="connsiteY52" fmla="*/ 2712780 h 3380834"/>
              <a:gd name="connsiteX53" fmla="*/ 9379014 w 12201545"/>
              <a:gd name="connsiteY53" fmla="*/ 2712780 h 3380834"/>
              <a:gd name="connsiteX54" fmla="*/ 9379014 w 12201545"/>
              <a:gd name="connsiteY54" fmla="*/ 2777199 h 3380834"/>
              <a:gd name="connsiteX55" fmla="*/ 9321752 w 12201545"/>
              <a:gd name="connsiteY55" fmla="*/ 2777199 h 3380834"/>
              <a:gd name="connsiteX56" fmla="*/ 9321752 w 12201545"/>
              <a:gd name="connsiteY56" fmla="*/ 2917968 h 3380834"/>
              <a:gd name="connsiteX57" fmla="*/ 9252560 w 12201545"/>
              <a:gd name="connsiteY57" fmla="*/ 2917968 h 3380834"/>
              <a:gd name="connsiteX58" fmla="*/ 9252560 w 12201545"/>
              <a:gd name="connsiteY58" fmla="*/ 2381138 h 3380834"/>
              <a:gd name="connsiteX59" fmla="*/ 9147580 w 12201545"/>
              <a:gd name="connsiteY59" fmla="*/ 2381138 h 3380834"/>
              <a:gd name="connsiteX60" fmla="*/ 9111792 w 12201545"/>
              <a:gd name="connsiteY60" fmla="*/ 2311947 h 3380834"/>
              <a:gd name="connsiteX61" fmla="*/ 9021127 w 12201545"/>
              <a:gd name="connsiteY61" fmla="*/ 2311947 h 3380834"/>
              <a:gd name="connsiteX62" fmla="*/ 9021127 w 12201545"/>
              <a:gd name="connsiteY62" fmla="*/ 2254685 h 3380834"/>
              <a:gd name="connsiteX63" fmla="*/ 8959093 w 12201545"/>
              <a:gd name="connsiteY63" fmla="*/ 2254685 h 3380834"/>
              <a:gd name="connsiteX64" fmla="*/ 9219158 w 12201545"/>
              <a:gd name="connsiteY64" fmla="*/ 3001475 h 3380834"/>
              <a:gd name="connsiteX65" fmla="*/ 9271648 w 12201545"/>
              <a:gd name="connsiteY65" fmla="*/ 3001475 h 3380834"/>
              <a:gd name="connsiteX66" fmla="*/ 9271648 w 12201545"/>
              <a:gd name="connsiteY66" fmla="*/ 3011018 h 3380834"/>
              <a:gd name="connsiteX67" fmla="*/ 9293121 w 12201545"/>
              <a:gd name="connsiteY67" fmla="*/ 3011018 h 3380834"/>
              <a:gd name="connsiteX68" fmla="*/ 9293121 w 12201545"/>
              <a:gd name="connsiteY68" fmla="*/ 3306871 h 3380834"/>
              <a:gd name="connsiteX69" fmla="*/ 9271648 w 12201545"/>
              <a:gd name="connsiteY69" fmla="*/ 3306871 h 3380834"/>
              <a:gd name="connsiteX70" fmla="*/ 9250175 w 12201545"/>
              <a:gd name="connsiteY70" fmla="*/ 3306871 h 3380834"/>
              <a:gd name="connsiteX71" fmla="*/ 9250175 w 12201545"/>
              <a:gd name="connsiteY71" fmla="*/ 3044421 h 3380834"/>
              <a:gd name="connsiteX72" fmla="*/ 9204842 w 12201545"/>
              <a:gd name="connsiteY72" fmla="*/ 3044421 h 3380834"/>
              <a:gd name="connsiteX73" fmla="*/ 9204842 w 12201545"/>
              <a:gd name="connsiteY73" fmla="*/ 3022948 h 3380834"/>
              <a:gd name="connsiteX74" fmla="*/ 9185755 w 12201545"/>
              <a:gd name="connsiteY74" fmla="*/ 3030106 h 3380834"/>
              <a:gd name="connsiteX75" fmla="*/ 8918533 w 12201545"/>
              <a:gd name="connsiteY75" fmla="*/ 2264229 h 3380834"/>
              <a:gd name="connsiteX76" fmla="*/ 8937620 w 12201545"/>
              <a:gd name="connsiteY76" fmla="*/ 2257071 h 3380834"/>
              <a:gd name="connsiteX77" fmla="*/ 8937620 w 12201545"/>
              <a:gd name="connsiteY77" fmla="*/ 1987463 h 3380834"/>
              <a:gd name="connsiteX78" fmla="*/ 8880359 w 12201545"/>
              <a:gd name="connsiteY78" fmla="*/ 1810906 h 3380834"/>
              <a:gd name="connsiteX79" fmla="*/ 8837412 w 12201545"/>
              <a:gd name="connsiteY79" fmla="*/ 1810906 h 3380834"/>
              <a:gd name="connsiteX80" fmla="*/ 8837412 w 12201545"/>
              <a:gd name="connsiteY80" fmla="*/ 1732171 h 3380834"/>
              <a:gd name="connsiteX81" fmla="*/ 8768221 w 12201545"/>
              <a:gd name="connsiteY81" fmla="*/ 1732171 h 3380834"/>
              <a:gd name="connsiteX82" fmla="*/ 8710959 w 12201545"/>
              <a:gd name="connsiteY82" fmla="*/ 1584244 h 3380834"/>
              <a:gd name="connsiteX83" fmla="*/ 8710959 w 12201545"/>
              <a:gd name="connsiteY83" fmla="*/ 1479264 h 3380834"/>
              <a:gd name="connsiteX84" fmla="*/ 8668012 w 12201545"/>
              <a:gd name="connsiteY84" fmla="*/ 1479264 h 3380834"/>
              <a:gd name="connsiteX85" fmla="*/ 8668012 w 12201545"/>
              <a:gd name="connsiteY85" fmla="*/ 1725013 h 3380834"/>
              <a:gd name="connsiteX86" fmla="*/ 8512928 w 12201545"/>
              <a:gd name="connsiteY86" fmla="*/ 1725013 h 3380834"/>
              <a:gd name="connsiteX87" fmla="*/ 8455666 w 12201545"/>
              <a:gd name="connsiteY87" fmla="*/ 1577086 h 3380834"/>
              <a:gd name="connsiteX88" fmla="*/ 8455666 w 12201545"/>
              <a:gd name="connsiteY88" fmla="*/ 1464949 h 3380834"/>
              <a:gd name="connsiteX89" fmla="*/ 8427036 w 12201545"/>
              <a:gd name="connsiteY89" fmla="*/ 1464949 h 3380834"/>
              <a:gd name="connsiteX90" fmla="*/ 8427036 w 12201545"/>
              <a:gd name="connsiteY90" fmla="*/ 2218896 h 3380834"/>
              <a:gd name="connsiteX91" fmla="*/ 8448509 w 12201545"/>
              <a:gd name="connsiteY91" fmla="*/ 2218896 h 3380834"/>
              <a:gd name="connsiteX92" fmla="*/ 8448509 w 12201545"/>
              <a:gd name="connsiteY92" fmla="*/ 3304485 h 3380834"/>
              <a:gd name="connsiteX93" fmla="*/ 8427036 w 12201545"/>
              <a:gd name="connsiteY93" fmla="*/ 3304485 h 3380834"/>
              <a:gd name="connsiteX94" fmla="*/ 8405562 w 12201545"/>
              <a:gd name="connsiteY94" fmla="*/ 3304485 h 3380834"/>
              <a:gd name="connsiteX95" fmla="*/ 8405562 w 12201545"/>
              <a:gd name="connsiteY95" fmla="*/ 2218896 h 3380834"/>
              <a:gd name="connsiteX96" fmla="*/ 8355459 w 12201545"/>
              <a:gd name="connsiteY96" fmla="*/ 2218896 h 3380834"/>
              <a:gd name="connsiteX97" fmla="*/ 8355459 w 12201545"/>
              <a:gd name="connsiteY97" fmla="*/ 2175950 h 3380834"/>
              <a:gd name="connsiteX98" fmla="*/ 8312512 w 12201545"/>
              <a:gd name="connsiteY98" fmla="*/ 2175950 h 3380834"/>
              <a:gd name="connsiteX99" fmla="*/ 8312512 w 12201545"/>
              <a:gd name="connsiteY99" fmla="*/ 2125846 h 3380834"/>
              <a:gd name="connsiteX100" fmla="*/ 8262408 w 12201545"/>
              <a:gd name="connsiteY100" fmla="*/ 2125846 h 3380834"/>
              <a:gd name="connsiteX101" fmla="*/ 8262408 w 12201545"/>
              <a:gd name="connsiteY101" fmla="*/ 2075742 h 3380834"/>
              <a:gd name="connsiteX102" fmla="*/ 8100166 w 12201545"/>
              <a:gd name="connsiteY102" fmla="*/ 1934973 h 3380834"/>
              <a:gd name="connsiteX103" fmla="*/ 7921223 w 12201545"/>
              <a:gd name="connsiteY103" fmla="*/ 2082899 h 3380834"/>
              <a:gd name="connsiteX104" fmla="*/ 7921223 w 12201545"/>
              <a:gd name="connsiteY104" fmla="*/ 2123460 h 3380834"/>
              <a:gd name="connsiteX105" fmla="*/ 7890206 w 12201545"/>
              <a:gd name="connsiteY105" fmla="*/ 2154477 h 3380834"/>
              <a:gd name="connsiteX106" fmla="*/ 7825786 w 12201545"/>
              <a:gd name="connsiteY106" fmla="*/ 2028023 h 3380834"/>
              <a:gd name="connsiteX107" fmla="*/ 7789998 w 12201545"/>
              <a:gd name="connsiteY107" fmla="*/ 2028023 h 3380834"/>
              <a:gd name="connsiteX108" fmla="*/ 7789998 w 12201545"/>
              <a:gd name="connsiteY108" fmla="*/ 1856238 h 3380834"/>
              <a:gd name="connsiteX109" fmla="*/ 7508460 w 12201545"/>
              <a:gd name="connsiteY109" fmla="*/ 1856238 h 3380834"/>
              <a:gd name="connsiteX110" fmla="*/ 7508460 w 12201545"/>
              <a:gd name="connsiteY110" fmla="*/ 2042339 h 3380834"/>
              <a:gd name="connsiteX111" fmla="*/ 7465514 w 12201545"/>
              <a:gd name="connsiteY111" fmla="*/ 2042339 h 3380834"/>
              <a:gd name="connsiteX112" fmla="*/ 7408252 w 12201545"/>
              <a:gd name="connsiteY112" fmla="*/ 2247527 h 3380834"/>
              <a:gd name="connsiteX113" fmla="*/ 7408252 w 12201545"/>
              <a:gd name="connsiteY113" fmla="*/ 2424085 h 3380834"/>
              <a:gd name="connsiteX114" fmla="*/ 7224537 w 12201545"/>
              <a:gd name="connsiteY114" fmla="*/ 2424085 h 3380834"/>
              <a:gd name="connsiteX115" fmla="*/ 7224537 w 12201545"/>
              <a:gd name="connsiteY115" fmla="*/ 2586326 h 3380834"/>
              <a:gd name="connsiteX116" fmla="*/ 7141030 w 12201545"/>
              <a:gd name="connsiteY116" fmla="*/ 2586326 h 3380834"/>
              <a:gd name="connsiteX117" fmla="*/ 7141030 w 12201545"/>
              <a:gd name="connsiteY117" fmla="*/ 2438400 h 3380834"/>
              <a:gd name="connsiteX118" fmla="*/ 6928684 w 12201545"/>
              <a:gd name="connsiteY118" fmla="*/ 2438400 h 3380834"/>
              <a:gd name="connsiteX119" fmla="*/ 6928684 w 12201545"/>
              <a:gd name="connsiteY119" fmla="*/ 2586326 h 3380834"/>
              <a:gd name="connsiteX120" fmla="*/ 6871422 w 12201545"/>
              <a:gd name="connsiteY120" fmla="*/ 2586326 h 3380834"/>
              <a:gd name="connsiteX121" fmla="*/ 6787915 w 12201545"/>
              <a:gd name="connsiteY121" fmla="*/ 2536222 h 3380834"/>
              <a:gd name="connsiteX122" fmla="*/ 6730654 w 12201545"/>
              <a:gd name="connsiteY122" fmla="*/ 2586326 h 3380834"/>
              <a:gd name="connsiteX123" fmla="*/ 6525465 w 12201545"/>
              <a:gd name="connsiteY123" fmla="*/ 2586326 h 3380834"/>
              <a:gd name="connsiteX124" fmla="*/ 6525465 w 12201545"/>
              <a:gd name="connsiteY124" fmla="*/ 2156863 h 3380834"/>
              <a:gd name="connsiteX125" fmla="*/ 6391854 w 12201545"/>
              <a:gd name="connsiteY125" fmla="*/ 2156863 h 3380834"/>
              <a:gd name="connsiteX126" fmla="*/ 6391854 w 12201545"/>
              <a:gd name="connsiteY126" fmla="*/ 2094829 h 3380834"/>
              <a:gd name="connsiteX127" fmla="*/ 6315505 w 12201545"/>
              <a:gd name="connsiteY127" fmla="*/ 2094829 h 3380834"/>
              <a:gd name="connsiteX128" fmla="*/ 6203367 w 12201545"/>
              <a:gd name="connsiteY128" fmla="*/ 2156863 h 3380834"/>
              <a:gd name="connsiteX129" fmla="*/ 6055441 w 12201545"/>
              <a:gd name="connsiteY129" fmla="*/ 2156863 h 3380834"/>
              <a:gd name="connsiteX130" fmla="*/ 6055441 w 12201545"/>
              <a:gd name="connsiteY130" fmla="*/ 2066198 h 3380834"/>
              <a:gd name="connsiteX131" fmla="*/ 5907514 w 12201545"/>
              <a:gd name="connsiteY131" fmla="*/ 2066198 h 3380834"/>
              <a:gd name="connsiteX132" fmla="*/ 5907514 w 12201545"/>
              <a:gd name="connsiteY132" fmla="*/ 2178336 h 3380834"/>
              <a:gd name="connsiteX133" fmla="*/ 5759588 w 12201545"/>
              <a:gd name="connsiteY133" fmla="*/ 2178336 h 3380834"/>
              <a:gd name="connsiteX134" fmla="*/ 5759588 w 12201545"/>
              <a:gd name="connsiteY134" fmla="*/ 732474 h 3380834"/>
              <a:gd name="connsiteX135" fmla="*/ 5716642 w 12201545"/>
              <a:gd name="connsiteY135" fmla="*/ 732474 h 3380834"/>
              <a:gd name="connsiteX136" fmla="*/ 5716642 w 12201545"/>
              <a:gd name="connsiteY136" fmla="*/ 668055 h 3380834"/>
              <a:gd name="connsiteX137" fmla="*/ 5716642 w 12201545"/>
              <a:gd name="connsiteY137" fmla="*/ 625108 h 3380834"/>
              <a:gd name="connsiteX138" fmla="*/ 5716642 w 12201545"/>
              <a:gd name="connsiteY138" fmla="*/ 484340 h 3380834"/>
              <a:gd name="connsiteX139" fmla="*/ 5666537 w 12201545"/>
              <a:gd name="connsiteY139" fmla="*/ 484340 h 3380834"/>
              <a:gd name="connsiteX140" fmla="*/ 5666537 w 12201545"/>
              <a:gd name="connsiteY140" fmla="*/ 0 h 3380834"/>
              <a:gd name="connsiteX141" fmla="*/ 5630749 w 12201545"/>
              <a:gd name="connsiteY141" fmla="*/ 0 h 3380834"/>
              <a:gd name="connsiteX142" fmla="*/ 5630749 w 12201545"/>
              <a:gd name="connsiteY142" fmla="*/ 486726 h 3380834"/>
              <a:gd name="connsiteX143" fmla="*/ 5602118 w 12201545"/>
              <a:gd name="connsiteY143" fmla="*/ 486726 h 3380834"/>
              <a:gd name="connsiteX144" fmla="*/ 5602118 w 12201545"/>
              <a:gd name="connsiteY144" fmla="*/ 627494 h 3380834"/>
              <a:gd name="connsiteX145" fmla="*/ 5530541 w 12201545"/>
              <a:gd name="connsiteY145" fmla="*/ 627494 h 3380834"/>
              <a:gd name="connsiteX146" fmla="*/ 5530541 w 12201545"/>
              <a:gd name="connsiteY146" fmla="*/ 732474 h 3380834"/>
              <a:gd name="connsiteX147" fmla="*/ 5411245 w 12201545"/>
              <a:gd name="connsiteY147" fmla="*/ 732474 h 3380834"/>
              <a:gd name="connsiteX148" fmla="*/ 5411245 w 12201545"/>
              <a:gd name="connsiteY148" fmla="*/ 668055 h 3380834"/>
              <a:gd name="connsiteX149" fmla="*/ 5411245 w 12201545"/>
              <a:gd name="connsiteY149" fmla="*/ 625108 h 3380834"/>
              <a:gd name="connsiteX150" fmla="*/ 5411245 w 12201545"/>
              <a:gd name="connsiteY150" fmla="*/ 484340 h 3380834"/>
              <a:gd name="connsiteX151" fmla="*/ 5361141 w 12201545"/>
              <a:gd name="connsiteY151" fmla="*/ 484340 h 3380834"/>
              <a:gd name="connsiteX152" fmla="*/ 5361141 w 12201545"/>
              <a:gd name="connsiteY152" fmla="*/ 0 h 3380834"/>
              <a:gd name="connsiteX153" fmla="*/ 5325352 w 12201545"/>
              <a:gd name="connsiteY153" fmla="*/ 0 h 3380834"/>
              <a:gd name="connsiteX154" fmla="*/ 5325352 w 12201545"/>
              <a:gd name="connsiteY154" fmla="*/ 486726 h 3380834"/>
              <a:gd name="connsiteX155" fmla="*/ 5296721 w 12201545"/>
              <a:gd name="connsiteY155" fmla="*/ 486726 h 3380834"/>
              <a:gd name="connsiteX156" fmla="*/ 5296721 w 12201545"/>
              <a:gd name="connsiteY156" fmla="*/ 627494 h 3380834"/>
              <a:gd name="connsiteX157" fmla="*/ 5225144 w 12201545"/>
              <a:gd name="connsiteY157" fmla="*/ 627494 h 3380834"/>
              <a:gd name="connsiteX158" fmla="*/ 5225144 w 12201545"/>
              <a:gd name="connsiteY158" fmla="*/ 732474 h 3380834"/>
              <a:gd name="connsiteX159" fmla="*/ 5225144 w 12201545"/>
              <a:gd name="connsiteY159" fmla="*/ 844612 h 3380834"/>
              <a:gd name="connsiteX160" fmla="*/ 5225144 w 12201545"/>
              <a:gd name="connsiteY160" fmla="*/ 2319104 h 3380834"/>
              <a:gd name="connsiteX161" fmla="*/ 5172654 w 12201545"/>
              <a:gd name="connsiteY161" fmla="*/ 2319104 h 3380834"/>
              <a:gd name="connsiteX162" fmla="*/ 5117778 w 12201545"/>
              <a:gd name="connsiteY162" fmla="*/ 2319104 h 3380834"/>
              <a:gd name="connsiteX163" fmla="*/ 5117778 w 12201545"/>
              <a:gd name="connsiteY163" fmla="*/ 2428856 h 3380834"/>
              <a:gd name="connsiteX164" fmla="*/ 4919747 w 12201545"/>
              <a:gd name="connsiteY164" fmla="*/ 2428856 h 3380834"/>
              <a:gd name="connsiteX165" fmla="*/ 4919747 w 12201545"/>
              <a:gd name="connsiteY165" fmla="*/ 3056351 h 3380834"/>
              <a:gd name="connsiteX166" fmla="*/ 5203671 w 12201545"/>
              <a:gd name="connsiteY166" fmla="*/ 3056351 h 3380834"/>
              <a:gd name="connsiteX167" fmla="*/ 5203671 w 12201545"/>
              <a:gd name="connsiteY167" fmla="*/ 2421699 h 3380834"/>
              <a:gd name="connsiteX168" fmla="*/ 5225144 w 12201545"/>
              <a:gd name="connsiteY168" fmla="*/ 2421699 h 3380834"/>
              <a:gd name="connsiteX169" fmla="*/ 5246617 w 12201545"/>
              <a:gd name="connsiteY169" fmla="*/ 2421699 h 3380834"/>
              <a:gd name="connsiteX170" fmla="*/ 5246617 w 12201545"/>
              <a:gd name="connsiteY170" fmla="*/ 3056351 h 3380834"/>
              <a:gd name="connsiteX171" fmla="*/ 5614047 w 12201545"/>
              <a:gd name="connsiteY171" fmla="*/ 3056351 h 3380834"/>
              <a:gd name="connsiteX172" fmla="*/ 5614047 w 12201545"/>
              <a:gd name="connsiteY172" fmla="*/ 2175950 h 3380834"/>
              <a:gd name="connsiteX173" fmla="*/ 5635520 w 12201545"/>
              <a:gd name="connsiteY173" fmla="*/ 2175950 h 3380834"/>
              <a:gd name="connsiteX174" fmla="*/ 5656994 w 12201545"/>
              <a:gd name="connsiteY174" fmla="*/ 2175950 h 3380834"/>
              <a:gd name="connsiteX175" fmla="*/ 5656994 w 12201545"/>
              <a:gd name="connsiteY175" fmla="*/ 3056351 h 3380834"/>
              <a:gd name="connsiteX176" fmla="*/ 6100773 w 12201545"/>
              <a:gd name="connsiteY176" fmla="*/ 3056351 h 3380834"/>
              <a:gd name="connsiteX177" fmla="*/ 6100773 w 12201545"/>
              <a:gd name="connsiteY177" fmla="*/ 3053965 h 3380834"/>
              <a:gd name="connsiteX178" fmla="*/ 6506378 w 12201545"/>
              <a:gd name="connsiteY178" fmla="*/ 3053965 h 3380834"/>
              <a:gd name="connsiteX179" fmla="*/ 6506378 w 12201545"/>
              <a:gd name="connsiteY179" fmla="*/ 2660290 h 3380834"/>
              <a:gd name="connsiteX180" fmla="*/ 6527851 w 12201545"/>
              <a:gd name="connsiteY180" fmla="*/ 2660290 h 3380834"/>
              <a:gd name="connsiteX181" fmla="*/ 6549324 w 12201545"/>
              <a:gd name="connsiteY181" fmla="*/ 2660290 h 3380834"/>
              <a:gd name="connsiteX182" fmla="*/ 6549324 w 12201545"/>
              <a:gd name="connsiteY182" fmla="*/ 3053965 h 3380834"/>
              <a:gd name="connsiteX183" fmla="*/ 6678163 w 12201545"/>
              <a:gd name="connsiteY183" fmla="*/ 3053965 h 3380834"/>
              <a:gd name="connsiteX184" fmla="*/ 6678163 w 12201545"/>
              <a:gd name="connsiteY184" fmla="*/ 2839233 h 3380834"/>
              <a:gd name="connsiteX185" fmla="*/ 6699636 w 12201545"/>
              <a:gd name="connsiteY185" fmla="*/ 2839233 h 3380834"/>
              <a:gd name="connsiteX186" fmla="*/ 6699636 w 12201545"/>
              <a:gd name="connsiteY186" fmla="*/ 2817760 h 3380834"/>
              <a:gd name="connsiteX187" fmla="*/ 6869036 w 12201545"/>
              <a:gd name="connsiteY187" fmla="*/ 2817760 h 3380834"/>
              <a:gd name="connsiteX188" fmla="*/ 6919140 w 12201545"/>
              <a:gd name="connsiteY188" fmla="*/ 2817760 h 3380834"/>
              <a:gd name="connsiteX189" fmla="*/ 6919140 w 12201545"/>
              <a:gd name="connsiteY189" fmla="*/ 2688920 h 3380834"/>
              <a:gd name="connsiteX190" fmla="*/ 6940613 w 12201545"/>
              <a:gd name="connsiteY190" fmla="*/ 2688920 h 3380834"/>
              <a:gd name="connsiteX191" fmla="*/ 6962086 w 12201545"/>
              <a:gd name="connsiteY191" fmla="*/ 2688920 h 3380834"/>
              <a:gd name="connsiteX192" fmla="*/ 6962086 w 12201545"/>
              <a:gd name="connsiteY192" fmla="*/ 2817760 h 3380834"/>
              <a:gd name="connsiteX193" fmla="*/ 7322359 w 12201545"/>
              <a:gd name="connsiteY193" fmla="*/ 2817760 h 3380834"/>
              <a:gd name="connsiteX194" fmla="*/ 7322359 w 12201545"/>
              <a:gd name="connsiteY194" fmla="*/ 2839233 h 3380834"/>
              <a:gd name="connsiteX195" fmla="*/ 7343832 w 12201545"/>
              <a:gd name="connsiteY195" fmla="*/ 2839233 h 3380834"/>
              <a:gd name="connsiteX196" fmla="*/ 7343832 w 12201545"/>
              <a:gd name="connsiteY196" fmla="*/ 2937055 h 3380834"/>
              <a:gd name="connsiteX197" fmla="*/ 7401095 w 12201545"/>
              <a:gd name="connsiteY197" fmla="*/ 2937055 h 3380834"/>
              <a:gd name="connsiteX198" fmla="*/ 7401095 w 12201545"/>
              <a:gd name="connsiteY198" fmla="*/ 2490890 h 3380834"/>
              <a:gd name="connsiteX199" fmla="*/ 7422568 w 12201545"/>
              <a:gd name="connsiteY199" fmla="*/ 2490890 h 3380834"/>
              <a:gd name="connsiteX200" fmla="*/ 7444041 w 12201545"/>
              <a:gd name="connsiteY200" fmla="*/ 2490890 h 3380834"/>
              <a:gd name="connsiteX201" fmla="*/ 7444041 w 12201545"/>
              <a:gd name="connsiteY201" fmla="*/ 2937055 h 3380834"/>
              <a:gd name="connsiteX202" fmla="*/ 7618212 w 12201545"/>
              <a:gd name="connsiteY202" fmla="*/ 2937055 h 3380834"/>
              <a:gd name="connsiteX203" fmla="*/ 7618212 w 12201545"/>
              <a:gd name="connsiteY203" fmla="*/ 2958528 h 3380834"/>
              <a:gd name="connsiteX204" fmla="*/ 7639686 w 12201545"/>
              <a:gd name="connsiteY204" fmla="*/ 2958528 h 3380834"/>
              <a:gd name="connsiteX205" fmla="*/ 7639686 w 12201545"/>
              <a:gd name="connsiteY205" fmla="*/ 3149401 h 3380834"/>
              <a:gd name="connsiteX206" fmla="*/ 7873504 w 12201545"/>
              <a:gd name="connsiteY206" fmla="*/ 3149401 h 3380834"/>
              <a:gd name="connsiteX207" fmla="*/ 7873504 w 12201545"/>
              <a:gd name="connsiteY207" fmla="*/ 2254685 h 3380834"/>
              <a:gd name="connsiteX208" fmla="*/ 7894978 w 12201545"/>
              <a:gd name="connsiteY208" fmla="*/ 2254685 h 3380834"/>
              <a:gd name="connsiteX209" fmla="*/ 7916451 w 12201545"/>
              <a:gd name="connsiteY209" fmla="*/ 2254685 h 3380834"/>
              <a:gd name="connsiteX210" fmla="*/ 7916451 w 12201545"/>
              <a:gd name="connsiteY210" fmla="*/ 3149401 h 3380834"/>
              <a:gd name="connsiteX211" fmla="*/ 7988028 w 12201545"/>
              <a:gd name="connsiteY211" fmla="*/ 3149401 h 3380834"/>
              <a:gd name="connsiteX212" fmla="*/ 7988028 w 12201545"/>
              <a:gd name="connsiteY212" fmla="*/ 3168488 h 3380834"/>
              <a:gd name="connsiteX213" fmla="*/ 8009502 w 12201545"/>
              <a:gd name="connsiteY213" fmla="*/ 3168488 h 3380834"/>
              <a:gd name="connsiteX214" fmla="*/ 8009502 w 12201545"/>
              <a:gd name="connsiteY214" fmla="*/ 3304485 h 3380834"/>
              <a:gd name="connsiteX215" fmla="*/ 7988028 w 12201545"/>
              <a:gd name="connsiteY215" fmla="*/ 3304485 h 3380834"/>
              <a:gd name="connsiteX216" fmla="*/ 7966555 w 12201545"/>
              <a:gd name="connsiteY216" fmla="*/ 3304485 h 3380834"/>
              <a:gd name="connsiteX217" fmla="*/ 7966555 w 12201545"/>
              <a:gd name="connsiteY217" fmla="*/ 3189962 h 3380834"/>
              <a:gd name="connsiteX218" fmla="*/ 7608668 w 12201545"/>
              <a:gd name="connsiteY218" fmla="*/ 3189962 h 3380834"/>
              <a:gd name="connsiteX219" fmla="*/ 7608668 w 12201545"/>
              <a:gd name="connsiteY219" fmla="*/ 3168488 h 3380834"/>
              <a:gd name="connsiteX220" fmla="*/ 7587195 w 12201545"/>
              <a:gd name="connsiteY220" fmla="*/ 3168488 h 3380834"/>
              <a:gd name="connsiteX221" fmla="*/ 7587195 w 12201545"/>
              <a:gd name="connsiteY221" fmla="*/ 2977616 h 3380834"/>
              <a:gd name="connsiteX222" fmla="*/ 7315202 w 12201545"/>
              <a:gd name="connsiteY222" fmla="*/ 2977616 h 3380834"/>
              <a:gd name="connsiteX223" fmla="*/ 6995490 w 12201545"/>
              <a:gd name="connsiteY223" fmla="*/ 2977616 h 3380834"/>
              <a:gd name="connsiteX224" fmla="*/ 6995490 w 12201545"/>
              <a:gd name="connsiteY224" fmla="*/ 3304485 h 3380834"/>
              <a:gd name="connsiteX225" fmla="*/ 6974016 w 12201545"/>
              <a:gd name="connsiteY225" fmla="*/ 3304485 h 3380834"/>
              <a:gd name="connsiteX226" fmla="*/ 6952543 w 12201545"/>
              <a:gd name="connsiteY226" fmla="*/ 3304485 h 3380834"/>
              <a:gd name="connsiteX227" fmla="*/ 6952543 w 12201545"/>
              <a:gd name="connsiteY227" fmla="*/ 2958528 h 3380834"/>
              <a:gd name="connsiteX228" fmla="*/ 6974016 w 12201545"/>
              <a:gd name="connsiteY228" fmla="*/ 2958528 h 3380834"/>
              <a:gd name="connsiteX229" fmla="*/ 6974016 w 12201545"/>
              <a:gd name="connsiteY229" fmla="*/ 2937055 h 3380834"/>
              <a:gd name="connsiteX230" fmla="*/ 7293729 w 12201545"/>
              <a:gd name="connsiteY230" fmla="*/ 2937055 h 3380834"/>
              <a:gd name="connsiteX231" fmla="*/ 7293729 w 12201545"/>
              <a:gd name="connsiteY231" fmla="*/ 2860706 h 3380834"/>
              <a:gd name="connsiteX232" fmla="*/ 6861879 w 12201545"/>
              <a:gd name="connsiteY232" fmla="*/ 2860706 h 3380834"/>
              <a:gd name="connsiteX233" fmla="*/ 6713952 w 12201545"/>
              <a:gd name="connsiteY233" fmla="*/ 2860706 h 3380834"/>
              <a:gd name="connsiteX234" fmla="*/ 6713952 w 12201545"/>
              <a:gd name="connsiteY234" fmla="*/ 3056351 h 3380834"/>
              <a:gd name="connsiteX235" fmla="*/ 6861879 w 12201545"/>
              <a:gd name="connsiteY235" fmla="*/ 3056351 h 3380834"/>
              <a:gd name="connsiteX236" fmla="*/ 6861879 w 12201545"/>
              <a:gd name="connsiteY236" fmla="*/ 3075438 h 3380834"/>
              <a:gd name="connsiteX237" fmla="*/ 6861879 w 12201545"/>
              <a:gd name="connsiteY237" fmla="*/ 3077824 h 3380834"/>
              <a:gd name="connsiteX238" fmla="*/ 6883352 w 12201545"/>
              <a:gd name="connsiteY238" fmla="*/ 3077824 h 3380834"/>
              <a:gd name="connsiteX239" fmla="*/ 6883352 w 12201545"/>
              <a:gd name="connsiteY239" fmla="*/ 3275854 h 3380834"/>
              <a:gd name="connsiteX240" fmla="*/ 6861879 w 12201545"/>
              <a:gd name="connsiteY240" fmla="*/ 3275854 h 3380834"/>
              <a:gd name="connsiteX241" fmla="*/ 6840406 w 12201545"/>
              <a:gd name="connsiteY241" fmla="*/ 3275854 h 3380834"/>
              <a:gd name="connsiteX242" fmla="*/ 6840406 w 12201545"/>
              <a:gd name="connsiteY242" fmla="*/ 3096911 h 3380834"/>
              <a:gd name="connsiteX243" fmla="*/ 6644761 w 12201545"/>
              <a:gd name="connsiteY243" fmla="*/ 3096911 h 3380834"/>
              <a:gd name="connsiteX244" fmla="*/ 6644761 w 12201545"/>
              <a:gd name="connsiteY244" fmla="*/ 3306871 h 3380834"/>
              <a:gd name="connsiteX245" fmla="*/ 6623288 w 12201545"/>
              <a:gd name="connsiteY245" fmla="*/ 3306871 h 3380834"/>
              <a:gd name="connsiteX246" fmla="*/ 6601815 w 12201545"/>
              <a:gd name="connsiteY246" fmla="*/ 3306871 h 3380834"/>
              <a:gd name="connsiteX247" fmla="*/ 6601815 w 12201545"/>
              <a:gd name="connsiteY247" fmla="*/ 3096911 h 3380834"/>
              <a:gd name="connsiteX248" fmla="*/ 6520693 w 12201545"/>
              <a:gd name="connsiteY248" fmla="*/ 3096911 h 3380834"/>
              <a:gd name="connsiteX249" fmla="*/ 6327435 w 12201545"/>
              <a:gd name="connsiteY249" fmla="*/ 3096911 h 3380834"/>
              <a:gd name="connsiteX250" fmla="*/ 6327435 w 12201545"/>
              <a:gd name="connsiteY250" fmla="*/ 3306871 h 3380834"/>
              <a:gd name="connsiteX251" fmla="*/ 6305961 w 12201545"/>
              <a:gd name="connsiteY251" fmla="*/ 3306871 h 3380834"/>
              <a:gd name="connsiteX252" fmla="*/ 6284488 w 12201545"/>
              <a:gd name="connsiteY252" fmla="*/ 3306871 h 3380834"/>
              <a:gd name="connsiteX253" fmla="*/ 6284488 w 12201545"/>
              <a:gd name="connsiteY253" fmla="*/ 3096911 h 3380834"/>
              <a:gd name="connsiteX254" fmla="*/ 6112703 w 12201545"/>
              <a:gd name="connsiteY254" fmla="*/ 3096911 h 3380834"/>
              <a:gd name="connsiteX255" fmla="*/ 6112703 w 12201545"/>
              <a:gd name="connsiteY255" fmla="*/ 3306871 h 3380834"/>
              <a:gd name="connsiteX256" fmla="*/ 6091230 w 12201545"/>
              <a:gd name="connsiteY256" fmla="*/ 3306871 h 3380834"/>
              <a:gd name="connsiteX257" fmla="*/ 6069756 w 12201545"/>
              <a:gd name="connsiteY257" fmla="*/ 3306871 h 3380834"/>
              <a:gd name="connsiteX258" fmla="*/ 6069756 w 12201545"/>
              <a:gd name="connsiteY258" fmla="*/ 3099297 h 3380834"/>
              <a:gd name="connsiteX259" fmla="*/ 4895888 w 12201545"/>
              <a:gd name="connsiteY259" fmla="*/ 3099297 h 3380834"/>
              <a:gd name="connsiteX260" fmla="*/ 4318498 w 12201545"/>
              <a:gd name="connsiteY260" fmla="*/ 3099297 h 3380834"/>
              <a:gd name="connsiteX261" fmla="*/ 4318498 w 12201545"/>
              <a:gd name="connsiteY261" fmla="*/ 3330730 h 3380834"/>
              <a:gd name="connsiteX262" fmla="*/ 4297025 w 12201545"/>
              <a:gd name="connsiteY262" fmla="*/ 3330730 h 3380834"/>
              <a:gd name="connsiteX263" fmla="*/ 4275552 w 12201545"/>
              <a:gd name="connsiteY263" fmla="*/ 3330730 h 3380834"/>
              <a:gd name="connsiteX264" fmla="*/ 4275552 w 12201545"/>
              <a:gd name="connsiteY264" fmla="*/ 3077824 h 3380834"/>
              <a:gd name="connsiteX265" fmla="*/ 4297025 w 12201545"/>
              <a:gd name="connsiteY265" fmla="*/ 3077824 h 3380834"/>
              <a:gd name="connsiteX266" fmla="*/ 4297025 w 12201545"/>
              <a:gd name="connsiteY266" fmla="*/ 3056351 h 3380834"/>
              <a:gd name="connsiteX267" fmla="*/ 4874415 w 12201545"/>
              <a:gd name="connsiteY267" fmla="*/ 3056351 h 3380834"/>
              <a:gd name="connsiteX268" fmla="*/ 4874415 w 12201545"/>
              <a:gd name="connsiteY268" fmla="*/ 2428856 h 3380834"/>
              <a:gd name="connsiteX269" fmla="*/ 4895888 w 12201545"/>
              <a:gd name="connsiteY269" fmla="*/ 2428856 h 3380834"/>
              <a:gd name="connsiteX270" fmla="*/ 4895888 w 12201545"/>
              <a:gd name="connsiteY270" fmla="*/ 2252299 h 3380834"/>
              <a:gd name="connsiteX271" fmla="*/ 4227833 w 12201545"/>
              <a:gd name="connsiteY271" fmla="*/ 2252299 h 3380834"/>
              <a:gd name="connsiteX272" fmla="*/ 4227833 w 12201545"/>
              <a:gd name="connsiteY272" fmla="*/ 2347735 h 3380834"/>
              <a:gd name="connsiteX273" fmla="*/ 4165800 w 12201545"/>
              <a:gd name="connsiteY273" fmla="*/ 2347735 h 3380834"/>
              <a:gd name="connsiteX274" fmla="*/ 4165800 w 12201545"/>
              <a:gd name="connsiteY274" fmla="*/ 3330730 h 3380834"/>
              <a:gd name="connsiteX275" fmla="*/ 4144326 w 12201545"/>
              <a:gd name="connsiteY275" fmla="*/ 3330730 h 3380834"/>
              <a:gd name="connsiteX276" fmla="*/ 4122853 w 12201545"/>
              <a:gd name="connsiteY276" fmla="*/ 3330730 h 3380834"/>
              <a:gd name="connsiteX277" fmla="*/ 4122853 w 12201545"/>
              <a:gd name="connsiteY277" fmla="*/ 2352507 h 3380834"/>
              <a:gd name="connsiteX278" fmla="*/ 3929594 w 12201545"/>
              <a:gd name="connsiteY278" fmla="*/ 2402611 h 3380834"/>
              <a:gd name="connsiteX279" fmla="*/ 3929594 w 12201545"/>
              <a:gd name="connsiteY279" fmla="*/ 2624501 h 3380834"/>
              <a:gd name="connsiteX280" fmla="*/ 3788826 w 12201545"/>
              <a:gd name="connsiteY280" fmla="*/ 2483732 h 3380834"/>
              <a:gd name="connsiteX281" fmla="*/ 3788826 w 12201545"/>
              <a:gd name="connsiteY281" fmla="*/ 2428856 h 3380834"/>
              <a:gd name="connsiteX282" fmla="*/ 3714863 w 12201545"/>
              <a:gd name="connsiteY282" fmla="*/ 2428856 h 3380834"/>
              <a:gd name="connsiteX283" fmla="*/ 3714863 w 12201545"/>
              <a:gd name="connsiteY283" fmla="*/ 2863092 h 3380834"/>
              <a:gd name="connsiteX284" fmla="*/ 3736336 w 12201545"/>
              <a:gd name="connsiteY284" fmla="*/ 2863092 h 3380834"/>
              <a:gd name="connsiteX285" fmla="*/ 3736336 w 12201545"/>
              <a:gd name="connsiteY285" fmla="*/ 2863092 h 3380834"/>
              <a:gd name="connsiteX286" fmla="*/ 3896192 w 12201545"/>
              <a:gd name="connsiteY286" fmla="*/ 2863092 h 3380834"/>
              <a:gd name="connsiteX287" fmla="*/ 3896192 w 12201545"/>
              <a:gd name="connsiteY287" fmla="*/ 2796286 h 3380834"/>
              <a:gd name="connsiteX288" fmla="*/ 3917665 w 12201545"/>
              <a:gd name="connsiteY288" fmla="*/ 2796286 h 3380834"/>
              <a:gd name="connsiteX289" fmla="*/ 3917665 w 12201545"/>
              <a:gd name="connsiteY289" fmla="*/ 2774813 h 3380834"/>
              <a:gd name="connsiteX290" fmla="*/ 4094222 w 12201545"/>
              <a:gd name="connsiteY290" fmla="*/ 2774813 h 3380834"/>
              <a:gd name="connsiteX291" fmla="*/ 4094222 w 12201545"/>
              <a:gd name="connsiteY291" fmla="*/ 2796286 h 3380834"/>
              <a:gd name="connsiteX292" fmla="*/ 4094222 w 12201545"/>
              <a:gd name="connsiteY292" fmla="*/ 2815374 h 3380834"/>
              <a:gd name="connsiteX293" fmla="*/ 3936752 w 12201545"/>
              <a:gd name="connsiteY293" fmla="*/ 2815374 h 3380834"/>
              <a:gd name="connsiteX294" fmla="*/ 3936752 w 12201545"/>
              <a:gd name="connsiteY294" fmla="*/ 2882179 h 3380834"/>
              <a:gd name="connsiteX295" fmla="*/ 3915279 w 12201545"/>
              <a:gd name="connsiteY295" fmla="*/ 2882179 h 3380834"/>
              <a:gd name="connsiteX296" fmla="*/ 3915279 w 12201545"/>
              <a:gd name="connsiteY296" fmla="*/ 2903652 h 3380834"/>
              <a:gd name="connsiteX297" fmla="*/ 3755423 w 12201545"/>
              <a:gd name="connsiteY297" fmla="*/ 2903652 h 3380834"/>
              <a:gd name="connsiteX298" fmla="*/ 3755423 w 12201545"/>
              <a:gd name="connsiteY298" fmla="*/ 2953757 h 3380834"/>
              <a:gd name="connsiteX299" fmla="*/ 3829386 w 12201545"/>
              <a:gd name="connsiteY299" fmla="*/ 2953757 h 3380834"/>
              <a:gd name="connsiteX300" fmla="*/ 3829386 w 12201545"/>
              <a:gd name="connsiteY300" fmla="*/ 2972844 h 3380834"/>
              <a:gd name="connsiteX301" fmla="*/ 3850859 w 12201545"/>
              <a:gd name="connsiteY301" fmla="*/ 2972844 h 3380834"/>
              <a:gd name="connsiteX302" fmla="*/ 3850859 w 12201545"/>
              <a:gd name="connsiteY302" fmla="*/ 3156559 h 3380834"/>
              <a:gd name="connsiteX303" fmla="*/ 4001172 w 12201545"/>
              <a:gd name="connsiteY303" fmla="*/ 3156559 h 3380834"/>
              <a:gd name="connsiteX304" fmla="*/ 4001172 w 12201545"/>
              <a:gd name="connsiteY304" fmla="*/ 3166102 h 3380834"/>
              <a:gd name="connsiteX305" fmla="*/ 4022645 w 12201545"/>
              <a:gd name="connsiteY305" fmla="*/ 3166102 h 3380834"/>
              <a:gd name="connsiteX306" fmla="*/ 4022645 w 12201545"/>
              <a:gd name="connsiteY306" fmla="*/ 3304485 h 3380834"/>
              <a:gd name="connsiteX307" fmla="*/ 4001172 w 12201545"/>
              <a:gd name="connsiteY307" fmla="*/ 3304485 h 3380834"/>
              <a:gd name="connsiteX308" fmla="*/ 3979699 w 12201545"/>
              <a:gd name="connsiteY308" fmla="*/ 3304485 h 3380834"/>
              <a:gd name="connsiteX309" fmla="*/ 3979699 w 12201545"/>
              <a:gd name="connsiteY309" fmla="*/ 3197119 h 3380834"/>
              <a:gd name="connsiteX310" fmla="*/ 3829386 w 12201545"/>
              <a:gd name="connsiteY310" fmla="*/ 3197119 h 3380834"/>
              <a:gd name="connsiteX311" fmla="*/ 3829386 w 12201545"/>
              <a:gd name="connsiteY311" fmla="*/ 3175646 h 3380834"/>
              <a:gd name="connsiteX312" fmla="*/ 3807913 w 12201545"/>
              <a:gd name="connsiteY312" fmla="*/ 3175646 h 3380834"/>
              <a:gd name="connsiteX313" fmla="*/ 3807913 w 12201545"/>
              <a:gd name="connsiteY313" fmla="*/ 2991931 h 3380834"/>
              <a:gd name="connsiteX314" fmla="*/ 3733950 w 12201545"/>
              <a:gd name="connsiteY314" fmla="*/ 2991931 h 3380834"/>
              <a:gd name="connsiteX315" fmla="*/ 3733950 w 12201545"/>
              <a:gd name="connsiteY315" fmla="*/ 2970458 h 3380834"/>
              <a:gd name="connsiteX316" fmla="*/ 3712477 w 12201545"/>
              <a:gd name="connsiteY316" fmla="*/ 2970458 h 3380834"/>
              <a:gd name="connsiteX317" fmla="*/ 3712477 w 12201545"/>
              <a:gd name="connsiteY317" fmla="*/ 2901266 h 3380834"/>
              <a:gd name="connsiteX318" fmla="*/ 3648057 w 12201545"/>
              <a:gd name="connsiteY318" fmla="*/ 2901266 h 3380834"/>
              <a:gd name="connsiteX319" fmla="*/ 3648057 w 12201545"/>
              <a:gd name="connsiteY319" fmla="*/ 2879793 h 3380834"/>
              <a:gd name="connsiteX320" fmla="*/ 3626584 w 12201545"/>
              <a:gd name="connsiteY320" fmla="*/ 2879793 h 3380834"/>
              <a:gd name="connsiteX321" fmla="*/ 3626584 w 12201545"/>
              <a:gd name="connsiteY321" fmla="*/ 2815374 h 3380834"/>
              <a:gd name="connsiteX322" fmla="*/ 3266311 w 12201545"/>
              <a:gd name="connsiteY322" fmla="*/ 2815374 h 3380834"/>
              <a:gd name="connsiteX323" fmla="*/ 3266311 w 12201545"/>
              <a:gd name="connsiteY323" fmla="*/ 2796286 h 3380834"/>
              <a:gd name="connsiteX324" fmla="*/ 3244838 w 12201545"/>
              <a:gd name="connsiteY324" fmla="*/ 2796286 h 3380834"/>
              <a:gd name="connsiteX325" fmla="*/ 3244838 w 12201545"/>
              <a:gd name="connsiteY325" fmla="*/ 2600642 h 3380834"/>
              <a:gd name="connsiteX326" fmla="*/ 3266311 w 12201545"/>
              <a:gd name="connsiteY326" fmla="*/ 2600642 h 3380834"/>
              <a:gd name="connsiteX327" fmla="*/ 3287785 w 12201545"/>
              <a:gd name="connsiteY327" fmla="*/ 2600642 h 3380834"/>
              <a:gd name="connsiteX328" fmla="*/ 3287785 w 12201545"/>
              <a:gd name="connsiteY328" fmla="*/ 2774813 h 3380834"/>
              <a:gd name="connsiteX329" fmla="*/ 3648057 w 12201545"/>
              <a:gd name="connsiteY329" fmla="*/ 2774813 h 3380834"/>
              <a:gd name="connsiteX330" fmla="*/ 3648057 w 12201545"/>
              <a:gd name="connsiteY330" fmla="*/ 2796286 h 3380834"/>
              <a:gd name="connsiteX331" fmla="*/ 3669530 w 12201545"/>
              <a:gd name="connsiteY331" fmla="*/ 2796286 h 3380834"/>
              <a:gd name="connsiteX332" fmla="*/ 3669530 w 12201545"/>
              <a:gd name="connsiteY332" fmla="*/ 2865478 h 3380834"/>
              <a:gd name="connsiteX333" fmla="*/ 3671916 w 12201545"/>
              <a:gd name="connsiteY333" fmla="*/ 2865478 h 3380834"/>
              <a:gd name="connsiteX334" fmla="*/ 3671916 w 12201545"/>
              <a:gd name="connsiteY334" fmla="*/ 2431242 h 3380834"/>
              <a:gd name="connsiteX335" fmla="*/ 3445255 w 12201545"/>
              <a:gd name="connsiteY335" fmla="*/ 2431242 h 3380834"/>
              <a:gd name="connsiteX336" fmla="*/ 3445255 w 12201545"/>
              <a:gd name="connsiteY336" fmla="*/ 2540994 h 3380834"/>
              <a:gd name="connsiteX337" fmla="*/ 3268697 w 12201545"/>
              <a:gd name="connsiteY337" fmla="*/ 2540994 h 3380834"/>
              <a:gd name="connsiteX338" fmla="*/ 3268697 w 12201545"/>
              <a:gd name="connsiteY338" fmla="*/ 1557999 h 3380834"/>
              <a:gd name="connsiteX339" fmla="*/ 3077825 w 12201545"/>
              <a:gd name="connsiteY339" fmla="*/ 1557999 h 3380834"/>
              <a:gd name="connsiteX340" fmla="*/ 3077825 w 12201545"/>
              <a:gd name="connsiteY340" fmla="*/ 1462563 h 3380834"/>
              <a:gd name="connsiteX341" fmla="*/ 2901267 w 12201545"/>
              <a:gd name="connsiteY341" fmla="*/ 1462563 h 3380834"/>
              <a:gd name="connsiteX342" fmla="*/ 2901267 w 12201545"/>
              <a:gd name="connsiteY342" fmla="*/ 1326566 h 3380834"/>
              <a:gd name="connsiteX343" fmla="*/ 2832076 w 12201545"/>
              <a:gd name="connsiteY343" fmla="*/ 1326566 h 3380834"/>
              <a:gd name="connsiteX344" fmla="*/ 2832076 w 12201545"/>
              <a:gd name="connsiteY344" fmla="*/ 1095133 h 3380834"/>
              <a:gd name="connsiteX345" fmla="*/ 2762884 w 12201545"/>
              <a:gd name="connsiteY345" fmla="*/ 1095133 h 3380834"/>
              <a:gd name="connsiteX346" fmla="*/ 2762884 w 12201545"/>
              <a:gd name="connsiteY346" fmla="*/ 1491194 h 3380834"/>
              <a:gd name="connsiteX347" fmla="*/ 2626887 w 12201545"/>
              <a:gd name="connsiteY347" fmla="*/ 1491194 h 3380834"/>
              <a:gd name="connsiteX348" fmla="*/ 2626887 w 12201545"/>
              <a:gd name="connsiteY348" fmla="*/ 2977616 h 3380834"/>
              <a:gd name="connsiteX349" fmla="*/ 2648361 w 12201545"/>
              <a:gd name="connsiteY349" fmla="*/ 2977616 h 3380834"/>
              <a:gd name="connsiteX350" fmla="*/ 2648361 w 12201545"/>
              <a:gd name="connsiteY350" fmla="*/ 3309257 h 3380834"/>
              <a:gd name="connsiteX351" fmla="*/ 2626887 w 12201545"/>
              <a:gd name="connsiteY351" fmla="*/ 3309257 h 3380834"/>
              <a:gd name="connsiteX352" fmla="*/ 2624502 w 12201545"/>
              <a:gd name="connsiteY352" fmla="*/ 3309257 h 3380834"/>
              <a:gd name="connsiteX353" fmla="*/ 2624502 w 12201545"/>
              <a:gd name="connsiteY353" fmla="*/ 2977616 h 3380834"/>
              <a:gd name="connsiteX354" fmla="*/ 2323877 w 12201545"/>
              <a:gd name="connsiteY354" fmla="*/ 2977616 h 3380834"/>
              <a:gd name="connsiteX355" fmla="*/ 2323877 w 12201545"/>
              <a:gd name="connsiteY355" fmla="*/ 3309257 h 3380834"/>
              <a:gd name="connsiteX356" fmla="*/ 2302404 w 12201545"/>
              <a:gd name="connsiteY356" fmla="*/ 3309257 h 3380834"/>
              <a:gd name="connsiteX357" fmla="*/ 2280930 w 12201545"/>
              <a:gd name="connsiteY357" fmla="*/ 3309257 h 3380834"/>
              <a:gd name="connsiteX358" fmla="*/ 2280930 w 12201545"/>
              <a:gd name="connsiteY358" fmla="*/ 2977616 h 3380834"/>
              <a:gd name="connsiteX359" fmla="*/ 2302404 w 12201545"/>
              <a:gd name="connsiteY359" fmla="*/ 2977616 h 3380834"/>
              <a:gd name="connsiteX360" fmla="*/ 2302404 w 12201545"/>
              <a:gd name="connsiteY360" fmla="*/ 2252299 h 3380834"/>
              <a:gd name="connsiteX361" fmla="*/ 2166407 w 12201545"/>
              <a:gd name="connsiteY361" fmla="*/ 2183108 h 3380834"/>
              <a:gd name="connsiteX362" fmla="*/ 2166407 w 12201545"/>
              <a:gd name="connsiteY362" fmla="*/ 1965990 h 3380834"/>
              <a:gd name="connsiteX363" fmla="*/ 2056655 w 12201545"/>
              <a:gd name="connsiteY363" fmla="*/ 1965990 h 3380834"/>
              <a:gd name="connsiteX364" fmla="*/ 2056655 w 12201545"/>
              <a:gd name="connsiteY364" fmla="*/ 1815677 h 3380834"/>
              <a:gd name="connsiteX365" fmla="*/ 1920658 w 12201545"/>
              <a:gd name="connsiteY365" fmla="*/ 1815677 h 3380834"/>
              <a:gd name="connsiteX366" fmla="*/ 1920658 w 12201545"/>
              <a:gd name="connsiteY366" fmla="*/ 1720241 h 3380834"/>
              <a:gd name="connsiteX367" fmla="*/ 1689225 w 12201545"/>
              <a:gd name="connsiteY367" fmla="*/ 1720241 h 3380834"/>
              <a:gd name="connsiteX368" fmla="*/ 1689225 w 12201545"/>
              <a:gd name="connsiteY368" fmla="*/ 1801362 h 3380834"/>
              <a:gd name="connsiteX369" fmla="*/ 1593788 w 12201545"/>
              <a:gd name="connsiteY369" fmla="*/ 1801362 h 3380834"/>
              <a:gd name="connsiteX370" fmla="*/ 1593788 w 12201545"/>
              <a:gd name="connsiteY370" fmla="*/ 1992235 h 3380834"/>
              <a:gd name="connsiteX371" fmla="*/ 1498352 w 12201545"/>
              <a:gd name="connsiteY371" fmla="*/ 1992235 h 3380834"/>
              <a:gd name="connsiteX372" fmla="*/ 1498352 w 12201545"/>
              <a:gd name="connsiteY372" fmla="*/ 2101987 h 3380834"/>
              <a:gd name="connsiteX373" fmla="*/ 1348039 w 12201545"/>
              <a:gd name="connsiteY373" fmla="*/ 2237984 h 3380834"/>
              <a:gd name="connsiteX374" fmla="*/ 1348039 w 12201545"/>
              <a:gd name="connsiteY374" fmla="*/ 2388296 h 3380834"/>
              <a:gd name="connsiteX375" fmla="*/ 1369513 w 12201545"/>
              <a:gd name="connsiteY375" fmla="*/ 2388296 h 3380834"/>
              <a:gd name="connsiteX376" fmla="*/ 1369513 w 12201545"/>
              <a:gd name="connsiteY376" fmla="*/ 3280626 h 3380834"/>
              <a:gd name="connsiteX377" fmla="*/ 1348039 w 12201545"/>
              <a:gd name="connsiteY377" fmla="*/ 3280626 h 3380834"/>
              <a:gd name="connsiteX378" fmla="*/ 1326566 w 12201545"/>
              <a:gd name="connsiteY378" fmla="*/ 3280626 h 3380834"/>
              <a:gd name="connsiteX379" fmla="*/ 1326566 w 12201545"/>
              <a:gd name="connsiteY379" fmla="*/ 2388296 h 3380834"/>
              <a:gd name="connsiteX380" fmla="*/ 1288392 w 12201545"/>
              <a:gd name="connsiteY380" fmla="*/ 2388296 h 3380834"/>
              <a:gd name="connsiteX381" fmla="*/ 1288392 w 12201545"/>
              <a:gd name="connsiteY381" fmla="*/ 3280626 h 3380834"/>
              <a:gd name="connsiteX382" fmla="*/ 1266918 w 12201545"/>
              <a:gd name="connsiteY382" fmla="*/ 3280626 h 3380834"/>
              <a:gd name="connsiteX383" fmla="*/ 1245445 w 12201545"/>
              <a:gd name="connsiteY383" fmla="*/ 3280626 h 3380834"/>
              <a:gd name="connsiteX384" fmla="*/ 1245445 w 12201545"/>
              <a:gd name="connsiteY384" fmla="*/ 2388296 h 3380834"/>
              <a:gd name="connsiteX385" fmla="*/ 1266918 w 12201545"/>
              <a:gd name="connsiteY385" fmla="*/ 2388296 h 3380834"/>
              <a:gd name="connsiteX386" fmla="*/ 1266918 w 12201545"/>
              <a:gd name="connsiteY386" fmla="*/ 1379056 h 3380834"/>
              <a:gd name="connsiteX387" fmla="*/ 1185798 w 12201545"/>
              <a:gd name="connsiteY387" fmla="*/ 1379056 h 3380834"/>
              <a:gd name="connsiteX388" fmla="*/ 1185798 w 12201545"/>
              <a:gd name="connsiteY388" fmla="*/ 1188183 h 3380834"/>
              <a:gd name="connsiteX389" fmla="*/ 1076046 w 12201545"/>
              <a:gd name="connsiteY389" fmla="*/ 1092747 h 3380834"/>
              <a:gd name="connsiteX390" fmla="*/ 722931 w 12201545"/>
              <a:gd name="connsiteY390" fmla="*/ 1092747 h 3380834"/>
              <a:gd name="connsiteX391" fmla="*/ 722931 w 12201545"/>
              <a:gd name="connsiteY391" fmla="*/ 1419616 h 3380834"/>
              <a:gd name="connsiteX392" fmla="*/ 641810 w 12201545"/>
              <a:gd name="connsiteY392" fmla="*/ 1419616 h 3380834"/>
              <a:gd name="connsiteX393" fmla="*/ 641810 w 12201545"/>
              <a:gd name="connsiteY393" fmla="*/ 1569929 h 3380834"/>
              <a:gd name="connsiteX394" fmla="*/ 572619 w 12201545"/>
              <a:gd name="connsiteY394" fmla="*/ 1569929 h 3380834"/>
              <a:gd name="connsiteX395" fmla="*/ 572619 w 12201545"/>
              <a:gd name="connsiteY395" fmla="*/ 2686535 h 3380834"/>
              <a:gd name="connsiteX396" fmla="*/ 594092 w 12201545"/>
              <a:gd name="connsiteY396" fmla="*/ 2686535 h 3380834"/>
              <a:gd name="connsiteX397" fmla="*/ 594092 w 12201545"/>
              <a:gd name="connsiteY397" fmla="*/ 3056351 h 3380834"/>
              <a:gd name="connsiteX398" fmla="*/ 668055 w 12201545"/>
              <a:gd name="connsiteY398" fmla="*/ 3056351 h 3380834"/>
              <a:gd name="connsiteX399" fmla="*/ 668055 w 12201545"/>
              <a:gd name="connsiteY399" fmla="*/ 3077824 h 3380834"/>
              <a:gd name="connsiteX400" fmla="*/ 689528 w 12201545"/>
              <a:gd name="connsiteY400" fmla="*/ 3077824 h 3380834"/>
              <a:gd name="connsiteX401" fmla="*/ 689528 w 12201545"/>
              <a:gd name="connsiteY401" fmla="*/ 3304485 h 3380834"/>
              <a:gd name="connsiteX402" fmla="*/ 668055 w 12201545"/>
              <a:gd name="connsiteY402" fmla="*/ 3304485 h 3380834"/>
              <a:gd name="connsiteX403" fmla="*/ 646582 w 12201545"/>
              <a:gd name="connsiteY403" fmla="*/ 3304485 h 3380834"/>
              <a:gd name="connsiteX404" fmla="*/ 646582 w 12201545"/>
              <a:gd name="connsiteY404" fmla="*/ 3096911 h 3380834"/>
              <a:gd name="connsiteX405" fmla="*/ 515357 w 12201545"/>
              <a:gd name="connsiteY405" fmla="*/ 3096911 h 3380834"/>
              <a:gd name="connsiteX406" fmla="*/ 54876 w 12201545"/>
              <a:gd name="connsiteY406" fmla="*/ 3096911 h 3380834"/>
              <a:gd name="connsiteX407" fmla="*/ 54876 w 12201545"/>
              <a:gd name="connsiteY407" fmla="*/ 3077824 h 3380834"/>
              <a:gd name="connsiteX408" fmla="*/ 54876 w 12201545"/>
              <a:gd name="connsiteY408" fmla="*/ 3056351 h 3380834"/>
              <a:gd name="connsiteX409" fmla="*/ 515357 w 12201545"/>
              <a:gd name="connsiteY409" fmla="*/ 3056351 h 3380834"/>
              <a:gd name="connsiteX410" fmla="*/ 551145 w 12201545"/>
              <a:gd name="connsiteY410" fmla="*/ 3056351 h 3380834"/>
              <a:gd name="connsiteX411" fmla="*/ 551145 w 12201545"/>
              <a:gd name="connsiteY411" fmla="*/ 2686535 h 3380834"/>
              <a:gd name="connsiteX412" fmla="*/ 0 w 12201545"/>
              <a:gd name="connsiteY412" fmla="*/ 2686535 h 3380834"/>
              <a:gd name="connsiteX413" fmla="*/ 0 w 12201545"/>
              <a:gd name="connsiteY413" fmla="*/ 3380834 h 3380834"/>
              <a:gd name="connsiteX414" fmla="*/ 12201545 w 12201545"/>
              <a:gd name="connsiteY414" fmla="*/ 3380834 h 3380834"/>
              <a:gd name="connsiteX415" fmla="*/ 12201545 w 12201545"/>
              <a:gd name="connsiteY415" fmla="*/ 3096911 h 3380834"/>
              <a:gd name="connsiteX416" fmla="*/ 11409424 w 12201545"/>
              <a:gd name="connsiteY416" fmla="*/ 3096911 h 3380834"/>
              <a:gd name="connsiteX417" fmla="*/ 11194692 w 12201545"/>
              <a:gd name="connsiteY417" fmla="*/ 3096911 h 3380834"/>
              <a:gd name="connsiteX418" fmla="*/ 11194692 w 12201545"/>
              <a:gd name="connsiteY418" fmla="*/ 3304485 h 3380834"/>
              <a:gd name="connsiteX419" fmla="*/ 11173218 w 12201545"/>
              <a:gd name="connsiteY419" fmla="*/ 3304485 h 3380834"/>
              <a:gd name="connsiteX420" fmla="*/ 11151745 w 12201545"/>
              <a:gd name="connsiteY420" fmla="*/ 3304485 h 3380834"/>
              <a:gd name="connsiteX421" fmla="*/ 11151745 w 12201545"/>
              <a:gd name="connsiteY421" fmla="*/ 3077824 h 3380834"/>
              <a:gd name="connsiteX422" fmla="*/ 11173218 w 12201545"/>
              <a:gd name="connsiteY422" fmla="*/ 3077824 h 3380834"/>
              <a:gd name="connsiteX423" fmla="*/ 11173218 w 12201545"/>
              <a:gd name="connsiteY423" fmla="*/ 3056351 h 3380834"/>
              <a:gd name="connsiteX424" fmla="*/ 11387950 w 12201545"/>
              <a:gd name="connsiteY424" fmla="*/ 3056351 h 3380834"/>
              <a:gd name="connsiteX425" fmla="*/ 11387950 w 12201545"/>
              <a:gd name="connsiteY425" fmla="*/ 2774813 h 3380834"/>
              <a:gd name="connsiteX426" fmla="*/ 11409424 w 12201545"/>
              <a:gd name="connsiteY426" fmla="*/ 2774813 h 3380834"/>
              <a:gd name="connsiteX427" fmla="*/ 11409424 w 12201545"/>
              <a:gd name="connsiteY427" fmla="*/ 2753340 h 3380834"/>
              <a:gd name="connsiteX428" fmla="*/ 11636085 w 12201545"/>
              <a:gd name="connsiteY428" fmla="*/ 2753340 h 3380834"/>
              <a:gd name="connsiteX429" fmla="*/ 11636085 w 12201545"/>
              <a:gd name="connsiteY429" fmla="*/ 2774813 h 3380834"/>
              <a:gd name="connsiteX430" fmla="*/ 11636085 w 12201545"/>
              <a:gd name="connsiteY430" fmla="*/ 2796286 h 3380834"/>
              <a:gd name="connsiteX431" fmla="*/ 11430897 w 12201545"/>
              <a:gd name="connsiteY431" fmla="*/ 2796286 h 3380834"/>
              <a:gd name="connsiteX432" fmla="*/ 11430897 w 12201545"/>
              <a:gd name="connsiteY432" fmla="*/ 3056351 h 3380834"/>
              <a:gd name="connsiteX433" fmla="*/ 12201545 w 12201545"/>
              <a:gd name="connsiteY433" fmla="*/ 3056351 h 3380834"/>
              <a:gd name="connsiteX434" fmla="*/ 12201545 w 12201545"/>
              <a:gd name="connsiteY434" fmla="*/ 2879793 h 3380834"/>
              <a:gd name="connsiteX435" fmla="*/ 12098952 w 12201545"/>
              <a:gd name="connsiteY435" fmla="*/ 2879793 h 3380834"/>
              <a:gd name="connsiteX436" fmla="*/ 3827000 w 12201545"/>
              <a:gd name="connsiteY436" fmla="*/ 3304485 h 3380834"/>
              <a:gd name="connsiteX437" fmla="*/ 3805527 w 12201545"/>
              <a:gd name="connsiteY437" fmla="*/ 3304485 h 3380834"/>
              <a:gd name="connsiteX438" fmla="*/ 3784054 w 12201545"/>
              <a:gd name="connsiteY438" fmla="*/ 3304485 h 3380834"/>
              <a:gd name="connsiteX439" fmla="*/ 3784054 w 12201545"/>
              <a:gd name="connsiteY439" fmla="*/ 3249609 h 3380834"/>
              <a:gd name="connsiteX440" fmla="*/ 2946599 w 12201545"/>
              <a:gd name="connsiteY440" fmla="*/ 3249609 h 3380834"/>
              <a:gd name="connsiteX441" fmla="*/ 2946599 w 12201545"/>
              <a:gd name="connsiteY441" fmla="*/ 3304485 h 3380834"/>
              <a:gd name="connsiteX442" fmla="*/ 2925126 w 12201545"/>
              <a:gd name="connsiteY442" fmla="*/ 3304485 h 3380834"/>
              <a:gd name="connsiteX443" fmla="*/ 2910811 w 12201545"/>
              <a:gd name="connsiteY443" fmla="*/ 3304485 h 3380834"/>
              <a:gd name="connsiteX444" fmla="*/ 2910811 w 12201545"/>
              <a:gd name="connsiteY444" fmla="*/ 3228136 h 3380834"/>
              <a:gd name="connsiteX445" fmla="*/ 2932284 w 12201545"/>
              <a:gd name="connsiteY445" fmla="*/ 3228136 h 3380834"/>
              <a:gd name="connsiteX446" fmla="*/ 2932284 w 12201545"/>
              <a:gd name="connsiteY446" fmla="*/ 3206663 h 3380834"/>
              <a:gd name="connsiteX447" fmla="*/ 3810299 w 12201545"/>
              <a:gd name="connsiteY447" fmla="*/ 3206663 h 3380834"/>
              <a:gd name="connsiteX448" fmla="*/ 3810299 w 12201545"/>
              <a:gd name="connsiteY448" fmla="*/ 3228136 h 3380834"/>
              <a:gd name="connsiteX449" fmla="*/ 3831772 w 12201545"/>
              <a:gd name="connsiteY449" fmla="*/ 3228136 h 3380834"/>
              <a:gd name="connsiteX450" fmla="*/ 3831772 w 12201545"/>
              <a:gd name="connsiteY450" fmla="*/ 3304485 h 338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12201545" h="3380834">
                <a:moveTo>
                  <a:pt x="12098952" y="2882179"/>
                </a:moveTo>
                <a:lnTo>
                  <a:pt x="12098952" y="2784357"/>
                </a:lnTo>
                <a:lnTo>
                  <a:pt x="11831729" y="2784357"/>
                </a:lnTo>
                <a:lnTo>
                  <a:pt x="11831729" y="2834461"/>
                </a:lnTo>
                <a:lnTo>
                  <a:pt x="11774468" y="2834461"/>
                </a:lnTo>
                <a:lnTo>
                  <a:pt x="11774468" y="2777199"/>
                </a:lnTo>
                <a:lnTo>
                  <a:pt x="11690961" y="2777199"/>
                </a:lnTo>
                <a:lnTo>
                  <a:pt x="11690961" y="2211738"/>
                </a:lnTo>
                <a:lnTo>
                  <a:pt x="11514404" y="2128232"/>
                </a:lnTo>
                <a:lnTo>
                  <a:pt x="11514404" y="2023252"/>
                </a:lnTo>
                <a:lnTo>
                  <a:pt x="11387950" y="2023252"/>
                </a:lnTo>
                <a:lnTo>
                  <a:pt x="11387950" y="1925429"/>
                </a:lnTo>
                <a:lnTo>
                  <a:pt x="11247181" y="1994621"/>
                </a:lnTo>
                <a:lnTo>
                  <a:pt x="11015748" y="1994621"/>
                </a:lnTo>
                <a:lnTo>
                  <a:pt x="11015748" y="1958832"/>
                </a:lnTo>
                <a:lnTo>
                  <a:pt x="10698422" y="1958832"/>
                </a:lnTo>
                <a:lnTo>
                  <a:pt x="10698422" y="2078128"/>
                </a:lnTo>
                <a:lnTo>
                  <a:pt x="10507549" y="2295245"/>
                </a:lnTo>
                <a:lnTo>
                  <a:pt x="10471760" y="2295245"/>
                </a:lnTo>
                <a:lnTo>
                  <a:pt x="10471760" y="2583941"/>
                </a:lnTo>
                <a:lnTo>
                  <a:pt x="10493234" y="2583941"/>
                </a:lnTo>
                <a:lnTo>
                  <a:pt x="10493234" y="3302099"/>
                </a:lnTo>
                <a:lnTo>
                  <a:pt x="10471760" y="3302099"/>
                </a:lnTo>
                <a:lnTo>
                  <a:pt x="10450287" y="3302099"/>
                </a:lnTo>
                <a:lnTo>
                  <a:pt x="10450287" y="2583941"/>
                </a:lnTo>
                <a:lnTo>
                  <a:pt x="10364395" y="2583941"/>
                </a:lnTo>
                <a:lnTo>
                  <a:pt x="10364395" y="3302099"/>
                </a:lnTo>
                <a:lnTo>
                  <a:pt x="10342921" y="3302099"/>
                </a:lnTo>
                <a:lnTo>
                  <a:pt x="10321448" y="3302099"/>
                </a:lnTo>
                <a:lnTo>
                  <a:pt x="10321448" y="2583941"/>
                </a:lnTo>
                <a:lnTo>
                  <a:pt x="10342921" y="2583941"/>
                </a:lnTo>
                <a:lnTo>
                  <a:pt x="10342921" y="2421699"/>
                </a:lnTo>
                <a:lnTo>
                  <a:pt x="10307133" y="2421699"/>
                </a:lnTo>
                <a:lnTo>
                  <a:pt x="10307133" y="2280930"/>
                </a:lnTo>
                <a:lnTo>
                  <a:pt x="10194995" y="2280930"/>
                </a:lnTo>
                <a:lnTo>
                  <a:pt x="10194995" y="2154477"/>
                </a:lnTo>
                <a:lnTo>
                  <a:pt x="10090015" y="2097215"/>
                </a:lnTo>
                <a:lnTo>
                  <a:pt x="9985035" y="2161634"/>
                </a:lnTo>
                <a:lnTo>
                  <a:pt x="9794162" y="2161634"/>
                </a:lnTo>
                <a:lnTo>
                  <a:pt x="9794162" y="2078128"/>
                </a:lnTo>
                <a:lnTo>
                  <a:pt x="9674867" y="2078128"/>
                </a:lnTo>
                <a:lnTo>
                  <a:pt x="9674867" y="2171178"/>
                </a:lnTo>
                <a:lnTo>
                  <a:pt x="9639078" y="2171178"/>
                </a:lnTo>
                <a:lnTo>
                  <a:pt x="9639078" y="2261843"/>
                </a:lnTo>
                <a:lnTo>
                  <a:pt x="9548414" y="2261843"/>
                </a:lnTo>
                <a:lnTo>
                  <a:pt x="9548414" y="2409769"/>
                </a:lnTo>
                <a:lnTo>
                  <a:pt x="9491151" y="2409769"/>
                </a:lnTo>
                <a:lnTo>
                  <a:pt x="9491151" y="2712780"/>
                </a:lnTo>
                <a:lnTo>
                  <a:pt x="9512625" y="2712780"/>
                </a:lnTo>
                <a:lnTo>
                  <a:pt x="9512625" y="3306871"/>
                </a:lnTo>
                <a:lnTo>
                  <a:pt x="9491151" y="3306871"/>
                </a:lnTo>
                <a:lnTo>
                  <a:pt x="9472064" y="3306871"/>
                </a:lnTo>
                <a:lnTo>
                  <a:pt x="9472064" y="2712780"/>
                </a:lnTo>
                <a:lnTo>
                  <a:pt x="9379014" y="2712780"/>
                </a:lnTo>
                <a:lnTo>
                  <a:pt x="9379014" y="2777199"/>
                </a:lnTo>
                <a:lnTo>
                  <a:pt x="9321752" y="2777199"/>
                </a:lnTo>
                <a:lnTo>
                  <a:pt x="9321752" y="2917968"/>
                </a:lnTo>
                <a:lnTo>
                  <a:pt x="9252560" y="2917968"/>
                </a:lnTo>
                <a:lnTo>
                  <a:pt x="9252560" y="2381138"/>
                </a:lnTo>
                <a:lnTo>
                  <a:pt x="9147580" y="2381138"/>
                </a:lnTo>
                <a:lnTo>
                  <a:pt x="9111792" y="2311947"/>
                </a:lnTo>
                <a:lnTo>
                  <a:pt x="9021127" y="2311947"/>
                </a:lnTo>
                <a:lnTo>
                  <a:pt x="9021127" y="2254685"/>
                </a:lnTo>
                <a:lnTo>
                  <a:pt x="8959093" y="2254685"/>
                </a:lnTo>
                <a:lnTo>
                  <a:pt x="9219158" y="3001475"/>
                </a:lnTo>
                <a:lnTo>
                  <a:pt x="9271648" y="3001475"/>
                </a:lnTo>
                <a:lnTo>
                  <a:pt x="9271648" y="3011018"/>
                </a:lnTo>
                <a:lnTo>
                  <a:pt x="9293121" y="3011018"/>
                </a:lnTo>
                <a:lnTo>
                  <a:pt x="9293121" y="3306871"/>
                </a:lnTo>
                <a:lnTo>
                  <a:pt x="9271648" y="3306871"/>
                </a:lnTo>
                <a:lnTo>
                  <a:pt x="9250175" y="3306871"/>
                </a:lnTo>
                <a:lnTo>
                  <a:pt x="9250175" y="3044421"/>
                </a:lnTo>
                <a:lnTo>
                  <a:pt x="9204842" y="3044421"/>
                </a:lnTo>
                <a:lnTo>
                  <a:pt x="9204842" y="3022948"/>
                </a:lnTo>
                <a:lnTo>
                  <a:pt x="9185755" y="3030106"/>
                </a:lnTo>
                <a:lnTo>
                  <a:pt x="8918533" y="2264229"/>
                </a:lnTo>
                <a:lnTo>
                  <a:pt x="8937620" y="2257071"/>
                </a:lnTo>
                <a:lnTo>
                  <a:pt x="8937620" y="1987463"/>
                </a:lnTo>
                <a:lnTo>
                  <a:pt x="8880359" y="1810906"/>
                </a:lnTo>
                <a:lnTo>
                  <a:pt x="8837412" y="1810906"/>
                </a:lnTo>
                <a:lnTo>
                  <a:pt x="8837412" y="1732171"/>
                </a:lnTo>
                <a:lnTo>
                  <a:pt x="8768221" y="1732171"/>
                </a:lnTo>
                <a:lnTo>
                  <a:pt x="8710959" y="1584244"/>
                </a:lnTo>
                <a:lnTo>
                  <a:pt x="8710959" y="1479264"/>
                </a:lnTo>
                <a:lnTo>
                  <a:pt x="8668012" y="1479264"/>
                </a:lnTo>
                <a:lnTo>
                  <a:pt x="8668012" y="1725013"/>
                </a:lnTo>
                <a:lnTo>
                  <a:pt x="8512928" y="1725013"/>
                </a:lnTo>
                <a:lnTo>
                  <a:pt x="8455666" y="1577086"/>
                </a:lnTo>
                <a:lnTo>
                  <a:pt x="8455666" y="1464949"/>
                </a:lnTo>
                <a:lnTo>
                  <a:pt x="8427036" y="1464949"/>
                </a:lnTo>
                <a:lnTo>
                  <a:pt x="8427036" y="2218896"/>
                </a:lnTo>
                <a:lnTo>
                  <a:pt x="8448509" y="2218896"/>
                </a:lnTo>
                <a:lnTo>
                  <a:pt x="8448509" y="3304485"/>
                </a:lnTo>
                <a:lnTo>
                  <a:pt x="8427036" y="3304485"/>
                </a:lnTo>
                <a:lnTo>
                  <a:pt x="8405562" y="3304485"/>
                </a:lnTo>
                <a:lnTo>
                  <a:pt x="8405562" y="2218896"/>
                </a:lnTo>
                <a:lnTo>
                  <a:pt x="8355459" y="2218896"/>
                </a:lnTo>
                <a:lnTo>
                  <a:pt x="8355459" y="2175950"/>
                </a:lnTo>
                <a:lnTo>
                  <a:pt x="8312512" y="2175950"/>
                </a:lnTo>
                <a:lnTo>
                  <a:pt x="8312512" y="2125846"/>
                </a:lnTo>
                <a:lnTo>
                  <a:pt x="8262408" y="2125846"/>
                </a:lnTo>
                <a:lnTo>
                  <a:pt x="8262408" y="2075742"/>
                </a:lnTo>
                <a:lnTo>
                  <a:pt x="8100166" y="1934973"/>
                </a:lnTo>
                <a:lnTo>
                  <a:pt x="7921223" y="2082899"/>
                </a:lnTo>
                <a:lnTo>
                  <a:pt x="7921223" y="2123460"/>
                </a:lnTo>
                <a:lnTo>
                  <a:pt x="7890206" y="2154477"/>
                </a:lnTo>
                <a:lnTo>
                  <a:pt x="7825786" y="2028023"/>
                </a:lnTo>
                <a:lnTo>
                  <a:pt x="7789998" y="2028023"/>
                </a:lnTo>
                <a:lnTo>
                  <a:pt x="7789998" y="1856238"/>
                </a:lnTo>
                <a:lnTo>
                  <a:pt x="7508460" y="1856238"/>
                </a:lnTo>
                <a:lnTo>
                  <a:pt x="7508460" y="2042339"/>
                </a:lnTo>
                <a:lnTo>
                  <a:pt x="7465514" y="2042339"/>
                </a:lnTo>
                <a:lnTo>
                  <a:pt x="7408252" y="2247527"/>
                </a:lnTo>
                <a:lnTo>
                  <a:pt x="7408252" y="2424085"/>
                </a:lnTo>
                <a:lnTo>
                  <a:pt x="7224537" y="2424085"/>
                </a:lnTo>
                <a:lnTo>
                  <a:pt x="7224537" y="2586326"/>
                </a:lnTo>
                <a:lnTo>
                  <a:pt x="7141030" y="2586326"/>
                </a:lnTo>
                <a:lnTo>
                  <a:pt x="7141030" y="2438400"/>
                </a:lnTo>
                <a:lnTo>
                  <a:pt x="6928684" y="2438400"/>
                </a:lnTo>
                <a:lnTo>
                  <a:pt x="6928684" y="2586326"/>
                </a:lnTo>
                <a:lnTo>
                  <a:pt x="6871422" y="2586326"/>
                </a:lnTo>
                <a:lnTo>
                  <a:pt x="6787915" y="2536222"/>
                </a:lnTo>
                <a:lnTo>
                  <a:pt x="6730654" y="2586326"/>
                </a:lnTo>
                <a:lnTo>
                  <a:pt x="6525465" y="2586326"/>
                </a:lnTo>
                <a:lnTo>
                  <a:pt x="6525465" y="2156863"/>
                </a:lnTo>
                <a:lnTo>
                  <a:pt x="6391854" y="2156863"/>
                </a:lnTo>
                <a:lnTo>
                  <a:pt x="6391854" y="2094829"/>
                </a:lnTo>
                <a:lnTo>
                  <a:pt x="6315505" y="2094829"/>
                </a:lnTo>
                <a:lnTo>
                  <a:pt x="6203367" y="2156863"/>
                </a:lnTo>
                <a:lnTo>
                  <a:pt x="6055441" y="2156863"/>
                </a:lnTo>
                <a:lnTo>
                  <a:pt x="6055441" y="2066198"/>
                </a:lnTo>
                <a:cubicBezTo>
                  <a:pt x="5967162" y="1977919"/>
                  <a:pt x="5907514" y="2066198"/>
                  <a:pt x="5907514" y="2066198"/>
                </a:cubicBezTo>
                <a:lnTo>
                  <a:pt x="5907514" y="2178336"/>
                </a:lnTo>
                <a:lnTo>
                  <a:pt x="5759588" y="2178336"/>
                </a:lnTo>
                <a:lnTo>
                  <a:pt x="5759588" y="732474"/>
                </a:lnTo>
                <a:lnTo>
                  <a:pt x="5716642" y="732474"/>
                </a:lnTo>
                <a:lnTo>
                  <a:pt x="5716642" y="668055"/>
                </a:lnTo>
                <a:lnTo>
                  <a:pt x="5716642" y="625108"/>
                </a:lnTo>
                <a:lnTo>
                  <a:pt x="5716642" y="484340"/>
                </a:lnTo>
                <a:lnTo>
                  <a:pt x="5666537" y="484340"/>
                </a:lnTo>
                <a:lnTo>
                  <a:pt x="5666537" y="0"/>
                </a:lnTo>
                <a:lnTo>
                  <a:pt x="5630749" y="0"/>
                </a:lnTo>
                <a:lnTo>
                  <a:pt x="5630749" y="486726"/>
                </a:lnTo>
                <a:lnTo>
                  <a:pt x="5602118" y="486726"/>
                </a:lnTo>
                <a:lnTo>
                  <a:pt x="5602118" y="627494"/>
                </a:lnTo>
                <a:lnTo>
                  <a:pt x="5530541" y="627494"/>
                </a:lnTo>
                <a:lnTo>
                  <a:pt x="5530541" y="732474"/>
                </a:lnTo>
                <a:lnTo>
                  <a:pt x="5411245" y="732474"/>
                </a:lnTo>
                <a:lnTo>
                  <a:pt x="5411245" y="668055"/>
                </a:lnTo>
                <a:lnTo>
                  <a:pt x="5411245" y="625108"/>
                </a:lnTo>
                <a:lnTo>
                  <a:pt x="5411245" y="484340"/>
                </a:lnTo>
                <a:lnTo>
                  <a:pt x="5361141" y="484340"/>
                </a:lnTo>
                <a:lnTo>
                  <a:pt x="5361141" y="0"/>
                </a:lnTo>
                <a:lnTo>
                  <a:pt x="5325352" y="0"/>
                </a:lnTo>
                <a:lnTo>
                  <a:pt x="5325352" y="486726"/>
                </a:lnTo>
                <a:lnTo>
                  <a:pt x="5296721" y="486726"/>
                </a:lnTo>
                <a:lnTo>
                  <a:pt x="5296721" y="627494"/>
                </a:lnTo>
                <a:lnTo>
                  <a:pt x="5225144" y="627494"/>
                </a:lnTo>
                <a:lnTo>
                  <a:pt x="5225144" y="732474"/>
                </a:lnTo>
                <a:lnTo>
                  <a:pt x="5225144" y="844612"/>
                </a:lnTo>
                <a:lnTo>
                  <a:pt x="5225144" y="2319104"/>
                </a:lnTo>
                <a:lnTo>
                  <a:pt x="5172654" y="2319104"/>
                </a:lnTo>
                <a:lnTo>
                  <a:pt x="5117778" y="2319104"/>
                </a:lnTo>
                <a:lnTo>
                  <a:pt x="5117778" y="2428856"/>
                </a:lnTo>
                <a:lnTo>
                  <a:pt x="4919747" y="2428856"/>
                </a:lnTo>
                <a:lnTo>
                  <a:pt x="4919747" y="3056351"/>
                </a:lnTo>
                <a:lnTo>
                  <a:pt x="5203671" y="3056351"/>
                </a:lnTo>
                <a:lnTo>
                  <a:pt x="5203671" y="2421699"/>
                </a:lnTo>
                <a:lnTo>
                  <a:pt x="5225144" y="2421699"/>
                </a:lnTo>
                <a:lnTo>
                  <a:pt x="5246617" y="2421699"/>
                </a:lnTo>
                <a:lnTo>
                  <a:pt x="5246617" y="3056351"/>
                </a:lnTo>
                <a:lnTo>
                  <a:pt x="5614047" y="3056351"/>
                </a:lnTo>
                <a:lnTo>
                  <a:pt x="5614047" y="2175950"/>
                </a:lnTo>
                <a:lnTo>
                  <a:pt x="5635520" y="2175950"/>
                </a:lnTo>
                <a:lnTo>
                  <a:pt x="5656994" y="2175950"/>
                </a:lnTo>
                <a:lnTo>
                  <a:pt x="5656994" y="3056351"/>
                </a:lnTo>
                <a:lnTo>
                  <a:pt x="6100773" y="3056351"/>
                </a:lnTo>
                <a:lnTo>
                  <a:pt x="6100773" y="3053965"/>
                </a:lnTo>
                <a:lnTo>
                  <a:pt x="6506378" y="3053965"/>
                </a:lnTo>
                <a:lnTo>
                  <a:pt x="6506378" y="2660290"/>
                </a:lnTo>
                <a:lnTo>
                  <a:pt x="6527851" y="2660290"/>
                </a:lnTo>
                <a:lnTo>
                  <a:pt x="6549324" y="2660290"/>
                </a:lnTo>
                <a:lnTo>
                  <a:pt x="6549324" y="3053965"/>
                </a:lnTo>
                <a:lnTo>
                  <a:pt x="6678163" y="3053965"/>
                </a:lnTo>
                <a:lnTo>
                  <a:pt x="6678163" y="2839233"/>
                </a:lnTo>
                <a:lnTo>
                  <a:pt x="6699636" y="2839233"/>
                </a:lnTo>
                <a:lnTo>
                  <a:pt x="6699636" y="2817760"/>
                </a:lnTo>
                <a:lnTo>
                  <a:pt x="6869036" y="2817760"/>
                </a:lnTo>
                <a:lnTo>
                  <a:pt x="6919140" y="2817760"/>
                </a:lnTo>
                <a:lnTo>
                  <a:pt x="6919140" y="2688920"/>
                </a:lnTo>
                <a:lnTo>
                  <a:pt x="6940613" y="2688920"/>
                </a:lnTo>
                <a:lnTo>
                  <a:pt x="6962086" y="2688920"/>
                </a:lnTo>
                <a:lnTo>
                  <a:pt x="6962086" y="2817760"/>
                </a:lnTo>
                <a:lnTo>
                  <a:pt x="7322359" y="2817760"/>
                </a:lnTo>
                <a:lnTo>
                  <a:pt x="7322359" y="2839233"/>
                </a:lnTo>
                <a:lnTo>
                  <a:pt x="7343832" y="2839233"/>
                </a:lnTo>
                <a:lnTo>
                  <a:pt x="7343832" y="2937055"/>
                </a:lnTo>
                <a:lnTo>
                  <a:pt x="7401095" y="2937055"/>
                </a:lnTo>
                <a:lnTo>
                  <a:pt x="7401095" y="2490890"/>
                </a:lnTo>
                <a:lnTo>
                  <a:pt x="7422568" y="2490890"/>
                </a:lnTo>
                <a:lnTo>
                  <a:pt x="7444041" y="2490890"/>
                </a:lnTo>
                <a:lnTo>
                  <a:pt x="7444041" y="2937055"/>
                </a:lnTo>
                <a:lnTo>
                  <a:pt x="7618212" y="2937055"/>
                </a:lnTo>
                <a:lnTo>
                  <a:pt x="7618212" y="2958528"/>
                </a:lnTo>
                <a:lnTo>
                  <a:pt x="7639686" y="2958528"/>
                </a:lnTo>
                <a:lnTo>
                  <a:pt x="7639686" y="3149401"/>
                </a:lnTo>
                <a:lnTo>
                  <a:pt x="7873504" y="3149401"/>
                </a:lnTo>
                <a:lnTo>
                  <a:pt x="7873504" y="2254685"/>
                </a:lnTo>
                <a:lnTo>
                  <a:pt x="7894978" y="2254685"/>
                </a:lnTo>
                <a:lnTo>
                  <a:pt x="7916451" y="2254685"/>
                </a:lnTo>
                <a:lnTo>
                  <a:pt x="7916451" y="3149401"/>
                </a:lnTo>
                <a:lnTo>
                  <a:pt x="7988028" y="3149401"/>
                </a:lnTo>
                <a:lnTo>
                  <a:pt x="7988028" y="3168488"/>
                </a:lnTo>
                <a:lnTo>
                  <a:pt x="8009502" y="3168488"/>
                </a:lnTo>
                <a:lnTo>
                  <a:pt x="8009502" y="3304485"/>
                </a:lnTo>
                <a:lnTo>
                  <a:pt x="7988028" y="3304485"/>
                </a:lnTo>
                <a:lnTo>
                  <a:pt x="7966555" y="3304485"/>
                </a:lnTo>
                <a:lnTo>
                  <a:pt x="7966555" y="3189962"/>
                </a:lnTo>
                <a:lnTo>
                  <a:pt x="7608668" y="3189962"/>
                </a:lnTo>
                <a:lnTo>
                  <a:pt x="7608668" y="3168488"/>
                </a:lnTo>
                <a:lnTo>
                  <a:pt x="7587195" y="3168488"/>
                </a:lnTo>
                <a:lnTo>
                  <a:pt x="7587195" y="2977616"/>
                </a:lnTo>
                <a:lnTo>
                  <a:pt x="7315202" y="2977616"/>
                </a:lnTo>
                <a:lnTo>
                  <a:pt x="6995490" y="2977616"/>
                </a:lnTo>
                <a:lnTo>
                  <a:pt x="6995490" y="3304485"/>
                </a:lnTo>
                <a:lnTo>
                  <a:pt x="6974016" y="3304485"/>
                </a:lnTo>
                <a:lnTo>
                  <a:pt x="6952543" y="3304485"/>
                </a:lnTo>
                <a:lnTo>
                  <a:pt x="6952543" y="2958528"/>
                </a:lnTo>
                <a:lnTo>
                  <a:pt x="6974016" y="2958528"/>
                </a:lnTo>
                <a:lnTo>
                  <a:pt x="6974016" y="2937055"/>
                </a:lnTo>
                <a:lnTo>
                  <a:pt x="7293729" y="2937055"/>
                </a:lnTo>
                <a:lnTo>
                  <a:pt x="7293729" y="2860706"/>
                </a:lnTo>
                <a:lnTo>
                  <a:pt x="6861879" y="2860706"/>
                </a:lnTo>
                <a:lnTo>
                  <a:pt x="6713952" y="2860706"/>
                </a:lnTo>
                <a:lnTo>
                  <a:pt x="6713952" y="3056351"/>
                </a:lnTo>
                <a:lnTo>
                  <a:pt x="6861879" y="3056351"/>
                </a:lnTo>
                <a:lnTo>
                  <a:pt x="6861879" y="3075438"/>
                </a:lnTo>
                <a:lnTo>
                  <a:pt x="6861879" y="3077824"/>
                </a:lnTo>
                <a:lnTo>
                  <a:pt x="6883352" y="3077824"/>
                </a:lnTo>
                <a:lnTo>
                  <a:pt x="6883352" y="3275854"/>
                </a:lnTo>
                <a:lnTo>
                  <a:pt x="6861879" y="3275854"/>
                </a:lnTo>
                <a:lnTo>
                  <a:pt x="6840406" y="3275854"/>
                </a:lnTo>
                <a:lnTo>
                  <a:pt x="6840406" y="3096911"/>
                </a:lnTo>
                <a:lnTo>
                  <a:pt x="6644761" y="3096911"/>
                </a:lnTo>
                <a:lnTo>
                  <a:pt x="6644761" y="3306871"/>
                </a:lnTo>
                <a:lnTo>
                  <a:pt x="6623288" y="3306871"/>
                </a:lnTo>
                <a:lnTo>
                  <a:pt x="6601815" y="3306871"/>
                </a:lnTo>
                <a:lnTo>
                  <a:pt x="6601815" y="3096911"/>
                </a:lnTo>
                <a:lnTo>
                  <a:pt x="6520693" y="3096911"/>
                </a:lnTo>
                <a:lnTo>
                  <a:pt x="6327435" y="3096911"/>
                </a:lnTo>
                <a:lnTo>
                  <a:pt x="6327435" y="3306871"/>
                </a:lnTo>
                <a:lnTo>
                  <a:pt x="6305961" y="3306871"/>
                </a:lnTo>
                <a:lnTo>
                  <a:pt x="6284488" y="3306871"/>
                </a:lnTo>
                <a:lnTo>
                  <a:pt x="6284488" y="3096911"/>
                </a:lnTo>
                <a:lnTo>
                  <a:pt x="6112703" y="3096911"/>
                </a:lnTo>
                <a:lnTo>
                  <a:pt x="6112703" y="3306871"/>
                </a:lnTo>
                <a:lnTo>
                  <a:pt x="6091230" y="3306871"/>
                </a:lnTo>
                <a:lnTo>
                  <a:pt x="6069756" y="3306871"/>
                </a:lnTo>
                <a:lnTo>
                  <a:pt x="6069756" y="3099297"/>
                </a:lnTo>
                <a:lnTo>
                  <a:pt x="4895888" y="3099297"/>
                </a:lnTo>
                <a:lnTo>
                  <a:pt x="4318498" y="3099297"/>
                </a:lnTo>
                <a:lnTo>
                  <a:pt x="4318498" y="3330730"/>
                </a:lnTo>
                <a:lnTo>
                  <a:pt x="4297025" y="3330730"/>
                </a:lnTo>
                <a:lnTo>
                  <a:pt x="4275552" y="3330730"/>
                </a:lnTo>
                <a:lnTo>
                  <a:pt x="4275552" y="3077824"/>
                </a:lnTo>
                <a:lnTo>
                  <a:pt x="4297025" y="3077824"/>
                </a:lnTo>
                <a:lnTo>
                  <a:pt x="4297025" y="3056351"/>
                </a:lnTo>
                <a:lnTo>
                  <a:pt x="4874415" y="3056351"/>
                </a:lnTo>
                <a:lnTo>
                  <a:pt x="4874415" y="2428856"/>
                </a:lnTo>
                <a:lnTo>
                  <a:pt x="4895888" y="2428856"/>
                </a:lnTo>
                <a:lnTo>
                  <a:pt x="4895888" y="2252299"/>
                </a:lnTo>
                <a:lnTo>
                  <a:pt x="4227833" y="2252299"/>
                </a:lnTo>
                <a:lnTo>
                  <a:pt x="4227833" y="2347735"/>
                </a:lnTo>
                <a:lnTo>
                  <a:pt x="4165800" y="2347735"/>
                </a:lnTo>
                <a:lnTo>
                  <a:pt x="4165800" y="3330730"/>
                </a:lnTo>
                <a:lnTo>
                  <a:pt x="4144326" y="3330730"/>
                </a:lnTo>
                <a:lnTo>
                  <a:pt x="4122853" y="3330730"/>
                </a:lnTo>
                <a:lnTo>
                  <a:pt x="4122853" y="2352507"/>
                </a:lnTo>
                <a:lnTo>
                  <a:pt x="3929594" y="2402611"/>
                </a:lnTo>
                <a:lnTo>
                  <a:pt x="3929594" y="2624501"/>
                </a:lnTo>
                <a:lnTo>
                  <a:pt x="3788826" y="2483732"/>
                </a:lnTo>
                <a:lnTo>
                  <a:pt x="3788826" y="2428856"/>
                </a:lnTo>
                <a:lnTo>
                  <a:pt x="3714863" y="2428856"/>
                </a:lnTo>
                <a:lnTo>
                  <a:pt x="3714863" y="2863092"/>
                </a:lnTo>
                <a:lnTo>
                  <a:pt x="3736336" y="2863092"/>
                </a:lnTo>
                <a:lnTo>
                  <a:pt x="3736336" y="2863092"/>
                </a:lnTo>
                <a:lnTo>
                  <a:pt x="3896192" y="2863092"/>
                </a:lnTo>
                <a:lnTo>
                  <a:pt x="3896192" y="2796286"/>
                </a:lnTo>
                <a:lnTo>
                  <a:pt x="3917665" y="2796286"/>
                </a:lnTo>
                <a:lnTo>
                  <a:pt x="3917665" y="2774813"/>
                </a:lnTo>
                <a:lnTo>
                  <a:pt x="4094222" y="2774813"/>
                </a:lnTo>
                <a:lnTo>
                  <a:pt x="4094222" y="2796286"/>
                </a:lnTo>
                <a:lnTo>
                  <a:pt x="4094222" y="2815374"/>
                </a:lnTo>
                <a:lnTo>
                  <a:pt x="3936752" y="2815374"/>
                </a:lnTo>
                <a:lnTo>
                  <a:pt x="3936752" y="2882179"/>
                </a:lnTo>
                <a:lnTo>
                  <a:pt x="3915279" y="2882179"/>
                </a:lnTo>
                <a:lnTo>
                  <a:pt x="3915279" y="2903652"/>
                </a:lnTo>
                <a:lnTo>
                  <a:pt x="3755423" y="2903652"/>
                </a:lnTo>
                <a:lnTo>
                  <a:pt x="3755423" y="2953757"/>
                </a:lnTo>
                <a:lnTo>
                  <a:pt x="3829386" y="2953757"/>
                </a:lnTo>
                <a:lnTo>
                  <a:pt x="3829386" y="2972844"/>
                </a:lnTo>
                <a:lnTo>
                  <a:pt x="3850859" y="2972844"/>
                </a:lnTo>
                <a:lnTo>
                  <a:pt x="3850859" y="3156559"/>
                </a:lnTo>
                <a:lnTo>
                  <a:pt x="4001172" y="3156559"/>
                </a:lnTo>
                <a:lnTo>
                  <a:pt x="4001172" y="3166102"/>
                </a:lnTo>
                <a:lnTo>
                  <a:pt x="4022645" y="3166102"/>
                </a:lnTo>
                <a:lnTo>
                  <a:pt x="4022645" y="3304485"/>
                </a:lnTo>
                <a:lnTo>
                  <a:pt x="4001172" y="3304485"/>
                </a:lnTo>
                <a:lnTo>
                  <a:pt x="3979699" y="3304485"/>
                </a:lnTo>
                <a:lnTo>
                  <a:pt x="3979699" y="3197119"/>
                </a:lnTo>
                <a:lnTo>
                  <a:pt x="3829386" y="3197119"/>
                </a:lnTo>
                <a:lnTo>
                  <a:pt x="3829386" y="3175646"/>
                </a:lnTo>
                <a:lnTo>
                  <a:pt x="3807913" y="3175646"/>
                </a:lnTo>
                <a:lnTo>
                  <a:pt x="3807913" y="2991931"/>
                </a:lnTo>
                <a:lnTo>
                  <a:pt x="3733950" y="2991931"/>
                </a:lnTo>
                <a:lnTo>
                  <a:pt x="3733950" y="2970458"/>
                </a:lnTo>
                <a:lnTo>
                  <a:pt x="3712477" y="2970458"/>
                </a:lnTo>
                <a:lnTo>
                  <a:pt x="3712477" y="2901266"/>
                </a:lnTo>
                <a:lnTo>
                  <a:pt x="3648057" y="2901266"/>
                </a:lnTo>
                <a:lnTo>
                  <a:pt x="3648057" y="2879793"/>
                </a:lnTo>
                <a:lnTo>
                  <a:pt x="3626584" y="2879793"/>
                </a:lnTo>
                <a:lnTo>
                  <a:pt x="3626584" y="2815374"/>
                </a:lnTo>
                <a:lnTo>
                  <a:pt x="3266311" y="2815374"/>
                </a:lnTo>
                <a:lnTo>
                  <a:pt x="3266311" y="2796286"/>
                </a:lnTo>
                <a:lnTo>
                  <a:pt x="3244838" y="2796286"/>
                </a:lnTo>
                <a:lnTo>
                  <a:pt x="3244838" y="2600642"/>
                </a:lnTo>
                <a:lnTo>
                  <a:pt x="3266311" y="2600642"/>
                </a:lnTo>
                <a:lnTo>
                  <a:pt x="3287785" y="2600642"/>
                </a:lnTo>
                <a:lnTo>
                  <a:pt x="3287785" y="2774813"/>
                </a:lnTo>
                <a:lnTo>
                  <a:pt x="3648057" y="2774813"/>
                </a:lnTo>
                <a:lnTo>
                  <a:pt x="3648057" y="2796286"/>
                </a:lnTo>
                <a:lnTo>
                  <a:pt x="3669530" y="2796286"/>
                </a:lnTo>
                <a:lnTo>
                  <a:pt x="3669530" y="2865478"/>
                </a:lnTo>
                <a:lnTo>
                  <a:pt x="3671916" y="2865478"/>
                </a:lnTo>
                <a:lnTo>
                  <a:pt x="3671916" y="2431242"/>
                </a:lnTo>
                <a:lnTo>
                  <a:pt x="3445255" y="2431242"/>
                </a:lnTo>
                <a:lnTo>
                  <a:pt x="3445255" y="2540994"/>
                </a:lnTo>
                <a:lnTo>
                  <a:pt x="3268697" y="2540994"/>
                </a:lnTo>
                <a:lnTo>
                  <a:pt x="3268697" y="1557999"/>
                </a:lnTo>
                <a:lnTo>
                  <a:pt x="3077825" y="1557999"/>
                </a:lnTo>
                <a:lnTo>
                  <a:pt x="3077825" y="1462563"/>
                </a:lnTo>
                <a:lnTo>
                  <a:pt x="2901267" y="1462563"/>
                </a:lnTo>
                <a:lnTo>
                  <a:pt x="2901267" y="1326566"/>
                </a:lnTo>
                <a:lnTo>
                  <a:pt x="2832076" y="1326566"/>
                </a:lnTo>
                <a:lnTo>
                  <a:pt x="2832076" y="1095133"/>
                </a:lnTo>
                <a:lnTo>
                  <a:pt x="2762884" y="1095133"/>
                </a:lnTo>
                <a:lnTo>
                  <a:pt x="2762884" y="1491194"/>
                </a:lnTo>
                <a:lnTo>
                  <a:pt x="2626887" y="1491194"/>
                </a:lnTo>
                <a:lnTo>
                  <a:pt x="2626887" y="2977616"/>
                </a:lnTo>
                <a:lnTo>
                  <a:pt x="2648361" y="2977616"/>
                </a:lnTo>
                <a:lnTo>
                  <a:pt x="2648361" y="3309257"/>
                </a:lnTo>
                <a:lnTo>
                  <a:pt x="2626887" y="3309257"/>
                </a:lnTo>
                <a:lnTo>
                  <a:pt x="2624502" y="3309257"/>
                </a:lnTo>
                <a:lnTo>
                  <a:pt x="2624502" y="2977616"/>
                </a:lnTo>
                <a:lnTo>
                  <a:pt x="2323877" y="2977616"/>
                </a:lnTo>
                <a:lnTo>
                  <a:pt x="2323877" y="3309257"/>
                </a:lnTo>
                <a:lnTo>
                  <a:pt x="2302404" y="3309257"/>
                </a:lnTo>
                <a:lnTo>
                  <a:pt x="2280930" y="3309257"/>
                </a:lnTo>
                <a:lnTo>
                  <a:pt x="2280930" y="2977616"/>
                </a:lnTo>
                <a:lnTo>
                  <a:pt x="2302404" y="2977616"/>
                </a:lnTo>
                <a:lnTo>
                  <a:pt x="2302404" y="2252299"/>
                </a:lnTo>
                <a:lnTo>
                  <a:pt x="2166407" y="2183108"/>
                </a:lnTo>
                <a:lnTo>
                  <a:pt x="2166407" y="1965990"/>
                </a:lnTo>
                <a:lnTo>
                  <a:pt x="2056655" y="1965990"/>
                </a:lnTo>
                <a:lnTo>
                  <a:pt x="2056655" y="1815677"/>
                </a:lnTo>
                <a:lnTo>
                  <a:pt x="1920658" y="1815677"/>
                </a:lnTo>
                <a:lnTo>
                  <a:pt x="1920658" y="1720241"/>
                </a:lnTo>
                <a:lnTo>
                  <a:pt x="1689225" y="1720241"/>
                </a:lnTo>
                <a:lnTo>
                  <a:pt x="1689225" y="1801362"/>
                </a:lnTo>
                <a:lnTo>
                  <a:pt x="1593788" y="1801362"/>
                </a:lnTo>
                <a:lnTo>
                  <a:pt x="1593788" y="1992235"/>
                </a:lnTo>
                <a:lnTo>
                  <a:pt x="1498352" y="1992235"/>
                </a:lnTo>
                <a:lnTo>
                  <a:pt x="1498352" y="2101987"/>
                </a:lnTo>
                <a:lnTo>
                  <a:pt x="1348039" y="2237984"/>
                </a:lnTo>
                <a:lnTo>
                  <a:pt x="1348039" y="2388296"/>
                </a:lnTo>
                <a:lnTo>
                  <a:pt x="1369513" y="2388296"/>
                </a:lnTo>
                <a:lnTo>
                  <a:pt x="1369513" y="3280626"/>
                </a:lnTo>
                <a:lnTo>
                  <a:pt x="1348039" y="3280626"/>
                </a:lnTo>
                <a:lnTo>
                  <a:pt x="1326566" y="3280626"/>
                </a:lnTo>
                <a:lnTo>
                  <a:pt x="1326566" y="2388296"/>
                </a:lnTo>
                <a:lnTo>
                  <a:pt x="1288392" y="2388296"/>
                </a:lnTo>
                <a:lnTo>
                  <a:pt x="1288392" y="3280626"/>
                </a:lnTo>
                <a:lnTo>
                  <a:pt x="1266918" y="3280626"/>
                </a:lnTo>
                <a:lnTo>
                  <a:pt x="1245445" y="3280626"/>
                </a:lnTo>
                <a:lnTo>
                  <a:pt x="1245445" y="2388296"/>
                </a:lnTo>
                <a:lnTo>
                  <a:pt x="1266918" y="2388296"/>
                </a:lnTo>
                <a:lnTo>
                  <a:pt x="1266918" y="1379056"/>
                </a:lnTo>
                <a:lnTo>
                  <a:pt x="1185798" y="1379056"/>
                </a:lnTo>
                <a:lnTo>
                  <a:pt x="1185798" y="1188183"/>
                </a:lnTo>
                <a:lnTo>
                  <a:pt x="1076046" y="1092747"/>
                </a:lnTo>
                <a:lnTo>
                  <a:pt x="722931" y="1092747"/>
                </a:lnTo>
                <a:lnTo>
                  <a:pt x="722931" y="1419616"/>
                </a:lnTo>
                <a:lnTo>
                  <a:pt x="641810" y="1419616"/>
                </a:lnTo>
                <a:lnTo>
                  <a:pt x="641810" y="1569929"/>
                </a:lnTo>
                <a:lnTo>
                  <a:pt x="572619" y="1569929"/>
                </a:lnTo>
                <a:lnTo>
                  <a:pt x="572619" y="2686535"/>
                </a:lnTo>
                <a:lnTo>
                  <a:pt x="594092" y="2686535"/>
                </a:lnTo>
                <a:lnTo>
                  <a:pt x="594092" y="3056351"/>
                </a:lnTo>
                <a:lnTo>
                  <a:pt x="668055" y="3056351"/>
                </a:lnTo>
                <a:lnTo>
                  <a:pt x="668055" y="3077824"/>
                </a:lnTo>
                <a:lnTo>
                  <a:pt x="689528" y="3077824"/>
                </a:lnTo>
                <a:lnTo>
                  <a:pt x="689528" y="3304485"/>
                </a:lnTo>
                <a:lnTo>
                  <a:pt x="668055" y="3304485"/>
                </a:lnTo>
                <a:lnTo>
                  <a:pt x="646582" y="3304485"/>
                </a:lnTo>
                <a:lnTo>
                  <a:pt x="646582" y="3096911"/>
                </a:lnTo>
                <a:lnTo>
                  <a:pt x="515357" y="3096911"/>
                </a:lnTo>
                <a:lnTo>
                  <a:pt x="54876" y="3096911"/>
                </a:lnTo>
                <a:lnTo>
                  <a:pt x="54876" y="3077824"/>
                </a:lnTo>
                <a:lnTo>
                  <a:pt x="54876" y="3056351"/>
                </a:lnTo>
                <a:lnTo>
                  <a:pt x="515357" y="3056351"/>
                </a:lnTo>
                <a:lnTo>
                  <a:pt x="551145" y="3056351"/>
                </a:lnTo>
                <a:lnTo>
                  <a:pt x="551145" y="2686535"/>
                </a:lnTo>
                <a:lnTo>
                  <a:pt x="0" y="2686535"/>
                </a:lnTo>
                <a:lnTo>
                  <a:pt x="0" y="3380834"/>
                </a:lnTo>
                <a:lnTo>
                  <a:pt x="12201545" y="3380834"/>
                </a:lnTo>
                <a:lnTo>
                  <a:pt x="12201545" y="3096911"/>
                </a:lnTo>
                <a:lnTo>
                  <a:pt x="11409424" y="3096911"/>
                </a:lnTo>
                <a:lnTo>
                  <a:pt x="11194692" y="3096911"/>
                </a:lnTo>
                <a:lnTo>
                  <a:pt x="11194692" y="3304485"/>
                </a:lnTo>
                <a:lnTo>
                  <a:pt x="11173218" y="3304485"/>
                </a:lnTo>
                <a:lnTo>
                  <a:pt x="11151745" y="3304485"/>
                </a:lnTo>
                <a:lnTo>
                  <a:pt x="11151745" y="3077824"/>
                </a:lnTo>
                <a:lnTo>
                  <a:pt x="11173218" y="3077824"/>
                </a:lnTo>
                <a:lnTo>
                  <a:pt x="11173218" y="3056351"/>
                </a:lnTo>
                <a:lnTo>
                  <a:pt x="11387950" y="3056351"/>
                </a:lnTo>
                <a:lnTo>
                  <a:pt x="11387950" y="2774813"/>
                </a:lnTo>
                <a:lnTo>
                  <a:pt x="11409424" y="2774813"/>
                </a:lnTo>
                <a:lnTo>
                  <a:pt x="11409424" y="2753340"/>
                </a:lnTo>
                <a:lnTo>
                  <a:pt x="11636085" y="2753340"/>
                </a:lnTo>
                <a:lnTo>
                  <a:pt x="11636085" y="2774813"/>
                </a:lnTo>
                <a:lnTo>
                  <a:pt x="11636085" y="2796286"/>
                </a:lnTo>
                <a:lnTo>
                  <a:pt x="11430897" y="2796286"/>
                </a:lnTo>
                <a:lnTo>
                  <a:pt x="11430897" y="3056351"/>
                </a:lnTo>
                <a:lnTo>
                  <a:pt x="12201545" y="3056351"/>
                </a:lnTo>
                <a:lnTo>
                  <a:pt x="12201545" y="2879793"/>
                </a:lnTo>
                <a:lnTo>
                  <a:pt x="12098952" y="2879793"/>
                </a:lnTo>
                <a:close/>
                <a:moveTo>
                  <a:pt x="3827000" y="3304485"/>
                </a:moveTo>
                <a:lnTo>
                  <a:pt x="3805527" y="3304485"/>
                </a:lnTo>
                <a:lnTo>
                  <a:pt x="3784054" y="3304485"/>
                </a:lnTo>
                <a:lnTo>
                  <a:pt x="3784054" y="3249609"/>
                </a:lnTo>
                <a:lnTo>
                  <a:pt x="2946599" y="3249609"/>
                </a:lnTo>
                <a:lnTo>
                  <a:pt x="2946599" y="3304485"/>
                </a:lnTo>
                <a:lnTo>
                  <a:pt x="2925126" y="3304485"/>
                </a:lnTo>
                <a:lnTo>
                  <a:pt x="2910811" y="3304485"/>
                </a:lnTo>
                <a:lnTo>
                  <a:pt x="2910811" y="3228136"/>
                </a:lnTo>
                <a:lnTo>
                  <a:pt x="2932284" y="3228136"/>
                </a:lnTo>
                <a:lnTo>
                  <a:pt x="2932284" y="3206663"/>
                </a:lnTo>
                <a:lnTo>
                  <a:pt x="3810299" y="3206663"/>
                </a:lnTo>
                <a:lnTo>
                  <a:pt x="3810299" y="3228136"/>
                </a:lnTo>
                <a:lnTo>
                  <a:pt x="3831772" y="3228136"/>
                </a:lnTo>
                <a:lnTo>
                  <a:pt x="3831772" y="3304485"/>
                </a:lnTo>
                <a:close/>
              </a:path>
            </a:pathLst>
          </a:custGeom>
          <a:gradFill>
            <a:gsLst>
              <a:gs pos="100000">
                <a:srgbClr val="5799F1">
                  <a:alpha val="22000"/>
                </a:srgbClr>
              </a:gs>
              <a:gs pos="0">
                <a:srgbClr val="86B1ED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194974A5-055F-4CB1-BACA-92509CD8F4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516360" cy="305400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ADE6E075-B0D6-9241-18D3-F053592335C9}"/>
              </a:ext>
            </a:extLst>
          </p:cNvPr>
          <p:cNvSpPr/>
          <p:nvPr userDrawn="1"/>
        </p:nvSpPr>
        <p:spPr>
          <a:xfrm rot="2700000">
            <a:off x="5418047" y="4982396"/>
            <a:ext cx="731552" cy="731552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3921544-816A-2E7B-883B-04592A8F8935}"/>
              </a:ext>
            </a:extLst>
          </p:cNvPr>
          <p:cNvSpPr/>
          <p:nvPr userDrawn="1"/>
        </p:nvSpPr>
        <p:spPr>
          <a:xfrm rot="2700000">
            <a:off x="6623443" y="4517876"/>
            <a:ext cx="2002310" cy="2002310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5CB2F2A7-8300-38D7-0F5D-59846331FE10}"/>
              </a:ext>
            </a:extLst>
          </p:cNvPr>
          <p:cNvSpPr/>
          <p:nvPr userDrawn="1"/>
        </p:nvSpPr>
        <p:spPr>
          <a:xfrm rot="2700000">
            <a:off x="8976855" y="3494990"/>
            <a:ext cx="334291" cy="334287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6CDD09AB-D48D-3563-CC86-80A2D7715B0B}"/>
              </a:ext>
            </a:extLst>
          </p:cNvPr>
          <p:cNvSpPr/>
          <p:nvPr userDrawn="1"/>
        </p:nvSpPr>
        <p:spPr>
          <a:xfrm rot="2700000">
            <a:off x="8292277" y="4044010"/>
            <a:ext cx="702530" cy="702527"/>
          </a:xfrm>
          <a:prstGeom prst="roundRect">
            <a:avLst/>
          </a:prstGeom>
          <a:gradFill>
            <a:gsLst>
              <a:gs pos="100000">
                <a:srgbClr val="5799F1">
                  <a:alpha val="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218E7295-5E3A-EA84-C3DA-A3672B816C3B}"/>
              </a:ext>
            </a:extLst>
          </p:cNvPr>
          <p:cNvSpPr/>
          <p:nvPr userDrawn="1"/>
        </p:nvSpPr>
        <p:spPr>
          <a:xfrm rot="2700000">
            <a:off x="6265499" y="4428561"/>
            <a:ext cx="383958" cy="383956"/>
          </a:xfrm>
          <a:prstGeom prst="roundRect">
            <a:avLst/>
          </a:prstGeom>
          <a:gradFill>
            <a:gsLst>
              <a:gs pos="100000">
                <a:srgbClr val="5799F1">
                  <a:alpha val="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1.jpe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图形 1">
            <a:extLst>
              <a:ext uri="{FF2B5EF4-FFF2-40B4-BE49-F238E27FC236}">
                <a16:creationId xmlns:a16="http://schemas.microsoft.com/office/drawing/2014/main" id="{7FA8EF68-8BDB-7918-E6C1-D024246FEE53}"/>
              </a:ext>
            </a:extLst>
          </p:cNvPr>
          <p:cNvSpPr/>
          <p:nvPr/>
        </p:nvSpPr>
        <p:spPr>
          <a:xfrm>
            <a:off x="3696" y="3647049"/>
            <a:ext cx="5400743" cy="1496451"/>
          </a:xfrm>
          <a:custGeom>
            <a:avLst/>
            <a:gdLst>
              <a:gd name="connsiteX0" fmla="*/ 12098952 w 12201545"/>
              <a:gd name="connsiteY0" fmla="*/ 2882179 h 3380834"/>
              <a:gd name="connsiteX1" fmla="*/ 12098952 w 12201545"/>
              <a:gd name="connsiteY1" fmla="*/ 2784357 h 3380834"/>
              <a:gd name="connsiteX2" fmla="*/ 11831729 w 12201545"/>
              <a:gd name="connsiteY2" fmla="*/ 2784357 h 3380834"/>
              <a:gd name="connsiteX3" fmla="*/ 11831729 w 12201545"/>
              <a:gd name="connsiteY3" fmla="*/ 2834461 h 3380834"/>
              <a:gd name="connsiteX4" fmla="*/ 11774468 w 12201545"/>
              <a:gd name="connsiteY4" fmla="*/ 2834461 h 3380834"/>
              <a:gd name="connsiteX5" fmla="*/ 11774468 w 12201545"/>
              <a:gd name="connsiteY5" fmla="*/ 2777199 h 3380834"/>
              <a:gd name="connsiteX6" fmla="*/ 11690961 w 12201545"/>
              <a:gd name="connsiteY6" fmla="*/ 2777199 h 3380834"/>
              <a:gd name="connsiteX7" fmla="*/ 11690961 w 12201545"/>
              <a:gd name="connsiteY7" fmla="*/ 2211738 h 3380834"/>
              <a:gd name="connsiteX8" fmla="*/ 11514404 w 12201545"/>
              <a:gd name="connsiteY8" fmla="*/ 2128232 h 3380834"/>
              <a:gd name="connsiteX9" fmla="*/ 11514404 w 12201545"/>
              <a:gd name="connsiteY9" fmla="*/ 2023252 h 3380834"/>
              <a:gd name="connsiteX10" fmla="*/ 11387950 w 12201545"/>
              <a:gd name="connsiteY10" fmla="*/ 2023252 h 3380834"/>
              <a:gd name="connsiteX11" fmla="*/ 11387950 w 12201545"/>
              <a:gd name="connsiteY11" fmla="*/ 1925429 h 3380834"/>
              <a:gd name="connsiteX12" fmla="*/ 11247181 w 12201545"/>
              <a:gd name="connsiteY12" fmla="*/ 1994621 h 3380834"/>
              <a:gd name="connsiteX13" fmla="*/ 11015748 w 12201545"/>
              <a:gd name="connsiteY13" fmla="*/ 1994621 h 3380834"/>
              <a:gd name="connsiteX14" fmla="*/ 11015748 w 12201545"/>
              <a:gd name="connsiteY14" fmla="*/ 1958832 h 3380834"/>
              <a:gd name="connsiteX15" fmla="*/ 10698422 w 12201545"/>
              <a:gd name="connsiteY15" fmla="*/ 1958832 h 3380834"/>
              <a:gd name="connsiteX16" fmla="*/ 10698422 w 12201545"/>
              <a:gd name="connsiteY16" fmla="*/ 2078128 h 3380834"/>
              <a:gd name="connsiteX17" fmla="*/ 10507549 w 12201545"/>
              <a:gd name="connsiteY17" fmla="*/ 2295245 h 3380834"/>
              <a:gd name="connsiteX18" fmla="*/ 10471760 w 12201545"/>
              <a:gd name="connsiteY18" fmla="*/ 2295245 h 3380834"/>
              <a:gd name="connsiteX19" fmla="*/ 10471760 w 12201545"/>
              <a:gd name="connsiteY19" fmla="*/ 2583941 h 3380834"/>
              <a:gd name="connsiteX20" fmla="*/ 10493234 w 12201545"/>
              <a:gd name="connsiteY20" fmla="*/ 2583941 h 3380834"/>
              <a:gd name="connsiteX21" fmla="*/ 10493234 w 12201545"/>
              <a:gd name="connsiteY21" fmla="*/ 3302099 h 3380834"/>
              <a:gd name="connsiteX22" fmla="*/ 10471760 w 12201545"/>
              <a:gd name="connsiteY22" fmla="*/ 3302099 h 3380834"/>
              <a:gd name="connsiteX23" fmla="*/ 10450287 w 12201545"/>
              <a:gd name="connsiteY23" fmla="*/ 3302099 h 3380834"/>
              <a:gd name="connsiteX24" fmla="*/ 10450287 w 12201545"/>
              <a:gd name="connsiteY24" fmla="*/ 2583941 h 3380834"/>
              <a:gd name="connsiteX25" fmla="*/ 10364395 w 12201545"/>
              <a:gd name="connsiteY25" fmla="*/ 2583941 h 3380834"/>
              <a:gd name="connsiteX26" fmla="*/ 10364395 w 12201545"/>
              <a:gd name="connsiteY26" fmla="*/ 3302099 h 3380834"/>
              <a:gd name="connsiteX27" fmla="*/ 10342921 w 12201545"/>
              <a:gd name="connsiteY27" fmla="*/ 3302099 h 3380834"/>
              <a:gd name="connsiteX28" fmla="*/ 10321448 w 12201545"/>
              <a:gd name="connsiteY28" fmla="*/ 3302099 h 3380834"/>
              <a:gd name="connsiteX29" fmla="*/ 10321448 w 12201545"/>
              <a:gd name="connsiteY29" fmla="*/ 2583941 h 3380834"/>
              <a:gd name="connsiteX30" fmla="*/ 10342921 w 12201545"/>
              <a:gd name="connsiteY30" fmla="*/ 2583941 h 3380834"/>
              <a:gd name="connsiteX31" fmla="*/ 10342921 w 12201545"/>
              <a:gd name="connsiteY31" fmla="*/ 2421699 h 3380834"/>
              <a:gd name="connsiteX32" fmla="*/ 10307133 w 12201545"/>
              <a:gd name="connsiteY32" fmla="*/ 2421699 h 3380834"/>
              <a:gd name="connsiteX33" fmla="*/ 10307133 w 12201545"/>
              <a:gd name="connsiteY33" fmla="*/ 2280930 h 3380834"/>
              <a:gd name="connsiteX34" fmla="*/ 10194995 w 12201545"/>
              <a:gd name="connsiteY34" fmla="*/ 2280930 h 3380834"/>
              <a:gd name="connsiteX35" fmla="*/ 10194995 w 12201545"/>
              <a:gd name="connsiteY35" fmla="*/ 2154477 h 3380834"/>
              <a:gd name="connsiteX36" fmla="*/ 10090015 w 12201545"/>
              <a:gd name="connsiteY36" fmla="*/ 2097215 h 3380834"/>
              <a:gd name="connsiteX37" fmla="*/ 9985035 w 12201545"/>
              <a:gd name="connsiteY37" fmla="*/ 2161634 h 3380834"/>
              <a:gd name="connsiteX38" fmla="*/ 9794162 w 12201545"/>
              <a:gd name="connsiteY38" fmla="*/ 2161634 h 3380834"/>
              <a:gd name="connsiteX39" fmla="*/ 9794162 w 12201545"/>
              <a:gd name="connsiteY39" fmla="*/ 2078128 h 3380834"/>
              <a:gd name="connsiteX40" fmla="*/ 9674867 w 12201545"/>
              <a:gd name="connsiteY40" fmla="*/ 2078128 h 3380834"/>
              <a:gd name="connsiteX41" fmla="*/ 9674867 w 12201545"/>
              <a:gd name="connsiteY41" fmla="*/ 2171178 h 3380834"/>
              <a:gd name="connsiteX42" fmla="*/ 9639078 w 12201545"/>
              <a:gd name="connsiteY42" fmla="*/ 2171178 h 3380834"/>
              <a:gd name="connsiteX43" fmla="*/ 9639078 w 12201545"/>
              <a:gd name="connsiteY43" fmla="*/ 2261843 h 3380834"/>
              <a:gd name="connsiteX44" fmla="*/ 9548414 w 12201545"/>
              <a:gd name="connsiteY44" fmla="*/ 2261843 h 3380834"/>
              <a:gd name="connsiteX45" fmla="*/ 9548414 w 12201545"/>
              <a:gd name="connsiteY45" fmla="*/ 2409769 h 3380834"/>
              <a:gd name="connsiteX46" fmla="*/ 9491151 w 12201545"/>
              <a:gd name="connsiteY46" fmla="*/ 2409769 h 3380834"/>
              <a:gd name="connsiteX47" fmla="*/ 9491151 w 12201545"/>
              <a:gd name="connsiteY47" fmla="*/ 2712780 h 3380834"/>
              <a:gd name="connsiteX48" fmla="*/ 9512625 w 12201545"/>
              <a:gd name="connsiteY48" fmla="*/ 2712780 h 3380834"/>
              <a:gd name="connsiteX49" fmla="*/ 9512625 w 12201545"/>
              <a:gd name="connsiteY49" fmla="*/ 3306871 h 3380834"/>
              <a:gd name="connsiteX50" fmla="*/ 9491151 w 12201545"/>
              <a:gd name="connsiteY50" fmla="*/ 3306871 h 3380834"/>
              <a:gd name="connsiteX51" fmla="*/ 9472064 w 12201545"/>
              <a:gd name="connsiteY51" fmla="*/ 3306871 h 3380834"/>
              <a:gd name="connsiteX52" fmla="*/ 9472064 w 12201545"/>
              <a:gd name="connsiteY52" fmla="*/ 2712780 h 3380834"/>
              <a:gd name="connsiteX53" fmla="*/ 9379014 w 12201545"/>
              <a:gd name="connsiteY53" fmla="*/ 2712780 h 3380834"/>
              <a:gd name="connsiteX54" fmla="*/ 9379014 w 12201545"/>
              <a:gd name="connsiteY54" fmla="*/ 2777199 h 3380834"/>
              <a:gd name="connsiteX55" fmla="*/ 9321752 w 12201545"/>
              <a:gd name="connsiteY55" fmla="*/ 2777199 h 3380834"/>
              <a:gd name="connsiteX56" fmla="*/ 9321752 w 12201545"/>
              <a:gd name="connsiteY56" fmla="*/ 2917968 h 3380834"/>
              <a:gd name="connsiteX57" fmla="*/ 9252560 w 12201545"/>
              <a:gd name="connsiteY57" fmla="*/ 2917968 h 3380834"/>
              <a:gd name="connsiteX58" fmla="*/ 9252560 w 12201545"/>
              <a:gd name="connsiteY58" fmla="*/ 2381138 h 3380834"/>
              <a:gd name="connsiteX59" fmla="*/ 9147580 w 12201545"/>
              <a:gd name="connsiteY59" fmla="*/ 2381138 h 3380834"/>
              <a:gd name="connsiteX60" fmla="*/ 9111792 w 12201545"/>
              <a:gd name="connsiteY60" fmla="*/ 2311947 h 3380834"/>
              <a:gd name="connsiteX61" fmla="*/ 9021127 w 12201545"/>
              <a:gd name="connsiteY61" fmla="*/ 2311947 h 3380834"/>
              <a:gd name="connsiteX62" fmla="*/ 9021127 w 12201545"/>
              <a:gd name="connsiteY62" fmla="*/ 2254685 h 3380834"/>
              <a:gd name="connsiteX63" fmla="*/ 8959093 w 12201545"/>
              <a:gd name="connsiteY63" fmla="*/ 2254685 h 3380834"/>
              <a:gd name="connsiteX64" fmla="*/ 9219158 w 12201545"/>
              <a:gd name="connsiteY64" fmla="*/ 3001475 h 3380834"/>
              <a:gd name="connsiteX65" fmla="*/ 9271648 w 12201545"/>
              <a:gd name="connsiteY65" fmla="*/ 3001475 h 3380834"/>
              <a:gd name="connsiteX66" fmla="*/ 9271648 w 12201545"/>
              <a:gd name="connsiteY66" fmla="*/ 3011018 h 3380834"/>
              <a:gd name="connsiteX67" fmla="*/ 9293121 w 12201545"/>
              <a:gd name="connsiteY67" fmla="*/ 3011018 h 3380834"/>
              <a:gd name="connsiteX68" fmla="*/ 9293121 w 12201545"/>
              <a:gd name="connsiteY68" fmla="*/ 3306871 h 3380834"/>
              <a:gd name="connsiteX69" fmla="*/ 9271648 w 12201545"/>
              <a:gd name="connsiteY69" fmla="*/ 3306871 h 3380834"/>
              <a:gd name="connsiteX70" fmla="*/ 9250175 w 12201545"/>
              <a:gd name="connsiteY70" fmla="*/ 3306871 h 3380834"/>
              <a:gd name="connsiteX71" fmla="*/ 9250175 w 12201545"/>
              <a:gd name="connsiteY71" fmla="*/ 3044421 h 3380834"/>
              <a:gd name="connsiteX72" fmla="*/ 9204842 w 12201545"/>
              <a:gd name="connsiteY72" fmla="*/ 3044421 h 3380834"/>
              <a:gd name="connsiteX73" fmla="*/ 9204842 w 12201545"/>
              <a:gd name="connsiteY73" fmla="*/ 3022948 h 3380834"/>
              <a:gd name="connsiteX74" fmla="*/ 9185755 w 12201545"/>
              <a:gd name="connsiteY74" fmla="*/ 3030106 h 3380834"/>
              <a:gd name="connsiteX75" fmla="*/ 8918533 w 12201545"/>
              <a:gd name="connsiteY75" fmla="*/ 2264229 h 3380834"/>
              <a:gd name="connsiteX76" fmla="*/ 8937620 w 12201545"/>
              <a:gd name="connsiteY76" fmla="*/ 2257071 h 3380834"/>
              <a:gd name="connsiteX77" fmla="*/ 8937620 w 12201545"/>
              <a:gd name="connsiteY77" fmla="*/ 1987463 h 3380834"/>
              <a:gd name="connsiteX78" fmla="*/ 8880359 w 12201545"/>
              <a:gd name="connsiteY78" fmla="*/ 1810906 h 3380834"/>
              <a:gd name="connsiteX79" fmla="*/ 8837412 w 12201545"/>
              <a:gd name="connsiteY79" fmla="*/ 1810906 h 3380834"/>
              <a:gd name="connsiteX80" fmla="*/ 8837412 w 12201545"/>
              <a:gd name="connsiteY80" fmla="*/ 1732171 h 3380834"/>
              <a:gd name="connsiteX81" fmla="*/ 8768221 w 12201545"/>
              <a:gd name="connsiteY81" fmla="*/ 1732171 h 3380834"/>
              <a:gd name="connsiteX82" fmla="*/ 8710959 w 12201545"/>
              <a:gd name="connsiteY82" fmla="*/ 1584244 h 3380834"/>
              <a:gd name="connsiteX83" fmla="*/ 8710959 w 12201545"/>
              <a:gd name="connsiteY83" fmla="*/ 1479264 h 3380834"/>
              <a:gd name="connsiteX84" fmla="*/ 8668012 w 12201545"/>
              <a:gd name="connsiteY84" fmla="*/ 1479264 h 3380834"/>
              <a:gd name="connsiteX85" fmla="*/ 8668012 w 12201545"/>
              <a:gd name="connsiteY85" fmla="*/ 1725013 h 3380834"/>
              <a:gd name="connsiteX86" fmla="*/ 8512928 w 12201545"/>
              <a:gd name="connsiteY86" fmla="*/ 1725013 h 3380834"/>
              <a:gd name="connsiteX87" fmla="*/ 8455666 w 12201545"/>
              <a:gd name="connsiteY87" fmla="*/ 1577086 h 3380834"/>
              <a:gd name="connsiteX88" fmla="*/ 8455666 w 12201545"/>
              <a:gd name="connsiteY88" fmla="*/ 1464949 h 3380834"/>
              <a:gd name="connsiteX89" fmla="*/ 8427036 w 12201545"/>
              <a:gd name="connsiteY89" fmla="*/ 1464949 h 3380834"/>
              <a:gd name="connsiteX90" fmla="*/ 8427036 w 12201545"/>
              <a:gd name="connsiteY90" fmla="*/ 2218896 h 3380834"/>
              <a:gd name="connsiteX91" fmla="*/ 8448509 w 12201545"/>
              <a:gd name="connsiteY91" fmla="*/ 2218896 h 3380834"/>
              <a:gd name="connsiteX92" fmla="*/ 8448509 w 12201545"/>
              <a:gd name="connsiteY92" fmla="*/ 3304485 h 3380834"/>
              <a:gd name="connsiteX93" fmla="*/ 8427036 w 12201545"/>
              <a:gd name="connsiteY93" fmla="*/ 3304485 h 3380834"/>
              <a:gd name="connsiteX94" fmla="*/ 8405562 w 12201545"/>
              <a:gd name="connsiteY94" fmla="*/ 3304485 h 3380834"/>
              <a:gd name="connsiteX95" fmla="*/ 8405562 w 12201545"/>
              <a:gd name="connsiteY95" fmla="*/ 2218896 h 3380834"/>
              <a:gd name="connsiteX96" fmla="*/ 8355459 w 12201545"/>
              <a:gd name="connsiteY96" fmla="*/ 2218896 h 3380834"/>
              <a:gd name="connsiteX97" fmla="*/ 8355459 w 12201545"/>
              <a:gd name="connsiteY97" fmla="*/ 2175950 h 3380834"/>
              <a:gd name="connsiteX98" fmla="*/ 8312512 w 12201545"/>
              <a:gd name="connsiteY98" fmla="*/ 2175950 h 3380834"/>
              <a:gd name="connsiteX99" fmla="*/ 8312512 w 12201545"/>
              <a:gd name="connsiteY99" fmla="*/ 2125846 h 3380834"/>
              <a:gd name="connsiteX100" fmla="*/ 8262408 w 12201545"/>
              <a:gd name="connsiteY100" fmla="*/ 2125846 h 3380834"/>
              <a:gd name="connsiteX101" fmla="*/ 8262408 w 12201545"/>
              <a:gd name="connsiteY101" fmla="*/ 2075742 h 3380834"/>
              <a:gd name="connsiteX102" fmla="*/ 8100166 w 12201545"/>
              <a:gd name="connsiteY102" fmla="*/ 1934973 h 3380834"/>
              <a:gd name="connsiteX103" fmla="*/ 7921223 w 12201545"/>
              <a:gd name="connsiteY103" fmla="*/ 2082899 h 3380834"/>
              <a:gd name="connsiteX104" fmla="*/ 7921223 w 12201545"/>
              <a:gd name="connsiteY104" fmla="*/ 2123460 h 3380834"/>
              <a:gd name="connsiteX105" fmla="*/ 7890206 w 12201545"/>
              <a:gd name="connsiteY105" fmla="*/ 2154477 h 3380834"/>
              <a:gd name="connsiteX106" fmla="*/ 7825786 w 12201545"/>
              <a:gd name="connsiteY106" fmla="*/ 2028023 h 3380834"/>
              <a:gd name="connsiteX107" fmla="*/ 7789998 w 12201545"/>
              <a:gd name="connsiteY107" fmla="*/ 2028023 h 3380834"/>
              <a:gd name="connsiteX108" fmla="*/ 7789998 w 12201545"/>
              <a:gd name="connsiteY108" fmla="*/ 1856238 h 3380834"/>
              <a:gd name="connsiteX109" fmla="*/ 7508460 w 12201545"/>
              <a:gd name="connsiteY109" fmla="*/ 1856238 h 3380834"/>
              <a:gd name="connsiteX110" fmla="*/ 7508460 w 12201545"/>
              <a:gd name="connsiteY110" fmla="*/ 2042339 h 3380834"/>
              <a:gd name="connsiteX111" fmla="*/ 7465514 w 12201545"/>
              <a:gd name="connsiteY111" fmla="*/ 2042339 h 3380834"/>
              <a:gd name="connsiteX112" fmla="*/ 7408252 w 12201545"/>
              <a:gd name="connsiteY112" fmla="*/ 2247527 h 3380834"/>
              <a:gd name="connsiteX113" fmla="*/ 7408252 w 12201545"/>
              <a:gd name="connsiteY113" fmla="*/ 2424085 h 3380834"/>
              <a:gd name="connsiteX114" fmla="*/ 7224537 w 12201545"/>
              <a:gd name="connsiteY114" fmla="*/ 2424085 h 3380834"/>
              <a:gd name="connsiteX115" fmla="*/ 7224537 w 12201545"/>
              <a:gd name="connsiteY115" fmla="*/ 2586326 h 3380834"/>
              <a:gd name="connsiteX116" fmla="*/ 7141030 w 12201545"/>
              <a:gd name="connsiteY116" fmla="*/ 2586326 h 3380834"/>
              <a:gd name="connsiteX117" fmla="*/ 7141030 w 12201545"/>
              <a:gd name="connsiteY117" fmla="*/ 2438400 h 3380834"/>
              <a:gd name="connsiteX118" fmla="*/ 6928684 w 12201545"/>
              <a:gd name="connsiteY118" fmla="*/ 2438400 h 3380834"/>
              <a:gd name="connsiteX119" fmla="*/ 6928684 w 12201545"/>
              <a:gd name="connsiteY119" fmla="*/ 2586326 h 3380834"/>
              <a:gd name="connsiteX120" fmla="*/ 6871422 w 12201545"/>
              <a:gd name="connsiteY120" fmla="*/ 2586326 h 3380834"/>
              <a:gd name="connsiteX121" fmla="*/ 6787915 w 12201545"/>
              <a:gd name="connsiteY121" fmla="*/ 2536222 h 3380834"/>
              <a:gd name="connsiteX122" fmla="*/ 6730654 w 12201545"/>
              <a:gd name="connsiteY122" fmla="*/ 2586326 h 3380834"/>
              <a:gd name="connsiteX123" fmla="*/ 6525465 w 12201545"/>
              <a:gd name="connsiteY123" fmla="*/ 2586326 h 3380834"/>
              <a:gd name="connsiteX124" fmla="*/ 6525465 w 12201545"/>
              <a:gd name="connsiteY124" fmla="*/ 2156863 h 3380834"/>
              <a:gd name="connsiteX125" fmla="*/ 6391854 w 12201545"/>
              <a:gd name="connsiteY125" fmla="*/ 2156863 h 3380834"/>
              <a:gd name="connsiteX126" fmla="*/ 6391854 w 12201545"/>
              <a:gd name="connsiteY126" fmla="*/ 2094829 h 3380834"/>
              <a:gd name="connsiteX127" fmla="*/ 6315505 w 12201545"/>
              <a:gd name="connsiteY127" fmla="*/ 2094829 h 3380834"/>
              <a:gd name="connsiteX128" fmla="*/ 6203367 w 12201545"/>
              <a:gd name="connsiteY128" fmla="*/ 2156863 h 3380834"/>
              <a:gd name="connsiteX129" fmla="*/ 6055441 w 12201545"/>
              <a:gd name="connsiteY129" fmla="*/ 2156863 h 3380834"/>
              <a:gd name="connsiteX130" fmla="*/ 6055441 w 12201545"/>
              <a:gd name="connsiteY130" fmla="*/ 2066198 h 3380834"/>
              <a:gd name="connsiteX131" fmla="*/ 5907514 w 12201545"/>
              <a:gd name="connsiteY131" fmla="*/ 2066198 h 3380834"/>
              <a:gd name="connsiteX132" fmla="*/ 5907514 w 12201545"/>
              <a:gd name="connsiteY132" fmla="*/ 2178336 h 3380834"/>
              <a:gd name="connsiteX133" fmla="*/ 5759588 w 12201545"/>
              <a:gd name="connsiteY133" fmla="*/ 2178336 h 3380834"/>
              <a:gd name="connsiteX134" fmla="*/ 5759588 w 12201545"/>
              <a:gd name="connsiteY134" fmla="*/ 732474 h 3380834"/>
              <a:gd name="connsiteX135" fmla="*/ 5716642 w 12201545"/>
              <a:gd name="connsiteY135" fmla="*/ 732474 h 3380834"/>
              <a:gd name="connsiteX136" fmla="*/ 5716642 w 12201545"/>
              <a:gd name="connsiteY136" fmla="*/ 668055 h 3380834"/>
              <a:gd name="connsiteX137" fmla="*/ 5716642 w 12201545"/>
              <a:gd name="connsiteY137" fmla="*/ 625108 h 3380834"/>
              <a:gd name="connsiteX138" fmla="*/ 5716642 w 12201545"/>
              <a:gd name="connsiteY138" fmla="*/ 484340 h 3380834"/>
              <a:gd name="connsiteX139" fmla="*/ 5666537 w 12201545"/>
              <a:gd name="connsiteY139" fmla="*/ 484340 h 3380834"/>
              <a:gd name="connsiteX140" fmla="*/ 5666537 w 12201545"/>
              <a:gd name="connsiteY140" fmla="*/ 0 h 3380834"/>
              <a:gd name="connsiteX141" fmla="*/ 5630749 w 12201545"/>
              <a:gd name="connsiteY141" fmla="*/ 0 h 3380834"/>
              <a:gd name="connsiteX142" fmla="*/ 5630749 w 12201545"/>
              <a:gd name="connsiteY142" fmla="*/ 486726 h 3380834"/>
              <a:gd name="connsiteX143" fmla="*/ 5602118 w 12201545"/>
              <a:gd name="connsiteY143" fmla="*/ 486726 h 3380834"/>
              <a:gd name="connsiteX144" fmla="*/ 5602118 w 12201545"/>
              <a:gd name="connsiteY144" fmla="*/ 627494 h 3380834"/>
              <a:gd name="connsiteX145" fmla="*/ 5530541 w 12201545"/>
              <a:gd name="connsiteY145" fmla="*/ 627494 h 3380834"/>
              <a:gd name="connsiteX146" fmla="*/ 5530541 w 12201545"/>
              <a:gd name="connsiteY146" fmla="*/ 732474 h 3380834"/>
              <a:gd name="connsiteX147" fmla="*/ 5411245 w 12201545"/>
              <a:gd name="connsiteY147" fmla="*/ 732474 h 3380834"/>
              <a:gd name="connsiteX148" fmla="*/ 5411245 w 12201545"/>
              <a:gd name="connsiteY148" fmla="*/ 668055 h 3380834"/>
              <a:gd name="connsiteX149" fmla="*/ 5411245 w 12201545"/>
              <a:gd name="connsiteY149" fmla="*/ 625108 h 3380834"/>
              <a:gd name="connsiteX150" fmla="*/ 5411245 w 12201545"/>
              <a:gd name="connsiteY150" fmla="*/ 484340 h 3380834"/>
              <a:gd name="connsiteX151" fmla="*/ 5361141 w 12201545"/>
              <a:gd name="connsiteY151" fmla="*/ 484340 h 3380834"/>
              <a:gd name="connsiteX152" fmla="*/ 5361141 w 12201545"/>
              <a:gd name="connsiteY152" fmla="*/ 0 h 3380834"/>
              <a:gd name="connsiteX153" fmla="*/ 5325352 w 12201545"/>
              <a:gd name="connsiteY153" fmla="*/ 0 h 3380834"/>
              <a:gd name="connsiteX154" fmla="*/ 5325352 w 12201545"/>
              <a:gd name="connsiteY154" fmla="*/ 486726 h 3380834"/>
              <a:gd name="connsiteX155" fmla="*/ 5296721 w 12201545"/>
              <a:gd name="connsiteY155" fmla="*/ 486726 h 3380834"/>
              <a:gd name="connsiteX156" fmla="*/ 5296721 w 12201545"/>
              <a:gd name="connsiteY156" fmla="*/ 627494 h 3380834"/>
              <a:gd name="connsiteX157" fmla="*/ 5225144 w 12201545"/>
              <a:gd name="connsiteY157" fmla="*/ 627494 h 3380834"/>
              <a:gd name="connsiteX158" fmla="*/ 5225144 w 12201545"/>
              <a:gd name="connsiteY158" fmla="*/ 732474 h 3380834"/>
              <a:gd name="connsiteX159" fmla="*/ 5225144 w 12201545"/>
              <a:gd name="connsiteY159" fmla="*/ 844612 h 3380834"/>
              <a:gd name="connsiteX160" fmla="*/ 5225144 w 12201545"/>
              <a:gd name="connsiteY160" fmla="*/ 2319104 h 3380834"/>
              <a:gd name="connsiteX161" fmla="*/ 5172654 w 12201545"/>
              <a:gd name="connsiteY161" fmla="*/ 2319104 h 3380834"/>
              <a:gd name="connsiteX162" fmla="*/ 5117778 w 12201545"/>
              <a:gd name="connsiteY162" fmla="*/ 2319104 h 3380834"/>
              <a:gd name="connsiteX163" fmla="*/ 5117778 w 12201545"/>
              <a:gd name="connsiteY163" fmla="*/ 2428856 h 3380834"/>
              <a:gd name="connsiteX164" fmla="*/ 4919747 w 12201545"/>
              <a:gd name="connsiteY164" fmla="*/ 2428856 h 3380834"/>
              <a:gd name="connsiteX165" fmla="*/ 4919747 w 12201545"/>
              <a:gd name="connsiteY165" fmla="*/ 3056351 h 3380834"/>
              <a:gd name="connsiteX166" fmla="*/ 5203671 w 12201545"/>
              <a:gd name="connsiteY166" fmla="*/ 3056351 h 3380834"/>
              <a:gd name="connsiteX167" fmla="*/ 5203671 w 12201545"/>
              <a:gd name="connsiteY167" fmla="*/ 2421699 h 3380834"/>
              <a:gd name="connsiteX168" fmla="*/ 5225144 w 12201545"/>
              <a:gd name="connsiteY168" fmla="*/ 2421699 h 3380834"/>
              <a:gd name="connsiteX169" fmla="*/ 5246617 w 12201545"/>
              <a:gd name="connsiteY169" fmla="*/ 2421699 h 3380834"/>
              <a:gd name="connsiteX170" fmla="*/ 5246617 w 12201545"/>
              <a:gd name="connsiteY170" fmla="*/ 3056351 h 3380834"/>
              <a:gd name="connsiteX171" fmla="*/ 5614047 w 12201545"/>
              <a:gd name="connsiteY171" fmla="*/ 3056351 h 3380834"/>
              <a:gd name="connsiteX172" fmla="*/ 5614047 w 12201545"/>
              <a:gd name="connsiteY172" fmla="*/ 2175950 h 3380834"/>
              <a:gd name="connsiteX173" fmla="*/ 5635520 w 12201545"/>
              <a:gd name="connsiteY173" fmla="*/ 2175950 h 3380834"/>
              <a:gd name="connsiteX174" fmla="*/ 5656994 w 12201545"/>
              <a:gd name="connsiteY174" fmla="*/ 2175950 h 3380834"/>
              <a:gd name="connsiteX175" fmla="*/ 5656994 w 12201545"/>
              <a:gd name="connsiteY175" fmla="*/ 3056351 h 3380834"/>
              <a:gd name="connsiteX176" fmla="*/ 6100773 w 12201545"/>
              <a:gd name="connsiteY176" fmla="*/ 3056351 h 3380834"/>
              <a:gd name="connsiteX177" fmla="*/ 6100773 w 12201545"/>
              <a:gd name="connsiteY177" fmla="*/ 3053965 h 3380834"/>
              <a:gd name="connsiteX178" fmla="*/ 6506378 w 12201545"/>
              <a:gd name="connsiteY178" fmla="*/ 3053965 h 3380834"/>
              <a:gd name="connsiteX179" fmla="*/ 6506378 w 12201545"/>
              <a:gd name="connsiteY179" fmla="*/ 2660290 h 3380834"/>
              <a:gd name="connsiteX180" fmla="*/ 6527851 w 12201545"/>
              <a:gd name="connsiteY180" fmla="*/ 2660290 h 3380834"/>
              <a:gd name="connsiteX181" fmla="*/ 6549324 w 12201545"/>
              <a:gd name="connsiteY181" fmla="*/ 2660290 h 3380834"/>
              <a:gd name="connsiteX182" fmla="*/ 6549324 w 12201545"/>
              <a:gd name="connsiteY182" fmla="*/ 3053965 h 3380834"/>
              <a:gd name="connsiteX183" fmla="*/ 6678163 w 12201545"/>
              <a:gd name="connsiteY183" fmla="*/ 3053965 h 3380834"/>
              <a:gd name="connsiteX184" fmla="*/ 6678163 w 12201545"/>
              <a:gd name="connsiteY184" fmla="*/ 2839233 h 3380834"/>
              <a:gd name="connsiteX185" fmla="*/ 6699636 w 12201545"/>
              <a:gd name="connsiteY185" fmla="*/ 2839233 h 3380834"/>
              <a:gd name="connsiteX186" fmla="*/ 6699636 w 12201545"/>
              <a:gd name="connsiteY186" fmla="*/ 2817760 h 3380834"/>
              <a:gd name="connsiteX187" fmla="*/ 6869036 w 12201545"/>
              <a:gd name="connsiteY187" fmla="*/ 2817760 h 3380834"/>
              <a:gd name="connsiteX188" fmla="*/ 6919140 w 12201545"/>
              <a:gd name="connsiteY188" fmla="*/ 2817760 h 3380834"/>
              <a:gd name="connsiteX189" fmla="*/ 6919140 w 12201545"/>
              <a:gd name="connsiteY189" fmla="*/ 2688920 h 3380834"/>
              <a:gd name="connsiteX190" fmla="*/ 6940613 w 12201545"/>
              <a:gd name="connsiteY190" fmla="*/ 2688920 h 3380834"/>
              <a:gd name="connsiteX191" fmla="*/ 6962086 w 12201545"/>
              <a:gd name="connsiteY191" fmla="*/ 2688920 h 3380834"/>
              <a:gd name="connsiteX192" fmla="*/ 6962086 w 12201545"/>
              <a:gd name="connsiteY192" fmla="*/ 2817760 h 3380834"/>
              <a:gd name="connsiteX193" fmla="*/ 7322359 w 12201545"/>
              <a:gd name="connsiteY193" fmla="*/ 2817760 h 3380834"/>
              <a:gd name="connsiteX194" fmla="*/ 7322359 w 12201545"/>
              <a:gd name="connsiteY194" fmla="*/ 2839233 h 3380834"/>
              <a:gd name="connsiteX195" fmla="*/ 7343832 w 12201545"/>
              <a:gd name="connsiteY195" fmla="*/ 2839233 h 3380834"/>
              <a:gd name="connsiteX196" fmla="*/ 7343832 w 12201545"/>
              <a:gd name="connsiteY196" fmla="*/ 2937055 h 3380834"/>
              <a:gd name="connsiteX197" fmla="*/ 7401095 w 12201545"/>
              <a:gd name="connsiteY197" fmla="*/ 2937055 h 3380834"/>
              <a:gd name="connsiteX198" fmla="*/ 7401095 w 12201545"/>
              <a:gd name="connsiteY198" fmla="*/ 2490890 h 3380834"/>
              <a:gd name="connsiteX199" fmla="*/ 7422568 w 12201545"/>
              <a:gd name="connsiteY199" fmla="*/ 2490890 h 3380834"/>
              <a:gd name="connsiteX200" fmla="*/ 7444041 w 12201545"/>
              <a:gd name="connsiteY200" fmla="*/ 2490890 h 3380834"/>
              <a:gd name="connsiteX201" fmla="*/ 7444041 w 12201545"/>
              <a:gd name="connsiteY201" fmla="*/ 2937055 h 3380834"/>
              <a:gd name="connsiteX202" fmla="*/ 7618212 w 12201545"/>
              <a:gd name="connsiteY202" fmla="*/ 2937055 h 3380834"/>
              <a:gd name="connsiteX203" fmla="*/ 7618212 w 12201545"/>
              <a:gd name="connsiteY203" fmla="*/ 2958528 h 3380834"/>
              <a:gd name="connsiteX204" fmla="*/ 7639686 w 12201545"/>
              <a:gd name="connsiteY204" fmla="*/ 2958528 h 3380834"/>
              <a:gd name="connsiteX205" fmla="*/ 7639686 w 12201545"/>
              <a:gd name="connsiteY205" fmla="*/ 3149401 h 3380834"/>
              <a:gd name="connsiteX206" fmla="*/ 7873504 w 12201545"/>
              <a:gd name="connsiteY206" fmla="*/ 3149401 h 3380834"/>
              <a:gd name="connsiteX207" fmla="*/ 7873504 w 12201545"/>
              <a:gd name="connsiteY207" fmla="*/ 2254685 h 3380834"/>
              <a:gd name="connsiteX208" fmla="*/ 7894978 w 12201545"/>
              <a:gd name="connsiteY208" fmla="*/ 2254685 h 3380834"/>
              <a:gd name="connsiteX209" fmla="*/ 7916451 w 12201545"/>
              <a:gd name="connsiteY209" fmla="*/ 2254685 h 3380834"/>
              <a:gd name="connsiteX210" fmla="*/ 7916451 w 12201545"/>
              <a:gd name="connsiteY210" fmla="*/ 3149401 h 3380834"/>
              <a:gd name="connsiteX211" fmla="*/ 7988028 w 12201545"/>
              <a:gd name="connsiteY211" fmla="*/ 3149401 h 3380834"/>
              <a:gd name="connsiteX212" fmla="*/ 7988028 w 12201545"/>
              <a:gd name="connsiteY212" fmla="*/ 3168488 h 3380834"/>
              <a:gd name="connsiteX213" fmla="*/ 8009502 w 12201545"/>
              <a:gd name="connsiteY213" fmla="*/ 3168488 h 3380834"/>
              <a:gd name="connsiteX214" fmla="*/ 8009502 w 12201545"/>
              <a:gd name="connsiteY214" fmla="*/ 3304485 h 3380834"/>
              <a:gd name="connsiteX215" fmla="*/ 7988028 w 12201545"/>
              <a:gd name="connsiteY215" fmla="*/ 3304485 h 3380834"/>
              <a:gd name="connsiteX216" fmla="*/ 7966555 w 12201545"/>
              <a:gd name="connsiteY216" fmla="*/ 3304485 h 3380834"/>
              <a:gd name="connsiteX217" fmla="*/ 7966555 w 12201545"/>
              <a:gd name="connsiteY217" fmla="*/ 3189962 h 3380834"/>
              <a:gd name="connsiteX218" fmla="*/ 7608668 w 12201545"/>
              <a:gd name="connsiteY218" fmla="*/ 3189962 h 3380834"/>
              <a:gd name="connsiteX219" fmla="*/ 7608668 w 12201545"/>
              <a:gd name="connsiteY219" fmla="*/ 3168488 h 3380834"/>
              <a:gd name="connsiteX220" fmla="*/ 7587195 w 12201545"/>
              <a:gd name="connsiteY220" fmla="*/ 3168488 h 3380834"/>
              <a:gd name="connsiteX221" fmla="*/ 7587195 w 12201545"/>
              <a:gd name="connsiteY221" fmla="*/ 2977616 h 3380834"/>
              <a:gd name="connsiteX222" fmla="*/ 7315202 w 12201545"/>
              <a:gd name="connsiteY222" fmla="*/ 2977616 h 3380834"/>
              <a:gd name="connsiteX223" fmla="*/ 6995490 w 12201545"/>
              <a:gd name="connsiteY223" fmla="*/ 2977616 h 3380834"/>
              <a:gd name="connsiteX224" fmla="*/ 6995490 w 12201545"/>
              <a:gd name="connsiteY224" fmla="*/ 3304485 h 3380834"/>
              <a:gd name="connsiteX225" fmla="*/ 6974016 w 12201545"/>
              <a:gd name="connsiteY225" fmla="*/ 3304485 h 3380834"/>
              <a:gd name="connsiteX226" fmla="*/ 6952543 w 12201545"/>
              <a:gd name="connsiteY226" fmla="*/ 3304485 h 3380834"/>
              <a:gd name="connsiteX227" fmla="*/ 6952543 w 12201545"/>
              <a:gd name="connsiteY227" fmla="*/ 2958528 h 3380834"/>
              <a:gd name="connsiteX228" fmla="*/ 6974016 w 12201545"/>
              <a:gd name="connsiteY228" fmla="*/ 2958528 h 3380834"/>
              <a:gd name="connsiteX229" fmla="*/ 6974016 w 12201545"/>
              <a:gd name="connsiteY229" fmla="*/ 2937055 h 3380834"/>
              <a:gd name="connsiteX230" fmla="*/ 7293729 w 12201545"/>
              <a:gd name="connsiteY230" fmla="*/ 2937055 h 3380834"/>
              <a:gd name="connsiteX231" fmla="*/ 7293729 w 12201545"/>
              <a:gd name="connsiteY231" fmla="*/ 2860706 h 3380834"/>
              <a:gd name="connsiteX232" fmla="*/ 6861879 w 12201545"/>
              <a:gd name="connsiteY232" fmla="*/ 2860706 h 3380834"/>
              <a:gd name="connsiteX233" fmla="*/ 6713952 w 12201545"/>
              <a:gd name="connsiteY233" fmla="*/ 2860706 h 3380834"/>
              <a:gd name="connsiteX234" fmla="*/ 6713952 w 12201545"/>
              <a:gd name="connsiteY234" fmla="*/ 3056351 h 3380834"/>
              <a:gd name="connsiteX235" fmla="*/ 6861879 w 12201545"/>
              <a:gd name="connsiteY235" fmla="*/ 3056351 h 3380834"/>
              <a:gd name="connsiteX236" fmla="*/ 6861879 w 12201545"/>
              <a:gd name="connsiteY236" fmla="*/ 3075438 h 3380834"/>
              <a:gd name="connsiteX237" fmla="*/ 6861879 w 12201545"/>
              <a:gd name="connsiteY237" fmla="*/ 3077824 h 3380834"/>
              <a:gd name="connsiteX238" fmla="*/ 6883352 w 12201545"/>
              <a:gd name="connsiteY238" fmla="*/ 3077824 h 3380834"/>
              <a:gd name="connsiteX239" fmla="*/ 6883352 w 12201545"/>
              <a:gd name="connsiteY239" fmla="*/ 3275854 h 3380834"/>
              <a:gd name="connsiteX240" fmla="*/ 6861879 w 12201545"/>
              <a:gd name="connsiteY240" fmla="*/ 3275854 h 3380834"/>
              <a:gd name="connsiteX241" fmla="*/ 6840406 w 12201545"/>
              <a:gd name="connsiteY241" fmla="*/ 3275854 h 3380834"/>
              <a:gd name="connsiteX242" fmla="*/ 6840406 w 12201545"/>
              <a:gd name="connsiteY242" fmla="*/ 3096911 h 3380834"/>
              <a:gd name="connsiteX243" fmla="*/ 6644761 w 12201545"/>
              <a:gd name="connsiteY243" fmla="*/ 3096911 h 3380834"/>
              <a:gd name="connsiteX244" fmla="*/ 6644761 w 12201545"/>
              <a:gd name="connsiteY244" fmla="*/ 3306871 h 3380834"/>
              <a:gd name="connsiteX245" fmla="*/ 6623288 w 12201545"/>
              <a:gd name="connsiteY245" fmla="*/ 3306871 h 3380834"/>
              <a:gd name="connsiteX246" fmla="*/ 6601815 w 12201545"/>
              <a:gd name="connsiteY246" fmla="*/ 3306871 h 3380834"/>
              <a:gd name="connsiteX247" fmla="*/ 6601815 w 12201545"/>
              <a:gd name="connsiteY247" fmla="*/ 3096911 h 3380834"/>
              <a:gd name="connsiteX248" fmla="*/ 6520693 w 12201545"/>
              <a:gd name="connsiteY248" fmla="*/ 3096911 h 3380834"/>
              <a:gd name="connsiteX249" fmla="*/ 6327435 w 12201545"/>
              <a:gd name="connsiteY249" fmla="*/ 3096911 h 3380834"/>
              <a:gd name="connsiteX250" fmla="*/ 6327435 w 12201545"/>
              <a:gd name="connsiteY250" fmla="*/ 3306871 h 3380834"/>
              <a:gd name="connsiteX251" fmla="*/ 6305961 w 12201545"/>
              <a:gd name="connsiteY251" fmla="*/ 3306871 h 3380834"/>
              <a:gd name="connsiteX252" fmla="*/ 6284488 w 12201545"/>
              <a:gd name="connsiteY252" fmla="*/ 3306871 h 3380834"/>
              <a:gd name="connsiteX253" fmla="*/ 6284488 w 12201545"/>
              <a:gd name="connsiteY253" fmla="*/ 3096911 h 3380834"/>
              <a:gd name="connsiteX254" fmla="*/ 6112703 w 12201545"/>
              <a:gd name="connsiteY254" fmla="*/ 3096911 h 3380834"/>
              <a:gd name="connsiteX255" fmla="*/ 6112703 w 12201545"/>
              <a:gd name="connsiteY255" fmla="*/ 3306871 h 3380834"/>
              <a:gd name="connsiteX256" fmla="*/ 6091230 w 12201545"/>
              <a:gd name="connsiteY256" fmla="*/ 3306871 h 3380834"/>
              <a:gd name="connsiteX257" fmla="*/ 6069756 w 12201545"/>
              <a:gd name="connsiteY257" fmla="*/ 3306871 h 3380834"/>
              <a:gd name="connsiteX258" fmla="*/ 6069756 w 12201545"/>
              <a:gd name="connsiteY258" fmla="*/ 3099297 h 3380834"/>
              <a:gd name="connsiteX259" fmla="*/ 4895888 w 12201545"/>
              <a:gd name="connsiteY259" fmla="*/ 3099297 h 3380834"/>
              <a:gd name="connsiteX260" fmla="*/ 4318498 w 12201545"/>
              <a:gd name="connsiteY260" fmla="*/ 3099297 h 3380834"/>
              <a:gd name="connsiteX261" fmla="*/ 4318498 w 12201545"/>
              <a:gd name="connsiteY261" fmla="*/ 3330730 h 3380834"/>
              <a:gd name="connsiteX262" fmla="*/ 4297025 w 12201545"/>
              <a:gd name="connsiteY262" fmla="*/ 3330730 h 3380834"/>
              <a:gd name="connsiteX263" fmla="*/ 4275552 w 12201545"/>
              <a:gd name="connsiteY263" fmla="*/ 3330730 h 3380834"/>
              <a:gd name="connsiteX264" fmla="*/ 4275552 w 12201545"/>
              <a:gd name="connsiteY264" fmla="*/ 3077824 h 3380834"/>
              <a:gd name="connsiteX265" fmla="*/ 4297025 w 12201545"/>
              <a:gd name="connsiteY265" fmla="*/ 3077824 h 3380834"/>
              <a:gd name="connsiteX266" fmla="*/ 4297025 w 12201545"/>
              <a:gd name="connsiteY266" fmla="*/ 3056351 h 3380834"/>
              <a:gd name="connsiteX267" fmla="*/ 4874415 w 12201545"/>
              <a:gd name="connsiteY267" fmla="*/ 3056351 h 3380834"/>
              <a:gd name="connsiteX268" fmla="*/ 4874415 w 12201545"/>
              <a:gd name="connsiteY268" fmla="*/ 2428856 h 3380834"/>
              <a:gd name="connsiteX269" fmla="*/ 4895888 w 12201545"/>
              <a:gd name="connsiteY269" fmla="*/ 2428856 h 3380834"/>
              <a:gd name="connsiteX270" fmla="*/ 4895888 w 12201545"/>
              <a:gd name="connsiteY270" fmla="*/ 2252299 h 3380834"/>
              <a:gd name="connsiteX271" fmla="*/ 4227833 w 12201545"/>
              <a:gd name="connsiteY271" fmla="*/ 2252299 h 3380834"/>
              <a:gd name="connsiteX272" fmla="*/ 4227833 w 12201545"/>
              <a:gd name="connsiteY272" fmla="*/ 2347735 h 3380834"/>
              <a:gd name="connsiteX273" fmla="*/ 4165800 w 12201545"/>
              <a:gd name="connsiteY273" fmla="*/ 2347735 h 3380834"/>
              <a:gd name="connsiteX274" fmla="*/ 4165800 w 12201545"/>
              <a:gd name="connsiteY274" fmla="*/ 3330730 h 3380834"/>
              <a:gd name="connsiteX275" fmla="*/ 4144326 w 12201545"/>
              <a:gd name="connsiteY275" fmla="*/ 3330730 h 3380834"/>
              <a:gd name="connsiteX276" fmla="*/ 4122853 w 12201545"/>
              <a:gd name="connsiteY276" fmla="*/ 3330730 h 3380834"/>
              <a:gd name="connsiteX277" fmla="*/ 4122853 w 12201545"/>
              <a:gd name="connsiteY277" fmla="*/ 2352507 h 3380834"/>
              <a:gd name="connsiteX278" fmla="*/ 3929594 w 12201545"/>
              <a:gd name="connsiteY278" fmla="*/ 2402611 h 3380834"/>
              <a:gd name="connsiteX279" fmla="*/ 3929594 w 12201545"/>
              <a:gd name="connsiteY279" fmla="*/ 2624501 h 3380834"/>
              <a:gd name="connsiteX280" fmla="*/ 3788826 w 12201545"/>
              <a:gd name="connsiteY280" fmla="*/ 2483732 h 3380834"/>
              <a:gd name="connsiteX281" fmla="*/ 3788826 w 12201545"/>
              <a:gd name="connsiteY281" fmla="*/ 2428856 h 3380834"/>
              <a:gd name="connsiteX282" fmla="*/ 3714863 w 12201545"/>
              <a:gd name="connsiteY282" fmla="*/ 2428856 h 3380834"/>
              <a:gd name="connsiteX283" fmla="*/ 3714863 w 12201545"/>
              <a:gd name="connsiteY283" fmla="*/ 2863092 h 3380834"/>
              <a:gd name="connsiteX284" fmla="*/ 3736336 w 12201545"/>
              <a:gd name="connsiteY284" fmla="*/ 2863092 h 3380834"/>
              <a:gd name="connsiteX285" fmla="*/ 3736336 w 12201545"/>
              <a:gd name="connsiteY285" fmla="*/ 2863092 h 3380834"/>
              <a:gd name="connsiteX286" fmla="*/ 3896192 w 12201545"/>
              <a:gd name="connsiteY286" fmla="*/ 2863092 h 3380834"/>
              <a:gd name="connsiteX287" fmla="*/ 3896192 w 12201545"/>
              <a:gd name="connsiteY287" fmla="*/ 2796286 h 3380834"/>
              <a:gd name="connsiteX288" fmla="*/ 3917665 w 12201545"/>
              <a:gd name="connsiteY288" fmla="*/ 2796286 h 3380834"/>
              <a:gd name="connsiteX289" fmla="*/ 3917665 w 12201545"/>
              <a:gd name="connsiteY289" fmla="*/ 2774813 h 3380834"/>
              <a:gd name="connsiteX290" fmla="*/ 4094222 w 12201545"/>
              <a:gd name="connsiteY290" fmla="*/ 2774813 h 3380834"/>
              <a:gd name="connsiteX291" fmla="*/ 4094222 w 12201545"/>
              <a:gd name="connsiteY291" fmla="*/ 2796286 h 3380834"/>
              <a:gd name="connsiteX292" fmla="*/ 4094222 w 12201545"/>
              <a:gd name="connsiteY292" fmla="*/ 2815374 h 3380834"/>
              <a:gd name="connsiteX293" fmla="*/ 3936752 w 12201545"/>
              <a:gd name="connsiteY293" fmla="*/ 2815374 h 3380834"/>
              <a:gd name="connsiteX294" fmla="*/ 3936752 w 12201545"/>
              <a:gd name="connsiteY294" fmla="*/ 2882179 h 3380834"/>
              <a:gd name="connsiteX295" fmla="*/ 3915279 w 12201545"/>
              <a:gd name="connsiteY295" fmla="*/ 2882179 h 3380834"/>
              <a:gd name="connsiteX296" fmla="*/ 3915279 w 12201545"/>
              <a:gd name="connsiteY296" fmla="*/ 2903652 h 3380834"/>
              <a:gd name="connsiteX297" fmla="*/ 3755423 w 12201545"/>
              <a:gd name="connsiteY297" fmla="*/ 2903652 h 3380834"/>
              <a:gd name="connsiteX298" fmla="*/ 3755423 w 12201545"/>
              <a:gd name="connsiteY298" fmla="*/ 2953757 h 3380834"/>
              <a:gd name="connsiteX299" fmla="*/ 3829386 w 12201545"/>
              <a:gd name="connsiteY299" fmla="*/ 2953757 h 3380834"/>
              <a:gd name="connsiteX300" fmla="*/ 3829386 w 12201545"/>
              <a:gd name="connsiteY300" fmla="*/ 2972844 h 3380834"/>
              <a:gd name="connsiteX301" fmla="*/ 3850859 w 12201545"/>
              <a:gd name="connsiteY301" fmla="*/ 2972844 h 3380834"/>
              <a:gd name="connsiteX302" fmla="*/ 3850859 w 12201545"/>
              <a:gd name="connsiteY302" fmla="*/ 3156559 h 3380834"/>
              <a:gd name="connsiteX303" fmla="*/ 4001172 w 12201545"/>
              <a:gd name="connsiteY303" fmla="*/ 3156559 h 3380834"/>
              <a:gd name="connsiteX304" fmla="*/ 4001172 w 12201545"/>
              <a:gd name="connsiteY304" fmla="*/ 3166102 h 3380834"/>
              <a:gd name="connsiteX305" fmla="*/ 4022645 w 12201545"/>
              <a:gd name="connsiteY305" fmla="*/ 3166102 h 3380834"/>
              <a:gd name="connsiteX306" fmla="*/ 4022645 w 12201545"/>
              <a:gd name="connsiteY306" fmla="*/ 3304485 h 3380834"/>
              <a:gd name="connsiteX307" fmla="*/ 4001172 w 12201545"/>
              <a:gd name="connsiteY307" fmla="*/ 3304485 h 3380834"/>
              <a:gd name="connsiteX308" fmla="*/ 3979699 w 12201545"/>
              <a:gd name="connsiteY308" fmla="*/ 3304485 h 3380834"/>
              <a:gd name="connsiteX309" fmla="*/ 3979699 w 12201545"/>
              <a:gd name="connsiteY309" fmla="*/ 3197119 h 3380834"/>
              <a:gd name="connsiteX310" fmla="*/ 3829386 w 12201545"/>
              <a:gd name="connsiteY310" fmla="*/ 3197119 h 3380834"/>
              <a:gd name="connsiteX311" fmla="*/ 3829386 w 12201545"/>
              <a:gd name="connsiteY311" fmla="*/ 3175646 h 3380834"/>
              <a:gd name="connsiteX312" fmla="*/ 3807913 w 12201545"/>
              <a:gd name="connsiteY312" fmla="*/ 3175646 h 3380834"/>
              <a:gd name="connsiteX313" fmla="*/ 3807913 w 12201545"/>
              <a:gd name="connsiteY313" fmla="*/ 2991931 h 3380834"/>
              <a:gd name="connsiteX314" fmla="*/ 3733950 w 12201545"/>
              <a:gd name="connsiteY314" fmla="*/ 2991931 h 3380834"/>
              <a:gd name="connsiteX315" fmla="*/ 3733950 w 12201545"/>
              <a:gd name="connsiteY315" fmla="*/ 2970458 h 3380834"/>
              <a:gd name="connsiteX316" fmla="*/ 3712477 w 12201545"/>
              <a:gd name="connsiteY316" fmla="*/ 2970458 h 3380834"/>
              <a:gd name="connsiteX317" fmla="*/ 3712477 w 12201545"/>
              <a:gd name="connsiteY317" fmla="*/ 2901266 h 3380834"/>
              <a:gd name="connsiteX318" fmla="*/ 3648057 w 12201545"/>
              <a:gd name="connsiteY318" fmla="*/ 2901266 h 3380834"/>
              <a:gd name="connsiteX319" fmla="*/ 3648057 w 12201545"/>
              <a:gd name="connsiteY319" fmla="*/ 2879793 h 3380834"/>
              <a:gd name="connsiteX320" fmla="*/ 3626584 w 12201545"/>
              <a:gd name="connsiteY320" fmla="*/ 2879793 h 3380834"/>
              <a:gd name="connsiteX321" fmla="*/ 3626584 w 12201545"/>
              <a:gd name="connsiteY321" fmla="*/ 2815374 h 3380834"/>
              <a:gd name="connsiteX322" fmla="*/ 3266311 w 12201545"/>
              <a:gd name="connsiteY322" fmla="*/ 2815374 h 3380834"/>
              <a:gd name="connsiteX323" fmla="*/ 3266311 w 12201545"/>
              <a:gd name="connsiteY323" fmla="*/ 2796286 h 3380834"/>
              <a:gd name="connsiteX324" fmla="*/ 3244838 w 12201545"/>
              <a:gd name="connsiteY324" fmla="*/ 2796286 h 3380834"/>
              <a:gd name="connsiteX325" fmla="*/ 3244838 w 12201545"/>
              <a:gd name="connsiteY325" fmla="*/ 2600642 h 3380834"/>
              <a:gd name="connsiteX326" fmla="*/ 3266311 w 12201545"/>
              <a:gd name="connsiteY326" fmla="*/ 2600642 h 3380834"/>
              <a:gd name="connsiteX327" fmla="*/ 3287785 w 12201545"/>
              <a:gd name="connsiteY327" fmla="*/ 2600642 h 3380834"/>
              <a:gd name="connsiteX328" fmla="*/ 3287785 w 12201545"/>
              <a:gd name="connsiteY328" fmla="*/ 2774813 h 3380834"/>
              <a:gd name="connsiteX329" fmla="*/ 3648057 w 12201545"/>
              <a:gd name="connsiteY329" fmla="*/ 2774813 h 3380834"/>
              <a:gd name="connsiteX330" fmla="*/ 3648057 w 12201545"/>
              <a:gd name="connsiteY330" fmla="*/ 2796286 h 3380834"/>
              <a:gd name="connsiteX331" fmla="*/ 3669530 w 12201545"/>
              <a:gd name="connsiteY331" fmla="*/ 2796286 h 3380834"/>
              <a:gd name="connsiteX332" fmla="*/ 3669530 w 12201545"/>
              <a:gd name="connsiteY332" fmla="*/ 2865478 h 3380834"/>
              <a:gd name="connsiteX333" fmla="*/ 3671916 w 12201545"/>
              <a:gd name="connsiteY333" fmla="*/ 2865478 h 3380834"/>
              <a:gd name="connsiteX334" fmla="*/ 3671916 w 12201545"/>
              <a:gd name="connsiteY334" fmla="*/ 2431242 h 3380834"/>
              <a:gd name="connsiteX335" fmla="*/ 3445255 w 12201545"/>
              <a:gd name="connsiteY335" fmla="*/ 2431242 h 3380834"/>
              <a:gd name="connsiteX336" fmla="*/ 3445255 w 12201545"/>
              <a:gd name="connsiteY336" fmla="*/ 2540994 h 3380834"/>
              <a:gd name="connsiteX337" fmla="*/ 3268697 w 12201545"/>
              <a:gd name="connsiteY337" fmla="*/ 2540994 h 3380834"/>
              <a:gd name="connsiteX338" fmla="*/ 3268697 w 12201545"/>
              <a:gd name="connsiteY338" fmla="*/ 1557999 h 3380834"/>
              <a:gd name="connsiteX339" fmla="*/ 3077825 w 12201545"/>
              <a:gd name="connsiteY339" fmla="*/ 1557999 h 3380834"/>
              <a:gd name="connsiteX340" fmla="*/ 3077825 w 12201545"/>
              <a:gd name="connsiteY340" fmla="*/ 1462563 h 3380834"/>
              <a:gd name="connsiteX341" fmla="*/ 2901267 w 12201545"/>
              <a:gd name="connsiteY341" fmla="*/ 1462563 h 3380834"/>
              <a:gd name="connsiteX342" fmla="*/ 2901267 w 12201545"/>
              <a:gd name="connsiteY342" fmla="*/ 1326566 h 3380834"/>
              <a:gd name="connsiteX343" fmla="*/ 2832076 w 12201545"/>
              <a:gd name="connsiteY343" fmla="*/ 1326566 h 3380834"/>
              <a:gd name="connsiteX344" fmla="*/ 2832076 w 12201545"/>
              <a:gd name="connsiteY344" fmla="*/ 1095133 h 3380834"/>
              <a:gd name="connsiteX345" fmla="*/ 2762884 w 12201545"/>
              <a:gd name="connsiteY345" fmla="*/ 1095133 h 3380834"/>
              <a:gd name="connsiteX346" fmla="*/ 2762884 w 12201545"/>
              <a:gd name="connsiteY346" fmla="*/ 1491194 h 3380834"/>
              <a:gd name="connsiteX347" fmla="*/ 2626887 w 12201545"/>
              <a:gd name="connsiteY347" fmla="*/ 1491194 h 3380834"/>
              <a:gd name="connsiteX348" fmla="*/ 2626887 w 12201545"/>
              <a:gd name="connsiteY348" fmla="*/ 2977616 h 3380834"/>
              <a:gd name="connsiteX349" fmla="*/ 2648361 w 12201545"/>
              <a:gd name="connsiteY349" fmla="*/ 2977616 h 3380834"/>
              <a:gd name="connsiteX350" fmla="*/ 2648361 w 12201545"/>
              <a:gd name="connsiteY350" fmla="*/ 3309257 h 3380834"/>
              <a:gd name="connsiteX351" fmla="*/ 2626887 w 12201545"/>
              <a:gd name="connsiteY351" fmla="*/ 3309257 h 3380834"/>
              <a:gd name="connsiteX352" fmla="*/ 2624502 w 12201545"/>
              <a:gd name="connsiteY352" fmla="*/ 3309257 h 3380834"/>
              <a:gd name="connsiteX353" fmla="*/ 2624502 w 12201545"/>
              <a:gd name="connsiteY353" fmla="*/ 2977616 h 3380834"/>
              <a:gd name="connsiteX354" fmla="*/ 2323877 w 12201545"/>
              <a:gd name="connsiteY354" fmla="*/ 2977616 h 3380834"/>
              <a:gd name="connsiteX355" fmla="*/ 2323877 w 12201545"/>
              <a:gd name="connsiteY355" fmla="*/ 3309257 h 3380834"/>
              <a:gd name="connsiteX356" fmla="*/ 2302404 w 12201545"/>
              <a:gd name="connsiteY356" fmla="*/ 3309257 h 3380834"/>
              <a:gd name="connsiteX357" fmla="*/ 2280930 w 12201545"/>
              <a:gd name="connsiteY357" fmla="*/ 3309257 h 3380834"/>
              <a:gd name="connsiteX358" fmla="*/ 2280930 w 12201545"/>
              <a:gd name="connsiteY358" fmla="*/ 2977616 h 3380834"/>
              <a:gd name="connsiteX359" fmla="*/ 2302404 w 12201545"/>
              <a:gd name="connsiteY359" fmla="*/ 2977616 h 3380834"/>
              <a:gd name="connsiteX360" fmla="*/ 2302404 w 12201545"/>
              <a:gd name="connsiteY360" fmla="*/ 2252299 h 3380834"/>
              <a:gd name="connsiteX361" fmla="*/ 2166407 w 12201545"/>
              <a:gd name="connsiteY361" fmla="*/ 2183108 h 3380834"/>
              <a:gd name="connsiteX362" fmla="*/ 2166407 w 12201545"/>
              <a:gd name="connsiteY362" fmla="*/ 1965990 h 3380834"/>
              <a:gd name="connsiteX363" fmla="*/ 2056655 w 12201545"/>
              <a:gd name="connsiteY363" fmla="*/ 1965990 h 3380834"/>
              <a:gd name="connsiteX364" fmla="*/ 2056655 w 12201545"/>
              <a:gd name="connsiteY364" fmla="*/ 1815677 h 3380834"/>
              <a:gd name="connsiteX365" fmla="*/ 1920658 w 12201545"/>
              <a:gd name="connsiteY365" fmla="*/ 1815677 h 3380834"/>
              <a:gd name="connsiteX366" fmla="*/ 1920658 w 12201545"/>
              <a:gd name="connsiteY366" fmla="*/ 1720241 h 3380834"/>
              <a:gd name="connsiteX367" fmla="*/ 1689225 w 12201545"/>
              <a:gd name="connsiteY367" fmla="*/ 1720241 h 3380834"/>
              <a:gd name="connsiteX368" fmla="*/ 1689225 w 12201545"/>
              <a:gd name="connsiteY368" fmla="*/ 1801362 h 3380834"/>
              <a:gd name="connsiteX369" fmla="*/ 1593788 w 12201545"/>
              <a:gd name="connsiteY369" fmla="*/ 1801362 h 3380834"/>
              <a:gd name="connsiteX370" fmla="*/ 1593788 w 12201545"/>
              <a:gd name="connsiteY370" fmla="*/ 1992235 h 3380834"/>
              <a:gd name="connsiteX371" fmla="*/ 1498352 w 12201545"/>
              <a:gd name="connsiteY371" fmla="*/ 1992235 h 3380834"/>
              <a:gd name="connsiteX372" fmla="*/ 1498352 w 12201545"/>
              <a:gd name="connsiteY372" fmla="*/ 2101987 h 3380834"/>
              <a:gd name="connsiteX373" fmla="*/ 1348039 w 12201545"/>
              <a:gd name="connsiteY373" fmla="*/ 2237984 h 3380834"/>
              <a:gd name="connsiteX374" fmla="*/ 1348039 w 12201545"/>
              <a:gd name="connsiteY374" fmla="*/ 2388296 h 3380834"/>
              <a:gd name="connsiteX375" fmla="*/ 1369513 w 12201545"/>
              <a:gd name="connsiteY375" fmla="*/ 2388296 h 3380834"/>
              <a:gd name="connsiteX376" fmla="*/ 1369513 w 12201545"/>
              <a:gd name="connsiteY376" fmla="*/ 3280626 h 3380834"/>
              <a:gd name="connsiteX377" fmla="*/ 1348039 w 12201545"/>
              <a:gd name="connsiteY377" fmla="*/ 3280626 h 3380834"/>
              <a:gd name="connsiteX378" fmla="*/ 1326566 w 12201545"/>
              <a:gd name="connsiteY378" fmla="*/ 3280626 h 3380834"/>
              <a:gd name="connsiteX379" fmla="*/ 1326566 w 12201545"/>
              <a:gd name="connsiteY379" fmla="*/ 2388296 h 3380834"/>
              <a:gd name="connsiteX380" fmla="*/ 1288392 w 12201545"/>
              <a:gd name="connsiteY380" fmla="*/ 2388296 h 3380834"/>
              <a:gd name="connsiteX381" fmla="*/ 1288392 w 12201545"/>
              <a:gd name="connsiteY381" fmla="*/ 3280626 h 3380834"/>
              <a:gd name="connsiteX382" fmla="*/ 1266918 w 12201545"/>
              <a:gd name="connsiteY382" fmla="*/ 3280626 h 3380834"/>
              <a:gd name="connsiteX383" fmla="*/ 1245445 w 12201545"/>
              <a:gd name="connsiteY383" fmla="*/ 3280626 h 3380834"/>
              <a:gd name="connsiteX384" fmla="*/ 1245445 w 12201545"/>
              <a:gd name="connsiteY384" fmla="*/ 2388296 h 3380834"/>
              <a:gd name="connsiteX385" fmla="*/ 1266918 w 12201545"/>
              <a:gd name="connsiteY385" fmla="*/ 2388296 h 3380834"/>
              <a:gd name="connsiteX386" fmla="*/ 1266918 w 12201545"/>
              <a:gd name="connsiteY386" fmla="*/ 1379056 h 3380834"/>
              <a:gd name="connsiteX387" fmla="*/ 1185798 w 12201545"/>
              <a:gd name="connsiteY387" fmla="*/ 1379056 h 3380834"/>
              <a:gd name="connsiteX388" fmla="*/ 1185798 w 12201545"/>
              <a:gd name="connsiteY388" fmla="*/ 1188183 h 3380834"/>
              <a:gd name="connsiteX389" fmla="*/ 1076046 w 12201545"/>
              <a:gd name="connsiteY389" fmla="*/ 1092747 h 3380834"/>
              <a:gd name="connsiteX390" fmla="*/ 722931 w 12201545"/>
              <a:gd name="connsiteY390" fmla="*/ 1092747 h 3380834"/>
              <a:gd name="connsiteX391" fmla="*/ 722931 w 12201545"/>
              <a:gd name="connsiteY391" fmla="*/ 1419616 h 3380834"/>
              <a:gd name="connsiteX392" fmla="*/ 641810 w 12201545"/>
              <a:gd name="connsiteY392" fmla="*/ 1419616 h 3380834"/>
              <a:gd name="connsiteX393" fmla="*/ 641810 w 12201545"/>
              <a:gd name="connsiteY393" fmla="*/ 1569929 h 3380834"/>
              <a:gd name="connsiteX394" fmla="*/ 572619 w 12201545"/>
              <a:gd name="connsiteY394" fmla="*/ 1569929 h 3380834"/>
              <a:gd name="connsiteX395" fmla="*/ 572619 w 12201545"/>
              <a:gd name="connsiteY395" fmla="*/ 2686535 h 3380834"/>
              <a:gd name="connsiteX396" fmla="*/ 594092 w 12201545"/>
              <a:gd name="connsiteY396" fmla="*/ 2686535 h 3380834"/>
              <a:gd name="connsiteX397" fmla="*/ 594092 w 12201545"/>
              <a:gd name="connsiteY397" fmla="*/ 3056351 h 3380834"/>
              <a:gd name="connsiteX398" fmla="*/ 668055 w 12201545"/>
              <a:gd name="connsiteY398" fmla="*/ 3056351 h 3380834"/>
              <a:gd name="connsiteX399" fmla="*/ 668055 w 12201545"/>
              <a:gd name="connsiteY399" fmla="*/ 3077824 h 3380834"/>
              <a:gd name="connsiteX400" fmla="*/ 689528 w 12201545"/>
              <a:gd name="connsiteY400" fmla="*/ 3077824 h 3380834"/>
              <a:gd name="connsiteX401" fmla="*/ 689528 w 12201545"/>
              <a:gd name="connsiteY401" fmla="*/ 3304485 h 3380834"/>
              <a:gd name="connsiteX402" fmla="*/ 668055 w 12201545"/>
              <a:gd name="connsiteY402" fmla="*/ 3304485 h 3380834"/>
              <a:gd name="connsiteX403" fmla="*/ 646582 w 12201545"/>
              <a:gd name="connsiteY403" fmla="*/ 3304485 h 3380834"/>
              <a:gd name="connsiteX404" fmla="*/ 646582 w 12201545"/>
              <a:gd name="connsiteY404" fmla="*/ 3096911 h 3380834"/>
              <a:gd name="connsiteX405" fmla="*/ 515357 w 12201545"/>
              <a:gd name="connsiteY405" fmla="*/ 3096911 h 3380834"/>
              <a:gd name="connsiteX406" fmla="*/ 54876 w 12201545"/>
              <a:gd name="connsiteY406" fmla="*/ 3096911 h 3380834"/>
              <a:gd name="connsiteX407" fmla="*/ 54876 w 12201545"/>
              <a:gd name="connsiteY407" fmla="*/ 3077824 h 3380834"/>
              <a:gd name="connsiteX408" fmla="*/ 54876 w 12201545"/>
              <a:gd name="connsiteY408" fmla="*/ 3056351 h 3380834"/>
              <a:gd name="connsiteX409" fmla="*/ 515357 w 12201545"/>
              <a:gd name="connsiteY409" fmla="*/ 3056351 h 3380834"/>
              <a:gd name="connsiteX410" fmla="*/ 551145 w 12201545"/>
              <a:gd name="connsiteY410" fmla="*/ 3056351 h 3380834"/>
              <a:gd name="connsiteX411" fmla="*/ 551145 w 12201545"/>
              <a:gd name="connsiteY411" fmla="*/ 2686535 h 3380834"/>
              <a:gd name="connsiteX412" fmla="*/ 0 w 12201545"/>
              <a:gd name="connsiteY412" fmla="*/ 2686535 h 3380834"/>
              <a:gd name="connsiteX413" fmla="*/ 0 w 12201545"/>
              <a:gd name="connsiteY413" fmla="*/ 3380834 h 3380834"/>
              <a:gd name="connsiteX414" fmla="*/ 12201545 w 12201545"/>
              <a:gd name="connsiteY414" fmla="*/ 3380834 h 3380834"/>
              <a:gd name="connsiteX415" fmla="*/ 12201545 w 12201545"/>
              <a:gd name="connsiteY415" fmla="*/ 3096911 h 3380834"/>
              <a:gd name="connsiteX416" fmla="*/ 11409424 w 12201545"/>
              <a:gd name="connsiteY416" fmla="*/ 3096911 h 3380834"/>
              <a:gd name="connsiteX417" fmla="*/ 11194692 w 12201545"/>
              <a:gd name="connsiteY417" fmla="*/ 3096911 h 3380834"/>
              <a:gd name="connsiteX418" fmla="*/ 11194692 w 12201545"/>
              <a:gd name="connsiteY418" fmla="*/ 3304485 h 3380834"/>
              <a:gd name="connsiteX419" fmla="*/ 11173218 w 12201545"/>
              <a:gd name="connsiteY419" fmla="*/ 3304485 h 3380834"/>
              <a:gd name="connsiteX420" fmla="*/ 11151745 w 12201545"/>
              <a:gd name="connsiteY420" fmla="*/ 3304485 h 3380834"/>
              <a:gd name="connsiteX421" fmla="*/ 11151745 w 12201545"/>
              <a:gd name="connsiteY421" fmla="*/ 3077824 h 3380834"/>
              <a:gd name="connsiteX422" fmla="*/ 11173218 w 12201545"/>
              <a:gd name="connsiteY422" fmla="*/ 3077824 h 3380834"/>
              <a:gd name="connsiteX423" fmla="*/ 11173218 w 12201545"/>
              <a:gd name="connsiteY423" fmla="*/ 3056351 h 3380834"/>
              <a:gd name="connsiteX424" fmla="*/ 11387950 w 12201545"/>
              <a:gd name="connsiteY424" fmla="*/ 3056351 h 3380834"/>
              <a:gd name="connsiteX425" fmla="*/ 11387950 w 12201545"/>
              <a:gd name="connsiteY425" fmla="*/ 2774813 h 3380834"/>
              <a:gd name="connsiteX426" fmla="*/ 11409424 w 12201545"/>
              <a:gd name="connsiteY426" fmla="*/ 2774813 h 3380834"/>
              <a:gd name="connsiteX427" fmla="*/ 11409424 w 12201545"/>
              <a:gd name="connsiteY427" fmla="*/ 2753340 h 3380834"/>
              <a:gd name="connsiteX428" fmla="*/ 11636085 w 12201545"/>
              <a:gd name="connsiteY428" fmla="*/ 2753340 h 3380834"/>
              <a:gd name="connsiteX429" fmla="*/ 11636085 w 12201545"/>
              <a:gd name="connsiteY429" fmla="*/ 2774813 h 3380834"/>
              <a:gd name="connsiteX430" fmla="*/ 11636085 w 12201545"/>
              <a:gd name="connsiteY430" fmla="*/ 2796286 h 3380834"/>
              <a:gd name="connsiteX431" fmla="*/ 11430897 w 12201545"/>
              <a:gd name="connsiteY431" fmla="*/ 2796286 h 3380834"/>
              <a:gd name="connsiteX432" fmla="*/ 11430897 w 12201545"/>
              <a:gd name="connsiteY432" fmla="*/ 3056351 h 3380834"/>
              <a:gd name="connsiteX433" fmla="*/ 12201545 w 12201545"/>
              <a:gd name="connsiteY433" fmla="*/ 3056351 h 3380834"/>
              <a:gd name="connsiteX434" fmla="*/ 12201545 w 12201545"/>
              <a:gd name="connsiteY434" fmla="*/ 2879793 h 3380834"/>
              <a:gd name="connsiteX435" fmla="*/ 12098952 w 12201545"/>
              <a:gd name="connsiteY435" fmla="*/ 2879793 h 3380834"/>
              <a:gd name="connsiteX436" fmla="*/ 3827000 w 12201545"/>
              <a:gd name="connsiteY436" fmla="*/ 3304485 h 3380834"/>
              <a:gd name="connsiteX437" fmla="*/ 3805527 w 12201545"/>
              <a:gd name="connsiteY437" fmla="*/ 3304485 h 3380834"/>
              <a:gd name="connsiteX438" fmla="*/ 3784054 w 12201545"/>
              <a:gd name="connsiteY438" fmla="*/ 3304485 h 3380834"/>
              <a:gd name="connsiteX439" fmla="*/ 3784054 w 12201545"/>
              <a:gd name="connsiteY439" fmla="*/ 3249609 h 3380834"/>
              <a:gd name="connsiteX440" fmla="*/ 2946599 w 12201545"/>
              <a:gd name="connsiteY440" fmla="*/ 3249609 h 3380834"/>
              <a:gd name="connsiteX441" fmla="*/ 2946599 w 12201545"/>
              <a:gd name="connsiteY441" fmla="*/ 3304485 h 3380834"/>
              <a:gd name="connsiteX442" fmla="*/ 2925126 w 12201545"/>
              <a:gd name="connsiteY442" fmla="*/ 3304485 h 3380834"/>
              <a:gd name="connsiteX443" fmla="*/ 2910811 w 12201545"/>
              <a:gd name="connsiteY443" fmla="*/ 3304485 h 3380834"/>
              <a:gd name="connsiteX444" fmla="*/ 2910811 w 12201545"/>
              <a:gd name="connsiteY444" fmla="*/ 3228136 h 3380834"/>
              <a:gd name="connsiteX445" fmla="*/ 2932284 w 12201545"/>
              <a:gd name="connsiteY445" fmla="*/ 3228136 h 3380834"/>
              <a:gd name="connsiteX446" fmla="*/ 2932284 w 12201545"/>
              <a:gd name="connsiteY446" fmla="*/ 3206663 h 3380834"/>
              <a:gd name="connsiteX447" fmla="*/ 3810299 w 12201545"/>
              <a:gd name="connsiteY447" fmla="*/ 3206663 h 3380834"/>
              <a:gd name="connsiteX448" fmla="*/ 3810299 w 12201545"/>
              <a:gd name="connsiteY448" fmla="*/ 3228136 h 3380834"/>
              <a:gd name="connsiteX449" fmla="*/ 3831772 w 12201545"/>
              <a:gd name="connsiteY449" fmla="*/ 3228136 h 3380834"/>
              <a:gd name="connsiteX450" fmla="*/ 3831772 w 12201545"/>
              <a:gd name="connsiteY450" fmla="*/ 3304485 h 338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12201545" h="3380834">
                <a:moveTo>
                  <a:pt x="12098952" y="2882179"/>
                </a:moveTo>
                <a:lnTo>
                  <a:pt x="12098952" y="2784357"/>
                </a:lnTo>
                <a:lnTo>
                  <a:pt x="11831729" y="2784357"/>
                </a:lnTo>
                <a:lnTo>
                  <a:pt x="11831729" y="2834461"/>
                </a:lnTo>
                <a:lnTo>
                  <a:pt x="11774468" y="2834461"/>
                </a:lnTo>
                <a:lnTo>
                  <a:pt x="11774468" y="2777199"/>
                </a:lnTo>
                <a:lnTo>
                  <a:pt x="11690961" y="2777199"/>
                </a:lnTo>
                <a:lnTo>
                  <a:pt x="11690961" y="2211738"/>
                </a:lnTo>
                <a:lnTo>
                  <a:pt x="11514404" y="2128232"/>
                </a:lnTo>
                <a:lnTo>
                  <a:pt x="11514404" y="2023252"/>
                </a:lnTo>
                <a:lnTo>
                  <a:pt x="11387950" y="2023252"/>
                </a:lnTo>
                <a:lnTo>
                  <a:pt x="11387950" y="1925429"/>
                </a:lnTo>
                <a:lnTo>
                  <a:pt x="11247181" y="1994621"/>
                </a:lnTo>
                <a:lnTo>
                  <a:pt x="11015748" y="1994621"/>
                </a:lnTo>
                <a:lnTo>
                  <a:pt x="11015748" y="1958832"/>
                </a:lnTo>
                <a:lnTo>
                  <a:pt x="10698422" y="1958832"/>
                </a:lnTo>
                <a:lnTo>
                  <a:pt x="10698422" y="2078128"/>
                </a:lnTo>
                <a:lnTo>
                  <a:pt x="10507549" y="2295245"/>
                </a:lnTo>
                <a:lnTo>
                  <a:pt x="10471760" y="2295245"/>
                </a:lnTo>
                <a:lnTo>
                  <a:pt x="10471760" y="2583941"/>
                </a:lnTo>
                <a:lnTo>
                  <a:pt x="10493234" y="2583941"/>
                </a:lnTo>
                <a:lnTo>
                  <a:pt x="10493234" y="3302099"/>
                </a:lnTo>
                <a:lnTo>
                  <a:pt x="10471760" y="3302099"/>
                </a:lnTo>
                <a:lnTo>
                  <a:pt x="10450287" y="3302099"/>
                </a:lnTo>
                <a:lnTo>
                  <a:pt x="10450287" y="2583941"/>
                </a:lnTo>
                <a:lnTo>
                  <a:pt x="10364395" y="2583941"/>
                </a:lnTo>
                <a:lnTo>
                  <a:pt x="10364395" y="3302099"/>
                </a:lnTo>
                <a:lnTo>
                  <a:pt x="10342921" y="3302099"/>
                </a:lnTo>
                <a:lnTo>
                  <a:pt x="10321448" y="3302099"/>
                </a:lnTo>
                <a:lnTo>
                  <a:pt x="10321448" y="2583941"/>
                </a:lnTo>
                <a:lnTo>
                  <a:pt x="10342921" y="2583941"/>
                </a:lnTo>
                <a:lnTo>
                  <a:pt x="10342921" y="2421699"/>
                </a:lnTo>
                <a:lnTo>
                  <a:pt x="10307133" y="2421699"/>
                </a:lnTo>
                <a:lnTo>
                  <a:pt x="10307133" y="2280930"/>
                </a:lnTo>
                <a:lnTo>
                  <a:pt x="10194995" y="2280930"/>
                </a:lnTo>
                <a:lnTo>
                  <a:pt x="10194995" y="2154477"/>
                </a:lnTo>
                <a:lnTo>
                  <a:pt x="10090015" y="2097215"/>
                </a:lnTo>
                <a:lnTo>
                  <a:pt x="9985035" y="2161634"/>
                </a:lnTo>
                <a:lnTo>
                  <a:pt x="9794162" y="2161634"/>
                </a:lnTo>
                <a:lnTo>
                  <a:pt x="9794162" y="2078128"/>
                </a:lnTo>
                <a:lnTo>
                  <a:pt x="9674867" y="2078128"/>
                </a:lnTo>
                <a:lnTo>
                  <a:pt x="9674867" y="2171178"/>
                </a:lnTo>
                <a:lnTo>
                  <a:pt x="9639078" y="2171178"/>
                </a:lnTo>
                <a:lnTo>
                  <a:pt x="9639078" y="2261843"/>
                </a:lnTo>
                <a:lnTo>
                  <a:pt x="9548414" y="2261843"/>
                </a:lnTo>
                <a:lnTo>
                  <a:pt x="9548414" y="2409769"/>
                </a:lnTo>
                <a:lnTo>
                  <a:pt x="9491151" y="2409769"/>
                </a:lnTo>
                <a:lnTo>
                  <a:pt x="9491151" y="2712780"/>
                </a:lnTo>
                <a:lnTo>
                  <a:pt x="9512625" y="2712780"/>
                </a:lnTo>
                <a:lnTo>
                  <a:pt x="9512625" y="3306871"/>
                </a:lnTo>
                <a:lnTo>
                  <a:pt x="9491151" y="3306871"/>
                </a:lnTo>
                <a:lnTo>
                  <a:pt x="9472064" y="3306871"/>
                </a:lnTo>
                <a:lnTo>
                  <a:pt x="9472064" y="2712780"/>
                </a:lnTo>
                <a:lnTo>
                  <a:pt x="9379014" y="2712780"/>
                </a:lnTo>
                <a:lnTo>
                  <a:pt x="9379014" y="2777199"/>
                </a:lnTo>
                <a:lnTo>
                  <a:pt x="9321752" y="2777199"/>
                </a:lnTo>
                <a:lnTo>
                  <a:pt x="9321752" y="2917968"/>
                </a:lnTo>
                <a:lnTo>
                  <a:pt x="9252560" y="2917968"/>
                </a:lnTo>
                <a:lnTo>
                  <a:pt x="9252560" y="2381138"/>
                </a:lnTo>
                <a:lnTo>
                  <a:pt x="9147580" y="2381138"/>
                </a:lnTo>
                <a:lnTo>
                  <a:pt x="9111792" y="2311947"/>
                </a:lnTo>
                <a:lnTo>
                  <a:pt x="9021127" y="2311947"/>
                </a:lnTo>
                <a:lnTo>
                  <a:pt x="9021127" y="2254685"/>
                </a:lnTo>
                <a:lnTo>
                  <a:pt x="8959093" y="2254685"/>
                </a:lnTo>
                <a:lnTo>
                  <a:pt x="9219158" y="3001475"/>
                </a:lnTo>
                <a:lnTo>
                  <a:pt x="9271648" y="3001475"/>
                </a:lnTo>
                <a:lnTo>
                  <a:pt x="9271648" y="3011018"/>
                </a:lnTo>
                <a:lnTo>
                  <a:pt x="9293121" y="3011018"/>
                </a:lnTo>
                <a:lnTo>
                  <a:pt x="9293121" y="3306871"/>
                </a:lnTo>
                <a:lnTo>
                  <a:pt x="9271648" y="3306871"/>
                </a:lnTo>
                <a:lnTo>
                  <a:pt x="9250175" y="3306871"/>
                </a:lnTo>
                <a:lnTo>
                  <a:pt x="9250175" y="3044421"/>
                </a:lnTo>
                <a:lnTo>
                  <a:pt x="9204842" y="3044421"/>
                </a:lnTo>
                <a:lnTo>
                  <a:pt x="9204842" y="3022948"/>
                </a:lnTo>
                <a:lnTo>
                  <a:pt x="9185755" y="3030106"/>
                </a:lnTo>
                <a:lnTo>
                  <a:pt x="8918533" y="2264229"/>
                </a:lnTo>
                <a:lnTo>
                  <a:pt x="8937620" y="2257071"/>
                </a:lnTo>
                <a:lnTo>
                  <a:pt x="8937620" y="1987463"/>
                </a:lnTo>
                <a:lnTo>
                  <a:pt x="8880359" y="1810906"/>
                </a:lnTo>
                <a:lnTo>
                  <a:pt x="8837412" y="1810906"/>
                </a:lnTo>
                <a:lnTo>
                  <a:pt x="8837412" y="1732171"/>
                </a:lnTo>
                <a:lnTo>
                  <a:pt x="8768221" y="1732171"/>
                </a:lnTo>
                <a:lnTo>
                  <a:pt x="8710959" y="1584244"/>
                </a:lnTo>
                <a:lnTo>
                  <a:pt x="8710959" y="1479264"/>
                </a:lnTo>
                <a:lnTo>
                  <a:pt x="8668012" y="1479264"/>
                </a:lnTo>
                <a:lnTo>
                  <a:pt x="8668012" y="1725013"/>
                </a:lnTo>
                <a:lnTo>
                  <a:pt x="8512928" y="1725013"/>
                </a:lnTo>
                <a:lnTo>
                  <a:pt x="8455666" y="1577086"/>
                </a:lnTo>
                <a:lnTo>
                  <a:pt x="8455666" y="1464949"/>
                </a:lnTo>
                <a:lnTo>
                  <a:pt x="8427036" y="1464949"/>
                </a:lnTo>
                <a:lnTo>
                  <a:pt x="8427036" y="2218896"/>
                </a:lnTo>
                <a:lnTo>
                  <a:pt x="8448509" y="2218896"/>
                </a:lnTo>
                <a:lnTo>
                  <a:pt x="8448509" y="3304485"/>
                </a:lnTo>
                <a:lnTo>
                  <a:pt x="8427036" y="3304485"/>
                </a:lnTo>
                <a:lnTo>
                  <a:pt x="8405562" y="3304485"/>
                </a:lnTo>
                <a:lnTo>
                  <a:pt x="8405562" y="2218896"/>
                </a:lnTo>
                <a:lnTo>
                  <a:pt x="8355459" y="2218896"/>
                </a:lnTo>
                <a:lnTo>
                  <a:pt x="8355459" y="2175950"/>
                </a:lnTo>
                <a:lnTo>
                  <a:pt x="8312512" y="2175950"/>
                </a:lnTo>
                <a:lnTo>
                  <a:pt x="8312512" y="2125846"/>
                </a:lnTo>
                <a:lnTo>
                  <a:pt x="8262408" y="2125846"/>
                </a:lnTo>
                <a:lnTo>
                  <a:pt x="8262408" y="2075742"/>
                </a:lnTo>
                <a:lnTo>
                  <a:pt x="8100166" y="1934973"/>
                </a:lnTo>
                <a:lnTo>
                  <a:pt x="7921223" y="2082899"/>
                </a:lnTo>
                <a:lnTo>
                  <a:pt x="7921223" y="2123460"/>
                </a:lnTo>
                <a:lnTo>
                  <a:pt x="7890206" y="2154477"/>
                </a:lnTo>
                <a:lnTo>
                  <a:pt x="7825786" y="2028023"/>
                </a:lnTo>
                <a:lnTo>
                  <a:pt x="7789998" y="2028023"/>
                </a:lnTo>
                <a:lnTo>
                  <a:pt x="7789998" y="1856238"/>
                </a:lnTo>
                <a:lnTo>
                  <a:pt x="7508460" y="1856238"/>
                </a:lnTo>
                <a:lnTo>
                  <a:pt x="7508460" y="2042339"/>
                </a:lnTo>
                <a:lnTo>
                  <a:pt x="7465514" y="2042339"/>
                </a:lnTo>
                <a:lnTo>
                  <a:pt x="7408252" y="2247527"/>
                </a:lnTo>
                <a:lnTo>
                  <a:pt x="7408252" y="2424085"/>
                </a:lnTo>
                <a:lnTo>
                  <a:pt x="7224537" y="2424085"/>
                </a:lnTo>
                <a:lnTo>
                  <a:pt x="7224537" y="2586326"/>
                </a:lnTo>
                <a:lnTo>
                  <a:pt x="7141030" y="2586326"/>
                </a:lnTo>
                <a:lnTo>
                  <a:pt x="7141030" y="2438400"/>
                </a:lnTo>
                <a:lnTo>
                  <a:pt x="6928684" y="2438400"/>
                </a:lnTo>
                <a:lnTo>
                  <a:pt x="6928684" y="2586326"/>
                </a:lnTo>
                <a:lnTo>
                  <a:pt x="6871422" y="2586326"/>
                </a:lnTo>
                <a:lnTo>
                  <a:pt x="6787915" y="2536222"/>
                </a:lnTo>
                <a:lnTo>
                  <a:pt x="6730654" y="2586326"/>
                </a:lnTo>
                <a:lnTo>
                  <a:pt x="6525465" y="2586326"/>
                </a:lnTo>
                <a:lnTo>
                  <a:pt x="6525465" y="2156863"/>
                </a:lnTo>
                <a:lnTo>
                  <a:pt x="6391854" y="2156863"/>
                </a:lnTo>
                <a:lnTo>
                  <a:pt x="6391854" y="2094829"/>
                </a:lnTo>
                <a:lnTo>
                  <a:pt x="6315505" y="2094829"/>
                </a:lnTo>
                <a:lnTo>
                  <a:pt x="6203367" y="2156863"/>
                </a:lnTo>
                <a:lnTo>
                  <a:pt x="6055441" y="2156863"/>
                </a:lnTo>
                <a:lnTo>
                  <a:pt x="6055441" y="2066198"/>
                </a:lnTo>
                <a:cubicBezTo>
                  <a:pt x="5967162" y="1977919"/>
                  <a:pt x="5907514" y="2066198"/>
                  <a:pt x="5907514" y="2066198"/>
                </a:cubicBezTo>
                <a:lnTo>
                  <a:pt x="5907514" y="2178336"/>
                </a:lnTo>
                <a:lnTo>
                  <a:pt x="5759588" y="2178336"/>
                </a:lnTo>
                <a:lnTo>
                  <a:pt x="5759588" y="732474"/>
                </a:lnTo>
                <a:lnTo>
                  <a:pt x="5716642" y="732474"/>
                </a:lnTo>
                <a:lnTo>
                  <a:pt x="5716642" y="668055"/>
                </a:lnTo>
                <a:lnTo>
                  <a:pt x="5716642" y="625108"/>
                </a:lnTo>
                <a:lnTo>
                  <a:pt x="5716642" y="484340"/>
                </a:lnTo>
                <a:lnTo>
                  <a:pt x="5666537" y="484340"/>
                </a:lnTo>
                <a:lnTo>
                  <a:pt x="5666537" y="0"/>
                </a:lnTo>
                <a:lnTo>
                  <a:pt x="5630749" y="0"/>
                </a:lnTo>
                <a:lnTo>
                  <a:pt x="5630749" y="486726"/>
                </a:lnTo>
                <a:lnTo>
                  <a:pt x="5602118" y="486726"/>
                </a:lnTo>
                <a:lnTo>
                  <a:pt x="5602118" y="627494"/>
                </a:lnTo>
                <a:lnTo>
                  <a:pt x="5530541" y="627494"/>
                </a:lnTo>
                <a:lnTo>
                  <a:pt x="5530541" y="732474"/>
                </a:lnTo>
                <a:lnTo>
                  <a:pt x="5411245" y="732474"/>
                </a:lnTo>
                <a:lnTo>
                  <a:pt x="5411245" y="668055"/>
                </a:lnTo>
                <a:lnTo>
                  <a:pt x="5411245" y="625108"/>
                </a:lnTo>
                <a:lnTo>
                  <a:pt x="5411245" y="484340"/>
                </a:lnTo>
                <a:lnTo>
                  <a:pt x="5361141" y="484340"/>
                </a:lnTo>
                <a:lnTo>
                  <a:pt x="5361141" y="0"/>
                </a:lnTo>
                <a:lnTo>
                  <a:pt x="5325352" y="0"/>
                </a:lnTo>
                <a:lnTo>
                  <a:pt x="5325352" y="486726"/>
                </a:lnTo>
                <a:lnTo>
                  <a:pt x="5296721" y="486726"/>
                </a:lnTo>
                <a:lnTo>
                  <a:pt x="5296721" y="627494"/>
                </a:lnTo>
                <a:lnTo>
                  <a:pt x="5225144" y="627494"/>
                </a:lnTo>
                <a:lnTo>
                  <a:pt x="5225144" y="732474"/>
                </a:lnTo>
                <a:lnTo>
                  <a:pt x="5225144" y="844612"/>
                </a:lnTo>
                <a:lnTo>
                  <a:pt x="5225144" y="2319104"/>
                </a:lnTo>
                <a:lnTo>
                  <a:pt x="5172654" y="2319104"/>
                </a:lnTo>
                <a:lnTo>
                  <a:pt x="5117778" y="2319104"/>
                </a:lnTo>
                <a:lnTo>
                  <a:pt x="5117778" y="2428856"/>
                </a:lnTo>
                <a:lnTo>
                  <a:pt x="4919747" y="2428856"/>
                </a:lnTo>
                <a:lnTo>
                  <a:pt x="4919747" y="3056351"/>
                </a:lnTo>
                <a:lnTo>
                  <a:pt x="5203671" y="3056351"/>
                </a:lnTo>
                <a:lnTo>
                  <a:pt x="5203671" y="2421699"/>
                </a:lnTo>
                <a:lnTo>
                  <a:pt x="5225144" y="2421699"/>
                </a:lnTo>
                <a:lnTo>
                  <a:pt x="5246617" y="2421699"/>
                </a:lnTo>
                <a:lnTo>
                  <a:pt x="5246617" y="3056351"/>
                </a:lnTo>
                <a:lnTo>
                  <a:pt x="5614047" y="3056351"/>
                </a:lnTo>
                <a:lnTo>
                  <a:pt x="5614047" y="2175950"/>
                </a:lnTo>
                <a:lnTo>
                  <a:pt x="5635520" y="2175950"/>
                </a:lnTo>
                <a:lnTo>
                  <a:pt x="5656994" y="2175950"/>
                </a:lnTo>
                <a:lnTo>
                  <a:pt x="5656994" y="3056351"/>
                </a:lnTo>
                <a:lnTo>
                  <a:pt x="6100773" y="3056351"/>
                </a:lnTo>
                <a:lnTo>
                  <a:pt x="6100773" y="3053965"/>
                </a:lnTo>
                <a:lnTo>
                  <a:pt x="6506378" y="3053965"/>
                </a:lnTo>
                <a:lnTo>
                  <a:pt x="6506378" y="2660290"/>
                </a:lnTo>
                <a:lnTo>
                  <a:pt x="6527851" y="2660290"/>
                </a:lnTo>
                <a:lnTo>
                  <a:pt x="6549324" y="2660290"/>
                </a:lnTo>
                <a:lnTo>
                  <a:pt x="6549324" y="3053965"/>
                </a:lnTo>
                <a:lnTo>
                  <a:pt x="6678163" y="3053965"/>
                </a:lnTo>
                <a:lnTo>
                  <a:pt x="6678163" y="2839233"/>
                </a:lnTo>
                <a:lnTo>
                  <a:pt x="6699636" y="2839233"/>
                </a:lnTo>
                <a:lnTo>
                  <a:pt x="6699636" y="2817760"/>
                </a:lnTo>
                <a:lnTo>
                  <a:pt x="6869036" y="2817760"/>
                </a:lnTo>
                <a:lnTo>
                  <a:pt x="6919140" y="2817760"/>
                </a:lnTo>
                <a:lnTo>
                  <a:pt x="6919140" y="2688920"/>
                </a:lnTo>
                <a:lnTo>
                  <a:pt x="6940613" y="2688920"/>
                </a:lnTo>
                <a:lnTo>
                  <a:pt x="6962086" y="2688920"/>
                </a:lnTo>
                <a:lnTo>
                  <a:pt x="6962086" y="2817760"/>
                </a:lnTo>
                <a:lnTo>
                  <a:pt x="7322359" y="2817760"/>
                </a:lnTo>
                <a:lnTo>
                  <a:pt x="7322359" y="2839233"/>
                </a:lnTo>
                <a:lnTo>
                  <a:pt x="7343832" y="2839233"/>
                </a:lnTo>
                <a:lnTo>
                  <a:pt x="7343832" y="2937055"/>
                </a:lnTo>
                <a:lnTo>
                  <a:pt x="7401095" y="2937055"/>
                </a:lnTo>
                <a:lnTo>
                  <a:pt x="7401095" y="2490890"/>
                </a:lnTo>
                <a:lnTo>
                  <a:pt x="7422568" y="2490890"/>
                </a:lnTo>
                <a:lnTo>
                  <a:pt x="7444041" y="2490890"/>
                </a:lnTo>
                <a:lnTo>
                  <a:pt x="7444041" y="2937055"/>
                </a:lnTo>
                <a:lnTo>
                  <a:pt x="7618212" y="2937055"/>
                </a:lnTo>
                <a:lnTo>
                  <a:pt x="7618212" y="2958528"/>
                </a:lnTo>
                <a:lnTo>
                  <a:pt x="7639686" y="2958528"/>
                </a:lnTo>
                <a:lnTo>
                  <a:pt x="7639686" y="3149401"/>
                </a:lnTo>
                <a:lnTo>
                  <a:pt x="7873504" y="3149401"/>
                </a:lnTo>
                <a:lnTo>
                  <a:pt x="7873504" y="2254685"/>
                </a:lnTo>
                <a:lnTo>
                  <a:pt x="7894978" y="2254685"/>
                </a:lnTo>
                <a:lnTo>
                  <a:pt x="7916451" y="2254685"/>
                </a:lnTo>
                <a:lnTo>
                  <a:pt x="7916451" y="3149401"/>
                </a:lnTo>
                <a:lnTo>
                  <a:pt x="7988028" y="3149401"/>
                </a:lnTo>
                <a:lnTo>
                  <a:pt x="7988028" y="3168488"/>
                </a:lnTo>
                <a:lnTo>
                  <a:pt x="8009502" y="3168488"/>
                </a:lnTo>
                <a:lnTo>
                  <a:pt x="8009502" y="3304485"/>
                </a:lnTo>
                <a:lnTo>
                  <a:pt x="7988028" y="3304485"/>
                </a:lnTo>
                <a:lnTo>
                  <a:pt x="7966555" y="3304485"/>
                </a:lnTo>
                <a:lnTo>
                  <a:pt x="7966555" y="3189962"/>
                </a:lnTo>
                <a:lnTo>
                  <a:pt x="7608668" y="3189962"/>
                </a:lnTo>
                <a:lnTo>
                  <a:pt x="7608668" y="3168488"/>
                </a:lnTo>
                <a:lnTo>
                  <a:pt x="7587195" y="3168488"/>
                </a:lnTo>
                <a:lnTo>
                  <a:pt x="7587195" y="2977616"/>
                </a:lnTo>
                <a:lnTo>
                  <a:pt x="7315202" y="2977616"/>
                </a:lnTo>
                <a:lnTo>
                  <a:pt x="6995490" y="2977616"/>
                </a:lnTo>
                <a:lnTo>
                  <a:pt x="6995490" y="3304485"/>
                </a:lnTo>
                <a:lnTo>
                  <a:pt x="6974016" y="3304485"/>
                </a:lnTo>
                <a:lnTo>
                  <a:pt x="6952543" y="3304485"/>
                </a:lnTo>
                <a:lnTo>
                  <a:pt x="6952543" y="2958528"/>
                </a:lnTo>
                <a:lnTo>
                  <a:pt x="6974016" y="2958528"/>
                </a:lnTo>
                <a:lnTo>
                  <a:pt x="6974016" y="2937055"/>
                </a:lnTo>
                <a:lnTo>
                  <a:pt x="7293729" y="2937055"/>
                </a:lnTo>
                <a:lnTo>
                  <a:pt x="7293729" y="2860706"/>
                </a:lnTo>
                <a:lnTo>
                  <a:pt x="6861879" y="2860706"/>
                </a:lnTo>
                <a:lnTo>
                  <a:pt x="6713952" y="2860706"/>
                </a:lnTo>
                <a:lnTo>
                  <a:pt x="6713952" y="3056351"/>
                </a:lnTo>
                <a:lnTo>
                  <a:pt x="6861879" y="3056351"/>
                </a:lnTo>
                <a:lnTo>
                  <a:pt x="6861879" y="3075438"/>
                </a:lnTo>
                <a:lnTo>
                  <a:pt x="6861879" y="3077824"/>
                </a:lnTo>
                <a:lnTo>
                  <a:pt x="6883352" y="3077824"/>
                </a:lnTo>
                <a:lnTo>
                  <a:pt x="6883352" y="3275854"/>
                </a:lnTo>
                <a:lnTo>
                  <a:pt x="6861879" y="3275854"/>
                </a:lnTo>
                <a:lnTo>
                  <a:pt x="6840406" y="3275854"/>
                </a:lnTo>
                <a:lnTo>
                  <a:pt x="6840406" y="3096911"/>
                </a:lnTo>
                <a:lnTo>
                  <a:pt x="6644761" y="3096911"/>
                </a:lnTo>
                <a:lnTo>
                  <a:pt x="6644761" y="3306871"/>
                </a:lnTo>
                <a:lnTo>
                  <a:pt x="6623288" y="3306871"/>
                </a:lnTo>
                <a:lnTo>
                  <a:pt x="6601815" y="3306871"/>
                </a:lnTo>
                <a:lnTo>
                  <a:pt x="6601815" y="3096911"/>
                </a:lnTo>
                <a:lnTo>
                  <a:pt x="6520693" y="3096911"/>
                </a:lnTo>
                <a:lnTo>
                  <a:pt x="6327435" y="3096911"/>
                </a:lnTo>
                <a:lnTo>
                  <a:pt x="6327435" y="3306871"/>
                </a:lnTo>
                <a:lnTo>
                  <a:pt x="6305961" y="3306871"/>
                </a:lnTo>
                <a:lnTo>
                  <a:pt x="6284488" y="3306871"/>
                </a:lnTo>
                <a:lnTo>
                  <a:pt x="6284488" y="3096911"/>
                </a:lnTo>
                <a:lnTo>
                  <a:pt x="6112703" y="3096911"/>
                </a:lnTo>
                <a:lnTo>
                  <a:pt x="6112703" y="3306871"/>
                </a:lnTo>
                <a:lnTo>
                  <a:pt x="6091230" y="3306871"/>
                </a:lnTo>
                <a:lnTo>
                  <a:pt x="6069756" y="3306871"/>
                </a:lnTo>
                <a:lnTo>
                  <a:pt x="6069756" y="3099297"/>
                </a:lnTo>
                <a:lnTo>
                  <a:pt x="4895888" y="3099297"/>
                </a:lnTo>
                <a:lnTo>
                  <a:pt x="4318498" y="3099297"/>
                </a:lnTo>
                <a:lnTo>
                  <a:pt x="4318498" y="3330730"/>
                </a:lnTo>
                <a:lnTo>
                  <a:pt x="4297025" y="3330730"/>
                </a:lnTo>
                <a:lnTo>
                  <a:pt x="4275552" y="3330730"/>
                </a:lnTo>
                <a:lnTo>
                  <a:pt x="4275552" y="3077824"/>
                </a:lnTo>
                <a:lnTo>
                  <a:pt x="4297025" y="3077824"/>
                </a:lnTo>
                <a:lnTo>
                  <a:pt x="4297025" y="3056351"/>
                </a:lnTo>
                <a:lnTo>
                  <a:pt x="4874415" y="3056351"/>
                </a:lnTo>
                <a:lnTo>
                  <a:pt x="4874415" y="2428856"/>
                </a:lnTo>
                <a:lnTo>
                  <a:pt x="4895888" y="2428856"/>
                </a:lnTo>
                <a:lnTo>
                  <a:pt x="4895888" y="2252299"/>
                </a:lnTo>
                <a:lnTo>
                  <a:pt x="4227833" y="2252299"/>
                </a:lnTo>
                <a:lnTo>
                  <a:pt x="4227833" y="2347735"/>
                </a:lnTo>
                <a:lnTo>
                  <a:pt x="4165800" y="2347735"/>
                </a:lnTo>
                <a:lnTo>
                  <a:pt x="4165800" y="3330730"/>
                </a:lnTo>
                <a:lnTo>
                  <a:pt x="4144326" y="3330730"/>
                </a:lnTo>
                <a:lnTo>
                  <a:pt x="4122853" y="3330730"/>
                </a:lnTo>
                <a:lnTo>
                  <a:pt x="4122853" y="2352507"/>
                </a:lnTo>
                <a:lnTo>
                  <a:pt x="3929594" y="2402611"/>
                </a:lnTo>
                <a:lnTo>
                  <a:pt x="3929594" y="2624501"/>
                </a:lnTo>
                <a:lnTo>
                  <a:pt x="3788826" y="2483732"/>
                </a:lnTo>
                <a:lnTo>
                  <a:pt x="3788826" y="2428856"/>
                </a:lnTo>
                <a:lnTo>
                  <a:pt x="3714863" y="2428856"/>
                </a:lnTo>
                <a:lnTo>
                  <a:pt x="3714863" y="2863092"/>
                </a:lnTo>
                <a:lnTo>
                  <a:pt x="3736336" y="2863092"/>
                </a:lnTo>
                <a:lnTo>
                  <a:pt x="3736336" y="2863092"/>
                </a:lnTo>
                <a:lnTo>
                  <a:pt x="3896192" y="2863092"/>
                </a:lnTo>
                <a:lnTo>
                  <a:pt x="3896192" y="2796286"/>
                </a:lnTo>
                <a:lnTo>
                  <a:pt x="3917665" y="2796286"/>
                </a:lnTo>
                <a:lnTo>
                  <a:pt x="3917665" y="2774813"/>
                </a:lnTo>
                <a:lnTo>
                  <a:pt x="4094222" y="2774813"/>
                </a:lnTo>
                <a:lnTo>
                  <a:pt x="4094222" y="2796286"/>
                </a:lnTo>
                <a:lnTo>
                  <a:pt x="4094222" y="2815374"/>
                </a:lnTo>
                <a:lnTo>
                  <a:pt x="3936752" y="2815374"/>
                </a:lnTo>
                <a:lnTo>
                  <a:pt x="3936752" y="2882179"/>
                </a:lnTo>
                <a:lnTo>
                  <a:pt x="3915279" y="2882179"/>
                </a:lnTo>
                <a:lnTo>
                  <a:pt x="3915279" y="2903652"/>
                </a:lnTo>
                <a:lnTo>
                  <a:pt x="3755423" y="2903652"/>
                </a:lnTo>
                <a:lnTo>
                  <a:pt x="3755423" y="2953757"/>
                </a:lnTo>
                <a:lnTo>
                  <a:pt x="3829386" y="2953757"/>
                </a:lnTo>
                <a:lnTo>
                  <a:pt x="3829386" y="2972844"/>
                </a:lnTo>
                <a:lnTo>
                  <a:pt x="3850859" y="2972844"/>
                </a:lnTo>
                <a:lnTo>
                  <a:pt x="3850859" y="3156559"/>
                </a:lnTo>
                <a:lnTo>
                  <a:pt x="4001172" y="3156559"/>
                </a:lnTo>
                <a:lnTo>
                  <a:pt x="4001172" y="3166102"/>
                </a:lnTo>
                <a:lnTo>
                  <a:pt x="4022645" y="3166102"/>
                </a:lnTo>
                <a:lnTo>
                  <a:pt x="4022645" y="3304485"/>
                </a:lnTo>
                <a:lnTo>
                  <a:pt x="4001172" y="3304485"/>
                </a:lnTo>
                <a:lnTo>
                  <a:pt x="3979699" y="3304485"/>
                </a:lnTo>
                <a:lnTo>
                  <a:pt x="3979699" y="3197119"/>
                </a:lnTo>
                <a:lnTo>
                  <a:pt x="3829386" y="3197119"/>
                </a:lnTo>
                <a:lnTo>
                  <a:pt x="3829386" y="3175646"/>
                </a:lnTo>
                <a:lnTo>
                  <a:pt x="3807913" y="3175646"/>
                </a:lnTo>
                <a:lnTo>
                  <a:pt x="3807913" y="2991931"/>
                </a:lnTo>
                <a:lnTo>
                  <a:pt x="3733950" y="2991931"/>
                </a:lnTo>
                <a:lnTo>
                  <a:pt x="3733950" y="2970458"/>
                </a:lnTo>
                <a:lnTo>
                  <a:pt x="3712477" y="2970458"/>
                </a:lnTo>
                <a:lnTo>
                  <a:pt x="3712477" y="2901266"/>
                </a:lnTo>
                <a:lnTo>
                  <a:pt x="3648057" y="2901266"/>
                </a:lnTo>
                <a:lnTo>
                  <a:pt x="3648057" y="2879793"/>
                </a:lnTo>
                <a:lnTo>
                  <a:pt x="3626584" y="2879793"/>
                </a:lnTo>
                <a:lnTo>
                  <a:pt x="3626584" y="2815374"/>
                </a:lnTo>
                <a:lnTo>
                  <a:pt x="3266311" y="2815374"/>
                </a:lnTo>
                <a:lnTo>
                  <a:pt x="3266311" y="2796286"/>
                </a:lnTo>
                <a:lnTo>
                  <a:pt x="3244838" y="2796286"/>
                </a:lnTo>
                <a:lnTo>
                  <a:pt x="3244838" y="2600642"/>
                </a:lnTo>
                <a:lnTo>
                  <a:pt x="3266311" y="2600642"/>
                </a:lnTo>
                <a:lnTo>
                  <a:pt x="3287785" y="2600642"/>
                </a:lnTo>
                <a:lnTo>
                  <a:pt x="3287785" y="2774813"/>
                </a:lnTo>
                <a:lnTo>
                  <a:pt x="3648057" y="2774813"/>
                </a:lnTo>
                <a:lnTo>
                  <a:pt x="3648057" y="2796286"/>
                </a:lnTo>
                <a:lnTo>
                  <a:pt x="3669530" y="2796286"/>
                </a:lnTo>
                <a:lnTo>
                  <a:pt x="3669530" y="2865478"/>
                </a:lnTo>
                <a:lnTo>
                  <a:pt x="3671916" y="2865478"/>
                </a:lnTo>
                <a:lnTo>
                  <a:pt x="3671916" y="2431242"/>
                </a:lnTo>
                <a:lnTo>
                  <a:pt x="3445255" y="2431242"/>
                </a:lnTo>
                <a:lnTo>
                  <a:pt x="3445255" y="2540994"/>
                </a:lnTo>
                <a:lnTo>
                  <a:pt x="3268697" y="2540994"/>
                </a:lnTo>
                <a:lnTo>
                  <a:pt x="3268697" y="1557999"/>
                </a:lnTo>
                <a:lnTo>
                  <a:pt x="3077825" y="1557999"/>
                </a:lnTo>
                <a:lnTo>
                  <a:pt x="3077825" y="1462563"/>
                </a:lnTo>
                <a:lnTo>
                  <a:pt x="2901267" y="1462563"/>
                </a:lnTo>
                <a:lnTo>
                  <a:pt x="2901267" y="1326566"/>
                </a:lnTo>
                <a:lnTo>
                  <a:pt x="2832076" y="1326566"/>
                </a:lnTo>
                <a:lnTo>
                  <a:pt x="2832076" y="1095133"/>
                </a:lnTo>
                <a:lnTo>
                  <a:pt x="2762884" y="1095133"/>
                </a:lnTo>
                <a:lnTo>
                  <a:pt x="2762884" y="1491194"/>
                </a:lnTo>
                <a:lnTo>
                  <a:pt x="2626887" y="1491194"/>
                </a:lnTo>
                <a:lnTo>
                  <a:pt x="2626887" y="2977616"/>
                </a:lnTo>
                <a:lnTo>
                  <a:pt x="2648361" y="2977616"/>
                </a:lnTo>
                <a:lnTo>
                  <a:pt x="2648361" y="3309257"/>
                </a:lnTo>
                <a:lnTo>
                  <a:pt x="2626887" y="3309257"/>
                </a:lnTo>
                <a:lnTo>
                  <a:pt x="2624502" y="3309257"/>
                </a:lnTo>
                <a:lnTo>
                  <a:pt x="2624502" y="2977616"/>
                </a:lnTo>
                <a:lnTo>
                  <a:pt x="2323877" y="2977616"/>
                </a:lnTo>
                <a:lnTo>
                  <a:pt x="2323877" y="3309257"/>
                </a:lnTo>
                <a:lnTo>
                  <a:pt x="2302404" y="3309257"/>
                </a:lnTo>
                <a:lnTo>
                  <a:pt x="2280930" y="3309257"/>
                </a:lnTo>
                <a:lnTo>
                  <a:pt x="2280930" y="2977616"/>
                </a:lnTo>
                <a:lnTo>
                  <a:pt x="2302404" y="2977616"/>
                </a:lnTo>
                <a:lnTo>
                  <a:pt x="2302404" y="2252299"/>
                </a:lnTo>
                <a:lnTo>
                  <a:pt x="2166407" y="2183108"/>
                </a:lnTo>
                <a:lnTo>
                  <a:pt x="2166407" y="1965990"/>
                </a:lnTo>
                <a:lnTo>
                  <a:pt x="2056655" y="1965990"/>
                </a:lnTo>
                <a:lnTo>
                  <a:pt x="2056655" y="1815677"/>
                </a:lnTo>
                <a:lnTo>
                  <a:pt x="1920658" y="1815677"/>
                </a:lnTo>
                <a:lnTo>
                  <a:pt x="1920658" y="1720241"/>
                </a:lnTo>
                <a:lnTo>
                  <a:pt x="1689225" y="1720241"/>
                </a:lnTo>
                <a:lnTo>
                  <a:pt x="1689225" y="1801362"/>
                </a:lnTo>
                <a:lnTo>
                  <a:pt x="1593788" y="1801362"/>
                </a:lnTo>
                <a:lnTo>
                  <a:pt x="1593788" y="1992235"/>
                </a:lnTo>
                <a:lnTo>
                  <a:pt x="1498352" y="1992235"/>
                </a:lnTo>
                <a:lnTo>
                  <a:pt x="1498352" y="2101987"/>
                </a:lnTo>
                <a:lnTo>
                  <a:pt x="1348039" y="2237984"/>
                </a:lnTo>
                <a:lnTo>
                  <a:pt x="1348039" y="2388296"/>
                </a:lnTo>
                <a:lnTo>
                  <a:pt x="1369513" y="2388296"/>
                </a:lnTo>
                <a:lnTo>
                  <a:pt x="1369513" y="3280626"/>
                </a:lnTo>
                <a:lnTo>
                  <a:pt x="1348039" y="3280626"/>
                </a:lnTo>
                <a:lnTo>
                  <a:pt x="1326566" y="3280626"/>
                </a:lnTo>
                <a:lnTo>
                  <a:pt x="1326566" y="2388296"/>
                </a:lnTo>
                <a:lnTo>
                  <a:pt x="1288392" y="2388296"/>
                </a:lnTo>
                <a:lnTo>
                  <a:pt x="1288392" y="3280626"/>
                </a:lnTo>
                <a:lnTo>
                  <a:pt x="1266918" y="3280626"/>
                </a:lnTo>
                <a:lnTo>
                  <a:pt x="1245445" y="3280626"/>
                </a:lnTo>
                <a:lnTo>
                  <a:pt x="1245445" y="2388296"/>
                </a:lnTo>
                <a:lnTo>
                  <a:pt x="1266918" y="2388296"/>
                </a:lnTo>
                <a:lnTo>
                  <a:pt x="1266918" y="1379056"/>
                </a:lnTo>
                <a:lnTo>
                  <a:pt x="1185798" y="1379056"/>
                </a:lnTo>
                <a:lnTo>
                  <a:pt x="1185798" y="1188183"/>
                </a:lnTo>
                <a:lnTo>
                  <a:pt x="1076046" y="1092747"/>
                </a:lnTo>
                <a:lnTo>
                  <a:pt x="722931" y="1092747"/>
                </a:lnTo>
                <a:lnTo>
                  <a:pt x="722931" y="1419616"/>
                </a:lnTo>
                <a:lnTo>
                  <a:pt x="641810" y="1419616"/>
                </a:lnTo>
                <a:lnTo>
                  <a:pt x="641810" y="1569929"/>
                </a:lnTo>
                <a:lnTo>
                  <a:pt x="572619" y="1569929"/>
                </a:lnTo>
                <a:lnTo>
                  <a:pt x="572619" y="2686535"/>
                </a:lnTo>
                <a:lnTo>
                  <a:pt x="594092" y="2686535"/>
                </a:lnTo>
                <a:lnTo>
                  <a:pt x="594092" y="3056351"/>
                </a:lnTo>
                <a:lnTo>
                  <a:pt x="668055" y="3056351"/>
                </a:lnTo>
                <a:lnTo>
                  <a:pt x="668055" y="3077824"/>
                </a:lnTo>
                <a:lnTo>
                  <a:pt x="689528" y="3077824"/>
                </a:lnTo>
                <a:lnTo>
                  <a:pt x="689528" y="3304485"/>
                </a:lnTo>
                <a:lnTo>
                  <a:pt x="668055" y="3304485"/>
                </a:lnTo>
                <a:lnTo>
                  <a:pt x="646582" y="3304485"/>
                </a:lnTo>
                <a:lnTo>
                  <a:pt x="646582" y="3096911"/>
                </a:lnTo>
                <a:lnTo>
                  <a:pt x="515357" y="3096911"/>
                </a:lnTo>
                <a:lnTo>
                  <a:pt x="54876" y="3096911"/>
                </a:lnTo>
                <a:lnTo>
                  <a:pt x="54876" y="3077824"/>
                </a:lnTo>
                <a:lnTo>
                  <a:pt x="54876" y="3056351"/>
                </a:lnTo>
                <a:lnTo>
                  <a:pt x="515357" y="3056351"/>
                </a:lnTo>
                <a:lnTo>
                  <a:pt x="551145" y="3056351"/>
                </a:lnTo>
                <a:lnTo>
                  <a:pt x="551145" y="2686535"/>
                </a:lnTo>
                <a:lnTo>
                  <a:pt x="0" y="2686535"/>
                </a:lnTo>
                <a:lnTo>
                  <a:pt x="0" y="3380834"/>
                </a:lnTo>
                <a:lnTo>
                  <a:pt x="12201545" y="3380834"/>
                </a:lnTo>
                <a:lnTo>
                  <a:pt x="12201545" y="3096911"/>
                </a:lnTo>
                <a:lnTo>
                  <a:pt x="11409424" y="3096911"/>
                </a:lnTo>
                <a:lnTo>
                  <a:pt x="11194692" y="3096911"/>
                </a:lnTo>
                <a:lnTo>
                  <a:pt x="11194692" y="3304485"/>
                </a:lnTo>
                <a:lnTo>
                  <a:pt x="11173218" y="3304485"/>
                </a:lnTo>
                <a:lnTo>
                  <a:pt x="11151745" y="3304485"/>
                </a:lnTo>
                <a:lnTo>
                  <a:pt x="11151745" y="3077824"/>
                </a:lnTo>
                <a:lnTo>
                  <a:pt x="11173218" y="3077824"/>
                </a:lnTo>
                <a:lnTo>
                  <a:pt x="11173218" y="3056351"/>
                </a:lnTo>
                <a:lnTo>
                  <a:pt x="11387950" y="3056351"/>
                </a:lnTo>
                <a:lnTo>
                  <a:pt x="11387950" y="2774813"/>
                </a:lnTo>
                <a:lnTo>
                  <a:pt x="11409424" y="2774813"/>
                </a:lnTo>
                <a:lnTo>
                  <a:pt x="11409424" y="2753340"/>
                </a:lnTo>
                <a:lnTo>
                  <a:pt x="11636085" y="2753340"/>
                </a:lnTo>
                <a:lnTo>
                  <a:pt x="11636085" y="2774813"/>
                </a:lnTo>
                <a:lnTo>
                  <a:pt x="11636085" y="2796286"/>
                </a:lnTo>
                <a:lnTo>
                  <a:pt x="11430897" y="2796286"/>
                </a:lnTo>
                <a:lnTo>
                  <a:pt x="11430897" y="3056351"/>
                </a:lnTo>
                <a:lnTo>
                  <a:pt x="12201545" y="3056351"/>
                </a:lnTo>
                <a:lnTo>
                  <a:pt x="12201545" y="2879793"/>
                </a:lnTo>
                <a:lnTo>
                  <a:pt x="12098952" y="2879793"/>
                </a:lnTo>
                <a:close/>
                <a:moveTo>
                  <a:pt x="3827000" y="3304485"/>
                </a:moveTo>
                <a:lnTo>
                  <a:pt x="3805527" y="3304485"/>
                </a:lnTo>
                <a:lnTo>
                  <a:pt x="3784054" y="3304485"/>
                </a:lnTo>
                <a:lnTo>
                  <a:pt x="3784054" y="3249609"/>
                </a:lnTo>
                <a:lnTo>
                  <a:pt x="2946599" y="3249609"/>
                </a:lnTo>
                <a:lnTo>
                  <a:pt x="2946599" y="3304485"/>
                </a:lnTo>
                <a:lnTo>
                  <a:pt x="2925126" y="3304485"/>
                </a:lnTo>
                <a:lnTo>
                  <a:pt x="2910811" y="3304485"/>
                </a:lnTo>
                <a:lnTo>
                  <a:pt x="2910811" y="3228136"/>
                </a:lnTo>
                <a:lnTo>
                  <a:pt x="2932284" y="3228136"/>
                </a:lnTo>
                <a:lnTo>
                  <a:pt x="2932284" y="3206663"/>
                </a:lnTo>
                <a:lnTo>
                  <a:pt x="3810299" y="3206663"/>
                </a:lnTo>
                <a:lnTo>
                  <a:pt x="3810299" y="3228136"/>
                </a:lnTo>
                <a:lnTo>
                  <a:pt x="3831772" y="3228136"/>
                </a:lnTo>
                <a:lnTo>
                  <a:pt x="3831772" y="3304485"/>
                </a:lnTo>
                <a:close/>
              </a:path>
            </a:pathLst>
          </a:custGeom>
          <a:gradFill>
            <a:gsLst>
              <a:gs pos="100000">
                <a:srgbClr val="5799F1">
                  <a:alpha val="22000"/>
                </a:srgbClr>
              </a:gs>
              <a:gs pos="0">
                <a:srgbClr val="86B1ED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55E7B768-287F-D4E8-6384-4659768F81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516360" cy="3054000"/>
          </a:xfrm>
          <a:prstGeom prst="rect">
            <a:avLst/>
          </a:prstGeom>
        </p:spPr>
      </p:pic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46FF57DC-EECD-918C-4ED4-977A79F68B5C}"/>
              </a:ext>
            </a:extLst>
          </p:cNvPr>
          <p:cNvSpPr/>
          <p:nvPr/>
        </p:nvSpPr>
        <p:spPr>
          <a:xfrm rot="2700000">
            <a:off x="5600781" y="3325233"/>
            <a:ext cx="731552" cy="731552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3E4586-4E5B-4A99-6B24-80222D843FB4}"/>
              </a:ext>
            </a:extLst>
          </p:cNvPr>
          <p:cNvSpPr txBox="1"/>
          <p:nvPr/>
        </p:nvSpPr>
        <p:spPr>
          <a:xfrm>
            <a:off x="914400" y="1353397"/>
            <a:ext cx="4251164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6000" dirty="0">
                <a:solidFill>
                  <a:srgbClr val="5799F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企业介绍宣传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232E2419-86B4-864A-FE97-151567971D53}"/>
              </a:ext>
            </a:extLst>
          </p:cNvPr>
          <p:cNvSpPr/>
          <p:nvPr/>
        </p:nvSpPr>
        <p:spPr>
          <a:xfrm rot="2700000">
            <a:off x="5818058" y="2281790"/>
            <a:ext cx="4793375" cy="4793375"/>
          </a:xfrm>
          <a:prstGeom prst="roundRect">
            <a:avLst/>
          </a:prstGeom>
          <a:blipFill dpi="0" rotWithShape="0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/>
            <a:tile tx="0" ty="-762000" sx="100000" sy="100000" flip="none" algn="tl"/>
          </a:blipFill>
          <a:ln w="63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4800000" scaled="0"/>
              <a:tileRect/>
            </a:gradFill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B2EB82D8-138B-8C4E-3D3E-A58F64DB3C06}"/>
              </a:ext>
            </a:extLst>
          </p:cNvPr>
          <p:cNvSpPr/>
          <p:nvPr/>
        </p:nvSpPr>
        <p:spPr>
          <a:xfrm rot="2700000">
            <a:off x="-1959272" y="-980158"/>
            <a:ext cx="2942496" cy="2942496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3BFE41FB-69E7-EC94-C9BE-15A22195B774}"/>
              </a:ext>
            </a:extLst>
          </p:cNvPr>
          <p:cNvSpPr/>
          <p:nvPr/>
        </p:nvSpPr>
        <p:spPr>
          <a:xfrm rot="2700000">
            <a:off x="6404610" y="1480343"/>
            <a:ext cx="1574298" cy="1574296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20089B2B-E12F-6C5D-7D9B-DC54832ED89B}"/>
              </a:ext>
            </a:extLst>
          </p:cNvPr>
          <p:cNvSpPr/>
          <p:nvPr/>
        </p:nvSpPr>
        <p:spPr>
          <a:xfrm>
            <a:off x="941410" y="2259074"/>
            <a:ext cx="4224153" cy="387151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04804F7-0842-9AF4-3D81-CE1C23489608}"/>
              </a:ext>
            </a:extLst>
          </p:cNvPr>
          <p:cNvSpPr txBox="1"/>
          <p:nvPr/>
        </p:nvSpPr>
        <p:spPr>
          <a:xfrm>
            <a:off x="1478657" y="2342847"/>
            <a:ext cx="3122650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+mn-ea"/>
                <a:ea typeface="+mn-ea"/>
              </a:rPr>
              <a:t>公司介绍  </a:t>
            </a:r>
            <a:r>
              <a:rPr lang="en-US" altLang="zh-CN" sz="1200" b="1" dirty="0">
                <a:solidFill>
                  <a:schemeClr val="bg1"/>
                </a:solidFill>
                <a:latin typeface="+mn-ea"/>
                <a:ea typeface="+mn-ea"/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  <a:latin typeface="+mn-ea"/>
                <a:ea typeface="+mn-ea"/>
              </a:rPr>
              <a:t>企业宣传  </a:t>
            </a:r>
            <a:r>
              <a:rPr lang="en-US" altLang="zh-CN" sz="1200" b="1" dirty="0">
                <a:solidFill>
                  <a:schemeClr val="bg1"/>
                </a:solidFill>
                <a:latin typeface="+mn-ea"/>
                <a:ea typeface="+mn-ea"/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  <a:latin typeface="+mn-ea"/>
                <a:ea typeface="+mn-ea"/>
              </a:rPr>
              <a:t>企业内训  </a:t>
            </a:r>
            <a:r>
              <a:rPr lang="en-US" altLang="zh-CN" sz="1200" b="1" dirty="0">
                <a:solidFill>
                  <a:schemeClr val="bg1"/>
                </a:solidFill>
                <a:latin typeface="+mn-ea"/>
                <a:ea typeface="+mn-ea"/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  <a:latin typeface="+mn-ea"/>
                <a:ea typeface="+mn-ea"/>
              </a:rPr>
              <a:t>文化演讲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6B06ABE-5B29-DB60-451D-8F1CD1BBA2B0}"/>
              </a:ext>
            </a:extLst>
          </p:cNvPr>
          <p:cNvSpPr txBox="1"/>
          <p:nvPr/>
        </p:nvSpPr>
        <p:spPr>
          <a:xfrm>
            <a:off x="6767155" y="2010305"/>
            <a:ext cx="86081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lt"/>
                <a:ea typeface="07NikumaruFont" panose="02000900000000000000" pitchFamily="50" charset="-128"/>
              </a:rPr>
              <a:t>logo</a:t>
            </a:r>
            <a:endParaRPr lang="zh-CN" altLang="en-US" sz="3200" b="1" dirty="0">
              <a:solidFill>
                <a:schemeClr val="bg1"/>
              </a:solidFill>
              <a:latin typeface="+mn-lt"/>
              <a:ea typeface="07NikumaruFont" panose="02000900000000000000" pitchFamily="50" charset="-128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BA0F3CF-24CB-3F7A-205A-C3FC7A6B2D8D}"/>
              </a:ext>
            </a:extLst>
          </p:cNvPr>
          <p:cNvGrpSpPr/>
          <p:nvPr/>
        </p:nvGrpSpPr>
        <p:grpSpPr>
          <a:xfrm>
            <a:off x="914400" y="3082668"/>
            <a:ext cx="3549941" cy="276999"/>
            <a:chOff x="4069910" y="3815747"/>
            <a:chExt cx="3549941" cy="276999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B649AE2-10F3-EEBC-1385-1257450C0D1C}"/>
                </a:ext>
              </a:extLst>
            </p:cNvPr>
            <p:cNvSpPr txBox="1"/>
            <p:nvPr/>
          </p:nvSpPr>
          <p:spPr>
            <a:xfrm>
              <a:off x="4069910" y="3815747"/>
              <a:ext cx="20190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rgbClr val="5F5F5F"/>
                  </a:solidFill>
                  <a:latin typeface="+mj-ea"/>
                  <a:ea typeface="+mj-ea"/>
                  <a:cs typeface="+mn-ea"/>
                  <a:sym typeface="+mn-lt"/>
                </a:rPr>
                <a:t>汇报人：</a:t>
              </a:r>
              <a:r>
                <a:rPr lang="en-US" altLang="zh-CN" sz="1200" b="1" dirty="0">
                  <a:solidFill>
                    <a:srgbClr val="5F5F5F"/>
                  </a:solidFill>
                  <a:latin typeface="+mj-ea"/>
                  <a:ea typeface="+mj-ea"/>
                  <a:cs typeface="+mn-ea"/>
                  <a:sym typeface="+mn-lt"/>
                </a:rPr>
                <a:t>51PPT</a:t>
              </a:r>
              <a:r>
                <a:rPr lang="zh-CN" altLang="en-US" sz="1200" b="1" dirty="0">
                  <a:solidFill>
                    <a:srgbClr val="5F5F5F"/>
                  </a:solidFill>
                  <a:latin typeface="+mj-ea"/>
                  <a:ea typeface="+mj-ea"/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6CAFDCB-1813-A195-4DB2-39733F12E0CA}"/>
                </a:ext>
              </a:extLst>
            </p:cNvPr>
            <p:cNvSpPr txBox="1"/>
            <p:nvPr/>
          </p:nvSpPr>
          <p:spPr>
            <a:xfrm>
              <a:off x="6030256" y="3815747"/>
              <a:ext cx="15895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rgbClr val="5F5F5F"/>
                  </a:solidFill>
                  <a:latin typeface="+mj-ea"/>
                  <a:ea typeface="+mj-ea"/>
                  <a:cs typeface="+mn-ea"/>
                  <a:sym typeface="+mn-lt"/>
                </a:rPr>
                <a:t>时间：</a:t>
              </a:r>
              <a:r>
                <a:rPr lang="en-US" altLang="zh-CN" sz="1200" b="1" dirty="0">
                  <a:solidFill>
                    <a:srgbClr val="5F5F5F"/>
                  </a:solidFill>
                  <a:latin typeface="+mj-ea"/>
                  <a:ea typeface="+mj-ea"/>
                  <a:cs typeface="+mn-ea"/>
                  <a:sym typeface="+mn-lt"/>
                </a:rPr>
                <a:t>2023.02</a:t>
              </a:r>
              <a:endParaRPr lang="zh-CN" altLang="en-US" sz="1200" b="1" dirty="0">
                <a:solidFill>
                  <a:srgbClr val="5F5F5F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CA175968-56EC-6CF8-1D51-45A11BC8389B}"/>
              </a:ext>
            </a:extLst>
          </p:cNvPr>
          <p:cNvSpPr/>
          <p:nvPr/>
        </p:nvSpPr>
        <p:spPr>
          <a:xfrm rot="2700000">
            <a:off x="5879618" y="1378138"/>
            <a:ext cx="173880" cy="173878"/>
          </a:xfrm>
          <a:prstGeom prst="roundRect">
            <a:avLst/>
          </a:prstGeom>
          <a:gradFill>
            <a:gsLst>
              <a:gs pos="100000">
                <a:srgbClr val="5799F1">
                  <a:alpha val="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33E26332-B495-9E35-C75C-65F34D165F74}"/>
              </a:ext>
            </a:extLst>
          </p:cNvPr>
          <p:cNvSpPr/>
          <p:nvPr/>
        </p:nvSpPr>
        <p:spPr>
          <a:xfrm rot="2700000">
            <a:off x="6304998" y="650821"/>
            <a:ext cx="568766" cy="568766"/>
          </a:xfrm>
          <a:prstGeom prst="roundRect">
            <a:avLst/>
          </a:prstGeom>
          <a:gradFill>
            <a:gsLst>
              <a:gs pos="100000">
                <a:srgbClr val="5799F1">
                  <a:alpha val="6200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6291C598-F38D-E80B-9950-4F031126CA21}"/>
              </a:ext>
            </a:extLst>
          </p:cNvPr>
          <p:cNvSpPr/>
          <p:nvPr/>
        </p:nvSpPr>
        <p:spPr>
          <a:xfrm rot="2700000">
            <a:off x="7663752" y="1073742"/>
            <a:ext cx="416050" cy="416048"/>
          </a:xfrm>
          <a:prstGeom prst="roundRect">
            <a:avLst/>
          </a:prstGeom>
          <a:gradFill>
            <a:gsLst>
              <a:gs pos="100000">
                <a:srgbClr val="5799F1">
                  <a:alpha val="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1AB0613A-EB0A-C5D2-4337-BD679FE9DD9C}"/>
              </a:ext>
            </a:extLst>
          </p:cNvPr>
          <p:cNvSpPr/>
          <p:nvPr/>
        </p:nvSpPr>
        <p:spPr>
          <a:xfrm rot="2700000">
            <a:off x="8781706" y="445584"/>
            <a:ext cx="1417420" cy="1417420"/>
          </a:xfrm>
          <a:prstGeom prst="roundRect">
            <a:avLst/>
          </a:prstGeom>
          <a:gradFill>
            <a:gsLst>
              <a:gs pos="100000">
                <a:srgbClr val="5799F1">
                  <a:alpha val="6200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84C597C8-31EF-E44A-B93D-8E0C2C6C0ADF}"/>
              </a:ext>
            </a:extLst>
          </p:cNvPr>
          <p:cNvSpPr/>
          <p:nvPr/>
        </p:nvSpPr>
        <p:spPr>
          <a:xfrm rot="2700000">
            <a:off x="6846051" y="-1782567"/>
            <a:ext cx="2333794" cy="2333794"/>
          </a:xfrm>
          <a:prstGeom prst="roundRect">
            <a:avLst/>
          </a:prstGeom>
          <a:gradFill>
            <a:gsLst>
              <a:gs pos="100000">
                <a:srgbClr val="5799F1">
                  <a:alpha val="20000"/>
                </a:srgbClr>
              </a:gs>
              <a:gs pos="0">
                <a:srgbClr val="86B1ED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833C3F5-C52C-0D78-3243-5762E541FCCA}"/>
              </a:ext>
            </a:extLst>
          </p:cNvPr>
          <p:cNvGrpSpPr/>
          <p:nvPr/>
        </p:nvGrpSpPr>
        <p:grpSpPr>
          <a:xfrm>
            <a:off x="706512" y="297042"/>
            <a:ext cx="740006" cy="837802"/>
            <a:chOff x="2753084" y="2743200"/>
            <a:chExt cx="740006" cy="837802"/>
          </a:xfrm>
          <a:solidFill>
            <a:schemeClr val="bg1"/>
          </a:soli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FEC4628-6C28-4D8C-2FF7-9D02DD518D5F}"/>
                </a:ext>
              </a:extLst>
            </p:cNvPr>
            <p:cNvSpPr/>
            <p:nvPr/>
          </p:nvSpPr>
          <p:spPr>
            <a:xfrm>
              <a:off x="2753084" y="2743200"/>
              <a:ext cx="477399" cy="477399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D025B40-C943-48E2-488C-44356E9DDD32}"/>
                </a:ext>
              </a:extLst>
            </p:cNvPr>
            <p:cNvSpPr/>
            <p:nvPr/>
          </p:nvSpPr>
          <p:spPr>
            <a:xfrm>
              <a:off x="3296142" y="3384054"/>
              <a:ext cx="196948" cy="196948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solidFill>
              <a:srgbClr val="5799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84465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F27392E-528D-63E1-9D5F-3A1B0B51804C}"/>
              </a:ext>
            </a:extLst>
          </p:cNvPr>
          <p:cNvGrpSpPr/>
          <p:nvPr/>
        </p:nvGrpSpPr>
        <p:grpSpPr>
          <a:xfrm>
            <a:off x="2624860" y="251462"/>
            <a:ext cx="3828302" cy="514803"/>
            <a:chOff x="1031730" y="1861752"/>
            <a:chExt cx="2694486" cy="51480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0089B2B-E12F-6C5D-7D9B-DC54832ED89B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4804F7-0842-9AF4-3D81-CE1C23489608}"/>
                </a:ext>
              </a:extLst>
            </p:cNvPr>
            <p:cNvSpPr txBox="1"/>
            <p:nvPr/>
          </p:nvSpPr>
          <p:spPr>
            <a:xfrm>
              <a:off x="1925281" y="1965263"/>
              <a:ext cx="106280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99D2BD6-1EF8-AC88-0175-794298ACA66B}"/>
              </a:ext>
            </a:extLst>
          </p:cNvPr>
          <p:cNvSpPr txBox="1"/>
          <p:nvPr/>
        </p:nvSpPr>
        <p:spPr>
          <a:xfrm>
            <a:off x="2915816" y="262641"/>
            <a:ext cx="60272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Freeform: Shape 26">
            <a:extLst>
              <a:ext uri="{FF2B5EF4-FFF2-40B4-BE49-F238E27FC236}">
                <a16:creationId xmlns:a16="http://schemas.microsoft.com/office/drawing/2014/main" id="{D9E89764-6045-D024-1531-460F1FB47409}"/>
              </a:ext>
            </a:extLst>
          </p:cNvPr>
          <p:cNvSpPr>
            <a:spLocks/>
          </p:cNvSpPr>
          <p:nvPr/>
        </p:nvSpPr>
        <p:spPr bwMode="auto">
          <a:xfrm>
            <a:off x="841797" y="1349025"/>
            <a:ext cx="3566125" cy="1222725"/>
          </a:xfrm>
          <a:custGeom>
            <a:avLst/>
            <a:gdLst/>
            <a:ahLst/>
            <a:cxnLst>
              <a:cxn ang="0">
                <a:pos x="56" y="0"/>
              </a:cxn>
              <a:cxn ang="0">
                <a:pos x="43" y="1"/>
              </a:cxn>
              <a:cxn ang="0">
                <a:pos x="12" y="4"/>
              </a:cxn>
              <a:cxn ang="0">
                <a:pos x="0" y="24"/>
              </a:cxn>
              <a:cxn ang="0">
                <a:pos x="0" y="61"/>
              </a:cxn>
              <a:cxn ang="0">
                <a:pos x="0" y="97"/>
              </a:cxn>
              <a:cxn ang="0">
                <a:pos x="0" y="106"/>
              </a:cxn>
              <a:cxn ang="0">
                <a:pos x="0" y="113"/>
              </a:cxn>
              <a:cxn ang="0">
                <a:pos x="16" y="137"/>
              </a:cxn>
              <a:cxn ang="0">
                <a:pos x="51" y="148"/>
              </a:cxn>
              <a:cxn ang="0">
                <a:pos x="55" y="149"/>
              </a:cxn>
              <a:cxn ang="0">
                <a:pos x="516" y="149"/>
              </a:cxn>
              <a:cxn ang="0">
                <a:pos x="516" y="0"/>
              </a:cxn>
              <a:cxn ang="0">
                <a:pos x="502" y="0"/>
              </a:cxn>
              <a:cxn ang="0">
                <a:pos x="292" y="0"/>
              </a:cxn>
              <a:cxn ang="0">
                <a:pos x="164" y="0"/>
              </a:cxn>
              <a:cxn ang="0">
                <a:pos x="112" y="0"/>
              </a:cxn>
              <a:cxn ang="0">
                <a:pos x="56" y="0"/>
              </a:cxn>
            </a:cxnLst>
            <a:rect l="0" t="0" r="r" b="b"/>
            <a:pathLst>
              <a:path w="516" h="149">
                <a:moveTo>
                  <a:pt x="56" y="0"/>
                </a:moveTo>
                <a:cubicBezTo>
                  <a:pt x="52" y="0"/>
                  <a:pt x="47" y="1"/>
                  <a:pt x="43" y="1"/>
                </a:cubicBezTo>
                <a:cubicBezTo>
                  <a:pt x="32" y="1"/>
                  <a:pt x="22" y="1"/>
                  <a:pt x="12" y="4"/>
                </a:cubicBezTo>
                <a:cubicBezTo>
                  <a:pt x="0" y="8"/>
                  <a:pt x="0" y="12"/>
                  <a:pt x="0" y="24"/>
                </a:cubicBezTo>
                <a:cubicBezTo>
                  <a:pt x="0" y="36"/>
                  <a:pt x="0" y="48"/>
                  <a:pt x="0" y="61"/>
                </a:cubicBezTo>
                <a:cubicBezTo>
                  <a:pt x="0" y="73"/>
                  <a:pt x="0" y="85"/>
                  <a:pt x="0" y="97"/>
                </a:cubicBezTo>
                <a:cubicBezTo>
                  <a:pt x="0" y="100"/>
                  <a:pt x="0" y="103"/>
                  <a:pt x="0" y="106"/>
                </a:cubicBezTo>
                <a:cubicBezTo>
                  <a:pt x="0" y="108"/>
                  <a:pt x="0" y="110"/>
                  <a:pt x="0" y="113"/>
                </a:cubicBezTo>
                <a:cubicBezTo>
                  <a:pt x="1" y="123"/>
                  <a:pt x="8" y="132"/>
                  <a:pt x="16" y="137"/>
                </a:cubicBezTo>
                <a:cubicBezTo>
                  <a:pt x="26" y="144"/>
                  <a:pt x="39" y="147"/>
                  <a:pt x="51" y="148"/>
                </a:cubicBezTo>
                <a:cubicBezTo>
                  <a:pt x="52" y="149"/>
                  <a:pt x="54" y="149"/>
                  <a:pt x="55" y="149"/>
                </a:cubicBezTo>
                <a:cubicBezTo>
                  <a:pt x="516" y="149"/>
                  <a:pt x="516" y="149"/>
                  <a:pt x="516" y="149"/>
                </a:cubicBezTo>
                <a:cubicBezTo>
                  <a:pt x="516" y="149"/>
                  <a:pt x="516" y="0"/>
                  <a:pt x="516" y="0"/>
                </a:cubicBezTo>
                <a:cubicBezTo>
                  <a:pt x="516" y="0"/>
                  <a:pt x="503" y="0"/>
                  <a:pt x="502" y="0"/>
                </a:cubicBezTo>
                <a:cubicBezTo>
                  <a:pt x="432" y="0"/>
                  <a:pt x="362" y="0"/>
                  <a:pt x="292" y="0"/>
                </a:cubicBezTo>
                <a:cubicBezTo>
                  <a:pt x="249" y="0"/>
                  <a:pt x="207" y="0"/>
                  <a:pt x="164" y="0"/>
                </a:cubicBezTo>
                <a:cubicBezTo>
                  <a:pt x="147" y="0"/>
                  <a:pt x="129" y="0"/>
                  <a:pt x="112" y="0"/>
                </a:cubicBezTo>
                <a:cubicBezTo>
                  <a:pt x="93" y="0"/>
                  <a:pt x="75" y="0"/>
                  <a:pt x="56" y="0"/>
                </a:cubicBezTo>
                <a:close/>
              </a:path>
            </a:pathLst>
          </a:cu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5" name="Freeform: Shape 27">
            <a:extLst>
              <a:ext uri="{FF2B5EF4-FFF2-40B4-BE49-F238E27FC236}">
                <a16:creationId xmlns:a16="http://schemas.microsoft.com/office/drawing/2014/main" id="{A42D415E-BB7D-FBC1-189B-65BF3B92047B}"/>
              </a:ext>
            </a:extLst>
          </p:cNvPr>
          <p:cNvSpPr>
            <a:spLocks/>
          </p:cNvSpPr>
          <p:nvPr/>
        </p:nvSpPr>
        <p:spPr bwMode="auto">
          <a:xfrm>
            <a:off x="841797" y="997235"/>
            <a:ext cx="1020972" cy="1212478"/>
          </a:xfrm>
          <a:custGeom>
            <a:avLst/>
            <a:gdLst/>
            <a:ahLst/>
            <a:cxnLst>
              <a:cxn ang="0">
                <a:pos x="148" y="0"/>
              </a:cxn>
              <a:cxn ang="0">
                <a:pos x="75" y="0"/>
              </a:cxn>
              <a:cxn ang="0">
                <a:pos x="56" y="1"/>
              </a:cxn>
              <a:cxn ang="0">
                <a:pos x="33" y="5"/>
              </a:cxn>
              <a:cxn ang="0">
                <a:pos x="23" y="10"/>
              </a:cxn>
              <a:cxn ang="0">
                <a:pos x="2" y="35"/>
              </a:cxn>
              <a:cxn ang="0">
                <a:pos x="0" y="44"/>
              </a:cxn>
              <a:cxn ang="0">
                <a:pos x="0" y="59"/>
              </a:cxn>
              <a:cxn ang="0">
                <a:pos x="0" y="96"/>
              </a:cxn>
              <a:cxn ang="0">
                <a:pos x="0" y="133"/>
              </a:cxn>
              <a:cxn ang="0">
                <a:pos x="0" y="141"/>
              </a:cxn>
              <a:cxn ang="0">
                <a:pos x="0" y="148"/>
              </a:cxn>
              <a:cxn ang="0">
                <a:pos x="4" y="134"/>
              </a:cxn>
              <a:cxn ang="0">
                <a:pos x="7" y="129"/>
              </a:cxn>
              <a:cxn ang="0">
                <a:pos x="11" y="124"/>
              </a:cxn>
              <a:cxn ang="0">
                <a:pos x="16" y="120"/>
              </a:cxn>
              <a:cxn ang="0">
                <a:pos x="34" y="111"/>
              </a:cxn>
              <a:cxn ang="0">
                <a:pos x="41" y="109"/>
              </a:cxn>
              <a:cxn ang="0">
                <a:pos x="106" y="105"/>
              </a:cxn>
              <a:cxn ang="0">
                <a:pos x="111" y="105"/>
              </a:cxn>
              <a:cxn ang="0">
                <a:pos x="148" y="105"/>
              </a:cxn>
              <a:cxn ang="0">
                <a:pos x="148" y="0"/>
              </a:cxn>
            </a:cxnLst>
            <a:rect l="0" t="0" r="r" b="b"/>
            <a:pathLst>
              <a:path w="148" h="148">
                <a:moveTo>
                  <a:pt x="148" y="0"/>
                </a:moveTo>
                <a:cubicBezTo>
                  <a:pt x="75" y="0"/>
                  <a:pt x="75" y="0"/>
                  <a:pt x="75" y="0"/>
                </a:cubicBezTo>
                <a:cubicBezTo>
                  <a:pt x="69" y="0"/>
                  <a:pt x="63" y="0"/>
                  <a:pt x="56" y="1"/>
                </a:cubicBezTo>
                <a:cubicBezTo>
                  <a:pt x="49" y="1"/>
                  <a:pt x="41" y="3"/>
                  <a:pt x="33" y="5"/>
                </a:cubicBezTo>
                <a:cubicBezTo>
                  <a:pt x="30" y="7"/>
                  <a:pt x="27" y="8"/>
                  <a:pt x="23" y="10"/>
                </a:cubicBezTo>
                <a:cubicBezTo>
                  <a:pt x="13" y="16"/>
                  <a:pt x="5" y="24"/>
                  <a:pt x="2" y="35"/>
                </a:cubicBezTo>
                <a:cubicBezTo>
                  <a:pt x="1" y="38"/>
                  <a:pt x="0" y="41"/>
                  <a:pt x="0" y="44"/>
                </a:cubicBezTo>
                <a:cubicBezTo>
                  <a:pt x="0" y="49"/>
                  <a:pt x="0" y="54"/>
                  <a:pt x="0" y="59"/>
                </a:cubicBezTo>
                <a:cubicBezTo>
                  <a:pt x="0" y="72"/>
                  <a:pt x="0" y="84"/>
                  <a:pt x="0" y="96"/>
                </a:cubicBezTo>
                <a:cubicBezTo>
                  <a:pt x="0" y="109"/>
                  <a:pt x="0" y="121"/>
                  <a:pt x="0" y="133"/>
                </a:cubicBezTo>
                <a:cubicBezTo>
                  <a:pt x="0" y="136"/>
                  <a:pt x="0" y="139"/>
                  <a:pt x="0" y="141"/>
                </a:cubicBezTo>
                <a:cubicBezTo>
                  <a:pt x="0" y="144"/>
                  <a:pt x="0" y="146"/>
                  <a:pt x="0" y="148"/>
                </a:cubicBezTo>
                <a:cubicBezTo>
                  <a:pt x="1" y="143"/>
                  <a:pt x="2" y="138"/>
                  <a:pt x="4" y="134"/>
                </a:cubicBezTo>
                <a:cubicBezTo>
                  <a:pt x="5" y="132"/>
                  <a:pt x="6" y="131"/>
                  <a:pt x="7" y="129"/>
                </a:cubicBezTo>
                <a:cubicBezTo>
                  <a:pt x="8" y="127"/>
                  <a:pt x="10" y="126"/>
                  <a:pt x="11" y="124"/>
                </a:cubicBezTo>
                <a:cubicBezTo>
                  <a:pt x="13" y="123"/>
                  <a:pt x="14" y="121"/>
                  <a:pt x="16" y="120"/>
                </a:cubicBezTo>
                <a:cubicBezTo>
                  <a:pt x="22" y="116"/>
                  <a:pt x="28" y="113"/>
                  <a:pt x="34" y="111"/>
                </a:cubicBezTo>
                <a:cubicBezTo>
                  <a:pt x="36" y="110"/>
                  <a:pt x="39" y="110"/>
                  <a:pt x="41" y="109"/>
                </a:cubicBezTo>
                <a:cubicBezTo>
                  <a:pt x="62" y="103"/>
                  <a:pt x="84" y="105"/>
                  <a:pt x="106" y="105"/>
                </a:cubicBezTo>
                <a:cubicBezTo>
                  <a:pt x="107" y="105"/>
                  <a:pt x="109" y="105"/>
                  <a:pt x="111" y="105"/>
                </a:cubicBezTo>
                <a:cubicBezTo>
                  <a:pt x="131" y="105"/>
                  <a:pt x="148" y="105"/>
                  <a:pt x="148" y="105"/>
                </a:cubicBezTo>
                <a:lnTo>
                  <a:pt x="148" y="0"/>
                </a:lnTo>
                <a:close/>
              </a:path>
            </a:pathLst>
          </a:cu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7" name="Freeform: Shape 28">
            <a:extLst>
              <a:ext uri="{FF2B5EF4-FFF2-40B4-BE49-F238E27FC236}">
                <a16:creationId xmlns:a16="http://schemas.microsoft.com/office/drawing/2014/main" id="{44A7FE8B-F6BD-CFBD-CCBE-4C1ED62A020E}"/>
              </a:ext>
            </a:extLst>
          </p:cNvPr>
          <p:cNvSpPr>
            <a:spLocks/>
          </p:cNvSpPr>
          <p:nvPr/>
        </p:nvSpPr>
        <p:spPr bwMode="auto">
          <a:xfrm>
            <a:off x="833070" y="1840847"/>
            <a:ext cx="3574852" cy="744565"/>
          </a:xfrm>
          <a:custGeom>
            <a:avLst/>
            <a:gdLst/>
            <a:ahLst/>
            <a:cxnLst>
              <a:cxn ang="0">
                <a:pos x="517" y="87"/>
              </a:cxn>
              <a:cxn ang="0">
                <a:pos x="113" y="87"/>
              </a:cxn>
              <a:cxn ang="0">
                <a:pos x="109" y="87"/>
              </a:cxn>
              <a:cxn ang="0">
                <a:pos x="85" y="88"/>
              </a:cxn>
              <a:cxn ang="0">
                <a:pos x="65" y="87"/>
              </a:cxn>
              <a:cxn ang="0">
                <a:pos x="59" y="87"/>
              </a:cxn>
              <a:cxn ang="0">
                <a:pos x="55" y="87"/>
              </a:cxn>
              <a:cxn ang="0">
                <a:pos x="48" y="86"/>
              </a:cxn>
              <a:cxn ang="0">
                <a:pos x="20" y="77"/>
              </a:cxn>
              <a:cxn ang="0">
                <a:pos x="5" y="58"/>
              </a:cxn>
              <a:cxn ang="0">
                <a:pos x="6" y="36"/>
              </a:cxn>
              <a:cxn ang="0">
                <a:pos x="18" y="19"/>
              </a:cxn>
              <a:cxn ang="0">
                <a:pos x="22" y="16"/>
              </a:cxn>
              <a:cxn ang="0">
                <a:pos x="28" y="13"/>
              </a:cxn>
              <a:cxn ang="0">
                <a:pos x="41" y="8"/>
              </a:cxn>
              <a:cxn ang="0">
                <a:pos x="69" y="4"/>
              </a:cxn>
              <a:cxn ang="0">
                <a:pos x="97" y="3"/>
              </a:cxn>
              <a:cxn ang="0">
                <a:pos x="147" y="4"/>
              </a:cxn>
              <a:cxn ang="0">
                <a:pos x="147" y="1"/>
              </a:cxn>
              <a:cxn ang="0">
                <a:pos x="90" y="0"/>
              </a:cxn>
              <a:cxn ang="0">
                <a:pos x="62" y="1"/>
              </a:cxn>
              <a:cxn ang="0">
                <a:pos x="34" y="7"/>
              </a:cxn>
              <a:cxn ang="0">
                <a:pos x="22" y="13"/>
              </a:cxn>
              <a:cxn ang="0">
                <a:pos x="13" y="20"/>
              </a:cxn>
              <a:cxn ang="0">
                <a:pos x="2" y="38"/>
              </a:cxn>
              <a:cxn ang="0">
                <a:pos x="3" y="61"/>
              </a:cxn>
              <a:cxn ang="0">
                <a:pos x="20" y="81"/>
              </a:cxn>
              <a:cxn ang="0">
                <a:pos x="49" y="90"/>
              </a:cxn>
              <a:cxn ang="0">
                <a:pos x="52" y="90"/>
              </a:cxn>
              <a:cxn ang="0">
                <a:pos x="56" y="90"/>
              </a:cxn>
              <a:cxn ang="0">
                <a:pos x="61" y="91"/>
              </a:cxn>
              <a:cxn ang="0">
                <a:pos x="66" y="91"/>
              </a:cxn>
              <a:cxn ang="0">
                <a:pos x="70" y="91"/>
              </a:cxn>
              <a:cxn ang="0">
                <a:pos x="73" y="91"/>
              </a:cxn>
              <a:cxn ang="0">
                <a:pos x="77" y="91"/>
              </a:cxn>
              <a:cxn ang="0">
                <a:pos x="108" y="91"/>
              </a:cxn>
              <a:cxn ang="0">
                <a:pos x="112" y="91"/>
              </a:cxn>
              <a:cxn ang="0">
                <a:pos x="517" y="91"/>
              </a:cxn>
              <a:cxn ang="0">
                <a:pos x="517" y="87"/>
              </a:cxn>
            </a:cxnLst>
            <a:rect l="0" t="0" r="r" b="b"/>
            <a:pathLst>
              <a:path w="517" h="91">
                <a:moveTo>
                  <a:pt x="517" y="87"/>
                </a:moveTo>
                <a:cubicBezTo>
                  <a:pt x="312" y="87"/>
                  <a:pt x="113" y="87"/>
                  <a:pt x="113" y="87"/>
                </a:cubicBezTo>
                <a:cubicBezTo>
                  <a:pt x="112" y="87"/>
                  <a:pt x="111" y="87"/>
                  <a:pt x="109" y="87"/>
                </a:cubicBezTo>
                <a:cubicBezTo>
                  <a:pt x="101" y="87"/>
                  <a:pt x="93" y="87"/>
                  <a:pt x="85" y="88"/>
                </a:cubicBezTo>
                <a:cubicBezTo>
                  <a:pt x="78" y="88"/>
                  <a:pt x="72" y="88"/>
                  <a:pt x="65" y="87"/>
                </a:cubicBezTo>
                <a:cubicBezTo>
                  <a:pt x="63" y="87"/>
                  <a:pt x="61" y="87"/>
                  <a:pt x="59" y="87"/>
                </a:cubicBezTo>
                <a:cubicBezTo>
                  <a:pt x="58" y="87"/>
                  <a:pt x="56" y="87"/>
                  <a:pt x="55" y="87"/>
                </a:cubicBezTo>
                <a:cubicBezTo>
                  <a:pt x="52" y="87"/>
                  <a:pt x="50" y="87"/>
                  <a:pt x="48" y="86"/>
                </a:cubicBezTo>
                <a:cubicBezTo>
                  <a:pt x="38" y="85"/>
                  <a:pt x="28" y="82"/>
                  <a:pt x="20" y="77"/>
                </a:cubicBezTo>
                <a:cubicBezTo>
                  <a:pt x="13" y="72"/>
                  <a:pt x="8" y="66"/>
                  <a:pt x="5" y="58"/>
                </a:cubicBezTo>
                <a:cubicBezTo>
                  <a:pt x="3" y="51"/>
                  <a:pt x="3" y="43"/>
                  <a:pt x="6" y="36"/>
                </a:cubicBezTo>
                <a:cubicBezTo>
                  <a:pt x="8" y="29"/>
                  <a:pt x="13" y="24"/>
                  <a:pt x="18" y="19"/>
                </a:cubicBezTo>
                <a:cubicBezTo>
                  <a:pt x="19" y="18"/>
                  <a:pt x="21" y="17"/>
                  <a:pt x="22" y="16"/>
                </a:cubicBezTo>
                <a:cubicBezTo>
                  <a:pt x="24" y="15"/>
                  <a:pt x="26" y="14"/>
                  <a:pt x="28" y="13"/>
                </a:cubicBezTo>
                <a:cubicBezTo>
                  <a:pt x="32" y="11"/>
                  <a:pt x="36" y="9"/>
                  <a:pt x="41" y="8"/>
                </a:cubicBezTo>
                <a:cubicBezTo>
                  <a:pt x="50" y="5"/>
                  <a:pt x="59" y="4"/>
                  <a:pt x="69" y="4"/>
                </a:cubicBezTo>
                <a:cubicBezTo>
                  <a:pt x="78" y="3"/>
                  <a:pt x="88" y="3"/>
                  <a:pt x="97" y="3"/>
                </a:cubicBezTo>
                <a:cubicBezTo>
                  <a:pt x="114" y="3"/>
                  <a:pt x="131" y="3"/>
                  <a:pt x="147" y="4"/>
                </a:cubicBezTo>
                <a:cubicBezTo>
                  <a:pt x="149" y="4"/>
                  <a:pt x="149" y="1"/>
                  <a:pt x="147" y="1"/>
                </a:cubicBezTo>
                <a:cubicBezTo>
                  <a:pt x="128" y="0"/>
                  <a:pt x="109" y="0"/>
                  <a:pt x="90" y="0"/>
                </a:cubicBezTo>
                <a:cubicBezTo>
                  <a:pt x="81" y="0"/>
                  <a:pt x="71" y="0"/>
                  <a:pt x="62" y="1"/>
                </a:cubicBezTo>
                <a:cubicBezTo>
                  <a:pt x="52" y="2"/>
                  <a:pt x="43" y="3"/>
                  <a:pt x="34" y="7"/>
                </a:cubicBezTo>
                <a:cubicBezTo>
                  <a:pt x="30" y="8"/>
                  <a:pt x="25" y="10"/>
                  <a:pt x="22" y="13"/>
                </a:cubicBezTo>
                <a:cubicBezTo>
                  <a:pt x="18" y="15"/>
                  <a:pt x="15" y="17"/>
                  <a:pt x="13" y="20"/>
                </a:cubicBezTo>
                <a:cubicBezTo>
                  <a:pt x="7" y="25"/>
                  <a:pt x="3" y="31"/>
                  <a:pt x="2" y="38"/>
                </a:cubicBezTo>
                <a:cubicBezTo>
                  <a:pt x="0" y="46"/>
                  <a:pt x="0" y="54"/>
                  <a:pt x="3" y="61"/>
                </a:cubicBezTo>
                <a:cubicBezTo>
                  <a:pt x="6" y="69"/>
                  <a:pt x="12" y="76"/>
                  <a:pt x="20" y="81"/>
                </a:cubicBezTo>
                <a:cubicBezTo>
                  <a:pt x="28" y="86"/>
                  <a:pt x="38" y="89"/>
                  <a:pt x="49" y="90"/>
                </a:cubicBezTo>
                <a:cubicBezTo>
                  <a:pt x="50" y="90"/>
                  <a:pt x="51" y="90"/>
                  <a:pt x="52" y="90"/>
                </a:cubicBezTo>
                <a:cubicBezTo>
                  <a:pt x="54" y="90"/>
                  <a:pt x="55" y="90"/>
                  <a:pt x="56" y="90"/>
                </a:cubicBezTo>
                <a:cubicBezTo>
                  <a:pt x="58" y="91"/>
                  <a:pt x="60" y="91"/>
                  <a:pt x="61" y="91"/>
                </a:cubicBezTo>
                <a:cubicBezTo>
                  <a:pt x="63" y="91"/>
                  <a:pt x="64" y="91"/>
                  <a:pt x="66" y="91"/>
                </a:cubicBezTo>
                <a:cubicBezTo>
                  <a:pt x="67" y="91"/>
                  <a:pt x="68" y="91"/>
                  <a:pt x="70" y="91"/>
                </a:cubicBezTo>
                <a:cubicBezTo>
                  <a:pt x="71" y="91"/>
                  <a:pt x="72" y="91"/>
                  <a:pt x="73" y="91"/>
                </a:cubicBezTo>
                <a:cubicBezTo>
                  <a:pt x="74" y="91"/>
                  <a:pt x="75" y="91"/>
                  <a:pt x="77" y="91"/>
                </a:cubicBezTo>
                <a:cubicBezTo>
                  <a:pt x="87" y="91"/>
                  <a:pt x="98" y="91"/>
                  <a:pt x="108" y="91"/>
                </a:cubicBezTo>
                <a:cubicBezTo>
                  <a:pt x="110" y="91"/>
                  <a:pt x="111" y="91"/>
                  <a:pt x="112" y="91"/>
                </a:cubicBezTo>
                <a:cubicBezTo>
                  <a:pt x="112" y="91"/>
                  <a:pt x="311" y="91"/>
                  <a:pt x="517" y="91"/>
                </a:cubicBezTo>
                <a:lnTo>
                  <a:pt x="517" y="8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: Shape 29">
            <a:extLst>
              <a:ext uri="{FF2B5EF4-FFF2-40B4-BE49-F238E27FC236}">
                <a16:creationId xmlns:a16="http://schemas.microsoft.com/office/drawing/2014/main" id="{B7D04571-9020-2570-956E-A9CB7D32AC45}"/>
              </a:ext>
            </a:extLst>
          </p:cNvPr>
          <p:cNvSpPr>
            <a:spLocks/>
          </p:cNvSpPr>
          <p:nvPr/>
        </p:nvSpPr>
        <p:spPr bwMode="auto">
          <a:xfrm flipH="1">
            <a:off x="3936705" y="2090924"/>
            <a:ext cx="317054" cy="3199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46"/>
              </a:cxn>
              <a:cxn ang="0">
                <a:pos x="46" y="46"/>
              </a:cxn>
              <a:cxn ang="0">
                <a:pos x="46" y="0"/>
              </a:cxn>
              <a:cxn ang="0">
                <a:pos x="0" y="0"/>
              </a:cxn>
              <a:cxn ang="0">
                <a:pos x="38" y="28"/>
              </a:cxn>
              <a:cxn ang="0">
                <a:pos x="19" y="28"/>
              </a:cxn>
              <a:cxn ang="0">
                <a:pos x="26" y="36"/>
              </a:cxn>
              <a:cxn ang="0">
                <a:pos x="20" y="42"/>
              </a:cxn>
              <a:cxn ang="0">
                <a:pos x="5" y="27"/>
              </a:cxn>
              <a:cxn ang="0">
                <a:pos x="4" y="24"/>
              </a:cxn>
              <a:cxn ang="0">
                <a:pos x="5" y="21"/>
              </a:cxn>
              <a:cxn ang="0">
                <a:pos x="20" y="6"/>
              </a:cxn>
              <a:cxn ang="0">
                <a:pos x="26" y="12"/>
              </a:cxn>
              <a:cxn ang="0">
                <a:pos x="19" y="19"/>
              </a:cxn>
              <a:cxn ang="0">
                <a:pos x="38" y="19"/>
              </a:cxn>
              <a:cxn ang="0">
                <a:pos x="38" y="28"/>
              </a:cxn>
            </a:cxnLst>
            <a:rect l="0" t="0" r="r" b="b"/>
            <a:pathLst>
              <a:path w="46" h="46">
                <a:moveTo>
                  <a:pt x="0" y="0"/>
                </a:moveTo>
                <a:cubicBezTo>
                  <a:pt x="0" y="46"/>
                  <a:pt x="0" y="46"/>
                  <a:pt x="0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0"/>
                  <a:pt x="46" y="0"/>
                  <a:pt x="46" y="0"/>
                </a:cubicBezTo>
                <a:lnTo>
                  <a:pt x="0" y="0"/>
                </a:lnTo>
                <a:close/>
                <a:moveTo>
                  <a:pt x="38" y="28"/>
                </a:moveTo>
                <a:cubicBezTo>
                  <a:pt x="19" y="28"/>
                  <a:pt x="19" y="28"/>
                  <a:pt x="19" y="28"/>
                </a:cubicBezTo>
                <a:cubicBezTo>
                  <a:pt x="21" y="31"/>
                  <a:pt x="24" y="33"/>
                  <a:pt x="26" y="36"/>
                </a:cubicBezTo>
                <a:cubicBezTo>
                  <a:pt x="30" y="40"/>
                  <a:pt x="24" y="46"/>
                  <a:pt x="20" y="42"/>
                </a:cubicBezTo>
                <a:cubicBezTo>
                  <a:pt x="15" y="37"/>
                  <a:pt x="10" y="32"/>
                  <a:pt x="5" y="27"/>
                </a:cubicBezTo>
                <a:cubicBezTo>
                  <a:pt x="4" y="26"/>
                  <a:pt x="4" y="25"/>
                  <a:pt x="4" y="24"/>
                </a:cubicBezTo>
                <a:cubicBezTo>
                  <a:pt x="4" y="23"/>
                  <a:pt x="4" y="22"/>
                  <a:pt x="5" y="21"/>
                </a:cubicBezTo>
                <a:cubicBezTo>
                  <a:pt x="10" y="16"/>
                  <a:pt x="15" y="11"/>
                  <a:pt x="20" y="6"/>
                </a:cubicBezTo>
                <a:cubicBezTo>
                  <a:pt x="24" y="2"/>
                  <a:pt x="30" y="8"/>
                  <a:pt x="26" y="12"/>
                </a:cubicBezTo>
                <a:cubicBezTo>
                  <a:pt x="24" y="14"/>
                  <a:pt x="21" y="17"/>
                  <a:pt x="19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44" y="19"/>
                  <a:pt x="44" y="28"/>
                  <a:pt x="38" y="2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30">
            <a:extLst>
              <a:ext uri="{FF2B5EF4-FFF2-40B4-BE49-F238E27FC236}">
                <a16:creationId xmlns:a16="http://schemas.microsoft.com/office/drawing/2014/main" id="{5B474817-1760-CBD1-D200-43D812AB3843}"/>
              </a:ext>
            </a:extLst>
          </p:cNvPr>
          <p:cNvSpPr txBox="1"/>
          <p:nvPr/>
        </p:nvSpPr>
        <p:spPr>
          <a:xfrm>
            <a:off x="1179072" y="1299304"/>
            <a:ext cx="435753" cy="357818"/>
          </a:xfrm>
          <a:prstGeom prst="rect">
            <a:avLst/>
          </a:prstGeom>
          <a:noFill/>
        </p:spPr>
        <p:txBody>
          <a:bodyPr wrap="none">
            <a:normAutofit fontScale="92500" lnSpcReduction="10000"/>
          </a:bodyPr>
          <a:lstStyle/>
          <a:p>
            <a:pPr algn="ctr"/>
            <a:r>
              <a:rPr lang="ar-SA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grpSp>
        <p:nvGrpSpPr>
          <p:cNvPr id="10" name="Group 33">
            <a:extLst>
              <a:ext uri="{FF2B5EF4-FFF2-40B4-BE49-F238E27FC236}">
                <a16:creationId xmlns:a16="http://schemas.microsoft.com/office/drawing/2014/main" id="{C740BE06-D254-B172-36C3-B71B7F478CED}"/>
              </a:ext>
            </a:extLst>
          </p:cNvPr>
          <p:cNvGrpSpPr/>
          <p:nvPr/>
        </p:nvGrpSpPr>
        <p:grpSpPr>
          <a:xfrm>
            <a:off x="833070" y="2710490"/>
            <a:ext cx="3574852" cy="1588181"/>
            <a:chOff x="1733550" y="3700460"/>
            <a:chExt cx="1951038" cy="738190"/>
          </a:xfrm>
        </p:grpSpPr>
        <p:sp>
          <p:nvSpPr>
            <p:cNvPr id="38" name="Freeform: Shape 34">
              <a:extLst>
                <a:ext uri="{FF2B5EF4-FFF2-40B4-BE49-F238E27FC236}">
                  <a16:creationId xmlns:a16="http://schemas.microsoft.com/office/drawing/2014/main" id="{777E9AF6-D3C3-B7A8-57EA-7A586BD01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313" y="3863973"/>
              <a:ext cx="1946275" cy="56832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43" y="1"/>
                </a:cxn>
                <a:cxn ang="0">
                  <a:pos x="12" y="4"/>
                </a:cxn>
                <a:cxn ang="0">
                  <a:pos x="0" y="24"/>
                </a:cxn>
                <a:cxn ang="0">
                  <a:pos x="0" y="61"/>
                </a:cxn>
                <a:cxn ang="0">
                  <a:pos x="0" y="97"/>
                </a:cxn>
                <a:cxn ang="0">
                  <a:pos x="0" y="106"/>
                </a:cxn>
                <a:cxn ang="0">
                  <a:pos x="0" y="113"/>
                </a:cxn>
                <a:cxn ang="0">
                  <a:pos x="16" y="137"/>
                </a:cxn>
                <a:cxn ang="0">
                  <a:pos x="51" y="148"/>
                </a:cxn>
                <a:cxn ang="0">
                  <a:pos x="55" y="149"/>
                </a:cxn>
                <a:cxn ang="0">
                  <a:pos x="516" y="149"/>
                </a:cxn>
                <a:cxn ang="0">
                  <a:pos x="516" y="0"/>
                </a:cxn>
                <a:cxn ang="0">
                  <a:pos x="502" y="0"/>
                </a:cxn>
                <a:cxn ang="0">
                  <a:pos x="292" y="0"/>
                </a:cxn>
                <a:cxn ang="0">
                  <a:pos x="164" y="0"/>
                </a:cxn>
                <a:cxn ang="0">
                  <a:pos x="112" y="0"/>
                </a:cxn>
                <a:cxn ang="0">
                  <a:pos x="56" y="0"/>
                </a:cxn>
              </a:cxnLst>
              <a:rect l="0" t="0" r="r" b="b"/>
              <a:pathLst>
                <a:path w="516" h="149">
                  <a:moveTo>
                    <a:pt x="56" y="0"/>
                  </a:moveTo>
                  <a:cubicBezTo>
                    <a:pt x="52" y="0"/>
                    <a:pt x="47" y="1"/>
                    <a:pt x="43" y="1"/>
                  </a:cubicBezTo>
                  <a:cubicBezTo>
                    <a:pt x="32" y="1"/>
                    <a:pt x="22" y="1"/>
                    <a:pt x="12" y="4"/>
                  </a:cubicBezTo>
                  <a:cubicBezTo>
                    <a:pt x="0" y="8"/>
                    <a:pt x="0" y="12"/>
                    <a:pt x="0" y="24"/>
                  </a:cubicBezTo>
                  <a:cubicBezTo>
                    <a:pt x="0" y="36"/>
                    <a:pt x="0" y="48"/>
                    <a:pt x="0" y="61"/>
                  </a:cubicBezTo>
                  <a:cubicBezTo>
                    <a:pt x="0" y="73"/>
                    <a:pt x="0" y="85"/>
                    <a:pt x="0" y="97"/>
                  </a:cubicBezTo>
                  <a:cubicBezTo>
                    <a:pt x="0" y="100"/>
                    <a:pt x="0" y="103"/>
                    <a:pt x="0" y="106"/>
                  </a:cubicBezTo>
                  <a:cubicBezTo>
                    <a:pt x="0" y="108"/>
                    <a:pt x="0" y="110"/>
                    <a:pt x="0" y="113"/>
                  </a:cubicBezTo>
                  <a:cubicBezTo>
                    <a:pt x="1" y="123"/>
                    <a:pt x="8" y="132"/>
                    <a:pt x="16" y="137"/>
                  </a:cubicBezTo>
                  <a:cubicBezTo>
                    <a:pt x="26" y="144"/>
                    <a:pt x="39" y="147"/>
                    <a:pt x="51" y="148"/>
                  </a:cubicBezTo>
                  <a:cubicBezTo>
                    <a:pt x="52" y="149"/>
                    <a:pt x="54" y="149"/>
                    <a:pt x="55" y="149"/>
                  </a:cubicBezTo>
                  <a:cubicBezTo>
                    <a:pt x="516" y="149"/>
                    <a:pt x="516" y="149"/>
                    <a:pt x="516" y="149"/>
                  </a:cubicBezTo>
                  <a:cubicBezTo>
                    <a:pt x="516" y="149"/>
                    <a:pt x="516" y="0"/>
                    <a:pt x="516" y="0"/>
                  </a:cubicBezTo>
                  <a:cubicBezTo>
                    <a:pt x="516" y="0"/>
                    <a:pt x="503" y="0"/>
                    <a:pt x="502" y="0"/>
                  </a:cubicBezTo>
                  <a:cubicBezTo>
                    <a:pt x="432" y="0"/>
                    <a:pt x="362" y="0"/>
                    <a:pt x="292" y="0"/>
                  </a:cubicBezTo>
                  <a:cubicBezTo>
                    <a:pt x="249" y="0"/>
                    <a:pt x="207" y="0"/>
                    <a:pt x="164" y="0"/>
                  </a:cubicBezTo>
                  <a:cubicBezTo>
                    <a:pt x="147" y="0"/>
                    <a:pt x="129" y="0"/>
                    <a:pt x="112" y="0"/>
                  </a:cubicBezTo>
                  <a:cubicBezTo>
                    <a:pt x="93" y="0"/>
                    <a:pt x="75" y="0"/>
                    <a:pt x="56" y="0"/>
                  </a:cubicBezTo>
                  <a:close/>
                </a:path>
              </a:pathLst>
            </a:cu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: Shape 35">
              <a:extLst>
                <a:ext uri="{FF2B5EF4-FFF2-40B4-BE49-F238E27FC236}">
                  <a16:creationId xmlns:a16="http://schemas.microsoft.com/office/drawing/2014/main" id="{451A8E38-F28F-5293-ED70-811E5E1444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313" y="3700460"/>
              <a:ext cx="557213" cy="563563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75" y="0"/>
                </a:cxn>
                <a:cxn ang="0">
                  <a:pos x="56" y="1"/>
                </a:cxn>
                <a:cxn ang="0">
                  <a:pos x="33" y="5"/>
                </a:cxn>
                <a:cxn ang="0">
                  <a:pos x="23" y="10"/>
                </a:cxn>
                <a:cxn ang="0">
                  <a:pos x="2" y="35"/>
                </a:cxn>
                <a:cxn ang="0">
                  <a:pos x="0" y="44"/>
                </a:cxn>
                <a:cxn ang="0">
                  <a:pos x="0" y="59"/>
                </a:cxn>
                <a:cxn ang="0">
                  <a:pos x="0" y="96"/>
                </a:cxn>
                <a:cxn ang="0">
                  <a:pos x="0" y="133"/>
                </a:cxn>
                <a:cxn ang="0">
                  <a:pos x="0" y="141"/>
                </a:cxn>
                <a:cxn ang="0">
                  <a:pos x="0" y="148"/>
                </a:cxn>
                <a:cxn ang="0">
                  <a:pos x="4" y="134"/>
                </a:cxn>
                <a:cxn ang="0">
                  <a:pos x="7" y="129"/>
                </a:cxn>
                <a:cxn ang="0">
                  <a:pos x="11" y="124"/>
                </a:cxn>
                <a:cxn ang="0">
                  <a:pos x="16" y="120"/>
                </a:cxn>
                <a:cxn ang="0">
                  <a:pos x="34" y="111"/>
                </a:cxn>
                <a:cxn ang="0">
                  <a:pos x="41" y="109"/>
                </a:cxn>
                <a:cxn ang="0">
                  <a:pos x="106" y="105"/>
                </a:cxn>
                <a:cxn ang="0">
                  <a:pos x="111" y="105"/>
                </a:cxn>
                <a:cxn ang="0">
                  <a:pos x="148" y="105"/>
                </a:cxn>
                <a:cxn ang="0">
                  <a:pos x="148" y="0"/>
                </a:cxn>
              </a:cxnLst>
              <a:rect l="0" t="0" r="r" b="b"/>
              <a:pathLst>
                <a:path w="148" h="148">
                  <a:moveTo>
                    <a:pt x="148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69" y="0"/>
                    <a:pt x="63" y="0"/>
                    <a:pt x="56" y="1"/>
                  </a:cubicBezTo>
                  <a:cubicBezTo>
                    <a:pt x="49" y="1"/>
                    <a:pt x="41" y="3"/>
                    <a:pt x="33" y="5"/>
                  </a:cubicBezTo>
                  <a:cubicBezTo>
                    <a:pt x="30" y="7"/>
                    <a:pt x="27" y="8"/>
                    <a:pt x="23" y="10"/>
                  </a:cubicBezTo>
                  <a:cubicBezTo>
                    <a:pt x="13" y="16"/>
                    <a:pt x="5" y="24"/>
                    <a:pt x="2" y="35"/>
                  </a:cubicBezTo>
                  <a:cubicBezTo>
                    <a:pt x="1" y="38"/>
                    <a:pt x="0" y="41"/>
                    <a:pt x="0" y="44"/>
                  </a:cubicBezTo>
                  <a:cubicBezTo>
                    <a:pt x="0" y="49"/>
                    <a:pt x="0" y="54"/>
                    <a:pt x="0" y="59"/>
                  </a:cubicBezTo>
                  <a:cubicBezTo>
                    <a:pt x="0" y="72"/>
                    <a:pt x="0" y="84"/>
                    <a:pt x="0" y="96"/>
                  </a:cubicBezTo>
                  <a:cubicBezTo>
                    <a:pt x="0" y="109"/>
                    <a:pt x="0" y="121"/>
                    <a:pt x="0" y="133"/>
                  </a:cubicBezTo>
                  <a:cubicBezTo>
                    <a:pt x="0" y="136"/>
                    <a:pt x="0" y="139"/>
                    <a:pt x="0" y="141"/>
                  </a:cubicBezTo>
                  <a:cubicBezTo>
                    <a:pt x="0" y="144"/>
                    <a:pt x="0" y="146"/>
                    <a:pt x="0" y="148"/>
                  </a:cubicBezTo>
                  <a:cubicBezTo>
                    <a:pt x="1" y="143"/>
                    <a:pt x="2" y="138"/>
                    <a:pt x="4" y="134"/>
                  </a:cubicBezTo>
                  <a:cubicBezTo>
                    <a:pt x="5" y="132"/>
                    <a:pt x="6" y="131"/>
                    <a:pt x="7" y="129"/>
                  </a:cubicBezTo>
                  <a:cubicBezTo>
                    <a:pt x="8" y="127"/>
                    <a:pt x="10" y="126"/>
                    <a:pt x="11" y="124"/>
                  </a:cubicBezTo>
                  <a:cubicBezTo>
                    <a:pt x="13" y="123"/>
                    <a:pt x="14" y="121"/>
                    <a:pt x="16" y="120"/>
                  </a:cubicBezTo>
                  <a:cubicBezTo>
                    <a:pt x="22" y="116"/>
                    <a:pt x="28" y="113"/>
                    <a:pt x="34" y="111"/>
                  </a:cubicBezTo>
                  <a:cubicBezTo>
                    <a:pt x="36" y="110"/>
                    <a:pt x="39" y="110"/>
                    <a:pt x="41" y="109"/>
                  </a:cubicBezTo>
                  <a:cubicBezTo>
                    <a:pt x="62" y="103"/>
                    <a:pt x="84" y="105"/>
                    <a:pt x="106" y="105"/>
                  </a:cubicBezTo>
                  <a:cubicBezTo>
                    <a:pt x="107" y="105"/>
                    <a:pt x="109" y="105"/>
                    <a:pt x="111" y="105"/>
                  </a:cubicBezTo>
                  <a:cubicBezTo>
                    <a:pt x="131" y="105"/>
                    <a:pt x="148" y="105"/>
                    <a:pt x="148" y="105"/>
                  </a:cubicBezTo>
                  <a:lnTo>
                    <a:pt x="148" y="0"/>
                  </a:lnTo>
                  <a:close/>
                </a:path>
              </a:pathLst>
            </a:cu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Freeform: Shape 36">
              <a:extLst>
                <a:ext uri="{FF2B5EF4-FFF2-40B4-BE49-F238E27FC236}">
                  <a16:creationId xmlns:a16="http://schemas.microsoft.com/office/drawing/2014/main" id="{1D4A7971-AC7C-86BE-213B-7FBFA8A18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3550" y="4092575"/>
              <a:ext cx="1951038" cy="346075"/>
            </a:xfrm>
            <a:custGeom>
              <a:avLst/>
              <a:gdLst/>
              <a:ahLst/>
              <a:cxnLst>
                <a:cxn ang="0">
                  <a:pos x="517" y="87"/>
                </a:cxn>
                <a:cxn ang="0">
                  <a:pos x="113" y="87"/>
                </a:cxn>
                <a:cxn ang="0">
                  <a:pos x="109" y="87"/>
                </a:cxn>
                <a:cxn ang="0">
                  <a:pos x="85" y="88"/>
                </a:cxn>
                <a:cxn ang="0">
                  <a:pos x="65" y="87"/>
                </a:cxn>
                <a:cxn ang="0">
                  <a:pos x="59" y="87"/>
                </a:cxn>
                <a:cxn ang="0">
                  <a:pos x="55" y="87"/>
                </a:cxn>
                <a:cxn ang="0">
                  <a:pos x="48" y="86"/>
                </a:cxn>
                <a:cxn ang="0">
                  <a:pos x="20" y="77"/>
                </a:cxn>
                <a:cxn ang="0">
                  <a:pos x="5" y="58"/>
                </a:cxn>
                <a:cxn ang="0">
                  <a:pos x="6" y="36"/>
                </a:cxn>
                <a:cxn ang="0">
                  <a:pos x="18" y="19"/>
                </a:cxn>
                <a:cxn ang="0">
                  <a:pos x="22" y="16"/>
                </a:cxn>
                <a:cxn ang="0">
                  <a:pos x="28" y="13"/>
                </a:cxn>
                <a:cxn ang="0">
                  <a:pos x="41" y="8"/>
                </a:cxn>
                <a:cxn ang="0">
                  <a:pos x="69" y="4"/>
                </a:cxn>
                <a:cxn ang="0">
                  <a:pos x="97" y="3"/>
                </a:cxn>
                <a:cxn ang="0">
                  <a:pos x="147" y="4"/>
                </a:cxn>
                <a:cxn ang="0">
                  <a:pos x="147" y="1"/>
                </a:cxn>
                <a:cxn ang="0">
                  <a:pos x="90" y="0"/>
                </a:cxn>
                <a:cxn ang="0">
                  <a:pos x="62" y="1"/>
                </a:cxn>
                <a:cxn ang="0">
                  <a:pos x="34" y="7"/>
                </a:cxn>
                <a:cxn ang="0">
                  <a:pos x="22" y="13"/>
                </a:cxn>
                <a:cxn ang="0">
                  <a:pos x="13" y="20"/>
                </a:cxn>
                <a:cxn ang="0">
                  <a:pos x="2" y="38"/>
                </a:cxn>
                <a:cxn ang="0">
                  <a:pos x="3" y="61"/>
                </a:cxn>
                <a:cxn ang="0">
                  <a:pos x="20" y="81"/>
                </a:cxn>
                <a:cxn ang="0">
                  <a:pos x="49" y="90"/>
                </a:cxn>
                <a:cxn ang="0">
                  <a:pos x="52" y="90"/>
                </a:cxn>
                <a:cxn ang="0">
                  <a:pos x="56" y="90"/>
                </a:cxn>
                <a:cxn ang="0">
                  <a:pos x="61" y="91"/>
                </a:cxn>
                <a:cxn ang="0">
                  <a:pos x="66" y="91"/>
                </a:cxn>
                <a:cxn ang="0">
                  <a:pos x="70" y="91"/>
                </a:cxn>
                <a:cxn ang="0">
                  <a:pos x="73" y="91"/>
                </a:cxn>
                <a:cxn ang="0">
                  <a:pos x="77" y="91"/>
                </a:cxn>
                <a:cxn ang="0">
                  <a:pos x="108" y="91"/>
                </a:cxn>
                <a:cxn ang="0">
                  <a:pos x="112" y="91"/>
                </a:cxn>
                <a:cxn ang="0">
                  <a:pos x="517" y="91"/>
                </a:cxn>
                <a:cxn ang="0">
                  <a:pos x="517" y="87"/>
                </a:cxn>
              </a:cxnLst>
              <a:rect l="0" t="0" r="r" b="b"/>
              <a:pathLst>
                <a:path w="517" h="91">
                  <a:moveTo>
                    <a:pt x="517" y="87"/>
                  </a:moveTo>
                  <a:cubicBezTo>
                    <a:pt x="312" y="87"/>
                    <a:pt x="113" y="87"/>
                    <a:pt x="113" y="87"/>
                  </a:cubicBezTo>
                  <a:cubicBezTo>
                    <a:pt x="112" y="87"/>
                    <a:pt x="111" y="87"/>
                    <a:pt x="109" y="87"/>
                  </a:cubicBezTo>
                  <a:cubicBezTo>
                    <a:pt x="101" y="87"/>
                    <a:pt x="93" y="87"/>
                    <a:pt x="85" y="88"/>
                  </a:cubicBezTo>
                  <a:cubicBezTo>
                    <a:pt x="78" y="88"/>
                    <a:pt x="72" y="88"/>
                    <a:pt x="65" y="87"/>
                  </a:cubicBezTo>
                  <a:cubicBezTo>
                    <a:pt x="63" y="87"/>
                    <a:pt x="61" y="87"/>
                    <a:pt x="59" y="87"/>
                  </a:cubicBezTo>
                  <a:cubicBezTo>
                    <a:pt x="58" y="87"/>
                    <a:pt x="56" y="87"/>
                    <a:pt x="55" y="87"/>
                  </a:cubicBezTo>
                  <a:cubicBezTo>
                    <a:pt x="52" y="87"/>
                    <a:pt x="50" y="87"/>
                    <a:pt x="48" y="86"/>
                  </a:cubicBezTo>
                  <a:cubicBezTo>
                    <a:pt x="38" y="85"/>
                    <a:pt x="28" y="82"/>
                    <a:pt x="20" y="77"/>
                  </a:cubicBezTo>
                  <a:cubicBezTo>
                    <a:pt x="13" y="72"/>
                    <a:pt x="8" y="66"/>
                    <a:pt x="5" y="58"/>
                  </a:cubicBezTo>
                  <a:cubicBezTo>
                    <a:pt x="3" y="51"/>
                    <a:pt x="3" y="43"/>
                    <a:pt x="6" y="36"/>
                  </a:cubicBezTo>
                  <a:cubicBezTo>
                    <a:pt x="8" y="29"/>
                    <a:pt x="13" y="24"/>
                    <a:pt x="18" y="19"/>
                  </a:cubicBezTo>
                  <a:cubicBezTo>
                    <a:pt x="19" y="18"/>
                    <a:pt x="21" y="17"/>
                    <a:pt x="22" y="16"/>
                  </a:cubicBezTo>
                  <a:cubicBezTo>
                    <a:pt x="24" y="15"/>
                    <a:pt x="26" y="14"/>
                    <a:pt x="28" y="13"/>
                  </a:cubicBezTo>
                  <a:cubicBezTo>
                    <a:pt x="32" y="11"/>
                    <a:pt x="36" y="9"/>
                    <a:pt x="41" y="8"/>
                  </a:cubicBezTo>
                  <a:cubicBezTo>
                    <a:pt x="50" y="5"/>
                    <a:pt x="59" y="4"/>
                    <a:pt x="69" y="4"/>
                  </a:cubicBezTo>
                  <a:cubicBezTo>
                    <a:pt x="78" y="3"/>
                    <a:pt x="88" y="3"/>
                    <a:pt x="97" y="3"/>
                  </a:cubicBezTo>
                  <a:cubicBezTo>
                    <a:pt x="114" y="3"/>
                    <a:pt x="131" y="3"/>
                    <a:pt x="147" y="4"/>
                  </a:cubicBezTo>
                  <a:cubicBezTo>
                    <a:pt x="149" y="4"/>
                    <a:pt x="149" y="1"/>
                    <a:pt x="147" y="1"/>
                  </a:cubicBezTo>
                  <a:cubicBezTo>
                    <a:pt x="128" y="0"/>
                    <a:pt x="109" y="0"/>
                    <a:pt x="90" y="0"/>
                  </a:cubicBezTo>
                  <a:cubicBezTo>
                    <a:pt x="81" y="0"/>
                    <a:pt x="71" y="0"/>
                    <a:pt x="62" y="1"/>
                  </a:cubicBezTo>
                  <a:cubicBezTo>
                    <a:pt x="52" y="2"/>
                    <a:pt x="43" y="3"/>
                    <a:pt x="34" y="7"/>
                  </a:cubicBezTo>
                  <a:cubicBezTo>
                    <a:pt x="30" y="8"/>
                    <a:pt x="25" y="10"/>
                    <a:pt x="22" y="13"/>
                  </a:cubicBezTo>
                  <a:cubicBezTo>
                    <a:pt x="18" y="15"/>
                    <a:pt x="15" y="17"/>
                    <a:pt x="13" y="20"/>
                  </a:cubicBezTo>
                  <a:cubicBezTo>
                    <a:pt x="7" y="25"/>
                    <a:pt x="3" y="31"/>
                    <a:pt x="2" y="38"/>
                  </a:cubicBezTo>
                  <a:cubicBezTo>
                    <a:pt x="0" y="46"/>
                    <a:pt x="0" y="54"/>
                    <a:pt x="3" y="61"/>
                  </a:cubicBezTo>
                  <a:cubicBezTo>
                    <a:pt x="6" y="69"/>
                    <a:pt x="12" y="76"/>
                    <a:pt x="20" y="81"/>
                  </a:cubicBezTo>
                  <a:cubicBezTo>
                    <a:pt x="28" y="86"/>
                    <a:pt x="38" y="89"/>
                    <a:pt x="49" y="90"/>
                  </a:cubicBezTo>
                  <a:cubicBezTo>
                    <a:pt x="50" y="90"/>
                    <a:pt x="51" y="90"/>
                    <a:pt x="52" y="90"/>
                  </a:cubicBezTo>
                  <a:cubicBezTo>
                    <a:pt x="54" y="90"/>
                    <a:pt x="55" y="90"/>
                    <a:pt x="56" y="90"/>
                  </a:cubicBezTo>
                  <a:cubicBezTo>
                    <a:pt x="58" y="91"/>
                    <a:pt x="60" y="91"/>
                    <a:pt x="61" y="91"/>
                  </a:cubicBezTo>
                  <a:cubicBezTo>
                    <a:pt x="63" y="91"/>
                    <a:pt x="64" y="91"/>
                    <a:pt x="66" y="91"/>
                  </a:cubicBezTo>
                  <a:cubicBezTo>
                    <a:pt x="67" y="91"/>
                    <a:pt x="68" y="91"/>
                    <a:pt x="70" y="91"/>
                  </a:cubicBezTo>
                  <a:cubicBezTo>
                    <a:pt x="71" y="91"/>
                    <a:pt x="72" y="91"/>
                    <a:pt x="73" y="91"/>
                  </a:cubicBezTo>
                  <a:cubicBezTo>
                    <a:pt x="74" y="91"/>
                    <a:pt x="75" y="91"/>
                    <a:pt x="77" y="91"/>
                  </a:cubicBezTo>
                  <a:cubicBezTo>
                    <a:pt x="87" y="91"/>
                    <a:pt x="98" y="91"/>
                    <a:pt x="108" y="91"/>
                  </a:cubicBezTo>
                  <a:cubicBezTo>
                    <a:pt x="110" y="91"/>
                    <a:pt x="111" y="91"/>
                    <a:pt x="112" y="91"/>
                  </a:cubicBezTo>
                  <a:cubicBezTo>
                    <a:pt x="112" y="91"/>
                    <a:pt x="311" y="91"/>
                    <a:pt x="517" y="91"/>
                  </a:cubicBezTo>
                  <a:lnTo>
                    <a:pt x="517" y="87"/>
                  </a:ln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Freeform: Shape 37">
            <a:extLst>
              <a:ext uri="{FF2B5EF4-FFF2-40B4-BE49-F238E27FC236}">
                <a16:creationId xmlns:a16="http://schemas.microsoft.com/office/drawing/2014/main" id="{7E5A2F49-F3BE-3860-FEE7-010F12762E0C}"/>
              </a:ext>
            </a:extLst>
          </p:cNvPr>
          <p:cNvSpPr>
            <a:spLocks/>
          </p:cNvSpPr>
          <p:nvPr/>
        </p:nvSpPr>
        <p:spPr bwMode="auto">
          <a:xfrm flipH="1">
            <a:off x="3936705" y="3804184"/>
            <a:ext cx="317054" cy="3199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46"/>
              </a:cxn>
              <a:cxn ang="0">
                <a:pos x="46" y="46"/>
              </a:cxn>
              <a:cxn ang="0">
                <a:pos x="46" y="0"/>
              </a:cxn>
              <a:cxn ang="0">
                <a:pos x="0" y="0"/>
              </a:cxn>
              <a:cxn ang="0">
                <a:pos x="38" y="28"/>
              </a:cxn>
              <a:cxn ang="0">
                <a:pos x="19" y="28"/>
              </a:cxn>
              <a:cxn ang="0">
                <a:pos x="26" y="36"/>
              </a:cxn>
              <a:cxn ang="0">
                <a:pos x="20" y="42"/>
              </a:cxn>
              <a:cxn ang="0">
                <a:pos x="5" y="27"/>
              </a:cxn>
              <a:cxn ang="0">
                <a:pos x="4" y="24"/>
              </a:cxn>
              <a:cxn ang="0">
                <a:pos x="5" y="21"/>
              </a:cxn>
              <a:cxn ang="0">
                <a:pos x="20" y="6"/>
              </a:cxn>
              <a:cxn ang="0">
                <a:pos x="26" y="12"/>
              </a:cxn>
              <a:cxn ang="0">
                <a:pos x="19" y="19"/>
              </a:cxn>
              <a:cxn ang="0">
                <a:pos x="38" y="19"/>
              </a:cxn>
              <a:cxn ang="0">
                <a:pos x="38" y="28"/>
              </a:cxn>
            </a:cxnLst>
            <a:rect l="0" t="0" r="r" b="b"/>
            <a:pathLst>
              <a:path w="46" h="46">
                <a:moveTo>
                  <a:pt x="0" y="0"/>
                </a:moveTo>
                <a:cubicBezTo>
                  <a:pt x="0" y="46"/>
                  <a:pt x="0" y="46"/>
                  <a:pt x="0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0"/>
                  <a:pt x="46" y="0"/>
                  <a:pt x="46" y="0"/>
                </a:cubicBezTo>
                <a:lnTo>
                  <a:pt x="0" y="0"/>
                </a:lnTo>
                <a:close/>
                <a:moveTo>
                  <a:pt x="38" y="28"/>
                </a:moveTo>
                <a:cubicBezTo>
                  <a:pt x="19" y="28"/>
                  <a:pt x="19" y="28"/>
                  <a:pt x="19" y="28"/>
                </a:cubicBezTo>
                <a:cubicBezTo>
                  <a:pt x="21" y="31"/>
                  <a:pt x="24" y="33"/>
                  <a:pt x="26" y="36"/>
                </a:cubicBezTo>
                <a:cubicBezTo>
                  <a:pt x="30" y="40"/>
                  <a:pt x="24" y="46"/>
                  <a:pt x="20" y="42"/>
                </a:cubicBezTo>
                <a:cubicBezTo>
                  <a:pt x="15" y="37"/>
                  <a:pt x="10" y="32"/>
                  <a:pt x="5" y="27"/>
                </a:cubicBezTo>
                <a:cubicBezTo>
                  <a:pt x="4" y="26"/>
                  <a:pt x="4" y="25"/>
                  <a:pt x="4" y="24"/>
                </a:cubicBezTo>
                <a:cubicBezTo>
                  <a:pt x="4" y="23"/>
                  <a:pt x="4" y="22"/>
                  <a:pt x="5" y="21"/>
                </a:cubicBezTo>
                <a:cubicBezTo>
                  <a:pt x="10" y="16"/>
                  <a:pt x="15" y="11"/>
                  <a:pt x="20" y="6"/>
                </a:cubicBezTo>
                <a:cubicBezTo>
                  <a:pt x="24" y="2"/>
                  <a:pt x="30" y="8"/>
                  <a:pt x="26" y="12"/>
                </a:cubicBezTo>
                <a:cubicBezTo>
                  <a:pt x="24" y="14"/>
                  <a:pt x="21" y="17"/>
                  <a:pt x="19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44" y="19"/>
                  <a:pt x="44" y="28"/>
                  <a:pt x="38" y="2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38">
            <a:extLst>
              <a:ext uri="{FF2B5EF4-FFF2-40B4-BE49-F238E27FC236}">
                <a16:creationId xmlns:a16="http://schemas.microsoft.com/office/drawing/2014/main" id="{1C88B9FD-2755-4820-5EAE-D13849DC9218}"/>
              </a:ext>
            </a:extLst>
          </p:cNvPr>
          <p:cNvSpPr txBox="1"/>
          <p:nvPr/>
        </p:nvSpPr>
        <p:spPr>
          <a:xfrm>
            <a:off x="1157042" y="3012563"/>
            <a:ext cx="435753" cy="357818"/>
          </a:xfrm>
          <a:prstGeom prst="rect">
            <a:avLst/>
          </a:prstGeom>
          <a:noFill/>
        </p:spPr>
        <p:txBody>
          <a:bodyPr wrap="none">
            <a:normAutofit fontScale="92500" lnSpcReduction="10000"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grpSp>
        <p:nvGrpSpPr>
          <p:cNvPr id="13" name="Group 41">
            <a:extLst>
              <a:ext uri="{FF2B5EF4-FFF2-40B4-BE49-F238E27FC236}">
                <a16:creationId xmlns:a16="http://schemas.microsoft.com/office/drawing/2014/main" id="{339EF5FB-31EC-FAA4-F825-640EABA59FC9}"/>
              </a:ext>
            </a:extLst>
          </p:cNvPr>
          <p:cNvGrpSpPr/>
          <p:nvPr/>
        </p:nvGrpSpPr>
        <p:grpSpPr>
          <a:xfrm>
            <a:off x="4879785" y="1046756"/>
            <a:ext cx="3574852" cy="1588181"/>
            <a:chOff x="1733550" y="3700460"/>
            <a:chExt cx="1951038" cy="738190"/>
          </a:xfrm>
        </p:grpSpPr>
        <p:sp>
          <p:nvSpPr>
            <p:cNvPr id="35" name="Freeform: Shape 42">
              <a:extLst>
                <a:ext uri="{FF2B5EF4-FFF2-40B4-BE49-F238E27FC236}">
                  <a16:creationId xmlns:a16="http://schemas.microsoft.com/office/drawing/2014/main" id="{6A0447A4-1B20-D0AD-E5E6-3B17192E6B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313" y="3863973"/>
              <a:ext cx="1946275" cy="56832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43" y="1"/>
                </a:cxn>
                <a:cxn ang="0">
                  <a:pos x="12" y="4"/>
                </a:cxn>
                <a:cxn ang="0">
                  <a:pos x="0" y="24"/>
                </a:cxn>
                <a:cxn ang="0">
                  <a:pos x="0" y="61"/>
                </a:cxn>
                <a:cxn ang="0">
                  <a:pos x="0" y="97"/>
                </a:cxn>
                <a:cxn ang="0">
                  <a:pos x="0" y="106"/>
                </a:cxn>
                <a:cxn ang="0">
                  <a:pos x="0" y="113"/>
                </a:cxn>
                <a:cxn ang="0">
                  <a:pos x="16" y="137"/>
                </a:cxn>
                <a:cxn ang="0">
                  <a:pos x="51" y="148"/>
                </a:cxn>
                <a:cxn ang="0">
                  <a:pos x="55" y="149"/>
                </a:cxn>
                <a:cxn ang="0">
                  <a:pos x="516" y="149"/>
                </a:cxn>
                <a:cxn ang="0">
                  <a:pos x="516" y="0"/>
                </a:cxn>
                <a:cxn ang="0">
                  <a:pos x="502" y="0"/>
                </a:cxn>
                <a:cxn ang="0">
                  <a:pos x="292" y="0"/>
                </a:cxn>
                <a:cxn ang="0">
                  <a:pos x="164" y="0"/>
                </a:cxn>
                <a:cxn ang="0">
                  <a:pos x="112" y="0"/>
                </a:cxn>
                <a:cxn ang="0">
                  <a:pos x="56" y="0"/>
                </a:cxn>
              </a:cxnLst>
              <a:rect l="0" t="0" r="r" b="b"/>
              <a:pathLst>
                <a:path w="516" h="149">
                  <a:moveTo>
                    <a:pt x="56" y="0"/>
                  </a:moveTo>
                  <a:cubicBezTo>
                    <a:pt x="52" y="0"/>
                    <a:pt x="47" y="1"/>
                    <a:pt x="43" y="1"/>
                  </a:cubicBezTo>
                  <a:cubicBezTo>
                    <a:pt x="32" y="1"/>
                    <a:pt x="22" y="1"/>
                    <a:pt x="12" y="4"/>
                  </a:cubicBezTo>
                  <a:cubicBezTo>
                    <a:pt x="0" y="8"/>
                    <a:pt x="0" y="12"/>
                    <a:pt x="0" y="24"/>
                  </a:cubicBezTo>
                  <a:cubicBezTo>
                    <a:pt x="0" y="36"/>
                    <a:pt x="0" y="48"/>
                    <a:pt x="0" y="61"/>
                  </a:cubicBezTo>
                  <a:cubicBezTo>
                    <a:pt x="0" y="73"/>
                    <a:pt x="0" y="85"/>
                    <a:pt x="0" y="97"/>
                  </a:cubicBezTo>
                  <a:cubicBezTo>
                    <a:pt x="0" y="100"/>
                    <a:pt x="0" y="103"/>
                    <a:pt x="0" y="106"/>
                  </a:cubicBezTo>
                  <a:cubicBezTo>
                    <a:pt x="0" y="108"/>
                    <a:pt x="0" y="110"/>
                    <a:pt x="0" y="113"/>
                  </a:cubicBezTo>
                  <a:cubicBezTo>
                    <a:pt x="1" y="123"/>
                    <a:pt x="8" y="132"/>
                    <a:pt x="16" y="137"/>
                  </a:cubicBezTo>
                  <a:cubicBezTo>
                    <a:pt x="26" y="144"/>
                    <a:pt x="39" y="147"/>
                    <a:pt x="51" y="148"/>
                  </a:cubicBezTo>
                  <a:cubicBezTo>
                    <a:pt x="52" y="149"/>
                    <a:pt x="54" y="149"/>
                    <a:pt x="55" y="149"/>
                  </a:cubicBezTo>
                  <a:cubicBezTo>
                    <a:pt x="516" y="149"/>
                    <a:pt x="516" y="149"/>
                    <a:pt x="516" y="149"/>
                  </a:cubicBezTo>
                  <a:cubicBezTo>
                    <a:pt x="516" y="149"/>
                    <a:pt x="516" y="0"/>
                    <a:pt x="516" y="0"/>
                  </a:cubicBezTo>
                  <a:cubicBezTo>
                    <a:pt x="516" y="0"/>
                    <a:pt x="503" y="0"/>
                    <a:pt x="502" y="0"/>
                  </a:cubicBezTo>
                  <a:cubicBezTo>
                    <a:pt x="432" y="0"/>
                    <a:pt x="362" y="0"/>
                    <a:pt x="292" y="0"/>
                  </a:cubicBezTo>
                  <a:cubicBezTo>
                    <a:pt x="249" y="0"/>
                    <a:pt x="207" y="0"/>
                    <a:pt x="164" y="0"/>
                  </a:cubicBezTo>
                  <a:cubicBezTo>
                    <a:pt x="147" y="0"/>
                    <a:pt x="129" y="0"/>
                    <a:pt x="112" y="0"/>
                  </a:cubicBezTo>
                  <a:cubicBezTo>
                    <a:pt x="93" y="0"/>
                    <a:pt x="75" y="0"/>
                    <a:pt x="56" y="0"/>
                  </a:cubicBezTo>
                  <a:close/>
                </a:path>
              </a:pathLst>
            </a:cu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Freeform: Shape 43">
              <a:extLst>
                <a:ext uri="{FF2B5EF4-FFF2-40B4-BE49-F238E27FC236}">
                  <a16:creationId xmlns:a16="http://schemas.microsoft.com/office/drawing/2014/main" id="{C370B2BF-6F2C-F736-761D-FD8A6051B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313" y="3700460"/>
              <a:ext cx="557213" cy="563563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75" y="0"/>
                </a:cxn>
                <a:cxn ang="0">
                  <a:pos x="56" y="1"/>
                </a:cxn>
                <a:cxn ang="0">
                  <a:pos x="33" y="5"/>
                </a:cxn>
                <a:cxn ang="0">
                  <a:pos x="23" y="10"/>
                </a:cxn>
                <a:cxn ang="0">
                  <a:pos x="2" y="35"/>
                </a:cxn>
                <a:cxn ang="0">
                  <a:pos x="0" y="44"/>
                </a:cxn>
                <a:cxn ang="0">
                  <a:pos x="0" y="59"/>
                </a:cxn>
                <a:cxn ang="0">
                  <a:pos x="0" y="96"/>
                </a:cxn>
                <a:cxn ang="0">
                  <a:pos x="0" y="133"/>
                </a:cxn>
                <a:cxn ang="0">
                  <a:pos x="0" y="141"/>
                </a:cxn>
                <a:cxn ang="0">
                  <a:pos x="0" y="148"/>
                </a:cxn>
                <a:cxn ang="0">
                  <a:pos x="4" y="134"/>
                </a:cxn>
                <a:cxn ang="0">
                  <a:pos x="7" y="129"/>
                </a:cxn>
                <a:cxn ang="0">
                  <a:pos x="11" y="124"/>
                </a:cxn>
                <a:cxn ang="0">
                  <a:pos x="16" y="120"/>
                </a:cxn>
                <a:cxn ang="0">
                  <a:pos x="34" y="111"/>
                </a:cxn>
                <a:cxn ang="0">
                  <a:pos x="41" y="109"/>
                </a:cxn>
                <a:cxn ang="0">
                  <a:pos x="106" y="105"/>
                </a:cxn>
                <a:cxn ang="0">
                  <a:pos x="111" y="105"/>
                </a:cxn>
                <a:cxn ang="0">
                  <a:pos x="148" y="105"/>
                </a:cxn>
                <a:cxn ang="0">
                  <a:pos x="148" y="0"/>
                </a:cxn>
              </a:cxnLst>
              <a:rect l="0" t="0" r="r" b="b"/>
              <a:pathLst>
                <a:path w="148" h="148">
                  <a:moveTo>
                    <a:pt x="148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69" y="0"/>
                    <a:pt x="63" y="0"/>
                    <a:pt x="56" y="1"/>
                  </a:cubicBezTo>
                  <a:cubicBezTo>
                    <a:pt x="49" y="1"/>
                    <a:pt x="41" y="3"/>
                    <a:pt x="33" y="5"/>
                  </a:cubicBezTo>
                  <a:cubicBezTo>
                    <a:pt x="30" y="7"/>
                    <a:pt x="27" y="8"/>
                    <a:pt x="23" y="10"/>
                  </a:cubicBezTo>
                  <a:cubicBezTo>
                    <a:pt x="13" y="16"/>
                    <a:pt x="5" y="24"/>
                    <a:pt x="2" y="35"/>
                  </a:cubicBezTo>
                  <a:cubicBezTo>
                    <a:pt x="1" y="38"/>
                    <a:pt x="0" y="41"/>
                    <a:pt x="0" y="44"/>
                  </a:cubicBezTo>
                  <a:cubicBezTo>
                    <a:pt x="0" y="49"/>
                    <a:pt x="0" y="54"/>
                    <a:pt x="0" y="59"/>
                  </a:cubicBezTo>
                  <a:cubicBezTo>
                    <a:pt x="0" y="72"/>
                    <a:pt x="0" y="84"/>
                    <a:pt x="0" y="96"/>
                  </a:cubicBezTo>
                  <a:cubicBezTo>
                    <a:pt x="0" y="109"/>
                    <a:pt x="0" y="121"/>
                    <a:pt x="0" y="133"/>
                  </a:cubicBezTo>
                  <a:cubicBezTo>
                    <a:pt x="0" y="136"/>
                    <a:pt x="0" y="139"/>
                    <a:pt x="0" y="141"/>
                  </a:cubicBezTo>
                  <a:cubicBezTo>
                    <a:pt x="0" y="144"/>
                    <a:pt x="0" y="146"/>
                    <a:pt x="0" y="148"/>
                  </a:cubicBezTo>
                  <a:cubicBezTo>
                    <a:pt x="1" y="143"/>
                    <a:pt x="2" y="138"/>
                    <a:pt x="4" y="134"/>
                  </a:cubicBezTo>
                  <a:cubicBezTo>
                    <a:pt x="5" y="132"/>
                    <a:pt x="6" y="131"/>
                    <a:pt x="7" y="129"/>
                  </a:cubicBezTo>
                  <a:cubicBezTo>
                    <a:pt x="8" y="127"/>
                    <a:pt x="10" y="126"/>
                    <a:pt x="11" y="124"/>
                  </a:cubicBezTo>
                  <a:cubicBezTo>
                    <a:pt x="13" y="123"/>
                    <a:pt x="14" y="121"/>
                    <a:pt x="16" y="120"/>
                  </a:cubicBezTo>
                  <a:cubicBezTo>
                    <a:pt x="22" y="116"/>
                    <a:pt x="28" y="113"/>
                    <a:pt x="34" y="111"/>
                  </a:cubicBezTo>
                  <a:cubicBezTo>
                    <a:pt x="36" y="110"/>
                    <a:pt x="39" y="110"/>
                    <a:pt x="41" y="109"/>
                  </a:cubicBezTo>
                  <a:cubicBezTo>
                    <a:pt x="62" y="103"/>
                    <a:pt x="84" y="105"/>
                    <a:pt x="106" y="105"/>
                  </a:cubicBezTo>
                  <a:cubicBezTo>
                    <a:pt x="107" y="105"/>
                    <a:pt x="109" y="105"/>
                    <a:pt x="111" y="105"/>
                  </a:cubicBezTo>
                  <a:cubicBezTo>
                    <a:pt x="131" y="105"/>
                    <a:pt x="148" y="105"/>
                    <a:pt x="148" y="105"/>
                  </a:cubicBezTo>
                  <a:lnTo>
                    <a:pt x="148" y="0"/>
                  </a:lnTo>
                  <a:close/>
                </a:path>
              </a:pathLst>
            </a:cu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Freeform: Shape 44">
              <a:extLst>
                <a:ext uri="{FF2B5EF4-FFF2-40B4-BE49-F238E27FC236}">
                  <a16:creationId xmlns:a16="http://schemas.microsoft.com/office/drawing/2014/main" id="{68A74AFC-0412-AEB4-503B-B184475079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3550" y="4092575"/>
              <a:ext cx="1951038" cy="346075"/>
            </a:xfrm>
            <a:custGeom>
              <a:avLst/>
              <a:gdLst/>
              <a:ahLst/>
              <a:cxnLst>
                <a:cxn ang="0">
                  <a:pos x="517" y="87"/>
                </a:cxn>
                <a:cxn ang="0">
                  <a:pos x="113" y="87"/>
                </a:cxn>
                <a:cxn ang="0">
                  <a:pos x="109" y="87"/>
                </a:cxn>
                <a:cxn ang="0">
                  <a:pos x="85" y="88"/>
                </a:cxn>
                <a:cxn ang="0">
                  <a:pos x="65" y="87"/>
                </a:cxn>
                <a:cxn ang="0">
                  <a:pos x="59" y="87"/>
                </a:cxn>
                <a:cxn ang="0">
                  <a:pos x="55" y="87"/>
                </a:cxn>
                <a:cxn ang="0">
                  <a:pos x="48" y="86"/>
                </a:cxn>
                <a:cxn ang="0">
                  <a:pos x="20" y="77"/>
                </a:cxn>
                <a:cxn ang="0">
                  <a:pos x="5" y="58"/>
                </a:cxn>
                <a:cxn ang="0">
                  <a:pos x="6" y="36"/>
                </a:cxn>
                <a:cxn ang="0">
                  <a:pos x="18" y="19"/>
                </a:cxn>
                <a:cxn ang="0">
                  <a:pos x="22" y="16"/>
                </a:cxn>
                <a:cxn ang="0">
                  <a:pos x="28" y="13"/>
                </a:cxn>
                <a:cxn ang="0">
                  <a:pos x="41" y="8"/>
                </a:cxn>
                <a:cxn ang="0">
                  <a:pos x="69" y="4"/>
                </a:cxn>
                <a:cxn ang="0">
                  <a:pos x="97" y="3"/>
                </a:cxn>
                <a:cxn ang="0">
                  <a:pos x="147" y="4"/>
                </a:cxn>
                <a:cxn ang="0">
                  <a:pos x="147" y="1"/>
                </a:cxn>
                <a:cxn ang="0">
                  <a:pos x="90" y="0"/>
                </a:cxn>
                <a:cxn ang="0">
                  <a:pos x="62" y="1"/>
                </a:cxn>
                <a:cxn ang="0">
                  <a:pos x="34" y="7"/>
                </a:cxn>
                <a:cxn ang="0">
                  <a:pos x="22" y="13"/>
                </a:cxn>
                <a:cxn ang="0">
                  <a:pos x="13" y="20"/>
                </a:cxn>
                <a:cxn ang="0">
                  <a:pos x="2" y="38"/>
                </a:cxn>
                <a:cxn ang="0">
                  <a:pos x="3" y="61"/>
                </a:cxn>
                <a:cxn ang="0">
                  <a:pos x="20" y="81"/>
                </a:cxn>
                <a:cxn ang="0">
                  <a:pos x="49" y="90"/>
                </a:cxn>
                <a:cxn ang="0">
                  <a:pos x="52" y="90"/>
                </a:cxn>
                <a:cxn ang="0">
                  <a:pos x="56" y="90"/>
                </a:cxn>
                <a:cxn ang="0">
                  <a:pos x="61" y="91"/>
                </a:cxn>
                <a:cxn ang="0">
                  <a:pos x="66" y="91"/>
                </a:cxn>
                <a:cxn ang="0">
                  <a:pos x="70" y="91"/>
                </a:cxn>
                <a:cxn ang="0">
                  <a:pos x="73" y="91"/>
                </a:cxn>
                <a:cxn ang="0">
                  <a:pos x="77" y="91"/>
                </a:cxn>
                <a:cxn ang="0">
                  <a:pos x="108" y="91"/>
                </a:cxn>
                <a:cxn ang="0">
                  <a:pos x="112" y="91"/>
                </a:cxn>
                <a:cxn ang="0">
                  <a:pos x="517" y="91"/>
                </a:cxn>
                <a:cxn ang="0">
                  <a:pos x="517" y="87"/>
                </a:cxn>
              </a:cxnLst>
              <a:rect l="0" t="0" r="r" b="b"/>
              <a:pathLst>
                <a:path w="517" h="91">
                  <a:moveTo>
                    <a:pt x="517" y="87"/>
                  </a:moveTo>
                  <a:cubicBezTo>
                    <a:pt x="312" y="87"/>
                    <a:pt x="113" y="87"/>
                    <a:pt x="113" y="87"/>
                  </a:cubicBezTo>
                  <a:cubicBezTo>
                    <a:pt x="112" y="87"/>
                    <a:pt x="111" y="87"/>
                    <a:pt x="109" y="87"/>
                  </a:cubicBezTo>
                  <a:cubicBezTo>
                    <a:pt x="101" y="87"/>
                    <a:pt x="93" y="87"/>
                    <a:pt x="85" y="88"/>
                  </a:cubicBezTo>
                  <a:cubicBezTo>
                    <a:pt x="78" y="88"/>
                    <a:pt x="72" y="88"/>
                    <a:pt x="65" y="87"/>
                  </a:cubicBezTo>
                  <a:cubicBezTo>
                    <a:pt x="63" y="87"/>
                    <a:pt x="61" y="87"/>
                    <a:pt x="59" y="87"/>
                  </a:cubicBezTo>
                  <a:cubicBezTo>
                    <a:pt x="58" y="87"/>
                    <a:pt x="56" y="87"/>
                    <a:pt x="55" y="87"/>
                  </a:cubicBezTo>
                  <a:cubicBezTo>
                    <a:pt x="52" y="87"/>
                    <a:pt x="50" y="87"/>
                    <a:pt x="48" y="86"/>
                  </a:cubicBezTo>
                  <a:cubicBezTo>
                    <a:pt x="38" y="85"/>
                    <a:pt x="28" y="82"/>
                    <a:pt x="20" y="77"/>
                  </a:cubicBezTo>
                  <a:cubicBezTo>
                    <a:pt x="13" y="72"/>
                    <a:pt x="8" y="66"/>
                    <a:pt x="5" y="58"/>
                  </a:cubicBezTo>
                  <a:cubicBezTo>
                    <a:pt x="3" y="51"/>
                    <a:pt x="3" y="43"/>
                    <a:pt x="6" y="36"/>
                  </a:cubicBezTo>
                  <a:cubicBezTo>
                    <a:pt x="8" y="29"/>
                    <a:pt x="13" y="24"/>
                    <a:pt x="18" y="19"/>
                  </a:cubicBezTo>
                  <a:cubicBezTo>
                    <a:pt x="19" y="18"/>
                    <a:pt x="21" y="17"/>
                    <a:pt x="22" y="16"/>
                  </a:cubicBezTo>
                  <a:cubicBezTo>
                    <a:pt x="24" y="15"/>
                    <a:pt x="26" y="14"/>
                    <a:pt x="28" y="13"/>
                  </a:cubicBezTo>
                  <a:cubicBezTo>
                    <a:pt x="32" y="11"/>
                    <a:pt x="36" y="9"/>
                    <a:pt x="41" y="8"/>
                  </a:cubicBezTo>
                  <a:cubicBezTo>
                    <a:pt x="50" y="5"/>
                    <a:pt x="59" y="4"/>
                    <a:pt x="69" y="4"/>
                  </a:cubicBezTo>
                  <a:cubicBezTo>
                    <a:pt x="78" y="3"/>
                    <a:pt x="88" y="3"/>
                    <a:pt x="97" y="3"/>
                  </a:cubicBezTo>
                  <a:cubicBezTo>
                    <a:pt x="114" y="3"/>
                    <a:pt x="131" y="3"/>
                    <a:pt x="147" y="4"/>
                  </a:cubicBezTo>
                  <a:cubicBezTo>
                    <a:pt x="149" y="4"/>
                    <a:pt x="149" y="1"/>
                    <a:pt x="147" y="1"/>
                  </a:cubicBezTo>
                  <a:cubicBezTo>
                    <a:pt x="128" y="0"/>
                    <a:pt x="109" y="0"/>
                    <a:pt x="90" y="0"/>
                  </a:cubicBezTo>
                  <a:cubicBezTo>
                    <a:pt x="81" y="0"/>
                    <a:pt x="71" y="0"/>
                    <a:pt x="62" y="1"/>
                  </a:cubicBezTo>
                  <a:cubicBezTo>
                    <a:pt x="52" y="2"/>
                    <a:pt x="43" y="3"/>
                    <a:pt x="34" y="7"/>
                  </a:cubicBezTo>
                  <a:cubicBezTo>
                    <a:pt x="30" y="8"/>
                    <a:pt x="25" y="10"/>
                    <a:pt x="22" y="13"/>
                  </a:cubicBezTo>
                  <a:cubicBezTo>
                    <a:pt x="18" y="15"/>
                    <a:pt x="15" y="17"/>
                    <a:pt x="13" y="20"/>
                  </a:cubicBezTo>
                  <a:cubicBezTo>
                    <a:pt x="7" y="25"/>
                    <a:pt x="3" y="31"/>
                    <a:pt x="2" y="38"/>
                  </a:cubicBezTo>
                  <a:cubicBezTo>
                    <a:pt x="0" y="46"/>
                    <a:pt x="0" y="54"/>
                    <a:pt x="3" y="61"/>
                  </a:cubicBezTo>
                  <a:cubicBezTo>
                    <a:pt x="6" y="69"/>
                    <a:pt x="12" y="76"/>
                    <a:pt x="20" y="81"/>
                  </a:cubicBezTo>
                  <a:cubicBezTo>
                    <a:pt x="28" y="86"/>
                    <a:pt x="38" y="89"/>
                    <a:pt x="49" y="90"/>
                  </a:cubicBezTo>
                  <a:cubicBezTo>
                    <a:pt x="50" y="90"/>
                    <a:pt x="51" y="90"/>
                    <a:pt x="52" y="90"/>
                  </a:cubicBezTo>
                  <a:cubicBezTo>
                    <a:pt x="54" y="90"/>
                    <a:pt x="55" y="90"/>
                    <a:pt x="56" y="90"/>
                  </a:cubicBezTo>
                  <a:cubicBezTo>
                    <a:pt x="58" y="91"/>
                    <a:pt x="60" y="91"/>
                    <a:pt x="61" y="91"/>
                  </a:cubicBezTo>
                  <a:cubicBezTo>
                    <a:pt x="63" y="91"/>
                    <a:pt x="64" y="91"/>
                    <a:pt x="66" y="91"/>
                  </a:cubicBezTo>
                  <a:cubicBezTo>
                    <a:pt x="67" y="91"/>
                    <a:pt x="68" y="91"/>
                    <a:pt x="70" y="91"/>
                  </a:cubicBezTo>
                  <a:cubicBezTo>
                    <a:pt x="71" y="91"/>
                    <a:pt x="72" y="91"/>
                    <a:pt x="73" y="91"/>
                  </a:cubicBezTo>
                  <a:cubicBezTo>
                    <a:pt x="74" y="91"/>
                    <a:pt x="75" y="91"/>
                    <a:pt x="77" y="91"/>
                  </a:cubicBezTo>
                  <a:cubicBezTo>
                    <a:pt x="87" y="91"/>
                    <a:pt x="98" y="91"/>
                    <a:pt x="108" y="91"/>
                  </a:cubicBezTo>
                  <a:cubicBezTo>
                    <a:pt x="110" y="91"/>
                    <a:pt x="111" y="91"/>
                    <a:pt x="112" y="91"/>
                  </a:cubicBezTo>
                  <a:cubicBezTo>
                    <a:pt x="112" y="91"/>
                    <a:pt x="311" y="91"/>
                    <a:pt x="517" y="91"/>
                  </a:cubicBezTo>
                  <a:lnTo>
                    <a:pt x="517" y="87"/>
                  </a:ln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" name="Freeform: Shape 45">
            <a:extLst>
              <a:ext uri="{FF2B5EF4-FFF2-40B4-BE49-F238E27FC236}">
                <a16:creationId xmlns:a16="http://schemas.microsoft.com/office/drawing/2014/main" id="{CD87AA79-5B29-2200-1A6E-22C7DE0A3A90}"/>
              </a:ext>
            </a:extLst>
          </p:cNvPr>
          <p:cNvSpPr>
            <a:spLocks/>
          </p:cNvSpPr>
          <p:nvPr/>
        </p:nvSpPr>
        <p:spPr bwMode="auto">
          <a:xfrm flipH="1">
            <a:off x="7983420" y="2140450"/>
            <a:ext cx="317054" cy="3199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46"/>
              </a:cxn>
              <a:cxn ang="0">
                <a:pos x="46" y="46"/>
              </a:cxn>
              <a:cxn ang="0">
                <a:pos x="46" y="0"/>
              </a:cxn>
              <a:cxn ang="0">
                <a:pos x="0" y="0"/>
              </a:cxn>
              <a:cxn ang="0">
                <a:pos x="38" y="28"/>
              </a:cxn>
              <a:cxn ang="0">
                <a:pos x="19" y="28"/>
              </a:cxn>
              <a:cxn ang="0">
                <a:pos x="26" y="36"/>
              </a:cxn>
              <a:cxn ang="0">
                <a:pos x="20" y="42"/>
              </a:cxn>
              <a:cxn ang="0">
                <a:pos x="5" y="27"/>
              </a:cxn>
              <a:cxn ang="0">
                <a:pos x="4" y="24"/>
              </a:cxn>
              <a:cxn ang="0">
                <a:pos x="5" y="21"/>
              </a:cxn>
              <a:cxn ang="0">
                <a:pos x="20" y="6"/>
              </a:cxn>
              <a:cxn ang="0">
                <a:pos x="26" y="12"/>
              </a:cxn>
              <a:cxn ang="0">
                <a:pos x="19" y="19"/>
              </a:cxn>
              <a:cxn ang="0">
                <a:pos x="38" y="19"/>
              </a:cxn>
              <a:cxn ang="0">
                <a:pos x="38" y="28"/>
              </a:cxn>
            </a:cxnLst>
            <a:rect l="0" t="0" r="r" b="b"/>
            <a:pathLst>
              <a:path w="46" h="46">
                <a:moveTo>
                  <a:pt x="0" y="0"/>
                </a:moveTo>
                <a:cubicBezTo>
                  <a:pt x="0" y="46"/>
                  <a:pt x="0" y="46"/>
                  <a:pt x="0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0"/>
                  <a:pt x="46" y="0"/>
                  <a:pt x="46" y="0"/>
                </a:cubicBezTo>
                <a:lnTo>
                  <a:pt x="0" y="0"/>
                </a:lnTo>
                <a:close/>
                <a:moveTo>
                  <a:pt x="38" y="28"/>
                </a:moveTo>
                <a:cubicBezTo>
                  <a:pt x="19" y="28"/>
                  <a:pt x="19" y="28"/>
                  <a:pt x="19" y="28"/>
                </a:cubicBezTo>
                <a:cubicBezTo>
                  <a:pt x="21" y="31"/>
                  <a:pt x="24" y="33"/>
                  <a:pt x="26" y="36"/>
                </a:cubicBezTo>
                <a:cubicBezTo>
                  <a:pt x="30" y="40"/>
                  <a:pt x="24" y="46"/>
                  <a:pt x="20" y="42"/>
                </a:cubicBezTo>
                <a:cubicBezTo>
                  <a:pt x="15" y="37"/>
                  <a:pt x="10" y="32"/>
                  <a:pt x="5" y="27"/>
                </a:cubicBezTo>
                <a:cubicBezTo>
                  <a:pt x="4" y="26"/>
                  <a:pt x="4" y="25"/>
                  <a:pt x="4" y="24"/>
                </a:cubicBezTo>
                <a:cubicBezTo>
                  <a:pt x="4" y="23"/>
                  <a:pt x="4" y="22"/>
                  <a:pt x="5" y="21"/>
                </a:cubicBezTo>
                <a:cubicBezTo>
                  <a:pt x="10" y="16"/>
                  <a:pt x="15" y="11"/>
                  <a:pt x="20" y="6"/>
                </a:cubicBezTo>
                <a:cubicBezTo>
                  <a:pt x="24" y="2"/>
                  <a:pt x="30" y="8"/>
                  <a:pt x="26" y="12"/>
                </a:cubicBezTo>
                <a:cubicBezTo>
                  <a:pt x="24" y="14"/>
                  <a:pt x="21" y="17"/>
                  <a:pt x="19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44" y="19"/>
                  <a:pt x="44" y="28"/>
                  <a:pt x="38" y="2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46">
            <a:extLst>
              <a:ext uri="{FF2B5EF4-FFF2-40B4-BE49-F238E27FC236}">
                <a16:creationId xmlns:a16="http://schemas.microsoft.com/office/drawing/2014/main" id="{335341F9-E416-61A6-993C-499673A5DB77}"/>
              </a:ext>
            </a:extLst>
          </p:cNvPr>
          <p:cNvSpPr txBox="1"/>
          <p:nvPr/>
        </p:nvSpPr>
        <p:spPr>
          <a:xfrm>
            <a:off x="5203757" y="1348830"/>
            <a:ext cx="435753" cy="357818"/>
          </a:xfrm>
          <a:prstGeom prst="rect">
            <a:avLst/>
          </a:prstGeom>
          <a:noFill/>
        </p:spPr>
        <p:txBody>
          <a:bodyPr wrap="none">
            <a:normAutofit fontScale="92500" lnSpcReduction="10000"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grpSp>
        <p:nvGrpSpPr>
          <p:cNvPr id="16" name="Group 49">
            <a:extLst>
              <a:ext uri="{FF2B5EF4-FFF2-40B4-BE49-F238E27FC236}">
                <a16:creationId xmlns:a16="http://schemas.microsoft.com/office/drawing/2014/main" id="{786B262C-E651-8E69-F127-A2B4B84489FD}"/>
              </a:ext>
            </a:extLst>
          </p:cNvPr>
          <p:cNvGrpSpPr/>
          <p:nvPr/>
        </p:nvGrpSpPr>
        <p:grpSpPr>
          <a:xfrm>
            <a:off x="4879785" y="2760019"/>
            <a:ext cx="3574852" cy="1588181"/>
            <a:chOff x="1733550" y="3700460"/>
            <a:chExt cx="1951038" cy="738190"/>
          </a:xfrm>
        </p:grpSpPr>
        <p:sp>
          <p:nvSpPr>
            <p:cNvPr id="32" name="Freeform: Shape 50">
              <a:extLst>
                <a:ext uri="{FF2B5EF4-FFF2-40B4-BE49-F238E27FC236}">
                  <a16:creationId xmlns:a16="http://schemas.microsoft.com/office/drawing/2014/main" id="{9C4A4A61-0EB7-6D91-D1D3-C9A01D4AB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313" y="3863973"/>
              <a:ext cx="1946275" cy="56832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43" y="1"/>
                </a:cxn>
                <a:cxn ang="0">
                  <a:pos x="12" y="4"/>
                </a:cxn>
                <a:cxn ang="0">
                  <a:pos x="0" y="24"/>
                </a:cxn>
                <a:cxn ang="0">
                  <a:pos x="0" y="61"/>
                </a:cxn>
                <a:cxn ang="0">
                  <a:pos x="0" y="97"/>
                </a:cxn>
                <a:cxn ang="0">
                  <a:pos x="0" y="106"/>
                </a:cxn>
                <a:cxn ang="0">
                  <a:pos x="0" y="113"/>
                </a:cxn>
                <a:cxn ang="0">
                  <a:pos x="16" y="137"/>
                </a:cxn>
                <a:cxn ang="0">
                  <a:pos x="51" y="148"/>
                </a:cxn>
                <a:cxn ang="0">
                  <a:pos x="55" y="149"/>
                </a:cxn>
                <a:cxn ang="0">
                  <a:pos x="516" y="149"/>
                </a:cxn>
                <a:cxn ang="0">
                  <a:pos x="516" y="0"/>
                </a:cxn>
                <a:cxn ang="0">
                  <a:pos x="502" y="0"/>
                </a:cxn>
                <a:cxn ang="0">
                  <a:pos x="292" y="0"/>
                </a:cxn>
                <a:cxn ang="0">
                  <a:pos x="164" y="0"/>
                </a:cxn>
                <a:cxn ang="0">
                  <a:pos x="112" y="0"/>
                </a:cxn>
                <a:cxn ang="0">
                  <a:pos x="56" y="0"/>
                </a:cxn>
              </a:cxnLst>
              <a:rect l="0" t="0" r="r" b="b"/>
              <a:pathLst>
                <a:path w="516" h="149">
                  <a:moveTo>
                    <a:pt x="56" y="0"/>
                  </a:moveTo>
                  <a:cubicBezTo>
                    <a:pt x="52" y="0"/>
                    <a:pt x="47" y="1"/>
                    <a:pt x="43" y="1"/>
                  </a:cubicBezTo>
                  <a:cubicBezTo>
                    <a:pt x="32" y="1"/>
                    <a:pt x="22" y="1"/>
                    <a:pt x="12" y="4"/>
                  </a:cubicBezTo>
                  <a:cubicBezTo>
                    <a:pt x="0" y="8"/>
                    <a:pt x="0" y="12"/>
                    <a:pt x="0" y="24"/>
                  </a:cubicBezTo>
                  <a:cubicBezTo>
                    <a:pt x="0" y="36"/>
                    <a:pt x="0" y="48"/>
                    <a:pt x="0" y="61"/>
                  </a:cubicBezTo>
                  <a:cubicBezTo>
                    <a:pt x="0" y="73"/>
                    <a:pt x="0" y="85"/>
                    <a:pt x="0" y="97"/>
                  </a:cubicBezTo>
                  <a:cubicBezTo>
                    <a:pt x="0" y="100"/>
                    <a:pt x="0" y="103"/>
                    <a:pt x="0" y="106"/>
                  </a:cubicBezTo>
                  <a:cubicBezTo>
                    <a:pt x="0" y="108"/>
                    <a:pt x="0" y="110"/>
                    <a:pt x="0" y="113"/>
                  </a:cubicBezTo>
                  <a:cubicBezTo>
                    <a:pt x="1" y="123"/>
                    <a:pt x="8" y="132"/>
                    <a:pt x="16" y="137"/>
                  </a:cubicBezTo>
                  <a:cubicBezTo>
                    <a:pt x="26" y="144"/>
                    <a:pt x="39" y="147"/>
                    <a:pt x="51" y="148"/>
                  </a:cubicBezTo>
                  <a:cubicBezTo>
                    <a:pt x="52" y="149"/>
                    <a:pt x="54" y="149"/>
                    <a:pt x="55" y="149"/>
                  </a:cubicBezTo>
                  <a:cubicBezTo>
                    <a:pt x="516" y="149"/>
                    <a:pt x="516" y="149"/>
                    <a:pt x="516" y="149"/>
                  </a:cubicBezTo>
                  <a:cubicBezTo>
                    <a:pt x="516" y="149"/>
                    <a:pt x="516" y="0"/>
                    <a:pt x="516" y="0"/>
                  </a:cubicBezTo>
                  <a:cubicBezTo>
                    <a:pt x="516" y="0"/>
                    <a:pt x="503" y="0"/>
                    <a:pt x="502" y="0"/>
                  </a:cubicBezTo>
                  <a:cubicBezTo>
                    <a:pt x="432" y="0"/>
                    <a:pt x="362" y="0"/>
                    <a:pt x="292" y="0"/>
                  </a:cubicBezTo>
                  <a:cubicBezTo>
                    <a:pt x="249" y="0"/>
                    <a:pt x="207" y="0"/>
                    <a:pt x="164" y="0"/>
                  </a:cubicBezTo>
                  <a:cubicBezTo>
                    <a:pt x="147" y="0"/>
                    <a:pt x="129" y="0"/>
                    <a:pt x="112" y="0"/>
                  </a:cubicBezTo>
                  <a:cubicBezTo>
                    <a:pt x="93" y="0"/>
                    <a:pt x="75" y="0"/>
                    <a:pt x="56" y="0"/>
                  </a:cubicBez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33" name="Freeform: Shape 51">
              <a:extLst>
                <a:ext uri="{FF2B5EF4-FFF2-40B4-BE49-F238E27FC236}">
                  <a16:creationId xmlns:a16="http://schemas.microsoft.com/office/drawing/2014/main" id="{22C7ABE4-ACDA-761E-1F3D-73B7DC207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313" y="3700460"/>
              <a:ext cx="557213" cy="563563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75" y="0"/>
                </a:cxn>
                <a:cxn ang="0">
                  <a:pos x="56" y="1"/>
                </a:cxn>
                <a:cxn ang="0">
                  <a:pos x="33" y="5"/>
                </a:cxn>
                <a:cxn ang="0">
                  <a:pos x="23" y="10"/>
                </a:cxn>
                <a:cxn ang="0">
                  <a:pos x="2" y="35"/>
                </a:cxn>
                <a:cxn ang="0">
                  <a:pos x="0" y="44"/>
                </a:cxn>
                <a:cxn ang="0">
                  <a:pos x="0" y="59"/>
                </a:cxn>
                <a:cxn ang="0">
                  <a:pos x="0" y="96"/>
                </a:cxn>
                <a:cxn ang="0">
                  <a:pos x="0" y="133"/>
                </a:cxn>
                <a:cxn ang="0">
                  <a:pos x="0" y="141"/>
                </a:cxn>
                <a:cxn ang="0">
                  <a:pos x="0" y="148"/>
                </a:cxn>
                <a:cxn ang="0">
                  <a:pos x="4" y="134"/>
                </a:cxn>
                <a:cxn ang="0">
                  <a:pos x="7" y="129"/>
                </a:cxn>
                <a:cxn ang="0">
                  <a:pos x="11" y="124"/>
                </a:cxn>
                <a:cxn ang="0">
                  <a:pos x="16" y="120"/>
                </a:cxn>
                <a:cxn ang="0">
                  <a:pos x="34" y="111"/>
                </a:cxn>
                <a:cxn ang="0">
                  <a:pos x="41" y="109"/>
                </a:cxn>
                <a:cxn ang="0">
                  <a:pos x="106" y="105"/>
                </a:cxn>
                <a:cxn ang="0">
                  <a:pos x="111" y="105"/>
                </a:cxn>
                <a:cxn ang="0">
                  <a:pos x="148" y="105"/>
                </a:cxn>
                <a:cxn ang="0">
                  <a:pos x="148" y="0"/>
                </a:cxn>
              </a:cxnLst>
              <a:rect l="0" t="0" r="r" b="b"/>
              <a:pathLst>
                <a:path w="148" h="148">
                  <a:moveTo>
                    <a:pt x="148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69" y="0"/>
                    <a:pt x="63" y="0"/>
                    <a:pt x="56" y="1"/>
                  </a:cubicBezTo>
                  <a:cubicBezTo>
                    <a:pt x="49" y="1"/>
                    <a:pt x="41" y="3"/>
                    <a:pt x="33" y="5"/>
                  </a:cubicBezTo>
                  <a:cubicBezTo>
                    <a:pt x="30" y="7"/>
                    <a:pt x="27" y="8"/>
                    <a:pt x="23" y="10"/>
                  </a:cubicBezTo>
                  <a:cubicBezTo>
                    <a:pt x="13" y="16"/>
                    <a:pt x="5" y="24"/>
                    <a:pt x="2" y="35"/>
                  </a:cubicBezTo>
                  <a:cubicBezTo>
                    <a:pt x="1" y="38"/>
                    <a:pt x="0" y="41"/>
                    <a:pt x="0" y="44"/>
                  </a:cubicBezTo>
                  <a:cubicBezTo>
                    <a:pt x="0" y="49"/>
                    <a:pt x="0" y="54"/>
                    <a:pt x="0" y="59"/>
                  </a:cubicBezTo>
                  <a:cubicBezTo>
                    <a:pt x="0" y="72"/>
                    <a:pt x="0" y="84"/>
                    <a:pt x="0" y="96"/>
                  </a:cubicBezTo>
                  <a:cubicBezTo>
                    <a:pt x="0" y="109"/>
                    <a:pt x="0" y="121"/>
                    <a:pt x="0" y="133"/>
                  </a:cubicBezTo>
                  <a:cubicBezTo>
                    <a:pt x="0" y="136"/>
                    <a:pt x="0" y="139"/>
                    <a:pt x="0" y="141"/>
                  </a:cubicBezTo>
                  <a:cubicBezTo>
                    <a:pt x="0" y="144"/>
                    <a:pt x="0" y="146"/>
                    <a:pt x="0" y="148"/>
                  </a:cubicBezTo>
                  <a:cubicBezTo>
                    <a:pt x="1" y="143"/>
                    <a:pt x="2" y="138"/>
                    <a:pt x="4" y="134"/>
                  </a:cubicBezTo>
                  <a:cubicBezTo>
                    <a:pt x="5" y="132"/>
                    <a:pt x="6" y="131"/>
                    <a:pt x="7" y="129"/>
                  </a:cubicBezTo>
                  <a:cubicBezTo>
                    <a:pt x="8" y="127"/>
                    <a:pt x="10" y="126"/>
                    <a:pt x="11" y="124"/>
                  </a:cubicBezTo>
                  <a:cubicBezTo>
                    <a:pt x="13" y="123"/>
                    <a:pt x="14" y="121"/>
                    <a:pt x="16" y="120"/>
                  </a:cubicBezTo>
                  <a:cubicBezTo>
                    <a:pt x="22" y="116"/>
                    <a:pt x="28" y="113"/>
                    <a:pt x="34" y="111"/>
                  </a:cubicBezTo>
                  <a:cubicBezTo>
                    <a:pt x="36" y="110"/>
                    <a:pt x="39" y="110"/>
                    <a:pt x="41" y="109"/>
                  </a:cubicBezTo>
                  <a:cubicBezTo>
                    <a:pt x="62" y="103"/>
                    <a:pt x="84" y="105"/>
                    <a:pt x="106" y="105"/>
                  </a:cubicBezTo>
                  <a:cubicBezTo>
                    <a:pt x="107" y="105"/>
                    <a:pt x="109" y="105"/>
                    <a:pt x="111" y="105"/>
                  </a:cubicBezTo>
                  <a:cubicBezTo>
                    <a:pt x="131" y="105"/>
                    <a:pt x="148" y="105"/>
                    <a:pt x="148" y="105"/>
                  </a:cubicBezTo>
                  <a:lnTo>
                    <a:pt x="148" y="0"/>
                  </a:ln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34" name="Freeform: Shape 55">
              <a:extLst>
                <a:ext uri="{FF2B5EF4-FFF2-40B4-BE49-F238E27FC236}">
                  <a16:creationId xmlns:a16="http://schemas.microsoft.com/office/drawing/2014/main" id="{0D621F74-BD3E-19C5-90CF-E0DB408F2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3550" y="4092575"/>
              <a:ext cx="1951038" cy="346075"/>
            </a:xfrm>
            <a:custGeom>
              <a:avLst/>
              <a:gdLst/>
              <a:ahLst/>
              <a:cxnLst>
                <a:cxn ang="0">
                  <a:pos x="517" y="87"/>
                </a:cxn>
                <a:cxn ang="0">
                  <a:pos x="113" y="87"/>
                </a:cxn>
                <a:cxn ang="0">
                  <a:pos x="109" y="87"/>
                </a:cxn>
                <a:cxn ang="0">
                  <a:pos x="85" y="88"/>
                </a:cxn>
                <a:cxn ang="0">
                  <a:pos x="65" y="87"/>
                </a:cxn>
                <a:cxn ang="0">
                  <a:pos x="59" y="87"/>
                </a:cxn>
                <a:cxn ang="0">
                  <a:pos x="55" y="87"/>
                </a:cxn>
                <a:cxn ang="0">
                  <a:pos x="48" y="86"/>
                </a:cxn>
                <a:cxn ang="0">
                  <a:pos x="20" y="77"/>
                </a:cxn>
                <a:cxn ang="0">
                  <a:pos x="5" y="58"/>
                </a:cxn>
                <a:cxn ang="0">
                  <a:pos x="6" y="36"/>
                </a:cxn>
                <a:cxn ang="0">
                  <a:pos x="18" y="19"/>
                </a:cxn>
                <a:cxn ang="0">
                  <a:pos x="22" y="16"/>
                </a:cxn>
                <a:cxn ang="0">
                  <a:pos x="28" y="13"/>
                </a:cxn>
                <a:cxn ang="0">
                  <a:pos x="41" y="8"/>
                </a:cxn>
                <a:cxn ang="0">
                  <a:pos x="69" y="4"/>
                </a:cxn>
                <a:cxn ang="0">
                  <a:pos x="97" y="3"/>
                </a:cxn>
                <a:cxn ang="0">
                  <a:pos x="147" y="4"/>
                </a:cxn>
                <a:cxn ang="0">
                  <a:pos x="147" y="1"/>
                </a:cxn>
                <a:cxn ang="0">
                  <a:pos x="90" y="0"/>
                </a:cxn>
                <a:cxn ang="0">
                  <a:pos x="62" y="1"/>
                </a:cxn>
                <a:cxn ang="0">
                  <a:pos x="34" y="7"/>
                </a:cxn>
                <a:cxn ang="0">
                  <a:pos x="22" y="13"/>
                </a:cxn>
                <a:cxn ang="0">
                  <a:pos x="13" y="20"/>
                </a:cxn>
                <a:cxn ang="0">
                  <a:pos x="2" y="38"/>
                </a:cxn>
                <a:cxn ang="0">
                  <a:pos x="3" y="61"/>
                </a:cxn>
                <a:cxn ang="0">
                  <a:pos x="20" y="81"/>
                </a:cxn>
                <a:cxn ang="0">
                  <a:pos x="49" y="90"/>
                </a:cxn>
                <a:cxn ang="0">
                  <a:pos x="52" y="90"/>
                </a:cxn>
                <a:cxn ang="0">
                  <a:pos x="56" y="90"/>
                </a:cxn>
                <a:cxn ang="0">
                  <a:pos x="61" y="91"/>
                </a:cxn>
                <a:cxn ang="0">
                  <a:pos x="66" y="91"/>
                </a:cxn>
                <a:cxn ang="0">
                  <a:pos x="70" y="91"/>
                </a:cxn>
                <a:cxn ang="0">
                  <a:pos x="73" y="91"/>
                </a:cxn>
                <a:cxn ang="0">
                  <a:pos x="77" y="91"/>
                </a:cxn>
                <a:cxn ang="0">
                  <a:pos x="108" y="91"/>
                </a:cxn>
                <a:cxn ang="0">
                  <a:pos x="112" y="91"/>
                </a:cxn>
                <a:cxn ang="0">
                  <a:pos x="517" y="91"/>
                </a:cxn>
                <a:cxn ang="0">
                  <a:pos x="517" y="87"/>
                </a:cxn>
              </a:cxnLst>
              <a:rect l="0" t="0" r="r" b="b"/>
              <a:pathLst>
                <a:path w="517" h="91">
                  <a:moveTo>
                    <a:pt x="517" y="87"/>
                  </a:moveTo>
                  <a:cubicBezTo>
                    <a:pt x="312" y="87"/>
                    <a:pt x="113" y="87"/>
                    <a:pt x="113" y="87"/>
                  </a:cubicBezTo>
                  <a:cubicBezTo>
                    <a:pt x="112" y="87"/>
                    <a:pt x="111" y="87"/>
                    <a:pt x="109" y="87"/>
                  </a:cubicBezTo>
                  <a:cubicBezTo>
                    <a:pt x="101" y="87"/>
                    <a:pt x="93" y="87"/>
                    <a:pt x="85" y="88"/>
                  </a:cubicBezTo>
                  <a:cubicBezTo>
                    <a:pt x="78" y="88"/>
                    <a:pt x="72" y="88"/>
                    <a:pt x="65" y="87"/>
                  </a:cubicBezTo>
                  <a:cubicBezTo>
                    <a:pt x="63" y="87"/>
                    <a:pt x="61" y="87"/>
                    <a:pt x="59" y="87"/>
                  </a:cubicBezTo>
                  <a:cubicBezTo>
                    <a:pt x="58" y="87"/>
                    <a:pt x="56" y="87"/>
                    <a:pt x="55" y="87"/>
                  </a:cubicBezTo>
                  <a:cubicBezTo>
                    <a:pt x="52" y="87"/>
                    <a:pt x="50" y="87"/>
                    <a:pt x="48" y="86"/>
                  </a:cubicBezTo>
                  <a:cubicBezTo>
                    <a:pt x="38" y="85"/>
                    <a:pt x="28" y="82"/>
                    <a:pt x="20" y="77"/>
                  </a:cubicBezTo>
                  <a:cubicBezTo>
                    <a:pt x="13" y="72"/>
                    <a:pt x="8" y="66"/>
                    <a:pt x="5" y="58"/>
                  </a:cubicBezTo>
                  <a:cubicBezTo>
                    <a:pt x="3" y="51"/>
                    <a:pt x="3" y="43"/>
                    <a:pt x="6" y="36"/>
                  </a:cubicBezTo>
                  <a:cubicBezTo>
                    <a:pt x="8" y="29"/>
                    <a:pt x="13" y="24"/>
                    <a:pt x="18" y="19"/>
                  </a:cubicBezTo>
                  <a:cubicBezTo>
                    <a:pt x="19" y="18"/>
                    <a:pt x="21" y="17"/>
                    <a:pt x="22" y="16"/>
                  </a:cubicBezTo>
                  <a:cubicBezTo>
                    <a:pt x="24" y="15"/>
                    <a:pt x="26" y="14"/>
                    <a:pt x="28" y="13"/>
                  </a:cubicBezTo>
                  <a:cubicBezTo>
                    <a:pt x="32" y="11"/>
                    <a:pt x="36" y="9"/>
                    <a:pt x="41" y="8"/>
                  </a:cubicBezTo>
                  <a:cubicBezTo>
                    <a:pt x="50" y="5"/>
                    <a:pt x="59" y="4"/>
                    <a:pt x="69" y="4"/>
                  </a:cubicBezTo>
                  <a:cubicBezTo>
                    <a:pt x="78" y="3"/>
                    <a:pt x="88" y="3"/>
                    <a:pt x="97" y="3"/>
                  </a:cubicBezTo>
                  <a:cubicBezTo>
                    <a:pt x="114" y="3"/>
                    <a:pt x="131" y="3"/>
                    <a:pt x="147" y="4"/>
                  </a:cubicBezTo>
                  <a:cubicBezTo>
                    <a:pt x="149" y="4"/>
                    <a:pt x="149" y="1"/>
                    <a:pt x="147" y="1"/>
                  </a:cubicBezTo>
                  <a:cubicBezTo>
                    <a:pt x="128" y="0"/>
                    <a:pt x="109" y="0"/>
                    <a:pt x="90" y="0"/>
                  </a:cubicBezTo>
                  <a:cubicBezTo>
                    <a:pt x="81" y="0"/>
                    <a:pt x="71" y="0"/>
                    <a:pt x="62" y="1"/>
                  </a:cubicBezTo>
                  <a:cubicBezTo>
                    <a:pt x="52" y="2"/>
                    <a:pt x="43" y="3"/>
                    <a:pt x="34" y="7"/>
                  </a:cubicBezTo>
                  <a:cubicBezTo>
                    <a:pt x="30" y="8"/>
                    <a:pt x="25" y="10"/>
                    <a:pt x="22" y="13"/>
                  </a:cubicBezTo>
                  <a:cubicBezTo>
                    <a:pt x="18" y="15"/>
                    <a:pt x="15" y="17"/>
                    <a:pt x="13" y="20"/>
                  </a:cubicBezTo>
                  <a:cubicBezTo>
                    <a:pt x="7" y="25"/>
                    <a:pt x="3" y="31"/>
                    <a:pt x="2" y="38"/>
                  </a:cubicBezTo>
                  <a:cubicBezTo>
                    <a:pt x="0" y="46"/>
                    <a:pt x="0" y="54"/>
                    <a:pt x="3" y="61"/>
                  </a:cubicBezTo>
                  <a:cubicBezTo>
                    <a:pt x="6" y="69"/>
                    <a:pt x="12" y="76"/>
                    <a:pt x="20" y="81"/>
                  </a:cubicBezTo>
                  <a:cubicBezTo>
                    <a:pt x="28" y="86"/>
                    <a:pt x="38" y="89"/>
                    <a:pt x="49" y="90"/>
                  </a:cubicBezTo>
                  <a:cubicBezTo>
                    <a:pt x="50" y="90"/>
                    <a:pt x="51" y="90"/>
                    <a:pt x="52" y="90"/>
                  </a:cubicBezTo>
                  <a:cubicBezTo>
                    <a:pt x="54" y="90"/>
                    <a:pt x="55" y="90"/>
                    <a:pt x="56" y="90"/>
                  </a:cubicBezTo>
                  <a:cubicBezTo>
                    <a:pt x="58" y="91"/>
                    <a:pt x="60" y="91"/>
                    <a:pt x="61" y="91"/>
                  </a:cubicBezTo>
                  <a:cubicBezTo>
                    <a:pt x="63" y="91"/>
                    <a:pt x="64" y="91"/>
                    <a:pt x="66" y="91"/>
                  </a:cubicBezTo>
                  <a:cubicBezTo>
                    <a:pt x="67" y="91"/>
                    <a:pt x="68" y="91"/>
                    <a:pt x="70" y="91"/>
                  </a:cubicBezTo>
                  <a:cubicBezTo>
                    <a:pt x="71" y="91"/>
                    <a:pt x="72" y="91"/>
                    <a:pt x="73" y="91"/>
                  </a:cubicBezTo>
                  <a:cubicBezTo>
                    <a:pt x="74" y="91"/>
                    <a:pt x="75" y="91"/>
                    <a:pt x="77" y="91"/>
                  </a:cubicBezTo>
                  <a:cubicBezTo>
                    <a:pt x="87" y="91"/>
                    <a:pt x="98" y="91"/>
                    <a:pt x="108" y="91"/>
                  </a:cubicBezTo>
                  <a:cubicBezTo>
                    <a:pt x="110" y="91"/>
                    <a:pt x="111" y="91"/>
                    <a:pt x="112" y="91"/>
                  </a:cubicBezTo>
                  <a:cubicBezTo>
                    <a:pt x="112" y="91"/>
                    <a:pt x="311" y="91"/>
                    <a:pt x="517" y="91"/>
                  </a:cubicBezTo>
                  <a:lnTo>
                    <a:pt x="517" y="87"/>
                  </a:ln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Freeform: Shape 56">
            <a:extLst>
              <a:ext uri="{FF2B5EF4-FFF2-40B4-BE49-F238E27FC236}">
                <a16:creationId xmlns:a16="http://schemas.microsoft.com/office/drawing/2014/main" id="{7C1A7005-F8F8-97F1-8AFE-4507D6B3DFA8}"/>
              </a:ext>
            </a:extLst>
          </p:cNvPr>
          <p:cNvSpPr>
            <a:spLocks/>
          </p:cNvSpPr>
          <p:nvPr/>
        </p:nvSpPr>
        <p:spPr bwMode="auto">
          <a:xfrm flipH="1">
            <a:off x="7983420" y="3853713"/>
            <a:ext cx="317054" cy="3199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46"/>
              </a:cxn>
              <a:cxn ang="0">
                <a:pos x="46" y="46"/>
              </a:cxn>
              <a:cxn ang="0">
                <a:pos x="46" y="0"/>
              </a:cxn>
              <a:cxn ang="0">
                <a:pos x="0" y="0"/>
              </a:cxn>
              <a:cxn ang="0">
                <a:pos x="38" y="28"/>
              </a:cxn>
              <a:cxn ang="0">
                <a:pos x="19" y="28"/>
              </a:cxn>
              <a:cxn ang="0">
                <a:pos x="26" y="36"/>
              </a:cxn>
              <a:cxn ang="0">
                <a:pos x="20" y="42"/>
              </a:cxn>
              <a:cxn ang="0">
                <a:pos x="5" y="27"/>
              </a:cxn>
              <a:cxn ang="0">
                <a:pos x="4" y="24"/>
              </a:cxn>
              <a:cxn ang="0">
                <a:pos x="5" y="21"/>
              </a:cxn>
              <a:cxn ang="0">
                <a:pos x="20" y="6"/>
              </a:cxn>
              <a:cxn ang="0">
                <a:pos x="26" y="12"/>
              </a:cxn>
              <a:cxn ang="0">
                <a:pos x="19" y="19"/>
              </a:cxn>
              <a:cxn ang="0">
                <a:pos x="38" y="19"/>
              </a:cxn>
              <a:cxn ang="0">
                <a:pos x="38" y="28"/>
              </a:cxn>
            </a:cxnLst>
            <a:rect l="0" t="0" r="r" b="b"/>
            <a:pathLst>
              <a:path w="46" h="46">
                <a:moveTo>
                  <a:pt x="0" y="0"/>
                </a:moveTo>
                <a:cubicBezTo>
                  <a:pt x="0" y="46"/>
                  <a:pt x="0" y="46"/>
                  <a:pt x="0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0"/>
                  <a:pt x="46" y="0"/>
                  <a:pt x="46" y="0"/>
                </a:cubicBezTo>
                <a:lnTo>
                  <a:pt x="0" y="0"/>
                </a:lnTo>
                <a:close/>
                <a:moveTo>
                  <a:pt x="38" y="28"/>
                </a:moveTo>
                <a:cubicBezTo>
                  <a:pt x="19" y="28"/>
                  <a:pt x="19" y="28"/>
                  <a:pt x="19" y="28"/>
                </a:cubicBezTo>
                <a:cubicBezTo>
                  <a:pt x="21" y="31"/>
                  <a:pt x="24" y="33"/>
                  <a:pt x="26" y="36"/>
                </a:cubicBezTo>
                <a:cubicBezTo>
                  <a:pt x="30" y="40"/>
                  <a:pt x="24" y="46"/>
                  <a:pt x="20" y="42"/>
                </a:cubicBezTo>
                <a:cubicBezTo>
                  <a:pt x="15" y="37"/>
                  <a:pt x="10" y="32"/>
                  <a:pt x="5" y="27"/>
                </a:cubicBezTo>
                <a:cubicBezTo>
                  <a:pt x="4" y="26"/>
                  <a:pt x="4" y="25"/>
                  <a:pt x="4" y="24"/>
                </a:cubicBezTo>
                <a:cubicBezTo>
                  <a:pt x="4" y="23"/>
                  <a:pt x="4" y="22"/>
                  <a:pt x="5" y="21"/>
                </a:cubicBezTo>
                <a:cubicBezTo>
                  <a:pt x="10" y="16"/>
                  <a:pt x="15" y="11"/>
                  <a:pt x="20" y="6"/>
                </a:cubicBezTo>
                <a:cubicBezTo>
                  <a:pt x="24" y="2"/>
                  <a:pt x="30" y="8"/>
                  <a:pt x="26" y="12"/>
                </a:cubicBezTo>
                <a:cubicBezTo>
                  <a:pt x="24" y="14"/>
                  <a:pt x="21" y="17"/>
                  <a:pt x="19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44" y="19"/>
                  <a:pt x="44" y="28"/>
                  <a:pt x="38" y="2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57">
            <a:extLst>
              <a:ext uri="{FF2B5EF4-FFF2-40B4-BE49-F238E27FC236}">
                <a16:creationId xmlns:a16="http://schemas.microsoft.com/office/drawing/2014/main" id="{3639D639-C818-F91C-356E-5BC2070B281C}"/>
              </a:ext>
            </a:extLst>
          </p:cNvPr>
          <p:cNvSpPr txBox="1"/>
          <p:nvPr/>
        </p:nvSpPr>
        <p:spPr>
          <a:xfrm>
            <a:off x="5203757" y="3062094"/>
            <a:ext cx="435753" cy="357818"/>
          </a:xfrm>
          <a:prstGeom prst="rect">
            <a:avLst/>
          </a:prstGeom>
          <a:noFill/>
        </p:spPr>
        <p:txBody>
          <a:bodyPr wrap="none">
            <a:normAutofit fontScale="92500" lnSpcReduction="10000"/>
          </a:bodyPr>
          <a:lstStyle/>
          <a:p>
            <a:pPr algn="ctr"/>
            <a:r>
              <a:rPr lang="en-US" sz="20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2A17F57-2FC9-6B16-24EB-25604FB124FA}"/>
              </a:ext>
            </a:extLst>
          </p:cNvPr>
          <p:cNvGrpSpPr/>
          <p:nvPr/>
        </p:nvGrpSpPr>
        <p:grpSpPr>
          <a:xfrm>
            <a:off x="1987496" y="1487443"/>
            <a:ext cx="2042931" cy="899560"/>
            <a:chOff x="8851559" y="2037077"/>
            <a:chExt cx="2042931" cy="89956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C0068BA-273E-E764-94AC-9723038D19D4}"/>
                </a:ext>
              </a:extLst>
            </p:cNvPr>
            <p:cNvSpPr txBox="1"/>
            <p:nvPr/>
          </p:nvSpPr>
          <p:spPr>
            <a:xfrm>
              <a:off x="8935462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91F6E1F-209F-95DB-ADF7-9BD232AB9FD1}"/>
                </a:ext>
              </a:extLst>
            </p:cNvPr>
            <p:cNvSpPr txBox="1"/>
            <p:nvPr/>
          </p:nvSpPr>
          <p:spPr>
            <a:xfrm>
              <a:off x="8851559" y="2239330"/>
              <a:ext cx="2042931" cy="6973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C2D31B2-8535-FE5F-9B67-4D29BEA72904}"/>
              </a:ext>
            </a:extLst>
          </p:cNvPr>
          <p:cNvGrpSpPr/>
          <p:nvPr/>
        </p:nvGrpSpPr>
        <p:grpSpPr>
          <a:xfrm>
            <a:off x="6057461" y="1487443"/>
            <a:ext cx="2042931" cy="899560"/>
            <a:chOff x="8851559" y="2037077"/>
            <a:chExt cx="2042931" cy="89956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7853B11-13C4-891D-A792-4DD9D1D7E188}"/>
                </a:ext>
              </a:extLst>
            </p:cNvPr>
            <p:cNvSpPr txBox="1"/>
            <p:nvPr/>
          </p:nvSpPr>
          <p:spPr>
            <a:xfrm>
              <a:off x="8935462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5015EFD-287F-6355-A3FF-73B349D4DADB}"/>
                </a:ext>
              </a:extLst>
            </p:cNvPr>
            <p:cNvSpPr txBox="1"/>
            <p:nvPr/>
          </p:nvSpPr>
          <p:spPr>
            <a:xfrm>
              <a:off x="8851559" y="2239330"/>
              <a:ext cx="2042931" cy="6973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C993962-9F62-89A2-9E8B-E38FE13FCCB6}"/>
              </a:ext>
            </a:extLst>
          </p:cNvPr>
          <p:cNvGrpSpPr/>
          <p:nvPr/>
        </p:nvGrpSpPr>
        <p:grpSpPr>
          <a:xfrm>
            <a:off x="1987496" y="3223975"/>
            <a:ext cx="2042931" cy="899560"/>
            <a:chOff x="8851559" y="2037077"/>
            <a:chExt cx="2042931" cy="89956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98D429C-F2DE-45C1-0CF4-79E13695DD28}"/>
                </a:ext>
              </a:extLst>
            </p:cNvPr>
            <p:cNvSpPr txBox="1"/>
            <p:nvPr/>
          </p:nvSpPr>
          <p:spPr>
            <a:xfrm>
              <a:off x="8935462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B56DCD4-4D00-F841-442F-EE46837D4F14}"/>
                </a:ext>
              </a:extLst>
            </p:cNvPr>
            <p:cNvSpPr txBox="1"/>
            <p:nvPr/>
          </p:nvSpPr>
          <p:spPr>
            <a:xfrm>
              <a:off x="8851559" y="2239330"/>
              <a:ext cx="2042931" cy="6973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B1DBFDB-1FB7-8B91-9137-659D0686D762}"/>
              </a:ext>
            </a:extLst>
          </p:cNvPr>
          <p:cNvGrpSpPr/>
          <p:nvPr/>
        </p:nvGrpSpPr>
        <p:grpSpPr>
          <a:xfrm>
            <a:off x="6057461" y="3223975"/>
            <a:ext cx="2042931" cy="899560"/>
            <a:chOff x="8851559" y="2037077"/>
            <a:chExt cx="2042931" cy="89956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69C8FD1-B88E-F176-6AA2-77AC1036C8CF}"/>
                </a:ext>
              </a:extLst>
            </p:cNvPr>
            <p:cNvSpPr txBox="1"/>
            <p:nvPr/>
          </p:nvSpPr>
          <p:spPr>
            <a:xfrm>
              <a:off x="8935462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FE5A26D-BFF9-38FA-EBCB-02EBA0E27C07}"/>
                </a:ext>
              </a:extLst>
            </p:cNvPr>
            <p:cNvSpPr txBox="1"/>
            <p:nvPr/>
          </p:nvSpPr>
          <p:spPr>
            <a:xfrm>
              <a:off x="8851559" y="2239330"/>
              <a:ext cx="2042931" cy="6973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30209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F27392E-528D-63E1-9D5F-3A1B0B51804C}"/>
              </a:ext>
            </a:extLst>
          </p:cNvPr>
          <p:cNvGrpSpPr/>
          <p:nvPr/>
        </p:nvGrpSpPr>
        <p:grpSpPr>
          <a:xfrm>
            <a:off x="2624860" y="251462"/>
            <a:ext cx="3828302" cy="514803"/>
            <a:chOff x="1031730" y="1861752"/>
            <a:chExt cx="2694486" cy="51480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0089B2B-E12F-6C5D-7D9B-DC54832ED89B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4804F7-0842-9AF4-3D81-CE1C23489608}"/>
                </a:ext>
              </a:extLst>
            </p:cNvPr>
            <p:cNvSpPr txBox="1"/>
            <p:nvPr/>
          </p:nvSpPr>
          <p:spPr>
            <a:xfrm>
              <a:off x="1925281" y="1965263"/>
              <a:ext cx="106280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99D2BD6-1EF8-AC88-0175-794298ACA66B}"/>
              </a:ext>
            </a:extLst>
          </p:cNvPr>
          <p:cNvSpPr txBox="1"/>
          <p:nvPr/>
        </p:nvSpPr>
        <p:spPr>
          <a:xfrm>
            <a:off x="2915816" y="262641"/>
            <a:ext cx="60272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632E7F4-D0ED-7AC1-0F29-2E3F4320DD59}"/>
              </a:ext>
            </a:extLst>
          </p:cNvPr>
          <p:cNvGrpSpPr/>
          <p:nvPr/>
        </p:nvGrpSpPr>
        <p:grpSpPr>
          <a:xfrm>
            <a:off x="3271603" y="1427524"/>
            <a:ext cx="2755641" cy="2728401"/>
            <a:chOff x="3566656" y="1692495"/>
            <a:chExt cx="2165534" cy="2144129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B0617310-47A0-6902-E294-356DD413399D}"/>
                </a:ext>
              </a:extLst>
            </p:cNvPr>
            <p:cNvSpPr/>
            <p:nvPr/>
          </p:nvSpPr>
          <p:spPr>
            <a:xfrm rot="2700000">
              <a:off x="3566656" y="1834314"/>
              <a:ext cx="2002310" cy="2002310"/>
            </a:xfrm>
            <a:prstGeom prst="roundRect">
              <a:avLst/>
            </a:prstGeom>
            <a:blipFill dpi="0" rotWithShape="0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DE54BB25-4700-5800-CCDD-048A5D572959}"/>
                </a:ext>
              </a:extLst>
            </p:cNvPr>
            <p:cNvSpPr/>
            <p:nvPr/>
          </p:nvSpPr>
          <p:spPr>
            <a:xfrm rot="2700000">
              <a:off x="5029662" y="1692496"/>
              <a:ext cx="702530" cy="702527"/>
            </a:xfrm>
            <a:prstGeom prst="roundRect">
              <a:avLst/>
            </a:prstGeom>
            <a:gradFill>
              <a:gsLst>
                <a:gs pos="100000">
                  <a:srgbClr val="5799F1">
                    <a:alpha val="0"/>
                  </a:srgbClr>
                </a:gs>
                <a:gs pos="0">
                  <a:srgbClr val="86B1ED">
                    <a:alpha val="28000"/>
                  </a:srgbClr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6F9D67E-4C38-7A83-9DD1-157FFE00BA61}"/>
              </a:ext>
            </a:extLst>
          </p:cNvPr>
          <p:cNvSpPr/>
          <p:nvPr/>
        </p:nvSpPr>
        <p:spPr>
          <a:xfrm rot="2700000">
            <a:off x="6557477" y="2002365"/>
            <a:ext cx="1666210" cy="1666210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6CB09C3-3A13-FF01-E5DA-BBD66119234A}"/>
              </a:ext>
            </a:extLst>
          </p:cNvPr>
          <p:cNvSpPr/>
          <p:nvPr/>
        </p:nvSpPr>
        <p:spPr>
          <a:xfrm rot="2700000">
            <a:off x="8018913" y="1985344"/>
            <a:ext cx="535161" cy="535159"/>
          </a:xfrm>
          <a:prstGeom prst="roundRect">
            <a:avLst/>
          </a:prstGeom>
          <a:gradFill>
            <a:gsLst>
              <a:gs pos="100000">
                <a:srgbClr val="5799F1">
                  <a:alpha val="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4B48416-F069-3407-EFF3-7BEC66DA173E}"/>
              </a:ext>
            </a:extLst>
          </p:cNvPr>
          <p:cNvSpPr/>
          <p:nvPr/>
        </p:nvSpPr>
        <p:spPr>
          <a:xfrm rot="2700000">
            <a:off x="824175" y="2002366"/>
            <a:ext cx="1666210" cy="1666210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18DF32D-A76D-54FF-5DF1-387B8904E692}"/>
              </a:ext>
            </a:extLst>
          </p:cNvPr>
          <p:cNvSpPr/>
          <p:nvPr/>
        </p:nvSpPr>
        <p:spPr>
          <a:xfrm rot="2700000">
            <a:off x="2285611" y="1985345"/>
            <a:ext cx="535161" cy="535159"/>
          </a:xfrm>
          <a:prstGeom prst="roundRect">
            <a:avLst/>
          </a:prstGeom>
          <a:gradFill>
            <a:gsLst>
              <a:gs pos="100000">
                <a:srgbClr val="5799F1">
                  <a:alpha val="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B132FFA-6E77-C81C-B377-460458D47853}"/>
              </a:ext>
            </a:extLst>
          </p:cNvPr>
          <p:cNvGrpSpPr/>
          <p:nvPr/>
        </p:nvGrpSpPr>
        <p:grpSpPr>
          <a:xfrm>
            <a:off x="768477" y="2347397"/>
            <a:ext cx="1777606" cy="912751"/>
            <a:chOff x="8540540" y="2037077"/>
            <a:chExt cx="1777606" cy="91275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DF54354-34F8-A0FB-9EB2-D381B58D3867}"/>
                </a:ext>
              </a:extLst>
            </p:cNvPr>
            <p:cNvSpPr txBox="1"/>
            <p:nvPr/>
          </p:nvSpPr>
          <p:spPr>
            <a:xfrm>
              <a:off x="8893510" y="2037077"/>
              <a:ext cx="1071665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551898D-2C42-F26D-4B76-F5212171C26A}"/>
                </a:ext>
              </a:extLst>
            </p:cNvPr>
            <p:cNvSpPr txBox="1"/>
            <p:nvPr/>
          </p:nvSpPr>
          <p:spPr>
            <a:xfrm>
              <a:off x="8540540" y="2252521"/>
              <a:ext cx="1777606" cy="6973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487C329-37E8-4AAF-D5A7-1210AF7311F0}"/>
              </a:ext>
            </a:extLst>
          </p:cNvPr>
          <p:cNvGrpSpPr/>
          <p:nvPr/>
        </p:nvGrpSpPr>
        <p:grpSpPr>
          <a:xfrm>
            <a:off x="6501779" y="2347397"/>
            <a:ext cx="1777606" cy="912751"/>
            <a:chOff x="8540540" y="2037077"/>
            <a:chExt cx="1777606" cy="91275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D90ADD6-8DB0-17C3-B3E3-9997CAC405A4}"/>
                </a:ext>
              </a:extLst>
            </p:cNvPr>
            <p:cNvSpPr txBox="1"/>
            <p:nvPr/>
          </p:nvSpPr>
          <p:spPr>
            <a:xfrm>
              <a:off x="8893510" y="2037077"/>
              <a:ext cx="1071665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4E6F00E-8744-CBAB-F232-0BFF13F54043}"/>
                </a:ext>
              </a:extLst>
            </p:cNvPr>
            <p:cNvSpPr txBox="1"/>
            <p:nvPr/>
          </p:nvSpPr>
          <p:spPr>
            <a:xfrm>
              <a:off x="8540540" y="2252521"/>
              <a:ext cx="1777606" cy="6973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3AD8C31C-9F75-3D9E-562C-2AA968EEA18B}"/>
              </a:ext>
            </a:extLst>
          </p:cNvPr>
          <p:cNvSpPr txBox="1"/>
          <p:nvPr/>
        </p:nvSpPr>
        <p:spPr>
          <a:xfrm>
            <a:off x="2399375" y="2067274"/>
            <a:ext cx="339837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200" b="1" dirty="0">
                <a:solidFill>
                  <a:srgbClr val="5799F1"/>
                </a:solidFill>
                <a:latin typeface="+mj-lt"/>
                <a:ea typeface="优设标题黑" panose="00000500000000000000" pitchFamily="2" charset="-122"/>
              </a:rPr>
              <a:t>02</a:t>
            </a:r>
            <a:endParaRPr lang="zh-CN" altLang="en-US" sz="2200" b="1" dirty="0">
              <a:solidFill>
                <a:srgbClr val="5799F1"/>
              </a:solidFill>
              <a:latin typeface="+mj-lt"/>
              <a:ea typeface="优设标题黑" panose="000005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89EE724-9AA6-2BDD-F4B5-C839F3E30CA3}"/>
              </a:ext>
            </a:extLst>
          </p:cNvPr>
          <p:cNvSpPr txBox="1"/>
          <p:nvPr/>
        </p:nvSpPr>
        <p:spPr>
          <a:xfrm>
            <a:off x="5508104" y="1635646"/>
            <a:ext cx="339837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200" b="1" dirty="0">
                <a:solidFill>
                  <a:srgbClr val="5799F1"/>
                </a:solidFill>
                <a:latin typeface="+mj-lt"/>
                <a:ea typeface="优设标题黑" panose="00000500000000000000" pitchFamily="2" charset="-122"/>
              </a:rPr>
              <a:t>02</a:t>
            </a:r>
            <a:endParaRPr lang="zh-CN" altLang="en-US" sz="2200" b="1" dirty="0">
              <a:solidFill>
                <a:srgbClr val="5799F1"/>
              </a:solidFill>
              <a:latin typeface="+mj-lt"/>
              <a:ea typeface="优设标题黑" panose="00000500000000000000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5D6F3E3-0813-0D62-0F77-51A8DBA7EAC8}"/>
              </a:ext>
            </a:extLst>
          </p:cNvPr>
          <p:cNvSpPr txBox="1"/>
          <p:nvPr/>
        </p:nvSpPr>
        <p:spPr>
          <a:xfrm>
            <a:off x="8120063" y="2083646"/>
            <a:ext cx="339837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200" b="1" dirty="0">
                <a:solidFill>
                  <a:srgbClr val="5799F1"/>
                </a:solidFill>
                <a:latin typeface="+mj-lt"/>
                <a:ea typeface="优设标题黑" panose="00000500000000000000" pitchFamily="2" charset="-122"/>
              </a:rPr>
              <a:t>03</a:t>
            </a:r>
            <a:endParaRPr lang="zh-CN" altLang="en-US" sz="2200" b="1" dirty="0">
              <a:solidFill>
                <a:srgbClr val="5799F1"/>
              </a:solidFill>
              <a:latin typeface="+mj-lt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14733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2303069-5E60-A18C-A33A-C9D8522FEC45}"/>
              </a:ext>
            </a:extLst>
          </p:cNvPr>
          <p:cNvSpPr/>
          <p:nvPr/>
        </p:nvSpPr>
        <p:spPr>
          <a:xfrm>
            <a:off x="-1" y="0"/>
            <a:ext cx="3850719" cy="5143500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F27392E-528D-63E1-9D5F-3A1B0B51804C}"/>
              </a:ext>
            </a:extLst>
          </p:cNvPr>
          <p:cNvGrpSpPr/>
          <p:nvPr/>
        </p:nvGrpSpPr>
        <p:grpSpPr>
          <a:xfrm>
            <a:off x="2624860" y="251462"/>
            <a:ext cx="3828302" cy="514803"/>
            <a:chOff x="1031730" y="1861752"/>
            <a:chExt cx="2694486" cy="51480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0089B2B-E12F-6C5D-7D9B-DC54832ED89B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4804F7-0842-9AF4-3D81-CE1C23489608}"/>
                </a:ext>
              </a:extLst>
            </p:cNvPr>
            <p:cNvSpPr txBox="1"/>
            <p:nvPr/>
          </p:nvSpPr>
          <p:spPr>
            <a:xfrm>
              <a:off x="1925281" y="1965263"/>
              <a:ext cx="106280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99D2BD6-1EF8-AC88-0175-794298ACA66B}"/>
              </a:ext>
            </a:extLst>
          </p:cNvPr>
          <p:cNvSpPr txBox="1"/>
          <p:nvPr/>
        </p:nvSpPr>
        <p:spPr>
          <a:xfrm>
            <a:off x="2915816" y="262641"/>
            <a:ext cx="60272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9022896-968F-0920-2D3B-BA728958F461}"/>
              </a:ext>
            </a:extLst>
          </p:cNvPr>
          <p:cNvGrpSpPr/>
          <p:nvPr/>
        </p:nvGrpSpPr>
        <p:grpSpPr>
          <a:xfrm>
            <a:off x="5004048" y="1491630"/>
            <a:ext cx="3240360" cy="691811"/>
            <a:chOff x="8851559" y="2037077"/>
            <a:chExt cx="3240360" cy="69181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1A26094-77F3-E9EB-6959-42E14844C1CB}"/>
                </a:ext>
              </a:extLst>
            </p:cNvPr>
            <p:cNvSpPr txBox="1"/>
            <p:nvPr/>
          </p:nvSpPr>
          <p:spPr>
            <a:xfrm>
              <a:off x="8935462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03E4EAF-CB3D-F416-7ACC-B6D9120FB800}"/>
                </a:ext>
              </a:extLst>
            </p:cNvPr>
            <p:cNvSpPr txBox="1"/>
            <p:nvPr/>
          </p:nvSpPr>
          <p:spPr>
            <a:xfrm>
              <a:off x="8851559" y="2239330"/>
              <a:ext cx="3240360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sp>
        <p:nvSpPr>
          <p:cNvPr id="16" name="图形 10" descr="书籍 纯色填充">
            <a:extLst>
              <a:ext uri="{FF2B5EF4-FFF2-40B4-BE49-F238E27FC236}">
                <a16:creationId xmlns:a16="http://schemas.microsoft.com/office/drawing/2014/main" id="{AC727608-4DB7-3DE6-38B6-EBD9D599A75D}"/>
              </a:ext>
            </a:extLst>
          </p:cNvPr>
          <p:cNvSpPr/>
          <p:nvPr/>
        </p:nvSpPr>
        <p:spPr>
          <a:xfrm>
            <a:off x="4395259" y="1539264"/>
            <a:ext cx="478494" cy="446482"/>
          </a:xfrm>
          <a:custGeom>
            <a:avLst/>
            <a:gdLst>
              <a:gd name="connsiteX0" fmla="*/ 619809 w 619808"/>
              <a:gd name="connsiteY0" fmla="*/ 203693 h 578342"/>
              <a:gd name="connsiteX1" fmla="*/ 581980 w 619808"/>
              <a:gd name="connsiteY1" fmla="*/ 189871 h 578342"/>
              <a:gd name="connsiteX2" fmla="*/ 581980 w 619808"/>
              <a:gd name="connsiteY2" fmla="*/ 110576 h 578342"/>
              <a:gd name="connsiteX3" fmla="*/ 619809 w 619808"/>
              <a:gd name="connsiteY3" fmla="*/ 94572 h 578342"/>
              <a:gd name="connsiteX4" fmla="*/ 363738 w 619808"/>
              <a:gd name="connsiteY4" fmla="*/ 0 h 578342"/>
              <a:gd name="connsiteX5" fmla="*/ 52378 w 619808"/>
              <a:gd name="connsiteY5" fmla="*/ 109121 h 578342"/>
              <a:gd name="connsiteX6" fmla="*/ 21824 w 619808"/>
              <a:gd name="connsiteY6" fmla="*/ 196418 h 578342"/>
              <a:gd name="connsiteX7" fmla="*/ 25462 w 619808"/>
              <a:gd name="connsiteY7" fmla="*/ 228427 h 578342"/>
              <a:gd name="connsiteX8" fmla="*/ 0 w 619808"/>
              <a:gd name="connsiteY8" fmla="*/ 312814 h 578342"/>
              <a:gd name="connsiteX9" fmla="*/ 21824 w 619808"/>
              <a:gd name="connsiteY9" fmla="*/ 376105 h 578342"/>
              <a:gd name="connsiteX10" fmla="*/ 20369 w 619808"/>
              <a:gd name="connsiteY10" fmla="*/ 421936 h 578342"/>
              <a:gd name="connsiteX11" fmla="*/ 58198 w 619808"/>
              <a:gd name="connsiteY11" fmla="*/ 494683 h 578342"/>
              <a:gd name="connsiteX12" fmla="*/ 260436 w 619808"/>
              <a:gd name="connsiteY12" fmla="*/ 578343 h 578342"/>
              <a:gd name="connsiteX13" fmla="*/ 618354 w 619808"/>
              <a:gd name="connsiteY13" fmla="*/ 429938 h 578342"/>
              <a:gd name="connsiteX14" fmla="*/ 580525 w 619808"/>
              <a:gd name="connsiteY14" fmla="*/ 416116 h 578342"/>
              <a:gd name="connsiteX15" fmla="*/ 580525 w 619808"/>
              <a:gd name="connsiteY15" fmla="*/ 336093 h 578342"/>
              <a:gd name="connsiteX16" fmla="*/ 618354 w 619808"/>
              <a:gd name="connsiteY16" fmla="*/ 320089 h 578342"/>
              <a:gd name="connsiteX17" fmla="*/ 560156 w 619808"/>
              <a:gd name="connsiteY17" fmla="*/ 298265 h 578342"/>
              <a:gd name="connsiteX18" fmla="*/ 560156 w 619808"/>
              <a:gd name="connsiteY18" fmla="*/ 228427 h 578342"/>
              <a:gd name="connsiteX19" fmla="*/ 619809 w 619808"/>
              <a:gd name="connsiteY19" fmla="*/ 203693 h 578342"/>
              <a:gd name="connsiteX20" fmla="*/ 61108 w 619808"/>
              <a:gd name="connsiteY20" fmla="*/ 160045 h 578342"/>
              <a:gd name="connsiteX21" fmla="*/ 263346 w 619808"/>
              <a:gd name="connsiteY21" fmla="*/ 239339 h 578342"/>
              <a:gd name="connsiteX22" fmla="*/ 553609 w 619808"/>
              <a:gd name="connsiteY22" fmla="*/ 122216 h 578342"/>
              <a:gd name="connsiteX23" fmla="*/ 553609 w 619808"/>
              <a:gd name="connsiteY23" fmla="*/ 184779 h 578342"/>
              <a:gd name="connsiteX24" fmla="*/ 263346 w 619808"/>
              <a:gd name="connsiteY24" fmla="*/ 305540 h 578342"/>
              <a:gd name="connsiteX25" fmla="*/ 61108 w 619808"/>
              <a:gd name="connsiteY25" fmla="*/ 225517 h 578342"/>
              <a:gd name="connsiteX26" fmla="*/ 61108 w 619808"/>
              <a:gd name="connsiteY26" fmla="*/ 160045 h 578342"/>
              <a:gd name="connsiteX27" fmla="*/ 552154 w 619808"/>
              <a:gd name="connsiteY27" fmla="*/ 411023 h 578342"/>
              <a:gd name="connsiteX28" fmla="*/ 261891 w 619808"/>
              <a:gd name="connsiteY28" fmla="*/ 531057 h 578342"/>
              <a:gd name="connsiteX29" fmla="*/ 58925 w 619808"/>
              <a:gd name="connsiteY29" fmla="*/ 451035 h 578342"/>
              <a:gd name="connsiteX30" fmla="*/ 58925 w 619808"/>
              <a:gd name="connsiteY30" fmla="*/ 394291 h 578342"/>
              <a:gd name="connsiteX31" fmla="*/ 240067 w 619808"/>
              <a:gd name="connsiteY31" fmla="*/ 468494 h 578342"/>
              <a:gd name="connsiteX32" fmla="*/ 552881 w 619808"/>
              <a:gd name="connsiteY32" fmla="*/ 344823 h 578342"/>
              <a:gd name="connsiteX33" fmla="*/ 552154 w 619808"/>
              <a:gd name="connsiteY33" fmla="*/ 411023 h 578342"/>
              <a:gd name="connsiteX34" fmla="*/ 531784 w 619808"/>
              <a:gd name="connsiteY34" fmla="*/ 301902 h 578342"/>
              <a:gd name="connsiteX35" fmla="*/ 241522 w 619808"/>
              <a:gd name="connsiteY35" fmla="*/ 421936 h 578342"/>
              <a:gd name="connsiteX36" fmla="*/ 39284 w 619808"/>
              <a:gd name="connsiteY36" fmla="*/ 341913 h 578342"/>
              <a:gd name="connsiteX37" fmla="*/ 39284 w 619808"/>
              <a:gd name="connsiteY37" fmla="*/ 276441 h 578342"/>
              <a:gd name="connsiteX38" fmla="*/ 247342 w 619808"/>
              <a:gd name="connsiteY38" fmla="*/ 359373 h 578342"/>
              <a:gd name="connsiteX39" fmla="*/ 532512 w 619808"/>
              <a:gd name="connsiteY39" fmla="*/ 240067 h 578342"/>
              <a:gd name="connsiteX40" fmla="*/ 532512 w 619808"/>
              <a:gd name="connsiteY40" fmla="*/ 301902 h 578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19808" h="578342">
                <a:moveTo>
                  <a:pt x="619809" y="203693"/>
                </a:moveTo>
                <a:lnTo>
                  <a:pt x="581980" y="189871"/>
                </a:lnTo>
                <a:lnTo>
                  <a:pt x="581980" y="110576"/>
                </a:lnTo>
                <a:lnTo>
                  <a:pt x="619809" y="94572"/>
                </a:lnTo>
                <a:lnTo>
                  <a:pt x="363738" y="0"/>
                </a:lnTo>
                <a:lnTo>
                  <a:pt x="52378" y="109121"/>
                </a:lnTo>
                <a:cubicBezTo>
                  <a:pt x="22552" y="123671"/>
                  <a:pt x="21824" y="163682"/>
                  <a:pt x="21824" y="196418"/>
                </a:cubicBezTo>
                <a:cubicBezTo>
                  <a:pt x="21824" y="207330"/>
                  <a:pt x="23279" y="218243"/>
                  <a:pt x="25462" y="228427"/>
                </a:cubicBezTo>
                <a:cubicBezTo>
                  <a:pt x="727" y="244432"/>
                  <a:pt x="0" y="281533"/>
                  <a:pt x="0" y="312814"/>
                </a:cubicBezTo>
                <a:cubicBezTo>
                  <a:pt x="0" y="338276"/>
                  <a:pt x="5820" y="361555"/>
                  <a:pt x="21824" y="376105"/>
                </a:cubicBezTo>
                <a:cubicBezTo>
                  <a:pt x="18187" y="388472"/>
                  <a:pt x="20369" y="403749"/>
                  <a:pt x="20369" y="421936"/>
                </a:cubicBezTo>
                <a:cubicBezTo>
                  <a:pt x="20369" y="454672"/>
                  <a:pt x="29099" y="484498"/>
                  <a:pt x="58198" y="494683"/>
                </a:cubicBezTo>
                <a:lnTo>
                  <a:pt x="260436" y="578343"/>
                </a:lnTo>
                <a:lnTo>
                  <a:pt x="618354" y="429938"/>
                </a:lnTo>
                <a:lnTo>
                  <a:pt x="580525" y="416116"/>
                </a:lnTo>
                <a:lnTo>
                  <a:pt x="580525" y="336093"/>
                </a:lnTo>
                <a:lnTo>
                  <a:pt x="618354" y="320089"/>
                </a:lnTo>
                <a:lnTo>
                  <a:pt x="560156" y="298265"/>
                </a:lnTo>
                <a:lnTo>
                  <a:pt x="560156" y="228427"/>
                </a:lnTo>
                <a:lnTo>
                  <a:pt x="619809" y="203693"/>
                </a:lnTo>
                <a:close/>
                <a:moveTo>
                  <a:pt x="61108" y="160045"/>
                </a:moveTo>
                <a:lnTo>
                  <a:pt x="263346" y="239339"/>
                </a:lnTo>
                <a:lnTo>
                  <a:pt x="553609" y="122216"/>
                </a:lnTo>
                <a:lnTo>
                  <a:pt x="553609" y="184779"/>
                </a:lnTo>
                <a:lnTo>
                  <a:pt x="263346" y="305540"/>
                </a:lnTo>
                <a:lnTo>
                  <a:pt x="61108" y="225517"/>
                </a:lnTo>
                <a:lnTo>
                  <a:pt x="61108" y="160045"/>
                </a:lnTo>
                <a:close/>
                <a:moveTo>
                  <a:pt x="552154" y="411023"/>
                </a:moveTo>
                <a:lnTo>
                  <a:pt x="261891" y="531057"/>
                </a:lnTo>
                <a:lnTo>
                  <a:pt x="58925" y="451035"/>
                </a:lnTo>
                <a:lnTo>
                  <a:pt x="58925" y="394291"/>
                </a:lnTo>
                <a:lnTo>
                  <a:pt x="240067" y="468494"/>
                </a:lnTo>
                <a:lnTo>
                  <a:pt x="552881" y="344823"/>
                </a:lnTo>
                <a:lnTo>
                  <a:pt x="552154" y="411023"/>
                </a:lnTo>
                <a:close/>
                <a:moveTo>
                  <a:pt x="531784" y="301902"/>
                </a:moveTo>
                <a:lnTo>
                  <a:pt x="241522" y="421936"/>
                </a:lnTo>
                <a:lnTo>
                  <a:pt x="39284" y="341913"/>
                </a:lnTo>
                <a:lnTo>
                  <a:pt x="39284" y="276441"/>
                </a:lnTo>
                <a:lnTo>
                  <a:pt x="247342" y="359373"/>
                </a:lnTo>
                <a:lnTo>
                  <a:pt x="532512" y="240067"/>
                </a:lnTo>
                <a:lnTo>
                  <a:pt x="532512" y="301902"/>
                </a:lnTo>
                <a:close/>
              </a:path>
            </a:pathLst>
          </a:cu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6EDB637-403A-40C5-2F10-BB78998F38A4}"/>
              </a:ext>
            </a:extLst>
          </p:cNvPr>
          <p:cNvGrpSpPr/>
          <p:nvPr/>
        </p:nvGrpSpPr>
        <p:grpSpPr>
          <a:xfrm>
            <a:off x="4458330" y="3566025"/>
            <a:ext cx="373761" cy="373761"/>
            <a:chOff x="4969434" y="3785220"/>
            <a:chExt cx="647700" cy="647700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5858D00-C11D-DCA8-867C-555A455DF8BA}"/>
                </a:ext>
              </a:extLst>
            </p:cNvPr>
            <p:cNvSpPr/>
            <p:nvPr/>
          </p:nvSpPr>
          <p:spPr>
            <a:xfrm>
              <a:off x="4969434" y="4375770"/>
              <a:ext cx="647700" cy="57150"/>
            </a:xfrm>
            <a:custGeom>
              <a:avLst/>
              <a:gdLst>
                <a:gd name="connsiteX0" fmla="*/ 0 w 647700"/>
                <a:gd name="connsiteY0" fmla="*/ 0 h 57150"/>
                <a:gd name="connsiteX1" fmla="*/ 647700 w 647700"/>
                <a:gd name="connsiteY1" fmla="*/ 0 h 57150"/>
                <a:gd name="connsiteX2" fmla="*/ 647700 w 647700"/>
                <a:gd name="connsiteY2" fmla="*/ 57150 h 57150"/>
                <a:gd name="connsiteX3" fmla="*/ 0 w 64770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00" h="57150">
                  <a:moveTo>
                    <a:pt x="0" y="0"/>
                  </a:moveTo>
                  <a:lnTo>
                    <a:pt x="647700" y="0"/>
                  </a:lnTo>
                  <a:lnTo>
                    <a:pt x="647700" y="57150"/>
                  </a:lnTo>
                  <a:lnTo>
                    <a:pt x="0" y="57150"/>
                  </a:ln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6D48025-2E8C-CB41-F8AD-6EFCCB07B378}"/>
                </a:ext>
              </a:extLst>
            </p:cNvPr>
            <p:cNvSpPr/>
            <p:nvPr/>
          </p:nvSpPr>
          <p:spPr>
            <a:xfrm>
              <a:off x="4969434" y="3785220"/>
              <a:ext cx="76200" cy="552450"/>
            </a:xfrm>
            <a:custGeom>
              <a:avLst/>
              <a:gdLst>
                <a:gd name="connsiteX0" fmla="*/ 0 w 76200"/>
                <a:gd name="connsiteY0" fmla="*/ 0 h 552450"/>
                <a:gd name="connsiteX1" fmla="*/ 76200 w 76200"/>
                <a:gd name="connsiteY1" fmla="*/ 0 h 552450"/>
                <a:gd name="connsiteX2" fmla="*/ 76200 w 76200"/>
                <a:gd name="connsiteY2" fmla="*/ 552450 h 552450"/>
                <a:gd name="connsiteX3" fmla="*/ 0 w 76200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552450">
                  <a:moveTo>
                    <a:pt x="0" y="0"/>
                  </a:moveTo>
                  <a:lnTo>
                    <a:pt x="76200" y="0"/>
                  </a:lnTo>
                  <a:lnTo>
                    <a:pt x="76200" y="552450"/>
                  </a:lnTo>
                  <a:lnTo>
                    <a:pt x="0" y="552450"/>
                  </a:ln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B542AB6-1A3B-E30E-43BA-A65ABEC38229}"/>
                </a:ext>
              </a:extLst>
            </p:cNvPr>
            <p:cNvSpPr/>
            <p:nvPr/>
          </p:nvSpPr>
          <p:spPr>
            <a:xfrm>
              <a:off x="5445684" y="4261470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024E026-5C52-DDBA-4F79-5E78D23A7CD7}"/>
                </a:ext>
              </a:extLst>
            </p:cNvPr>
            <p:cNvSpPr/>
            <p:nvPr/>
          </p:nvSpPr>
          <p:spPr>
            <a:xfrm>
              <a:off x="5445684" y="3937620"/>
              <a:ext cx="171450" cy="285750"/>
            </a:xfrm>
            <a:custGeom>
              <a:avLst/>
              <a:gdLst>
                <a:gd name="connsiteX0" fmla="*/ 0 w 171450"/>
                <a:gd name="connsiteY0" fmla="*/ 0 h 285750"/>
                <a:gd name="connsiteX1" fmla="*/ 171450 w 171450"/>
                <a:gd name="connsiteY1" fmla="*/ 0 h 285750"/>
                <a:gd name="connsiteX2" fmla="*/ 171450 w 171450"/>
                <a:gd name="connsiteY2" fmla="*/ 285750 h 285750"/>
                <a:gd name="connsiteX3" fmla="*/ 0 w 171450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285750">
                  <a:moveTo>
                    <a:pt x="0" y="0"/>
                  </a:moveTo>
                  <a:lnTo>
                    <a:pt x="171450" y="0"/>
                  </a:lnTo>
                  <a:lnTo>
                    <a:pt x="171450" y="285750"/>
                  </a:lnTo>
                  <a:lnTo>
                    <a:pt x="0" y="285750"/>
                  </a:ln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1F4FD92-7339-C4A5-43EB-26BD7FCA98C6}"/>
                </a:ext>
              </a:extLst>
            </p:cNvPr>
            <p:cNvSpPr/>
            <p:nvPr/>
          </p:nvSpPr>
          <p:spPr>
            <a:xfrm>
              <a:off x="5445684" y="3823320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16E92B5-0B9C-4EA7-8A57-9AEB19C6CBD7}"/>
                </a:ext>
              </a:extLst>
            </p:cNvPr>
            <p:cNvSpPr/>
            <p:nvPr/>
          </p:nvSpPr>
          <p:spPr>
            <a:xfrm>
              <a:off x="5255184" y="3918570"/>
              <a:ext cx="152400" cy="419100"/>
            </a:xfrm>
            <a:custGeom>
              <a:avLst/>
              <a:gdLst>
                <a:gd name="connsiteX0" fmla="*/ 76200 w 152400"/>
                <a:gd name="connsiteY0" fmla="*/ 76200 h 419100"/>
                <a:gd name="connsiteX1" fmla="*/ 57150 w 152400"/>
                <a:gd name="connsiteY1" fmla="*/ 57150 h 419100"/>
                <a:gd name="connsiteX2" fmla="*/ 76200 w 152400"/>
                <a:gd name="connsiteY2" fmla="*/ 38100 h 419100"/>
                <a:gd name="connsiteX3" fmla="*/ 95250 w 152400"/>
                <a:gd name="connsiteY3" fmla="*/ 57150 h 419100"/>
                <a:gd name="connsiteX4" fmla="*/ 76200 w 152400"/>
                <a:gd name="connsiteY4" fmla="*/ 76200 h 419100"/>
                <a:gd name="connsiteX5" fmla="*/ 76200 w 152400"/>
                <a:gd name="connsiteY5" fmla="*/ 381000 h 419100"/>
                <a:gd name="connsiteX6" fmla="*/ 57150 w 152400"/>
                <a:gd name="connsiteY6" fmla="*/ 361950 h 419100"/>
                <a:gd name="connsiteX7" fmla="*/ 76200 w 152400"/>
                <a:gd name="connsiteY7" fmla="*/ 342900 h 419100"/>
                <a:gd name="connsiteX8" fmla="*/ 95250 w 152400"/>
                <a:gd name="connsiteY8" fmla="*/ 361950 h 419100"/>
                <a:gd name="connsiteX9" fmla="*/ 76200 w 152400"/>
                <a:gd name="connsiteY9" fmla="*/ 381000 h 419100"/>
                <a:gd name="connsiteX10" fmla="*/ 152400 w 152400"/>
                <a:gd name="connsiteY10" fmla="*/ 0 h 419100"/>
                <a:gd name="connsiteX11" fmla="*/ 0 w 152400"/>
                <a:gd name="connsiteY11" fmla="*/ 0 h 419100"/>
                <a:gd name="connsiteX12" fmla="*/ 0 w 152400"/>
                <a:gd name="connsiteY12" fmla="*/ 419100 h 419100"/>
                <a:gd name="connsiteX13" fmla="*/ 152400 w 152400"/>
                <a:gd name="connsiteY13" fmla="*/ 419100 h 419100"/>
                <a:gd name="connsiteX14" fmla="*/ 152400 w 152400"/>
                <a:gd name="connsiteY14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2400" h="419100">
                  <a:moveTo>
                    <a:pt x="76200" y="76200"/>
                  </a:moveTo>
                  <a:cubicBezTo>
                    <a:pt x="65723" y="76200"/>
                    <a:pt x="57150" y="67627"/>
                    <a:pt x="57150" y="57150"/>
                  </a:cubicBezTo>
                  <a:cubicBezTo>
                    <a:pt x="57150" y="46673"/>
                    <a:pt x="65723" y="38100"/>
                    <a:pt x="76200" y="38100"/>
                  </a:cubicBezTo>
                  <a:cubicBezTo>
                    <a:pt x="86677" y="38100"/>
                    <a:pt x="95250" y="46673"/>
                    <a:pt x="95250" y="57150"/>
                  </a:cubicBezTo>
                  <a:cubicBezTo>
                    <a:pt x="95250" y="67627"/>
                    <a:pt x="86677" y="76200"/>
                    <a:pt x="76200" y="76200"/>
                  </a:cubicBezTo>
                  <a:close/>
                  <a:moveTo>
                    <a:pt x="76200" y="381000"/>
                  </a:moveTo>
                  <a:cubicBezTo>
                    <a:pt x="65723" y="381000"/>
                    <a:pt x="57150" y="372428"/>
                    <a:pt x="57150" y="361950"/>
                  </a:cubicBezTo>
                  <a:cubicBezTo>
                    <a:pt x="57150" y="351473"/>
                    <a:pt x="65723" y="342900"/>
                    <a:pt x="76200" y="342900"/>
                  </a:cubicBezTo>
                  <a:cubicBezTo>
                    <a:pt x="86677" y="342900"/>
                    <a:pt x="95250" y="351473"/>
                    <a:pt x="95250" y="361950"/>
                  </a:cubicBezTo>
                  <a:cubicBezTo>
                    <a:pt x="95250" y="372428"/>
                    <a:pt x="86677" y="381000"/>
                    <a:pt x="76200" y="381000"/>
                  </a:cubicBezTo>
                  <a:close/>
                  <a:moveTo>
                    <a:pt x="152400" y="0"/>
                  </a:moveTo>
                  <a:lnTo>
                    <a:pt x="0" y="0"/>
                  </a:lnTo>
                  <a:lnTo>
                    <a:pt x="0" y="419100"/>
                  </a:lnTo>
                  <a:lnTo>
                    <a:pt x="152400" y="419100"/>
                  </a:lnTo>
                  <a:lnTo>
                    <a:pt x="152400" y="0"/>
                  </a:ln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65C7897-EBC3-AD1E-73A8-08C68F95FBC7}"/>
                </a:ext>
              </a:extLst>
            </p:cNvPr>
            <p:cNvSpPr/>
            <p:nvPr/>
          </p:nvSpPr>
          <p:spPr>
            <a:xfrm>
              <a:off x="5083734" y="3842370"/>
              <a:ext cx="133350" cy="495300"/>
            </a:xfrm>
            <a:custGeom>
              <a:avLst/>
              <a:gdLst>
                <a:gd name="connsiteX0" fmla="*/ 95250 w 133350"/>
                <a:gd name="connsiteY0" fmla="*/ 95250 h 495300"/>
                <a:gd name="connsiteX1" fmla="*/ 38100 w 133350"/>
                <a:gd name="connsiteY1" fmla="*/ 95250 h 495300"/>
                <a:gd name="connsiteX2" fmla="*/ 38100 w 133350"/>
                <a:gd name="connsiteY2" fmla="*/ 38100 h 495300"/>
                <a:gd name="connsiteX3" fmla="*/ 95250 w 133350"/>
                <a:gd name="connsiteY3" fmla="*/ 38100 h 495300"/>
                <a:gd name="connsiteX4" fmla="*/ 95250 w 133350"/>
                <a:gd name="connsiteY4" fmla="*/ 95250 h 495300"/>
                <a:gd name="connsiteX5" fmla="*/ 133350 w 133350"/>
                <a:gd name="connsiteY5" fmla="*/ 0 h 495300"/>
                <a:gd name="connsiteX6" fmla="*/ 0 w 133350"/>
                <a:gd name="connsiteY6" fmla="*/ 0 h 495300"/>
                <a:gd name="connsiteX7" fmla="*/ 0 w 133350"/>
                <a:gd name="connsiteY7" fmla="*/ 495300 h 495300"/>
                <a:gd name="connsiteX8" fmla="*/ 133350 w 133350"/>
                <a:gd name="connsiteY8" fmla="*/ 495300 h 495300"/>
                <a:gd name="connsiteX9" fmla="*/ 133350 w 133350"/>
                <a:gd name="connsiteY9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" h="495300">
                  <a:moveTo>
                    <a:pt x="95250" y="95250"/>
                  </a:moveTo>
                  <a:lnTo>
                    <a:pt x="38100" y="95250"/>
                  </a:lnTo>
                  <a:lnTo>
                    <a:pt x="38100" y="38100"/>
                  </a:lnTo>
                  <a:lnTo>
                    <a:pt x="95250" y="38100"/>
                  </a:lnTo>
                  <a:lnTo>
                    <a:pt x="95250" y="95250"/>
                  </a:lnTo>
                  <a:close/>
                  <a:moveTo>
                    <a:pt x="133350" y="0"/>
                  </a:moveTo>
                  <a:lnTo>
                    <a:pt x="0" y="0"/>
                  </a:lnTo>
                  <a:lnTo>
                    <a:pt x="0" y="495300"/>
                  </a:lnTo>
                  <a:lnTo>
                    <a:pt x="133350" y="495300"/>
                  </a:lnTo>
                  <a:lnTo>
                    <a:pt x="133350" y="0"/>
                  </a:ln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3A821F0-7B04-9770-8B51-0D525DFB0EF1}"/>
              </a:ext>
            </a:extLst>
          </p:cNvPr>
          <p:cNvGrpSpPr/>
          <p:nvPr/>
        </p:nvGrpSpPr>
        <p:grpSpPr>
          <a:xfrm>
            <a:off x="4433392" y="2519648"/>
            <a:ext cx="440361" cy="440361"/>
            <a:chOff x="6556546" y="3109912"/>
            <a:chExt cx="752475" cy="752475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1F9B1EB-1887-E3F8-0CF9-FC0CD1CD95EA}"/>
                </a:ext>
              </a:extLst>
            </p:cNvPr>
            <p:cNvSpPr/>
            <p:nvPr/>
          </p:nvSpPr>
          <p:spPr>
            <a:xfrm>
              <a:off x="6822294" y="3109912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1A631DA-8FE4-B18C-82FA-DE167E989336}"/>
                </a:ext>
              </a:extLst>
            </p:cNvPr>
            <p:cNvSpPr/>
            <p:nvPr/>
          </p:nvSpPr>
          <p:spPr>
            <a:xfrm>
              <a:off x="6556546" y="3138487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94EF459-46CC-817F-BB04-2A85DECCBB3D}"/>
                </a:ext>
              </a:extLst>
            </p:cNvPr>
            <p:cNvSpPr/>
            <p:nvPr/>
          </p:nvSpPr>
          <p:spPr>
            <a:xfrm>
              <a:off x="6689896" y="3271837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E4C7DF7-30BD-E33D-3D1E-A2E25900296E}"/>
              </a:ext>
            </a:extLst>
          </p:cNvPr>
          <p:cNvGrpSpPr/>
          <p:nvPr/>
        </p:nvGrpSpPr>
        <p:grpSpPr>
          <a:xfrm>
            <a:off x="5004048" y="2475443"/>
            <a:ext cx="3240360" cy="691811"/>
            <a:chOff x="8851559" y="2037077"/>
            <a:chExt cx="3240360" cy="691811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969D336-5840-8DB8-9604-2CA269220DF2}"/>
                </a:ext>
              </a:extLst>
            </p:cNvPr>
            <p:cNvSpPr txBox="1"/>
            <p:nvPr/>
          </p:nvSpPr>
          <p:spPr>
            <a:xfrm>
              <a:off x="8935462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622F453-4F7E-7D57-F76D-A0916440BB31}"/>
                </a:ext>
              </a:extLst>
            </p:cNvPr>
            <p:cNvSpPr txBox="1"/>
            <p:nvPr/>
          </p:nvSpPr>
          <p:spPr>
            <a:xfrm>
              <a:off x="8851559" y="2239330"/>
              <a:ext cx="3240360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A3D011B-F098-E651-208B-30D20CB4D739}"/>
              </a:ext>
            </a:extLst>
          </p:cNvPr>
          <p:cNvGrpSpPr/>
          <p:nvPr/>
        </p:nvGrpSpPr>
        <p:grpSpPr>
          <a:xfrm>
            <a:off x="5004048" y="3459256"/>
            <a:ext cx="3240360" cy="691811"/>
            <a:chOff x="8851559" y="2037077"/>
            <a:chExt cx="3240360" cy="691811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84742F1-065D-F5D2-6181-9DE4A9459E6A}"/>
                </a:ext>
              </a:extLst>
            </p:cNvPr>
            <p:cNvSpPr txBox="1"/>
            <p:nvPr/>
          </p:nvSpPr>
          <p:spPr>
            <a:xfrm>
              <a:off x="8935462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D5F7B90-C889-7F2F-04C0-DD2195EACB08}"/>
                </a:ext>
              </a:extLst>
            </p:cNvPr>
            <p:cNvSpPr txBox="1"/>
            <p:nvPr/>
          </p:nvSpPr>
          <p:spPr>
            <a:xfrm>
              <a:off x="8851559" y="2239330"/>
              <a:ext cx="3240360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8330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图形 1">
            <a:extLst>
              <a:ext uri="{FF2B5EF4-FFF2-40B4-BE49-F238E27FC236}">
                <a16:creationId xmlns:a16="http://schemas.microsoft.com/office/drawing/2014/main" id="{7FA8EF68-8BDB-7918-E6C1-D024246FEE53}"/>
              </a:ext>
            </a:extLst>
          </p:cNvPr>
          <p:cNvSpPr/>
          <p:nvPr/>
        </p:nvSpPr>
        <p:spPr>
          <a:xfrm>
            <a:off x="3696" y="3647049"/>
            <a:ext cx="5400743" cy="1496451"/>
          </a:xfrm>
          <a:custGeom>
            <a:avLst/>
            <a:gdLst>
              <a:gd name="connsiteX0" fmla="*/ 12098952 w 12201545"/>
              <a:gd name="connsiteY0" fmla="*/ 2882179 h 3380834"/>
              <a:gd name="connsiteX1" fmla="*/ 12098952 w 12201545"/>
              <a:gd name="connsiteY1" fmla="*/ 2784357 h 3380834"/>
              <a:gd name="connsiteX2" fmla="*/ 11831729 w 12201545"/>
              <a:gd name="connsiteY2" fmla="*/ 2784357 h 3380834"/>
              <a:gd name="connsiteX3" fmla="*/ 11831729 w 12201545"/>
              <a:gd name="connsiteY3" fmla="*/ 2834461 h 3380834"/>
              <a:gd name="connsiteX4" fmla="*/ 11774468 w 12201545"/>
              <a:gd name="connsiteY4" fmla="*/ 2834461 h 3380834"/>
              <a:gd name="connsiteX5" fmla="*/ 11774468 w 12201545"/>
              <a:gd name="connsiteY5" fmla="*/ 2777199 h 3380834"/>
              <a:gd name="connsiteX6" fmla="*/ 11690961 w 12201545"/>
              <a:gd name="connsiteY6" fmla="*/ 2777199 h 3380834"/>
              <a:gd name="connsiteX7" fmla="*/ 11690961 w 12201545"/>
              <a:gd name="connsiteY7" fmla="*/ 2211738 h 3380834"/>
              <a:gd name="connsiteX8" fmla="*/ 11514404 w 12201545"/>
              <a:gd name="connsiteY8" fmla="*/ 2128232 h 3380834"/>
              <a:gd name="connsiteX9" fmla="*/ 11514404 w 12201545"/>
              <a:gd name="connsiteY9" fmla="*/ 2023252 h 3380834"/>
              <a:gd name="connsiteX10" fmla="*/ 11387950 w 12201545"/>
              <a:gd name="connsiteY10" fmla="*/ 2023252 h 3380834"/>
              <a:gd name="connsiteX11" fmla="*/ 11387950 w 12201545"/>
              <a:gd name="connsiteY11" fmla="*/ 1925429 h 3380834"/>
              <a:gd name="connsiteX12" fmla="*/ 11247181 w 12201545"/>
              <a:gd name="connsiteY12" fmla="*/ 1994621 h 3380834"/>
              <a:gd name="connsiteX13" fmla="*/ 11015748 w 12201545"/>
              <a:gd name="connsiteY13" fmla="*/ 1994621 h 3380834"/>
              <a:gd name="connsiteX14" fmla="*/ 11015748 w 12201545"/>
              <a:gd name="connsiteY14" fmla="*/ 1958832 h 3380834"/>
              <a:gd name="connsiteX15" fmla="*/ 10698422 w 12201545"/>
              <a:gd name="connsiteY15" fmla="*/ 1958832 h 3380834"/>
              <a:gd name="connsiteX16" fmla="*/ 10698422 w 12201545"/>
              <a:gd name="connsiteY16" fmla="*/ 2078128 h 3380834"/>
              <a:gd name="connsiteX17" fmla="*/ 10507549 w 12201545"/>
              <a:gd name="connsiteY17" fmla="*/ 2295245 h 3380834"/>
              <a:gd name="connsiteX18" fmla="*/ 10471760 w 12201545"/>
              <a:gd name="connsiteY18" fmla="*/ 2295245 h 3380834"/>
              <a:gd name="connsiteX19" fmla="*/ 10471760 w 12201545"/>
              <a:gd name="connsiteY19" fmla="*/ 2583941 h 3380834"/>
              <a:gd name="connsiteX20" fmla="*/ 10493234 w 12201545"/>
              <a:gd name="connsiteY20" fmla="*/ 2583941 h 3380834"/>
              <a:gd name="connsiteX21" fmla="*/ 10493234 w 12201545"/>
              <a:gd name="connsiteY21" fmla="*/ 3302099 h 3380834"/>
              <a:gd name="connsiteX22" fmla="*/ 10471760 w 12201545"/>
              <a:gd name="connsiteY22" fmla="*/ 3302099 h 3380834"/>
              <a:gd name="connsiteX23" fmla="*/ 10450287 w 12201545"/>
              <a:gd name="connsiteY23" fmla="*/ 3302099 h 3380834"/>
              <a:gd name="connsiteX24" fmla="*/ 10450287 w 12201545"/>
              <a:gd name="connsiteY24" fmla="*/ 2583941 h 3380834"/>
              <a:gd name="connsiteX25" fmla="*/ 10364395 w 12201545"/>
              <a:gd name="connsiteY25" fmla="*/ 2583941 h 3380834"/>
              <a:gd name="connsiteX26" fmla="*/ 10364395 w 12201545"/>
              <a:gd name="connsiteY26" fmla="*/ 3302099 h 3380834"/>
              <a:gd name="connsiteX27" fmla="*/ 10342921 w 12201545"/>
              <a:gd name="connsiteY27" fmla="*/ 3302099 h 3380834"/>
              <a:gd name="connsiteX28" fmla="*/ 10321448 w 12201545"/>
              <a:gd name="connsiteY28" fmla="*/ 3302099 h 3380834"/>
              <a:gd name="connsiteX29" fmla="*/ 10321448 w 12201545"/>
              <a:gd name="connsiteY29" fmla="*/ 2583941 h 3380834"/>
              <a:gd name="connsiteX30" fmla="*/ 10342921 w 12201545"/>
              <a:gd name="connsiteY30" fmla="*/ 2583941 h 3380834"/>
              <a:gd name="connsiteX31" fmla="*/ 10342921 w 12201545"/>
              <a:gd name="connsiteY31" fmla="*/ 2421699 h 3380834"/>
              <a:gd name="connsiteX32" fmla="*/ 10307133 w 12201545"/>
              <a:gd name="connsiteY32" fmla="*/ 2421699 h 3380834"/>
              <a:gd name="connsiteX33" fmla="*/ 10307133 w 12201545"/>
              <a:gd name="connsiteY33" fmla="*/ 2280930 h 3380834"/>
              <a:gd name="connsiteX34" fmla="*/ 10194995 w 12201545"/>
              <a:gd name="connsiteY34" fmla="*/ 2280930 h 3380834"/>
              <a:gd name="connsiteX35" fmla="*/ 10194995 w 12201545"/>
              <a:gd name="connsiteY35" fmla="*/ 2154477 h 3380834"/>
              <a:gd name="connsiteX36" fmla="*/ 10090015 w 12201545"/>
              <a:gd name="connsiteY36" fmla="*/ 2097215 h 3380834"/>
              <a:gd name="connsiteX37" fmla="*/ 9985035 w 12201545"/>
              <a:gd name="connsiteY37" fmla="*/ 2161634 h 3380834"/>
              <a:gd name="connsiteX38" fmla="*/ 9794162 w 12201545"/>
              <a:gd name="connsiteY38" fmla="*/ 2161634 h 3380834"/>
              <a:gd name="connsiteX39" fmla="*/ 9794162 w 12201545"/>
              <a:gd name="connsiteY39" fmla="*/ 2078128 h 3380834"/>
              <a:gd name="connsiteX40" fmla="*/ 9674867 w 12201545"/>
              <a:gd name="connsiteY40" fmla="*/ 2078128 h 3380834"/>
              <a:gd name="connsiteX41" fmla="*/ 9674867 w 12201545"/>
              <a:gd name="connsiteY41" fmla="*/ 2171178 h 3380834"/>
              <a:gd name="connsiteX42" fmla="*/ 9639078 w 12201545"/>
              <a:gd name="connsiteY42" fmla="*/ 2171178 h 3380834"/>
              <a:gd name="connsiteX43" fmla="*/ 9639078 w 12201545"/>
              <a:gd name="connsiteY43" fmla="*/ 2261843 h 3380834"/>
              <a:gd name="connsiteX44" fmla="*/ 9548414 w 12201545"/>
              <a:gd name="connsiteY44" fmla="*/ 2261843 h 3380834"/>
              <a:gd name="connsiteX45" fmla="*/ 9548414 w 12201545"/>
              <a:gd name="connsiteY45" fmla="*/ 2409769 h 3380834"/>
              <a:gd name="connsiteX46" fmla="*/ 9491151 w 12201545"/>
              <a:gd name="connsiteY46" fmla="*/ 2409769 h 3380834"/>
              <a:gd name="connsiteX47" fmla="*/ 9491151 w 12201545"/>
              <a:gd name="connsiteY47" fmla="*/ 2712780 h 3380834"/>
              <a:gd name="connsiteX48" fmla="*/ 9512625 w 12201545"/>
              <a:gd name="connsiteY48" fmla="*/ 2712780 h 3380834"/>
              <a:gd name="connsiteX49" fmla="*/ 9512625 w 12201545"/>
              <a:gd name="connsiteY49" fmla="*/ 3306871 h 3380834"/>
              <a:gd name="connsiteX50" fmla="*/ 9491151 w 12201545"/>
              <a:gd name="connsiteY50" fmla="*/ 3306871 h 3380834"/>
              <a:gd name="connsiteX51" fmla="*/ 9472064 w 12201545"/>
              <a:gd name="connsiteY51" fmla="*/ 3306871 h 3380834"/>
              <a:gd name="connsiteX52" fmla="*/ 9472064 w 12201545"/>
              <a:gd name="connsiteY52" fmla="*/ 2712780 h 3380834"/>
              <a:gd name="connsiteX53" fmla="*/ 9379014 w 12201545"/>
              <a:gd name="connsiteY53" fmla="*/ 2712780 h 3380834"/>
              <a:gd name="connsiteX54" fmla="*/ 9379014 w 12201545"/>
              <a:gd name="connsiteY54" fmla="*/ 2777199 h 3380834"/>
              <a:gd name="connsiteX55" fmla="*/ 9321752 w 12201545"/>
              <a:gd name="connsiteY55" fmla="*/ 2777199 h 3380834"/>
              <a:gd name="connsiteX56" fmla="*/ 9321752 w 12201545"/>
              <a:gd name="connsiteY56" fmla="*/ 2917968 h 3380834"/>
              <a:gd name="connsiteX57" fmla="*/ 9252560 w 12201545"/>
              <a:gd name="connsiteY57" fmla="*/ 2917968 h 3380834"/>
              <a:gd name="connsiteX58" fmla="*/ 9252560 w 12201545"/>
              <a:gd name="connsiteY58" fmla="*/ 2381138 h 3380834"/>
              <a:gd name="connsiteX59" fmla="*/ 9147580 w 12201545"/>
              <a:gd name="connsiteY59" fmla="*/ 2381138 h 3380834"/>
              <a:gd name="connsiteX60" fmla="*/ 9111792 w 12201545"/>
              <a:gd name="connsiteY60" fmla="*/ 2311947 h 3380834"/>
              <a:gd name="connsiteX61" fmla="*/ 9021127 w 12201545"/>
              <a:gd name="connsiteY61" fmla="*/ 2311947 h 3380834"/>
              <a:gd name="connsiteX62" fmla="*/ 9021127 w 12201545"/>
              <a:gd name="connsiteY62" fmla="*/ 2254685 h 3380834"/>
              <a:gd name="connsiteX63" fmla="*/ 8959093 w 12201545"/>
              <a:gd name="connsiteY63" fmla="*/ 2254685 h 3380834"/>
              <a:gd name="connsiteX64" fmla="*/ 9219158 w 12201545"/>
              <a:gd name="connsiteY64" fmla="*/ 3001475 h 3380834"/>
              <a:gd name="connsiteX65" fmla="*/ 9271648 w 12201545"/>
              <a:gd name="connsiteY65" fmla="*/ 3001475 h 3380834"/>
              <a:gd name="connsiteX66" fmla="*/ 9271648 w 12201545"/>
              <a:gd name="connsiteY66" fmla="*/ 3011018 h 3380834"/>
              <a:gd name="connsiteX67" fmla="*/ 9293121 w 12201545"/>
              <a:gd name="connsiteY67" fmla="*/ 3011018 h 3380834"/>
              <a:gd name="connsiteX68" fmla="*/ 9293121 w 12201545"/>
              <a:gd name="connsiteY68" fmla="*/ 3306871 h 3380834"/>
              <a:gd name="connsiteX69" fmla="*/ 9271648 w 12201545"/>
              <a:gd name="connsiteY69" fmla="*/ 3306871 h 3380834"/>
              <a:gd name="connsiteX70" fmla="*/ 9250175 w 12201545"/>
              <a:gd name="connsiteY70" fmla="*/ 3306871 h 3380834"/>
              <a:gd name="connsiteX71" fmla="*/ 9250175 w 12201545"/>
              <a:gd name="connsiteY71" fmla="*/ 3044421 h 3380834"/>
              <a:gd name="connsiteX72" fmla="*/ 9204842 w 12201545"/>
              <a:gd name="connsiteY72" fmla="*/ 3044421 h 3380834"/>
              <a:gd name="connsiteX73" fmla="*/ 9204842 w 12201545"/>
              <a:gd name="connsiteY73" fmla="*/ 3022948 h 3380834"/>
              <a:gd name="connsiteX74" fmla="*/ 9185755 w 12201545"/>
              <a:gd name="connsiteY74" fmla="*/ 3030106 h 3380834"/>
              <a:gd name="connsiteX75" fmla="*/ 8918533 w 12201545"/>
              <a:gd name="connsiteY75" fmla="*/ 2264229 h 3380834"/>
              <a:gd name="connsiteX76" fmla="*/ 8937620 w 12201545"/>
              <a:gd name="connsiteY76" fmla="*/ 2257071 h 3380834"/>
              <a:gd name="connsiteX77" fmla="*/ 8937620 w 12201545"/>
              <a:gd name="connsiteY77" fmla="*/ 1987463 h 3380834"/>
              <a:gd name="connsiteX78" fmla="*/ 8880359 w 12201545"/>
              <a:gd name="connsiteY78" fmla="*/ 1810906 h 3380834"/>
              <a:gd name="connsiteX79" fmla="*/ 8837412 w 12201545"/>
              <a:gd name="connsiteY79" fmla="*/ 1810906 h 3380834"/>
              <a:gd name="connsiteX80" fmla="*/ 8837412 w 12201545"/>
              <a:gd name="connsiteY80" fmla="*/ 1732171 h 3380834"/>
              <a:gd name="connsiteX81" fmla="*/ 8768221 w 12201545"/>
              <a:gd name="connsiteY81" fmla="*/ 1732171 h 3380834"/>
              <a:gd name="connsiteX82" fmla="*/ 8710959 w 12201545"/>
              <a:gd name="connsiteY82" fmla="*/ 1584244 h 3380834"/>
              <a:gd name="connsiteX83" fmla="*/ 8710959 w 12201545"/>
              <a:gd name="connsiteY83" fmla="*/ 1479264 h 3380834"/>
              <a:gd name="connsiteX84" fmla="*/ 8668012 w 12201545"/>
              <a:gd name="connsiteY84" fmla="*/ 1479264 h 3380834"/>
              <a:gd name="connsiteX85" fmla="*/ 8668012 w 12201545"/>
              <a:gd name="connsiteY85" fmla="*/ 1725013 h 3380834"/>
              <a:gd name="connsiteX86" fmla="*/ 8512928 w 12201545"/>
              <a:gd name="connsiteY86" fmla="*/ 1725013 h 3380834"/>
              <a:gd name="connsiteX87" fmla="*/ 8455666 w 12201545"/>
              <a:gd name="connsiteY87" fmla="*/ 1577086 h 3380834"/>
              <a:gd name="connsiteX88" fmla="*/ 8455666 w 12201545"/>
              <a:gd name="connsiteY88" fmla="*/ 1464949 h 3380834"/>
              <a:gd name="connsiteX89" fmla="*/ 8427036 w 12201545"/>
              <a:gd name="connsiteY89" fmla="*/ 1464949 h 3380834"/>
              <a:gd name="connsiteX90" fmla="*/ 8427036 w 12201545"/>
              <a:gd name="connsiteY90" fmla="*/ 2218896 h 3380834"/>
              <a:gd name="connsiteX91" fmla="*/ 8448509 w 12201545"/>
              <a:gd name="connsiteY91" fmla="*/ 2218896 h 3380834"/>
              <a:gd name="connsiteX92" fmla="*/ 8448509 w 12201545"/>
              <a:gd name="connsiteY92" fmla="*/ 3304485 h 3380834"/>
              <a:gd name="connsiteX93" fmla="*/ 8427036 w 12201545"/>
              <a:gd name="connsiteY93" fmla="*/ 3304485 h 3380834"/>
              <a:gd name="connsiteX94" fmla="*/ 8405562 w 12201545"/>
              <a:gd name="connsiteY94" fmla="*/ 3304485 h 3380834"/>
              <a:gd name="connsiteX95" fmla="*/ 8405562 w 12201545"/>
              <a:gd name="connsiteY95" fmla="*/ 2218896 h 3380834"/>
              <a:gd name="connsiteX96" fmla="*/ 8355459 w 12201545"/>
              <a:gd name="connsiteY96" fmla="*/ 2218896 h 3380834"/>
              <a:gd name="connsiteX97" fmla="*/ 8355459 w 12201545"/>
              <a:gd name="connsiteY97" fmla="*/ 2175950 h 3380834"/>
              <a:gd name="connsiteX98" fmla="*/ 8312512 w 12201545"/>
              <a:gd name="connsiteY98" fmla="*/ 2175950 h 3380834"/>
              <a:gd name="connsiteX99" fmla="*/ 8312512 w 12201545"/>
              <a:gd name="connsiteY99" fmla="*/ 2125846 h 3380834"/>
              <a:gd name="connsiteX100" fmla="*/ 8262408 w 12201545"/>
              <a:gd name="connsiteY100" fmla="*/ 2125846 h 3380834"/>
              <a:gd name="connsiteX101" fmla="*/ 8262408 w 12201545"/>
              <a:gd name="connsiteY101" fmla="*/ 2075742 h 3380834"/>
              <a:gd name="connsiteX102" fmla="*/ 8100166 w 12201545"/>
              <a:gd name="connsiteY102" fmla="*/ 1934973 h 3380834"/>
              <a:gd name="connsiteX103" fmla="*/ 7921223 w 12201545"/>
              <a:gd name="connsiteY103" fmla="*/ 2082899 h 3380834"/>
              <a:gd name="connsiteX104" fmla="*/ 7921223 w 12201545"/>
              <a:gd name="connsiteY104" fmla="*/ 2123460 h 3380834"/>
              <a:gd name="connsiteX105" fmla="*/ 7890206 w 12201545"/>
              <a:gd name="connsiteY105" fmla="*/ 2154477 h 3380834"/>
              <a:gd name="connsiteX106" fmla="*/ 7825786 w 12201545"/>
              <a:gd name="connsiteY106" fmla="*/ 2028023 h 3380834"/>
              <a:gd name="connsiteX107" fmla="*/ 7789998 w 12201545"/>
              <a:gd name="connsiteY107" fmla="*/ 2028023 h 3380834"/>
              <a:gd name="connsiteX108" fmla="*/ 7789998 w 12201545"/>
              <a:gd name="connsiteY108" fmla="*/ 1856238 h 3380834"/>
              <a:gd name="connsiteX109" fmla="*/ 7508460 w 12201545"/>
              <a:gd name="connsiteY109" fmla="*/ 1856238 h 3380834"/>
              <a:gd name="connsiteX110" fmla="*/ 7508460 w 12201545"/>
              <a:gd name="connsiteY110" fmla="*/ 2042339 h 3380834"/>
              <a:gd name="connsiteX111" fmla="*/ 7465514 w 12201545"/>
              <a:gd name="connsiteY111" fmla="*/ 2042339 h 3380834"/>
              <a:gd name="connsiteX112" fmla="*/ 7408252 w 12201545"/>
              <a:gd name="connsiteY112" fmla="*/ 2247527 h 3380834"/>
              <a:gd name="connsiteX113" fmla="*/ 7408252 w 12201545"/>
              <a:gd name="connsiteY113" fmla="*/ 2424085 h 3380834"/>
              <a:gd name="connsiteX114" fmla="*/ 7224537 w 12201545"/>
              <a:gd name="connsiteY114" fmla="*/ 2424085 h 3380834"/>
              <a:gd name="connsiteX115" fmla="*/ 7224537 w 12201545"/>
              <a:gd name="connsiteY115" fmla="*/ 2586326 h 3380834"/>
              <a:gd name="connsiteX116" fmla="*/ 7141030 w 12201545"/>
              <a:gd name="connsiteY116" fmla="*/ 2586326 h 3380834"/>
              <a:gd name="connsiteX117" fmla="*/ 7141030 w 12201545"/>
              <a:gd name="connsiteY117" fmla="*/ 2438400 h 3380834"/>
              <a:gd name="connsiteX118" fmla="*/ 6928684 w 12201545"/>
              <a:gd name="connsiteY118" fmla="*/ 2438400 h 3380834"/>
              <a:gd name="connsiteX119" fmla="*/ 6928684 w 12201545"/>
              <a:gd name="connsiteY119" fmla="*/ 2586326 h 3380834"/>
              <a:gd name="connsiteX120" fmla="*/ 6871422 w 12201545"/>
              <a:gd name="connsiteY120" fmla="*/ 2586326 h 3380834"/>
              <a:gd name="connsiteX121" fmla="*/ 6787915 w 12201545"/>
              <a:gd name="connsiteY121" fmla="*/ 2536222 h 3380834"/>
              <a:gd name="connsiteX122" fmla="*/ 6730654 w 12201545"/>
              <a:gd name="connsiteY122" fmla="*/ 2586326 h 3380834"/>
              <a:gd name="connsiteX123" fmla="*/ 6525465 w 12201545"/>
              <a:gd name="connsiteY123" fmla="*/ 2586326 h 3380834"/>
              <a:gd name="connsiteX124" fmla="*/ 6525465 w 12201545"/>
              <a:gd name="connsiteY124" fmla="*/ 2156863 h 3380834"/>
              <a:gd name="connsiteX125" fmla="*/ 6391854 w 12201545"/>
              <a:gd name="connsiteY125" fmla="*/ 2156863 h 3380834"/>
              <a:gd name="connsiteX126" fmla="*/ 6391854 w 12201545"/>
              <a:gd name="connsiteY126" fmla="*/ 2094829 h 3380834"/>
              <a:gd name="connsiteX127" fmla="*/ 6315505 w 12201545"/>
              <a:gd name="connsiteY127" fmla="*/ 2094829 h 3380834"/>
              <a:gd name="connsiteX128" fmla="*/ 6203367 w 12201545"/>
              <a:gd name="connsiteY128" fmla="*/ 2156863 h 3380834"/>
              <a:gd name="connsiteX129" fmla="*/ 6055441 w 12201545"/>
              <a:gd name="connsiteY129" fmla="*/ 2156863 h 3380834"/>
              <a:gd name="connsiteX130" fmla="*/ 6055441 w 12201545"/>
              <a:gd name="connsiteY130" fmla="*/ 2066198 h 3380834"/>
              <a:gd name="connsiteX131" fmla="*/ 5907514 w 12201545"/>
              <a:gd name="connsiteY131" fmla="*/ 2066198 h 3380834"/>
              <a:gd name="connsiteX132" fmla="*/ 5907514 w 12201545"/>
              <a:gd name="connsiteY132" fmla="*/ 2178336 h 3380834"/>
              <a:gd name="connsiteX133" fmla="*/ 5759588 w 12201545"/>
              <a:gd name="connsiteY133" fmla="*/ 2178336 h 3380834"/>
              <a:gd name="connsiteX134" fmla="*/ 5759588 w 12201545"/>
              <a:gd name="connsiteY134" fmla="*/ 732474 h 3380834"/>
              <a:gd name="connsiteX135" fmla="*/ 5716642 w 12201545"/>
              <a:gd name="connsiteY135" fmla="*/ 732474 h 3380834"/>
              <a:gd name="connsiteX136" fmla="*/ 5716642 w 12201545"/>
              <a:gd name="connsiteY136" fmla="*/ 668055 h 3380834"/>
              <a:gd name="connsiteX137" fmla="*/ 5716642 w 12201545"/>
              <a:gd name="connsiteY137" fmla="*/ 625108 h 3380834"/>
              <a:gd name="connsiteX138" fmla="*/ 5716642 w 12201545"/>
              <a:gd name="connsiteY138" fmla="*/ 484340 h 3380834"/>
              <a:gd name="connsiteX139" fmla="*/ 5666537 w 12201545"/>
              <a:gd name="connsiteY139" fmla="*/ 484340 h 3380834"/>
              <a:gd name="connsiteX140" fmla="*/ 5666537 w 12201545"/>
              <a:gd name="connsiteY140" fmla="*/ 0 h 3380834"/>
              <a:gd name="connsiteX141" fmla="*/ 5630749 w 12201545"/>
              <a:gd name="connsiteY141" fmla="*/ 0 h 3380834"/>
              <a:gd name="connsiteX142" fmla="*/ 5630749 w 12201545"/>
              <a:gd name="connsiteY142" fmla="*/ 486726 h 3380834"/>
              <a:gd name="connsiteX143" fmla="*/ 5602118 w 12201545"/>
              <a:gd name="connsiteY143" fmla="*/ 486726 h 3380834"/>
              <a:gd name="connsiteX144" fmla="*/ 5602118 w 12201545"/>
              <a:gd name="connsiteY144" fmla="*/ 627494 h 3380834"/>
              <a:gd name="connsiteX145" fmla="*/ 5530541 w 12201545"/>
              <a:gd name="connsiteY145" fmla="*/ 627494 h 3380834"/>
              <a:gd name="connsiteX146" fmla="*/ 5530541 w 12201545"/>
              <a:gd name="connsiteY146" fmla="*/ 732474 h 3380834"/>
              <a:gd name="connsiteX147" fmla="*/ 5411245 w 12201545"/>
              <a:gd name="connsiteY147" fmla="*/ 732474 h 3380834"/>
              <a:gd name="connsiteX148" fmla="*/ 5411245 w 12201545"/>
              <a:gd name="connsiteY148" fmla="*/ 668055 h 3380834"/>
              <a:gd name="connsiteX149" fmla="*/ 5411245 w 12201545"/>
              <a:gd name="connsiteY149" fmla="*/ 625108 h 3380834"/>
              <a:gd name="connsiteX150" fmla="*/ 5411245 w 12201545"/>
              <a:gd name="connsiteY150" fmla="*/ 484340 h 3380834"/>
              <a:gd name="connsiteX151" fmla="*/ 5361141 w 12201545"/>
              <a:gd name="connsiteY151" fmla="*/ 484340 h 3380834"/>
              <a:gd name="connsiteX152" fmla="*/ 5361141 w 12201545"/>
              <a:gd name="connsiteY152" fmla="*/ 0 h 3380834"/>
              <a:gd name="connsiteX153" fmla="*/ 5325352 w 12201545"/>
              <a:gd name="connsiteY153" fmla="*/ 0 h 3380834"/>
              <a:gd name="connsiteX154" fmla="*/ 5325352 w 12201545"/>
              <a:gd name="connsiteY154" fmla="*/ 486726 h 3380834"/>
              <a:gd name="connsiteX155" fmla="*/ 5296721 w 12201545"/>
              <a:gd name="connsiteY155" fmla="*/ 486726 h 3380834"/>
              <a:gd name="connsiteX156" fmla="*/ 5296721 w 12201545"/>
              <a:gd name="connsiteY156" fmla="*/ 627494 h 3380834"/>
              <a:gd name="connsiteX157" fmla="*/ 5225144 w 12201545"/>
              <a:gd name="connsiteY157" fmla="*/ 627494 h 3380834"/>
              <a:gd name="connsiteX158" fmla="*/ 5225144 w 12201545"/>
              <a:gd name="connsiteY158" fmla="*/ 732474 h 3380834"/>
              <a:gd name="connsiteX159" fmla="*/ 5225144 w 12201545"/>
              <a:gd name="connsiteY159" fmla="*/ 844612 h 3380834"/>
              <a:gd name="connsiteX160" fmla="*/ 5225144 w 12201545"/>
              <a:gd name="connsiteY160" fmla="*/ 2319104 h 3380834"/>
              <a:gd name="connsiteX161" fmla="*/ 5172654 w 12201545"/>
              <a:gd name="connsiteY161" fmla="*/ 2319104 h 3380834"/>
              <a:gd name="connsiteX162" fmla="*/ 5117778 w 12201545"/>
              <a:gd name="connsiteY162" fmla="*/ 2319104 h 3380834"/>
              <a:gd name="connsiteX163" fmla="*/ 5117778 w 12201545"/>
              <a:gd name="connsiteY163" fmla="*/ 2428856 h 3380834"/>
              <a:gd name="connsiteX164" fmla="*/ 4919747 w 12201545"/>
              <a:gd name="connsiteY164" fmla="*/ 2428856 h 3380834"/>
              <a:gd name="connsiteX165" fmla="*/ 4919747 w 12201545"/>
              <a:gd name="connsiteY165" fmla="*/ 3056351 h 3380834"/>
              <a:gd name="connsiteX166" fmla="*/ 5203671 w 12201545"/>
              <a:gd name="connsiteY166" fmla="*/ 3056351 h 3380834"/>
              <a:gd name="connsiteX167" fmla="*/ 5203671 w 12201545"/>
              <a:gd name="connsiteY167" fmla="*/ 2421699 h 3380834"/>
              <a:gd name="connsiteX168" fmla="*/ 5225144 w 12201545"/>
              <a:gd name="connsiteY168" fmla="*/ 2421699 h 3380834"/>
              <a:gd name="connsiteX169" fmla="*/ 5246617 w 12201545"/>
              <a:gd name="connsiteY169" fmla="*/ 2421699 h 3380834"/>
              <a:gd name="connsiteX170" fmla="*/ 5246617 w 12201545"/>
              <a:gd name="connsiteY170" fmla="*/ 3056351 h 3380834"/>
              <a:gd name="connsiteX171" fmla="*/ 5614047 w 12201545"/>
              <a:gd name="connsiteY171" fmla="*/ 3056351 h 3380834"/>
              <a:gd name="connsiteX172" fmla="*/ 5614047 w 12201545"/>
              <a:gd name="connsiteY172" fmla="*/ 2175950 h 3380834"/>
              <a:gd name="connsiteX173" fmla="*/ 5635520 w 12201545"/>
              <a:gd name="connsiteY173" fmla="*/ 2175950 h 3380834"/>
              <a:gd name="connsiteX174" fmla="*/ 5656994 w 12201545"/>
              <a:gd name="connsiteY174" fmla="*/ 2175950 h 3380834"/>
              <a:gd name="connsiteX175" fmla="*/ 5656994 w 12201545"/>
              <a:gd name="connsiteY175" fmla="*/ 3056351 h 3380834"/>
              <a:gd name="connsiteX176" fmla="*/ 6100773 w 12201545"/>
              <a:gd name="connsiteY176" fmla="*/ 3056351 h 3380834"/>
              <a:gd name="connsiteX177" fmla="*/ 6100773 w 12201545"/>
              <a:gd name="connsiteY177" fmla="*/ 3053965 h 3380834"/>
              <a:gd name="connsiteX178" fmla="*/ 6506378 w 12201545"/>
              <a:gd name="connsiteY178" fmla="*/ 3053965 h 3380834"/>
              <a:gd name="connsiteX179" fmla="*/ 6506378 w 12201545"/>
              <a:gd name="connsiteY179" fmla="*/ 2660290 h 3380834"/>
              <a:gd name="connsiteX180" fmla="*/ 6527851 w 12201545"/>
              <a:gd name="connsiteY180" fmla="*/ 2660290 h 3380834"/>
              <a:gd name="connsiteX181" fmla="*/ 6549324 w 12201545"/>
              <a:gd name="connsiteY181" fmla="*/ 2660290 h 3380834"/>
              <a:gd name="connsiteX182" fmla="*/ 6549324 w 12201545"/>
              <a:gd name="connsiteY182" fmla="*/ 3053965 h 3380834"/>
              <a:gd name="connsiteX183" fmla="*/ 6678163 w 12201545"/>
              <a:gd name="connsiteY183" fmla="*/ 3053965 h 3380834"/>
              <a:gd name="connsiteX184" fmla="*/ 6678163 w 12201545"/>
              <a:gd name="connsiteY184" fmla="*/ 2839233 h 3380834"/>
              <a:gd name="connsiteX185" fmla="*/ 6699636 w 12201545"/>
              <a:gd name="connsiteY185" fmla="*/ 2839233 h 3380834"/>
              <a:gd name="connsiteX186" fmla="*/ 6699636 w 12201545"/>
              <a:gd name="connsiteY186" fmla="*/ 2817760 h 3380834"/>
              <a:gd name="connsiteX187" fmla="*/ 6869036 w 12201545"/>
              <a:gd name="connsiteY187" fmla="*/ 2817760 h 3380834"/>
              <a:gd name="connsiteX188" fmla="*/ 6919140 w 12201545"/>
              <a:gd name="connsiteY188" fmla="*/ 2817760 h 3380834"/>
              <a:gd name="connsiteX189" fmla="*/ 6919140 w 12201545"/>
              <a:gd name="connsiteY189" fmla="*/ 2688920 h 3380834"/>
              <a:gd name="connsiteX190" fmla="*/ 6940613 w 12201545"/>
              <a:gd name="connsiteY190" fmla="*/ 2688920 h 3380834"/>
              <a:gd name="connsiteX191" fmla="*/ 6962086 w 12201545"/>
              <a:gd name="connsiteY191" fmla="*/ 2688920 h 3380834"/>
              <a:gd name="connsiteX192" fmla="*/ 6962086 w 12201545"/>
              <a:gd name="connsiteY192" fmla="*/ 2817760 h 3380834"/>
              <a:gd name="connsiteX193" fmla="*/ 7322359 w 12201545"/>
              <a:gd name="connsiteY193" fmla="*/ 2817760 h 3380834"/>
              <a:gd name="connsiteX194" fmla="*/ 7322359 w 12201545"/>
              <a:gd name="connsiteY194" fmla="*/ 2839233 h 3380834"/>
              <a:gd name="connsiteX195" fmla="*/ 7343832 w 12201545"/>
              <a:gd name="connsiteY195" fmla="*/ 2839233 h 3380834"/>
              <a:gd name="connsiteX196" fmla="*/ 7343832 w 12201545"/>
              <a:gd name="connsiteY196" fmla="*/ 2937055 h 3380834"/>
              <a:gd name="connsiteX197" fmla="*/ 7401095 w 12201545"/>
              <a:gd name="connsiteY197" fmla="*/ 2937055 h 3380834"/>
              <a:gd name="connsiteX198" fmla="*/ 7401095 w 12201545"/>
              <a:gd name="connsiteY198" fmla="*/ 2490890 h 3380834"/>
              <a:gd name="connsiteX199" fmla="*/ 7422568 w 12201545"/>
              <a:gd name="connsiteY199" fmla="*/ 2490890 h 3380834"/>
              <a:gd name="connsiteX200" fmla="*/ 7444041 w 12201545"/>
              <a:gd name="connsiteY200" fmla="*/ 2490890 h 3380834"/>
              <a:gd name="connsiteX201" fmla="*/ 7444041 w 12201545"/>
              <a:gd name="connsiteY201" fmla="*/ 2937055 h 3380834"/>
              <a:gd name="connsiteX202" fmla="*/ 7618212 w 12201545"/>
              <a:gd name="connsiteY202" fmla="*/ 2937055 h 3380834"/>
              <a:gd name="connsiteX203" fmla="*/ 7618212 w 12201545"/>
              <a:gd name="connsiteY203" fmla="*/ 2958528 h 3380834"/>
              <a:gd name="connsiteX204" fmla="*/ 7639686 w 12201545"/>
              <a:gd name="connsiteY204" fmla="*/ 2958528 h 3380834"/>
              <a:gd name="connsiteX205" fmla="*/ 7639686 w 12201545"/>
              <a:gd name="connsiteY205" fmla="*/ 3149401 h 3380834"/>
              <a:gd name="connsiteX206" fmla="*/ 7873504 w 12201545"/>
              <a:gd name="connsiteY206" fmla="*/ 3149401 h 3380834"/>
              <a:gd name="connsiteX207" fmla="*/ 7873504 w 12201545"/>
              <a:gd name="connsiteY207" fmla="*/ 2254685 h 3380834"/>
              <a:gd name="connsiteX208" fmla="*/ 7894978 w 12201545"/>
              <a:gd name="connsiteY208" fmla="*/ 2254685 h 3380834"/>
              <a:gd name="connsiteX209" fmla="*/ 7916451 w 12201545"/>
              <a:gd name="connsiteY209" fmla="*/ 2254685 h 3380834"/>
              <a:gd name="connsiteX210" fmla="*/ 7916451 w 12201545"/>
              <a:gd name="connsiteY210" fmla="*/ 3149401 h 3380834"/>
              <a:gd name="connsiteX211" fmla="*/ 7988028 w 12201545"/>
              <a:gd name="connsiteY211" fmla="*/ 3149401 h 3380834"/>
              <a:gd name="connsiteX212" fmla="*/ 7988028 w 12201545"/>
              <a:gd name="connsiteY212" fmla="*/ 3168488 h 3380834"/>
              <a:gd name="connsiteX213" fmla="*/ 8009502 w 12201545"/>
              <a:gd name="connsiteY213" fmla="*/ 3168488 h 3380834"/>
              <a:gd name="connsiteX214" fmla="*/ 8009502 w 12201545"/>
              <a:gd name="connsiteY214" fmla="*/ 3304485 h 3380834"/>
              <a:gd name="connsiteX215" fmla="*/ 7988028 w 12201545"/>
              <a:gd name="connsiteY215" fmla="*/ 3304485 h 3380834"/>
              <a:gd name="connsiteX216" fmla="*/ 7966555 w 12201545"/>
              <a:gd name="connsiteY216" fmla="*/ 3304485 h 3380834"/>
              <a:gd name="connsiteX217" fmla="*/ 7966555 w 12201545"/>
              <a:gd name="connsiteY217" fmla="*/ 3189962 h 3380834"/>
              <a:gd name="connsiteX218" fmla="*/ 7608668 w 12201545"/>
              <a:gd name="connsiteY218" fmla="*/ 3189962 h 3380834"/>
              <a:gd name="connsiteX219" fmla="*/ 7608668 w 12201545"/>
              <a:gd name="connsiteY219" fmla="*/ 3168488 h 3380834"/>
              <a:gd name="connsiteX220" fmla="*/ 7587195 w 12201545"/>
              <a:gd name="connsiteY220" fmla="*/ 3168488 h 3380834"/>
              <a:gd name="connsiteX221" fmla="*/ 7587195 w 12201545"/>
              <a:gd name="connsiteY221" fmla="*/ 2977616 h 3380834"/>
              <a:gd name="connsiteX222" fmla="*/ 7315202 w 12201545"/>
              <a:gd name="connsiteY222" fmla="*/ 2977616 h 3380834"/>
              <a:gd name="connsiteX223" fmla="*/ 6995490 w 12201545"/>
              <a:gd name="connsiteY223" fmla="*/ 2977616 h 3380834"/>
              <a:gd name="connsiteX224" fmla="*/ 6995490 w 12201545"/>
              <a:gd name="connsiteY224" fmla="*/ 3304485 h 3380834"/>
              <a:gd name="connsiteX225" fmla="*/ 6974016 w 12201545"/>
              <a:gd name="connsiteY225" fmla="*/ 3304485 h 3380834"/>
              <a:gd name="connsiteX226" fmla="*/ 6952543 w 12201545"/>
              <a:gd name="connsiteY226" fmla="*/ 3304485 h 3380834"/>
              <a:gd name="connsiteX227" fmla="*/ 6952543 w 12201545"/>
              <a:gd name="connsiteY227" fmla="*/ 2958528 h 3380834"/>
              <a:gd name="connsiteX228" fmla="*/ 6974016 w 12201545"/>
              <a:gd name="connsiteY228" fmla="*/ 2958528 h 3380834"/>
              <a:gd name="connsiteX229" fmla="*/ 6974016 w 12201545"/>
              <a:gd name="connsiteY229" fmla="*/ 2937055 h 3380834"/>
              <a:gd name="connsiteX230" fmla="*/ 7293729 w 12201545"/>
              <a:gd name="connsiteY230" fmla="*/ 2937055 h 3380834"/>
              <a:gd name="connsiteX231" fmla="*/ 7293729 w 12201545"/>
              <a:gd name="connsiteY231" fmla="*/ 2860706 h 3380834"/>
              <a:gd name="connsiteX232" fmla="*/ 6861879 w 12201545"/>
              <a:gd name="connsiteY232" fmla="*/ 2860706 h 3380834"/>
              <a:gd name="connsiteX233" fmla="*/ 6713952 w 12201545"/>
              <a:gd name="connsiteY233" fmla="*/ 2860706 h 3380834"/>
              <a:gd name="connsiteX234" fmla="*/ 6713952 w 12201545"/>
              <a:gd name="connsiteY234" fmla="*/ 3056351 h 3380834"/>
              <a:gd name="connsiteX235" fmla="*/ 6861879 w 12201545"/>
              <a:gd name="connsiteY235" fmla="*/ 3056351 h 3380834"/>
              <a:gd name="connsiteX236" fmla="*/ 6861879 w 12201545"/>
              <a:gd name="connsiteY236" fmla="*/ 3075438 h 3380834"/>
              <a:gd name="connsiteX237" fmla="*/ 6861879 w 12201545"/>
              <a:gd name="connsiteY237" fmla="*/ 3077824 h 3380834"/>
              <a:gd name="connsiteX238" fmla="*/ 6883352 w 12201545"/>
              <a:gd name="connsiteY238" fmla="*/ 3077824 h 3380834"/>
              <a:gd name="connsiteX239" fmla="*/ 6883352 w 12201545"/>
              <a:gd name="connsiteY239" fmla="*/ 3275854 h 3380834"/>
              <a:gd name="connsiteX240" fmla="*/ 6861879 w 12201545"/>
              <a:gd name="connsiteY240" fmla="*/ 3275854 h 3380834"/>
              <a:gd name="connsiteX241" fmla="*/ 6840406 w 12201545"/>
              <a:gd name="connsiteY241" fmla="*/ 3275854 h 3380834"/>
              <a:gd name="connsiteX242" fmla="*/ 6840406 w 12201545"/>
              <a:gd name="connsiteY242" fmla="*/ 3096911 h 3380834"/>
              <a:gd name="connsiteX243" fmla="*/ 6644761 w 12201545"/>
              <a:gd name="connsiteY243" fmla="*/ 3096911 h 3380834"/>
              <a:gd name="connsiteX244" fmla="*/ 6644761 w 12201545"/>
              <a:gd name="connsiteY244" fmla="*/ 3306871 h 3380834"/>
              <a:gd name="connsiteX245" fmla="*/ 6623288 w 12201545"/>
              <a:gd name="connsiteY245" fmla="*/ 3306871 h 3380834"/>
              <a:gd name="connsiteX246" fmla="*/ 6601815 w 12201545"/>
              <a:gd name="connsiteY246" fmla="*/ 3306871 h 3380834"/>
              <a:gd name="connsiteX247" fmla="*/ 6601815 w 12201545"/>
              <a:gd name="connsiteY247" fmla="*/ 3096911 h 3380834"/>
              <a:gd name="connsiteX248" fmla="*/ 6520693 w 12201545"/>
              <a:gd name="connsiteY248" fmla="*/ 3096911 h 3380834"/>
              <a:gd name="connsiteX249" fmla="*/ 6327435 w 12201545"/>
              <a:gd name="connsiteY249" fmla="*/ 3096911 h 3380834"/>
              <a:gd name="connsiteX250" fmla="*/ 6327435 w 12201545"/>
              <a:gd name="connsiteY250" fmla="*/ 3306871 h 3380834"/>
              <a:gd name="connsiteX251" fmla="*/ 6305961 w 12201545"/>
              <a:gd name="connsiteY251" fmla="*/ 3306871 h 3380834"/>
              <a:gd name="connsiteX252" fmla="*/ 6284488 w 12201545"/>
              <a:gd name="connsiteY252" fmla="*/ 3306871 h 3380834"/>
              <a:gd name="connsiteX253" fmla="*/ 6284488 w 12201545"/>
              <a:gd name="connsiteY253" fmla="*/ 3096911 h 3380834"/>
              <a:gd name="connsiteX254" fmla="*/ 6112703 w 12201545"/>
              <a:gd name="connsiteY254" fmla="*/ 3096911 h 3380834"/>
              <a:gd name="connsiteX255" fmla="*/ 6112703 w 12201545"/>
              <a:gd name="connsiteY255" fmla="*/ 3306871 h 3380834"/>
              <a:gd name="connsiteX256" fmla="*/ 6091230 w 12201545"/>
              <a:gd name="connsiteY256" fmla="*/ 3306871 h 3380834"/>
              <a:gd name="connsiteX257" fmla="*/ 6069756 w 12201545"/>
              <a:gd name="connsiteY257" fmla="*/ 3306871 h 3380834"/>
              <a:gd name="connsiteX258" fmla="*/ 6069756 w 12201545"/>
              <a:gd name="connsiteY258" fmla="*/ 3099297 h 3380834"/>
              <a:gd name="connsiteX259" fmla="*/ 4895888 w 12201545"/>
              <a:gd name="connsiteY259" fmla="*/ 3099297 h 3380834"/>
              <a:gd name="connsiteX260" fmla="*/ 4318498 w 12201545"/>
              <a:gd name="connsiteY260" fmla="*/ 3099297 h 3380834"/>
              <a:gd name="connsiteX261" fmla="*/ 4318498 w 12201545"/>
              <a:gd name="connsiteY261" fmla="*/ 3330730 h 3380834"/>
              <a:gd name="connsiteX262" fmla="*/ 4297025 w 12201545"/>
              <a:gd name="connsiteY262" fmla="*/ 3330730 h 3380834"/>
              <a:gd name="connsiteX263" fmla="*/ 4275552 w 12201545"/>
              <a:gd name="connsiteY263" fmla="*/ 3330730 h 3380834"/>
              <a:gd name="connsiteX264" fmla="*/ 4275552 w 12201545"/>
              <a:gd name="connsiteY264" fmla="*/ 3077824 h 3380834"/>
              <a:gd name="connsiteX265" fmla="*/ 4297025 w 12201545"/>
              <a:gd name="connsiteY265" fmla="*/ 3077824 h 3380834"/>
              <a:gd name="connsiteX266" fmla="*/ 4297025 w 12201545"/>
              <a:gd name="connsiteY266" fmla="*/ 3056351 h 3380834"/>
              <a:gd name="connsiteX267" fmla="*/ 4874415 w 12201545"/>
              <a:gd name="connsiteY267" fmla="*/ 3056351 h 3380834"/>
              <a:gd name="connsiteX268" fmla="*/ 4874415 w 12201545"/>
              <a:gd name="connsiteY268" fmla="*/ 2428856 h 3380834"/>
              <a:gd name="connsiteX269" fmla="*/ 4895888 w 12201545"/>
              <a:gd name="connsiteY269" fmla="*/ 2428856 h 3380834"/>
              <a:gd name="connsiteX270" fmla="*/ 4895888 w 12201545"/>
              <a:gd name="connsiteY270" fmla="*/ 2252299 h 3380834"/>
              <a:gd name="connsiteX271" fmla="*/ 4227833 w 12201545"/>
              <a:gd name="connsiteY271" fmla="*/ 2252299 h 3380834"/>
              <a:gd name="connsiteX272" fmla="*/ 4227833 w 12201545"/>
              <a:gd name="connsiteY272" fmla="*/ 2347735 h 3380834"/>
              <a:gd name="connsiteX273" fmla="*/ 4165800 w 12201545"/>
              <a:gd name="connsiteY273" fmla="*/ 2347735 h 3380834"/>
              <a:gd name="connsiteX274" fmla="*/ 4165800 w 12201545"/>
              <a:gd name="connsiteY274" fmla="*/ 3330730 h 3380834"/>
              <a:gd name="connsiteX275" fmla="*/ 4144326 w 12201545"/>
              <a:gd name="connsiteY275" fmla="*/ 3330730 h 3380834"/>
              <a:gd name="connsiteX276" fmla="*/ 4122853 w 12201545"/>
              <a:gd name="connsiteY276" fmla="*/ 3330730 h 3380834"/>
              <a:gd name="connsiteX277" fmla="*/ 4122853 w 12201545"/>
              <a:gd name="connsiteY277" fmla="*/ 2352507 h 3380834"/>
              <a:gd name="connsiteX278" fmla="*/ 3929594 w 12201545"/>
              <a:gd name="connsiteY278" fmla="*/ 2402611 h 3380834"/>
              <a:gd name="connsiteX279" fmla="*/ 3929594 w 12201545"/>
              <a:gd name="connsiteY279" fmla="*/ 2624501 h 3380834"/>
              <a:gd name="connsiteX280" fmla="*/ 3788826 w 12201545"/>
              <a:gd name="connsiteY280" fmla="*/ 2483732 h 3380834"/>
              <a:gd name="connsiteX281" fmla="*/ 3788826 w 12201545"/>
              <a:gd name="connsiteY281" fmla="*/ 2428856 h 3380834"/>
              <a:gd name="connsiteX282" fmla="*/ 3714863 w 12201545"/>
              <a:gd name="connsiteY282" fmla="*/ 2428856 h 3380834"/>
              <a:gd name="connsiteX283" fmla="*/ 3714863 w 12201545"/>
              <a:gd name="connsiteY283" fmla="*/ 2863092 h 3380834"/>
              <a:gd name="connsiteX284" fmla="*/ 3736336 w 12201545"/>
              <a:gd name="connsiteY284" fmla="*/ 2863092 h 3380834"/>
              <a:gd name="connsiteX285" fmla="*/ 3736336 w 12201545"/>
              <a:gd name="connsiteY285" fmla="*/ 2863092 h 3380834"/>
              <a:gd name="connsiteX286" fmla="*/ 3896192 w 12201545"/>
              <a:gd name="connsiteY286" fmla="*/ 2863092 h 3380834"/>
              <a:gd name="connsiteX287" fmla="*/ 3896192 w 12201545"/>
              <a:gd name="connsiteY287" fmla="*/ 2796286 h 3380834"/>
              <a:gd name="connsiteX288" fmla="*/ 3917665 w 12201545"/>
              <a:gd name="connsiteY288" fmla="*/ 2796286 h 3380834"/>
              <a:gd name="connsiteX289" fmla="*/ 3917665 w 12201545"/>
              <a:gd name="connsiteY289" fmla="*/ 2774813 h 3380834"/>
              <a:gd name="connsiteX290" fmla="*/ 4094222 w 12201545"/>
              <a:gd name="connsiteY290" fmla="*/ 2774813 h 3380834"/>
              <a:gd name="connsiteX291" fmla="*/ 4094222 w 12201545"/>
              <a:gd name="connsiteY291" fmla="*/ 2796286 h 3380834"/>
              <a:gd name="connsiteX292" fmla="*/ 4094222 w 12201545"/>
              <a:gd name="connsiteY292" fmla="*/ 2815374 h 3380834"/>
              <a:gd name="connsiteX293" fmla="*/ 3936752 w 12201545"/>
              <a:gd name="connsiteY293" fmla="*/ 2815374 h 3380834"/>
              <a:gd name="connsiteX294" fmla="*/ 3936752 w 12201545"/>
              <a:gd name="connsiteY294" fmla="*/ 2882179 h 3380834"/>
              <a:gd name="connsiteX295" fmla="*/ 3915279 w 12201545"/>
              <a:gd name="connsiteY295" fmla="*/ 2882179 h 3380834"/>
              <a:gd name="connsiteX296" fmla="*/ 3915279 w 12201545"/>
              <a:gd name="connsiteY296" fmla="*/ 2903652 h 3380834"/>
              <a:gd name="connsiteX297" fmla="*/ 3755423 w 12201545"/>
              <a:gd name="connsiteY297" fmla="*/ 2903652 h 3380834"/>
              <a:gd name="connsiteX298" fmla="*/ 3755423 w 12201545"/>
              <a:gd name="connsiteY298" fmla="*/ 2953757 h 3380834"/>
              <a:gd name="connsiteX299" fmla="*/ 3829386 w 12201545"/>
              <a:gd name="connsiteY299" fmla="*/ 2953757 h 3380834"/>
              <a:gd name="connsiteX300" fmla="*/ 3829386 w 12201545"/>
              <a:gd name="connsiteY300" fmla="*/ 2972844 h 3380834"/>
              <a:gd name="connsiteX301" fmla="*/ 3850859 w 12201545"/>
              <a:gd name="connsiteY301" fmla="*/ 2972844 h 3380834"/>
              <a:gd name="connsiteX302" fmla="*/ 3850859 w 12201545"/>
              <a:gd name="connsiteY302" fmla="*/ 3156559 h 3380834"/>
              <a:gd name="connsiteX303" fmla="*/ 4001172 w 12201545"/>
              <a:gd name="connsiteY303" fmla="*/ 3156559 h 3380834"/>
              <a:gd name="connsiteX304" fmla="*/ 4001172 w 12201545"/>
              <a:gd name="connsiteY304" fmla="*/ 3166102 h 3380834"/>
              <a:gd name="connsiteX305" fmla="*/ 4022645 w 12201545"/>
              <a:gd name="connsiteY305" fmla="*/ 3166102 h 3380834"/>
              <a:gd name="connsiteX306" fmla="*/ 4022645 w 12201545"/>
              <a:gd name="connsiteY306" fmla="*/ 3304485 h 3380834"/>
              <a:gd name="connsiteX307" fmla="*/ 4001172 w 12201545"/>
              <a:gd name="connsiteY307" fmla="*/ 3304485 h 3380834"/>
              <a:gd name="connsiteX308" fmla="*/ 3979699 w 12201545"/>
              <a:gd name="connsiteY308" fmla="*/ 3304485 h 3380834"/>
              <a:gd name="connsiteX309" fmla="*/ 3979699 w 12201545"/>
              <a:gd name="connsiteY309" fmla="*/ 3197119 h 3380834"/>
              <a:gd name="connsiteX310" fmla="*/ 3829386 w 12201545"/>
              <a:gd name="connsiteY310" fmla="*/ 3197119 h 3380834"/>
              <a:gd name="connsiteX311" fmla="*/ 3829386 w 12201545"/>
              <a:gd name="connsiteY311" fmla="*/ 3175646 h 3380834"/>
              <a:gd name="connsiteX312" fmla="*/ 3807913 w 12201545"/>
              <a:gd name="connsiteY312" fmla="*/ 3175646 h 3380834"/>
              <a:gd name="connsiteX313" fmla="*/ 3807913 w 12201545"/>
              <a:gd name="connsiteY313" fmla="*/ 2991931 h 3380834"/>
              <a:gd name="connsiteX314" fmla="*/ 3733950 w 12201545"/>
              <a:gd name="connsiteY314" fmla="*/ 2991931 h 3380834"/>
              <a:gd name="connsiteX315" fmla="*/ 3733950 w 12201545"/>
              <a:gd name="connsiteY315" fmla="*/ 2970458 h 3380834"/>
              <a:gd name="connsiteX316" fmla="*/ 3712477 w 12201545"/>
              <a:gd name="connsiteY316" fmla="*/ 2970458 h 3380834"/>
              <a:gd name="connsiteX317" fmla="*/ 3712477 w 12201545"/>
              <a:gd name="connsiteY317" fmla="*/ 2901266 h 3380834"/>
              <a:gd name="connsiteX318" fmla="*/ 3648057 w 12201545"/>
              <a:gd name="connsiteY318" fmla="*/ 2901266 h 3380834"/>
              <a:gd name="connsiteX319" fmla="*/ 3648057 w 12201545"/>
              <a:gd name="connsiteY319" fmla="*/ 2879793 h 3380834"/>
              <a:gd name="connsiteX320" fmla="*/ 3626584 w 12201545"/>
              <a:gd name="connsiteY320" fmla="*/ 2879793 h 3380834"/>
              <a:gd name="connsiteX321" fmla="*/ 3626584 w 12201545"/>
              <a:gd name="connsiteY321" fmla="*/ 2815374 h 3380834"/>
              <a:gd name="connsiteX322" fmla="*/ 3266311 w 12201545"/>
              <a:gd name="connsiteY322" fmla="*/ 2815374 h 3380834"/>
              <a:gd name="connsiteX323" fmla="*/ 3266311 w 12201545"/>
              <a:gd name="connsiteY323" fmla="*/ 2796286 h 3380834"/>
              <a:gd name="connsiteX324" fmla="*/ 3244838 w 12201545"/>
              <a:gd name="connsiteY324" fmla="*/ 2796286 h 3380834"/>
              <a:gd name="connsiteX325" fmla="*/ 3244838 w 12201545"/>
              <a:gd name="connsiteY325" fmla="*/ 2600642 h 3380834"/>
              <a:gd name="connsiteX326" fmla="*/ 3266311 w 12201545"/>
              <a:gd name="connsiteY326" fmla="*/ 2600642 h 3380834"/>
              <a:gd name="connsiteX327" fmla="*/ 3287785 w 12201545"/>
              <a:gd name="connsiteY327" fmla="*/ 2600642 h 3380834"/>
              <a:gd name="connsiteX328" fmla="*/ 3287785 w 12201545"/>
              <a:gd name="connsiteY328" fmla="*/ 2774813 h 3380834"/>
              <a:gd name="connsiteX329" fmla="*/ 3648057 w 12201545"/>
              <a:gd name="connsiteY329" fmla="*/ 2774813 h 3380834"/>
              <a:gd name="connsiteX330" fmla="*/ 3648057 w 12201545"/>
              <a:gd name="connsiteY330" fmla="*/ 2796286 h 3380834"/>
              <a:gd name="connsiteX331" fmla="*/ 3669530 w 12201545"/>
              <a:gd name="connsiteY331" fmla="*/ 2796286 h 3380834"/>
              <a:gd name="connsiteX332" fmla="*/ 3669530 w 12201545"/>
              <a:gd name="connsiteY332" fmla="*/ 2865478 h 3380834"/>
              <a:gd name="connsiteX333" fmla="*/ 3671916 w 12201545"/>
              <a:gd name="connsiteY333" fmla="*/ 2865478 h 3380834"/>
              <a:gd name="connsiteX334" fmla="*/ 3671916 w 12201545"/>
              <a:gd name="connsiteY334" fmla="*/ 2431242 h 3380834"/>
              <a:gd name="connsiteX335" fmla="*/ 3445255 w 12201545"/>
              <a:gd name="connsiteY335" fmla="*/ 2431242 h 3380834"/>
              <a:gd name="connsiteX336" fmla="*/ 3445255 w 12201545"/>
              <a:gd name="connsiteY336" fmla="*/ 2540994 h 3380834"/>
              <a:gd name="connsiteX337" fmla="*/ 3268697 w 12201545"/>
              <a:gd name="connsiteY337" fmla="*/ 2540994 h 3380834"/>
              <a:gd name="connsiteX338" fmla="*/ 3268697 w 12201545"/>
              <a:gd name="connsiteY338" fmla="*/ 1557999 h 3380834"/>
              <a:gd name="connsiteX339" fmla="*/ 3077825 w 12201545"/>
              <a:gd name="connsiteY339" fmla="*/ 1557999 h 3380834"/>
              <a:gd name="connsiteX340" fmla="*/ 3077825 w 12201545"/>
              <a:gd name="connsiteY340" fmla="*/ 1462563 h 3380834"/>
              <a:gd name="connsiteX341" fmla="*/ 2901267 w 12201545"/>
              <a:gd name="connsiteY341" fmla="*/ 1462563 h 3380834"/>
              <a:gd name="connsiteX342" fmla="*/ 2901267 w 12201545"/>
              <a:gd name="connsiteY342" fmla="*/ 1326566 h 3380834"/>
              <a:gd name="connsiteX343" fmla="*/ 2832076 w 12201545"/>
              <a:gd name="connsiteY343" fmla="*/ 1326566 h 3380834"/>
              <a:gd name="connsiteX344" fmla="*/ 2832076 w 12201545"/>
              <a:gd name="connsiteY344" fmla="*/ 1095133 h 3380834"/>
              <a:gd name="connsiteX345" fmla="*/ 2762884 w 12201545"/>
              <a:gd name="connsiteY345" fmla="*/ 1095133 h 3380834"/>
              <a:gd name="connsiteX346" fmla="*/ 2762884 w 12201545"/>
              <a:gd name="connsiteY346" fmla="*/ 1491194 h 3380834"/>
              <a:gd name="connsiteX347" fmla="*/ 2626887 w 12201545"/>
              <a:gd name="connsiteY347" fmla="*/ 1491194 h 3380834"/>
              <a:gd name="connsiteX348" fmla="*/ 2626887 w 12201545"/>
              <a:gd name="connsiteY348" fmla="*/ 2977616 h 3380834"/>
              <a:gd name="connsiteX349" fmla="*/ 2648361 w 12201545"/>
              <a:gd name="connsiteY349" fmla="*/ 2977616 h 3380834"/>
              <a:gd name="connsiteX350" fmla="*/ 2648361 w 12201545"/>
              <a:gd name="connsiteY350" fmla="*/ 3309257 h 3380834"/>
              <a:gd name="connsiteX351" fmla="*/ 2626887 w 12201545"/>
              <a:gd name="connsiteY351" fmla="*/ 3309257 h 3380834"/>
              <a:gd name="connsiteX352" fmla="*/ 2624502 w 12201545"/>
              <a:gd name="connsiteY352" fmla="*/ 3309257 h 3380834"/>
              <a:gd name="connsiteX353" fmla="*/ 2624502 w 12201545"/>
              <a:gd name="connsiteY353" fmla="*/ 2977616 h 3380834"/>
              <a:gd name="connsiteX354" fmla="*/ 2323877 w 12201545"/>
              <a:gd name="connsiteY354" fmla="*/ 2977616 h 3380834"/>
              <a:gd name="connsiteX355" fmla="*/ 2323877 w 12201545"/>
              <a:gd name="connsiteY355" fmla="*/ 3309257 h 3380834"/>
              <a:gd name="connsiteX356" fmla="*/ 2302404 w 12201545"/>
              <a:gd name="connsiteY356" fmla="*/ 3309257 h 3380834"/>
              <a:gd name="connsiteX357" fmla="*/ 2280930 w 12201545"/>
              <a:gd name="connsiteY357" fmla="*/ 3309257 h 3380834"/>
              <a:gd name="connsiteX358" fmla="*/ 2280930 w 12201545"/>
              <a:gd name="connsiteY358" fmla="*/ 2977616 h 3380834"/>
              <a:gd name="connsiteX359" fmla="*/ 2302404 w 12201545"/>
              <a:gd name="connsiteY359" fmla="*/ 2977616 h 3380834"/>
              <a:gd name="connsiteX360" fmla="*/ 2302404 w 12201545"/>
              <a:gd name="connsiteY360" fmla="*/ 2252299 h 3380834"/>
              <a:gd name="connsiteX361" fmla="*/ 2166407 w 12201545"/>
              <a:gd name="connsiteY361" fmla="*/ 2183108 h 3380834"/>
              <a:gd name="connsiteX362" fmla="*/ 2166407 w 12201545"/>
              <a:gd name="connsiteY362" fmla="*/ 1965990 h 3380834"/>
              <a:gd name="connsiteX363" fmla="*/ 2056655 w 12201545"/>
              <a:gd name="connsiteY363" fmla="*/ 1965990 h 3380834"/>
              <a:gd name="connsiteX364" fmla="*/ 2056655 w 12201545"/>
              <a:gd name="connsiteY364" fmla="*/ 1815677 h 3380834"/>
              <a:gd name="connsiteX365" fmla="*/ 1920658 w 12201545"/>
              <a:gd name="connsiteY365" fmla="*/ 1815677 h 3380834"/>
              <a:gd name="connsiteX366" fmla="*/ 1920658 w 12201545"/>
              <a:gd name="connsiteY366" fmla="*/ 1720241 h 3380834"/>
              <a:gd name="connsiteX367" fmla="*/ 1689225 w 12201545"/>
              <a:gd name="connsiteY367" fmla="*/ 1720241 h 3380834"/>
              <a:gd name="connsiteX368" fmla="*/ 1689225 w 12201545"/>
              <a:gd name="connsiteY368" fmla="*/ 1801362 h 3380834"/>
              <a:gd name="connsiteX369" fmla="*/ 1593788 w 12201545"/>
              <a:gd name="connsiteY369" fmla="*/ 1801362 h 3380834"/>
              <a:gd name="connsiteX370" fmla="*/ 1593788 w 12201545"/>
              <a:gd name="connsiteY370" fmla="*/ 1992235 h 3380834"/>
              <a:gd name="connsiteX371" fmla="*/ 1498352 w 12201545"/>
              <a:gd name="connsiteY371" fmla="*/ 1992235 h 3380834"/>
              <a:gd name="connsiteX372" fmla="*/ 1498352 w 12201545"/>
              <a:gd name="connsiteY372" fmla="*/ 2101987 h 3380834"/>
              <a:gd name="connsiteX373" fmla="*/ 1348039 w 12201545"/>
              <a:gd name="connsiteY373" fmla="*/ 2237984 h 3380834"/>
              <a:gd name="connsiteX374" fmla="*/ 1348039 w 12201545"/>
              <a:gd name="connsiteY374" fmla="*/ 2388296 h 3380834"/>
              <a:gd name="connsiteX375" fmla="*/ 1369513 w 12201545"/>
              <a:gd name="connsiteY375" fmla="*/ 2388296 h 3380834"/>
              <a:gd name="connsiteX376" fmla="*/ 1369513 w 12201545"/>
              <a:gd name="connsiteY376" fmla="*/ 3280626 h 3380834"/>
              <a:gd name="connsiteX377" fmla="*/ 1348039 w 12201545"/>
              <a:gd name="connsiteY377" fmla="*/ 3280626 h 3380834"/>
              <a:gd name="connsiteX378" fmla="*/ 1326566 w 12201545"/>
              <a:gd name="connsiteY378" fmla="*/ 3280626 h 3380834"/>
              <a:gd name="connsiteX379" fmla="*/ 1326566 w 12201545"/>
              <a:gd name="connsiteY379" fmla="*/ 2388296 h 3380834"/>
              <a:gd name="connsiteX380" fmla="*/ 1288392 w 12201545"/>
              <a:gd name="connsiteY380" fmla="*/ 2388296 h 3380834"/>
              <a:gd name="connsiteX381" fmla="*/ 1288392 w 12201545"/>
              <a:gd name="connsiteY381" fmla="*/ 3280626 h 3380834"/>
              <a:gd name="connsiteX382" fmla="*/ 1266918 w 12201545"/>
              <a:gd name="connsiteY382" fmla="*/ 3280626 h 3380834"/>
              <a:gd name="connsiteX383" fmla="*/ 1245445 w 12201545"/>
              <a:gd name="connsiteY383" fmla="*/ 3280626 h 3380834"/>
              <a:gd name="connsiteX384" fmla="*/ 1245445 w 12201545"/>
              <a:gd name="connsiteY384" fmla="*/ 2388296 h 3380834"/>
              <a:gd name="connsiteX385" fmla="*/ 1266918 w 12201545"/>
              <a:gd name="connsiteY385" fmla="*/ 2388296 h 3380834"/>
              <a:gd name="connsiteX386" fmla="*/ 1266918 w 12201545"/>
              <a:gd name="connsiteY386" fmla="*/ 1379056 h 3380834"/>
              <a:gd name="connsiteX387" fmla="*/ 1185798 w 12201545"/>
              <a:gd name="connsiteY387" fmla="*/ 1379056 h 3380834"/>
              <a:gd name="connsiteX388" fmla="*/ 1185798 w 12201545"/>
              <a:gd name="connsiteY388" fmla="*/ 1188183 h 3380834"/>
              <a:gd name="connsiteX389" fmla="*/ 1076046 w 12201545"/>
              <a:gd name="connsiteY389" fmla="*/ 1092747 h 3380834"/>
              <a:gd name="connsiteX390" fmla="*/ 722931 w 12201545"/>
              <a:gd name="connsiteY390" fmla="*/ 1092747 h 3380834"/>
              <a:gd name="connsiteX391" fmla="*/ 722931 w 12201545"/>
              <a:gd name="connsiteY391" fmla="*/ 1419616 h 3380834"/>
              <a:gd name="connsiteX392" fmla="*/ 641810 w 12201545"/>
              <a:gd name="connsiteY392" fmla="*/ 1419616 h 3380834"/>
              <a:gd name="connsiteX393" fmla="*/ 641810 w 12201545"/>
              <a:gd name="connsiteY393" fmla="*/ 1569929 h 3380834"/>
              <a:gd name="connsiteX394" fmla="*/ 572619 w 12201545"/>
              <a:gd name="connsiteY394" fmla="*/ 1569929 h 3380834"/>
              <a:gd name="connsiteX395" fmla="*/ 572619 w 12201545"/>
              <a:gd name="connsiteY395" fmla="*/ 2686535 h 3380834"/>
              <a:gd name="connsiteX396" fmla="*/ 594092 w 12201545"/>
              <a:gd name="connsiteY396" fmla="*/ 2686535 h 3380834"/>
              <a:gd name="connsiteX397" fmla="*/ 594092 w 12201545"/>
              <a:gd name="connsiteY397" fmla="*/ 3056351 h 3380834"/>
              <a:gd name="connsiteX398" fmla="*/ 668055 w 12201545"/>
              <a:gd name="connsiteY398" fmla="*/ 3056351 h 3380834"/>
              <a:gd name="connsiteX399" fmla="*/ 668055 w 12201545"/>
              <a:gd name="connsiteY399" fmla="*/ 3077824 h 3380834"/>
              <a:gd name="connsiteX400" fmla="*/ 689528 w 12201545"/>
              <a:gd name="connsiteY400" fmla="*/ 3077824 h 3380834"/>
              <a:gd name="connsiteX401" fmla="*/ 689528 w 12201545"/>
              <a:gd name="connsiteY401" fmla="*/ 3304485 h 3380834"/>
              <a:gd name="connsiteX402" fmla="*/ 668055 w 12201545"/>
              <a:gd name="connsiteY402" fmla="*/ 3304485 h 3380834"/>
              <a:gd name="connsiteX403" fmla="*/ 646582 w 12201545"/>
              <a:gd name="connsiteY403" fmla="*/ 3304485 h 3380834"/>
              <a:gd name="connsiteX404" fmla="*/ 646582 w 12201545"/>
              <a:gd name="connsiteY404" fmla="*/ 3096911 h 3380834"/>
              <a:gd name="connsiteX405" fmla="*/ 515357 w 12201545"/>
              <a:gd name="connsiteY405" fmla="*/ 3096911 h 3380834"/>
              <a:gd name="connsiteX406" fmla="*/ 54876 w 12201545"/>
              <a:gd name="connsiteY406" fmla="*/ 3096911 h 3380834"/>
              <a:gd name="connsiteX407" fmla="*/ 54876 w 12201545"/>
              <a:gd name="connsiteY407" fmla="*/ 3077824 h 3380834"/>
              <a:gd name="connsiteX408" fmla="*/ 54876 w 12201545"/>
              <a:gd name="connsiteY408" fmla="*/ 3056351 h 3380834"/>
              <a:gd name="connsiteX409" fmla="*/ 515357 w 12201545"/>
              <a:gd name="connsiteY409" fmla="*/ 3056351 h 3380834"/>
              <a:gd name="connsiteX410" fmla="*/ 551145 w 12201545"/>
              <a:gd name="connsiteY410" fmla="*/ 3056351 h 3380834"/>
              <a:gd name="connsiteX411" fmla="*/ 551145 w 12201545"/>
              <a:gd name="connsiteY411" fmla="*/ 2686535 h 3380834"/>
              <a:gd name="connsiteX412" fmla="*/ 0 w 12201545"/>
              <a:gd name="connsiteY412" fmla="*/ 2686535 h 3380834"/>
              <a:gd name="connsiteX413" fmla="*/ 0 w 12201545"/>
              <a:gd name="connsiteY413" fmla="*/ 3380834 h 3380834"/>
              <a:gd name="connsiteX414" fmla="*/ 12201545 w 12201545"/>
              <a:gd name="connsiteY414" fmla="*/ 3380834 h 3380834"/>
              <a:gd name="connsiteX415" fmla="*/ 12201545 w 12201545"/>
              <a:gd name="connsiteY415" fmla="*/ 3096911 h 3380834"/>
              <a:gd name="connsiteX416" fmla="*/ 11409424 w 12201545"/>
              <a:gd name="connsiteY416" fmla="*/ 3096911 h 3380834"/>
              <a:gd name="connsiteX417" fmla="*/ 11194692 w 12201545"/>
              <a:gd name="connsiteY417" fmla="*/ 3096911 h 3380834"/>
              <a:gd name="connsiteX418" fmla="*/ 11194692 w 12201545"/>
              <a:gd name="connsiteY418" fmla="*/ 3304485 h 3380834"/>
              <a:gd name="connsiteX419" fmla="*/ 11173218 w 12201545"/>
              <a:gd name="connsiteY419" fmla="*/ 3304485 h 3380834"/>
              <a:gd name="connsiteX420" fmla="*/ 11151745 w 12201545"/>
              <a:gd name="connsiteY420" fmla="*/ 3304485 h 3380834"/>
              <a:gd name="connsiteX421" fmla="*/ 11151745 w 12201545"/>
              <a:gd name="connsiteY421" fmla="*/ 3077824 h 3380834"/>
              <a:gd name="connsiteX422" fmla="*/ 11173218 w 12201545"/>
              <a:gd name="connsiteY422" fmla="*/ 3077824 h 3380834"/>
              <a:gd name="connsiteX423" fmla="*/ 11173218 w 12201545"/>
              <a:gd name="connsiteY423" fmla="*/ 3056351 h 3380834"/>
              <a:gd name="connsiteX424" fmla="*/ 11387950 w 12201545"/>
              <a:gd name="connsiteY424" fmla="*/ 3056351 h 3380834"/>
              <a:gd name="connsiteX425" fmla="*/ 11387950 w 12201545"/>
              <a:gd name="connsiteY425" fmla="*/ 2774813 h 3380834"/>
              <a:gd name="connsiteX426" fmla="*/ 11409424 w 12201545"/>
              <a:gd name="connsiteY426" fmla="*/ 2774813 h 3380834"/>
              <a:gd name="connsiteX427" fmla="*/ 11409424 w 12201545"/>
              <a:gd name="connsiteY427" fmla="*/ 2753340 h 3380834"/>
              <a:gd name="connsiteX428" fmla="*/ 11636085 w 12201545"/>
              <a:gd name="connsiteY428" fmla="*/ 2753340 h 3380834"/>
              <a:gd name="connsiteX429" fmla="*/ 11636085 w 12201545"/>
              <a:gd name="connsiteY429" fmla="*/ 2774813 h 3380834"/>
              <a:gd name="connsiteX430" fmla="*/ 11636085 w 12201545"/>
              <a:gd name="connsiteY430" fmla="*/ 2796286 h 3380834"/>
              <a:gd name="connsiteX431" fmla="*/ 11430897 w 12201545"/>
              <a:gd name="connsiteY431" fmla="*/ 2796286 h 3380834"/>
              <a:gd name="connsiteX432" fmla="*/ 11430897 w 12201545"/>
              <a:gd name="connsiteY432" fmla="*/ 3056351 h 3380834"/>
              <a:gd name="connsiteX433" fmla="*/ 12201545 w 12201545"/>
              <a:gd name="connsiteY433" fmla="*/ 3056351 h 3380834"/>
              <a:gd name="connsiteX434" fmla="*/ 12201545 w 12201545"/>
              <a:gd name="connsiteY434" fmla="*/ 2879793 h 3380834"/>
              <a:gd name="connsiteX435" fmla="*/ 12098952 w 12201545"/>
              <a:gd name="connsiteY435" fmla="*/ 2879793 h 3380834"/>
              <a:gd name="connsiteX436" fmla="*/ 3827000 w 12201545"/>
              <a:gd name="connsiteY436" fmla="*/ 3304485 h 3380834"/>
              <a:gd name="connsiteX437" fmla="*/ 3805527 w 12201545"/>
              <a:gd name="connsiteY437" fmla="*/ 3304485 h 3380834"/>
              <a:gd name="connsiteX438" fmla="*/ 3784054 w 12201545"/>
              <a:gd name="connsiteY438" fmla="*/ 3304485 h 3380834"/>
              <a:gd name="connsiteX439" fmla="*/ 3784054 w 12201545"/>
              <a:gd name="connsiteY439" fmla="*/ 3249609 h 3380834"/>
              <a:gd name="connsiteX440" fmla="*/ 2946599 w 12201545"/>
              <a:gd name="connsiteY440" fmla="*/ 3249609 h 3380834"/>
              <a:gd name="connsiteX441" fmla="*/ 2946599 w 12201545"/>
              <a:gd name="connsiteY441" fmla="*/ 3304485 h 3380834"/>
              <a:gd name="connsiteX442" fmla="*/ 2925126 w 12201545"/>
              <a:gd name="connsiteY442" fmla="*/ 3304485 h 3380834"/>
              <a:gd name="connsiteX443" fmla="*/ 2910811 w 12201545"/>
              <a:gd name="connsiteY443" fmla="*/ 3304485 h 3380834"/>
              <a:gd name="connsiteX444" fmla="*/ 2910811 w 12201545"/>
              <a:gd name="connsiteY444" fmla="*/ 3228136 h 3380834"/>
              <a:gd name="connsiteX445" fmla="*/ 2932284 w 12201545"/>
              <a:gd name="connsiteY445" fmla="*/ 3228136 h 3380834"/>
              <a:gd name="connsiteX446" fmla="*/ 2932284 w 12201545"/>
              <a:gd name="connsiteY446" fmla="*/ 3206663 h 3380834"/>
              <a:gd name="connsiteX447" fmla="*/ 3810299 w 12201545"/>
              <a:gd name="connsiteY447" fmla="*/ 3206663 h 3380834"/>
              <a:gd name="connsiteX448" fmla="*/ 3810299 w 12201545"/>
              <a:gd name="connsiteY448" fmla="*/ 3228136 h 3380834"/>
              <a:gd name="connsiteX449" fmla="*/ 3831772 w 12201545"/>
              <a:gd name="connsiteY449" fmla="*/ 3228136 h 3380834"/>
              <a:gd name="connsiteX450" fmla="*/ 3831772 w 12201545"/>
              <a:gd name="connsiteY450" fmla="*/ 3304485 h 338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12201545" h="3380834">
                <a:moveTo>
                  <a:pt x="12098952" y="2882179"/>
                </a:moveTo>
                <a:lnTo>
                  <a:pt x="12098952" y="2784357"/>
                </a:lnTo>
                <a:lnTo>
                  <a:pt x="11831729" y="2784357"/>
                </a:lnTo>
                <a:lnTo>
                  <a:pt x="11831729" y="2834461"/>
                </a:lnTo>
                <a:lnTo>
                  <a:pt x="11774468" y="2834461"/>
                </a:lnTo>
                <a:lnTo>
                  <a:pt x="11774468" y="2777199"/>
                </a:lnTo>
                <a:lnTo>
                  <a:pt x="11690961" y="2777199"/>
                </a:lnTo>
                <a:lnTo>
                  <a:pt x="11690961" y="2211738"/>
                </a:lnTo>
                <a:lnTo>
                  <a:pt x="11514404" y="2128232"/>
                </a:lnTo>
                <a:lnTo>
                  <a:pt x="11514404" y="2023252"/>
                </a:lnTo>
                <a:lnTo>
                  <a:pt x="11387950" y="2023252"/>
                </a:lnTo>
                <a:lnTo>
                  <a:pt x="11387950" y="1925429"/>
                </a:lnTo>
                <a:lnTo>
                  <a:pt x="11247181" y="1994621"/>
                </a:lnTo>
                <a:lnTo>
                  <a:pt x="11015748" y="1994621"/>
                </a:lnTo>
                <a:lnTo>
                  <a:pt x="11015748" y="1958832"/>
                </a:lnTo>
                <a:lnTo>
                  <a:pt x="10698422" y="1958832"/>
                </a:lnTo>
                <a:lnTo>
                  <a:pt x="10698422" y="2078128"/>
                </a:lnTo>
                <a:lnTo>
                  <a:pt x="10507549" y="2295245"/>
                </a:lnTo>
                <a:lnTo>
                  <a:pt x="10471760" y="2295245"/>
                </a:lnTo>
                <a:lnTo>
                  <a:pt x="10471760" y="2583941"/>
                </a:lnTo>
                <a:lnTo>
                  <a:pt x="10493234" y="2583941"/>
                </a:lnTo>
                <a:lnTo>
                  <a:pt x="10493234" y="3302099"/>
                </a:lnTo>
                <a:lnTo>
                  <a:pt x="10471760" y="3302099"/>
                </a:lnTo>
                <a:lnTo>
                  <a:pt x="10450287" y="3302099"/>
                </a:lnTo>
                <a:lnTo>
                  <a:pt x="10450287" y="2583941"/>
                </a:lnTo>
                <a:lnTo>
                  <a:pt x="10364395" y="2583941"/>
                </a:lnTo>
                <a:lnTo>
                  <a:pt x="10364395" y="3302099"/>
                </a:lnTo>
                <a:lnTo>
                  <a:pt x="10342921" y="3302099"/>
                </a:lnTo>
                <a:lnTo>
                  <a:pt x="10321448" y="3302099"/>
                </a:lnTo>
                <a:lnTo>
                  <a:pt x="10321448" y="2583941"/>
                </a:lnTo>
                <a:lnTo>
                  <a:pt x="10342921" y="2583941"/>
                </a:lnTo>
                <a:lnTo>
                  <a:pt x="10342921" y="2421699"/>
                </a:lnTo>
                <a:lnTo>
                  <a:pt x="10307133" y="2421699"/>
                </a:lnTo>
                <a:lnTo>
                  <a:pt x="10307133" y="2280930"/>
                </a:lnTo>
                <a:lnTo>
                  <a:pt x="10194995" y="2280930"/>
                </a:lnTo>
                <a:lnTo>
                  <a:pt x="10194995" y="2154477"/>
                </a:lnTo>
                <a:lnTo>
                  <a:pt x="10090015" y="2097215"/>
                </a:lnTo>
                <a:lnTo>
                  <a:pt x="9985035" y="2161634"/>
                </a:lnTo>
                <a:lnTo>
                  <a:pt x="9794162" y="2161634"/>
                </a:lnTo>
                <a:lnTo>
                  <a:pt x="9794162" y="2078128"/>
                </a:lnTo>
                <a:lnTo>
                  <a:pt x="9674867" y="2078128"/>
                </a:lnTo>
                <a:lnTo>
                  <a:pt x="9674867" y="2171178"/>
                </a:lnTo>
                <a:lnTo>
                  <a:pt x="9639078" y="2171178"/>
                </a:lnTo>
                <a:lnTo>
                  <a:pt x="9639078" y="2261843"/>
                </a:lnTo>
                <a:lnTo>
                  <a:pt x="9548414" y="2261843"/>
                </a:lnTo>
                <a:lnTo>
                  <a:pt x="9548414" y="2409769"/>
                </a:lnTo>
                <a:lnTo>
                  <a:pt x="9491151" y="2409769"/>
                </a:lnTo>
                <a:lnTo>
                  <a:pt x="9491151" y="2712780"/>
                </a:lnTo>
                <a:lnTo>
                  <a:pt x="9512625" y="2712780"/>
                </a:lnTo>
                <a:lnTo>
                  <a:pt x="9512625" y="3306871"/>
                </a:lnTo>
                <a:lnTo>
                  <a:pt x="9491151" y="3306871"/>
                </a:lnTo>
                <a:lnTo>
                  <a:pt x="9472064" y="3306871"/>
                </a:lnTo>
                <a:lnTo>
                  <a:pt x="9472064" y="2712780"/>
                </a:lnTo>
                <a:lnTo>
                  <a:pt x="9379014" y="2712780"/>
                </a:lnTo>
                <a:lnTo>
                  <a:pt x="9379014" y="2777199"/>
                </a:lnTo>
                <a:lnTo>
                  <a:pt x="9321752" y="2777199"/>
                </a:lnTo>
                <a:lnTo>
                  <a:pt x="9321752" y="2917968"/>
                </a:lnTo>
                <a:lnTo>
                  <a:pt x="9252560" y="2917968"/>
                </a:lnTo>
                <a:lnTo>
                  <a:pt x="9252560" y="2381138"/>
                </a:lnTo>
                <a:lnTo>
                  <a:pt x="9147580" y="2381138"/>
                </a:lnTo>
                <a:lnTo>
                  <a:pt x="9111792" y="2311947"/>
                </a:lnTo>
                <a:lnTo>
                  <a:pt x="9021127" y="2311947"/>
                </a:lnTo>
                <a:lnTo>
                  <a:pt x="9021127" y="2254685"/>
                </a:lnTo>
                <a:lnTo>
                  <a:pt x="8959093" y="2254685"/>
                </a:lnTo>
                <a:lnTo>
                  <a:pt x="9219158" y="3001475"/>
                </a:lnTo>
                <a:lnTo>
                  <a:pt x="9271648" y="3001475"/>
                </a:lnTo>
                <a:lnTo>
                  <a:pt x="9271648" y="3011018"/>
                </a:lnTo>
                <a:lnTo>
                  <a:pt x="9293121" y="3011018"/>
                </a:lnTo>
                <a:lnTo>
                  <a:pt x="9293121" y="3306871"/>
                </a:lnTo>
                <a:lnTo>
                  <a:pt x="9271648" y="3306871"/>
                </a:lnTo>
                <a:lnTo>
                  <a:pt x="9250175" y="3306871"/>
                </a:lnTo>
                <a:lnTo>
                  <a:pt x="9250175" y="3044421"/>
                </a:lnTo>
                <a:lnTo>
                  <a:pt x="9204842" y="3044421"/>
                </a:lnTo>
                <a:lnTo>
                  <a:pt x="9204842" y="3022948"/>
                </a:lnTo>
                <a:lnTo>
                  <a:pt x="9185755" y="3030106"/>
                </a:lnTo>
                <a:lnTo>
                  <a:pt x="8918533" y="2264229"/>
                </a:lnTo>
                <a:lnTo>
                  <a:pt x="8937620" y="2257071"/>
                </a:lnTo>
                <a:lnTo>
                  <a:pt x="8937620" y="1987463"/>
                </a:lnTo>
                <a:lnTo>
                  <a:pt x="8880359" y="1810906"/>
                </a:lnTo>
                <a:lnTo>
                  <a:pt x="8837412" y="1810906"/>
                </a:lnTo>
                <a:lnTo>
                  <a:pt x="8837412" y="1732171"/>
                </a:lnTo>
                <a:lnTo>
                  <a:pt x="8768221" y="1732171"/>
                </a:lnTo>
                <a:lnTo>
                  <a:pt x="8710959" y="1584244"/>
                </a:lnTo>
                <a:lnTo>
                  <a:pt x="8710959" y="1479264"/>
                </a:lnTo>
                <a:lnTo>
                  <a:pt x="8668012" y="1479264"/>
                </a:lnTo>
                <a:lnTo>
                  <a:pt x="8668012" y="1725013"/>
                </a:lnTo>
                <a:lnTo>
                  <a:pt x="8512928" y="1725013"/>
                </a:lnTo>
                <a:lnTo>
                  <a:pt x="8455666" y="1577086"/>
                </a:lnTo>
                <a:lnTo>
                  <a:pt x="8455666" y="1464949"/>
                </a:lnTo>
                <a:lnTo>
                  <a:pt x="8427036" y="1464949"/>
                </a:lnTo>
                <a:lnTo>
                  <a:pt x="8427036" y="2218896"/>
                </a:lnTo>
                <a:lnTo>
                  <a:pt x="8448509" y="2218896"/>
                </a:lnTo>
                <a:lnTo>
                  <a:pt x="8448509" y="3304485"/>
                </a:lnTo>
                <a:lnTo>
                  <a:pt x="8427036" y="3304485"/>
                </a:lnTo>
                <a:lnTo>
                  <a:pt x="8405562" y="3304485"/>
                </a:lnTo>
                <a:lnTo>
                  <a:pt x="8405562" y="2218896"/>
                </a:lnTo>
                <a:lnTo>
                  <a:pt x="8355459" y="2218896"/>
                </a:lnTo>
                <a:lnTo>
                  <a:pt x="8355459" y="2175950"/>
                </a:lnTo>
                <a:lnTo>
                  <a:pt x="8312512" y="2175950"/>
                </a:lnTo>
                <a:lnTo>
                  <a:pt x="8312512" y="2125846"/>
                </a:lnTo>
                <a:lnTo>
                  <a:pt x="8262408" y="2125846"/>
                </a:lnTo>
                <a:lnTo>
                  <a:pt x="8262408" y="2075742"/>
                </a:lnTo>
                <a:lnTo>
                  <a:pt x="8100166" y="1934973"/>
                </a:lnTo>
                <a:lnTo>
                  <a:pt x="7921223" y="2082899"/>
                </a:lnTo>
                <a:lnTo>
                  <a:pt x="7921223" y="2123460"/>
                </a:lnTo>
                <a:lnTo>
                  <a:pt x="7890206" y="2154477"/>
                </a:lnTo>
                <a:lnTo>
                  <a:pt x="7825786" y="2028023"/>
                </a:lnTo>
                <a:lnTo>
                  <a:pt x="7789998" y="2028023"/>
                </a:lnTo>
                <a:lnTo>
                  <a:pt x="7789998" y="1856238"/>
                </a:lnTo>
                <a:lnTo>
                  <a:pt x="7508460" y="1856238"/>
                </a:lnTo>
                <a:lnTo>
                  <a:pt x="7508460" y="2042339"/>
                </a:lnTo>
                <a:lnTo>
                  <a:pt x="7465514" y="2042339"/>
                </a:lnTo>
                <a:lnTo>
                  <a:pt x="7408252" y="2247527"/>
                </a:lnTo>
                <a:lnTo>
                  <a:pt x="7408252" y="2424085"/>
                </a:lnTo>
                <a:lnTo>
                  <a:pt x="7224537" y="2424085"/>
                </a:lnTo>
                <a:lnTo>
                  <a:pt x="7224537" y="2586326"/>
                </a:lnTo>
                <a:lnTo>
                  <a:pt x="7141030" y="2586326"/>
                </a:lnTo>
                <a:lnTo>
                  <a:pt x="7141030" y="2438400"/>
                </a:lnTo>
                <a:lnTo>
                  <a:pt x="6928684" y="2438400"/>
                </a:lnTo>
                <a:lnTo>
                  <a:pt x="6928684" y="2586326"/>
                </a:lnTo>
                <a:lnTo>
                  <a:pt x="6871422" y="2586326"/>
                </a:lnTo>
                <a:lnTo>
                  <a:pt x="6787915" y="2536222"/>
                </a:lnTo>
                <a:lnTo>
                  <a:pt x="6730654" y="2586326"/>
                </a:lnTo>
                <a:lnTo>
                  <a:pt x="6525465" y="2586326"/>
                </a:lnTo>
                <a:lnTo>
                  <a:pt x="6525465" y="2156863"/>
                </a:lnTo>
                <a:lnTo>
                  <a:pt x="6391854" y="2156863"/>
                </a:lnTo>
                <a:lnTo>
                  <a:pt x="6391854" y="2094829"/>
                </a:lnTo>
                <a:lnTo>
                  <a:pt x="6315505" y="2094829"/>
                </a:lnTo>
                <a:lnTo>
                  <a:pt x="6203367" y="2156863"/>
                </a:lnTo>
                <a:lnTo>
                  <a:pt x="6055441" y="2156863"/>
                </a:lnTo>
                <a:lnTo>
                  <a:pt x="6055441" y="2066198"/>
                </a:lnTo>
                <a:cubicBezTo>
                  <a:pt x="5967162" y="1977919"/>
                  <a:pt x="5907514" y="2066198"/>
                  <a:pt x="5907514" y="2066198"/>
                </a:cubicBezTo>
                <a:lnTo>
                  <a:pt x="5907514" y="2178336"/>
                </a:lnTo>
                <a:lnTo>
                  <a:pt x="5759588" y="2178336"/>
                </a:lnTo>
                <a:lnTo>
                  <a:pt x="5759588" y="732474"/>
                </a:lnTo>
                <a:lnTo>
                  <a:pt x="5716642" y="732474"/>
                </a:lnTo>
                <a:lnTo>
                  <a:pt x="5716642" y="668055"/>
                </a:lnTo>
                <a:lnTo>
                  <a:pt x="5716642" y="625108"/>
                </a:lnTo>
                <a:lnTo>
                  <a:pt x="5716642" y="484340"/>
                </a:lnTo>
                <a:lnTo>
                  <a:pt x="5666537" y="484340"/>
                </a:lnTo>
                <a:lnTo>
                  <a:pt x="5666537" y="0"/>
                </a:lnTo>
                <a:lnTo>
                  <a:pt x="5630749" y="0"/>
                </a:lnTo>
                <a:lnTo>
                  <a:pt x="5630749" y="486726"/>
                </a:lnTo>
                <a:lnTo>
                  <a:pt x="5602118" y="486726"/>
                </a:lnTo>
                <a:lnTo>
                  <a:pt x="5602118" y="627494"/>
                </a:lnTo>
                <a:lnTo>
                  <a:pt x="5530541" y="627494"/>
                </a:lnTo>
                <a:lnTo>
                  <a:pt x="5530541" y="732474"/>
                </a:lnTo>
                <a:lnTo>
                  <a:pt x="5411245" y="732474"/>
                </a:lnTo>
                <a:lnTo>
                  <a:pt x="5411245" y="668055"/>
                </a:lnTo>
                <a:lnTo>
                  <a:pt x="5411245" y="625108"/>
                </a:lnTo>
                <a:lnTo>
                  <a:pt x="5411245" y="484340"/>
                </a:lnTo>
                <a:lnTo>
                  <a:pt x="5361141" y="484340"/>
                </a:lnTo>
                <a:lnTo>
                  <a:pt x="5361141" y="0"/>
                </a:lnTo>
                <a:lnTo>
                  <a:pt x="5325352" y="0"/>
                </a:lnTo>
                <a:lnTo>
                  <a:pt x="5325352" y="486726"/>
                </a:lnTo>
                <a:lnTo>
                  <a:pt x="5296721" y="486726"/>
                </a:lnTo>
                <a:lnTo>
                  <a:pt x="5296721" y="627494"/>
                </a:lnTo>
                <a:lnTo>
                  <a:pt x="5225144" y="627494"/>
                </a:lnTo>
                <a:lnTo>
                  <a:pt x="5225144" y="732474"/>
                </a:lnTo>
                <a:lnTo>
                  <a:pt x="5225144" y="844612"/>
                </a:lnTo>
                <a:lnTo>
                  <a:pt x="5225144" y="2319104"/>
                </a:lnTo>
                <a:lnTo>
                  <a:pt x="5172654" y="2319104"/>
                </a:lnTo>
                <a:lnTo>
                  <a:pt x="5117778" y="2319104"/>
                </a:lnTo>
                <a:lnTo>
                  <a:pt x="5117778" y="2428856"/>
                </a:lnTo>
                <a:lnTo>
                  <a:pt x="4919747" y="2428856"/>
                </a:lnTo>
                <a:lnTo>
                  <a:pt x="4919747" y="3056351"/>
                </a:lnTo>
                <a:lnTo>
                  <a:pt x="5203671" y="3056351"/>
                </a:lnTo>
                <a:lnTo>
                  <a:pt x="5203671" y="2421699"/>
                </a:lnTo>
                <a:lnTo>
                  <a:pt x="5225144" y="2421699"/>
                </a:lnTo>
                <a:lnTo>
                  <a:pt x="5246617" y="2421699"/>
                </a:lnTo>
                <a:lnTo>
                  <a:pt x="5246617" y="3056351"/>
                </a:lnTo>
                <a:lnTo>
                  <a:pt x="5614047" y="3056351"/>
                </a:lnTo>
                <a:lnTo>
                  <a:pt x="5614047" y="2175950"/>
                </a:lnTo>
                <a:lnTo>
                  <a:pt x="5635520" y="2175950"/>
                </a:lnTo>
                <a:lnTo>
                  <a:pt x="5656994" y="2175950"/>
                </a:lnTo>
                <a:lnTo>
                  <a:pt x="5656994" y="3056351"/>
                </a:lnTo>
                <a:lnTo>
                  <a:pt x="6100773" y="3056351"/>
                </a:lnTo>
                <a:lnTo>
                  <a:pt x="6100773" y="3053965"/>
                </a:lnTo>
                <a:lnTo>
                  <a:pt x="6506378" y="3053965"/>
                </a:lnTo>
                <a:lnTo>
                  <a:pt x="6506378" y="2660290"/>
                </a:lnTo>
                <a:lnTo>
                  <a:pt x="6527851" y="2660290"/>
                </a:lnTo>
                <a:lnTo>
                  <a:pt x="6549324" y="2660290"/>
                </a:lnTo>
                <a:lnTo>
                  <a:pt x="6549324" y="3053965"/>
                </a:lnTo>
                <a:lnTo>
                  <a:pt x="6678163" y="3053965"/>
                </a:lnTo>
                <a:lnTo>
                  <a:pt x="6678163" y="2839233"/>
                </a:lnTo>
                <a:lnTo>
                  <a:pt x="6699636" y="2839233"/>
                </a:lnTo>
                <a:lnTo>
                  <a:pt x="6699636" y="2817760"/>
                </a:lnTo>
                <a:lnTo>
                  <a:pt x="6869036" y="2817760"/>
                </a:lnTo>
                <a:lnTo>
                  <a:pt x="6919140" y="2817760"/>
                </a:lnTo>
                <a:lnTo>
                  <a:pt x="6919140" y="2688920"/>
                </a:lnTo>
                <a:lnTo>
                  <a:pt x="6940613" y="2688920"/>
                </a:lnTo>
                <a:lnTo>
                  <a:pt x="6962086" y="2688920"/>
                </a:lnTo>
                <a:lnTo>
                  <a:pt x="6962086" y="2817760"/>
                </a:lnTo>
                <a:lnTo>
                  <a:pt x="7322359" y="2817760"/>
                </a:lnTo>
                <a:lnTo>
                  <a:pt x="7322359" y="2839233"/>
                </a:lnTo>
                <a:lnTo>
                  <a:pt x="7343832" y="2839233"/>
                </a:lnTo>
                <a:lnTo>
                  <a:pt x="7343832" y="2937055"/>
                </a:lnTo>
                <a:lnTo>
                  <a:pt x="7401095" y="2937055"/>
                </a:lnTo>
                <a:lnTo>
                  <a:pt x="7401095" y="2490890"/>
                </a:lnTo>
                <a:lnTo>
                  <a:pt x="7422568" y="2490890"/>
                </a:lnTo>
                <a:lnTo>
                  <a:pt x="7444041" y="2490890"/>
                </a:lnTo>
                <a:lnTo>
                  <a:pt x="7444041" y="2937055"/>
                </a:lnTo>
                <a:lnTo>
                  <a:pt x="7618212" y="2937055"/>
                </a:lnTo>
                <a:lnTo>
                  <a:pt x="7618212" y="2958528"/>
                </a:lnTo>
                <a:lnTo>
                  <a:pt x="7639686" y="2958528"/>
                </a:lnTo>
                <a:lnTo>
                  <a:pt x="7639686" y="3149401"/>
                </a:lnTo>
                <a:lnTo>
                  <a:pt x="7873504" y="3149401"/>
                </a:lnTo>
                <a:lnTo>
                  <a:pt x="7873504" y="2254685"/>
                </a:lnTo>
                <a:lnTo>
                  <a:pt x="7894978" y="2254685"/>
                </a:lnTo>
                <a:lnTo>
                  <a:pt x="7916451" y="2254685"/>
                </a:lnTo>
                <a:lnTo>
                  <a:pt x="7916451" y="3149401"/>
                </a:lnTo>
                <a:lnTo>
                  <a:pt x="7988028" y="3149401"/>
                </a:lnTo>
                <a:lnTo>
                  <a:pt x="7988028" y="3168488"/>
                </a:lnTo>
                <a:lnTo>
                  <a:pt x="8009502" y="3168488"/>
                </a:lnTo>
                <a:lnTo>
                  <a:pt x="8009502" y="3304485"/>
                </a:lnTo>
                <a:lnTo>
                  <a:pt x="7988028" y="3304485"/>
                </a:lnTo>
                <a:lnTo>
                  <a:pt x="7966555" y="3304485"/>
                </a:lnTo>
                <a:lnTo>
                  <a:pt x="7966555" y="3189962"/>
                </a:lnTo>
                <a:lnTo>
                  <a:pt x="7608668" y="3189962"/>
                </a:lnTo>
                <a:lnTo>
                  <a:pt x="7608668" y="3168488"/>
                </a:lnTo>
                <a:lnTo>
                  <a:pt x="7587195" y="3168488"/>
                </a:lnTo>
                <a:lnTo>
                  <a:pt x="7587195" y="2977616"/>
                </a:lnTo>
                <a:lnTo>
                  <a:pt x="7315202" y="2977616"/>
                </a:lnTo>
                <a:lnTo>
                  <a:pt x="6995490" y="2977616"/>
                </a:lnTo>
                <a:lnTo>
                  <a:pt x="6995490" y="3304485"/>
                </a:lnTo>
                <a:lnTo>
                  <a:pt x="6974016" y="3304485"/>
                </a:lnTo>
                <a:lnTo>
                  <a:pt x="6952543" y="3304485"/>
                </a:lnTo>
                <a:lnTo>
                  <a:pt x="6952543" y="2958528"/>
                </a:lnTo>
                <a:lnTo>
                  <a:pt x="6974016" y="2958528"/>
                </a:lnTo>
                <a:lnTo>
                  <a:pt x="6974016" y="2937055"/>
                </a:lnTo>
                <a:lnTo>
                  <a:pt x="7293729" y="2937055"/>
                </a:lnTo>
                <a:lnTo>
                  <a:pt x="7293729" y="2860706"/>
                </a:lnTo>
                <a:lnTo>
                  <a:pt x="6861879" y="2860706"/>
                </a:lnTo>
                <a:lnTo>
                  <a:pt x="6713952" y="2860706"/>
                </a:lnTo>
                <a:lnTo>
                  <a:pt x="6713952" y="3056351"/>
                </a:lnTo>
                <a:lnTo>
                  <a:pt x="6861879" y="3056351"/>
                </a:lnTo>
                <a:lnTo>
                  <a:pt x="6861879" y="3075438"/>
                </a:lnTo>
                <a:lnTo>
                  <a:pt x="6861879" y="3077824"/>
                </a:lnTo>
                <a:lnTo>
                  <a:pt x="6883352" y="3077824"/>
                </a:lnTo>
                <a:lnTo>
                  <a:pt x="6883352" y="3275854"/>
                </a:lnTo>
                <a:lnTo>
                  <a:pt x="6861879" y="3275854"/>
                </a:lnTo>
                <a:lnTo>
                  <a:pt x="6840406" y="3275854"/>
                </a:lnTo>
                <a:lnTo>
                  <a:pt x="6840406" y="3096911"/>
                </a:lnTo>
                <a:lnTo>
                  <a:pt x="6644761" y="3096911"/>
                </a:lnTo>
                <a:lnTo>
                  <a:pt x="6644761" y="3306871"/>
                </a:lnTo>
                <a:lnTo>
                  <a:pt x="6623288" y="3306871"/>
                </a:lnTo>
                <a:lnTo>
                  <a:pt x="6601815" y="3306871"/>
                </a:lnTo>
                <a:lnTo>
                  <a:pt x="6601815" y="3096911"/>
                </a:lnTo>
                <a:lnTo>
                  <a:pt x="6520693" y="3096911"/>
                </a:lnTo>
                <a:lnTo>
                  <a:pt x="6327435" y="3096911"/>
                </a:lnTo>
                <a:lnTo>
                  <a:pt x="6327435" y="3306871"/>
                </a:lnTo>
                <a:lnTo>
                  <a:pt x="6305961" y="3306871"/>
                </a:lnTo>
                <a:lnTo>
                  <a:pt x="6284488" y="3306871"/>
                </a:lnTo>
                <a:lnTo>
                  <a:pt x="6284488" y="3096911"/>
                </a:lnTo>
                <a:lnTo>
                  <a:pt x="6112703" y="3096911"/>
                </a:lnTo>
                <a:lnTo>
                  <a:pt x="6112703" y="3306871"/>
                </a:lnTo>
                <a:lnTo>
                  <a:pt x="6091230" y="3306871"/>
                </a:lnTo>
                <a:lnTo>
                  <a:pt x="6069756" y="3306871"/>
                </a:lnTo>
                <a:lnTo>
                  <a:pt x="6069756" y="3099297"/>
                </a:lnTo>
                <a:lnTo>
                  <a:pt x="4895888" y="3099297"/>
                </a:lnTo>
                <a:lnTo>
                  <a:pt x="4318498" y="3099297"/>
                </a:lnTo>
                <a:lnTo>
                  <a:pt x="4318498" y="3330730"/>
                </a:lnTo>
                <a:lnTo>
                  <a:pt x="4297025" y="3330730"/>
                </a:lnTo>
                <a:lnTo>
                  <a:pt x="4275552" y="3330730"/>
                </a:lnTo>
                <a:lnTo>
                  <a:pt x="4275552" y="3077824"/>
                </a:lnTo>
                <a:lnTo>
                  <a:pt x="4297025" y="3077824"/>
                </a:lnTo>
                <a:lnTo>
                  <a:pt x="4297025" y="3056351"/>
                </a:lnTo>
                <a:lnTo>
                  <a:pt x="4874415" y="3056351"/>
                </a:lnTo>
                <a:lnTo>
                  <a:pt x="4874415" y="2428856"/>
                </a:lnTo>
                <a:lnTo>
                  <a:pt x="4895888" y="2428856"/>
                </a:lnTo>
                <a:lnTo>
                  <a:pt x="4895888" y="2252299"/>
                </a:lnTo>
                <a:lnTo>
                  <a:pt x="4227833" y="2252299"/>
                </a:lnTo>
                <a:lnTo>
                  <a:pt x="4227833" y="2347735"/>
                </a:lnTo>
                <a:lnTo>
                  <a:pt x="4165800" y="2347735"/>
                </a:lnTo>
                <a:lnTo>
                  <a:pt x="4165800" y="3330730"/>
                </a:lnTo>
                <a:lnTo>
                  <a:pt x="4144326" y="3330730"/>
                </a:lnTo>
                <a:lnTo>
                  <a:pt x="4122853" y="3330730"/>
                </a:lnTo>
                <a:lnTo>
                  <a:pt x="4122853" y="2352507"/>
                </a:lnTo>
                <a:lnTo>
                  <a:pt x="3929594" y="2402611"/>
                </a:lnTo>
                <a:lnTo>
                  <a:pt x="3929594" y="2624501"/>
                </a:lnTo>
                <a:lnTo>
                  <a:pt x="3788826" y="2483732"/>
                </a:lnTo>
                <a:lnTo>
                  <a:pt x="3788826" y="2428856"/>
                </a:lnTo>
                <a:lnTo>
                  <a:pt x="3714863" y="2428856"/>
                </a:lnTo>
                <a:lnTo>
                  <a:pt x="3714863" y="2863092"/>
                </a:lnTo>
                <a:lnTo>
                  <a:pt x="3736336" y="2863092"/>
                </a:lnTo>
                <a:lnTo>
                  <a:pt x="3736336" y="2863092"/>
                </a:lnTo>
                <a:lnTo>
                  <a:pt x="3896192" y="2863092"/>
                </a:lnTo>
                <a:lnTo>
                  <a:pt x="3896192" y="2796286"/>
                </a:lnTo>
                <a:lnTo>
                  <a:pt x="3917665" y="2796286"/>
                </a:lnTo>
                <a:lnTo>
                  <a:pt x="3917665" y="2774813"/>
                </a:lnTo>
                <a:lnTo>
                  <a:pt x="4094222" y="2774813"/>
                </a:lnTo>
                <a:lnTo>
                  <a:pt x="4094222" y="2796286"/>
                </a:lnTo>
                <a:lnTo>
                  <a:pt x="4094222" y="2815374"/>
                </a:lnTo>
                <a:lnTo>
                  <a:pt x="3936752" y="2815374"/>
                </a:lnTo>
                <a:lnTo>
                  <a:pt x="3936752" y="2882179"/>
                </a:lnTo>
                <a:lnTo>
                  <a:pt x="3915279" y="2882179"/>
                </a:lnTo>
                <a:lnTo>
                  <a:pt x="3915279" y="2903652"/>
                </a:lnTo>
                <a:lnTo>
                  <a:pt x="3755423" y="2903652"/>
                </a:lnTo>
                <a:lnTo>
                  <a:pt x="3755423" y="2953757"/>
                </a:lnTo>
                <a:lnTo>
                  <a:pt x="3829386" y="2953757"/>
                </a:lnTo>
                <a:lnTo>
                  <a:pt x="3829386" y="2972844"/>
                </a:lnTo>
                <a:lnTo>
                  <a:pt x="3850859" y="2972844"/>
                </a:lnTo>
                <a:lnTo>
                  <a:pt x="3850859" y="3156559"/>
                </a:lnTo>
                <a:lnTo>
                  <a:pt x="4001172" y="3156559"/>
                </a:lnTo>
                <a:lnTo>
                  <a:pt x="4001172" y="3166102"/>
                </a:lnTo>
                <a:lnTo>
                  <a:pt x="4022645" y="3166102"/>
                </a:lnTo>
                <a:lnTo>
                  <a:pt x="4022645" y="3304485"/>
                </a:lnTo>
                <a:lnTo>
                  <a:pt x="4001172" y="3304485"/>
                </a:lnTo>
                <a:lnTo>
                  <a:pt x="3979699" y="3304485"/>
                </a:lnTo>
                <a:lnTo>
                  <a:pt x="3979699" y="3197119"/>
                </a:lnTo>
                <a:lnTo>
                  <a:pt x="3829386" y="3197119"/>
                </a:lnTo>
                <a:lnTo>
                  <a:pt x="3829386" y="3175646"/>
                </a:lnTo>
                <a:lnTo>
                  <a:pt x="3807913" y="3175646"/>
                </a:lnTo>
                <a:lnTo>
                  <a:pt x="3807913" y="2991931"/>
                </a:lnTo>
                <a:lnTo>
                  <a:pt x="3733950" y="2991931"/>
                </a:lnTo>
                <a:lnTo>
                  <a:pt x="3733950" y="2970458"/>
                </a:lnTo>
                <a:lnTo>
                  <a:pt x="3712477" y="2970458"/>
                </a:lnTo>
                <a:lnTo>
                  <a:pt x="3712477" y="2901266"/>
                </a:lnTo>
                <a:lnTo>
                  <a:pt x="3648057" y="2901266"/>
                </a:lnTo>
                <a:lnTo>
                  <a:pt x="3648057" y="2879793"/>
                </a:lnTo>
                <a:lnTo>
                  <a:pt x="3626584" y="2879793"/>
                </a:lnTo>
                <a:lnTo>
                  <a:pt x="3626584" y="2815374"/>
                </a:lnTo>
                <a:lnTo>
                  <a:pt x="3266311" y="2815374"/>
                </a:lnTo>
                <a:lnTo>
                  <a:pt x="3266311" y="2796286"/>
                </a:lnTo>
                <a:lnTo>
                  <a:pt x="3244838" y="2796286"/>
                </a:lnTo>
                <a:lnTo>
                  <a:pt x="3244838" y="2600642"/>
                </a:lnTo>
                <a:lnTo>
                  <a:pt x="3266311" y="2600642"/>
                </a:lnTo>
                <a:lnTo>
                  <a:pt x="3287785" y="2600642"/>
                </a:lnTo>
                <a:lnTo>
                  <a:pt x="3287785" y="2774813"/>
                </a:lnTo>
                <a:lnTo>
                  <a:pt x="3648057" y="2774813"/>
                </a:lnTo>
                <a:lnTo>
                  <a:pt x="3648057" y="2796286"/>
                </a:lnTo>
                <a:lnTo>
                  <a:pt x="3669530" y="2796286"/>
                </a:lnTo>
                <a:lnTo>
                  <a:pt x="3669530" y="2865478"/>
                </a:lnTo>
                <a:lnTo>
                  <a:pt x="3671916" y="2865478"/>
                </a:lnTo>
                <a:lnTo>
                  <a:pt x="3671916" y="2431242"/>
                </a:lnTo>
                <a:lnTo>
                  <a:pt x="3445255" y="2431242"/>
                </a:lnTo>
                <a:lnTo>
                  <a:pt x="3445255" y="2540994"/>
                </a:lnTo>
                <a:lnTo>
                  <a:pt x="3268697" y="2540994"/>
                </a:lnTo>
                <a:lnTo>
                  <a:pt x="3268697" y="1557999"/>
                </a:lnTo>
                <a:lnTo>
                  <a:pt x="3077825" y="1557999"/>
                </a:lnTo>
                <a:lnTo>
                  <a:pt x="3077825" y="1462563"/>
                </a:lnTo>
                <a:lnTo>
                  <a:pt x="2901267" y="1462563"/>
                </a:lnTo>
                <a:lnTo>
                  <a:pt x="2901267" y="1326566"/>
                </a:lnTo>
                <a:lnTo>
                  <a:pt x="2832076" y="1326566"/>
                </a:lnTo>
                <a:lnTo>
                  <a:pt x="2832076" y="1095133"/>
                </a:lnTo>
                <a:lnTo>
                  <a:pt x="2762884" y="1095133"/>
                </a:lnTo>
                <a:lnTo>
                  <a:pt x="2762884" y="1491194"/>
                </a:lnTo>
                <a:lnTo>
                  <a:pt x="2626887" y="1491194"/>
                </a:lnTo>
                <a:lnTo>
                  <a:pt x="2626887" y="2977616"/>
                </a:lnTo>
                <a:lnTo>
                  <a:pt x="2648361" y="2977616"/>
                </a:lnTo>
                <a:lnTo>
                  <a:pt x="2648361" y="3309257"/>
                </a:lnTo>
                <a:lnTo>
                  <a:pt x="2626887" y="3309257"/>
                </a:lnTo>
                <a:lnTo>
                  <a:pt x="2624502" y="3309257"/>
                </a:lnTo>
                <a:lnTo>
                  <a:pt x="2624502" y="2977616"/>
                </a:lnTo>
                <a:lnTo>
                  <a:pt x="2323877" y="2977616"/>
                </a:lnTo>
                <a:lnTo>
                  <a:pt x="2323877" y="3309257"/>
                </a:lnTo>
                <a:lnTo>
                  <a:pt x="2302404" y="3309257"/>
                </a:lnTo>
                <a:lnTo>
                  <a:pt x="2280930" y="3309257"/>
                </a:lnTo>
                <a:lnTo>
                  <a:pt x="2280930" y="2977616"/>
                </a:lnTo>
                <a:lnTo>
                  <a:pt x="2302404" y="2977616"/>
                </a:lnTo>
                <a:lnTo>
                  <a:pt x="2302404" y="2252299"/>
                </a:lnTo>
                <a:lnTo>
                  <a:pt x="2166407" y="2183108"/>
                </a:lnTo>
                <a:lnTo>
                  <a:pt x="2166407" y="1965990"/>
                </a:lnTo>
                <a:lnTo>
                  <a:pt x="2056655" y="1965990"/>
                </a:lnTo>
                <a:lnTo>
                  <a:pt x="2056655" y="1815677"/>
                </a:lnTo>
                <a:lnTo>
                  <a:pt x="1920658" y="1815677"/>
                </a:lnTo>
                <a:lnTo>
                  <a:pt x="1920658" y="1720241"/>
                </a:lnTo>
                <a:lnTo>
                  <a:pt x="1689225" y="1720241"/>
                </a:lnTo>
                <a:lnTo>
                  <a:pt x="1689225" y="1801362"/>
                </a:lnTo>
                <a:lnTo>
                  <a:pt x="1593788" y="1801362"/>
                </a:lnTo>
                <a:lnTo>
                  <a:pt x="1593788" y="1992235"/>
                </a:lnTo>
                <a:lnTo>
                  <a:pt x="1498352" y="1992235"/>
                </a:lnTo>
                <a:lnTo>
                  <a:pt x="1498352" y="2101987"/>
                </a:lnTo>
                <a:lnTo>
                  <a:pt x="1348039" y="2237984"/>
                </a:lnTo>
                <a:lnTo>
                  <a:pt x="1348039" y="2388296"/>
                </a:lnTo>
                <a:lnTo>
                  <a:pt x="1369513" y="2388296"/>
                </a:lnTo>
                <a:lnTo>
                  <a:pt x="1369513" y="3280626"/>
                </a:lnTo>
                <a:lnTo>
                  <a:pt x="1348039" y="3280626"/>
                </a:lnTo>
                <a:lnTo>
                  <a:pt x="1326566" y="3280626"/>
                </a:lnTo>
                <a:lnTo>
                  <a:pt x="1326566" y="2388296"/>
                </a:lnTo>
                <a:lnTo>
                  <a:pt x="1288392" y="2388296"/>
                </a:lnTo>
                <a:lnTo>
                  <a:pt x="1288392" y="3280626"/>
                </a:lnTo>
                <a:lnTo>
                  <a:pt x="1266918" y="3280626"/>
                </a:lnTo>
                <a:lnTo>
                  <a:pt x="1245445" y="3280626"/>
                </a:lnTo>
                <a:lnTo>
                  <a:pt x="1245445" y="2388296"/>
                </a:lnTo>
                <a:lnTo>
                  <a:pt x="1266918" y="2388296"/>
                </a:lnTo>
                <a:lnTo>
                  <a:pt x="1266918" y="1379056"/>
                </a:lnTo>
                <a:lnTo>
                  <a:pt x="1185798" y="1379056"/>
                </a:lnTo>
                <a:lnTo>
                  <a:pt x="1185798" y="1188183"/>
                </a:lnTo>
                <a:lnTo>
                  <a:pt x="1076046" y="1092747"/>
                </a:lnTo>
                <a:lnTo>
                  <a:pt x="722931" y="1092747"/>
                </a:lnTo>
                <a:lnTo>
                  <a:pt x="722931" y="1419616"/>
                </a:lnTo>
                <a:lnTo>
                  <a:pt x="641810" y="1419616"/>
                </a:lnTo>
                <a:lnTo>
                  <a:pt x="641810" y="1569929"/>
                </a:lnTo>
                <a:lnTo>
                  <a:pt x="572619" y="1569929"/>
                </a:lnTo>
                <a:lnTo>
                  <a:pt x="572619" y="2686535"/>
                </a:lnTo>
                <a:lnTo>
                  <a:pt x="594092" y="2686535"/>
                </a:lnTo>
                <a:lnTo>
                  <a:pt x="594092" y="3056351"/>
                </a:lnTo>
                <a:lnTo>
                  <a:pt x="668055" y="3056351"/>
                </a:lnTo>
                <a:lnTo>
                  <a:pt x="668055" y="3077824"/>
                </a:lnTo>
                <a:lnTo>
                  <a:pt x="689528" y="3077824"/>
                </a:lnTo>
                <a:lnTo>
                  <a:pt x="689528" y="3304485"/>
                </a:lnTo>
                <a:lnTo>
                  <a:pt x="668055" y="3304485"/>
                </a:lnTo>
                <a:lnTo>
                  <a:pt x="646582" y="3304485"/>
                </a:lnTo>
                <a:lnTo>
                  <a:pt x="646582" y="3096911"/>
                </a:lnTo>
                <a:lnTo>
                  <a:pt x="515357" y="3096911"/>
                </a:lnTo>
                <a:lnTo>
                  <a:pt x="54876" y="3096911"/>
                </a:lnTo>
                <a:lnTo>
                  <a:pt x="54876" y="3077824"/>
                </a:lnTo>
                <a:lnTo>
                  <a:pt x="54876" y="3056351"/>
                </a:lnTo>
                <a:lnTo>
                  <a:pt x="515357" y="3056351"/>
                </a:lnTo>
                <a:lnTo>
                  <a:pt x="551145" y="3056351"/>
                </a:lnTo>
                <a:lnTo>
                  <a:pt x="551145" y="2686535"/>
                </a:lnTo>
                <a:lnTo>
                  <a:pt x="0" y="2686535"/>
                </a:lnTo>
                <a:lnTo>
                  <a:pt x="0" y="3380834"/>
                </a:lnTo>
                <a:lnTo>
                  <a:pt x="12201545" y="3380834"/>
                </a:lnTo>
                <a:lnTo>
                  <a:pt x="12201545" y="3096911"/>
                </a:lnTo>
                <a:lnTo>
                  <a:pt x="11409424" y="3096911"/>
                </a:lnTo>
                <a:lnTo>
                  <a:pt x="11194692" y="3096911"/>
                </a:lnTo>
                <a:lnTo>
                  <a:pt x="11194692" y="3304485"/>
                </a:lnTo>
                <a:lnTo>
                  <a:pt x="11173218" y="3304485"/>
                </a:lnTo>
                <a:lnTo>
                  <a:pt x="11151745" y="3304485"/>
                </a:lnTo>
                <a:lnTo>
                  <a:pt x="11151745" y="3077824"/>
                </a:lnTo>
                <a:lnTo>
                  <a:pt x="11173218" y="3077824"/>
                </a:lnTo>
                <a:lnTo>
                  <a:pt x="11173218" y="3056351"/>
                </a:lnTo>
                <a:lnTo>
                  <a:pt x="11387950" y="3056351"/>
                </a:lnTo>
                <a:lnTo>
                  <a:pt x="11387950" y="2774813"/>
                </a:lnTo>
                <a:lnTo>
                  <a:pt x="11409424" y="2774813"/>
                </a:lnTo>
                <a:lnTo>
                  <a:pt x="11409424" y="2753340"/>
                </a:lnTo>
                <a:lnTo>
                  <a:pt x="11636085" y="2753340"/>
                </a:lnTo>
                <a:lnTo>
                  <a:pt x="11636085" y="2774813"/>
                </a:lnTo>
                <a:lnTo>
                  <a:pt x="11636085" y="2796286"/>
                </a:lnTo>
                <a:lnTo>
                  <a:pt x="11430897" y="2796286"/>
                </a:lnTo>
                <a:lnTo>
                  <a:pt x="11430897" y="3056351"/>
                </a:lnTo>
                <a:lnTo>
                  <a:pt x="12201545" y="3056351"/>
                </a:lnTo>
                <a:lnTo>
                  <a:pt x="12201545" y="2879793"/>
                </a:lnTo>
                <a:lnTo>
                  <a:pt x="12098952" y="2879793"/>
                </a:lnTo>
                <a:close/>
                <a:moveTo>
                  <a:pt x="3827000" y="3304485"/>
                </a:moveTo>
                <a:lnTo>
                  <a:pt x="3805527" y="3304485"/>
                </a:lnTo>
                <a:lnTo>
                  <a:pt x="3784054" y="3304485"/>
                </a:lnTo>
                <a:lnTo>
                  <a:pt x="3784054" y="3249609"/>
                </a:lnTo>
                <a:lnTo>
                  <a:pt x="2946599" y="3249609"/>
                </a:lnTo>
                <a:lnTo>
                  <a:pt x="2946599" y="3304485"/>
                </a:lnTo>
                <a:lnTo>
                  <a:pt x="2925126" y="3304485"/>
                </a:lnTo>
                <a:lnTo>
                  <a:pt x="2910811" y="3304485"/>
                </a:lnTo>
                <a:lnTo>
                  <a:pt x="2910811" y="3228136"/>
                </a:lnTo>
                <a:lnTo>
                  <a:pt x="2932284" y="3228136"/>
                </a:lnTo>
                <a:lnTo>
                  <a:pt x="2932284" y="3206663"/>
                </a:lnTo>
                <a:lnTo>
                  <a:pt x="3810299" y="3206663"/>
                </a:lnTo>
                <a:lnTo>
                  <a:pt x="3810299" y="3228136"/>
                </a:lnTo>
                <a:lnTo>
                  <a:pt x="3831772" y="3228136"/>
                </a:lnTo>
                <a:lnTo>
                  <a:pt x="3831772" y="3304485"/>
                </a:lnTo>
                <a:close/>
              </a:path>
            </a:pathLst>
          </a:custGeom>
          <a:gradFill>
            <a:gsLst>
              <a:gs pos="100000">
                <a:srgbClr val="5799F1">
                  <a:alpha val="22000"/>
                </a:srgbClr>
              </a:gs>
              <a:gs pos="0">
                <a:srgbClr val="86B1ED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55E7B768-287F-D4E8-6384-4659768F81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516360" cy="3054000"/>
          </a:xfrm>
          <a:prstGeom prst="rect">
            <a:avLst/>
          </a:prstGeom>
        </p:spPr>
      </p:pic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46FF57DC-EECD-918C-4ED4-977A79F68B5C}"/>
              </a:ext>
            </a:extLst>
          </p:cNvPr>
          <p:cNvSpPr/>
          <p:nvPr/>
        </p:nvSpPr>
        <p:spPr>
          <a:xfrm rot="2700000">
            <a:off x="5453991" y="3709923"/>
            <a:ext cx="731552" cy="731552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232E2419-86B4-864A-FE97-151567971D53}"/>
              </a:ext>
            </a:extLst>
          </p:cNvPr>
          <p:cNvSpPr/>
          <p:nvPr/>
        </p:nvSpPr>
        <p:spPr>
          <a:xfrm rot="2700000">
            <a:off x="5584579" y="2746813"/>
            <a:ext cx="4793375" cy="4793375"/>
          </a:xfrm>
          <a:prstGeom prst="roundRect">
            <a:avLst/>
          </a:prstGeom>
          <a:blipFill dpi="0" rotWithShape="0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/>
            <a:tile tx="0" ty="-762000" sx="100000" sy="100000" flip="none" algn="tl"/>
          </a:blipFill>
          <a:ln w="63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4800000" scaled="0"/>
              <a:tileRect/>
            </a:gradFill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3BFE41FB-69E7-EC94-C9BE-15A22195B774}"/>
              </a:ext>
            </a:extLst>
          </p:cNvPr>
          <p:cNvSpPr/>
          <p:nvPr/>
        </p:nvSpPr>
        <p:spPr>
          <a:xfrm rot="2700000">
            <a:off x="5690053" y="1522546"/>
            <a:ext cx="2002310" cy="2002310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CA175968-56EC-6CF8-1D51-45A11BC8389B}"/>
              </a:ext>
            </a:extLst>
          </p:cNvPr>
          <p:cNvSpPr/>
          <p:nvPr/>
        </p:nvSpPr>
        <p:spPr>
          <a:xfrm rot="2700000">
            <a:off x="5820134" y="965159"/>
            <a:ext cx="334291" cy="334287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6291C598-F38D-E80B-9950-4F031126CA21}"/>
              </a:ext>
            </a:extLst>
          </p:cNvPr>
          <p:cNvSpPr/>
          <p:nvPr/>
        </p:nvSpPr>
        <p:spPr>
          <a:xfrm rot="2700000">
            <a:off x="7459065" y="920161"/>
            <a:ext cx="702530" cy="702527"/>
          </a:xfrm>
          <a:prstGeom prst="roundRect">
            <a:avLst/>
          </a:prstGeom>
          <a:gradFill>
            <a:gsLst>
              <a:gs pos="100000">
                <a:srgbClr val="5799F1">
                  <a:alpha val="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F27392E-528D-63E1-9D5F-3A1B0B51804C}"/>
              </a:ext>
            </a:extLst>
          </p:cNvPr>
          <p:cNvGrpSpPr/>
          <p:nvPr/>
        </p:nvGrpSpPr>
        <p:grpSpPr>
          <a:xfrm>
            <a:off x="1031730" y="1746372"/>
            <a:ext cx="3828302" cy="514803"/>
            <a:chOff x="1031730" y="1861752"/>
            <a:chExt cx="2694486" cy="51480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0089B2B-E12F-6C5D-7D9B-DC54832ED89B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4804F7-0842-9AF4-3D81-CE1C23489608}"/>
                </a:ext>
              </a:extLst>
            </p:cNvPr>
            <p:cNvSpPr txBox="1"/>
            <p:nvPr/>
          </p:nvSpPr>
          <p:spPr>
            <a:xfrm>
              <a:off x="1753186" y="1941060"/>
              <a:ext cx="106280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80443BF5-0520-C4A0-CD85-C0EBA2FFA0AE}"/>
              </a:ext>
            </a:extLst>
          </p:cNvPr>
          <p:cNvSpPr/>
          <p:nvPr/>
        </p:nvSpPr>
        <p:spPr>
          <a:xfrm rot="2700000">
            <a:off x="5028448" y="3045413"/>
            <a:ext cx="383958" cy="383956"/>
          </a:xfrm>
          <a:prstGeom prst="roundRect">
            <a:avLst/>
          </a:prstGeom>
          <a:gradFill>
            <a:gsLst>
              <a:gs pos="100000">
                <a:srgbClr val="5799F1">
                  <a:alpha val="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9D2BD6-1EF8-AC88-0175-794298ACA66B}"/>
              </a:ext>
            </a:extLst>
          </p:cNvPr>
          <p:cNvSpPr txBox="1"/>
          <p:nvPr/>
        </p:nvSpPr>
        <p:spPr>
          <a:xfrm>
            <a:off x="5804843" y="1754072"/>
            <a:ext cx="1628651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8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F44068E-F00C-89EF-B555-72AC1DCC5831}"/>
              </a:ext>
            </a:extLst>
          </p:cNvPr>
          <p:cNvSpPr txBox="1"/>
          <p:nvPr/>
        </p:nvSpPr>
        <p:spPr>
          <a:xfrm>
            <a:off x="1063250" y="2530764"/>
            <a:ext cx="3767640" cy="1085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6044249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F27392E-528D-63E1-9D5F-3A1B0B51804C}"/>
              </a:ext>
            </a:extLst>
          </p:cNvPr>
          <p:cNvGrpSpPr/>
          <p:nvPr/>
        </p:nvGrpSpPr>
        <p:grpSpPr>
          <a:xfrm>
            <a:off x="2624860" y="251462"/>
            <a:ext cx="3828302" cy="514803"/>
            <a:chOff x="1031730" y="1861752"/>
            <a:chExt cx="2694486" cy="51480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0089B2B-E12F-6C5D-7D9B-DC54832ED89B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4804F7-0842-9AF4-3D81-CE1C23489608}"/>
                </a:ext>
              </a:extLst>
            </p:cNvPr>
            <p:cNvSpPr txBox="1"/>
            <p:nvPr/>
          </p:nvSpPr>
          <p:spPr>
            <a:xfrm>
              <a:off x="1925281" y="1965263"/>
              <a:ext cx="106280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99D2BD6-1EF8-AC88-0175-794298ACA66B}"/>
              </a:ext>
            </a:extLst>
          </p:cNvPr>
          <p:cNvSpPr txBox="1"/>
          <p:nvPr/>
        </p:nvSpPr>
        <p:spPr>
          <a:xfrm>
            <a:off x="2915816" y="262641"/>
            <a:ext cx="59150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50D4ACDA-55A1-E368-9189-3939BC271F5A}"/>
              </a:ext>
            </a:extLst>
          </p:cNvPr>
          <p:cNvSpPr>
            <a:spLocks/>
          </p:cNvSpPr>
          <p:nvPr/>
        </p:nvSpPr>
        <p:spPr bwMode="auto">
          <a:xfrm rot="10800000" flipV="1">
            <a:off x="3507325" y="1593204"/>
            <a:ext cx="2631691" cy="605097"/>
          </a:xfrm>
          <a:custGeom>
            <a:avLst/>
            <a:gdLst>
              <a:gd name="T0" fmla="*/ 793 w 1157"/>
              <a:gd name="T1" fmla="*/ 0 h 266"/>
              <a:gd name="T2" fmla="*/ 400 w 1157"/>
              <a:gd name="T3" fmla="*/ 0 h 266"/>
              <a:gd name="T4" fmla="*/ 393 w 1157"/>
              <a:gd name="T5" fmla="*/ 0 h 266"/>
              <a:gd name="T6" fmla="*/ 0 w 1157"/>
              <a:gd name="T7" fmla="*/ 0 h 266"/>
              <a:gd name="T8" fmla="*/ 0 w 1157"/>
              <a:gd name="T9" fmla="*/ 234 h 266"/>
              <a:gd name="T10" fmla="*/ 400 w 1157"/>
              <a:gd name="T11" fmla="*/ 234 h 266"/>
              <a:gd name="T12" fmla="*/ 400 w 1157"/>
              <a:gd name="T13" fmla="*/ 234 h 266"/>
              <a:gd name="T14" fmla="*/ 793 w 1157"/>
              <a:gd name="T15" fmla="*/ 234 h 266"/>
              <a:gd name="T16" fmla="*/ 885 w 1157"/>
              <a:gd name="T17" fmla="*/ 266 h 266"/>
              <a:gd name="T18" fmla="*/ 1157 w 1157"/>
              <a:gd name="T19" fmla="*/ 266 h 266"/>
              <a:gd name="T20" fmla="*/ 793 w 1157"/>
              <a:gd name="T21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7" h="266">
                <a:moveTo>
                  <a:pt x="793" y="0"/>
                </a:moveTo>
                <a:cubicBezTo>
                  <a:pt x="400" y="0"/>
                  <a:pt x="400" y="0"/>
                  <a:pt x="400" y="0"/>
                </a:cubicBezTo>
                <a:cubicBezTo>
                  <a:pt x="393" y="0"/>
                  <a:pt x="393" y="0"/>
                  <a:pt x="39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4"/>
                  <a:pt x="0" y="234"/>
                  <a:pt x="0" y="234"/>
                </a:cubicBezTo>
                <a:cubicBezTo>
                  <a:pt x="400" y="234"/>
                  <a:pt x="400" y="234"/>
                  <a:pt x="400" y="234"/>
                </a:cubicBezTo>
                <a:cubicBezTo>
                  <a:pt x="400" y="234"/>
                  <a:pt x="400" y="234"/>
                  <a:pt x="400" y="234"/>
                </a:cubicBezTo>
                <a:cubicBezTo>
                  <a:pt x="793" y="234"/>
                  <a:pt x="793" y="234"/>
                  <a:pt x="793" y="234"/>
                </a:cubicBezTo>
                <a:cubicBezTo>
                  <a:pt x="828" y="234"/>
                  <a:pt x="859" y="246"/>
                  <a:pt x="885" y="266"/>
                </a:cubicBezTo>
                <a:cubicBezTo>
                  <a:pt x="1157" y="266"/>
                  <a:pt x="1157" y="266"/>
                  <a:pt x="1157" y="266"/>
                </a:cubicBezTo>
                <a:cubicBezTo>
                  <a:pt x="1108" y="112"/>
                  <a:pt x="963" y="0"/>
                  <a:pt x="793" y="0"/>
                </a:cubicBezTo>
                <a:close/>
              </a:path>
            </a:pathLst>
          </a:cu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C31BE0CB-FB2F-D093-6E43-EF8711BFC92B}"/>
              </a:ext>
            </a:extLst>
          </p:cNvPr>
          <p:cNvSpPr>
            <a:spLocks/>
          </p:cNvSpPr>
          <p:nvPr/>
        </p:nvSpPr>
        <p:spPr bwMode="auto">
          <a:xfrm>
            <a:off x="2993451" y="2807600"/>
            <a:ext cx="2672992" cy="1133356"/>
          </a:xfrm>
          <a:custGeom>
            <a:avLst/>
            <a:gdLst>
              <a:gd name="T0" fmla="*/ 885 w 1175"/>
              <a:gd name="T1" fmla="*/ 0 h 498"/>
              <a:gd name="T2" fmla="*/ 941 w 1175"/>
              <a:gd name="T3" fmla="*/ 116 h 498"/>
              <a:gd name="T4" fmla="*/ 793 w 1175"/>
              <a:gd name="T5" fmla="*/ 264 h 498"/>
              <a:gd name="T6" fmla="*/ 400 w 1175"/>
              <a:gd name="T7" fmla="*/ 264 h 498"/>
              <a:gd name="T8" fmla="*/ 394 w 1175"/>
              <a:gd name="T9" fmla="*/ 264 h 498"/>
              <a:gd name="T10" fmla="*/ 0 w 1175"/>
              <a:gd name="T11" fmla="*/ 264 h 498"/>
              <a:gd name="T12" fmla="*/ 0 w 1175"/>
              <a:gd name="T13" fmla="*/ 498 h 498"/>
              <a:gd name="T14" fmla="*/ 394 w 1175"/>
              <a:gd name="T15" fmla="*/ 498 h 498"/>
              <a:gd name="T16" fmla="*/ 400 w 1175"/>
              <a:gd name="T17" fmla="*/ 498 h 498"/>
              <a:gd name="T18" fmla="*/ 793 w 1175"/>
              <a:gd name="T19" fmla="*/ 498 h 498"/>
              <a:gd name="T20" fmla="*/ 1175 w 1175"/>
              <a:gd name="T21" fmla="*/ 116 h 498"/>
              <a:gd name="T22" fmla="*/ 1157 w 1175"/>
              <a:gd name="T23" fmla="*/ 0 h 498"/>
              <a:gd name="T24" fmla="*/ 885 w 1175"/>
              <a:gd name="T25" fmla="*/ 0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75" h="498">
                <a:moveTo>
                  <a:pt x="885" y="0"/>
                </a:moveTo>
                <a:cubicBezTo>
                  <a:pt x="919" y="27"/>
                  <a:pt x="941" y="69"/>
                  <a:pt x="941" y="116"/>
                </a:cubicBezTo>
                <a:cubicBezTo>
                  <a:pt x="941" y="198"/>
                  <a:pt x="875" y="264"/>
                  <a:pt x="793" y="264"/>
                </a:cubicBezTo>
                <a:cubicBezTo>
                  <a:pt x="400" y="264"/>
                  <a:pt x="400" y="264"/>
                  <a:pt x="400" y="264"/>
                </a:cubicBezTo>
                <a:cubicBezTo>
                  <a:pt x="394" y="264"/>
                  <a:pt x="394" y="264"/>
                  <a:pt x="394" y="264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498"/>
                  <a:pt x="0" y="498"/>
                  <a:pt x="0" y="498"/>
                </a:cubicBezTo>
                <a:cubicBezTo>
                  <a:pt x="394" y="498"/>
                  <a:pt x="394" y="498"/>
                  <a:pt x="394" y="498"/>
                </a:cubicBezTo>
                <a:cubicBezTo>
                  <a:pt x="400" y="498"/>
                  <a:pt x="400" y="498"/>
                  <a:pt x="400" y="498"/>
                </a:cubicBezTo>
                <a:cubicBezTo>
                  <a:pt x="793" y="498"/>
                  <a:pt x="793" y="498"/>
                  <a:pt x="793" y="498"/>
                </a:cubicBezTo>
                <a:cubicBezTo>
                  <a:pt x="1004" y="498"/>
                  <a:pt x="1175" y="327"/>
                  <a:pt x="1175" y="116"/>
                </a:cubicBezTo>
                <a:cubicBezTo>
                  <a:pt x="1175" y="75"/>
                  <a:pt x="1168" y="36"/>
                  <a:pt x="1157" y="0"/>
                </a:cubicBezTo>
                <a:lnTo>
                  <a:pt x="885" y="0"/>
                </a:lnTo>
                <a:close/>
              </a:path>
            </a:pathLst>
          </a:custGeom>
          <a:gradFill>
            <a:gsLst>
              <a:gs pos="100000">
                <a:srgbClr val="86B1ED"/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9C8A95F7-11D0-63C8-4494-B0B1A2676243}"/>
              </a:ext>
            </a:extLst>
          </p:cNvPr>
          <p:cNvSpPr>
            <a:spLocks/>
          </p:cNvSpPr>
          <p:nvPr/>
        </p:nvSpPr>
        <p:spPr bwMode="auto">
          <a:xfrm>
            <a:off x="3034752" y="2198236"/>
            <a:ext cx="2631691" cy="605097"/>
          </a:xfrm>
          <a:custGeom>
            <a:avLst/>
            <a:gdLst>
              <a:gd name="T0" fmla="*/ 793 w 1157"/>
              <a:gd name="T1" fmla="*/ 0 h 266"/>
              <a:gd name="T2" fmla="*/ 400 w 1157"/>
              <a:gd name="T3" fmla="*/ 0 h 266"/>
              <a:gd name="T4" fmla="*/ 393 w 1157"/>
              <a:gd name="T5" fmla="*/ 0 h 266"/>
              <a:gd name="T6" fmla="*/ 0 w 1157"/>
              <a:gd name="T7" fmla="*/ 0 h 266"/>
              <a:gd name="T8" fmla="*/ 0 w 1157"/>
              <a:gd name="T9" fmla="*/ 234 h 266"/>
              <a:gd name="T10" fmla="*/ 400 w 1157"/>
              <a:gd name="T11" fmla="*/ 234 h 266"/>
              <a:gd name="T12" fmla="*/ 400 w 1157"/>
              <a:gd name="T13" fmla="*/ 234 h 266"/>
              <a:gd name="T14" fmla="*/ 793 w 1157"/>
              <a:gd name="T15" fmla="*/ 234 h 266"/>
              <a:gd name="T16" fmla="*/ 885 w 1157"/>
              <a:gd name="T17" fmla="*/ 266 h 266"/>
              <a:gd name="T18" fmla="*/ 1157 w 1157"/>
              <a:gd name="T19" fmla="*/ 266 h 266"/>
              <a:gd name="T20" fmla="*/ 793 w 1157"/>
              <a:gd name="T21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7" h="266">
                <a:moveTo>
                  <a:pt x="793" y="0"/>
                </a:moveTo>
                <a:cubicBezTo>
                  <a:pt x="400" y="0"/>
                  <a:pt x="400" y="0"/>
                  <a:pt x="400" y="0"/>
                </a:cubicBezTo>
                <a:cubicBezTo>
                  <a:pt x="393" y="0"/>
                  <a:pt x="393" y="0"/>
                  <a:pt x="39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4"/>
                  <a:pt x="0" y="234"/>
                  <a:pt x="0" y="234"/>
                </a:cubicBezTo>
                <a:cubicBezTo>
                  <a:pt x="400" y="234"/>
                  <a:pt x="400" y="234"/>
                  <a:pt x="400" y="234"/>
                </a:cubicBezTo>
                <a:cubicBezTo>
                  <a:pt x="400" y="234"/>
                  <a:pt x="400" y="234"/>
                  <a:pt x="400" y="234"/>
                </a:cubicBezTo>
                <a:cubicBezTo>
                  <a:pt x="793" y="234"/>
                  <a:pt x="793" y="234"/>
                  <a:pt x="793" y="234"/>
                </a:cubicBezTo>
                <a:cubicBezTo>
                  <a:pt x="828" y="234"/>
                  <a:pt x="859" y="246"/>
                  <a:pt x="885" y="266"/>
                </a:cubicBezTo>
                <a:cubicBezTo>
                  <a:pt x="1157" y="266"/>
                  <a:pt x="1157" y="266"/>
                  <a:pt x="1157" y="266"/>
                </a:cubicBezTo>
                <a:cubicBezTo>
                  <a:pt x="1108" y="112"/>
                  <a:pt x="963" y="0"/>
                  <a:pt x="793" y="0"/>
                </a:cubicBezTo>
                <a:close/>
              </a:path>
            </a:pathLst>
          </a:cu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id="{A095D3F2-8941-08A9-4FF6-065FDA223EB4}"/>
              </a:ext>
            </a:extLst>
          </p:cNvPr>
          <p:cNvSpPr>
            <a:spLocks/>
          </p:cNvSpPr>
          <p:nvPr/>
        </p:nvSpPr>
        <p:spPr bwMode="auto">
          <a:xfrm rot="10800000">
            <a:off x="3507326" y="2721098"/>
            <a:ext cx="2672991" cy="610530"/>
          </a:xfrm>
          <a:custGeom>
            <a:avLst/>
            <a:gdLst>
              <a:gd name="T0" fmla="*/ 793 w 1157"/>
              <a:gd name="T1" fmla="*/ 0 h 266"/>
              <a:gd name="T2" fmla="*/ 400 w 1157"/>
              <a:gd name="T3" fmla="*/ 0 h 266"/>
              <a:gd name="T4" fmla="*/ 393 w 1157"/>
              <a:gd name="T5" fmla="*/ 0 h 266"/>
              <a:gd name="T6" fmla="*/ 0 w 1157"/>
              <a:gd name="T7" fmla="*/ 0 h 266"/>
              <a:gd name="T8" fmla="*/ 0 w 1157"/>
              <a:gd name="T9" fmla="*/ 234 h 266"/>
              <a:gd name="T10" fmla="*/ 400 w 1157"/>
              <a:gd name="T11" fmla="*/ 234 h 266"/>
              <a:gd name="T12" fmla="*/ 400 w 1157"/>
              <a:gd name="T13" fmla="*/ 234 h 266"/>
              <a:gd name="T14" fmla="*/ 793 w 1157"/>
              <a:gd name="T15" fmla="*/ 234 h 266"/>
              <a:gd name="T16" fmla="*/ 885 w 1157"/>
              <a:gd name="T17" fmla="*/ 266 h 266"/>
              <a:gd name="T18" fmla="*/ 1157 w 1157"/>
              <a:gd name="T19" fmla="*/ 266 h 266"/>
              <a:gd name="T20" fmla="*/ 793 w 1157"/>
              <a:gd name="T21" fmla="*/ 0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7" h="266">
                <a:moveTo>
                  <a:pt x="793" y="0"/>
                </a:moveTo>
                <a:cubicBezTo>
                  <a:pt x="400" y="0"/>
                  <a:pt x="400" y="0"/>
                  <a:pt x="400" y="0"/>
                </a:cubicBezTo>
                <a:cubicBezTo>
                  <a:pt x="393" y="0"/>
                  <a:pt x="393" y="0"/>
                  <a:pt x="39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34"/>
                  <a:pt x="0" y="234"/>
                  <a:pt x="0" y="234"/>
                </a:cubicBezTo>
                <a:cubicBezTo>
                  <a:pt x="400" y="234"/>
                  <a:pt x="400" y="234"/>
                  <a:pt x="400" y="234"/>
                </a:cubicBezTo>
                <a:cubicBezTo>
                  <a:pt x="400" y="234"/>
                  <a:pt x="400" y="234"/>
                  <a:pt x="400" y="234"/>
                </a:cubicBezTo>
                <a:cubicBezTo>
                  <a:pt x="793" y="234"/>
                  <a:pt x="793" y="234"/>
                  <a:pt x="793" y="234"/>
                </a:cubicBezTo>
                <a:cubicBezTo>
                  <a:pt x="828" y="234"/>
                  <a:pt x="859" y="246"/>
                  <a:pt x="885" y="266"/>
                </a:cubicBezTo>
                <a:cubicBezTo>
                  <a:pt x="1157" y="266"/>
                  <a:pt x="1157" y="266"/>
                  <a:pt x="1157" y="266"/>
                </a:cubicBezTo>
                <a:cubicBezTo>
                  <a:pt x="1108" y="112"/>
                  <a:pt x="963" y="0"/>
                  <a:pt x="793" y="0"/>
                </a:cubicBezTo>
                <a:close/>
              </a:path>
            </a:pathLst>
          </a:custGeom>
          <a:gradFill>
            <a:gsLst>
              <a:gs pos="100000">
                <a:srgbClr val="86B1ED"/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49">
            <a:extLst>
              <a:ext uri="{FF2B5EF4-FFF2-40B4-BE49-F238E27FC236}">
                <a16:creationId xmlns:a16="http://schemas.microsoft.com/office/drawing/2014/main" id="{C9CD0274-2D17-F74F-3907-49DB6695352A}"/>
              </a:ext>
            </a:extLst>
          </p:cNvPr>
          <p:cNvSpPr txBox="1"/>
          <p:nvPr/>
        </p:nvSpPr>
        <p:spPr>
          <a:xfrm>
            <a:off x="4183830" y="1754750"/>
            <a:ext cx="144710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 b="1">
                <a:gradFill>
                  <a:gsLst>
                    <a:gs pos="100000">
                      <a:srgbClr val="0070C0"/>
                    </a:gs>
                    <a:gs pos="0">
                      <a:srgbClr val="5799F1"/>
                    </a:gs>
                  </a:gsLst>
                  <a:lin ang="5400000" scaled="1"/>
                </a:gradFill>
                <a:latin typeface="+mj-ea"/>
                <a:ea typeface="+mj-ea"/>
                <a:cs typeface="+mn-ea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sym typeface="+mn-lt"/>
              </a:rPr>
              <a:t>添加标题一</a:t>
            </a:r>
            <a:endParaRPr lang="en-US" altLang="zh-CN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AC36DEC-75D6-869D-6448-8DD80BFDC98A}"/>
              </a:ext>
            </a:extLst>
          </p:cNvPr>
          <p:cNvGrpSpPr/>
          <p:nvPr/>
        </p:nvGrpSpPr>
        <p:grpSpPr>
          <a:xfrm>
            <a:off x="6180317" y="1549846"/>
            <a:ext cx="2631691" cy="691811"/>
            <a:chOff x="8851559" y="2037077"/>
            <a:chExt cx="2631691" cy="69181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D281E11-D2FE-EAA2-8596-BF5387897A27}"/>
                </a:ext>
              </a:extLst>
            </p:cNvPr>
            <p:cNvSpPr txBox="1"/>
            <p:nvPr/>
          </p:nvSpPr>
          <p:spPr>
            <a:xfrm>
              <a:off x="8935462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E253BA3-7705-AD15-7B12-16A6A6BAD136}"/>
                </a:ext>
              </a:extLst>
            </p:cNvPr>
            <p:cNvSpPr txBox="1"/>
            <p:nvPr/>
          </p:nvSpPr>
          <p:spPr>
            <a:xfrm>
              <a:off x="8851559" y="2239330"/>
              <a:ext cx="2631691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sp>
        <p:nvSpPr>
          <p:cNvPr id="43" name="TextBox 49">
            <a:extLst>
              <a:ext uri="{FF2B5EF4-FFF2-40B4-BE49-F238E27FC236}">
                <a16:creationId xmlns:a16="http://schemas.microsoft.com/office/drawing/2014/main" id="{17F1C0DF-D642-B57F-9FF8-34F0B378E13F}"/>
              </a:ext>
            </a:extLst>
          </p:cNvPr>
          <p:cNvSpPr txBox="1"/>
          <p:nvPr/>
        </p:nvSpPr>
        <p:spPr>
          <a:xfrm>
            <a:off x="4183830" y="2358807"/>
            <a:ext cx="144710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 b="1">
                <a:gradFill>
                  <a:gsLst>
                    <a:gs pos="100000">
                      <a:srgbClr val="0070C0"/>
                    </a:gs>
                    <a:gs pos="0">
                      <a:srgbClr val="5799F1"/>
                    </a:gs>
                  </a:gsLst>
                  <a:lin ang="5400000" scaled="1"/>
                </a:gradFill>
                <a:latin typeface="+mj-ea"/>
                <a:ea typeface="+mj-ea"/>
                <a:cs typeface="+mn-ea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sym typeface="+mn-lt"/>
              </a:rPr>
              <a:t>添加标题二</a:t>
            </a:r>
            <a:endParaRPr lang="en-US" altLang="zh-CN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44" name="TextBox 49">
            <a:extLst>
              <a:ext uri="{FF2B5EF4-FFF2-40B4-BE49-F238E27FC236}">
                <a16:creationId xmlns:a16="http://schemas.microsoft.com/office/drawing/2014/main" id="{9BA801AB-2C71-CFD9-ABF1-A0CD2CB4CC1C}"/>
              </a:ext>
            </a:extLst>
          </p:cNvPr>
          <p:cNvSpPr txBox="1"/>
          <p:nvPr/>
        </p:nvSpPr>
        <p:spPr>
          <a:xfrm>
            <a:off x="4183830" y="2962864"/>
            <a:ext cx="144710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 b="1">
                <a:gradFill>
                  <a:gsLst>
                    <a:gs pos="100000">
                      <a:srgbClr val="0070C0"/>
                    </a:gs>
                    <a:gs pos="0">
                      <a:srgbClr val="5799F1"/>
                    </a:gs>
                  </a:gsLst>
                  <a:lin ang="5400000" scaled="1"/>
                </a:gradFill>
                <a:latin typeface="+mj-ea"/>
                <a:ea typeface="+mj-ea"/>
                <a:cs typeface="+mn-ea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sym typeface="+mn-lt"/>
              </a:rPr>
              <a:t>添加标题三</a:t>
            </a:r>
            <a:endParaRPr lang="en-US" altLang="zh-CN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45" name="TextBox 49">
            <a:extLst>
              <a:ext uri="{FF2B5EF4-FFF2-40B4-BE49-F238E27FC236}">
                <a16:creationId xmlns:a16="http://schemas.microsoft.com/office/drawing/2014/main" id="{F07377A1-DC73-571F-DAE6-2E3B573C9DD6}"/>
              </a:ext>
            </a:extLst>
          </p:cNvPr>
          <p:cNvSpPr txBox="1"/>
          <p:nvPr/>
        </p:nvSpPr>
        <p:spPr>
          <a:xfrm>
            <a:off x="4183830" y="3566921"/>
            <a:ext cx="144710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1400" b="1">
                <a:gradFill>
                  <a:gsLst>
                    <a:gs pos="100000">
                      <a:srgbClr val="0070C0"/>
                    </a:gs>
                    <a:gs pos="0">
                      <a:srgbClr val="5799F1"/>
                    </a:gs>
                  </a:gsLst>
                  <a:lin ang="5400000" scaled="1"/>
                </a:gradFill>
                <a:latin typeface="+mj-ea"/>
                <a:ea typeface="+mj-ea"/>
                <a:cs typeface="+mn-ea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sym typeface="+mn-lt"/>
              </a:rPr>
              <a:t>添加标题四</a:t>
            </a:r>
            <a:endParaRPr lang="en-US" altLang="zh-CN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09F6C50-A815-5E24-DA4F-4FE4D995E76A}"/>
              </a:ext>
            </a:extLst>
          </p:cNvPr>
          <p:cNvGrpSpPr/>
          <p:nvPr/>
        </p:nvGrpSpPr>
        <p:grpSpPr>
          <a:xfrm>
            <a:off x="6180317" y="2721098"/>
            <a:ext cx="2672991" cy="691811"/>
            <a:chOff x="8851559" y="2037077"/>
            <a:chExt cx="2672991" cy="691811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81B80E5-68BA-2A28-2C0E-39A3C4C11CD9}"/>
                </a:ext>
              </a:extLst>
            </p:cNvPr>
            <p:cNvSpPr txBox="1"/>
            <p:nvPr/>
          </p:nvSpPr>
          <p:spPr>
            <a:xfrm>
              <a:off x="8935462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6DCFB65-192F-4C2D-86CA-0B434528ADBA}"/>
                </a:ext>
              </a:extLst>
            </p:cNvPr>
            <p:cNvSpPr txBox="1"/>
            <p:nvPr/>
          </p:nvSpPr>
          <p:spPr>
            <a:xfrm>
              <a:off x="8851559" y="2239330"/>
              <a:ext cx="2672991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3879B6E-2210-916D-2097-77CE96E32459}"/>
              </a:ext>
            </a:extLst>
          </p:cNvPr>
          <p:cNvGrpSpPr/>
          <p:nvPr/>
        </p:nvGrpSpPr>
        <p:grpSpPr>
          <a:xfrm>
            <a:off x="259795" y="2186745"/>
            <a:ext cx="2631691" cy="691811"/>
            <a:chOff x="8851559" y="2037077"/>
            <a:chExt cx="2631691" cy="691811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2A273D4-F6A0-10F2-8B21-007B1E809804}"/>
                </a:ext>
              </a:extLst>
            </p:cNvPr>
            <p:cNvSpPr txBox="1"/>
            <p:nvPr/>
          </p:nvSpPr>
          <p:spPr>
            <a:xfrm>
              <a:off x="10173097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C1ADCF6-824E-6CCE-01A9-8E63FB3E3866}"/>
                </a:ext>
              </a:extLst>
            </p:cNvPr>
            <p:cNvSpPr txBox="1"/>
            <p:nvPr/>
          </p:nvSpPr>
          <p:spPr>
            <a:xfrm>
              <a:off x="8851559" y="2239330"/>
              <a:ext cx="2631691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7F10408-66CB-851B-361C-177A219E6083}"/>
              </a:ext>
            </a:extLst>
          </p:cNvPr>
          <p:cNvGrpSpPr/>
          <p:nvPr/>
        </p:nvGrpSpPr>
        <p:grpSpPr>
          <a:xfrm>
            <a:off x="259795" y="3357997"/>
            <a:ext cx="2672991" cy="691811"/>
            <a:chOff x="8851559" y="2037077"/>
            <a:chExt cx="2672991" cy="691811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10BAE6D-09F7-D4E7-8866-8BF9E911E7FF}"/>
                </a:ext>
              </a:extLst>
            </p:cNvPr>
            <p:cNvSpPr txBox="1"/>
            <p:nvPr/>
          </p:nvSpPr>
          <p:spPr>
            <a:xfrm>
              <a:off x="10209436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5441983-EE80-69AF-7FB5-FA08CA0C5F6F}"/>
                </a:ext>
              </a:extLst>
            </p:cNvPr>
            <p:cNvSpPr txBox="1"/>
            <p:nvPr/>
          </p:nvSpPr>
          <p:spPr>
            <a:xfrm>
              <a:off x="8851559" y="2239330"/>
              <a:ext cx="2672991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07856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BB519114-DB11-E645-2907-BDC988F05B51}"/>
              </a:ext>
            </a:extLst>
          </p:cNvPr>
          <p:cNvSpPr/>
          <p:nvPr/>
        </p:nvSpPr>
        <p:spPr>
          <a:xfrm rot="2700000">
            <a:off x="695830" y="1103748"/>
            <a:ext cx="2649790" cy="2649790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F27392E-528D-63E1-9D5F-3A1B0B51804C}"/>
              </a:ext>
            </a:extLst>
          </p:cNvPr>
          <p:cNvGrpSpPr/>
          <p:nvPr/>
        </p:nvGrpSpPr>
        <p:grpSpPr>
          <a:xfrm>
            <a:off x="2624860" y="251462"/>
            <a:ext cx="3828302" cy="514803"/>
            <a:chOff x="1031730" y="1861752"/>
            <a:chExt cx="2694486" cy="51480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0089B2B-E12F-6C5D-7D9B-DC54832ED89B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4804F7-0842-9AF4-3D81-CE1C23489608}"/>
                </a:ext>
              </a:extLst>
            </p:cNvPr>
            <p:cNvSpPr txBox="1"/>
            <p:nvPr/>
          </p:nvSpPr>
          <p:spPr>
            <a:xfrm>
              <a:off x="1925281" y="1965263"/>
              <a:ext cx="106280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99D2BD6-1EF8-AC88-0175-794298ACA66B}"/>
              </a:ext>
            </a:extLst>
          </p:cNvPr>
          <p:cNvSpPr txBox="1"/>
          <p:nvPr/>
        </p:nvSpPr>
        <p:spPr>
          <a:xfrm>
            <a:off x="2915816" y="262641"/>
            <a:ext cx="59150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3" name="işḷiďe">
            <a:extLst>
              <a:ext uri="{FF2B5EF4-FFF2-40B4-BE49-F238E27FC236}">
                <a16:creationId xmlns:a16="http://schemas.microsoft.com/office/drawing/2014/main" id="{94498C50-16A6-B43A-28B4-9BDC2636922C}"/>
              </a:ext>
            </a:extLst>
          </p:cNvPr>
          <p:cNvGrpSpPr/>
          <p:nvPr/>
        </p:nvGrpSpPr>
        <p:grpSpPr>
          <a:xfrm>
            <a:off x="526245" y="1602251"/>
            <a:ext cx="4197230" cy="2320833"/>
            <a:chOff x="503602" y="2132856"/>
            <a:chExt cx="5859098" cy="3239755"/>
          </a:xfrm>
          <a:effectLst/>
        </p:grpSpPr>
        <p:grpSp>
          <p:nvGrpSpPr>
            <p:cNvPr id="5" name="iṣľîdê">
              <a:extLst>
                <a:ext uri="{FF2B5EF4-FFF2-40B4-BE49-F238E27FC236}">
                  <a16:creationId xmlns:a16="http://schemas.microsoft.com/office/drawing/2014/main" id="{6433742F-C620-7DCE-23AE-4FF111AD042E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503602" y="5249691"/>
              <a:ext cx="5859098" cy="122920"/>
              <a:chOff x="-1348120" y="5777968"/>
              <a:chExt cx="9361040" cy="187524"/>
            </a:xfrm>
          </p:grpSpPr>
          <p:sp>
            <p:nvSpPr>
              <p:cNvPr id="14" name="ïŝ1íďê">
                <a:extLst>
                  <a:ext uri="{FF2B5EF4-FFF2-40B4-BE49-F238E27FC236}">
                    <a16:creationId xmlns:a16="http://schemas.microsoft.com/office/drawing/2014/main" id="{7C689090-5EDF-07C1-469F-C220B115FAB4}"/>
                  </a:ext>
                </a:extLst>
              </p:cNvPr>
              <p:cNvSpPr/>
              <p:nvPr/>
            </p:nvSpPr>
            <p:spPr>
              <a:xfrm flipV="1">
                <a:off x="-1348120" y="5928916"/>
                <a:ext cx="9361040" cy="36576"/>
              </a:xfrm>
              <a:prstGeom prst="trapezoid">
                <a:avLst>
                  <a:gd name="adj" fmla="val 814192"/>
                </a:avLst>
              </a:prstGeom>
              <a:solidFill>
                <a:srgbClr val="80808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7000"/>
                  </a:lnSpc>
                </a:pPr>
                <a:endParaRPr lang="en-US" sz="1090">
                  <a:cs typeface="+mn-ea"/>
                  <a:sym typeface="+mn-lt"/>
                </a:endParaRPr>
              </a:p>
            </p:txBody>
          </p:sp>
          <p:sp>
            <p:nvSpPr>
              <p:cNvPr id="15" name="ïš1ïḍê">
                <a:extLst>
                  <a:ext uri="{FF2B5EF4-FFF2-40B4-BE49-F238E27FC236}">
                    <a16:creationId xmlns:a16="http://schemas.microsoft.com/office/drawing/2014/main" id="{928634FC-EE15-1D59-6353-4CC5C3172945}"/>
                  </a:ext>
                </a:extLst>
              </p:cNvPr>
              <p:cNvSpPr/>
              <p:nvPr/>
            </p:nvSpPr>
            <p:spPr>
              <a:xfrm>
                <a:off x="-1348120" y="5777968"/>
                <a:ext cx="9361040" cy="151090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7000"/>
                  </a:lnSpc>
                </a:pPr>
                <a:endParaRPr lang="en-US" sz="1090"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ïśḻíďé">
              <a:extLst>
                <a:ext uri="{FF2B5EF4-FFF2-40B4-BE49-F238E27FC236}">
                  <a16:creationId xmlns:a16="http://schemas.microsoft.com/office/drawing/2014/main" id="{A6372AE6-E375-10B9-08B8-FECF1F989A46}"/>
                </a:ext>
              </a:extLst>
            </p:cNvPr>
            <p:cNvGrpSpPr/>
            <p:nvPr>
              <p:custDataLst>
                <p:tags r:id="rId2"/>
              </p:custDataLst>
            </p:nvPr>
          </p:nvGrpSpPr>
          <p:grpSpPr>
            <a:xfrm>
              <a:off x="1002671" y="2132856"/>
              <a:ext cx="4860960" cy="3080807"/>
              <a:chOff x="-375492" y="1139528"/>
              <a:chExt cx="7415785" cy="4700016"/>
            </a:xfrm>
          </p:grpSpPr>
          <p:grpSp>
            <p:nvGrpSpPr>
              <p:cNvPr id="9" name="íṣḷiḍê">
                <a:extLst>
                  <a:ext uri="{FF2B5EF4-FFF2-40B4-BE49-F238E27FC236}">
                    <a16:creationId xmlns:a16="http://schemas.microsoft.com/office/drawing/2014/main" id="{2D7C4A4D-FF3C-FBC0-CF13-CB413B7E411D}"/>
                  </a:ext>
                </a:extLst>
              </p:cNvPr>
              <p:cNvGrpSpPr/>
              <p:nvPr/>
            </p:nvGrpSpPr>
            <p:grpSpPr>
              <a:xfrm>
                <a:off x="-375492" y="1139528"/>
                <a:ext cx="7415785" cy="4700016"/>
                <a:chOff x="-375492" y="1139528"/>
                <a:chExt cx="7415785" cy="4700016"/>
              </a:xfrm>
            </p:grpSpPr>
            <p:sp>
              <p:nvSpPr>
                <p:cNvPr id="11" name="iṡḻidè">
                  <a:extLst>
                    <a:ext uri="{FF2B5EF4-FFF2-40B4-BE49-F238E27FC236}">
                      <a16:creationId xmlns:a16="http://schemas.microsoft.com/office/drawing/2014/main" id="{FE6FD73E-A665-858C-6871-B799D3918D06}"/>
                    </a:ext>
                  </a:extLst>
                </p:cNvPr>
                <p:cNvSpPr/>
                <p:nvPr/>
              </p:nvSpPr>
              <p:spPr>
                <a:xfrm>
                  <a:off x="-375492" y="1139528"/>
                  <a:ext cx="7415784" cy="4700016"/>
                </a:xfrm>
                <a:custGeom>
                  <a:avLst/>
                  <a:gdLst>
                    <a:gd name="connsiteX0" fmla="*/ 224028 w 7415784"/>
                    <a:gd name="connsiteY0" fmla="*/ 269748 h 4700016"/>
                    <a:gd name="connsiteX1" fmla="*/ 224028 w 7415784"/>
                    <a:gd name="connsiteY1" fmla="*/ 4430268 h 4700016"/>
                    <a:gd name="connsiteX2" fmla="*/ 7191756 w 7415784"/>
                    <a:gd name="connsiteY2" fmla="*/ 4430268 h 4700016"/>
                    <a:gd name="connsiteX3" fmla="*/ 7191756 w 7415784"/>
                    <a:gd name="connsiteY3" fmla="*/ 269748 h 4700016"/>
                    <a:gd name="connsiteX4" fmla="*/ 266867 w 7415784"/>
                    <a:gd name="connsiteY4" fmla="*/ 0 h 4700016"/>
                    <a:gd name="connsiteX5" fmla="*/ 7148917 w 7415784"/>
                    <a:gd name="connsiteY5" fmla="*/ 0 h 4700016"/>
                    <a:gd name="connsiteX6" fmla="*/ 7415784 w 7415784"/>
                    <a:gd name="connsiteY6" fmla="*/ 266867 h 4700016"/>
                    <a:gd name="connsiteX7" fmla="*/ 7415784 w 7415784"/>
                    <a:gd name="connsiteY7" fmla="*/ 4433149 h 4700016"/>
                    <a:gd name="connsiteX8" fmla="*/ 7148917 w 7415784"/>
                    <a:gd name="connsiteY8" fmla="*/ 4700016 h 4700016"/>
                    <a:gd name="connsiteX9" fmla="*/ 266867 w 7415784"/>
                    <a:gd name="connsiteY9" fmla="*/ 4700016 h 4700016"/>
                    <a:gd name="connsiteX10" fmla="*/ 0 w 7415784"/>
                    <a:gd name="connsiteY10" fmla="*/ 4433149 h 4700016"/>
                    <a:gd name="connsiteX11" fmla="*/ 0 w 7415784"/>
                    <a:gd name="connsiteY11" fmla="*/ 266867 h 4700016"/>
                    <a:gd name="connsiteX12" fmla="*/ 266867 w 7415784"/>
                    <a:gd name="connsiteY12" fmla="*/ 0 h 4700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15784" h="4700016">
                      <a:moveTo>
                        <a:pt x="224028" y="269748"/>
                      </a:moveTo>
                      <a:lnTo>
                        <a:pt x="224028" y="4430268"/>
                      </a:lnTo>
                      <a:lnTo>
                        <a:pt x="7191756" y="4430268"/>
                      </a:lnTo>
                      <a:lnTo>
                        <a:pt x="7191756" y="269748"/>
                      </a:lnTo>
                      <a:close/>
                      <a:moveTo>
                        <a:pt x="266867" y="0"/>
                      </a:moveTo>
                      <a:lnTo>
                        <a:pt x="7148917" y="0"/>
                      </a:lnTo>
                      <a:cubicBezTo>
                        <a:pt x="7296304" y="0"/>
                        <a:pt x="7415784" y="119480"/>
                        <a:pt x="7415784" y="266867"/>
                      </a:cubicBezTo>
                      <a:lnTo>
                        <a:pt x="7415784" y="4433149"/>
                      </a:lnTo>
                      <a:cubicBezTo>
                        <a:pt x="7415784" y="4580536"/>
                        <a:pt x="7296304" y="4700016"/>
                        <a:pt x="7148917" y="4700016"/>
                      </a:cubicBezTo>
                      <a:lnTo>
                        <a:pt x="266867" y="4700016"/>
                      </a:lnTo>
                      <a:cubicBezTo>
                        <a:pt x="119480" y="4700016"/>
                        <a:pt x="0" y="4580536"/>
                        <a:pt x="0" y="4433149"/>
                      </a:cubicBezTo>
                      <a:lnTo>
                        <a:pt x="0" y="266867"/>
                      </a:lnTo>
                      <a:cubicBezTo>
                        <a:pt x="0" y="119480"/>
                        <a:pt x="119480" y="0"/>
                        <a:pt x="266867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7000"/>
                    </a:lnSpc>
                  </a:pPr>
                  <a:endParaRPr lang="en-US" sz="1090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iśḷiḍê">
                  <a:extLst>
                    <a:ext uri="{FF2B5EF4-FFF2-40B4-BE49-F238E27FC236}">
                      <a16:creationId xmlns:a16="http://schemas.microsoft.com/office/drawing/2014/main" id="{FE09F962-F5F9-55C0-DE5B-FD7F804C6FD7}"/>
                    </a:ext>
                  </a:extLst>
                </p:cNvPr>
                <p:cNvSpPr/>
                <p:nvPr/>
              </p:nvSpPr>
              <p:spPr>
                <a:xfrm>
                  <a:off x="-358011" y="1160080"/>
                  <a:ext cx="7380820" cy="4658913"/>
                </a:xfrm>
                <a:custGeom>
                  <a:avLst/>
                  <a:gdLst>
                    <a:gd name="connsiteX0" fmla="*/ 252028 w 7380820"/>
                    <a:gd name="connsiteY0" fmla="*/ 295230 h 4658912"/>
                    <a:gd name="connsiteX1" fmla="*/ 252028 w 7380820"/>
                    <a:gd name="connsiteY1" fmla="*/ 4363682 h 4658912"/>
                    <a:gd name="connsiteX2" fmla="*/ 7128792 w 7380820"/>
                    <a:gd name="connsiteY2" fmla="*/ 4363682 h 4658912"/>
                    <a:gd name="connsiteX3" fmla="*/ 7128792 w 7380820"/>
                    <a:gd name="connsiteY3" fmla="*/ 295230 h 4658912"/>
                    <a:gd name="connsiteX4" fmla="*/ 264533 w 7380820"/>
                    <a:gd name="connsiteY4" fmla="*/ 0 h 4658912"/>
                    <a:gd name="connsiteX5" fmla="*/ 7116287 w 7380820"/>
                    <a:gd name="connsiteY5" fmla="*/ 0 h 4658912"/>
                    <a:gd name="connsiteX6" fmla="*/ 7380820 w 7380820"/>
                    <a:gd name="connsiteY6" fmla="*/ 264533 h 4658912"/>
                    <a:gd name="connsiteX7" fmla="*/ 7380820 w 7380820"/>
                    <a:gd name="connsiteY7" fmla="*/ 4394379 h 4658912"/>
                    <a:gd name="connsiteX8" fmla="*/ 7116287 w 7380820"/>
                    <a:gd name="connsiteY8" fmla="*/ 4658912 h 4658912"/>
                    <a:gd name="connsiteX9" fmla="*/ 264533 w 7380820"/>
                    <a:gd name="connsiteY9" fmla="*/ 4658912 h 4658912"/>
                    <a:gd name="connsiteX10" fmla="*/ 0 w 7380820"/>
                    <a:gd name="connsiteY10" fmla="*/ 4394379 h 4658912"/>
                    <a:gd name="connsiteX11" fmla="*/ 0 w 7380820"/>
                    <a:gd name="connsiteY11" fmla="*/ 264533 h 4658912"/>
                    <a:gd name="connsiteX12" fmla="*/ 264533 w 7380820"/>
                    <a:gd name="connsiteY12" fmla="*/ 0 h 4658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380820" h="4658912">
                      <a:moveTo>
                        <a:pt x="252028" y="295230"/>
                      </a:moveTo>
                      <a:lnTo>
                        <a:pt x="252028" y="4363682"/>
                      </a:lnTo>
                      <a:lnTo>
                        <a:pt x="7128792" y="4363682"/>
                      </a:lnTo>
                      <a:lnTo>
                        <a:pt x="7128792" y="295230"/>
                      </a:lnTo>
                      <a:close/>
                      <a:moveTo>
                        <a:pt x="264533" y="0"/>
                      </a:moveTo>
                      <a:lnTo>
                        <a:pt x="7116287" y="0"/>
                      </a:lnTo>
                      <a:cubicBezTo>
                        <a:pt x="7262385" y="0"/>
                        <a:pt x="7380820" y="118435"/>
                        <a:pt x="7380820" y="264533"/>
                      </a:cubicBezTo>
                      <a:lnTo>
                        <a:pt x="7380820" y="4394379"/>
                      </a:lnTo>
                      <a:cubicBezTo>
                        <a:pt x="7380820" y="4540477"/>
                        <a:pt x="7262385" y="4658912"/>
                        <a:pt x="7116287" y="4658912"/>
                      </a:cubicBezTo>
                      <a:lnTo>
                        <a:pt x="264533" y="4658912"/>
                      </a:lnTo>
                      <a:cubicBezTo>
                        <a:pt x="118435" y="4658912"/>
                        <a:pt x="0" y="4540477"/>
                        <a:pt x="0" y="4394379"/>
                      </a:cubicBezTo>
                      <a:lnTo>
                        <a:pt x="0" y="264533"/>
                      </a:lnTo>
                      <a:cubicBezTo>
                        <a:pt x="0" y="118435"/>
                        <a:pt x="118435" y="0"/>
                        <a:pt x="264533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7000"/>
                    </a:lnSpc>
                  </a:pPr>
                  <a:endParaRPr lang="en-US" sz="109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íṡľíďê" hidden="1">
                  <a:extLst>
                    <a:ext uri="{FF2B5EF4-FFF2-40B4-BE49-F238E27FC236}">
                      <a16:creationId xmlns:a16="http://schemas.microsoft.com/office/drawing/2014/main" id="{FB86252B-1DCE-0416-E1A4-0D3000E26B56}"/>
                    </a:ext>
                  </a:extLst>
                </p:cNvPr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4509683" y="1139528"/>
                  <a:ext cx="2530610" cy="4700016"/>
                </a:xfrm>
                <a:custGeom>
                  <a:avLst/>
                  <a:gdLst>
                    <a:gd name="connsiteX0" fmla="*/ 0 w 2530610"/>
                    <a:gd name="connsiteY0" fmla="*/ 0 h 4700016"/>
                    <a:gd name="connsiteX1" fmla="*/ 2263743 w 2530610"/>
                    <a:gd name="connsiteY1" fmla="*/ 0 h 4700016"/>
                    <a:gd name="connsiteX2" fmla="*/ 2530610 w 2530610"/>
                    <a:gd name="connsiteY2" fmla="*/ 266867 h 4700016"/>
                    <a:gd name="connsiteX3" fmla="*/ 2530610 w 2530610"/>
                    <a:gd name="connsiteY3" fmla="*/ 4433149 h 4700016"/>
                    <a:gd name="connsiteX4" fmla="*/ 2263743 w 2530610"/>
                    <a:gd name="connsiteY4" fmla="*/ 4700016 h 4700016"/>
                    <a:gd name="connsiteX5" fmla="*/ 1961175 w 2530610"/>
                    <a:gd name="connsiteY5" fmla="*/ 4700016 h 4700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30610" h="4700016">
                      <a:moveTo>
                        <a:pt x="0" y="0"/>
                      </a:moveTo>
                      <a:lnTo>
                        <a:pt x="2263743" y="0"/>
                      </a:lnTo>
                      <a:cubicBezTo>
                        <a:pt x="2411130" y="0"/>
                        <a:pt x="2530610" y="119480"/>
                        <a:pt x="2530610" y="266867"/>
                      </a:cubicBezTo>
                      <a:lnTo>
                        <a:pt x="2530610" y="4433149"/>
                      </a:lnTo>
                      <a:cubicBezTo>
                        <a:pt x="2530610" y="4580536"/>
                        <a:pt x="2411130" y="4700016"/>
                        <a:pt x="2263743" y="4700016"/>
                      </a:cubicBezTo>
                      <a:lnTo>
                        <a:pt x="1961175" y="47000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7000"/>
                    </a:lnSpc>
                  </a:pPr>
                  <a:endParaRPr lang="en-US" sz="109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" name="ï$ḻíḋé">
                <a:extLst>
                  <a:ext uri="{FF2B5EF4-FFF2-40B4-BE49-F238E27FC236}">
                    <a16:creationId xmlns:a16="http://schemas.microsoft.com/office/drawing/2014/main" id="{7AFBD199-D318-C04C-6861-138188B09FB0}"/>
                  </a:ext>
                </a:extLst>
              </p:cNvPr>
              <p:cNvSpPr/>
              <p:nvPr/>
            </p:nvSpPr>
            <p:spPr>
              <a:xfrm>
                <a:off x="3260392" y="1241052"/>
                <a:ext cx="144016" cy="144016"/>
              </a:xfrm>
              <a:prstGeom prst="ellipse">
                <a:avLst/>
              </a:prstGeom>
              <a:gradFill flip="none" rotWithShape="1">
                <a:gsLst>
                  <a:gs pos="17000">
                    <a:schemeClr val="tx1"/>
                  </a:gs>
                  <a:gs pos="34000">
                    <a:srgbClr val="000000">
                      <a:lumMod val="84000"/>
                      <a:lumOff val="16000"/>
                    </a:srgbClr>
                  </a:gs>
                  <a:gs pos="100000">
                    <a:schemeClr val="bg1">
                      <a:lumMod val="50000"/>
                      <a:lumOff val="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7000"/>
                  </a:lnSpc>
                </a:pPr>
                <a:endParaRPr lang="en-US" sz="1090">
                  <a:cs typeface="+mn-ea"/>
                  <a:sym typeface="+mn-lt"/>
                </a:endParaRPr>
              </a:p>
            </p:txBody>
          </p:sp>
        </p:grpSp>
        <p:sp>
          <p:nvSpPr>
            <p:cNvPr id="8" name="ïṧ1îḓè">
              <a:extLst>
                <a:ext uri="{FF2B5EF4-FFF2-40B4-BE49-F238E27FC236}">
                  <a16:creationId xmlns:a16="http://schemas.microsoft.com/office/drawing/2014/main" id="{1B7A2D40-007E-0E19-0AF2-72D8FF36130C}"/>
                </a:ext>
              </a:extLst>
            </p:cNvPr>
            <p:cNvSpPr/>
            <p:nvPr/>
          </p:nvSpPr>
          <p:spPr>
            <a:xfrm>
              <a:off x="1166336" y="2313357"/>
              <a:ext cx="4515875" cy="2699819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63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27000"/>
                </a:lnSpc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989A732-9821-33F6-B2A6-3FD43FF6D719}"/>
              </a:ext>
            </a:extLst>
          </p:cNvPr>
          <p:cNvSpPr/>
          <p:nvPr/>
        </p:nvSpPr>
        <p:spPr>
          <a:xfrm rot="2700000">
            <a:off x="3297413" y="3696514"/>
            <a:ext cx="595502" cy="595502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E2F3D213-E15F-79BB-0123-6EA51650B8C4}"/>
              </a:ext>
            </a:extLst>
          </p:cNvPr>
          <p:cNvSpPr/>
          <p:nvPr/>
        </p:nvSpPr>
        <p:spPr>
          <a:xfrm rot="2700000">
            <a:off x="4505199" y="2836767"/>
            <a:ext cx="330722" cy="330721"/>
          </a:xfrm>
          <a:prstGeom prst="roundRect">
            <a:avLst/>
          </a:prstGeom>
          <a:gradFill>
            <a:gsLst>
              <a:gs pos="100000">
                <a:srgbClr val="5799F1">
                  <a:alpha val="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3B02A68-2A60-0575-A3EA-1C244C7F0128}"/>
              </a:ext>
            </a:extLst>
          </p:cNvPr>
          <p:cNvSpPr/>
          <p:nvPr/>
        </p:nvSpPr>
        <p:spPr>
          <a:xfrm rot="2700000">
            <a:off x="5160115" y="1529136"/>
            <a:ext cx="160395" cy="160395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09D9E1D-A843-EF32-EAFB-562F76A9866F}"/>
              </a:ext>
            </a:extLst>
          </p:cNvPr>
          <p:cNvSpPr txBox="1"/>
          <p:nvPr/>
        </p:nvSpPr>
        <p:spPr>
          <a:xfrm>
            <a:off x="5385407" y="1357472"/>
            <a:ext cx="3240360" cy="4895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... ...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4C1EB6BB-0F98-457B-BC5C-0196E690EFB3}"/>
              </a:ext>
            </a:extLst>
          </p:cNvPr>
          <p:cNvCxnSpPr/>
          <p:nvPr/>
        </p:nvCxnSpPr>
        <p:spPr>
          <a:xfrm>
            <a:off x="5150436" y="1927965"/>
            <a:ext cx="3426843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113563CE-2FB7-5524-DAC7-3DC681E4AAED}"/>
              </a:ext>
            </a:extLst>
          </p:cNvPr>
          <p:cNvSpPr/>
          <p:nvPr/>
        </p:nvSpPr>
        <p:spPr>
          <a:xfrm rot="2700000">
            <a:off x="5160115" y="2112147"/>
            <a:ext cx="160395" cy="160395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8859F5E-6BFB-523F-F520-5BDCB5C52A84}"/>
              </a:ext>
            </a:extLst>
          </p:cNvPr>
          <p:cNvSpPr txBox="1"/>
          <p:nvPr/>
        </p:nvSpPr>
        <p:spPr>
          <a:xfrm>
            <a:off x="5385407" y="1940483"/>
            <a:ext cx="3240360" cy="4895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... ...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9A6868DB-386D-8A79-EB1C-BE08F9E6EF51}"/>
              </a:ext>
            </a:extLst>
          </p:cNvPr>
          <p:cNvCxnSpPr/>
          <p:nvPr/>
        </p:nvCxnSpPr>
        <p:spPr>
          <a:xfrm>
            <a:off x="5150436" y="2510976"/>
            <a:ext cx="3426843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DCE7701A-ADB8-3FC0-BB6D-E609FDE9D17D}"/>
              </a:ext>
            </a:extLst>
          </p:cNvPr>
          <p:cNvSpPr/>
          <p:nvPr/>
        </p:nvSpPr>
        <p:spPr>
          <a:xfrm rot="2700000">
            <a:off x="5160115" y="2695158"/>
            <a:ext cx="160395" cy="160395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825F2ED-B2AA-E3C4-40B6-51D224064AA1}"/>
              </a:ext>
            </a:extLst>
          </p:cNvPr>
          <p:cNvSpPr txBox="1"/>
          <p:nvPr/>
        </p:nvSpPr>
        <p:spPr>
          <a:xfrm>
            <a:off x="5385407" y="2523494"/>
            <a:ext cx="3240360" cy="4895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... ...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9B3F9A3F-010D-86F4-1FDC-B4698C2B55F0}"/>
              </a:ext>
            </a:extLst>
          </p:cNvPr>
          <p:cNvCxnSpPr/>
          <p:nvPr/>
        </p:nvCxnSpPr>
        <p:spPr>
          <a:xfrm>
            <a:off x="5150436" y="3093987"/>
            <a:ext cx="3426843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1D92AB10-621D-EEA3-8620-A831F1FAA31E}"/>
              </a:ext>
            </a:extLst>
          </p:cNvPr>
          <p:cNvSpPr/>
          <p:nvPr/>
        </p:nvSpPr>
        <p:spPr>
          <a:xfrm rot="2700000">
            <a:off x="5160115" y="3278169"/>
            <a:ext cx="160395" cy="160395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25F8FA5-0393-30C0-221E-51D78A0E55C1}"/>
              </a:ext>
            </a:extLst>
          </p:cNvPr>
          <p:cNvSpPr txBox="1"/>
          <p:nvPr/>
        </p:nvSpPr>
        <p:spPr>
          <a:xfrm>
            <a:off x="5385407" y="3106505"/>
            <a:ext cx="3240360" cy="4895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... ...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AC1F865E-F503-F8E4-EC2D-E0A795D29B64}"/>
              </a:ext>
            </a:extLst>
          </p:cNvPr>
          <p:cNvCxnSpPr/>
          <p:nvPr/>
        </p:nvCxnSpPr>
        <p:spPr>
          <a:xfrm>
            <a:off x="5150436" y="3676998"/>
            <a:ext cx="3426843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0C224E95-9A92-5799-36BF-8E314EB3C2E2}"/>
              </a:ext>
            </a:extLst>
          </p:cNvPr>
          <p:cNvSpPr/>
          <p:nvPr/>
        </p:nvSpPr>
        <p:spPr>
          <a:xfrm rot="2700000">
            <a:off x="5160115" y="3861180"/>
            <a:ext cx="160395" cy="160395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36A7603-50F3-48AA-D668-A1C81342B133}"/>
              </a:ext>
            </a:extLst>
          </p:cNvPr>
          <p:cNvSpPr txBox="1"/>
          <p:nvPr/>
        </p:nvSpPr>
        <p:spPr>
          <a:xfrm>
            <a:off x="5385407" y="3689516"/>
            <a:ext cx="3240360" cy="4895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6054084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F27392E-528D-63E1-9D5F-3A1B0B51804C}"/>
              </a:ext>
            </a:extLst>
          </p:cNvPr>
          <p:cNvGrpSpPr/>
          <p:nvPr/>
        </p:nvGrpSpPr>
        <p:grpSpPr>
          <a:xfrm>
            <a:off x="2624860" y="251462"/>
            <a:ext cx="3828302" cy="514803"/>
            <a:chOff x="1031730" y="1861752"/>
            <a:chExt cx="2694486" cy="51480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0089B2B-E12F-6C5D-7D9B-DC54832ED89B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4804F7-0842-9AF4-3D81-CE1C23489608}"/>
                </a:ext>
              </a:extLst>
            </p:cNvPr>
            <p:cNvSpPr txBox="1"/>
            <p:nvPr/>
          </p:nvSpPr>
          <p:spPr>
            <a:xfrm>
              <a:off x="1925281" y="1965263"/>
              <a:ext cx="106280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99D2BD6-1EF8-AC88-0175-794298ACA66B}"/>
              </a:ext>
            </a:extLst>
          </p:cNvPr>
          <p:cNvSpPr txBox="1"/>
          <p:nvPr/>
        </p:nvSpPr>
        <p:spPr>
          <a:xfrm>
            <a:off x="2915816" y="262641"/>
            <a:ext cx="59150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Freeform 27">
            <a:extLst>
              <a:ext uri="{FF2B5EF4-FFF2-40B4-BE49-F238E27FC236}">
                <a16:creationId xmlns:a16="http://schemas.microsoft.com/office/drawing/2014/main" id="{B1661747-E755-E402-2553-6A6F8D507C28}"/>
              </a:ext>
            </a:extLst>
          </p:cNvPr>
          <p:cNvSpPr>
            <a:spLocks noChangeAspect="1"/>
          </p:cNvSpPr>
          <p:nvPr/>
        </p:nvSpPr>
        <p:spPr bwMode="auto">
          <a:xfrm>
            <a:off x="4450676" y="1083553"/>
            <a:ext cx="1288258" cy="3935925"/>
          </a:xfrm>
          <a:custGeom>
            <a:avLst/>
            <a:gdLst>
              <a:gd name="T0" fmla="*/ 88 w 1065"/>
              <a:gd name="T1" fmla="*/ 1758 h 3258"/>
              <a:gd name="T2" fmla="*/ 201 w 1065"/>
              <a:gd name="T3" fmla="*/ 1774 h 3258"/>
              <a:gd name="T4" fmla="*/ 186 w 1065"/>
              <a:gd name="T5" fmla="*/ 2117 h 3258"/>
              <a:gd name="T6" fmla="*/ 174 w 1065"/>
              <a:gd name="T7" fmla="*/ 2406 h 3258"/>
              <a:gd name="T8" fmla="*/ 167 w 1065"/>
              <a:gd name="T9" fmla="*/ 3007 h 3258"/>
              <a:gd name="T10" fmla="*/ 221 w 1065"/>
              <a:gd name="T11" fmla="*/ 3116 h 3258"/>
              <a:gd name="T12" fmla="*/ 216 w 1065"/>
              <a:gd name="T13" fmla="*/ 3183 h 3258"/>
              <a:gd name="T14" fmla="*/ 380 w 1065"/>
              <a:gd name="T15" fmla="*/ 3099 h 3258"/>
              <a:gd name="T16" fmla="*/ 422 w 1065"/>
              <a:gd name="T17" fmla="*/ 2957 h 3258"/>
              <a:gd name="T18" fmla="*/ 392 w 1065"/>
              <a:gd name="T19" fmla="*/ 2738 h 3258"/>
              <a:gd name="T20" fmla="*/ 377 w 1065"/>
              <a:gd name="T21" fmla="*/ 2375 h 3258"/>
              <a:gd name="T22" fmla="*/ 498 w 1065"/>
              <a:gd name="T23" fmla="*/ 1950 h 3258"/>
              <a:gd name="T24" fmla="*/ 569 w 1065"/>
              <a:gd name="T25" fmla="*/ 2566 h 3258"/>
              <a:gd name="T26" fmla="*/ 558 w 1065"/>
              <a:gd name="T27" fmla="*/ 2921 h 3258"/>
              <a:gd name="T28" fmla="*/ 584 w 1065"/>
              <a:gd name="T29" fmla="*/ 3105 h 3258"/>
              <a:gd name="T30" fmla="*/ 712 w 1065"/>
              <a:gd name="T31" fmla="*/ 3113 h 3258"/>
              <a:gd name="T32" fmla="*/ 1062 w 1065"/>
              <a:gd name="T33" fmla="*/ 3113 h 3258"/>
              <a:gd name="T34" fmla="*/ 832 w 1065"/>
              <a:gd name="T35" fmla="*/ 2941 h 3258"/>
              <a:gd name="T36" fmla="*/ 855 w 1065"/>
              <a:gd name="T37" fmla="*/ 1626 h 3258"/>
              <a:gd name="T38" fmla="*/ 889 w 1065"/>
              <a:gd name="T39" fmla="*/ 1305 h 3258"/>
              <a:gd name="T40" fmla="*/ 866 w 1065"/>
              <a:gd name="T41" fmla="*/ 1161 h 3258"/>
              <a:gd name="T42" fmla="*/ 847 w 1065"/>
              <a:gd name="T43" fmla="*/ 1063 h 3258"/>
              <a:gd name="T44" fmla="*/ 859 w 1065"/>
              <a:gd name="T45" fmla="*/ 853 h 3258"/>
              <a:gd name="T46" fmla="*/ 626 w 1065"/>
              <a:gd name="T47" fmla="*/ 505 h 3258"/>
              <a:gd name="T48" fmla="*/ 651 w 1065"/>
              <a:gd name="T49" fmla="*/ 352 h 3258"/>
              <a:gd name="T50" fmla="*/ 684 w 1065"/>
              <a:gd name="T51" fmla="*/ 264 h 3258"/>
              <a:gd name="T52" fmla="*/ 668 w 1065"/>
              <a:gd name="T53" fmla="*/ 115 h 3258"/>
              <a:gd name="T54" fmla="*/ 595 w 1065"/>
              <a:gd name="T55" fmla="*/ 41 h 3258"/>
              <a:gd name="T56" fmla="*/ 385 w 1065"/>
              <a:gd name="T57" fmla="*/ 105 h 3258"/>
              <a:gd name="T58" fmla="*/ 383 w 1065"/>
              <a:gd name="T59" fmla="*/ 110 h 3258"/>
              <a:gd name="T60" fmla="*/ 380 w 1065"/>
              <a:gd name="T61" fmla="*/ 219 h 3258"/>
              <a:gd name="T62" fmla="*/ 381 w 1065"/>
              <a:gd name="T63" fmla="*/ 245 h 3258"/>
              <a:gd name="T64" fmla="*/ 385 w 1065"/>
              <a:gd name="T65" fmla="*/ 334 h 3258"/>
              <a:gd name="T66" fmla="*/ 407 w 1065"/>
              <a:gd name="T67" fmla="*/ 334 h 3258"/>
              <a:gd name="T68" fmla="*/ 332 w 1065"/>
              <a:gd name="T69" fmla="*/ 497 h 3258"/>
              <a:gd name="T70" fmla="*/ 62 w 1065"/>
              <a:gd name="T71" fmla="*/ 689 h 3258"/>
              <a:gd name="T72" fmla="*/ 24 w 1065"/>
              <a:gd name="T73" fmla="*/ 1060 h 3258"/>
              <a:gd name="T74" fmla="*/ 24 w 1065"/>
              <a:gd name="T75" fmla="*/ 1305 h 3258"/>
              <a:gd name="T76" fmla="*/ 99 w 1065"/>
              <a:gd name="T77" fmla="*/ 1493 h 3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65" h="3258">
                <a:moveTo>
                  <a:pt x="9" y="1727"/>
                </a:moveTo>
                <a:cubicBezTo>
                  <a:pt x="17" y="1764"/>
                  <a:pt x="57" y="1749"/>
                  <a:pt x="88" y="1758"/>
                </a:cubicBezTo>
                <a:cubicBezTo>
                  <a:pt x="121" y="1768"/>
                  <a:pt x="139" y="1805"/>
                  <a:pt x="178" y="1793"/>
                </a:cubicBezTo>
                <a:cubicBezTo>
                  <a:pt x="190" y="1790"/>
                  <a:pt x="189" y="1782"/>
                  <a:pt x="201" y="1774"/>
                </a:cubicBezTo>
                <a:cubicBezTo>
                  <a:pt x="191" y="1841"/>
                  <a:pt x="206" y="1913"/>
                  <a:pt x="204" y="1989"/>
                </a:cubicBezTo>
                <a:cubicBezTo>
                  <a:pt x="204" y="2030"/>
                  <a:pt x="188" y="2074"/>
                  <a:pt x="186" y="2117"/>
                </a:cubicBezTo>
                <a:cubicBezTo>
                  <a:pt x="183" y="2162"/>
                  <a:pt x="191" y="2214"/>
                  <a:pt x="189" y="2254"/>
                </a:cubicBezTo>
                <a:cubicBezTo>
                  <a:pt x="187" y="2304"/>
                  <a:pt x="177" y="2355"/>
                  <a:pt x="174" y="2406"/>
                </a:cubicBezTo>
                <a:cubicBezTo>
                  <a:pt x="166" y="2599"/>
                  <a:pt x="159" y="2789"/>
                  <a:pt x="201" y="2960"/>
                </a:cubicBezTo>
                <a:cubicBezTo>
                  <a:pt x="195" y="2985"/>
                  <a:pt x="167" y="2985"/>
                  <a:pt x="167" y="3007"/>
                </a:cubicBezTo>
                <a:cubicBezTo>
                  <a:pt x="166" y="3035"/>
                  <a:pt x="205" y="3047"/>
                  <a:pt x="224" y="3070"/>
                </a:cubicBezTo>
                <a:cubicBezTo>
                  <a:pt x="220" y="3084"/>
                  <a:pt x="221" y="3098"/>
                  <a:pt x="221" y="3116"/>
                </a:cubicBezTo>
                <a:cubicBezTo>
                  <a:pt x="221" y="3131"/>
                  <a:pt x="219" y="3147"/>
                  <a:pt x="223" y="3160"/>
                </a:cubicBezTo>
                <a:cubicBezTo>
                  <a:pt x="220" y="3165"/>
                  <a:pt x="216" y="3169"/>
                  <a:pt x="216" y="3183"/>
                </a:cubicBezTo>
                <a:cubicBezTo>
                  <a:pt x="235" y="3223"/>
                  <a:pt x="350" y="3258"/>
                  <a:pt x="385" y="3216"/>
                </a:cubicBezTo>
                <a:cubicBezTo>
                  <a:pt x="420" y="3187"/>
                  <a:pt x="380" y="3137"/>
                  <a:pt x="380" y="3099"/>
                </a:cubicBezTo>
                <a:cubicBezTo>
                  <a:pt x="380" y="3061"/>
                  <a:pt x="372" y="3054"/>
                  <a:pt x="385" y="3036"/>
                </a:cubicBezTo>
                <a:cubicBezTo>
                  <a:pt x="396" y="3011"/>
                  <a:pt x="412" y="2987"/>
                  <a:pt x="422" y="2957"/>
                </a:cubicBezTo>
                <a:cubicBezTo>
                  <a:pt x="418" y="2939"/>
                  <a:pt x="405" y="2930"/>
                  <a:pt x="396" y="2918"/>
                </a:cubicBezTo>
                <a:cubicBezTo>
                  <a:pt x="389" y="2855"/>
                  <a:pt x="407" y="2799"/>
                  <a:pt x="392" y="2738"/>
                </a:cubicBezTo>
                <a:cubicBezTo>
                  <a:pt x="382" y="2694"/>
                  <a:pt x="351" y="2653"/>
                  <a:pt x="347" y="2613"/>
                </a:cubicBezTo>
                <a:cubicBezTo>
                  <a:pt x="341" y="2539"/>
                  <a:pt x="365" y="2439"/>
                  <a:pt x="377" y="2375"/>
                </a:cubicBezTo>
                <a:cubicBezTo>
                  <a:pt x="396" y="2278"/>
                  <a:pt x="417" y="2187"/>
                  <a:pt x="441" y="2102"/>
                </a:cubicBezTo>
                <a:cubicBezTo>
                  <a:pt x="457" y="2048"/>
                  <a:pt x="474" y="1997"/>
                  <a:pt x="498" y="1950"/>
                </a:cubicBezTo>
                <a:cubicBezTo>
                  <a:pt x="547" y="2048"/>
                  <a:pt x="524" y="2221"/>
                  <a:pt x="577" y="2316"/>
                </a:cubicBezTo>
                <a:cubicBezTo>
                  <a:pt x="567" y="2398"/>
                  <a:pt x="568" y="2480"/>
                  <a:pt x="569" y="2566"/>
                </a:cubicBezTo>
                <a:cubicBezTo>
                  <a:pt x="570" y="2648"/>
                  <a:pt x="598" y="2732"/>
                  <a:pt x="592" y="2804"/>
                </a:cubicBezTo>
                <a:cubicBezTo>
                  <a:pt x="588" y="2847"/>
                  <a:pt x="555" y="2880"/>
                  <a:pt x="558" y="2921"/>
                </a:cubicBezTo>
                <a:cubicBezTo>
                  <a:pt x="571" y="2937"/>
                  <a:pt x="583" y="2955"/>
                  <a:pt x="599" y="2968"/>
                </a:cubicBezTo>
                <a:cubicBezTo>
                  <a:pt x="583" y="3009"/>
                  <a:pt x="585" y="3055"/>
                  <a:pt x="584" y="3105"/>
                </a:cubicBezTo>
                <a:cubicBezTo>
                  <a:pt x="613" y="3122"/>
                  <a:pt x="660" y="3120"/>
                  <a:pt x="701" y="3124"/>
                </a:cubicBezTo>
                <a:cubicBezTo>
                  <a:pt x="711" y="3127"/>
                  <a:pt x="708" y="3116"/>
                  <a:pt x="712" y="3113"/>
                </a:cubicBezTo>
                <a:cubicBezTo>
                  <a:pt x="800" y="3134"/>
                  <a:pt x="987" y="3200"/>
                  <a:pt x="1065" y="3132"/>
                </a:cubicBezTo>
                <a:cubicBezTo>
                  <a:pt x="1062" y="3128"/>
                  <a:pt x="1061" y="3122"/>
                  <a:pt x="1062" y="3113"/>
                </a:cubicBezTo>
                <a:cubicBezTo>
                  <a:pt x="945" y="3089"/>
                  <a:pt x="866" y="3046"/>
                  <a:pt x="810" y="2957"/>
                </a:cubicBezTo>
                <a:cubicBezTo>
                  <a:pt x="816" y="2950"/>
                  <a:pt x="824" y="2945"/>
                  <a:pt x="832" y="2941"/>
                </a:cubicBezTo>
                <a:cubicBezTo>
                  <a:pt x="850" y="2772"/>
                  <a:pt x="806" y="2560"/>
                  <a:pt x="817" y="2383"/>
                </a:cubicBezTo>
                <a:cubicBezTo>
                  <a:pt x="832" y="2134"/>
                  <a:pt x="874" y="1888"/>
                  <a:pt x="855" y="1626"/>
                </a:cubicBezTo>
                <a:cubicBezTo>
                  <a:pt x="858" y="1616"/>
                  <a:pt x="870" y="1616"/>
                  <a:pt x="877" y="1610"/>
                </a:cubicBezTo>
                <a:cubicBezTo>
                  <a:pt x="895" y="1499"/>
                  <a:pt x="873" y="1405"/>
                  <a:pt x="889" y="1305"/>
                </a:cubicBezTo>
                <a:cubicBezTo>
                  <a:pt x="887" y="1290"/>
                  <a:pt x="873" y="1287"/>
                  <a:pt x="866" y="1278"/>
                </a:cubicBezTo>
                <a:cubicBezTo>
                  <a:pt x="877" y="1239"/>
                  <a:pt x="866" y="1200"/>
                  <a:pt x="866" y="1161"/>
                </a:cubicBezTo>
                <a:cubicBezTo>
                  <a:pt x="866" y="1142"/>
                  <a:pt x="878" y="1126"/>
                  <a:pt x="874" y="1106"/>
                </a:cubicBezTo>
                <a:cubicBezTo>
                  <a:pt x="871" y="1090"/>
                  <a:pt x="850" y="1079"/>
                  <a:pt x="847" y="1063"/>
                </a:cubicBezTo>
                <a:cubicBezTo>
                  <a:pt x="843" y="1038"/>
                  <a:pt x="858" y="943"/>
                  <a:pt x="862" y="903"/>
                </a:cubicBezTo>
                <a:cubicBezTo>
                  <a:pt x="864" y="887"/>
                  <a:pt x="860" y="871"/>
                  <a:pt x="859" y="853"/>
                </a:cubicBezTo>
                <a:cubicBezTo>
                  <a:pt x="851" y="747"/>
                  <a:pt x="844" y="633"/>
                  <a:pt x="806" y="579"/>
                </a:cubicBezTo>
                <a:cubicBezTo>
                  <a:pt x="726" y="532"/>
                  <a:pt x="627" y="515"/>
                  <a:pt x="626" y="505"/>
                </a:cubicBezTo>
                <a:cubicBezTo>
                  <a:pt x="621" y="486"/>
                  <a:pt x="621" y="462"/>
                  <a:pt x="621" y="425"/>
                </a:cubicBezTo>
                <a:cubicBezTo>
                  <a:pt x="621" y="405"/>
                  <a:pt x="641" y="405"/>
                  <a:pt x="651" y="352"/>
                </a:cubicBezTo>
                <a:cubicBezTo>
                  <a:pt x="654" y="344"/>
                  <a:pt x="662" y="335"/>
                  <a:pt x="666" y="324"/>
                </a:cubicBezTo>
                <a:cubicBezTo>
                  <a:pt x="674" y="303"/>
                  <a:pt x="680" y="277"/>
                  <a:pt x="684" y="264"/>
                </a:cubicBezTo>
                <a:cubicBezTo>
                  <a:pt x="699" y="207"/>
                  <a:pt x="666" y="245"/>
                  <a:pt x="673" y="199"/>
                </a:cubicBezTo>
                <a:cubicBezTo>
                  <a:pt x="673" y="160"/>
                  <a:pt x="676" y="171"/>
                  <a:pt x="668" y="115"/>
                </a:cubicBezTo>
                <a:cubicBezTo>
                  <a:pt x="649" y="104"/>
                  <a:pt x="654" y="44"/>
                  <a:pt x="595" y="44"/>
                </a:cubicBezTo>
                <a:cubicBezTo>
                  <a:pt x="594" y="44"/>
                  <a:pt x="595" y="42"/>
                  <a:pt x="595" y="41"/>
                </a:cubicBezTo>
                <a:cubicBezTo>
                  <a:pt x="525" y="0"/>
                  <a:pt x="428" y="36"/>
                  <a:pt x="392" y="93"/>
                </a:cubicBezTo>
                <a:cubicBezTo>
                  <a:pt x="389" y="97"/>
                  <a:pt x="387" y="101"/>
                  <a:pt x="385" y="105"/>
                </a:cubicBezTo>
                <a:cubicBezTo>
                  <a:pt x="385" y="106"/>
                  <a:pt x="384" y="107"/>
                  <a:pt x="384" y="108"/>
                </a:cubicBezTo>
                <a:cubicBezTo>
                  <a:pt x="383" y="109"/>
                  <a:pt x="383" y="110"/>
                  <a:pt x="383" y="110"/>
                </a:cubicBezTo>
                <a:cubicBezTo>
                  <a:pt x="379" y="121"/>
                  <a:pt x="377" y="131"/>
                  <a:pt x="377" y="142"/>
                </a:cubicBezTo>
                <a:cubicBezTo>
                  <a:pt x="377" y="183"/>
                  <a:pt x="378" y="206"/>
                  <a:pt x="380" y="219"/>
                </a:cubicBezTo>
                <a:cubicBezTo>
                  <a:pt x="380" y="225"/>
                  <a:pt x="382" y="236"/>
                  <a:pt x="382" y="238"/>
                </a:cubicBezTo>
                <a:cubicBezTo>
                  <a:pt x="381" y="240"/>
                  <a:pt x="381" y="243"/>
                  <a:pt x="381" y="245"/>
                </a:cubicBezTo>
                <a:cubicBezTo>
                  <a:pt x="375" y="242"/>
                  <a:pt x="380" y="227"/>
                  <a:pt x="366" y="232"/>
                </a:cubicBezTo>
                <a:cubicBezTo>
                  <a:pt x="352" y="235"/>
                  <a:pt x="374" y="300"/>
                  <a:pt x="385" y="334"/>
                </a:cubicBezTo>
                <a:cubicBezTo>
                  <a:pt x="396" y="337"/>
                  <a:pt x="396" y="337"/>
                  <a:pt x="407" y="334"/>
                </a:cubicBezTo>
                <a:cubicBezTo>
                  <a:pt x="407" y="334"/>
                  <a:pt x="407" y="334"/>
                  <a:pt x="407" y="334"/>
                </a:cubicBezTo>
                <a:cubicBezTo>
                  <a:pt x="407" y="366"/>
                  <a:pt x="406" y="400"/>
                  <a:pt x="415" y="423"/>
                </a:cubicBezTo>
                <a:cubicBezTo>
                  <a:pt x="392" y="438"/>
                  <a:pt x="361" y="475"/>
                  <a:pt x="332" y="497"/>
                </a:cubicBezTo>
                <a:cubicBezTo>
                  <a:pt x="247" y="508"/>
                  <a:pt x="190" y="548"/>
                  <a:pt x="110" y="564"/>
                </a:cubicBezTo>
                <a:cubicBezTo>
                  <a:pt x="79" y="591"/>
                  <a:pt x="77" y="641"/>
                  <a:pt x="62" y="689"/>
                </a:cubicBezTo>
                <a:cubicBezTo>
                  <a:pt x="57" y="701"/>
                  <a:pt x="47" y="711"/>
                  <a:pt x="43" y="724"/>
                </a:cubicBezTo>
                <a:cubicBezTo>
                  <a:pt x="16" y="814"/>
                  <a:pt x="34" y="954"/>
                  <a:pt x="24" y="1060"/>
                </a:cubicBezTo>
                <a:cubicBezTo>
                  <a:pt x="19" y="1107"/>
                  <a:pt x="0" y="1150"/>
                  <a:pt x="24" y="1192"/>
                </a:cubicBezTo>
                <a:cubicBezTo>
                  <a:pt x="19" y="1214"/>
                  <a:pt x="11" y="1279"/>
                  <a:pt x="24" y="1305"/>
                </a:cubicBezTo>
                <a:cubicBezTo>
                  <a:pt x="35" y="1328"/>
                  <a:pt x="59" y="1347"/>
                  <a:pt x="69" y="1372"/>
                </a:cubicBezTo>
                <a:cubicBezTo>
                  <a:pt x="85" y="1411"/>
                  <a:pt x="79" y="1454"/>
                  <a:pt x="99" y="1493"/>
                </a:cubicBezTo>
                <a:cubicBezTo>
                  <a:pt x="66" y="1567"/>
                  <a:pt x="38" y="1648"/>
                  <a:pt x="9" y="1727"/>
                </a:cubicBezTo>
                <a:close/>
              </a:path>
            </a:pathLst>
          </a:cu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254817E0-DDD7-18A4-62FC-107FCE117FE9}"/>
              </a:ext>
            </a:extLst>
          </p:cNvPr>
          <p:cNvSpPr/>
          <p:nvPr/>
        </p:nvSpPr>
        <p:spPr bwMode="auto">
          <a:xfrm>
            <a:off x="3563888" y="1250806"/>
            <a:ext cx="900725" cy="3641232"/>
          </a:xfrm>
          <a:custGeom>
            <a:avLst/>
            <a:gdLst>
              <a:gd name="T0" fmla="*/ 669 w 744"/>
              <a:gd name="T1" fmla="*/ 475 h 3015"/>
              <a:gd name="T2" fmla="*/ 617 w 744"/>
              <a:gd name="T3" fmla="*/ 421 h 3015"/>
              <a:gd name="T4" fmla="*/ 557 w 744"/>
              <a:gd name="T5" fmla="*/ 410 h 3015"/>
              <a:gd name="T6" fmla="*/ 559 w 744"/>
              <a:gd name="T7" fmla="*/ 398 h 3015"/>
              <a:gd name="T8" fmla="*/ 573 w 744"/>
              <a:gd name="T9" fmla="*/ 405 h 3015"/>
              <a:gd name="T10" fmla="*/ 596 w 744"/>
              <a:gd name="T11" fmla="*/ 388 h 3015"/>
              <a:gd name="T12" fmla="*/ 617 w 744"/>
              <a:gd name="T13" fmla="*/ 375 h 3015"/>
              <a:gd name="T14" fmla="*/ 631 w 744"/>
              <a:gd name="T15" fmla="*/ 329 h 3015"/>
              <a:gd name="T16" fmla="*/ 644 w 744"/>
              <a:gd name="T17" fmla="*/ 295 h 3015"/>
              <a:gd name="T18" fmla="*/ 648 w 744"/>
              <a:gd name="T19" fmla="*/ 260 h 3015"/>
              <a:gd name="T20" fmla="*/ 643 w 744"/>
              <a:gd name="T21" fmla="*/ 258 h 3015"/>
              <a:gd name="T22" fmla="*/ 637 w 744"/>
              <a:gd name="T23" fmla="*/ 254 h 3015"/>
              <a:gd name="T24" fmla="*/ 638 w 744"/>
              <a:gd name="T25" fmla="*/ 236 h 3015"/>
              <a:gd name="T26" fmla="*/ 653 w 744"/>
              <a:gd name="T27" fmla="*/ 247 h 3015"/>
              <a:gd name="T28" fmla="*/ 660 w 744"/>
              <a:gd name="T29" fmla="*/ 255 h 3015"/>
              <a:gd name="T30" fmla="*/ 634 w 744"/>
              <a:gd name="T31" fmla="*/ 211 h 3015"/>
              <a:gd name="T32" fmla="*/ 640 w 744"/>
              <a:gd name="T33" fmla="*/ 155 h 3015"/>
              <a:gd name="T34" fmla="*/ 611 w 744"/>
              <a:gd name="T35" fmla="*/ 89 h 3015"/>
              <a:gd name="T36" fmla="*/ 569 w 744"/>
              <a:gd name="T37" fmla="*/ 44 h 3015"/>
              <a:gd name="T38" fmla="*/ 497 w 744"/>
              <a:gd name="T39" fmla="*/ 12 h 3015"/>
              <a:gd name="T40" fmla="*/ 454 w 744"/>
              <a:gd name="T41" fmla="*/ 2 h 3015"/>
              <a:gd name="T42" fmla="*/ 418 w 744"/>
              <a:gd name="T43" fmla="*/ 20 h 3015"/>
              <a:gd name="T44" fmla="*/ 374 w 744"/>
              <a:gd name="T45" fmla="*/ 24 h 3015"/>
              <a:gd name="T46" fmla="*/ 317 w 744"/>
              <a:gd name="T47" fmla="*/ 73 h 3015"/>
              <a:gd name="T48" fmla="*/ 285 w 744"/>
              <a:gd name="T49" fmla="*/ 115 h 3015"/>
              <a:gd name="T50" fmla="*/ 269 w 744"/>
              <a:gd name="T51" fmla="*/ 170 h 3015"/>
              <a:gd name="T52" fmla="*/ 285 w 744"/>
              <a:gd name="T53" fmla="*/ 250 h 3015"/>
              <a:gd name="T54" fmla="*/ 307 w 744"/>
              <a:gd name="T55" fmla="*/ 309 h 3015"/>
              <a:gd name="T56" fmla="*/ 332 w 744"/>
              <a:gd name="T57" fmla="*/ 354 h 3015"/>
              <a:gd name="T58" fmla="*/ 337 w 744"/>
              <a:gd name="T59" fmla="*/ 391 h 3015"/>
              <a:gd name="T60" fmla="*/ 349 w 744"/>
              <a:gd name="T61" fmla="*/ 369 h 3015"/>
              <a:gd name="T62" fmla="*/ 359 w 744"/>
              <a:gd name="T63" fmla="*/ 394 h 3015"/>
              <a:gd name="T64" fmla="*/ 366 w 744"/>
              <a:gd name="T65" fmla="*/ 417 h 3015"/>
              <a:gd name="T66" fmla="*/ 383 w 744"/>
              <a:gd name="T67" fmla="*/ 410 h 3015"/>
              <a:gd name="T68" fmla="*/ 400 w 744"/>
              <a:gd name="T69" fmla="*/ 405 h 3015"/>
              <a:gd name="T70" fmla="*/ 418 w 744"/>
              <a:gd name="T71" fmla="*/ 441 h 3015"/>
              <a:gd name="T72" fmla="*/ 353 w 744"/>
              <a:gd name="T73" fmla="*/ 497 h 3015"/>
              <a:gd name="T74" fmla="*/ 173 w 744"/>
              <a:gd name="T75" fmla="*/ 699 h 3015"/>
              <a:gd name="T76" fmla="*/ 94 w 744"/>
              <a:gd name="T77" fmla="*/ 1057 h 3015"/>
              <a:gd name="T78" fmla="*/ 164 w 744"/>
              <a:gd name="T79" fmla="*/ 1145 h 3015"/>
              <a:gd name="T80" fmla="*/ 152 w 744"/>
              <a:gd name="T81" fmla="*/ 1404 h 3015"/>
              <a:gd name="T82" fmla="*/ 256 w 744"/>
              <a:gd name="T83" fmla="*/ 2435 h 3015"/>
              <a:gd name="T84" fmla="*/ 139 w 744"/>
              <a:gd name="T85" fmla="*/ 2964 h 3015"/>
              <a:gd name="T86" fmla="*/ 316 w 744"/>
              <a:gd name="T87" fmla="*/ 3010 h 3015"/>
              <a:gd name="T88" fmla="*/ 377 w 744"/>
              <a:gd name="T89" fmla="*/ 2988 h 3015"/>
              <a:gd name="T90" fmla="*/ 433 w 744"/>
              <a:gd name="T91" fmla="*/ 2985 h 3015"/>
              <a:gd name="T92" fmla="*/ 438 w 744"/>
              <a:gd name="T93" fmla="*/ 2963 h 3015"/>
              <a:gd name="T94" fmla="*/ 526 w 744"/>
              <a:gd name="T95" fmla="*/ 2861 h 3015"/>
              <a:gd name="T96" fmla="*/ 552 w 744"/>
              <a:gd name="T97" fmla="*/ 2960 h 3015"/>
              <a:gd name="T98" fmla="*/ 594 w 744"/>
              <a:gd name="T99" fmla="*/ 2841 h 3015"/>
              <a:gd name="T100" fmla="*/ 566 w 744"/>
              <a:gd name="T101" fmla="*/ 2444 h 3015"/>
              <a:gd name="T102" fmla="*/ 643 w 744"/>
              <a:gd name="T103" fmla="*/ 1536 h 3015"/>
              <a:gd name="T104" fmla="*/ 605 w 744"/>
              <a:gd name="T105" fmla="*/ 1013 h 3015"/>
              <a:gd name="T106" fmla="*/ 684 w 744"/>
              <a:gd name="T107" fmla="*/ 835 h 3015"/>
              <a:gd name="T108" fmla="*/ 744 w 744"/>
              <a:gd name="T109" fmla="*/ 556 h 3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44" h="3015">
                <a:moveTo>
                  <a:pt x="744" y="556"/>
                </a:moveTo>
                <a:cubicBezTo>
                  <a:pt x="744" y="529"/>
                  <a:pt x="714" y="477"/>
                  <a:pt x="669" y="475"/>
                </a:cubicBezTo>
                <a:cubicBezTo>
                  <a:pt x="616" y="469"/>
                  <a:pt x="633" y="428"/>
                  <a:pt x="618" y="421"/>
                </a:cubicBezTo>
                <a:cubicBezTo>
                  <a:pt x="618" y="421"/>
                  <a:pt x="617" y="421"/>
                  <a:pt x="617" y="421"/>
                </a:cubicBezTo>
                <a:cubicBezTo>
                  <a:pt x="601" y="408"/>
                  <a:pt x="587" y="411"/>
                  <a:pt x="565" y="414"/>
                </a:cubicBezTo>
                <a:cubicBezTo>
                  <a:pt x="560" y="414"/>
                  <a:pt x="558" y="412"/>
                  <a:pt x="557" y="410"/>
                </a:cubicBezTo>
                <a:cubicBezTo>
                  <a:pt x="553" y="405"/>
                  <a:pt x="549" y="401"/>
                  <a:pt x="553" y="400"/>
                </a:cubicBezTo>
                <a:cubicBezTo>
                  <a:pt x="557" y="399"/>
                  <a:pt x="558" y="395"/>
                  <a:pt x="559" y="398"/>
                </a:cubicBezTo>
                <a:cubicBezTo>
                  <a:pt x="561" y="400"/>
                  <a:pt x="560" y="401"/>
                  <a:pt x="564" y="403"/>
                </a:cubicBezTo>
                <a:cubicBezTo>
                  <a:pt x="568" y="404"/>
                  <a:pt x="569" y="406"/>
                  <a:pt x="573" y="405"/>
                </a:cubicBezTo>
                <a:cubicBezTo>
                  <a:pt x="577" y="405"/>
                  <a:pt x="576" y="404"/>
                  <a:pt x="579" y="400"/>
                </a:cubicBezTo>
                <a:cubicBezTo>
                  <a:pt x="582" y="397"/>
                  <a:pt x="589" y="392"/>
                  <a:pt x="596" y="388"/>
                </a:cubicBezTo>
                <a:cubicBezTo>
                  <a:pt x="603" y="385"/>
                  <a:pt x="605" y="384"/>
                  <a:pt x="608" y="381"/>
                </a:cubicBezTo>
                <a:cubicBezTo>
                  <a:pt x="611" y="378"/>
                  <a:pt x="613" y="381"/>
                  <a:pt x="617" y="375"/>
                </a:cubicBezTo>
                <a:cubicBezTo>
                  <a:pt x="620" y="369"/>
                  <a:pt x="621" y="366"/>
                  <a:pt x="622" y="363"/>
                </a:cubicBezTo>
                <a:cubicBezTo>
                  <a:pt x="624" y="359"/>
                  <a:pt x="629" y="334"/>
                  <a:pt x="631" y="329"/>
                </a:cubicBezTo>
                <a:cubicBezTo>
                  <a:pt x="633" y="323"/>
                  <a:pt x="633" y="326"/>
                  <a:pt x="637" y="315"/>
                </a:cubicBezTo>
                <a:cubicBezTo>
                  <a:pt x="641" y="304"/>
                  <a:pt x="642" y="303"/>
                  <a:pt x="644" y="295"/>
                </a:cubicBezTo>
                <a:cubicBezTo>
                  <a:pt x="646" y="288"/>
                  <a:pt x="650" y="286"/>
                  <a:pt x="649" y="276"/>
                </a:cubicBezTo>
                <a:cubicBezTo>
                  <a:pt x="649" y="267"/>
                  <a:pt x="650" y="265"/>
                  <a:pt x="648" y="260"/>
                </a:cubicBezTo>
                <a:cubicBezTo>
                  <a:pt x="646" y="255"/>
                  <a:pt x="648" y="258"/>
                  <a:pt x="646" y="255"/>
                </a:cubicBezTo>
                <a:cubicBezTo>
                  <a:pt x="641" y="248"/>
                  <a:pt x="646" y="255"/>
                  <a:pt x="643" y="258"/>
                </a:cubicBezTo>
                <a:cubicBezTo>
                  <a:pt x="640" y="262"/>
                  <a:pt x="639" y="264"/>
                  <a:pt x="638" y="263"/>
                </a:cubicBezTo>
                <a:cubicBezTo>
                  <a:pt x="637" y="263"/>
                  <a:pt x="638" y="260"/>
                  <a:pt x="637" y="254"/>
                </a:cubicBezTo>
                <a:cubicBezTo>
                  <a:pt x="637" y="248"/>
                  <a:pt x="638" y="249"/>
                  <a:pt x="637" y="243"/>
                </a:cubicBezTo>
                <a:cubicBezTo>
                  <a:pt x="637" y="237"/>
                  <a:pt x="633" y="235"/>
                  <a:pt x="638" y="236"/>
                </a:cubicBezTo>
                <a:cubicBezTo>
                  <a:pt x="644" y="238"/>
                  <a:pt x="642" y="235"/>
                  <a:pt x="646" y="239"/>
                </a:cubicBezTo>
                <a:cubicBezTo>
                  <a:pt x="651" y="244"/>
                  <a:pt x="650" y="241"/>
                  <a:pt x="653" y="247"/>
                </a:cubicBezTo>
                <a:cubicBezTo>
                  <a:pt x="655" y="252"/>
                  <a:pt x="655" y="250"/>
                  <a:pt x="658" y="257"/>
                </a:cubicBezTo>
                <a:cubicBezTo>
                  <a:pt x="661" y="263"/>
                  <a:pt x="667" y="267"/>
                  <a:pt x="660" y="255"/>
                </a:cubicBezTo>
                <a:cubicBezTo>
                  <a:pt x="654" y="243"/>
                  <a:pt x="648" y="235"/>
                  <a:pt x="643" y="227"/>
                </a:cubicBezTo>
                <a:cubicBezTo>
                  <a:pt x="638" y="219"/>
                  <a:pt x="636" y="215"/>
                  <a:pt x="634" y="211"/>
                </a:cubicBezTo>
                <a:cubicBezTo>
                  <a:pt x="633" y="207"/>
                  <a:pt x="633" y="198"/>
                  <a:pt x="635" y="196"/>
                </a:cubicBezTo>
                <a:cubicBezTo>
                  <a:pt x="637" y="194"/>
                  <a:pt x="646" y="172"/>
                  <a:pt x="640" y="155"/>
                </a:cubicBezTo>
                <a:cubicBezTo>
                  <a:pt x="635" y="139"/>
                  <a:pt x="629" y="135"/>
                  <a:pt x="629" y="125"/>
                </a:cubicBezTo>
                <a:cubicBezTo>
                  <a:pt x="629" y="116"/>
                  <a:pt x="619" y="96"/>
                  <a:pt x="611" y="89"/>
                </a:cubicBezTo>
                <a:cubicBezTo>
                  <a:pt x="604" y="83"/>
                  <a:pt x="596" y="68"/>
                  <a:pt x="590" y="63"/>
                </a:cubicBezTo>
                <a:cubicBezTo>
                  <a:pt x="585" y="58"/>
                  <a:pt x="577" y="48"/>
                  <a:pt x="569" y="44"/>
                </a:cubicBezTo>
                <a:cubicBezTo>
                  <a:pt x="561" y="41"/>
                  <a:pt x="556" y="34"/>
                  <a:pt x="542" y="28"/>
                </a:cubicBezTo>
                <a:cubicBezTo>
                  <a:pt x="528" y="23"/>
                  <a:pt x="506" y="15"/>
                  <a:pt x="497" y="12"/>
                </a:cubicBezTo>
                <a:cubicBezTo>
                  <a:pt x="488" y="9"/>
                  <a:pt x="487" y="6"/>
                  <a:pt x="477" y="5"/>
                </a:cubicBezTo>
                <a:cubicBezTo>
                  <a:pt x="468" y="4"/>
                  <a:pt x="468" y="4"/>
                  <a:pt x="454" y="2"/>
                </a:cubicBezTo>
                <a:cubicBezTo>
                  <a:pt x="441" y="0"/>
                  <a:pt x="437" y="4"/>
                  <a:pt x="430" y="10"/>
                </a:cubicBezTo>
                <a:cubicBezTo>
                  <a:pt x="423" y="15"/>
                  <a:pt x="418" y="19"/>
                  <a:pt x="418" y="20"/>
                </a:cubicBezTo>
                <a:cubicBezTo>
                  <a:pt x="418" y="20"/>
                  <a:pt x="409" y="23"/>
                  <a:pt x="409" y="23"/>
                </a:cubicBezTo>
                <a:cubicBezTo>
                  <a:pt x="397" y="25"/>
                  <a:pt x="383" y="18"/>
                  <a:pt x="374" y="24"/>
                </a:cubicBezTo>
                <a:cubicBezTo>
                  <a:pt x="365" y="30"/>
                  <a:pt x="349" y="36"/>
                  <a:pt x="334" y="50"/>
                </a:cubicBezTo>
                <a:cubicBezTo>
                  <a:pt x="319" y="65"/>
                  <a:pt x="328" y="62"/>
                  <a:pt x="317" y="73"/>
                </a:cubicBezTo>
                <a:cubicBezTo>
                  <a:pt x="306" y="85"/>
                  <a:pt x="300" y="84"/>
                  <a:pt x="296" y="91"/>
                </a:cubicBezTo>
                <a:cubicBezTo>
                  <a:pt x="293" y="97"/>
                  <a:pt x="291" y="108"/>
                  <a:pt x="285" y="115"/>
                </a:cubicBezTo>
                <a:cubicBezTo>
                  <a:pt x="278" y="123"/>
                  <a:pt x="277" y="117"/>
                  <a:pt x="273" y="132"/>
                </a:cubicBezTo>
                <a:cubicBezTo>
                  <a:pt x="269" y="148"/>
                  <a:pt x="267" y="155"/>
                  <a:pt x="269" y="170"/>
                </a:cubicBezTo>
                <a:cubicBezTo>
                  <a:pt x="271" y="184"/>
                  <a:pt x="267" y="197"/>
                  <a:pt x="272" y="207"/>
                </a:cubicBezTo>
                <a:cubicBezTo>
                  <a:pt x="278" y="216"/>
                  <a:pt x="283" y="236"/>
                  <a:pt x="285" y="250"/>
                </a:cubicBezTo>
                <a:cubicBezTo>
                  <a:pt x="287" y="264"/>
                  <a:pt x="296" y="287"/>
                  <a:pt x="300" y="294"/>
                </a:cubicBezTo>
                <a:cubicBezTo>
                  <a:pt x="303" y="301"/>
                  <a:pt x="300" y="307"/>
                  <a:pt x="307" y="309"/>
                </a:cubicBezTo>
                <a:cubicBezTo>
                  <a:pt x="313" y="311"/>
                  <a:pt x="321" y="328"/>
                  <a:pt x="324" y="335"/>
                </a:cubicBezTo>
                <a:cubicBezTo>
                  <a:pt x="326" y="342"/>
                  <a:pt x="332" y="342"/>
                  <a:pt x="332" y="354"/>
                </a:cubicBezTo>
                <a:cubicBezTo>
                  <a:pt x="332" y="365"/>
                  <a:pt x="337" y="377"/>
                  <a:pt x="336" y="384"/>
                </a:cubicBezTo>
                <a:cubicBezTo>
                  <a:pt x="334" y="390"/>
                  <a:pt x="334" y="398"/>
                  <a:pt x="337" y="391"/>
                </a:cubicBezTo>
                <a:cubicBezTo>
                  <a:pt x="341" y="384"/>
                  <a:pt x="345" y="386"/>
                  <a:pt x="346" y="378"/>
                </a:cubicBezTo>
                <a:cubicBezTo>
                  <a:pt x="348" y="370"/>
                  <a:pt x="346" y="364"/>
                  <a:pt x="349" y="369"/>
                </a:cubicBezTo>
                <a:cubicBezTo>
                  <a:pt x="352" y="374"/>
                  <a:pt x="356" y="373"/>
                  <a:pt x="359" y="379"/>
                </a:cubicBezTo>
                <a:cubicBezTo>
                  <a:pt x="362" y="385"/>
                  <a:pt x="362" y="385"/>
                  <a:pt x="359" y="394"/>
                </a:cubicBezTo>
                <a:cubicBezTo>
                  <a:pt x="357" y="402"/>
                  <a:pt x="349" y="408"/>
                  <a:pt x="354" y="413"/>
                </a:cubicBezTo>
                <a:cubicBezTo>
                  <a:pt x="360" y="417"/>
                  <a:pt x="362" y="423"/>
                  <a:pt x="366" y="417"/>
                </a:cubicBezTo>
                <a:cubicBezTo>
                  <a:pt x="370" y="412"/>
                  <a:pt x="366" y="409"/>
                  <a:pt x="370" y="412"/>
                </a:cubicBezTo>
                <a:cubicBezTo>
                  <a:pt x="375" y="415"/>
                  <a:pt x="380" y="418"/>
                  <a:pt x="383" y="410"/>
                </a:cubicBezTo>
                <a:cubicBezTo>
                  <a:pt x="386" y="402"/>
                  <a:pt x="388" y="397"/>
                  <a:pt x="390" y="390"/>
                </a:cubicBezTo>
                <a:cubicBezTo>
                  <a:pt x="393" y="384"/>
                  <a:pt x="398" y="392"/>
                  <a:pt x="400" y="405"/>
                </a:cubicBezTo>
                <a:cubicBezTo>
                  <a:pt x="403" y="417"/>
                  <a:pt x="410" y="418"/>
                  <a:pt x="412" y="422"/>
                </a:cubicBezTo>
                <a:cubicBezTo>
                  <a:pt x="414" y="425"/>
                  <a:pt x="417" y="433"/>
                  <a:pt x="418" y="441"/>
                </a:cubicBezTo>
                <a:cubicBezTo>
                  <a:pt x="418" y="445"/>
                  <a:pt x="419" y="449"/>
                  <a:pt x="419" y="454"/>
                </a:cubicBezTo>
                <a:cubicBezTo>
                  <a:pt x="422" y="473"/>
                  <a:pt x="369" y="484"/>
                  <a:pt x="353" y="497"/>
                </a:cubicBezTo>
                <a:cubicBezTo>
                  <a:pt x="334" y="511"/>
                  <a:pt x="224" y="529"/>
                  <a:pt x="224" y="576"/>
                </a:cubicBezTo>
                <a:cubicBezTo>
                  <a:pt x="224" y="609"/>
                  <a:pt x="173" y="664"/>
                  <a:pt x="173" y="699"/>
                </a:cubicBezTo>
                <a:cubicBezTo>
                  <a:pt x="164" y="732"/>
                  <a:pt x="60" y="846"/>
                  <a:pt x="38" y="888"/>
                </a:cubicBezTo>
                <a:cubicBezTo>
                  <a:pt x="25" y="932"/>
                  <a:pt x="0" y="1029"/>
                  <a:pt x="94" y="1057"/>
                </a:cubicBezTo>
                <a:cubicBezTo>
                  <a:pt x="124" y="1057"/>
                  <a:pt x="156" y="1054"/>
                  <a:pt x="180" y="1057"/>
                </a:cubicBezTo>
                <a:cubicBezTo>
                  <a:pt x="205" y="1061"/>
                  <a:pt x="164" y="1092"/>
                  <a:pt x="164" y="1145"/>
                </a:cubicBezTo>
                <a:cubicBezTo>
                  <a:pt x="164" y="1176"/>
                  <a:pt x="124" y="1331"/>
                  <a:pt x="124" y="1363"/>
                </a:cubicBezTo>
                <a:cubicBezTo>
                  <a:pt x="119" y="1394"/>
                  <a:pt x="152" y="1374"/>
                  <a:pt x="152" y="1404"/>
                </a:cubicBezTo>
                <a:cubicBezTo>
                  <a:pt x="150" y="1544"/>
                  <a:pt x="169" y="1677"/>
                  <a:pt x="179" y="1811"/>
                </a:cubicBezTo>
                <a:cubicBezTo>
                  <a:pt x="190" y="1956"/>
                  <a:pt x="265" y="2156"/>
                  <a:pt x="256" y="2435"/>
                </a:cubicBezTo>
                <a:cubicBezTo>
                  <a:pt x="269" y="2540"/>
                  <a:pt x="286" y="2703"/>
                  <a:pt x="239" y="2806"/>
                </a:cubicBezTo>
                <a:cubicBezTo>
                  <a:pt x="202" y="2880"/>
                  <a:pt x="239" y="2938"/>
                  <a:pt x="139" y="2964"/>
                </a:cubicBezTo>
                <a:cubicBezTo>
                  <a:pt x="81" y="2977"/>
                  <a:pt x="54" y="3015"/>
                  <a:pt x="160" y="3015"/>
                </a:cubicBezTo>
                <a:cubicBezTo>
                  <a:pt x="191" y="3015"/>
                  <a:pt x="280" y="3010"/>
                  <a:pt x="316" y="3010"/>
                </a:cubicBezTo>
                <a:cubicBezTo>
                  <a:pt x="359" y="3010"/>
                  <a:pt x="326" y="2953"/>
                  <a:pt x="368" y="2949"/>
                </a:cubicBezTo>
                <a:cubicBezTo>
                  <a:pt x="383" y="2950"/>
                  <a:pt x="381" y="2972"/>
                  <a:pt x="377" y="2988"/>
                </a:cubicBezTo>
                <a:cubicBezTo>
                  <a:pt x="375" y="2992"/>
                  <a:pt x="400" y="2991"/>
                  <a:pt x="412" y="2991"/>
                </a:cubicBezTo>
                <a:cubicBezTo>
                  <a:pt x="419" y="2991"/>
                  <a:pt x="432" y="2994"/>
                  <a:pt x="433" y="2985"/>
                </a:cubicBezTo>
                <a:cubicBezTo>
                  <a:pt x="434" y="2976"/>
                  <a:pt x="435" y="2973"/>
                  <a:pt x="435" y="2966"/>
                </a:cubicBezTo>
                <a:cubicBezTo>
                  <a:pt x="435" y="2963"/>
                  <a:pt x="437" y="2963"/>
                  <a:pt x="438" y="2963"/>
                </a:cubicBezTo>
                <a:cubicBezTo>
                  <a:pt x="456" y="2960"/>
                  <a:pt x="492" y="2967"/>
                  <a:pt x="498" y="2964"/>
                </a:cubicBezTo>
                <a:cubicBezTo>
                  <a:pt x="530" y="2951"/>
                  <a:pt x="492" y="2854"/>
                  <a:pt x="526" y="2861"/>
                </a:cubicBezTo>
                <a:cubicBezTo>
                  <a:pt x="535" y="2861"/>
                  <a:pt x="528" y="2959"/>
                  <a:pt x="539" y="2960"/>
                </a:cubicBezTo>
                <a:cubicBezTo>
                  <a:pt x="544" y="2961"/>
                  <a:pt x="547" y="2961"/>
                  <a:pt x="552" y="2960"/>
                </a:cubicBezTo>
                <a:cubicBezTo>
                  <a:pt x="556" y="2958"/>
                  <a:pt x="555" y="2919"/>
                  <a:pt x="560" y="2870"/>
                </a:cubicBezTo>
                <a:cubicBezTo>
                  <a:pt x="562" y="2859"/>
                  <a:pt x="555" y="2848"/>
                  <a:pt x="594" y="2841"/>
                </a:cubicBezTo>
                <a:cubicBezTo>
                  <a:pt x="652" y="2824"/>
                  <a:pt x="637" y="2793"/>
                  <a:pt x="631" y="2778"/>
                </a:cubicBezTo>
                <a:cubicBezTo>
                  <a:pt x="607" y="2676"/>
                  <a:pt x="585" y="2564"/>
                  <a:pt x="566" y="2444"/>
                </a:cubicBezTo>
                <a:cubicBezTo>
                  <a:pt x="540" y="2269"/>
                  <a:pt x="546" y="2239"/>
                  <a:pt x="534" y="2031"/>
                </a:cubicBezTo>
                <a:cubicBezTo>
                  <a:pt x="529" y="1938"/>
                  <a:pt x="646" y="1580"/>
                  <a:pt x="643" y="1536"/>
                </a:cubicBezTo>
                <a:cubicBezTo>
                  <a:pt x="654" y="1321"/>
                  <a:pt x="622" y="1248"/>
                  <a:pt x="622" y="1211"/>
                </a:cubicBezTo>
                <a:cubicBezTo>
                  <a:pt x="622" y="1120"/>
                  <a:pt x="596" y="1059"/>
                  <a:pt x="605" y="1013"/>
                </a:cubicBezTo>
                <a:cubicBezTo>
                  <a:pt x="611" y="981"/>
                  <a:pt x="652" y="968"/>
                  <a:pt x="652" y="908"/>
                </a:cubicBezTo>
                <a:cubicBezTo>
                  <a:pt x="652" y="870"/>
                  <a:pt x="683" y="836"/>
                  <a:pt x="684" y="835"/>
                </a:cubicBezTo>
                <a:cubicBezTo>
                  <a:pt x="733" y="807"/>
                  <a:pt x="714" y="773"/>
                  <a:pt x="714" y="743"/>
                </a:cubicBezTo>
                <a:cubicBezTo>
                  <a:pt x="714" y="698"/>
                  <a:pt x="744" y="599"/>
                  <a:pt x="744" y="556"/>
                </a:cubicBezTo>
                <a:close/>
              </a:path>
            </a:pathLst>
          </a:custGeom>
          <a:gradFill>
            <a:gsLst>
              <a:gs pos="100000">
                <a:srgbClr val="86B1ED"/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CC66571-A274-6395-6EDA-3004DEED26A5}"/>
              </a:ext>
            </a:extLst>
          </p:cNvPr>
          <p:cNvSpPr/>
          <p:nvPr/>
        </p:nvSpPr>
        <p:spPr>
          <a:xfrm rot="5400000">
            <a:off x="658932" y="1509082"/>
            <a:ext cx="3115520" cy="2516084"/>
          </a:xfrm>
          <a:custGeom>
            <a:avLst/>
            <a:gdLst>
              <a:gd name="connsiteX0" fmla="*/ 0 w 3115520"/>
              <a:gd name="connsiteY0" fmla="*/ 2165880 h 2516084"/>
              <a:gd name="connsiteX1" fmla="*/ 0 w 3115520"/>
              <a:gd name="connsiteY1" fmla="*/ 765106 h 2516084"/>
              <a:gd name="connsiteX2" fmla="*/ 350204 w 3115520"/>
              <a:gd name="connsiteY2" fmla="*/ 414902 h 2516084"/>
              <a:gd name="connsiteX3" fmla="*/ 555083 w 3115520"/>
              <a:gd name="connsiteY3" fmla="*/ 414902 h 2516084"/>
              <a:gd name="connsiteX4" fmla="*/ 661772 w 3115520"/>
              <a:gd name="connsiteY4" fmla="*/ 0 h 2516084"/>
              <a:gd name="connsiteX5" fmla="*/ 768460 w 3115520"/>
              <a:gd name="connsiteY5" fmla="*/ 414902 h 2516084"/>
              <a:gd name="connsiteX6" fmla="*/ 2765316 w 3115520"/>
              <a:gd name="connsiteY6" fmla="*/ 414902 h 2516084"/>
              <a:gd name="connsiteX7" fmla="*/ 3115520 w 3115520"/>
              <a:gd name="connsiteY7" fmla="*/ 765106 h 2516084"/>
              <a:gd name="connsiteX8" fmla="*/ 3115520 w 3115520"/>
              <a:gd name="connsiteY8" fmla="*/ 2165880 h 2516084"/>
              <a:gd name="connsiteX9" fmla="*/ 2765316 w 3115520"/>
              <a:gd name="connsiteY9" fmla="*/ 2516084 h 2516084"/>
              <a:gd name="connsiteX10" fmla="*/ 350204 w 3115520"/>
              <a:gd name="connsiteY10" fmla="*/ 2516084 h 2516084"/>
              <a:gd name="connsiteX11" fmla="*/ 0 w 3115520"/>
              <a:gd name="connsiteY11" fmla="*/ 2165880 h 2516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15520" h="2516084">
                <a:moveTo>
                  <a:pt x="0" y="2165880"/>
                </a:moveTo>
                <a:lnTo>
                  <a:pt x="0" y="765106"/>
                </a:lnTo>
                <a:cubicBezTo>
                  <a:pt x="0" y="571694"/>
                  <a:pt x="156792" y="414902"/>
                  <a:pt x="350204" y="414902"/>
                </a:cubicBezTo>
                <a:lnTo>
                  <a:pt x="555083" y="414902"/>
                </a:lnTo>
                <a:lnTo>
                  <a:pt x="661772" y="0"/>
                </a:lnTo>
                <a:lnTo>
                  <a:pt x="768460" y="414902"/>
                </a:lnTo>
                <a:lnTo>
                  <a:pt x="2765316" y="414902"/>
                </a:lnTo>
                <a:cubicBezTo>
                  <a:pt x="2958728" y="414902"/>
                  <a:pt x="3115520" y="571694"/>
                  <a:pt x="3115520" y="765106"/>
                </a:cubicBezTo>
                <a:lnTo>
                  <a:pt x="3115520" y="2165880"/>
                </a:lnTo>
                <a:cubicBezTo>
                  <a:pt x="3115520" y="2359292"/>
                  <a:pt x="2958728" y="2516084"/>
                  <a:pt x="2765316" y="2516084"/>
                </a:cubicBezTo>
                <a:lnTo>
                  <a:pt x="350204" y="2516084"/>
                </a:lnTo>
                <a:cubicBezTo>
                  <a:pt x="156792" y="2516084"/>
                  <a:pt x="0" y="2359292"/>
                  <a:pt x="0" y="2165880"/>
                </a:cubicBezTo>
                <a:close/>
              </a:path>
            </a:pathLst>
          </a:custGeom>
          <a:gradFill>
            <a:gsLst>
              <a:gs pos="100000">
                <a:srgbClr val="86B1ED"/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3158E5DE-673F-87E7-1DB1-115CEDE97990}"/>
              </a:ext>
            </a:extLst>
          </p:cNvPr>
          <p:cNvSpPr/>
          <p:nvPr/>
        </p:nvSpPr>
        <p:spPr>
          <a:xfrm rot="5400000">
            <a:off x="5569057" y="1492567"/>
            <a:ext cx="3115520" cy="2549115"/>
          </a:xfrm>
          <a:custGeom>
            <a:avLst/>
            <a:gdLst>
              <a:gd name="connsiteX0" fmla="*/ 0 w 3115520"/>
              <a:gd name="connsiteY0" fmla="*/ 1750978 h 2549115"/>
              <a:gd name="connsiteX1" fmla="*/ 0 w 3115520"/>
              <a:gd name="connsiteY1" fmla="*/ 350204 h 2549115"/>
              <a:gd name="connsiteX2" fmla="*/ 350204 w 3115520"/>
              <a:gd name="connsiteY2" fmla="*/ 0 h 2549115"/>
              <a:gd name="connsiteX3" fmla="*/ 2765316 w 3115520"/>
              <a:gd name="connsiteY3" fmla="*/ 0 h 2549115"/>
              <a:gd name="connsiteX4" fmla="*/ 3115520 w 3115520"/>
              <a:gd name="connsiteY4" fmla="*/ 350204 h 2549115"/>
              <a:gd name="connsiteX5" fmla="*/ 3115520 w 3115520"/>
              <a:gd name="connsiteY5" fmla="*/ 1750978 h 2549115"/>
              <a:gd name="connsiteX6" fmla="*/ 2765316 w 3115520"/>
              <a:gd name="connsiteY6" fmla="*/ 2101182 h 2549115"/>
              <a:gd name="connsiteX7" fmla="*/ 776954 w 3115520"/>
              <a:gd name="connsiteY7" fmla="*/ 2101182 h 2549115"/>
              <a:gd name="connsiteX8" fmla="*/ 661771 w 3115520"/>
              <a:gd name="connsiteY8" fmla="*/ 2549115 h 2549115"/>
              <a:gd name="connsiteX9" fmla="*/ 546589 w 3115520"/>
              <a:gd name="connsiteY9" fmla="*/ 2101182 h 2549115"/>
              <a:gd name="connsiteX10" fmla="*/ 350204 w 3115520"/>
              <a:gd name="connsiteY10" fmla="*/ 2101182 h 2549115"/>
              <a:gd name="connsiteX11" fmla="*/ 0 w 3115520"/>
              <a:gd name="connsiteY11" fmla="*/ 1750978 h 254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15520" h="2549115">
                <a:moveTo>
                  <a:pt x="0" y="1750978"/>
                </a:moveTo>
                <a:lnTo>
                  <a:pt x="0" y="350204"/>
                </a:lnTo>
                <a:cubicBezTo>
                  <a:pt x="0" y="156792"/>
                  <a:pt x="156792" y="0"/>
                  <a:pt x="350204" y="0"/>
                </a:cubicBezTo>
                <a:lnTo>
                  <a:pt x="2765316" y="0"/>
                </a:lnTo>
                <a:cubicBezTo>
                  <a:pt x="2958728" y="0"/>
                  <a:pt x="3115520" y="156792"/>
                  <a:pt x="3115520" y="350204"/>
                </a:cubicBezTo>
                <a:lnTo>
                  <a:pt x="3115520" y="1750978"/>
                </a:lnTo>
                <a:cubicBezTo>
                  <a:pt x="3115520" y="1944390"/>
                  <a:pt x="2958728" y="2101182"/>
                  <a:pt x="2765316" y="2101182"/>
                </a:cubicBezTo>
                <a:lnTo>
                  <a:pt x="776954" y="2101182"/>
                </a:lnTo>
                <a:lnTo>
                  <a:pt x="661771" y="2549115"/>
                </a:lnTo>
                <a:lnTo>
                  <a:pt x="546589" y="2101182"/>
                </a:lnTo>
                <a:lnTo>
                  <a:pt x="350204" y="2101182"/>
                </a:lnTo>
                <a:cubicBezTo>
                  <a:pt x="156792" y="2101182"/>
                  <a:pt x="0" y="1944390"/>
                  <a:pt x="0" y="1750978"/>
                </a:cubicBezTo>
                <a:close/>
              </a:path>
            </a:pathLst>
          </a:cu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A5BA2416-FF47-3373-5846-F61A774C78A2}"/>
              </a:ext>
            </a:extLst>
          </p:cNvPr>
          <p:cNvSpPr/>
          <p:nvPr/>
        </p:nvSpPr>
        <p:spPr>
          <a:xfrm rot="5400000">
            <a:off x="1614659" y="2720779"/>
            <a:ext cx="802114" cy="1800200"/>
          </a:xfrm>
          <a:prstGeom prst="roundRect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40D14AD-423B-472C-E056-C30F873932F9}"/>
              </a:ext>
            </a:extLst>
          </p:cNvPr>
          <p:cNvGrpSpPr/>
          <p:nvPr/>
        </p:nvGrpSpPr>
        <p:grpSpPr>
          <a:xfrm>
            <a:off x="1121162" y="2171862"/>
            <a:ext cx="1650638" cy="899560"/>
            <a:chOff x="8851559" y="2037077"/>
            <a:chExt cx="1650638" cy="89956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ECF734A-96A2-5D2C-B22F-CBBFD14660E7}"/>
                </a:ext>
              </a:extLst>
            </p:cNvPr>
            <p:cNvSpPr txBox="1"/>
            <p:nvPr/>
          </p:nvSpPr>
          <p:spPr>
            <a:xfrm>
              <a:off x="8935462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165F28F-2E4D-E9AD-2BD4-1A1F0087C245}"/>
                </a:ext>
              </a:extLst>
            </p:cNvPr>
            <p:cNvSpPr txBox="1"/>
            <p:nvPr/>
          </p:nvSpPr>
          <p:spPr>
            <a:xfrm>
              <a:off x="8851559" y="2239330"/>
              <a:ext cx="1650638" cy="6973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E623A226-B18B-9A04-605C-491113F21105}"/>
              </a:ext>
            </a:extLst>
          </p:cNvPr>
          <p:cNvSpPr/>
          <p:nvPr/>
        </p:nvSpPr>
        <p:spPr>
          <a:xfrm rot="5400000">
            <a:off x="6946659" y="2720779"/>
            <a:ext cx="802114" cy="1800200"/>
          </a:xfrm>
          <a:prstGeom prst="roundRect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6569F51-2651-112F-8072-53295444A356}"/>
              </a:ext>
            </a:extLst>
          </p:cNvPr>
          <p:cNvGrpSpPr/>
          <p:nvPr/>
        </p:nvGrpSpPr>
        <p:grpSpPr>
          <a:xfrm>
            <a:off x="6453162" y="2171862"/>
            <a:ext cx="1650638" cy="899560"/>
            <a:chOff x="8851559" y="2037077"/>
            <a:chExt cx="1650638" cy="89956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85DB421-1C4F-46CB-21ED-02F38EE06676}"/>
                </a:ext>
              </a:extLst>
            </p:cNvPr>
            <p:cNvSpPr txBox="1"/>
            <p:nvPr/>
          </p:nvSpPr>
          <p:spPr>
            <a:xfrm>
              <a:off x="8935462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31E01C8-86E4-C245-EF5A-641666D6A327}"/>
                </a:ext>
              </a:extLst>
            </p:cNvPr>
            <p:cNvSpPr txBox="1"/>
            <p:nvPr/>
          </p:nvSpPr>
          <p:spPr>
            <a:xfrm>
              <a:off x="8851559" y="2239330"/>
              <a:ext cx="1650638" cy="6973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801D8CA-6E0E-8335-FDFF-53C5BBF0CA3F}"/>
              </a:ext>
            </a:extLst>
          </p:cNvPr>
          <p:cNvGrpSpPr/>
          <p:nvPr/>
        </p:nvGrpSpPr>
        <p:grpSpPr>
          <a:xfrm>
            <a:off x="1732169" y="1462976"/>
            <a:ext cx="494442" cy="494442"/>
            <a:chOff x="4195762" y="2195512"/>
            <a:chExt cx="752475" cy="752475"/>
          </a:xfrm>
          <a:solidFill>
            <a:schemeClr val="bg1"/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2893C6E-5729-9EEF-926A-80501096A3D0}"/>
                </a:ext>
              </a:extLst>
            </p:cNvPr>
            <p:cNvSpPr/>
            <p:nvPr/>
          </p:nvSpPr>
          <p:spPr>
            <a:xfrm>
              <a:off x="4461510" y="2195512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F9794E3-5462-A128-68F4-0035166A25A1}"/>
                </a:ext>
              </a:extLst>
            </p:cNvPr>
            <p:cNvSpPr/>
            <p:nvPr/>
          </p:nvSpPr>
          <p:spPr>
            <a:xfrm>
              <a:off x="4195762" y="2224087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9AAC337-5390-0294-C1C7-BFBF4C23AF81}"/>
                </a:ext>
              </a:extLst>
            </p:cNvPr>
            <p:cNvSpPr/>
            <p:nvPr/>
          </p:nvSpPr>
          <p:spPr>
            <a:xfrm>
              <a:off x="4329112" y="2357437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FED8D72-5905-66E8-1D8D-9BB50DB3D022}"/>
              </a:ext>
            </a:extLst>
          </p:cNvPr>
          <p:cNvGrpSpPr/>
          <p:nvPr/>
        </p:nvGrpSpPr>
        <p:grpSpPr>
          <a:xfrm>
            <a:off x="7099095" y="1514473"/>
            <a:ext cx="497242" cy="410224"/>
            <a:chOff x="6897481" y="1443068"/>
            <a:chExt cx="762000" cy="628650"/>
          </a:xfrm>
          <a:solidFill>
            <a:schemeClr val="bg1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21D32E6-4EA9-BA84-7008-89013184504B}"/>
                </a:ext>
              </a:extLst>
            </p:cNvPr>
            <p:cNvSpPr/>
            <p:nvPr/>
          </p:nvSpPr>
          <p:spPr>
            <a:xfrm>
              <a:off x="6897481" y="1443068"/>
              <a:ext cx="762000" cy="628650"/>
            </a:xfrm>
            <a:custGeom>
              <a:avLst/>
              <a:gdLst>
                <a:gd name="connsiteX0" fmla="*/ 381000 w 762000"/>
                <a:gd name="connsiteY0" fmla="*/ 552450 h 628650"/>
                <a:gd name="connsiteX1" fmla="*/ 209550 w 762000"/>
                <a:gd name="connsiteY1" fmla="*/ 381000 h 628650"/>
                <a:gd name="connsiteX2" fmla="*/ 381000 w 762000"/>
                <a:gd name="connsiteY2" fmla="*/ 209550 h 628650"/>
                <a:gd name="connsiteX3" fmla="*/ 552450 w 762000"/>
                <a:gd name="connsiteY3" fmla="*/ 381000 h 628650"/>
                <a:gd name="connsiteX4" fmla="*/ 381000 w 762000"/>
                <a:gd name="connsiteY4" fmla="*/ 552450 h 628650"/>
                <a:gd name="connsiteX5" fmla="*/ 190500 w 762000"/>
                <a:gd name="connsiteY5" fmla="*/ 247650 h 628650"/>
                <a:gd name="connsiteX6" fmla="*/ 76200 w 762000"/>
                <a:gd name="connsiteY6" fmla="*/ 247650 h 628650"/>
                <a:gd name="connsiteX7" fmla="*/ 76200 w 762000"/>
                <a:gd name="connsiteY7" fmla="*/ 171450 h 628650"/>
                <a:gd name="connsiteX8" fmla="*/ 190500 w 762000"/>
                <a:gd name="connsiteY8" fmla="*/ 171450 h 628650"/>
                <a:gd name="connsiteX9" fmla="*/ 190500 w 762000"/>
                <a:gd name="connsiteY9" fmla="*/ 247650 h 628650"/>
                <a:gd name="connsiteX10" fmla="*/ 723900 w 762000"/>
                <a:gd name="connsiteY10" fmla="*/ 95250 h 628650"/>
                <a:gd name="connsiteX11" fmla="*/ 533400 w 762000"/>
                <a:gd name="connsiteY11" fmla="*/ 95250 h 628650"/>
                <a:gd name="connsiteX12" fmla="*/ 476250 w 762000"/>
                <a:gd name="connsiteY12" fmla="*/ 0 h 628650"/>
                <a:gd name="connsiteX13" fmla="*/ 285750 w 762000"/>
                <a:gd name="connsiteY13" fmla="*/ 0 h 628650"/>
                <a:gd name="connsiteX14" fmla="*/ 228600 w 762000"/>
                <a:gd name="connsiteY14" fmla="*/ 95250 h 628650"/>
                <a:gd name="connsiteX15" fmla="*/ 38100 w 762000"/>
                <a:gd name="connsiteY15" fmla="*/ 95250 h 628650"/>
                <a:gd name="connsiteX16" fmla="*/ 0 w 762000"/>
                <a:gd name="connsiteY16" fmla="*/ 133350 h 628650"/>
                <a:gd name="connsiteX17" fmla="*/ 0 w 762000"/>
                <a:gd name="connsiteY17" fmla="*/ 590550 h 628650"/>
                <a:gd name="connsiteX18" fmla="*/ 38100 w 762000"/>
                <a:gd name="connsiteY18" fmla="*/ 628650 h 628650"/>
                <a:gd name="connsiteX19" fmla="*/ 723900 w 762000"/>
                <a:gd name="connsiteY19" fmla="*/ 628650 h 628650"/>
                <a:gd name="connsiteX20" fmla="*/ 762000 w 762000"/>
                <a:gd name="connsiteY20" fmla="*/ 590550 h 628650"/>
                <a:gd name="connsiteX21" fmla="*/ 762000 w 762000"/>
                <a:gd name="connsiteY21" fmla="*/ 133350 h 628650"/>
                <a:gd name="connsiteX22" fmla="*/ 723900 w 762000"/>
                <a:gd name="connsiteY22" fmla="*/ 9525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2000" h="628650">
                  <a:moveTo>
                    <a:pt x="381000" y="552450"/>
                  </a:moveTo>
                  <a:cubicBezTo>
                    <a:pt x="285750" y="552450"/>
                    <a:pt x="209550" y="476250"/>
                    <a:pt x="209550" y="381000"/>
                  </a:cubicBezTo>
                  <a:cubicBezTo>
                    <a:pt x="209550" y="285750"/>
                    <a:pt x="285750" y="209550"/>
                    <a:pt x="381000" y="209550"/>
                  </a:cubicBezTo>
                  <a:cubicBezTo>
                    <a:pt x="476250" y="209550"/>
                    <a:pt x="552450" y="285750"/>
                    <a:pt x="552450" y="381000"/>
                  </a:cubicBezTo>
                  <a:cubicBezTo>
                    <a:pt x="552450" y="476250"/>
                    <a:pt x="476250" y="552450"/>
                    <a:pt x="381000" y="552450"/>
                  </a:cubicBezTo>
                  <a:close/>
                  <a:moveTo>
                    <a:pt x="190500" y="247650"/>
                  </a:moveTo>
                  <a:lnTo>
                    <a:pt x="76200" y="247650"/>
                  </a:lnTo>
                  <a:lnTo>
                    <a:pt x="76200" y="171450"/>
                  </a:lnTo>
                  <a:lnTo>
                    <a:pt x="190500" y="171450"/>
                  </a:lnTo>
                  <a:lnTo>
                    <a:pt x="190500" y="247650"/>
                  </a:lnTo>
                  <a:close/>
                  <a:moveTo>
                    <a:pt x="723900" y="95250"/>
                  </a:moveTo>
                  <a:lnTo>
                    <a:pt x="533400" y="95250"/>
                  </a:lnTo>
                  <a:lnTo>
                    <a:pt x="476250" y="0"/>
                  </a:lnTo>
                  <a:lnTo>
                    <a:pt x="285750" y="0"/>
                  </a:lnTo>
                  <a:lnTo>
                    <a:pt x="228600" y="95250"/>
                  </a:lnTo>
                  <a:lnTo>
                    <a:pt x="38100" y="95250"/>
                  </a:lnTo>
                  <a:cubicBezTo>
                    <a:pt x="17145" y="95250"/>
                    <a:pt x="0" y="112395"/>
                    <a:pt x="0" y="133350"/>
                  </a:cubicBezTo>
                  <a:lnTo>
                    <a:pt x="0" y="590550"/>
                  </a:lnTo>
                  <a:cubicBezTo>
                    <a:pt x="0" y="611505"/>
                    <a:pt x="17145" y="628650"/>
                    <a:pt x="38100" y="628650"/>
                  </a:cubicBezTo>
                  <a:lnTo>
                    <a:pt x="723900" y="628650"/>
                  </a:lnTo>
                  <a:cubicBezTo>
                    <a:pt x="744855" y="628650"/>
                    <a:pt x="762000" y="611505"/>
                    <a:pt x="762000" y="590550"/>
                  </a:cubicBezTo>
                  <a:lnTo>
                    <a:pt x="762000" y="133350"/>
                  </a:lnTo>
                  <a:cubicBezTo>
                    <a:pt x="762000" y="112395"/>
                    <a:pt x="744855" y="95250"/>
                    <a:pt x="7239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1CACE78-CC99-5E8B-6F9D-4093459EEE6D}"/>
                </a:ext>
              </a:extLst>
            </p:cNvPr>
            <p:cNvSpPr/>
            <p:nvPr/>
          </p:nvSpPr>
          <p:spPr>
            <a:xfrm>
              <a:off x="7145131" y="1690718"/>
              <a:ext cx="266700" cy="266700"/>
            </a:xfrm>
            <a:custGeom>
              <a:avLst/>
              <a:gdLst>
                <a:gd name="connsiteX0" fmla="*/ 133350 w 266700"/>
                <a:gd name="connsiteY0" fmla="*/ 38100 h 266700"/>
                <a:gd name="connsiteX1" fmla="*/ 38100 w 266700"/>
                <a:gd name="connsiteY1" fmla="*/ 133350 h 266700"/>
                <a:gd name="connsiteX2" fmla="*/ 133350 w 266700"/>
                <a:gd name="connsiteY2" fmla="*/ 228600 h 266700"/>
                <a:gd name="connsiteX3" fmla="*/ 228600 w 266700"/>
                <a:gd name="connsiteY3" fmla="*/ 133350 h 266700"/>
                <a:gd name="connsiteX4" fmla="*/ 133350 w 266700"/>
                <a:gd name="connsiteY4" fmla="*/ 38100 h 266700"/>
                <a:gd name="connsiteX5" fmla="*/ 133350 w 266700"/>
                <a:gd name="connsiteY5" fmla="*/ 266700 h 266700"/>
                <a:gd name="connsiteX6" fmla="*/ 0 w 266700"/>
                <a:gd name="connsiteY6" fmla="*/ 133350 h 266700"/>
                <a:gd name="connsiteX7" fmla="*/ 133350 w 266700"/>
                <a:gd name="connsiteY7" fmla="*/ 0 h 266700"/>
                <a:gd name="connsiteX8" fmla="*/ 266700 w 266700"/>
                <a:gd name="connsiteY8" fmla="*/ 133350 h 266700"/>
                <a:gd name="connsiteX9" fmla="*/ 133350 w 266700"/>
                <a:gd name="connsiteY9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00" h="266700">
                  <a:moveTo>
                    <a:pt x="133350" y="38100"/>
                  </a:moveTo>
                  <a:cubicBezTo>
                    <a:pt x="80010" y="38100"/>
                    <a:pt x="38100" y="80010"/>
                    <a:pt x="38100" y="133350"/>
                  </a:cubicBezTo>
                  <a:cubicBezTo>
                    <a:pt x="38100" y="186690"/>
                    <a:pt x="80010" y="228600"/>
                    <a:pt x="133350" y="228600"/>
                  </a:cubicBezTo>
                  <a:cubicBezTo>
                    <a:pt x="186690" y="228600"/>
                    <a:pt x="228600" y="186690"/>
                    <a:pt x="228600" y="133350"/>
                  </a:cubicBezTo>
                  <a:cubicBezTo>
                    <a:pt x="228600" y="80010"/>
                    <a:pt x="186690" y="38100"/>
                    <a:pt x="133350" y="38100"/>
                  </a:cubicBezTo>
                  <a:close/>
                  <a:moveTo>
                    <a:pt x="133350" y="266700"/>
                  </a:moveTo>
                  <a:cubicBezTo>
                    <a:pt x="59055" y="266700"/>
                    <a:pt x="0" y="207645"/>
                    <a:pt x="0" y="133350"/>
                  </a:cubicBezTo>
                  <a:cubicBezTo>
                    <a:pt x="0" y="59055"/>
                    <a:pt x="59055" y="0"/>
                    <a:pt x="133350" y="0"/>
                  </a:cubicBezTo>
                  <a:cubicBezTo>
                    <a:pt x="207645" y="0"/>
                    <a:pt x="266700" y="59055"/>
                    <a:pt x="266700" y="133350"/>
                  </a:cubicBezTo>
                  <a:cubicBezTo>
                    <a:pt x="266700" y="207645"/>
                    <a:pt x="207645" y="266700"/>
                    <a:pt x="133350" y="2667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73062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F27392E-528D-63E1-9D5F-3A1B0B51804C}"/>
              </a:ext>
            </a:extLst>
          </p:cNvPr>
          <p:cNvGrpSpPr/>
          <p:nvPr/>
        </p:nvGrpSpPr>
        <p:grpSpPr>
          <a:xfrm>
            <a:off x="2624860" y="251462"/>
            <a:ext cx="3828302" cy="514803"/>
            <a:chOff x="1031730" y="1861752"/>
            <a:chExt cx="2694486" cy="51480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0089B2B-E12F-6C5D-7D9B-DC54832ED89B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4804F7-0842-9AF4-3D81-CE1C23489608}"/>
                </a:ext>
              </a:extLst>
            </p:cNvPr>
            <p:cNvSpPr txBox="1"/>
            <p:nvPr/>
          </p:nvSpPr>
          <p:spPr>
            <a:xfrm>
              <a:off x="1925281" y="1965263"/>
              <a:ext cx="106280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99D2BD6-1EF8-AC88-0175-794298ACA66B}"/>
              </a:ext>
            </a:extLst>
          </p:cNvPr>
          <p:cNvSpPr txBox="1"/>
          <p:nvPr/>
        </p:nvSpPr>
        <p:spPr>
          <a:xfrm>
            <a:off x="2915816" y="262641"/>
            <a:ext cx="59150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FD42186-3D02-CA2C-61FD-0C897D3BCA54}"/>
              </a:ext>
            </a:extLst>
          </p:cNvPr>
          <p:cNvGrpSpPr/>
          <p:nvPr/>
        </p:nvGrpSpPr>
        <p:grpSpPr>
          <a:xfrm>
            <a:off x="3254006" y="1419622"/>
            <a:ext cx="2635987" cy="2593233"/>
            <a:chOff x="3602194" y="2458967"/>
            <a:chExt cx="2018672" cy="1985929"/>
          </a:xfrm>
        </p:grpSpPr>
        <p:sp>
          <p:nvSpPr>
            <p:cNvPr id="16" name="圆角矩形 21">
              <a:extLst>
                <a:ext uri="{FF2B5EF4-FFF2-40B4-BE49-F238E27FC236}">
                  <a16:creationId xmlns:a16="http://schemas.microsoft.com/office/drawing/2014/main" id="{BB542DF9-EC32-4602-659F-CFD4400637A5}"/>
                </a:ext>
              </a:extLst>
            </p:cNvPr>
            <p:cNvSpPr/>
            <p:nvPr/>
          </p:nvSpPr>
          <p:spPr>
            <a:xfrm>
              <a:off x="3602194" y="2458967"/>
              <a:ext cx="938578" cy="938578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sp>
          <p:nvSpPr>
            <p:cNvPr id="14" name="圆角矩形 19">
              <a:extLst>
                <a:ext uri="{FF2B5EF4-FFF2-40B4-BE49-F238E27FC236}">
                  <a16:creationId xmlns:a16="http://schemas.microsoft.com/office/drawing/2014/main" id="{A28196CE-2F04-1032-435A-48D9F06F3362}"/>
                </a:ext>
              </a:extLst>
            </p:cNvPr>
            <p:cNvSpPr/>
            <p:nvPr/>
          </p:nvSpPr>
          <p:spPr>
            <a:xfrm>
              <a:off x="4682287" y="2458967"/>
              <a:ext cx="938578" cy="938578"/>
            </a:xfrm>
            <a:prstGeom prst="roundRect">
              <a:avLst/>
            </a:pr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圆角矩形 17">
              <a:extLst>
                <a:ext uri="{FF2B5EF4-FFF2-40B4-BE49-F238E27FC236}">
                  <a16:creationId xmlns:a16="http://schemas.microsoft.com/office/drawing/2014/main" id="{DB2B8EA2-7B9C-106F-AEE4-E645C4580089}"/>
                </a:ext>
              </a:extLst>
            </p:cNvPr>
            <p:cNvSpPr/>
            <p:nvPr/>
          </p:nvSpPr>
          <p:spPr>
            <a:xfrm>
              <a:off x="3602194" y="3506318"/>
              <a:ext cx="938578" cy="938578"/>
            </a:xfrm>
            <a:prstGeom prst="roundRect">
              <a:avLst/>
            </a:pr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圆角矩形 15">
              <a:extLst>
                <a:ext uri="{FF2B5EF4-FFF2-40B4-BE49-F238E27FC236}">
                  <a16:creationId xmlns:a16="http://schemas.microsoft.com/office/drawing/2014/main" id="{9EBBB0EE-8B07-CBBB-25CD-E6413E881B82}"/>
                </a:ext>
              </a:extLst>
            </p:cNvPr>
            <p:cNvSpPr/>
            <p:nvPr/>
          </p:nvSpPr>
          <p:spPr>
            <a:xfrm>
              <a:off x="4682288" y="3506318"/>
              <a:ext cx="938578" cy="938578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85DAD85B-2F97-F215-83D6-9E1E71D76B15}"/>
              </a:ext>
            </a:extLst>
          </p:cNvPr>
          <p:cNvSpPr txBox="1"/>
          <p:nvPr/>
        </p:nvSpPr>
        <p:spPr>
          <a:xfrm>
            <a:off x="3684864" y="1663089"/>
            <a:ext cx="363882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+mj-lt"/>
                <a:ea typeface="+mn-ea"/>
              </a:rPr>
              <a:t>S</a:t>
            </a:r>
            <a:endParaRPr lang="zh-CN" altLang="en-US" sz="4800" b="1" dirty="0">
              <a:solidFill>
                <a:schemeClr val="bg1"/>
              </a:solidFill>
              <a:latin typeface="+mj-lt"/>
              <a:ea typeface="+mn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D1717D1-8225-B910-4DA7-C774197D4995}"/>
              </a:ext>
            </a:extLst>
          </p:cNvPr>
          <p:cNvSpPr txBox="1"/>
          <p:nvPr/>
        </p:nvSpPr>
        <p:spPr>
          <a:xfrm>
            <a:off x="4967814" y="1663089"/>
            <a:ext cx="618759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+mj-lt"/>
                <a:ea typeface="+mn-ea"/>
              </a:rPr>
              <a:t>W</a:t>
            </a:r>
            <a:endParaRPr lang="zh-CN" altLang="en-US" sz="4800" b="1" dirty="0">
              <a:solidFill>
                <a:schemeClr val="bg1"/>
              </a:solidFill>
              <a:latin typeface="+mj-lt"/>
              <a:ea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FD322ED-3161-4F15-A97F-BC325B3AEDBB}"/>
              </a:ext>
            </a:extLst>
          </p:cNvPr>
          <p:cNvSpPr txBox="1"/>
          <p:nvPr/>
        </p:nvSpPr>
        <p:spPr>
          <a:xfrm>
            <a:off x="3625553" y="3003798"/>
            <a:ext cx="482504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+mj-lt"/>
                <a:ea typeface="+mn-ea"/>
              </a:rPr>
              <a:t>O</a:t>
            </a:r>
            <a:endParaRPr lang="zh-CN" altLang="en-US" sz="4800" b="1" dirty="0">
              <a:solidFill>
                <a:schemeClr val="bg1"/>
              </a:solidFill>
              <a:latin typeface="+mj-lt"/>
              <a:ea typeface="+mn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3F633B3-65A9-4DD8-AD0F-F68BF2071FA2}"/>
              </a:ext>
            </a:extLst>
          </p:cNvPr>
          <p:cNvSpPr txBox="1"/>
          <p:nvPr/>
        </p:nvSpPr>
        <p:spPr>
          <a:xfrm>
            <a:off x="5090443" y="3003798"/>
            <a:ext cx="373500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+mj-lt"/>
                <a:ea typeface="+mn-ea"/>
              </a:rPr>
              <a:t>T</a:t>
            </a:r>
            <a:endParaRPr lang="zh-CN" altLang="en-US" sz="4800" b="1" dirty="0">
              <a:solidFill>
                <a:schemeClr val="bg1"/>
              </a:solidFill>
              <a:latin typeface="+mj-lt"/>
              <a:ea typeface="+mn-ea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20113099-EDB1-48EB-0811-45BCB4EED622}"/>
              </a:ext>
            </a:extLst>
          </p:cNvPr>
          <p:cNvSpPr/>
          <p:nvPr/>
        </p:nvSpPr>
        <p:spPr>
          <a:xfrm>
            <a:off x="4254278" y="2424655"/>
            <a:ext cx="573140" cy="573140"/>
          </a:xfrm>
          <a:prstGeom prst="ellipse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63A155A-33F2-C616-2173-029402634C3A}"/>
              </a:ext>
            </a:extLst>
          </p:cNvPr>
          <p:cNvGrpSpPr/>
          <p:nvPr/>
        </p:nvGrpSpPr>
        <p:grpSpPr>
          <a:xfrm>
            <a:off x="5979873" y="1608386"/>
            <a:ext cx="2631691" cy="691811"/>
            <a:chOff x="8851559" y="2037077"/>
            <a:chExt cx="2631691" cy="69181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A71A334-7B91-B62C-2A5D-B9E7BE971061}"/>
                </a:ext>
              </a:extLst>
            </p:cNvPr>
            <p:cNvSpPr txBox="1"/>
            <p:nvPr/>
          </p:nvSpPr>
          <p:spPr>
            <a:xfrm>
              <a:off x="8935462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F591DAB-01E7-F7AF-6A82-EA53784C65C8}"/>
                </a:ext>
              </a:extLst>
            </p:cNvPr>
            <p:cNvSpPr txBox="1"/>
            <p:nvPr/>
          </p:nvSpPr>
          <p:spPr>
            <a:xfrm>
              <a:off x="8851559" y="2239330"/>
              <a:ext cx="2631691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5C2F12B-36BB-6574-D47E-30778C274544}"/>
              </a:ext>
            </a:extLst>
          </p:cNvPr>
          <p:cNvGrpSpPr/>
          <p:nvPr/>
        </p:nvGrpSpPr>
        <p:grpSpPr>
          <a:xfrm>
            <a:off x="541936" y="1614488"/>
            <a:ext cx="2631691" cy="691811"/>
            <a:chOff x="8851559" y="2037077"/>
            <a:chExt cx="2631691" cy="69181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AE66C5D-A5A1-3C1C-B3BD-E8EC4D72F3ED}"/>
                </a:ext>
              </a:extLst>
            </p:cNvPr>
            <p:cNvSpPr txBox="1"/>
            <p:nvPr/>
          </p:nvSpPr>
          <p:spPr>
            <a:xfrm>
              <a:off x="10173097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FEB3F5C-132B-5BAB-A89D-CD0F8832F8CD}"/>
                </a:ext>
              </a:extLst>
            </p:cNvPr>
            <p:cNvSpPr txBox="1"/>
            <p:nvPr/>
          </p:nvSpPr>
          <p:spPr>
            <a:xfrm>
              <a:off x="8851559" y="2239330"/>
              <a:ext cx="2631691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A89A203-5520-7B8E-1900-4D5760136F57}"/>
              </a:ext>
            </a:extLst>
          </p:cNvPr>
          <p:cNvGrpSpPr/>
          <p:nvPr/>
        </p:nvGrpSpPr>
        <p:grpSpPr>
          <a:xfrm>
            <a:off x="5979873" y="3063251"/>
            <a:ext cx="2631691" cy="691811"/>
            <a:chOff x="8851559" y="2037077"/>
            <a:chExt cx="2631691" cy="691811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336BDE6-59FC-D4BE-FAE6-DAFFF36769B4}"/>
                </a:ext>
              </a:extLst>
            </p:cNvPr>
            <p:cNvSpPr txBox="1"/>
            <p:nvPr/>
          </p:nvSpPr>
          <p:spPr>
            <a:xfrm>
              <a:off x="8935462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CED452A-6805-3F9D-A53B-FDAAE68D4776}"/>
                </a:ext>
              </a:extLst>
            </p:cNvPr>
            <p:cNvSpPr txBox="1"/>
            <p:nvPr/>
          </p:nvSpPr>
          <p:spPr>
            <a:xfrm>
              <a:off x="8851559" y="2239330"/>
              <a:ext cx="2631691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37A3DA7-1B4B-2A9F-1B1C-B3CC9316867A}"/>
              </a:ext>
            </a:extLst>
          </p:cNvPr>
          <p:cNvGrpSpPr/>
          <p:nvPr/>
        </p:nvGrpSpPr>
        <p:grpSpPr>
          <a:xfrm>
            <a:off x="541936" y="3069353"/>
            <a:ext cx="2631691" cy="691811"/>
            <a:chOff x="8851559" y="2037077"/>
            <a:chExt cx="2631691" cy="691811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6AB3D68-0EB2-80F9-553D-3391BC26EB52}"/>
                </a:ext>
              </a:extLst>
            </p:cNvPr>
            <p:cNvSpPr txBox="1"/>
            <p:nvPr/>
          </p:nvSpPr>
          <p:spPr>
            <a:xfrm>
              <a:off x="10173097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DA0D121-27D0-EDBB-872A-1F69ADB6BFD9}"/>
                </a:ext>
              </a:extLst>
            </p:cNvPr>
            <p:cNvSpPr txBox="1"/>
            <p:nvPr/>
          </p:nvSpPr>
          <p:spPr>
            <a:xfrm>
              <a:off x="8851559" y="2239330"/>
              <a:ext cx="2631691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2744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图形 1">
            <a:extLst>
              <a:ext uri="{FF2B5EF4-FFF2-40B4-BE49-F238E27FC236}">
                <a16:creationId xmlns:a16="http://schemas.microsoft.com/office/drawing/2014/main" id="{7FA8EF68-8BDB-7918-E6C1-D024246FEE53}"/>
              </a:ext>
            </a:extLst>
          </p:cNvPr>
          <p:cNvSpPr/>
          <p:nvPr/>
        </p:nvSpPr>
        <p:spPr>
          <a:xfrm>
            <a:off x="3696" y="3647049"/>
            <a:ext cx="5400743" cy="1496451"/>
          </a:xfrm>
          <a:custGeom>
            <a:avLst/>
            <a:gdLst>
              <a:gd name="connsiteX0" fmla="*/ 12098952 w 12201545"/>
              <a:gd name="connsiteY0" fmla="*/ 2882179 h 3380834"/>
              <a:gd name="connsiteX1" fmla="*/ 12098952 w 12201545"/>
              <a:gd name="connsiteY1" fmla="*/ 2784357 h 3380834"/>
              <a:gd name="connsiteX2" fmla="*/ 11831729 w 12201545"/>
              <a:gd name="connsiteY2" fmla="*/ 2784357 h 3380834"/>
              <a:gd name="connsiteX3" fmla="*/ 11831729 w 12201545"/>
              <a:gd name="connsiteY3" fmla="*/ 2834461 h 3380834"/>
              <a:gd name="connsiteX4" fmla="*/ 11774468 w 12201545"/>
              <a:gd name="connsiteY4" fmla="*/ 2834461 h 3380834"/>
              <a:gd name="connsiteX5" fmla="*/ 11774468 w 12201545"/>
              <a:gd name="connsiteY5" fmla="*/ 2777199 h 3380834"/>
              <a:gd name="connsiteX6" fmla="*/ 11690961 w 12201545"/>
              <a:gd name="connsiteY6" fmla="*/ 2777199 h 3380834"/>
              <a:gd name="connsiteX7" fmla="*/ 11690961 w 12201545"/>
              <a:gd name="connsiteY7" fmla="*/ 2211738 h 3380834"/>
              <a:gd name="connsiteX8" fmla="*/ 11514404 w 12201545"/>
              <a:gd name="connsiteY8" fmla="*/ 2128232 h 3380834"/>
              <a:gd name="connsiteX9" fmla="*/ 11514404 w 12201545"/>
              <a:gd name="connsiteY9" fmla="*/ 2023252 h 3380834"/>
              <a:gd name="connsiteX10" fmla="*/ 11387950 w 12201545"/>
              <a:gd name="connsiteY10" fmla="*/ 2023252 h 3380834"/>
              <a:gd name="connsiteX11" fmla="*/ 11387950 w 12201545"/>
              <a:gd name="connsiteY11" fmla="*/ 1925429 h 3380834"/>
              <a:gd name="connsiteX12" fmla="*/ 11247181 w 12201545"/>
              <a:gd name="connsiteY12" fmla="*/ 1994621 h 3380834"/>
              <a:gd name="connsiteX13" fmla="*/ 11015748 w 12201545"/>
              <a:gd name="connsiteY13" fmla="*/ 1994621 h 3380834"/>
              <a:gd name="connsiteX14" fmla="*/ 11015748 w 12201545"/>
              <a:gd name="connsiteY14" fmla="*/ 1958832 h 3380834"/>
              <a:gd name="connsiteX15" fmla="*/ 10698422 w 12201545"/>
              <a:gd name="connsiteY15" fmla="*/ 1958832 h 3380834"/>
              <a:gd name="connsiteX16" fmla="*/ 10698422 w 12201545"/>
              <a:gd name="connsiteY16" fmla="*/ 2078128 h 3380834"/>
              <a:gd name="connsiteX17" fmla="*/ 10507549 w 12201545"/>
              <a:gd name="connsiteY17" fmla="*/ 2295245 h 3380834"/>
              <a:gd name="connsiteX18" fmla="*/ 10471760 w 12201545"/>
              <a:gd name="connsiteY18" fmla="*/ 2295245 h 3380834"/>
              <a:gd name="connsiteX19" fmla="*/ 10471760 w 12201545"/>
              <a:gd name="connsiteY19" fmla="*/ 2583941 h 3380834"/>
              <a:gd name="connsiteX20" fmla="*/ 10493234 w 12201545"/>
              <a:gd name="connsiteY20" fmla="*/ 2583941 h 3380834"/>
              <a:gd name="connsiteX21" fmla="*/ 10493234 w 12201545"/>
              <a:gd name="connsiteY21" fmla="*/ 3302099 h 3380834"/>
              <a:gd name="connsiteX22" fmla="*/ 10471760 w 12201545"/>
              <a:gd name="connsiteY22" fmla="*/ 3302099 h 3380834"/>
              <a:gd name="connsiteX23" fmla="*/ 10450287 w 12201545"/>
              <a:gd name="connsiteY23" fmla="*/ 3302099 h 3380834"/>
              <a:gd name="connsiteX24" fmla="*/ 10450287 w 12201545"/>
              <a:gd name="connsiteY24" fmla="*/ 2583941 h 3380834"/>
              <a:gd name="connsiteX25" fmla="*/ 10364395 w 12201545"/>
              <a:gd name="connsiteY25" fmla="*/ 2583941 h 3380834"/>
              <a:gd name="connsiteX26" fmla="*/ 10364395 w 12201545"/>
              <a:gd name="connsiteY26" fmla="*/ 3302099 h 3380834"/>
              <a:gd name="connsiteX27" fmla="*/ 10342921 w 12201545"/>
              <a:gd name="connsiteY27" fmla="*/ 3302099 h 3380834"/>
              <a:gd name="connsiteX28" fmla="*/ 10321448 w 12201545"/>
              <a:gd name="connsiteY28" fmla="*/ 3302099 h 3380834"/>
              <a:gd name="connsiteX29" fmla="*/ 10321448 w 12201545"/>
              <a:gd name="connsiteY29" fmla="*/ 2583941 h 3380834"/>
              <a:gd name="connsiteX30" fmla="*/ 10342921 w 12201545"/>
              <a:gd name="connsiteY30" fmla="*/ 2583941 h 3380834"/>
              <a:gd name="connsiteX31" fmla="*/ 10342921 w 12201545"/>
              <a:gd name="connsiteY31" fmla="*/ 2421699 h 3380834"/>
              <a:gd name="connsiteX32" fmla="*/ 10307133 w 12201545"/>
              <a:gd name="connsiteY32" fmla="*/ 2421699 h 3380834"/>
              <a:gd name="connsiteX33" fmla="*/ 10307133 w 12201545"/>
              <a:gd name="connsiteY33" fmla="*/ 2280930 h 3380834"/>
              <a:gd name="connsiteX34" fmla="*/ 10194995 w 12201545"/>
              <a:gd name="connsiteY34" fmla="*/ 2280930 h 3380834"/>
              <a:gd name="connsiteX35" fmla="*/ 10194995 w 12201545"/>
              <a:gd name="connsiteY35" fmla="*/ 2154477 h 3380834"/>
              <a:gd name="connsiteX36" fmla="*/ 10090015 w 12201545"/>
              <a:gd name="connsiteY36" fmla="*/ 2097215 h 3380834"/>
              <a:gd name="connsiteX37" fmla="*/ 9985035 w 12201545"/>
              <a:gd name="connsiteY37" fmla="*/ 2161634 h 3380834"/>
              <a:gd name="connsiteX38" fmla="*/ 9794162 w 12201545"/>
              <a:gd name="connsiteY38" fmla="*/ 2161634 h 3380834"/>
              <a:gd name="connsiteX39" fmla="*/ 9794162 w 12201545"/>
              <a:gd name="connsiteY39" fmla="*/ 2078128 h 3380834"/>
              <a:gd name="connsiteX40" fmla="*/ 9674867 w 12201545"/>
              <a:gd name="connsiteY40" fmla="*/ 2078128 h 3380834"/>
              <a:gd name="connsiteX41" fmla="*/ 9674867 w 12201545"/>
              <a:gd name="connsiteY41" fmla="*/ 2171178 h 3380834"/>
              <a:gd name="connsiteX42" fmla="*/ 9639078 w 12201545"/>
              <a:gd name="connsiteY42" fmla="*/ 2171178 h 3380834"/>
              <a:gd name="connsiteX43" fmla="*/ 9639078 w 12201545"/>
              <a:gd name="connsiteY43" fmla="*/ 2261843 h 3380834"/>
              <a:gd name="connsiteX44" fmla="*/ 9548414 w 12201545"/>
              <a:gd name="connsiteY44" fmla="*/ 2261843 h 3380834"/>
              <a:gd name="connsiteX45" fmla="*/ 9548414 w 12201545"/>
              <a:gd name="connsiteY45" fmla="*/ 2409769 h 3380834"/>
              <a:gd name="connsiteX46" fmla="*/ 9491151 w 12201545"/>
              <a:gd name="connsiteY46" fmla="*/ 2409769 h 3380834"/>
              <a:gd name="connsiteX47" fmla="*/ 9491151 w 12201545"/>
              <a:gd name="connsiteY47" fmla="*/ 2712780 h 3380834"/>
              <a:gd name="connsiteX48" fmla="*/ 9512625 w 12201545"/>
              <a:gd name="connsiteY48" fmla="*/ 2712780 h 3380834"/>
              <a:gd name="connsiteX49" fmla="*/ 9512625 w 12201545"/>
              <a:gd name="connsiteY49" fmla="*/ 3306871 h 3380834"/>
              <a:gd name="connsiteX50" fmla="*/ 9491151 w 12201545"/>
              <a:gd name="connsiteY50" fmla="*/ 3306871 h 3380834"/>
              <a:gd name="connsiteX51" fmla="*/ 9472064 w 12201545"/>
              <a:gd name="connsiteY51" fmla="*/ 3306871 h 3380834"/>
              <a:gd name="connsiteX52" fmla="*/ 9472064 w 12201545"/>
              <a:gd name="connsiteY52" fmla="*/ 2712780 h 3380834"/>
              <a:gd name="connsiteX53" fmla="*/ 9379014 w 12201545"/>
              <a:gd name="connsiteY53" fmla="*/ 2712780 h 3380834"/>
              <a:gd name="connsiteX54" fmla="*/ 9379014 w 12201545"/>
              <a:gd name="connsiteY54" fmla="*/ 2777199 h 3380834"/>
              <a:gd name="connsiteX55" fmla="*/ 9321752 w 12201545"/>
              <a:gd name="connsiteY55" fmla="*/ 2777199 h 3380834"/>
              <a:gd name="connsiteX56" fmla="*/ 9321752 w 12201545"/>
              <a:gd name="connsiteY56" fmla="*/ 2917968 h 3380834"/>
              <a:gd name="connsiteX57" fmla="*/ 9252560 w 12201545"/>
              <a:gd name="connsiteY57" fmla="*/ 2917968 h 3380834"/>
              <a:gd name="connsiteX58" fmla="*/ 9252560 w 12201545"/>
              <a:gd name="connsiteY58" fmla="*/ 2381138 h 3380834"/>
              <a:gd name="connsiteX59" fmla="*/ 9147580 w 12201545"/>
              <a:gd name="connsiteY59" fmla="*/ 2381138 h 3380834"/>
              <a:gd name="connsiteX60" fmla="*/ 9111792 w 12201545"/>
              <a:gd name="connsiteY60" fmla="*/ 2311947 h 3380834"/>
              <a:gd name="connsiteX61" fmla="*/ 9021127 w 12201545"/>
              <a:gd name="connsiteY61" fmla="*/ 2311947 h 3380834"/>
              <a:gd name="connsiteX62" fmla="*/ 9021127 w 12201545"/>
              <a:gd name="connsiteY62" fmla="*/ 2254685 h 3380834"/>
              <a:gd name="connsiteX63" fmla="*/ 8959093 w 12201545"/>
              <a:gd name="connsiteY63" fmla="*/ 2254685 h 3380834"/>
              <a:gd name="connsiteX64" fmla="*/ 9219158 w 12201545"/>
              <a:gd name="connsiteY64" fmla="*/ 3001475 h 3380834"/>
              <a:gd name="connsiteX65" fmla="*/ 9271648 w 12201545"/>
              <a:gd name="connsiteY65" fmla="*/ 3001475 h 3380834"/>
              <a:gd name="connsiteX66" fmla="*/ 9271648 w 12201545"/>
              <a:gd name="connsiteY66" fmla="*/ 3011018 h 3380834"/>
              <a:gd name="connsiteX67" fmla="*/ 9293121 w 12201545"/>
              <a:gd name="connsiteY67" fmla="*/ 3011018 h 3380834"/>
              <a:gd name="connsiteX68" fmla="*/ 9293121 w 12201545"/>
              <a:gd name="connsiteY68" fmla="*/ 3306871 h 3380834"/>
              <a:gd name="connsiteX69" fmla="*/ 9271648 w 12201545"/>
              <a:gd name="connsiteY69" fmla="*/ 3306871 h 3380834"/>
              <a:gd name="connsiteX70" fmla="*/ 9250175 w 12201545"/>
              <a:gd name="connsiteY70" fmla="*/ 3306871 h 3380834"/>
              <a:gd name="connsiteX71" fmla="*/ 9250175 w 12201545"/>
              <a:gd name="connsiteY71" fmla="*/ 3044421 h 3380834"/>
              <a:gd name="connsiteX72" fmla="*/ 9204842 w 12201545"/>
              <a:gd name="connsiteY72" fmla="*/ 3044421 h 3380834"/>
              <a:gd name="connsiteX73" fmla="*/ 9204842 w 12201545"/>
              <a:gd name="connsiteY73" fmla="*/ 3022948 h 3380834"/>
              <a:gd name="connsiteX74" fmla="*/ 9185755 w 12201545"/>
              <a:gd name="connsiteY74" fmla="*/ 3030106 h 3380834"/>
              <a:gd name="connsiteX75" fmla="*/ 8918533 w 12201545"/>
              <a:gd name="connsiteY75" fmla="*/ 2264229 h 3380834"/>
              <a:gd name="connsiteX76" fmla="*/ 8937620 w 12201545"/>
              <a:gd name="connsiteY76" fmla="*/ 2257071 h 3380834"/>
              <a:gd name="connsiteX77" fmla="*/ 8937620 w 12201545"/>
              <a:gd name="connsiteY77" fmla="*/ 1987463 h 3380834"/>
              <a:gd name="connsiteX78" fmla="*/ 8880359 w 12201545"/>
              <a:gd name="connsiteY78" fmla="*/ 1810906 h 3380834"/>
              <a:gd name="connsiteX79" fmla="*/ 8837412 w 12201545"/>
              <a:gd name="connsiteY79" fmla="*/ 1810906 h 3380834"/>
              <a:gd name="connsiteX80" fmla="*/ 8837412 w 12201545"/>
              <a:gd name="connsiteY80" fmla="*/ 1732171 h 3380834"/>
              <a:gd name="connsiteX81" fmla="*/ 8768221 w 12201545"/>
              <a:gd name="connsiteY81" fmla="*/ 1732171 h 3380834"/>
              <a:gd name="connsiteX82" fmla="*/ 8710959 w 12201545"/>
              <a:gd name="connsiteY82" fmla="*/ 1584244 h 3380834"/>
              <a:gd name="connsiteX83" fmla="*/ 8710959 w 12201545"/>
              <a:gd name="connsiteY83" fmla="*/ 1479264 h 3380834"/>
              <a:gd name="connsiteX84" fmla="*/ 8668012 w 12201545"/>
              <a:gd name="connsiteY84" fmla="*/ 1479264 h 3380834"/>
              <a:gd name="connsiteX85" fmla="*/ 8668012 w 12201545"/>
              <a:gd name="connsiteY85" fmla="*/ 1725013 h 3380834"/>
              <a:gd name="connsiteX86" fmla="*/ 8512928 w 12201545"/>
              <a:gd name="connsiteY86" fmla="*/ 1725013 h 3380834"/>
              <a:gd name="connsiteX87" fmla="*/ 8455666 w 12201545"/>
              <a:gd name="connsiteY87" fmla="*/ 1577086 h 3380834"/>
              <a:gd name="connsiteX88" fmla="*/ 8455666 w 12201545"/>
              <a:gd name="connsiteY88" fmla="*/ 1464949 h 3380834"/>
              <a:gd name="connsiteX89" fmla="*/ 8427036 w 12201545"/>
              <a:gd name="connsiteY89" fmla="*/ 1464949 h 3380834"/>
              <a:gd name="connsiteX90" fmla="*/ 8427036 w 12201545"/>
              <a:gd name="connsiteY90" fmla="*/ 2218896 h 3380834"/>
              <a:gd name="connsiteX91" fmla="*/ 8448509 w 12201545"/>
              <a:gd name="connsiteY91" fmla="*/ 2218896 h 3380834"/>
              <a:gd name="connsiteX92" fmla="*/ 8448509 w 12201545"/>
              <a:gd name="connsiteY92" fmla="*/ 3304485 h 3380834"/>
              <a:gd name="connsiteX93" fmla="*/ 8427036 w 12201545"/>
              <a:gd name="connsiteY93" fmla="*/ 3304485 h 3380834"/>
              <a:gd name="connsiteX94" fmla="*/ 8405562 w 12201545"/>
              <a:gd name="connsiteY94" fmla="*/ 3304485 h 3380834"/>
              <a:gd name="connsiteX95" fmla="*/ 8405562 w 12201545"/>
              <a:gd name="connsiteY95" fmla="*/ 2218896 h 3380834"/>
              <a:gd name="connsiteX96" fmla="*/ 8355459 w 12201545"/>
              <a:gd name="connsiteY96" fmla="*/ 2218896 h 3380834"/>
              <a:gd name="connsiteX97" fmla="*/ 8355459 w 12201545"/>
              <a:gd name="connsiteY97" fmla="*/ 2175950 h 3380834"/>
              <a:gd name="connsiteX98" fmla="*/ 8312512 w 12201545"/>
              <a:gd name="connsiteY98" fmla="*/ 2175950 h 3380834"/>
              <a:gd name="connsiteX99" fmla="*/ 8312512 w 12201545"/>
              <a:gd name="connsiteY99" fmla="*/ 2125846 h 3380834"/>
              <a:gd name="connsiteX100" fmla="*/ 8262408 w 12201545"/>
              <a:gd name="connsiteY100" fmla="*/ 2125846 h 3380834"/>
              <a:gd name="connsiteX101" fmla="*/ 8262408 w 12201545"/>
              <a:gd name="connsiteY101" fmla="*/ 2075742 h 3380834"/>
              <a:gd name="connsiteX102" fmla="*/ 8100166 w 12201545"/>
              <a:gd name="connsiteY102" fmla="*/ 1934973 h 3380834"/>
              <a:gd name="connsiteX103" fmla="*/ 7921223 w 12201545"/>
              <a:gd name="connsiteY103" fmla="*/ 2082899 h 3380834"/>
              <a:gd name="connsiteX104" fmla="*/ 7921223 w 12201545"/>
              <a:gd name="connsiteY104" fmla="*/ 2123460 h 3380834"/>
              <a:gd name="connsiteX105" fmla="*/ 7890206 w 12201545"/>
              <a:gd name="connsiteY105" fmla="*/ 2154477 h 3380834"/>
              <a:gd name="connsiteX106" fmla="*/ 7825786 w 12201545"/>
              <a:gd name="connsiteY106" fmla="*/ 2028023 h 3380834"/>
              <a:gd name="connsiteX107" fmla="*/ 7789998 w 12201545"/>
              <a:gd name="connsiteY107" fmla="*/ 2028023 h 3380834"/>
              <a:gd name="connsiteX108" fmla="*/ 7789998 w 12201545"/>
              <a:gd name="connsiteY108" fmla="*/ 1856238 h 3380834"/>
              <a:gd name="connsiteX109" fmla="*/ 7508460 w 12201545"/>
              <a:gd name="connsiteY109" fmla="*/ 1856238 h 3380834"/>
              <a:gd name="connsiteX110" fmla="*/ 7508460 w 12201545"/>
              <a:gd name="connsiteY110" fmla="*/ 2042339 h 3380834"/>
              <a:gd name="connsiteX111" fmla="*/ 7465514 w 12201545"/>
              <a:gd name="connsiteY111" fmla="*/ 2042339 h 3380834"/>
              <a:gd name="connsiteX112" fmla="*/ 7408252 w 12201545"/>
              <a:gd name="connsiteY112" fmla="*/ 2247527 h 3380834"/>
              <a:gd name="connsiteX113" fmla="*/ 7408252 w 12201545"/>
              <a:gd name="connsiteY113" fmla="*/ 2424085 h 3380834"/>
              <a:gd name="connsiteX114" fmla="*/ 7224537 w 12201545"/>
              <a:gd name="connsiteY114" fmla="*/ 2424085 h 3380834"/>
              <a:gd name="connsiteX115" fmla="*/ 7224537 w 12201545"/>
              <a:gd name="connsiteY115" fmla="*/ 2586326 h 3380834"/>
              <a:gd name="connsiteX116" fmla="*/ 7141030 w 12201545"/>
              <a:gd name="connsiteY116" fmla="*/ 2586326 h 3380834"/>
              <a:gd name="connsiteX117" fmla="*/ 7141030 w 12201545"/>
              <a:gd name="connsiteY117" fmla="*/ 2438400 h 3380834"/>
              <a:gd name="connsiteX118" fmla="*/ 6928684 w 12201545"/>
              <a:gd name="connsiteY118" fmla="*/ 2438400 h 3380834"/>
              <a:gd name="connsiteX119" fmla="*/ 6928684 w 12201545"/>
              <a:gd name="connsiteY119" fmla="*/ 2586326 h 3380834"/>
              <a:gd name="connsiteX120" fmla="*/ 6871422 w 12201545"/>
              <a:gd name="connsiteY120" fmla="*/ 2586326 h 3380834"/>
              <a:gd name="connsiteX121" fmla="*/ 6787915 w 12201545"/>
              <a:gd name="connsiteY121" fmla="*/ 2536222 h 3380834"/>
              <a:gd name="connsiteX122" fmla="*/ 6730654 w 12201545"/>
              <a:gd name="connsiteY122" fmla="*/ 2586326 h 3380834"/>
              <a:gd name="connsiteX123" fmla="*/ 6525465 w 12201545"/>
              <a:gd name="connsiteY123" fmla="*/ 2586326 h 3380834"/>
              <a:gd name="connsiteX124" fmla="*/ 6525465 w 12201545"/>
              <a:gd name="connsiteY124" fmla="*/ 2156863 h 3380834"/>
              <a:gd name="connsiteX125" fmla="*/ 6391854 w 12201545"/>
              <a:gd name="connsiteY125" fmla="*/ 2156863 h 3380834"/>
              <a:gd name="connsiteX126" fmla="*/ 6391854 w 12201545"/>
              <a:gd name="connsiteY126" fmla="*/ 2094829 h 3380834"/>
              <a:gd name="connsiteX127" fmla="*/ 6315505 w 12201545"/>
              <a:gd name="connsiteY127" fmla="*/ 2094829 h 3380834"/>
              <a:gd name="connsiteX128" fmla="*/ 6203367 w 12201545"/>
              <a:gd name="connsiteY128" fmla="*/ 2156863 h 3380834"/>
              <a:gd name="connsiteX129" fmla="*/ 6055441 w 12201545"/>
              <a:gd name="connsiteY129" fmla="*/ 2156863 h 3380834"/>
              <a:gd name="connsiteX130" fmla="*/ 6055441 w 12201545"/>
              <a:gd name="connsiteY130" fmla="*/ 2066198 h 3380834"/>
              <a:gd name="connsiteX131" fmla="*/ 5907514 w 12201545"/>
              <a:gd name="connsiteY131" fmla="*/ 2066198 h 3380834"/>
              <a:gd name="connsiteX132" fmla="*/ 5907514 w 12201545"/>
              <a:gd name="connsiteY132" fmla="*/ 2178336 h 3380834"/>
              <a:gd name="connsiteX133" fmla="*/ 5759588 w 12201545"/>
              <a:gd name="connsiteY133" fmla="*/ 2178336 h 3380834"/>
              <a:gd name="connsiteX134" fmla="*/ 5759588 w 12201545"/>
              <a:gd name="connsiteY134" fmla="*/ 732474 h 3380834"/>
              <a:gd name="connsiteX135" fmla="*/ 5716642 w 12201545"/>
              <a:gd name="connsiteY135" fmla="*/ 732474 h 3380834"/>
              <a:gd name="connsiteX136" fmla="*/ 5716642 w 12201545"/>
              <a:gd name="connsiteY136" fmla="*/ 668055 h 3380834"/>
              <a:gd name="connsiteX137" fmla="*/ 5716642 w 12201545"/>
              <a:gd name="connsiteY137" fmla="*/ 625108 h 3380834"/>
              <a:gd name="connsiteX138" fmla="*/ 5716642 w 12201545"/>
              <a:gd name="connsiteY138" fmla="*/ 484340 h 3380834"/>
              <a:gd name="connsiteX139" fmla="*/ 5666537 w 12201545"/>
              <a:gd name="connsiteY139" fmla="*/ 484340 h 3380834"/>
              <a:gd name="connsiteX140" fmla="*/ 5666537 w 12201545"/>
              <a:gd name="connsiteY140" fmla="*/ 0 h 3380834"/>
              <a:gd name="connsiteX141" fmla="*/ 5630749 w 12201545"/>
              <a:gd name="connsiteY141" fmla="*/ 0 h 3380834"/>
              <a:gd name="connsiteX142" fmla="*/ 5630749 w 12201545"/>
              <a:gd name="connsiteY142" fmla="*/ 486726 h 3380834"/>
              <a:gd name="connsiteX143" fmla="*/ 5602118 w 12201545"/>
              <a:gd name="connsiteY143" fmla="*/ 486726 h 3380834"/>
              <a:gd name="connsiteX144" fmla="*/ 5602118 w 12201545"/>
              <a:gd name="connsiteY144" fmla="*/ 627494 h 3380834"/>
              <a:gd name="connsiteX145" fmla="*/ 5530541 w 12201545"/>
              <a:gd name="connsiteY145" fmla="*/ 627494 h 3380834"/>
              <a:gd name="connsiteX146" fmla="*/ 5530541 w 12201545"/>
              <a:gd name="connsiteY146" fmla="*/ 732474 h 3380834"/>
              <a:gd name="connsiteX147" fmla="*/ 5411245 w 12201545"/>
              <a:gd name="connsiteY147" fmla="*/ 732474 h 3380834"/>
              <a:gd name="connsiteX148" fmla="*/ 5411245 w 12201545"/>
              <a:gd name="connsiteY148" fmla="*/ 668055 h 3380834"/>
              <a:gd name="connsiteX149" fmla="*/ 5411245 w 12201545"/>
              <a:gd name="connsiteY149" fmla="*/ 625108 h 3380834"/>
              <a:gd name="connsiteX150" fmla="*/ 5411245 w 12201545"/>
              <a:gd name="connsiteY150" fmla="*/ 484340 h 3380834"/>
              <a:gd name="connsiteX151" fmla="*/ 5361141 w 12201545"/>
              <a:gd name="connsiteY151" fmla="*/ 484340 h 3380834"/>
              <a:gd name="connsiteX152" fmla="*/ 5361141 w 12201545"/>
              <a:gd name="connsiteY152" fmla="*/ 0 h 3380834"/>
              <a:gd name="connsiteX153" fmla="*/ 5325352 w 12201545"/>
              <a:gd name="connsiteY153" fmla="*/ 0 h 3380834"/>
              <a:gd name="connsiteX154" fmla="*/ 5325352 w 12201545"/>
              <a:gd name="connsiteY154" fmla="*/ 486726 h 3380834"/>
              <a:gd name="connsiteX155" fmla="*/ 5296721 w 12201545"/>
              <a:gd name="connsiteY155" fmla="*/ 486726 h 3380834"/>
              <a:gd name="connsiteX156" fmla="*/ 5296721 w 12201545"/>
              <a:gd name="connsiteY156" fmla="*/ 627494 h 3380834"/>
              <a:gd name="connsiteX157" fmla="*/ 5225144 w 12201545"/>
              <a:gd name="connsiteY157" fmla="*/ 627494 h 3380834"/>
              <a:gd name="connsiteX158" fmla="*/ 5225144 w 12201545"/>
              <a:gd name="connsiteY158" fmla="*/ 732474 h 3380834"/>
              <a:gd name="connsiteX159" fmla="*/ 5225144 w 12201545"/>
              <a:gd name="connsiteY159" fmla="*/ 844612 h 3380834"/>
              <a:gd name="connsiteX160" fmla="*/ 5225144 w 12201545"/>
              <a:gd name="connsiteY160" fmla="*/ 2319104 h 3380834"/>
              <a:gd name="connsiteX161" fmla="*/ 5172654 w 12201545"/>
              <a:gd name="connsiteY161" fmla="*/ 2319104 h 3380834"/>
              <a:gd name="connsiteX162" fmla="*/ 5117778 w 12201545"/>
              <a:gd name="connsiteY162" fmla="*/ 2319104 h 3380834"/>
              <a:gd name="connsiteX163" fmla="*/ 5117778 w 12201545"/>
              <a:gd name="connsiteY163" fmla="*/ 2428856 h 3380834"/>
              <a:gd name="connsiteX164" fmla="*/ 4919747 w 12201545"/>
              <a:gd name="connsiteY164" fmla="*/ 2428856 h 3380834"/>
              <a:gd name="connsiteX165" fmla="*/ 4919747 w 12201545"/>
              <a:gd name="connsiteY165" fmla="*/ 3056351 h 3380834"/>
              <a:gd name="connsiteX166" fmla="*/ 5203671 w 12201545"/>
              <a:gd name="connsiteY166" fmla="*/ 3056351 h 3380834"/>
              <a:gd name="connsiteX167" fmla="*/ 5203671 w 12201545"/>
              <a:gd name="connsiteY167" fmla="*/ 2421699 h 3380834"/>
              <a:gd name="connsiteX168" fmla="*/ 5225144 w 12201545"/>
              <a:gd name="connsiteY168" fmla="*/ 2421699 h 3380834"/>
              <a:gd name="connsiteX169" fmla="*/ 5246617 w 12201545"/>
              <a:gd name="connsiteY169" fmla="*/ 2421699 h 3380834"/>
              <a:gd name="connsiteX170" fmla="*/ 5246617 w 12201545"/>
              <a:gd name="connsiteY170" fmla="*/ 3056351 h 3380834"/>
              <a:gd name="connsiteX171" fmla="*/ 5614047 w 12201545"/>
              <a:gd name="connsiteY171" fmla="*/ 3056351 h 3380834"/>
              <a:gd name="connsiteX172" fmla="*/ 5614047 w 12201545"/>
              <a:gd name="connsiteY172" fmla="*/ 2175950 h 3380834"/>
              <a:gd name="connsiteX173" fmla="*/ 5635520 w 12201545"/>
              <a:gd name="connsiteY173" fmla="*/ 2175950 h 3380834"/>
              <a:gd name="connsiteX174" fmla="*/ 5656994 w 12201545"/>
              <a:gd name="connsiteY174" fmla="*/ 2175950 h 3380834"/>
              <a:gd name="connsiteX175" fmla="*/ 5656994 w 12201545"/>
              <a:gd name="connsiteY175" fmla="*/ 3056351 h 3380834"/>
              <a:gd name="connsiteX176" fmla="*/ 6100773 w 12201545"/>
              <a:gd name="connsiteY176" fmla="*/ 3056351 h 3380834"/>
              <a:gd name="connsiteX177" fmla="*/ 6100773 w 12201545"/>
              <a:gd name="connsiteY177" fmla="*/ 3053965 h 3380834"/>
              <a:gd name="connsiteX178" fmla="*/ 6506378 w 12201545"/>
              <a:gd name="connsiteY178" fmla="*/ 3053965 h 3380834"/>
              <a:gd name="connsiteX179" fmla="*/ 6506378 w 12201545"/>
              <a:gd name="connsiteY179" fmla="*/ 2660290 h 3380834"/>
              <a:gd name="connsiteX180" fmla="*/ 6527851 w 12201545"/>
              <a:gd name="connsiteY180" fmla="*/ 2660290 h 3380834"/>
              <a:gd name="connsiteX181" fmla="*/ 6549324 w 12201545"/>
              <a:gd name="connsiteY181" fmla="*/ 2660290 h 3380834"/>
              <a:gd name="connsiteX182" fmla="*/ 6549324 w 12201545"/>
              <a:gd name="connsiteY182" fmla="*/ 3053965 h 3380834"/>
              <a:gd name="connsiteX183" fmla="*/ 6678163 w 12201545"/>
              <a:gd name="connsiteY183" fmla="*/ 3053965 h 3380834"/>
              <a:gd name="connsiteX184" fmla="*/ 6678163 w 12201545"/>
              <a:gd name="connsiteY184" fmla="*/ 2839233 h 3380834"/>
              <a:gd name="connsiteX185" fmla="*/ 6699636 w 12201545"/>
              <a:gd name="connsiteY185" fmla="*/ 2839233 h 3380834"/>
              <a:gd name="connsiteX186" fmla="*/ 6699636 w 12201545"/>
              <a:gd name="connsiteY186" fmla="*/ 2817760 h 3380834"/>
              <a:gd name="connsiteX187" fmla="*/ 6869036 w 12201545"/>
              <a:gd name="connsiteY187" fmla="*/ 2817760 h 3380834"/>
              <a:gd name="connsiteX188" fmla="*/ 6919140 w 12201545"/>
              <a:gd name="connsiteY188" fmla="*/ 2817760 h 3380834"/>
              <a:gd name="connsiteX189" fmla="*/ 6919140 w 12201545"/>
              <a:gd name="connsiteY189" fmla="*/ 2688920 h 3380834"/>
              <a:gd name="connsiteX190" fmla="*/ 6940613 w 12201545"/>
              <a:gd name="connsiteY190" fmla="*/ 2688920 h 3380834"/>
              <a:gd name="connsiteX191" fmla="*/ 6962086 w 12201545"/>
              <a:gd name="connsiteY191" fmla="*/ 2688920 h 3380834"/>
              <a:gd name="connsiteX192" fmla="*/ 6962086 w 12201545"/>
              <a:gd name="connsiteY192" fmla="*/ 2817760 h 3380834"/>
              <a:gd name="connsiteX193" fmla="*/ 7322359 w 12201545"/>
              <a:gd name="connsiteY193" fmla="*/ 2817760 h 3380834"/>
              <a:gd name="connsiteX194" fmla="*/ 7322359 w 12201545"/>
              <a:gd name="connsiteY194" fmla="*/ 2839233 h 3380834"/>
              <a:gd name="connsiteX195" fmla="*/ 7343832 w 12201545"/>
              <a:gd name="connsiteY195" fmla="*/ 2839233 h 3380834"/>
              <a:gd name="connsiteX196" fmla="*/ 7343832 w 12201545"/>
              <a:gd name="connsiteY196" fmla="*/ 2937055 h 3380834"/>
              <a:gd name="connsiteX197" fmla="*/ 7401095 w 12201545"/>
              <a:gd name="connsiteY197" fmla="*/ 2937055 h 3380834"/>
              <a:gd name="connsiteX198" fmla="*/ 7401095 w 12201545"/>
              <a:gd name="connsiteY198" fmla="*/ 2490890 h 3380834"/>
              <a:gd name="connsiteX199" fmla="*/ 7422568 w 12201545"/>
              <a:gd name="connsiteY199" fmla="*/ 2490890 h 3380834"/>
              <a:gd name="connsiteX200" fmla="*/ 7444041 w 12201545"/>
              <a:gd name="connsiteY200" fmla="*/ 2490890 h 3380834"/>
              <a:gd name="connsiteX201" fmla="*/ 7444041 w 12201545"/>
              <a:gd name="connsiteY201" fmla="*/ 2937055 h 3380834"/>
              <a:gd name="connsiteX202" fmla="*/ 7618212 w 12201545"/>
              <a:gd name="connsiteY202" fmla="*/ 2937055 h 3380834"/>
              <a:gd name="connsiteX203" fmla="*/ 7618212 w 12201545"/>
              <a:gd name="connsiteY203" fmla="*/ 2958528 h 3380834"/>
              <a:gd name="connsiteX204" fmla="*/ 7639686 w 12201545"/>
              <a:gd name="connsiteY204" fmla="*/ 2958528 h 3380834"/>
              <a:gd name="connsiteX205" fmla="*/ 7639686 w 12201545"/>
              <a:gd name="connsiteY205" fmla="*/ 3149401 h 3380834"/>
              <a:gd name="connsiteX206" fmla="*/ 7873504 w 12201545"/>
              <a:gd name="connsiteY206" fmla="*/ 3149401 h 3380834"/>
              <a:gd name="connsiteX207" fmla="*/ 7873504 w 12201545"/>
              <a:gd name="connsiteY207" fmla="*/ 2254685 h 3380834"/>
              <a:gd name="connsiteX208" fmla="*/ 7894978 w 12201545"/>
              <a:gd name="connsiteY208" fmla="*/ 2254685 h 3380834"/>
              <a:gd name="connsiteX209" fmla="*/ 7916451 w 12201545"/>
              <a:gd name="connsiteY209" fmla="*/ 2254685 h 3380834"/>
              <a:gd name="connsiteX210" fmla="*/ 7916451 w 12201545"/>
              <a:gd name="connsiteY210" fmla="*/ 3149401 h 3380834"/>
              <a:gd name="connsiteX211" fmla="*/ 7988028 w 12201545"/>
              <a:gd name="connsiteY211" fmla="*/ 3149401 h 3380834"/>
              <a:gd name="connsiteX212" fmla="*/ 7988028 w 12201545"/>
              <a:gd name="connsiteY212" fmla="*/ 3168488 h 3380834"/>
              <a:gd name="connsiteX213" fmla="*/ 8009502 w 12201545"/>
              <a:gd name="connsiteY213" fmla="*/ 3168488 h 3380834"/>
              <a:gd name="connsiteX214" fmla="*/ 8009502 w 12201545"/>
              <a:gd name="connsiteY214" fmla="*/ 3304485 h 3380834"/>
              <a:gd name="connsiteX215" fmla="*/ 7988028 w 12201545"/>
              <a:gd name="connsiteY215" fmla="*/ 3304485 h 3380834"/>
              <a:gd name="connsiteX216" fmla="*/ 7966555 w 12201545"/>
              <a:gd name="connsiteY216" fmla="*/ 3304485 h 3380834"/>
              <a:gd name="connsiteX217" fmla="*/ 7966555 w 12201545"/>
              <a:gd name="connsiteY217" fmla="*/ 3189962 h 3380834"/>
              <a:gd name="connsiteX218" fmla="*/ 7608668 w 12201545"/>
              <a:gd name="connsiteY218" fmla="*/ 3189962 h 3380834"/>
              <a:gd name="connsiteX219" fmla="*/ 7608668 w 12201545"/>
              <a:gd name="connsiteY219" fmla="*/ 3168488 h 3380834"/>
              <a:gd name="connsiteX220" fmla="*/ 7587195 w 12201545"/>
              <a:gd name="connsiteY220" fmla="*/ 3168488 h 3380834"/>
              <a:gd name="connsiteX221" fmla="*/ 7587195 w 12201545"/>
              <a:gd name="connsiteY221" fmla="*/ 2977616 h 3380834"/>
              <a:gd name="connsiteX222" fmla="*/ 7315202 w 12201545"/>
              <a:gd name="connsiteY222" fmla="*/ 2977616 h 3380834"/>
              <a:gd name="connsiteX223" fmla="*/ 6995490 w 12201545"/>
              <a:gd name="connsiteY223" fmla="*/ 2977616 h 3380834"/>
              <a:gd name="connsiteX224" fmla="*/ 6995490 w 12201545"/>
              <a:gd name="connsiteY224" fmla="*/ 3304485 h 3380834"/>
              <a:gd name="connsiteX225" fmla="*/ 6974016 w 12201545"/>
              <a:gd name="connsiteY225" fmla="*/ 3304485 h 3380834"/>
              <a:gd name="connsiteX226" fmla="*/ 6952543 w 12201545"/>
              <a:gd name="connsiteY226" fmla="*/ 3304485 h 3380834"/>
              <a:gd name="connsiteX227" fmla="*/ 6952543 w 12201545"/>
              <a:gd name="connsiteY227" fmla="*/ 2958528 h 3380834"/>
              <a:gd name="connsiteX228" fmla="*/ 6974016 w 12201545"/>
              <a:gd name="connsiteY228" fmla="*/ 2958528 h 3380834"/>
              <a:gd name="connsiteX229" fmla="*/ 6974016 w 12201545"/>
              <a:gd name="connsiteY229" fmla="*/ 2937055 h 3380834"/>
              <a:gd name="connsiteX230" fmla="*/ 7293729 w 12201545"/>
              <a:gd name="connsiteY230" fmla="*/ 2937055 h 3380834"/>
              <a:gd name="connsiteX231" fmla="*/ 7293729 w 12201545"/>
              <a:gd name="connsiteY231" fmla="*/ 2860706 h 3380834"/>
              <a:gd name="connsiteX232" fmla="*/ 6861879 w 12201545"/>
              <a:gd name="connsiteY232" fmla="*/ 2860706 h 3380834"/>
              <a:gd name="connsiteX233" fmla="*/ 6713952 w 12201545"/>
              <a:gd name="connsiteY233" fmla="*/ 2860706 h 3380834"/>
              <a:gd name="connsiteX234" fmla="*/ 6713952 w 12201545"/>
              <a:gd name="connsiteY234" fmla="*/ 3056351 h 3380834"/>
              <a:gd name="connsiteX235" fmla="*/ 6861879 w 12201545"/>
              <a:gd name="connsiteY235" fmla="*/ 3056351 h 3380834"/>
              <a:gd name="connsiteX236" fmla="*/ 6861879 w 12201545"/>
              <a:gd name="connsiteY236" fmla="*/ 3075438 h 3380834"/>
              <a:gd name="connsiteX237" fmla="*/ 6861879 w 12201545"/>
              <a:gd name="connsiteY237" fmla="*/ 3077824 h 3380834"/>
              <a:gd name="connsiteX238" fmla="*/ 6883352 w 12201545"/>
              <a:gd name="connsiteY238" fmla="*/ 3077824 h 3380834"/>
              <a:gd name="connsiteX239" fmla="*/ 6883352 w 12201545"/>
              <a:gd name="connsiteY239" fmla="*/ 3275854 h 3380834"/>
              <a:gd name="connsiteX240" fmla="*/ 6861879 w 12201545"/>
              <a:gd name="connsiteY240" fmla="*/ 3275854 h 3380834"/>
              <a:gd name="connsiteX241" fmla="*/ 6840406 w 12201545"/>
              <a:gd name="connsiteY241" fmla="*/ 3275854 h 3380834"/>
              <a:gd name="connsiteX242" fmla="*/ 6840406 w 12201545"/>
              <a:gd name="connsiteY242" fmla="*/ 3096911 h 3380834"/>
              <a:gd name="connsiteX243" fmla="*/ 6644761 w 12201545"/>
              <a:gd name="connsiteY243" fmla="*/ 3096911 h 3380834"/>
              <a:gd name="connsiteX244" fmla="*/ 6644761 w 12201545"/>
              <a:gd name="connsiteY244" fmla="*/ 3306871 h 3380834"/>
              <a:gd name="connsiteX245" fmla="*/ 6623288 w 12201545"/>
              <a:gd name="connsiteY245" fmla="*/ 3306871 h 3380834"/>
              <a:gd name="connsiteX246" fmla="*/ 6601815 w 12201545"/>
              <a:gd name="connsiteY246" fmla="*/ 3306871 h 3380834"/>
              <a:gd name="connsiteX247" fmla="*/ 6601815 w 12201545"/>
              <a:gd name="connsiteY247" fmla="*/ 3096911 h 3380834"/>
              <a:gd name="connsiteX248" fmla="*/ 6520693 w 12201545"/>
              <a:gd name="connsiteY248" fmla="*/ 3096911 h 3380834"/>
              <a:gd name="connsiteX249" fmla="*/ 6327435 w 12201545"/>
              <a:gd name="connsiteY249" fmla="*/ 3096911 h 3380834"/>
              <a:gd name="connsiteX250" fmla="*/ 6327435 w 12201545"/>
              <a:gd name="connsiteY250" fmla="*/ 3306871 h 3380834"/>
              <a:gd name="connsiteX251" fmla="*/ 6305961 w 12201545"/>
              <a:gd name="connsiteY251" fmla="*/ 3306871 h 3380834"/>
              <a:gd name="connsiteX252" fmla="*/ 6284488 w 12201545"/>
              <a:gd name="connsiteY252" fmla="*/ 3306871 h 3380834"/>
              <a:gd name="connsiteX253" fmla="*/ 6284488 w 12201545"/>
              <a:gd name="connsiteY253" fmla="*/ 3096911 h 3380834"/>
              <a:gd name="connsiteX254" fmla="*/ 6112703 w 12201545"/>
              <a:gd name="connsiteY254" fmla="*/ 3096911 h 3380834"/>
              <a:gd name="connsiteX255" fmla="*/ 6112703 w 12201545"/>
              <a:gd name="connsiteY255" fmla="*/ 3306871 h 3380834"/>
              <a:gd name="connsiteX256" fmla="*/ 6091230 w 12201545"/>
              <a:gd name="connsiteY256" fmla="*/ 3306871 h 3380834"/>
              <a:gd name="connsiteX257" fmla="*/ 6069756 w 12201545"/>
              <a:gd name="connsiteY257" fmla="*/ 3306871 h 3380834"/>
              <a:gd name="connsiteX258" fmla="*/ 6069756 w 12201545"/>
              <a:gd name="connsiteY258" fmla="*/ 3099297 h 3380834"/>
              <a:gd name="connsiteX259" fmla="*/ 4895888 w 12201545"/>
              <a:gd name="connsiteY259" fmla="*/ 3099297 h 3380834"/>
              <a:gd name="connsiteX260" fmla="*/ 4318498 w 12201545"/>
              <a:gd name="connsiteY260" fmla="*/ 3099297 h 3380834"/>
              <a:gd name="connsiteX261" fmla="*/ 4318498 w 12201545"/>
              <a:gd name="connsiteY261" fmla="*/ 3330730 h 3380834"/>
              <a:gd name="connsiteX262" fmla="*/ 4297025 w 12201545"/>
              <a:gd name="connsiteY262" fmla="*/ 3330730 h 3380834"/>
              <a:gd name="connsiteX263" fmla="*/ 4275552 w 12201545"/>
              <a:gd name="connsiteY263" fmla="*/ 3330730 h 3380834"/>
              <a:gd name="connsiteX264" fmla="*/ 4275552 w 12201545"/>
              <a:gd name="connsiteY264" fmla="*/ 3077824 h 3380834"/>
              <a:gd name="connsiteX265" fmla="*/ 4297025 w 12201545"/>
              <a:gd name="connsiteY265" fmla="*/ 3077824 h 3380834"/>
              <a:gd name="connsiteX266" fmla="*/ 4297025 w 12201545"/>
              <a:gd name="connsiteY266" fmla="*/ 3056351 h 3380834"/>
              <a:gd name="connsiteX267" fmla="*/ 4874415 w 12201545"/>
              <a:gd name="connsiteY267" fmla="*/ 3056351 h 3380834"/>
              <a:gd name="connsiteX268" fmla="*/ 4874415 w 12201545"/>
              <a:gd name="connsiteY268" fmla="*/ 2428856 h 3380834"/>
              <a:gd name="connsiteX269" fmla="*/ 4895888 w 12201545"/>
              <a:gd name="connsiteY269" fmla="*/ 2428856 h 3380834"/>
              <a:gd name="connsiteX270" fmla="*/ 4895888 w 12201545"/>
              <a:gd name="connsiteY270" fmla="*/ 2252299 h 3380834"/>
              <a:gd name="connsiteX271" fmla="*/ 4227833 w 12201545"/>
              <a:gd name="connsiteY271" fmla="*/ 2252299 h 3380834"/>
              <a:gd name="connsiteX272" fmla="*/ 4227833 w 12201545"/>
              <a:gd name="connsiteY272" fmla="*/ 2347735 h 3380834"/>
              <a:gd name="connsiteX273" fmla="*/ 4165800 w 12201545"/>
              <a:gd name="connsiteY273" fmla="*/ 2347735 h 3380834"/>
              <a:gd name="connsiteX274" fmla="*/ 4165800 w 12201545"/>
              <a:gd name="connsiteY274" fmla="*/ 3330730 h 3380834"/>
              <a:gd name="connsiteX275" fmla="*/ 4144326 w 12201545"/>
              <a:gd name="connsiteY275" fmla="*/ 3330730 h 3380834"/>
              <a:gd name="connsiteX276" fmla="*/ 4122853 w 12201545"/>
              <a:gd name="connsiteY276" fmla="*/ 3330730 h 3380834"/>
              <a:gd name="connsiteX277" fmla="*/ 4122853 w 12201545"/>
              <a:gd name="connsiteY277" fmla="*/ 2352507 h 3380834"/>
              <a:gd name="connsiteX278" fmla="*/ 3929594 w 12201545"/>
              <a:gd name="connsiteY278" fmla="*/ 2402611 h 3380834"/>
              <a:gd name="connsiteX279" fmla="*/ 3929594 w 12201545"/>
              <a:gd name="connsiteY279" fmla="*/ 2624501 h 3380834"/>
              <a:gd name="connsiteX280" fmla="*/ 3788826 w 12201545"/>
              <a:gd name="connsiteY280" fmla="*/ 2483732 h 3380834"/>
              <a:gd name="connsiteX281" fmla="*/ 3788826 w 12201545"/>
              <a:gd name="connsiteY281" fmla="*/ 2428856 h 3380834"/>
              <a:gd name="connsiteX282" fmla="*/ 3714863 w 12201545"/>
              <a:gd name="connsiteY282" fmla="*/ 2428856 h 3380834"/>
              <a:gd name="connsiteX283" fmla="*/ 3714863 w 12201545"/>
              <a:gd name="connsiteY283" fmla="*/ 2863092 h 3380834"/>
              <a:gd name="connsiteX284" fmla="*/ 3736336 w 12201545"/>
              <a:gd name="connsiteY284" fmla="*/ 2863092 h 3380834"/>
              <a:gd name="connsiteX285" fmla="*/ 3736336 w 12201545"/>
              <a:gd name="connsiteY285" fmla="*/ 2863092 h 3380834"/>
              <a:gd name="connsiteX286" fmla="*/ 3896192 w 12201545"/>
              <a:gd name="connsiteY286" fmla="*/ 2863092 h 3380834"/>
              <a:gd name="connsiteX287" fmla="*/ 3896192 w 12201545"/>
              <a:gd name="connsiteY287" fmla="*/ 2796286 h 3380834"/>
              <a:gd name="connsiteX288" fmla="*/ 3917665 w 12201545"/>
              <a:gd name="connsiteY288" fmla="*/ 2796286 h 3380834"/>
              <a:gd name="connsiteX289" fmla="*/ 3917665 w 12201545"/>
              <a:gd name="connsiteY289" fmla="*/ 2774813 h 3380834"/>
              <a:gd name="connsiteX290" fmla="*/ 4094222 w 12201545"/>
              <a:gd name="connsiteY290" fmla="*/ 2774813 h 3380834"/>
              <a:gd name="connsiteX291" fmla="*/ 4094222 w 12201545"/>
              <a:gd name="connsiteY291" fmla="*/ 2796286 h 3380834"/>
              <a:gd name="connsiteX292" fmla="*/ 4094222 w 12201545"/>
              <a:gd name="connsiteY292" fmla="*/ 2815374 h 3380834"/>
              <a:gd name="connsiteX293" fmla="*/ 3936752 w 12201545"/>
              <a:gd name="connsiteY293" fmla="*/ 2815374 h 3380834"/>
              <a:gd name="connsiteX294" fmla="*/ 3936752 w 12201545"/>
              <a:gd name="connsiteY294" fmla="*/ 2882179 h 3380834"/>
              <a:gd name="connsiteX295" fmla="*/ 3915279 w 12201545"/>
              <a:gd name="connsiteY295" fmla="*/ 2882179 h 3380834"/>
              <a:gd name="connsiteX296" fmla="*/ 3915279 w 12201545"/>
              <a:gd name="connsiteY296" fmla="*/ 2903652 h 3380834"/>
              <a:gd name="connsiteX297" fmla="*/ 3755423 w 12201545"/>
              <a:gd name="connsiteY297" fmla="*/ 2903652 h 3380834"/>
              <a:gd name="connsiteX298" fmla="*/ 3755423 w 12201545"/>
              <a:gd name="connsiteY298" fmla="*/ 2953757 h 3380834"/>
              <a:gd name="connsiteX299" fmla="*/ 3829386 w 12201545"/>
              <a:gd name="connsiteY299" fmla="*/ 2953757 h 3380834"/>
              <a:gd name="connsiteX300" fmla="*/ 3829386 w 12201545"/>
              <a:gd name="connsiteY300" fmla="*/ 2972844 h 3380834"/>
              <a:gd name="connsiteX301" fmla="*/ 3850859 w 12201545"/>
              <a:gd name="connsiteY301" fmla="*/ 2972844 h 3380834"/>
              <a:gd name="connsiteX302" fmla="*/ 3850859 w 12201545"/>
              <a:gd name="connsiteY302" fmla="*/ 3156559 h 3380834"/>
              <a:gd name="connsiteX303" fmla="*/ 4001172 w 12201545"/>
              <a:gd name="connsiteY303" fmla="*/ 3156559 h 3380834"/>
              <a:gd name="connsiteX304" fmla="*/ 4001172 w 12201545"/>
              <a:gd name="connsiteY304" fmla="*/ 3166102 h 3380834"/>
              <a:gd name="connsiteX305" fmla="*/ 4022645 w 12201545"/>
              <a:gd name="connsiteY305" fmla="*/ 3166102 h 3380834"/>
              <a:gd name="connsiteX306" fmla="*/ 4022645 w 12201545"/>
              <a:gd name="connsiteY306" fmla="*/ 3304485 h 3380834"/>
              <a:gd name="connsiteX307" fmla="*/ 4001172 w 12201545"/>
              <a:gd name="connsiteY307" fmla="*/ 3304485 h 3380834"/>
              <a:gd name="connsiteX308" fmla="*/ 3979699 w 12201545"/>
              <a:gd name="connsiteY308" fmla="*/ 3304485 h 3380834"/>
              <a:gd name="connsiteX309" fmla="*/ 3979699 w 12201545"/>
              <a:gd name="connsiteY309" fmla="*/ 3197119 h 3380834"/>
              <a:gd name="connsiteX310" fmla="*/ 3829386 w 12201545"/>
              <a:gd name="connsiteY310" fmla="*/ 3197119 h 3380834"/>
              <a:gd name="connsiteX311" fmla="*/ 3829386 w 12201545"/>
              <a:gd name="connsiteY311" fmla="*/ 3175646 h 3380834"/>
              <a:gd name="connsiteX312" fmla="*/ 3807913 w 12201545"/>
              <a:gd name="connsiteY312" fmla="*/ 3175646 h 3380834"/>
              <a:gd name="connsiteX313" fmla="*/ 3807913 w 12201545"/>
              <a:gd name="connsiteY313" fmla="*/ 2991931 h 3380834"/>
              <a:gd name="connsiteX314" fmla="*/ 3733950 w 12201545"/>
              <a:gd name="connsiteY314" fmla="*/ 2991931 h 3380834"/>
              <a:gd name="connsiteX315" fmla="*/ 3733950 w 12201545"/>
              <a:gd name="connsiteY315" fmla="*/ 2970458 h 3380834"/>
              <a:gd name="connsiteX316" fmla="*/ 3712477 w 12201545"/>
              <a:gd name="connsiteY316" fmla="*/ 2970458 h 3380834"/>
              <a:gd name="connsiteX317" fmla="*/ 3712477 w 12201545"/>
              <a:gd name="connsiteY317" fmla="*/ 2901266 h 3380834"/>
              <a:gd name="connsiteX318" fmla="*/ 3648057 w 12201545"/>
              <a:gd name="connsiteY318" fmla="*/ 2901266 h 3380834"/>
              <a:gd name="connsiteX319" fmla="*/ 3648057 w 12201545"/>
              <a:gd name="connsiteY319" fmla="*/ 2879793 h 3380834"/>
              <a:gd name="connsiteX320" fmla="*/ 3626584 w 12201545"/>
              <a:gd name="connsiteY320" fmla="*/ 2879793 h 3380834"/>
              <a:gd name="connsiteX321" fmla="*/ 3626584 w 12201545"/>
              <a:gd name="connsiteY321" fmla="*/ 2815374 h 3380834"/>
              <a:gd name="connsiteX322" fmla="*/ 3266311 w 12201545"/>
              <a:gd name="connsiteY322" fmla="*/ 2815374 h 3380834"/>
              <a:gd name="connsiteX323" fmla="*/ 3266311 w 12201545"/>
              <a:gd name="connsiteY323" fmla="*/ 2796286 h 3380834"/>
              <a:gd name="connsiteX324" fmla="*/ 3244838 w 12201545"/>
              <a:gd name="connsiteY324" fmla="*/ 2796286 h 3380834"/>
              <a:gd name="connsiteX325" fmla="*/ 3244838 w 12201545"/>
              <a:gd name="connsiteY325" fmla="*/ 2600642 h 3380834"/>
              <a:gd name="connsiteX326" fmla="*/ 3266311 w 12201545"/>
              <a:gd name="connsiteY326" fmla="*/ 2600642 h 3380834"/>
              <a:gd name="connsiteX327" fmla="*/ 3287785 w 12201545"/>
              <a:gd name="connsiteY327" fmla="*/ 2600642 h 3380834"/>
              <a:gd name="connsiteX328" fmla="*/ 3287785 w 12201545"/>
              <a:gd name="connsiteY328" fmla="*/ 2774813 h 3380834"/>
              <a:gd name="connsiteX329" fmla="*/ 3648057 w 12201545"/>
              <a:gd name="connsiteY329" fmla="*/ 2774813 h 3380834"/>
              <a:gd name="connsiteX330" fmla="*/ 3648057 w 12201545"/>
              <a:gd name="connsiteY330" fmla="*/ 2796286 h 3380834"/>
              <a:gd name="connsiteX331" fmla="*/ 3669530 w 12201545"/>
              <a:gd name="connsiteY331" fmla="*/ 2796286 h 3380834"/>
              <a:gd name="connsiteX332" fmla="*/ 3669530 w 12201545"/>
              <a:gd name="connsiteY332" fmla="*/ 2865478 h 3380834"/>
              <a:gd name="connsiteX333" fmla="*/ 3671916 w 12201545"/>
              <a:gd name="connsiteY333" fmla="*/ 2865478 h 3380834"/>
              <a:gd name="connsiteX334" fmla="*/ 3671916 w 12201545"/>
              <a:gd name="connsiteY334" fmla="*/ 2431242 h 3380834"/>
              <a:gd name="connsiteX335" fmla="*/ 3445255 w 12201545"/>
              <a:gd name="connsiteY335" fmla="*/ 2431242 h 3380834"/>
              <a:gd name="connsiteX336" fmla="*/ 3445255 w 12201545"/>
              <a:gd name="connsiteY336" fmla="*/ 2540994 h 3380834"/>
              <a:gd name="connsiteX337" fmla="*/ 3268697 w 12201545"/>
              <a:gd name="connsiteY337" fmla="*/ 2540994 h 3380834"/>
              <a:gd name="connsiteX338" fmla="*/ 3268697 w 12201545"/>
              <a:gd name="connsiteY338" fmla="*/ 1557999 h 3380834"/>
              <a:gd name="connsiteX339" fmla="*/ 3077825 w 12201545"/>
              <a:gd name="connsiteY339" fmla="*/ 1557999 h 3380834"/>
              <a:gd name="connsiteX340" fmla="*/ 3077825 w 12201545"/>
              <a:gd name="connsiteY340" fmla="*/ 1462563 h 3380834"/>
              <a:gd name="connsiteX341" fmla="*/ 2901267 w 12201545"/>
              <a:gd name="connsiteY341" fmla="*/ 1462563 h 3380834"/>
              <a:gd name="connsiteX342" fmla="*/ 2901267 w 12201545"/>
              <a:gd name="connsiteY342" fmla="*/ 1326566 h 3380834"/>
              <a:gd name="connsiteX343" fmla="*/ 2832076 w 12201545"/>
              <a:gd name="connsiteY343" fmla="*/ 1326566 h 3380834"/>
              <a:gd name="connsiteX344" fmla="*/ 2832076 w 12201545"/>
              <a:gd name="connsiteY344" fmla="*/ 1095133 h 3380834"/>
              <a:gd name="connsiteX345" fmla="*/ 2762884 w 12201545"/>
              <a:gd name="connsiteY345" fmla="*/ 1095133 h 3380834"/>
              <a:gd name="connsiteX346" fmla="*/ 2762884 w 12201545"/>
              <a:gd name="connsiteY346" fmla="*/ 1491194 h 3380834"/>
              <a:gd name="connsiteX347" fmla="*/ 2626887 w 12201545"/>
              <a:gd name="connsiteY347" fmla="*/ 1491194 h 3380834"/>
              <a:gd name="connsiteX348" fmla="*/ 2626887 w 12201545"/>
              <a:gd name="connsiteY348" fmla="*/ 2977616 h 3380834"/>
              <a:gd name="connsiteX349" fmla="*/ 2648361 w 12201545"/>
              <a:gd name="connsiteY349" fmla="*/ 2977616 h 3380834"/>
              <a:gd name="connsiteX350" fmla="*/ 2648361 w 12201545"/>
              <a:gd name="connsiteY350" fmla="*/ 3309257 h 3380834"/>
              <a:gd name="connsiteX351" fmla="*/ 2626887 w 12201545"/>
              <a:gd name="connsiteY351" fmla="*/ 3309257 h 3380834"/>
              <a:gd name="connsiteX352" fmla="*/ 2624502 w 12201545"/>
              <a:gd name="connsiteY352" fmla="*/ 3309257 h 3380834"/>
              <a:gd name="connsiteX353" fmla="*/ 2624502 w 12201545"/>
              <a:gd name="connsiteY353" fmla="*/ 2977616 h 3380834"/>
              <a:gd name="connsiteX354" fmla="*/ 2323877 w 12201545"/>
              <a:gd name="connsiteY354" fmla="*/ 2977616 h 3380834"/>
              <a:gd name="connsiteX355" fmla="*/ 2323877 w 12201545"/>
              <a:gd name="connsiteY355" fmla="*/ 3309257 h 3380834"/>
              <a:gd name="connsiteX356" fmla="*/ 2302404 w 12201545"/>
              <a:gd name="connsiteY356" fmla="*/ 3309257 h 3380834"/>
              <a:gd name="connsiteX357" fmla="*/ 2280930 w 12201545"/>
              <a:gd name="connsiteY357" fmla="*/ 3309257 h 3380834"/>
              <a:gd name="connsiteX358" fmla="*/ 2280930 w 12201545"/>
              <a:gd name="connsiteY358" fmla="*/ 2977616 h 3380834"/>
              <a:gd name="connsiteX359" fmla="*/ 2302404 w 12201545"/>
              <a:gd name="connsiteY359" fmla="*/ 2977616 h 3380834"/>
              <a:gd name="connsiteX360" fmla="*/ 2302404 w 12201545"/>
              <a:gd name="connsiteY360" fmla="*/ 2252299 h 3380834"/>
              <a:gd name="connsiteX361" fmla="*/ 2166407 w 12201545"/>
              <a:gd name="connsiteY361" fmla="*/ 2183108 h 3380834"/>
              <a:gd name="connsiteX362" fmla="*/ 2166407 w 12201545"/>
              <a:gd name="connsiteY362" fmla="*/ 1965990 h 3380834"/>
              <a:gd name="connsiteX363" fmla="*/ 2056655 w 12201545"/>
              <a:gd name="connsiteY363" fmla="*/ 1965990 h 3380834"/>
              <a:gd name="connsiteX364" fmla="*/ 2056655 w 12201545"/>
              <a:gd name="connsiteY364" fmla="*/ 1815677 h 3380834"/>
              <a:gd name="connsiteX365" fmla="*/ 1920658 w 12201545"/>
              <a:gd name="connsiteY365" fmla="*/ 1815677 h 3380834"/>
              <a:gd name="connsiteX366" fmla="*/ 1920658 w 12201545"/>
              <a:gd name="connsiteY366" fmla="*/ 1720241 h 3380834"/>
              <a:gd name="connsiteX367" fmla="*/ 1689225 w 12201545"/>
              <a:gd name="connsiteY367" fmla="*/ 1720241 h 3380834"/>
              <a:gd name="connsiteX368" fmla="*/ 1689225 w 12201545"/>
              <a:gd name="connsiteY368" fmla="*/ 1801362 h 3380834"/>
              <a:gd name="connsiteX369" fmla="*/ 1593788 w 12201545"/>
              <a:gd name="connsiteY369" fmla="*/ 1801362 h 3380834"/>
              <a:gd name="connsiteX370" fmla="*/ 1593788 w 12201545"/>
              <a:gd name="connsiteY370" fmla="*/ 1992235 h 3380834"/>
              <a:gd name="connsiteX371" fmla="*/ 1498352 w 12201545"/>
              <a:gd name="connsiteY371" fmla="*/ 1992235 h 3380834"/>
              <a:gd name="connsiteX372" fmla="*/ 1498352 w 12201545"/>
              <a:gd name="connsiteY372" fmla="*/ 2101987 h 3380834"/>
              <a:gd name="connsiteX373" fmla="*/ 1348039 w 12201545"/>
              <a:gd name="connsiteY373" fmla="*/ 2237984 h 3380834"/>
              <a:gd name="connsiteX374" fmla="*/ 1348039 w 12201545"/>
              <a:gd name="connsiteY374" fmla="*/ 2388296 h 3380834"/>
              <a:gd name="connsiteX375" fmla="*/ 1369513 w 12201545"/>
              <a:gd name="connsiteY375" fmla="*/ 2388296 h 3380834"/>
              <a:gd name="connsiteX376" fmla="*/ 1369513 w 12201545"/>
              <a:gd name="connsiteY376" fmla="*/ 3280626 h 3380834"/>
              <a:gd name="connsiteX377" fmla="*/ 1348039 w 12201545"/>
              <a:gd name="connsiteY377" fmla="*/ 3280626 h 3380834"/>
              <a:gd name="connsiteX378" fmla="*/ 1326566 w 12201545"/>
              <a:gd name="connsiteY378" fmla="*/ 3280626 h 3380834"/>
              <a:gd name="connsiteX379" fmla="*/ 1326566 w 12201545"/>
              <a:gd name="connsiteY379" fmla="*/ 2388296 h 3380834"/>
              <a:gd name="connsiteX380" fmla="*/ 1288392 w 12201545"/>
              <a:gd name="connsiteY380" fmla="*/ 2388296 h 3380834"/>
              <a:gd name="connsiteX381" fmla="*/ 1288392 w 12201545"/>
              <a:gd name="connsiteY381" fmla="*/ 3280626 h 3380834"/>
              <a:gd name="connsiteX382" fmla="*/ 1266918 w 12201545"/>
              <a:gd name="connsiteY382" fmla="*/ 3280626 h 3380834"/>
              <a:gd name="connsiteX383" fmla="*/ 1245445 w 12201545"/>
              <a:gd name="connsiteY383" fmla="*/ 3280626 h 3380834"/>
              <a:gd name="connsiteX384" fmla="*/ 1245445 w 12201545"/>
              <a:gd name="connsiteY384" fmla="*/ 2388296 h 3380834"/>
              <a:gd name="connsiteX385" fmla="*/ 1266918 w 12201545"/>
              <a:gd name="connsiteY385" fmla="*/ 2388296 h 3380834"/>
              <a:gd name="connsiteX386" fmla="*/ 1266918 w 12201545"/>
              <a:gd name="connsiteY386" fmla="*/ 1379056 h 3380834"/>
              <a:gd name="connsiteX387" fmla="*/ 1185798 w 12201545"/>
              <a:gd name="connsiteY387" fmla="*/ 1379056 h 3380834"/>
              <a:gd name="connsiteX388" fmla="*/ 1185798 w 12201545"/>
              <a:gd name="connsiteY388" fmla="*/ 1188183 h 3380834"/>
              <a:gd name="connsiteX389" fmla="*/ 1076046 w 12201545"/>
              <a:gd name="connsiteY389" fmla="*/ 1092747 h 3380834"/>
              <a:gd name="connsiteX390" fmla="*/ 722931 w 12201545"/>
              <a:gd name="connsiteY390" fmla="*/ 1092747 h 3380834"/>
              <a:gd name="connsiteX391" fmla="*/ 722931 w 12201545"/>
              <a:gd name="connsiteY391" fmla="*/ 1419616 h 3380834"/>
              <a:gd name="connsiteX392" fmla="*/ 641810 w 12201545"/>
              <a:gd name="connsiteY392" fmla="*/ 1419616 h 3380834"/>
              <a:gd name="connsiteX393" fmla="*/ 641810 w 12201545"/>
              <a:gd name="connsiteY393" fmla="*/ 1569929 h 3380834"/>
              <a:gd name="connsiteX394" fmla="*/ 572619 w 12201545"/>
              <a:gd name="connsiteY394" fmla="*/ 1569929 h 3380834"/>
              <a:gd name="connsiteX395" fmla="*/ 572619 w 12201545"/>
              <a:gd name="connsiteY395" fmla="*/ 2686535 h 3380834"/>
              <a:gd name="connsiteX396" fmla="*/ 594092 w 12201545"/>
              <a:gd name="connsiteY396" fmla="*/ 2686535 h 3380834"/>
              <a:gd name="connsiteX397" fmla="*/ 594092 w 12201545"/>
              <a:gd name="connsiteY397" fmla="*/ 3056351 h 3380834"/>
              <a:gd name="connsiteX398" fmla="*/ 668055 w 12201545"/>
              <a:gd name="connsiteY398" fmla="*/ 3056351 h 3380834"/>
              <a:gd name="connsiteX399" fmla="*/ 668055 w 12201545"/>
              <a:gd name="connsiteY399" fmla="*/ 3077824 h 3380834"/>
              <a:gd name="connsiteX400" fmla="*/ 689528 w 12201545"/>
              <a:gd name="connsiteY400" fmla="*/ 3077824 h 3380834"/>
              <a:gd name="connsiteX401" fmla="*/ 689528 w 12201545"/>
              <a:gd name="connsiteY401" fmla="*/ 3304485 h 3380834"/>
              <a:gd name="connsiteX402" fmla="*/ 668055 w 12201545"/>
              <a:gd name="connsiteY402" fmla="*/ 3304485 h 3380834"/>
              <a:gd name="connsiteX403" fmla="*/ 646582 w 12201545"/>
              <a:gd name="connsiteY403" fmla="*/ 3304485 h 3380834"/>
              <a:gd name="connsiteX404" fmla="*/ 646582 w 12201545"/>
              <a:gd name="connsiteY404" fmla="*/ 3096911 h 3380834"/>
              <a:gd name="connsiteX405" fmla="*/ 515357 w 12201545"/>
              <a:gd name="connsiteY405" fmla="*/ 3096911 h 3380834"/>
              <a:gd name="connsiteX406" fmla="*/ 54876 w 12201545"/>
              <a:gd name="connsiteY406" fmla="*/ 3096911 h 3380834"/>
              <a:gd name="connsiteX407" fmla="*/ 54876 w 12201545"/>
              <a:gd name="connsiteY407" fmla="*/ 3077824 h 3380834"/>
              <a:gd name="connsiteX408" fmla="*/ 54876 w 12201545"/>
              <a:gd name="connsiteY408" fmla="*/ 3056351 h 3380834"/>
              <a:gd name="connsiteX409" fmla="*/ 515357 w 12201545"/>
              <a:gd name="connsiteY409" fmla="*/ 3056351 h 3380834"/>
              <a:gd name="connsiteX410" fmla="*/ 551145 w 12201545"/>
              <a:gd name="connsiteY410" fmla="*/ 3056351 h 3380834"/>
              <a:gd name="connsiteX411" fmla="*/ 551145 w 12201545"/>
              <a:gd name="connsiteY411" fmla="*/ 2686535 h 3380834"/>
              <a:gd name="connsiteX412" fmla="*/ 0 w 12201545"/>
              <a:gd name="connsiteY412" fmla="*/ 2686535 h 3380834"/>
              <a:gd name="connsiteX413" fmla="*/ 0 w 12201545"/>
              <a:gd name="connsiteY413" fmla="*/ 3380834 h 3380834"/>
              <a:gd name="connsiteX414" fmla="*/ 12201545 w 12201545"/>
              <a:gd name="connsiteY414" fmla="*/ 3380834 h 3380834"/>
              <a:gd name="connsiteX415" fmla="*/ 12201545 w 12201545"/>
              <a:gd name="connsiteY415" fmla="*/ 3096911 h 3380834"/>
              <a:gd name="connsiteX416" fmla="*/ 11409424 w 12201545"/>
              <a:gd name="connsiteY416" fmla="*/ 3096911 h 3380834"/>
              <a:gd name="connsiteX417" fmla="*/ 11194692 w 12201545"/>
              <a:gd name="connsiteY417" fmla="*/ 3096911 h 3380834"/>
              <a:gd name="connsiteX418" fmla="*/ 11194692 w 12201545"/>
              <a:gd name="connsiteY418" fmla="*/ 3304485 h 3380834"/>
              <a:gd name="connsiteX419" fmla="*/ 11173218 w 12201545"/>
              <a:gd name="connsiteY419" fmla="*/ 3304485 h 3380834"/>
              <a:gd name="connsiteX420" fmla="*/ 11151745 w 12201545"/>
              <a:gd name="connsiteY420" fmla="*/ 3304485 h 3380834"/>
              <a:gd name="connsiteX421" fmla="*/ 11151745 w 12201545"/>
              <a:gd name="connsiteY421" fmla="*/ 3077824 h 3380834"/>
              <a:gd name="connsiteX422" fmla="*/ 11173218 w 12201545"/>
              <a:gd name="connsiteY422" fmla="*/ 3077824 h 3380834"/>
              <a:gd name="connsiteX423" fmla="*/ 11173218 w 12201545"/>
              <a:gd name="connsiteY423" fmla="*/ 3056351 h 3380834"/>
              <a:gd name="connsiteX424" fmla="*/ 11387950 w 12201545"/>
              <a:gd name="connsiteY424" fmla="*/ 3056351 h 3380834"/>
              <a:gd name="connsiteX425" fmla="*/ 11387950 w 12201545"/>
              <a:gd name="connsiteY425" fmla="*/ 2774813 h 3380834"/>
              <a:gd name="connsiteX426" fmla="*/ 11409424 w 12201545"/>
              <a:gd name="connsiteY426" fmla="*/ 2774813 h 3380834"/>
              <a:gd name="connsiteX427" fmla="*/ 11409424 w 12201545"/>
              <a:gd name="connsiteY427" fmla="*/ 2753340 h 3380834"/>
              <a:gd name="connsiteX428" fmla="*/ 11636085 w 12201545"/>
              <a:gd name="connsiteY428" fmla="*/ 2753340 h 3380834"/>
              <a:gd name="connsiteX429" fmla="*/ 11636085 w 12201545"/>
              <a:gd name="connsiteY429" fmla="*/ 2774813 h 3380834"/>
              <a:gd name="connsiteX430" fmla="*/ 11636085 w 12201545"/>
              <a:gd name="connsiteY430" fmla="*/ 2796286 h 3380834"/>
              <a:gd name="connsiteX431" fmla="*/ 11430897 w 12201545"/>
              <a:gd name="connsiteY431" fmla="*/ 2796286 h 3380834"/>
              <a:gd name="connsiteX432" fmla="*/ 11430897 w 12201545"/>
              <a:gd name="connsiteY432" fmla="*/ 3056351 h 3380834"/>
              <a:gd name="connsiteX433" fmla="*/ 12201545 w 12201545"/>
              <a:gd name="connsiteY433" fmla="*/ 3056351 h 3380834"/>
              <a:gd name="connsiteX434" fmla="*/ 12201545 w 12201545"/>
              <a:gd name="connsiteY434" fmla="*/ 2879793 h 3380834"/>
              <a:gd name="connsiteX435" fmla="*/ 12098952 w 12201545"/>
              <a:gd name="connsiteY435" fmla="*/ 2879793 h 3380834"/>
              <a:gd name="connsiteX436" fmla="*/ 3827000 w 12201545"/>
              <a:gd name="connsiteY436" fmla="*/ 3304485 h 3380834"/>
              <a:gd name="connsiteX437" fmla="*/ 3805527 w 12201545"/>
              <a:gd name="connsiteY437" fmla="*/ 3304485 h 3380834"/>
              <a:gd name="connsiteX438" fmla="*/ 3784054 w 12201545"/>
              <a:gd name="connsiteY438" fmla="*/ 3304485 h 3380834"/>
              <a:gd name="connsiteX439" fmla="*/ 3784054 w 12201545"/>
              <a:gd name="connsiteY439" fmla="*/ 3249609 h 3380834"/>
              <a:gd name="connsiteX440" fmla="*/ 2946599 w 12201545"/>
              <a:gd name="connsiteY440" fmla="*/ 3249609 h 3380834"/>
              <a:gd name="connsiteX441" fmla="*/ 2946599 w 12201545"/>
              <a:gd name="connsiteY441" fmla="*/ 3304485 h 3380834"/>
              <a:gd name="connsiteX442" fmla="*/ 2925126 w 12201545"/>
              <a:gd name="connsiteY442" fmla="*/ 3304485 h 3380834"/>
              <a:gd name="connsiteX443" fmla="*/ 2910811 w 12201545"/>
              <a:gd name="connsiteY443" fmla="*/ 3304485 h 3380834"/>
              <a:gd name="connsiteX444" fmla="*/ 2910811 w 12201545"/>
              <a:gd name="connsiteY444" fmla="*/ 3228136 h 3380834"/>
              <a:gd name="connsiteX445" fmla="*/ 2932284 w 12201545"/>
              <a:gd name="connsiteY445" fmla="*/ 3228136 h 3380834"/>
              <a:gd name="connsiteX446" fmla="*/ 2932284 w 12201545"/>
              <a:gd name="connsiteY446" fmla="*/ 3206663 h 3380834"/>
              <a:gd name="connsiteX447" fmla="*/ 3810299 w 12201545"/>
              <a:gd name="connsiteY447" fmla="*/ 3206663 h 3380834"/>
              <a:gd name="connsiteX448" fmla="*/ 3810299 w 12201545"/>
              <a:gd name="connsiteY448" fmla="*/ 3228136 h 3380834"/>
              <a:gd name="connsiteX449" fmla="*/ 3831772 w 12201545"/>
              <a:gd name="connsiteY449" fmla="*/ 3228136 h 3380834"/>
              <a:gd name="connsiteX450" fmla="*/ 3831772 w 12201545"/>
              <a:gd name="connsiteY450" fmla="*/ 3304485 h 338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12201545" h="3380834">
                <a:moveTo>
                  <a:pt x="12098952" y="2882179"/>
                </a:moveTo>
                <a:lnTo>
                  <a:pt x="12098952" y="2784357"/>
                </a:lnTo>
                <a:lnTo>
                  <a:pt x="11831729" y="2784357"/>
                </a:lnTo>
                <a:lnTo>
                  <a:pt x="11831729" y="2834461"/>
                </a:lnTo>
                <a:lnTo>
                  <a:pt x="11774468" y="2834461"/>
                </a:lnTo>
                <a:lnTo>
                  <a:pt x="11774468" y="2777199"/>
                </a:lnTo>
                <a:lnTo>
                  <a:pt x="11690961" y="2777199"/>
                </a:lnTo>
                <a:lnTo>
                  <a:pt x="11690961" y="2211738"/>
                </a:lnTo>
                <a:lnTo>
                  <a:pt x="11514404" y="2128232"/>
                </a:lnTo>
                <a:lnTo>
                  <a:pt x="11514404" y="2023252"/>
                </a:lnTo>
                <a:lnTo>
                  <a:pt x="11387950" y="2023252"/>
                </a:lnTo>
                <a:lnTo>
                  <a:pt x="11387950" y="1925429"/>
                </a:lnTo>
                <a:lnTo>
                  <a:pt x="11247181" y="1994621"/>
                </a:lnTo>
                <a:lnTo>
                  <a:pt x="11015748" y="1994621"/>
                </a:lnTo>
                <a:lnTo>
                  <a:pt x="11015748" y="1958832"/>
                </a:lnTo>
                <a:lnTo>
                  <a:pt x="10698422" y="1958832"/>
                </a:lnTo>
                <a:lnTo>
                  <a:pt x="10698422" y="2078128"/>
                </a:lnTo>
                <a:lnTo>
                  <a:pt x="10507549" y="2295245"/>
                </a:lnTo>
                <a:lnTo>
                  <a:pt x="10471760" y="2295245"/>
                </a:lnTo>
                <a:lnTo>
                  <a:pt x="10471760" y="2583941"/>
                </a:lnTo>
                <a:lnTo>
                  <a:pt x="10493234" y="2583941"/>
                </a:lnTo>
                <a:lnTo>
                  <a:pt x="10493234" y="3302099"/>
                </a:lnTo>
                <a:lnTo>
                  <a:pt x="10471760" y="3302099"/>
                </a:lnTo>
                <a:lnTo>
                  <a:pt x="10450287" y="3302099"/>
                </a:lnTo>
                <a:lnTo>
                  <a:pt x="10450287" y="2583941"/>
                </a:lnTo>
                <a:lnTo>
                  <a:pt x="10364395" y="2583941"/>
                </a:lnTo>
                <a:lnTo>
                  <a:pt x="10364395" y="3302099"/>
                </a:lnTo>
                <a:lnTo>
                  <a:pt x="10342921" y="3302099"/>
                </a:lnTo>
                <a:lnTo>
                  <a:pt x="10321448" y="3302099"/>
                </a:lnTo>
                <a:lnTo>
                  <a:pt x="10321448" y="2583941"/>
                </a:lnTo>
                <a:lnTo>
                  <a:pt x="10342921" y="2583941"/>
                </a:lnTo>
                <a:lnTo>
                  <a:pt x="10342921" y="2421699"/>
                </a:lnTo>
                <a:lnTo>
                  <a:pt x="10307133" y="2421699"/>
                </a:lnTo>
                <a:lnTo>
                  <a:pt x="10307133" y="2280930"/>
                </a:lnTo>
                <a:lnTo>
                  <a:pt x="10194995" y="2280930"/>
                </a:lnTo>
                <a:lnTo>
                  <a:pt x="10194995" y="2154477"/>
                </a:lnTo>
                <a:lnTo>
                  <a:pt x="10090015" y="2097215"/>
                </a:lnTo>
                <a:lnTo>
                  <a:pt x="9985035" y="2161634"/>
                </a:lnTo>
                <a:lnTo>
                  <a:pt x="9794162" y="2161634"/>
                </a:lnTo>
                <a:lnTo>
                  <a:pt x="9794162" y="2078128"/>
                </a:lnTo>
                <a:lnTo>
                  <a:pt x="9674867" y="2078128"/>
                </a:lnTo>
                <a:lnTo>
                  <a:pt x="9674867" y="2171178"/>
                </a:lnTo>
                <a:lnTo>
                  <a:pt x="9639078" y="2171178"/>
                </a:lnTo>
                <a:lnTo>
                  <a:pt x="9639078" y="2261843"/>
                </a:lnTo>
                <a:lnTo>
                  <a:pt x="9548414" y="2261843"/>
                </a:lnTo>
                <a:lnTo>
                  <a:pt x="9548414" y="2409769"/>
                </a:lnTo>
                <a:lnTo>
                  <a:pt x="9491151" y="2409769"/>
                </a:lnTo>
                <a:lnTo>
                  <a:pt x="9491151" y="2712780"/>
                </a:lnTo>
                <a:lnTo>
                  <a:pt x="9512625" y="2712780"/>
                </a:lnTo>
                <a:lnTo>
                  <a:pt x="9512625" y="3306871"/>
                </a:lnTo>
                <a:lnTo>
                  <a:pt x="9491151" y="3306871"/>
                </a:lnTo>
                <a:lnTo>
                  <a:pt x="9472064" y="3306871"/>
                </a:lnTo>
                <a:lnTo>
                  <a:pt x="9472064" y="2712780"/>
                </a:lnTo>
                <a:lnTo>
                  <a:pt x="9379014" y="2712780"/>
                </a:lnTo>
                <a:lnTo>
                  <a:pt x="9379014" y="2777199"/>
                </a:lnTo>
                <a:lnTo>
                  <a:pt x="9321752" y="2777199"/>
                </a:lnTo>
                <a:lnTo>
                  <a:pt x="9321752" y="2917968"/>
                </a:lnTo>
                <a:lnTo>
                  <a:pt x="9252560" y="2917968"/>
                </a:lnTo>
                <a:lnTo>
                  <a:pt x="9252560" y="2381138"/>
                </a:lnTo>
                <a:lnTo>
                  <a:pt x="9147580" y="2381138"/>
                </a:lnTo>
                <a:lnTo>
                  <a:pt x="9111792" y="2311947"/>
                </a:lnTo>
                <a:lnTo>
                  <a:pt x="9021127" y="2311947"/>
                </a:lnTo>
                <a:lnTo>
                  <a:pt x="9021127" y="2254685"/>
                </a:lnTo>
                <a:lnTo>
                  <a:pt x="8959093" y="2254685"/>
                </a:lnTo>
                <a:lnTo>
                  <a:pt x="9219158" y="3001475"/>
                </a:lnTo>
                <a:lnTo>
                  <a:pt x="9271648" y="3001475"/>
                </a:lnTo>
                <a:lnTo>
                  <a:pt x="9271648" y="3011018"/>
                </a:lnTo>
                <a:lnTo>
                  <a:pt x="9293121" y="3011018"/>
                </a:lnTo>
                <a:lnTo>
                  <a:pt x="9293121" y="3306871"/>
                </a:lnTo>
                <a:lnTo>
                  <a:pt x="9271648" y="3306871"/>
                </a:lnTo>
                <a:lnTo>
                  <a:pt x="9250175" y="3306871"/>
                </a:lnTo>
                <a:lnTo>
                  <a:pt x="9250175" y="3044421"/>
                </a:lnTo>
                <a:lnTo>
                  <a:pt x="9204842" y="3044421"/>
                </a:lnTo>
                <a:lnTo>
                  <a:pt x="9204842" y="3022948"/>
                </a:lnTo>
                <a:lnTo>
                  <a:pt x="9185755" y="3030106"/>
                </a:lnTo>
                <a:lnTo>
                  <a:pt x="8918533" y="2264229"/>
                </a:lnTo>
                <a:lnTo>
                  <a:pt x="8937620" y="2257071"/>
                </a:lnTo>
                <a:lnTo>
                  <a:pt x="8937620" y="1987463"/>
                </a:lnTo>
                <a:lnTo>
                  <a:pt x="8880359" y="1810906"/>
                </a:lnTo>
                <a:lnTo>
                  <a:pt x="8837412" y="1810906"/>
                </a:lnTo>
                <a:lnTo>
                  <a:pt x="8837412" y="1732171"/>
                </a:lnTo>
                <a:lnTo>
                  <a:pt x="8768221" y="1732171"/>
                </a:lnTo>
                <a:lnTo>
                  <a:pt x="8710959" y="1584244"/>
                </a:lnTo>
                <a:lnTo>
                  <a:pt x="8710959" y="1479264"/>
                </a:lnTo>
                <a:lnTo>
                  <a:pt x="8668012" y="1479264"/>
                </a:lnTo>
                <a:lnTo>
                  <a:pt x="8668012" y="1725013"/>
                </a:lnTo>
                <a:lnTo>
                  <a:pt x="8512928" y="1725013"/>
                </a:lnTo>
                <a:lnTo>
                  <a:pt x="8455666" y="1577086"/>
                </a:lnTo>
                <a:lnTo>
                  <a:pt x="8455666" y="1464949"/>
                </a:lnTo>
                <a:lnTo>
                  <a:pt x="8427036" y="1464949"/>
                </a:lnTo>
                <a:lnTo>
                  <a:pt x="8427036" y="2218896"/>
                </a:lnTo>
                <a:lnTo>
                  <a:pt x="8448509" y="2218896"/>
                </a:lnTo>
                <a:lnTo>
                  <a:pt x="8448509" y="3304485"/>
                </a:lnTo>
                <a:lnTo>
                  <a:pt x="8427036" y="3304485"/>
                </a:lnTo>
                <a:lnTo>
                  <a:pt x="8405562" y="3304485"/>
                </a:lnTo>
                <a:lnTo>
                  <a:pt x="8405562" y="2218896"/>
                </a:lnTo>
                <a:lnTo>
                  <a:pt x="8355459" y="2218896"/>
                </a:lnTo>
                <a:lnTo>
                  <a:pt x="8355459" y="2175950"/>
                </a:lnTo>
                <a:lnTo>
                  <a:pt x="8312512" y="2175950"/>
                </a:lnTo>
                <a:lnTo>
                  <a:pt x="8312512" y="2125846"/>
                </a:lnTo>
                <a:lnTo>
                  <a:pt x="8262408" y="2125846"/>
                </a:lnTo>
                <a:lnTo>
                  <a:pt x="8262408" y="2075742"/>
                </a:lnTo>
                <a:lnTo>
                  <a:pt x="8100166" y="1934973"/>
                </a:lnTo>
                <a:lnTo>
                  <a:pt x="7921223" y="2082899"/>
                </a:lnTo>
                <a:lnTo>
                  <a:pt x="7921223" y="2123460"/>
                </a:lnTo>
                <a:lnTo>
                  <a:pt x="7890206" y="2154477"/>
                </a:lnTo>
                <a:lnTo>
                  <a:pt x="7825786" y="2028023"/>
                </a:lnTo>
                <a:lnTo>
                  <a:pt x="7789998" y="2028023"/>
                </a:lnTo>
                <a:lnTo>
                  <a:pt x="7789998" y="1856238"/>
                </a:lnTo>
                <a:lnTo>
                  <a:pt x="7508460" y="1856238"/>
                </a:lnTo>
                <a:lnTo>
                  <a:pt x="7508460" y="2042339"/>
                </a:lnTo>
                <a:lnTo>
                  <a:pt x="7465514" y="2042339"/>
                </a:lnTo>
                <a:lnTo>
                  <a:pt x="7408252" y="2247527"/>
                </a:lnTo>
                <a:lnTo>
                  <a:pt x="7408252" y="2424085"/>
                </a:lnTo>
                <a:lnTo>
                  <a:pt x="7224537" y="2424085"/>
                </a:lnTo>
                <a:lnTo>
                  <a:pt x="7224537" y="2586326"/>
                </a:lnTo>
                <a:lnTo>
                  <a:pt x="7141030" y="2586326"/>
                </a:lnTo>
                <a:lnTo>
                  <a:pt x="7141030" y="2438400"/>
                </a:lnTo>
                <a:lnTo>
                  <a:pt x="6928684" y="2438400"/>
                </a:lnTo>
                <a:lnTo>
                  <a:pt x="6928684" y="2586326"/>
                </a:lnTo>
                <a:lnTo>
                  <a:pt x="6871422" y="2586326"/>
                </a:lnTo>
                <a:lnTo>
                  <a:pt x="6787915" y="2536222"/>
                </a:lnTo>
                <a:lnTo>
                  <a:pt x="6730654" y="2586326"/>
                </a:lnTo>
                <a:lnTo>
                  <a:pt x="6525465" y="2586326"/>
                </a:lnTo>
                <a:lnTo>
                  <a:pt x="6525465" y="2156863"/>
                </a:lnTo>
                <a:lnTo>
                  <a:pt x="6391854" y="2156863"/>
                </a:lnTo>
                <a:lnTo>
                  <a:pt x="6391854" y="2094829"/>
                </a:lnTo>
                <a:lnTo>
                  <a:pt x="6315505" y="2094829"/>
                </a:lnTo>
                <a:lnTo>
                  <a:pt x="6203367" y="2156863"/>
                </a:lnTo>
                <a:lnTo>
                  <a:pt x="6055441" y="2156863"/>
                </a:lnTo>
                <a:lnTo>
                  <a:pt x="6055441" y="2066198"/>
                </a:lnTo>
                <a:cubicBezTo>
                  <a:pt x="5967162" y="1977919"/>
                  <a:pt x="5907514" y="2066198"/>
                  <a:pt x="5907514" y="2066198"/>
                </a:cubicBezTo>
                <a:lnTo>
                  <a:pt x="5907514" y="2178336"/>
                </a:lnTo>
                <a:lnTo>
                  <a:pt x="5759588" y="2178336"/>
                </a:lnTo>
                <a:lnTo>
                  <a:pt x="5759588" y="732474"/>
                </a:lnTo>
                <a:lnTo>
                  <a:pt x="5716642" y="732474"/>
                </a:lnTo>
                <a:lnTo>
                  <a:pt x="5716642" y="668055"/>
                </a:lnTo>
                <a:lnTo>
                  <a:pt x="5716642" y="625108"/>
                </a:lnTo>
                <a:lnTo>
                  <a:pt x="5716642" y="484340"/>
                </a:lnTo>
                <a:lnTo>
                  <a:pt x="5666537" y="484340"/>
                </a:lnTo>
                <a:lnTo>
                  <a:pt x="5666537" y="0"/>
                </a:lnTo>
                <a:lnTo>
                  <a:pt x="5630749" y="0"/>
                </a:lnTo>
                <a:lnTo>
                  <a:pt x="5630749" y="486726"/>
                </a:lnTo>
                <a:lnTo>
                  <a:pt x="5602118" y="486726"/>
                </a:lnTo>
                <a:lnTo>
                  <a:pt x="5602118" y="627494"/>
                </a:lnTo>
                <a:lnTo>
                  <a:pt x="5530541" y="627494"/>
                </a:lnTo>
                <a:lnTo>
                  <a:pt x="5530541" y="732474"/>
                </a:lnTo>
                <a:lnTo>
                  <a:pt x="5411245" y="732474"/>
                </a:lnTo>
                <a:lnTo>
                  <a:pt x="5411245" y="668055"/>
                </a:lnTo>
                <a:lnTo>
                  <a:pt x="5411245" y="625108"/>
                </a:lnTo>
                <a:lnTo>
                  <a:pt x="5411245" y="484340"/>
                </a:lnTo>
                <a:lnTo>
                  <a:pt x="5361141" y="484340"/>
                </a:lnTo>
                <a:lnTo>
                  <a:pt x="5361141" y="0"/>
                </a:lnTo>
                <a:lnTo>
                  <a:pt x="5325352" y="0"/>
                </a:lnTo>
                <a:lnTo>
                  <a:pt x="5325352" y="486726"/>
                </a:lnTo>
                <a:lnTo>
                  <a:pt x="5296721" y="486726"/>
                </a:lnTo>
                <a:lnTo>
                  <a:pt x="5296721" y="627494"/>
                </a:lnTo>
                <a:lnTo>
                  <a:pt x="5225144" y="627494"/>
                </a:lnTo>
                <a:lnTo>
                  <a:pt x="5225144" y="732474"/>
                </a:lnTo>
                <a:lnTo>
                  <a:pt x="5225144" y="844612"/>
                </a:lnTo>
                <a:lnTo>
                  <a:pt x="5225144" y="2319104"/>
                </a:lnTo>
                <a:lnTo>
                  <a:pt x="5172654" y="2319104"/>
                </a:lnTo>
                <a:lnTo>
                  <a:pt x="5117778" y="2319104"/>
                </a:lnTo>
                <a:lnTo>
                  <a:pt x="5117778" y="2428856"/>
                </a:lnTo>
                <a:lnTo>
                  <a:pt x="4919747" y="2428856"/>
                </a:lnTo>
                <a:lnTo>
                  <a:pt x="4919747" y="3056351"/>
                </a:lnTo>
                <a:lnTo>
                  <a:pt x="5203671" y="3056351"/>
                </a:lnTo>
                <a:lnTo>
                  <a:pt x="5203671" y="2421699"/>
                </a:lnTo>
                <a:lnTo>
                  <a:pt x="5225144" y="2421699"/>
                </a:lnTo>
                <a:lnTo>
                  <a:pt x="5246617" y="2421699"/>
                </a:lnTo>
                <a:lnTo>
                  <a:pt x="5246617" y="3056351"/>
                </a:lnTo>
                <a:lnTo>
                  <a:pt x="5614047" y="3056351"/>
                </a:lnTo>
                <a:lnTo>
                  <a:pt x="5614047" y="2175950"/>
                </a:lnTo>
                <a:lnTo>
                  <a:pt x="5635520" y="2175950"/>
                </a:lnTo>
                <a:lnTo>
                  <a:pt x="5656994" y="2175950"/>
                </a:lnTo>
                <a:lnTo>
                  <a:pt x="5656994" y="3056351"/>
                </a:lnTo>
                <a:lnTo>
                  <a:pt x="6100773" y="3056351"/>
                </a:lnTo>
                <a:lnTo>
                  <a:pt x="6100773" y="3053965"/>
                </a:lnTo>
                <a:lnTo>
                  <a:pt x="6506378" y="3053965"/>
                </a:lnTo>
                <a:lnTo>
                  <a:pt x="6506378" y="2660290"/>
                </a:lnTo>
                <a:lnTo>
                  <a:pt x="6527851" y="2660290"/>
                </a:lnTo>
                <a:lnTo>
                  <a:pt x="6549324" y="2660290"/>
                </a:lnTo>
                <a:lnTo>
                  <a:pt x="6549324" y="3053965"/>
                </a:lnTo>
                <a:lnTo>
                  <a:pt x="6678163" y="3053965"/>
                </a:lnTo>
                <a:lnTo>
                  <a:pt x="6678163" y="2839233"/>
                </a:lnTo>
                <a:lnTo>
                  <a:pt x="6699636" y="2839233"/>
                </a:lnTo>
                <a:lnTo>
                  <a:pt x="6699636" y="2817760"/>
                </a:lnTo>
                <a:lnTo>
                  <a:pt x="6869036" y="2817760"/>
                </a:lnTo>
                <a:lnTo>
                  <a:pt x="6919140" y="2817760"/>
                </a:lnTo>
                <a:lnTo>
                  <a:pt x="6919140" y="2688920"/>
                </a:lnTo>
                <a:lnTo>
                  <a:pt x="6940613" y="2688920"/>
                </a:lnTo>
                <a:lnTo>
                  <a:pt x="6962086" y="2688920"/>
                </a:lnTo>
                <a:lnTo>
                  <a:pt x="6962086" y="2817760"/>
                </a:lnTo>
                <a:lnTo>
                  <a:pt x="7322359" y="2817760"/>
                </a:lnTo>
                <a:lnTo>
                  <a:pt x="7322359" y="2839233"/>
                </a:lnTo>
                <a:lnTo>
                  <a:pt x="7343832" y="2839233"/>
                </a:lnTo>
                <a:lnTo>
                  <a:pt x="7343832" y="2937055"/>
                </a:lnTo>
                <a:lnTo>
                  <a:pt x="7401095" y="2937055"/>
                </a:lnTo>
                <a:lnTo>
                  <a:pt x="7401095" y="2490890"/>
                </a:lnTo>
                <a:lnTo>
                  <a:pt x="7422568" y="2490890"/>
                </a:lnTo>
                <a:lnTo>
                  <a:pt x="7444041" y="2490890"/>
                </a:lnTo>
                <a:lnTo>
                  <a:pt x="7444041" y="2937055"/>
                </a:lnTo>
                <a:lnTo>
                  <a:pt x="7618212" y="2937055"/>
                </a:lnTo>
                <a:lnTo>
                  <a:pt x="7618212" y="2958528"/>
                </a:lnTo>
                <a:lnTo>
                  <a:pt x="7639686" y="2958528"/>
                </a:lnTo>
                <a:lnTo>
                  <a:pt x="7639686" y="3149401"/>
                </a:lnTo>
                <a:lnTo>
                  <a:pt x="7873504" y="3149401"/>
                </a:lnTo>
                <a:lnTo>
                  <a:pt x="7873504" y="2254685"/>
                </a:lnTo>
                <a:lnTo>
                  <a:pt x="7894978" y="2254685"/>
                </a:lnTo>
                <a:lnTo>
                  <a:pt x="7916451" y="2254685"/>
                </a:lnTo>
                <a:lnTo>
                  <a:pt x="7916451" y="3149401"/>
                </a:lnTo>
                <a:lnTo>
                  <a:pt x="7988028" y="3149401"/>
                </a:lnTo>
                <a:lnTo>
                  <a:pt x="7988028" y="3168488"/>
                </a:lnTo>
                <a:lnTo>
                  <a:pt x="8009502" y="3168488"/>
                </a:lnTo>
                <a:lnTo>
                  <a:pt x="8009502" y="3304485"/>
                </a:lnTo>
                <a:lnTo>
                  <a:pt x="7988028" y="3304485"/>
                </a:lnTo>
                <a:lnTo>
                  <a:pt x="7966555" y="3304485"/>
                </a:lnTo>
                <a:lnTo>
                  <a:pt x="7966555" y="3189962"/>
                </a:lnTo>
                <a:lnTo>
                  <a:pt x="7608668" y="3189962"/>
                </a:lnTo>
                <a:lnTo>
                  <a:pt x="7608668" y="3168488"/>
                </a:lnTo>
                <a:lnTo>
                  <a:pt x="7587195" y="3168488"/>
                </a:lnTo>
                <a:lnTo>
                  <a:pt x="7587195" y="2977616"/>
                </a:lnTo>
                <a:lnTo>
                  <a:pt x="7315202" y="2977616"/>
                </a:lnTo>
                <a:lnTo>
                  <a:pt x="6995490" y="2977616"/>
                </a:lnTo>
                <a:lnTo>
                  <a:pt x="6995490" y="3304485"/>
                </a:lnTo>
                <a:lnTo>
                  <a:pt x="6974016" y="3304485"/>
                </a:lnTo>
                <a:lnTo>
                  <a:pt x="6952543" y="3304485"/>
                </a:lnTo>
                <a:lnTo>
                  <a:pt x="6952543" y="2958528"/>
                </a:lnTo>
                <a:lnTo>
                  <a:pt x="6974016" y="2958528"/>
                </a:lnTo>
                <a:lnTo>
                  <a:pt x="6974016" y="2937055"/>
                </a:lnTo>
                <a:lnTo>
                  <a:pt x="7293729" y="2937055"/>
                </a:lnTo>
                <a:lnTo>
                  <a:pt x="7293729" y="2860706"/>
                </a:lnTo>
                <a:lnTo>
                  <a:pt x="6861879" y="2860706"/>
                </a:lnTo>
                <a:lnTo>
                  <a:pt x="6713952" y="2860706"/>
                </a:lnTo>
                <a:lnTo>
                  <a:pt x="6713952" y="3056351"/>
                </a:lnTo>
                <a:lnTo>
                  <a:pt x="6861879" y="3056351"/>
                </a:lnTo>
                <a:lnTo>
                  <a:pt x="6861879" y="3075438"/>
                </a:lnTo>
                <a:lnTo>
                  <a:pt x="6861879" y="3077824"/>
                </a:lnTo>
                <a:lnTo>
                  <a:pt x="6883352" y="3077824"/>
                </a:lnTo>
                <a:lnTo>
                  <a:pt x="6883352" y="3275854"/>
                </a:lnTo>
                <a:lnTo>
                  <a:pt x="6861879" y="3275854"/>
                </a:lnTo>
                <a:lnTo>
                  <a:pt x="6840406" y="3275854"/>
                </a:lnTo>
                <a:lnTo>
                  <a:pt x="6840406" y="3096911"/>
                </a:lnTo>
                <a:lnTo>
                  <a:pt x="6644761" y="3096911"/>
                </a:lnTo>
                <a:lnTo>
                  <a:pt x="6644761" y="3306871"/>
                </a:lnTo>
                <a:lnTo>
                  <a:pt x="6623288" y="3306871"/>
                </a:lnTo>
                <a:lnTo>
                  <a:pt x="6601815" y="3306871"/>
                </a:lnTo>
                <a:lnTo>
                  <a:pt x="6601815" y="3096911"/>
                </a:lnTo>
                <a:lnTo>
                  <a:pt x="6520693" y="3096911"/>
                </a:lnTo>
                <a:lnTo>
                  <a:pt x="6327435" y="3096911"/>
                </a:lnTo>
                <a:lnTo>
                  <a:pt x="6327435" y="3306871"/>
                </a:lnTo>
                <a:lnTo>
                  <a:pt x="6305961" y="3306871"/>
                </a:lnTo>
                <a:lnTo>
                  <a:pt x="6284488" y="3306871"/>
                </a:lnTo>
                <a:lnTo>
                  <a:pt x="6284488" y="3096911"/>
                </a:lnTo>
                <a:lnTo>
                  <a:pt x="6112703" y="3096911"/>
                </a:lnTo>
                <a:lnTo>
                  <a:pt x="6112703" y="3306871"/>
                </a:lnTo>
                <a:lnTo>
                  <a:pt x="6091230" y="3306871"/>
                </a:lnTo>
                <a:lnTo>
                  <a:pt x="6069756" y="3306871"/>
                </a:lnTo>
                <a:lnTo>
                  <a:pt x="6069756" y="3099297"/>
                </a:lnTo>
                <a:lnTo>
                  <a:pt x="4895888" y="3099297"/>
                </a:lnTo>
                <a:lnTo>
                  <a:pt x="4318498" y="3099297"/>
                </a:lnTo>
                <a:lnTo>
                  <a:pt x="4318498" y="3330730"/>
                </a:lnTo>
                <a:lnTo>
                  <a:pt x="4297025" y="3330730"/>
                </a:lnTo>
                <a:lnTo>
                  <a:pt x="4275552" y="3330730"/>
                </a:lnTo>
                <a:lnTo>
                  <a:pt x="4275552" y="3077824"/>
                </a:lnTo>
                <a:lnTo>
                  <a:pt x="4297025" y="3077824"/>
                </a:lnTo>
                <a:lnTo>
                  <a:pt x="4297025" y="3056351"/>
                </a:lnTo>
                <a:lnTo>
                  <a:pt x="4874415" y="3056351"/>
                </a:lnTo>
                <a:lnTo>
                  <a:pt x="4874415" y="2428856"/>
                </a:lnTo>
                <a:lnTo>
                  <a:pt x="4895888" y="2428856"/>
                </a:lnTo>
                <a:lnTo>
                  <a:pt x="4895888" y="2252299"/>
                </a:lnTo>
                <a:lnTo>
                  <a:pt x="4227833" y="2252299"/>
                </a:lnTo>
                <a:lnTo>
                  <a:pt x="4227833" y="2347735"/>
                </a:lnTo>
                <a:lnTo>
                  <a:pt x="4165800" y="2347735"/>
                </a:lnTo>
                <a:lnTo>
                  <a:pt x="4165800" y="3330730"/>
                </a:lnTo>
                <a:lnTo>
                  <a:pt x="4144326" y="3330730"/>
                </a:lnTo>
                <a:lnTo>
                  <a:pt x="4122853" y="3330730"/>
                </a:lnTo>
                <a:lnTo>
                  <a:pt x="4122853" y="2352507"/>
                </a:lnTo>
                <a:lnTo>
                  <a:pt x="3929594" y="2402611"/>
                </a:lnTo>
                <a:lnTo>
                  <a:pt x="3929594" y="2624501"/>
                </a:lnTo>
                <a:lnTo>
                  <a:pt x="3788826" y="2483732"/>
                </a:lnTo>
                <a:lnTo>
                  <a:pt x="3788826" y="2428856"/>
                </a:lnTo>
                <a:lnTo>
                  <a:pt x="3714863" y="2428856"/>
                </a:lnTo>
                <a:lnTo>
                  <a:pt x="3714863" y="2863092"/>
                </a:lnTo>
                <a:lnTo>
                  <a:pt x="3736336" y="2863092"/>
                </a:lnTo>
                <a:lnTo>
                  <a:pt x="3736336" y="2863092"/>
                </a:lnTo>
                <a:lnTo>
                  <a:pt x="3896192" y="2863092"/>
                </a:lnTo>
                <a:lnTo>
                  <a:pt x="3896192" y="2796286"/>
                </a:lnTo>
                <a:lnTo>
                  <a:pt x="3917665" y="2796286"/>
                </a:lnTo>
                <a:lnTo>
                  <a:pt x="3917665" y="2774813"/>
                </a:lnTo>
                <a:lnTo>
                  <a:pt x="4094222" y="2774813"/>
                </a:lnTo>
                <a:lnTo>
                  <a:pt x="4094222" y="2796286"/>
                </a:lnTo>
                <a:lnTo>
                  <a:pt x="4094222" y="2815374"/>
                </a:lnTo>
                <a:lnTo>
                  <a:pt x="3936752" y="2815374"/>
                </a:lnTo>
                <a:lnTo>
                  <a:pt x="3936752" y="2882179"/>
                </a:lnTo>
                <a:lnTo>
                  <a:pt x="3915279" y="2882179"/>
                </a:lnTo>
                <a:lnTo>
                  <a:pt x="3915279" y="2903652"/>
                </a:lnTo>
                <a:lnTo>
                  <a:pt x="3755423" y="2903652"/>
                </a:lnTo>
                <a:lnTo>
                  <a:pt x="3755423" y="2953757"/>
                </a:lnTo>
                <a:lnTo>
                  <a:pt x="3829386" y="2953757"/>
                </a:lnTo>
                <a:lnTo>
                  <a:pt x="3829386" y="2972844"/>
                </a:lnTo>
                <a:lnTo>
                  <a:pt x="3850859" y="2972844"/>
                </a:lnTo>
                <a:lnTo>
                  <a:pt x="3850859" y="3156559"/>
                </a:lnTo>
                <a:lnTo>
                  <a:pt x="4001172" y="3156559"/>
                </a:lnTo>
                <a:lnTo>
                  <a:pt x="4001172" y="3166102"/>
                </a:lnTo>
                <a:lnTo>
                  <a:pt x="4022645" y="3166102"/>
                </a:lnTo>
                <a:lnTo>
                  <a:pt x="4022645" y="3304485"/>
                </a:lnTo>
                <a:lnTo>
                  <a:pt x="4001172" y="3304485"/>
                </a:lnTo>
                <a:lnTo>
                  <a:pt x="3979699" y="3304485"/>
                </a:lnTo>
                <a:lnTo>
                  <a:pt x="3979699" y="3197119"/>
                </a:lnTo>
                <a:lnTo>
                  <a:pt x="3829386" y="3197119"/>
                </a:lnTo>
                <a:lnTo>
                  <a:pt x="3829386" y="3175646"/>
                </a:lnTo>
                <a:lnTo>
                  <a:pt x="3807913" y="3175646"/>
                </a:lnTo>
                <a:lnTo>
                  <a:pt x="3807913" y="2991931"/>
                </a:lnTo>
                <a:lnTo>
                  <a:pt x="3733950" y="2991931"/>
                </a:lnTo>
                <a:lnTo>
                  <a:pt x="3733950" y="2970458"/>
                </a:lnTo>
                <a:lnTo>
                  <a:pt x="3712477" y="2970458"/>
                </a:lnTo>
                <a:lnTo>
                  <a:pt x="3712477" y="2901266"/>
                </a:lnTo>
                <a:lnTo>
                  <a:pt x="3648057" y="2901266"/>
                </a:lnTo>
                <a:lnTo>
                  <a:pt x="3648057" y="2879793"/>
                </a:lnTo>
                <a:lnTo>
                  <a:pt x="3626584" y="2879793"/>
                </a:lnTo>
                <a:lnTo>
                  <a:pt x="3626584" y="2815374"/>
                </a:lnTo>
                <a:lnTo>
                  <a:pt x="3266311" y="2815374"/>
                </a:lnTo>
                <a:lnTo>
                  <a:pt x="3266311" y="2796286"/>
                </a:lnTo>
                <a:lnTo>
                  <a:pt x="3244838" y="2796286"/>
                </a:lnTo>
                <a:lnTo>
                  <a:pt x="3244838" y="2600642"/>
                </a:lnTo>
                <a:lnTo>
                  <a:pt x="3266311" y="2600642"/>
                </a:lnTo>
                <a:lnTo>
                  <a:pt x="3287785" y="2600642"/>
                </a:lnTo>
                <a:lnTo>
                  <a:pt x="3287785" y="2774813"/>
                </a:lnTo>
                <a:lnTo>
                  <a:pt x="3648057" y="2774813"/>
                </a:lnTo>
                <a:lnTo>
                  <a:pt x="3648057" y="2796286"/>
                </a:lnTo>
                <a:lnTo>
                  <a:pt x="3669530" y="2796286"/>
                </a:lnTo>
                <a:lnTo>
                  <a:pt x="3669530" y="2865478"/>
                </a:lnTo>
                <a:lnTo>
                  <a:pt x="3671916" y="2865478"/>
                </a:lnTo>
                <a:lnTo>
                  <a:pt x="3671916" y="2431242"/>
                </a:lnTo>
                <a:lnTo>
                  <a:pt x="3445255" y="2431242"/>
                </a:lnTo>
                <a:lnTo>
                  <a:pt x="3445255" y="2540994"/>
                </a:lnTo>
                <a:lnTo>
                  <a:pt x="3268697" y="2540994"/>
                </a:lnTo>
                <a:lnTo>
                  <a:pt x="3268697" y="1557999"/>
                </a:lnTo>
                <a:lnTo>
                  <a:pt x="3077825" y="1557999"/>
                </a:lnTo>
                <a:lnTo>
                  <a:pt x="3077825" y="1462563"/>
                </a:lnTo>
                <a:lnTo>
                  <a:pt x="2901267" y="1462563"/>
                </a:lnTo>
                <a:lnTo>
                  <a:pt x="2901267" y="1326566"/>
                </a:lnTo>
                <a:lnTo>
                  <a:pt x="2832076" y="1326566"/>
                </a:lnTo>
                <a:lnTo>
                  <a:pt x="2832076" y="1095133"/>
                </a:lnTo>
                <a:lnTo>
                  <a:pt x="2762884" y="1095133"/>
                </a:lnTo>
                <a:lnTo>
                  <a:pt x="2762884" y="1491194"/>
                </a:lnTo>
                <a:lnTo>
                  <a:pt x="2626887" y="1491194"/>
                </a:lnTo>
                <a:lnTo>
                  <a:pt x="2626887" y="2977616"/>
                </a:lnTo>
                <a:lnTo>
                  <a:pt x="2648361" y="2977616"/>
                </a:lnTo>
                <a:lnTo>
                  <a:pt x="2648361" y="3309257"/>
                </a:lnTo>
                <a:lnTo>
                  <a:pt x="2626887" y="3309257"/>
                </a:lnTo>
                <a:lnTo>
                  <a:pt x="2624502" y="3309257"/>
                </a:lnTo>
                <a:lnTo>
                  <a:pt x="2624502" y="2977616"/>
                </a:lnTo>
                <a:lnTo>
                  <a:pt x="2323877" y="2977616"/>
                </a:lnTo>
                <a:lnTo>
                  <a:pt x="2323877" y="3309257"/>
                </a:lnTo>
                <a:lnTo>
                  <a:pt x="2302404" y="3309257"/>
                </a:lnTo>
                <a:lnTo>
                  <a:pt x="2280930" y="3309257"/>
                </a:lnTo>
                <a:lnTo>
                  <a:pt x="2280930" y="2977616"/>
                </a:lnTo>
                <a:lnTo>
                  <a:pt x="2302404" y="2977616"/>
                </a:lnTo>
                <a:lnTo>
                  <a:pt x="2302404" y="2252299"/>
                </a:lnTo>
                <a:lnTo>
                  <a:pt x="2166407" y="2183108"/>
                </a:lnTo>
                <a:lnTo>
                  <a:pt x="2166407" y="1965990"/>
                </a:lnTo>
                <a:lnTo>
                  <a:pt x="2056655" y="1965990"/>
                </a:lnTo>
                <a:lnTo>
                  <a:pt x="2056655" y="1815677"/>
                </a:lnTo>
                <a:lnTo>
                  <a:pt x="1920658" y="1815677"/>
                </a:lnTo>
                <a:lnTo>
                  <a:pt x="1920658" y="1720241"/>
                </a:lnTo>
                <a:lnTo>
                  <a:pt x="1689225" y="1720241"/>
                </a:lnTo>
                <a:lnTo>
                  <a:pt x="1689225" y="1801362"/>
                </a:lnTo>
                <a:lnTo>
                  <a:pt x="1593788" y="1801362"/>
                </a:lnTo>
                <a:lnTo>
                  <a:pt x="1593788" y="1992235"/>
                </a:lnTo>
                <a:lnTo>
                  <a:pt x="1498352" y="1992235"/>
                </a:lnTo>
                <a:lnTo>
                  <a:pt x="1498352" y="2101987"/>
                </a:lnTo>
                <a:lnTo>
                  <a:pt x="1348039" y="2237984"/>
                </a:lnTo>
                <a:lnTo>
                  <a:pt x="1348039" y="2388296"/>
                </a:lnTo>
                <a:lnTo>
                  <a:pt x="1369513" y="2388296"/>
                </a:lnTo>
                <a:lnTo>
                  <a:pt x="1369513" y="3280626"/>
                </a:lnTo>
                <a:lnTo>
                  <a:pt x="1348039" y="3280626"/>
                </a:lnTo>
                <a:lnTo>
                  <a:pt x="1326566" y="3280626"/>
                </a:lnTo>
                <a:lnTo>
                  <a:pt x="1326566" y="2388296"/>
                </a:lnTo>
                <a:lnTo>
                  <a:pt x="1288392" y="2388296"/>
                </a:lnTo>
                <a:lnTo>
                  <a:pt x="1288392" y="3280626"/>
                </a:lnTo>
                <a:lnTo>
                  <a:pt x="1266918" y="3280626"/>
                </a:lnTo>
                <a:lnTo>
                  <a:pt x="1245445" y="3280626"/>
                </a:lnTo>
                <a:lnTo>
                  <a:pt x="1245445" y="2388296"/>
                </a:lnTo>
                <a:lnTo>
                  <a:pt x="1266918" y="2388296"/>
                </a:lnTo>
                <a:lnTo>
                  <a:pt x="1266918" y="1379056"/>
                </a:lnTo>
                <a:lnTo>
                  <a:pt x="1185798" y="1379056"/>
                </a:lnTo>
                <a:lnTo>
                  <a:pt x="1185798" y="1188183"/>
                </a:lnTo>
                <a:lnTo>
                  <a:pt x="1076046" y="1092747"/>
                </a:lnTo>
                <a:lnTo>
                  <a:pt x="722931" y="1092747"/>
                </a:lnTo>
                <a:lnTo>
                  <a:pt x="722931" y="1419616"/>
                </a:lnTo>
                <a:lnTo>
                  <a:pt x="641810" y="1419616"/>
                </a:lnTo>
                <a:lnTo>
                  <a:pt x="641810" y="1569929"/>
                </a:lnTo>
                <a:lnTo>
                  <a:pt x="572619" y="1569929"/>
                </a:lnTo>
                <a:lnTo>
                  <a:pt x="572619" y="2686535"/>
                </a:lnTo>
                <a:lnTo>
                  <a:pt x="594092" y="2686535"/>
                </a:lnTo>
                <a:lnTo>
                  <a:pt x="594092" y="3056351"/>
                </a:lnTo>
                <a:lnTo>
                  <a:pt x="668055" y="3056351"/>
                </a:lnTo>
                <a:lnTo>
                  <a:pt x="668055" y="3077824"/>
                </a:lnTo>
                <a:lnTo>
                  <a:pt x="689528" y="3077824"/>
                </a:lnTo>
                <a:lnTo>
                  <a:pt x="689528" y="3304485"/>
                </a:lnTo>
                <a:lnTo>
                  <a:pt x="668055" y="3304485"/>
                </a:lnTo>
                <a:lnTo>
                  <a:pt x="646582" y="3304485"/>
                </a:lnTo>
                <a:lnTo>
                  <a:pt x="646582" y="3096911"/>
                </a:lnTo>
                <a:lnTo>
                  <a:pt x="515357" y="3096911"/>
                </a:lnTo>
                <a:lnTo>
                  <a:pt x="54876" y="3096911"/>
                </a:lnTo>
                <a:lnTo>
                  <a:pt x="54876" y="3077824"/>
                </a:lnTo>
                <a:lnTo>
                  <a:pt x="54876" y="3056351"/>
                </a:lnTo>
                <a:lnTo>
                  <a:pt x="515357" y="3056351"/>
                </a:lnTo>
                <a:lnTo>
                  <a:pt x="551145" y="3056351"/>
                </a:lnTo>
                <a:lnTo>
                  <a:pt x="551145" y="2686535"/>
                </a:lnTo>
                <a:lnTo>
                  <a:pt x="0" y="2686535"/>
                </a:lnTo>
                <a:lnTo>
                  <a:pt x="0" y="3380834"/>
                </a:lnTo>
                <a:lnTo>
                  <a:pt x="12201545" y="3380834"/>
                </a:lnTo>
                <a:lnTo>
                  <a:pt x="12201545" y="3096911"/>
                </a:lnTo>
                <a:lnTo>
                  <a:pt x="11409424" y="3096911"/>
                </a:lnTo>
                <a:lnTo>
                  <a:pt x="11194692" y="3096911"/>
                </a:lnTo>
                <a:lnTo>
                  <a:pt x="11194692" y="3304485"/>
                </a:lnTo>
                <a:lnTo>
                  <a:pt x="11173218" y="3304485"/>
                </a:lnTo>
                <a:lnTo>
                  <a:pt x="11151745" y="3304485"/>
                </a:lnTo>
                <a:lnTo>
                  <a:pt x="11151745" y="3077824"/>
                </a:lnTo>
                <a:lnTo>
                  <a:pt x="11173218" y="3077824"/>
                </a:lnTo>
                <a:lnTo>
                  <a:pt x="11173218" y="3056351"/>
                </a:lnTo>
                <a:lnTo>
                  <a:pt x="11387950" y="3056351"/>
                </a:lnTo>
                <a:lnTo>
                  <a:pt x="11387950" y="2774813"/>
                </a:lnTo>
                <a:lnTo>
                  <a:pt x="11409424" y="2774813"/>
                </a:lnTo>
                <a:lnTo>
                  <a:pt x="11409424" y="2753340"/>
                </a:lnTo>
                <a:lnTo>
                  <a:pt x="11636085" y="2753340"/>
                </a:lnTo>
                <a:lnTo>
                  <a:pt x="11636085" y="2774813"/>
                </a:lnTo>
                <a:lnTo>
                  <a:pt x="11636085" y="2796286"/>
                </a:lnTo>
                <a:lnTo>
                  <a:pt x="11430897" y="2796286"/>
                </a:lnTo>
                <a:lnTo>
                  <a:pt x="11430897" y="3056351"/>
                </a:lnTo>
                <a:lnTo>
                  <a:pt x="12201545" y="3056351"/>
                </a:lnTo>
                <a:lnTo>
                  <a:pt x="12201545" y="2879793"/>
                </a:lnTo>
                <a:lnTo>
                  <a:pt x="12098952" y="2879793"/>
                </a:lnTo>
                <a:close/>
                <a:moveTo>
                  <a:pt x="3827000" y="3304485"/>
                </a:moveTo>
                <a:lnTo>
                  <a:pt x="3805527" y="3304485"/>
                </a:lnTo>
                <a:lnTo>
                  <a:pt x="3784054" y="3304485"/>
                </a:lnTo>
                <a:lnTo>
                  <a:pt x="3784054" y="3249609"/>
                </a:lnTo>
                <a:lnTo>
                  <a:pt x="2946599" y="3249609"/>
                </a:lnTo>
                <a:lnTo>
                  <a:pt x="2946599" y="3304485"/>
                </a:lnTo>
                <a:lnTo>
                  <a:pt x="2925126" y="3304485"/>
                </a:lnTo>
                <a:lnTo>
                  <a:pt x="2910811" y="3304485"/>
                </a:lnTo>
                <a:lnTo>
                  <a:pt x="2910811" y="3228136"/>
                </a:lnTo>
                <a:lnTo>
                  <a:pt x="2932284" y="3228136"/>
                </a:lnTo>
                <a:lnTo>
                  <a:pt x="2932284" y="3206663"/>
                </a:lnTo>
                <a:lnTo>
                  <a:pt x="3810299" y="3206663"/>
                </a:lnTo>
                <a:lnTo>
                  <a:pt x="3810299" y="3228136"/>
                </a:lnTo>
                <a:lnTo>
                  <a:pt x="3831772" y="3228136"/>
                </a:lnTo>
                <a:lnTo>
                  <a:pt x="3831772" y="3304485"/>
                </a:lnTo>
                <a:close/>
              </a:path>
            </a:pathLst>
          </a:custGeom>
          <a:gradFill>
            <a:gsLst>
              <a:gs pos="100000">
                <a:srgbClr val="5799F1">
                  <a:alpha val="22000"/>
                </a:srgbClr>
              </a:gs>
              <a:gs pos="0">
                <a:srgbClr val="86B1ED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55E7B768-287F-D4E8-6384-4659768F81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516360" cy="3054000"/>
          </a:xfrm>
          <a:prstGeom prst="rect">
            <a:avLst/>
          </a:prstGeom>
        </p:spPr>
      </p:pic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46FF57DC-EECD-918C-4ED4-977A79F68B5C}"/>
              </a:ext>
            </a:extLst>
          </p:cNvPr>
          <p:cNvSpPr/>
          <p:nvPr/>
        </p:nvSpPr>
        <p:spPr>
          <a:xfrm rot="2700000">
            <a:off x="5453991" y="3709923"/>
            <a:ext cx="731552" cy="731552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232E2419-86B4-864A-FE97-151567971D53}"/>
              </a:ext>
            </a:extLst>
          </p:cNvPr>
          <p:cNvSpPr/>
          <p:nvPr/>
        </p:nvSpPr>
        <p:spPr>
          <a:xfrm rot="2700000">
            <a:off x="5584579" y="2746813"/>
            <a:ext cx="4793375" cy="4793375"/>
          </a:xfrm>
          <a:prstGeom prst="roundRect">
            <a:avLst/>
          </a:prstGeom>
          <a:blipFill dpi="0" rotWithShape="0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/>
            <a:tile tx="0" ty="-762000" sx="100000" sy="100000" flip="none" algn="tl"/>
          </a:blipFill>
          <a:ln w="63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4800000" scaled="0"/>
              <a:tileRect/>
            </a:gradFill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3BFE41FB-69E7-EC94-C9BE-15A22195B774}"/>
              </a:ext>
            </a:extLst>
          </p:cNvPr>
          <p:cNvSpPr/>
          <p:nvPr/>
        </p:nvSpPr>
        <p:spPr>
          <a:xfrm rot="2700000">
            <a:off x="5690053" y="1522546"/>
            <a:ext cx="2002310" cy="2002310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CA175968-56EC-6CF8-1D51-45A11BC8389B}"/>
              </a:ext>
            </a:extLst>
          </p:cNvPr>
          <p:cNvSpPr/>
          <p:nvPr/>
        </p:nvSpPr>
        <p:spPr>
          <a:xfrm rot="2700000">
            <a:off x="5820134" y="965159"/>
            <a:ext cx="334291" cy="334287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6291C598-F38D-E80B-9950-4F031126CA21}"/>
              </a:ext>
            </a:extLst>
          </p:cNvPr>
          <p:cNvSpPr/>
          <p:nvPr/>
        </p:nvSpPr>
        <p:spPr>
          <a:xfrm rot="2700000">
            <a:off x="7459065" y="920161"/>
            <a:ext cx="702530" cy="702527"/>
          </a:xfrm>
          <a:prstGeom prst="roundRect">
            <a:avLst/>
          </a:prstGeom>
          <a:gradFill>
            <a:gsLst>
              <a:gs pos="100000">
                <a:srgbClr val="5799F1">
                  <a:alpha val="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F27392E-528D-63E1-9D5F-3A1B0B51804C}"/>
              </a:ext>
            </a:extLst>
          </p:cNvPr>
          <p:cNvGrpSpPr/>
          <p:nvPr/>
        </p:nvGrpSpPr>
        <p:grpSpPr>
          <a:xfrm>
            <a:off x="1031730" y="1746372"/>
            <a:ext cx="3828302" cy="514803"/>
            <a:chOff x="1031730" y="1861752"/>
            <a:chExt cx="2694486" cy="51480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0089B2B-E12F-6C5D-7D9B-DC54832ED89B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4804F7-0842-9AF4-3D81-CE1C23489608}"/>
                </a:ext>
              </a:extLst>
            </p:cNvPr>
            <p:cNvSpPr txBox="1"/>
            <p:nvPr/>
          </p:nvSpPr>
          <p:spPr>
            <a:xfrm>
              <a:off x="1753186" y="1941060"/>
              <a:ext cx="106280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80443BF5-0520-C4A0-CD85-C0EBA2FFA0AE}"/>
              </a:ext>
            </a:extLst>
          </p:cNvPr>
          <p:cNvSpPr/>
          <p:nvPr/>
        </p:nvSpPr>
        <p:spPr>
          <a:xfrm rot="2700000">
            <a:off x="5028448" y="3045413"/>
            <a:ext cx="383958" cy="383956"/>
          </a:xfrm>
          <a:prstGeom prst="roundRect">
            <a:avLst/>
          </a:prstGeom>
          <a:gradFill>
            <a:gsLst>
              <a:gs pos="100000">
                <a:srgbClr val="5799F1">
                  <a:alpha val="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9D2BD6-1EF8-AC88-0175-794298ACA66B}"/>
              </a:ext>
            </a:extLst>
          </p:cNvPr>
          <p:cNvSpPr txBox="1"/>
          <p:nvPr/>
        </p:nvSpPr>
        <p:spPr>
          <a:xfrm>
            <a:off x="5804843" y="1754072"/>
            <a:ext cx="1612621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8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F44068E-F00C-89EF-B555-72AC1DCC5831}"/>
              </a:ext>
            </a:extLst>
          </p:cNvPr>
          <p:cNvSpPr txBox="1"/>
          <p:nvPr/>
        </p:nvSpPr>
        <p:spPr>
          <a:xfrm>
            <a:off x="1063250" y="2530764"/>
            <a:ext cx="3767640" cy="1085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0552288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F27392E-528D-63E1-9D5F-3A1B0B51804C}"/>
              </a:ext>
            </a:extLst>
          </p:cNvPr>
          <p:cNvGrpSpPr/>
          <p:nvPr/>
        </p:nvGrpSpPr>
        <p:grpSpPr>
          <a:xfrm>
            <a:off x="2624860" y="251462"/>
            <a:ext cx="3828302" cy="514803"/>
            <a:chOff x="1031730" y="1861752"/>
            <a:chExt cx="2694486" cy="51480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0089B2B-E12F-6C5D-7D9B-DC54832ED89B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4804F7-0842-9AF4-3D81-CE1C23489608}"/>
                </a:ext>
              </a:extLst>
            </p:cNvPr>
            <p:cNvSpPr txBox="1"/>
            <p:nvPr/>
          </p:nvSpPr>
          <p:spPr>
            <a:xfrm>
              <a:off x="1925281" y="1965263"/>
              <a:ext cx="106280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99D2BD6-1EF8-AC88-0175-794298ACA66B}"/>
              </a:ext>
            </a:extLst>
          </p:cNvPr>
          <p:cNvSpPr txBox="1"/>
          <p:nvPr/>
        </p:nvSpPr>
        <p:spPr>
          <a:xfrm>
            <a:off x="2915816" y="262641"/>
            <a:ext cx="58669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cxnSp>
        <p:nvCxnSpPr>
          <p:cNvPr id="2" name="Straight Connector 50">
            <a:extLst>
              <a:ext uri="{FF2B5EF4-FFF2-40B4-BE49-F238E27FC236}">
                <a16:creationId xmlns:a16="http://schemas.microsoft.com/office/drawing/2014/main" id="{3F579EAE-54DC-578E-6E12-2D07FBF8DDC1}"/>
              </a:ext>
            </a:extLst>
          </p:cNvPr>
          <p:cNvCxnSpPr/>
          <p:nvPr/>
        </p:nvCxnSpPr>
        <p:spPr>
          <a:xfrm flipV="1">
            <a:off x="827157" y="3987993"/>
            <a:ext cx="742310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11">
            <a:extLst>
              <a:ext uri="{FF2B5EF4-FFF2-40B4-BE49-F238E27FC236}">
                <a16:creationId xmlns:a16="http://schemas.microsoft.com/office/drawing/2014/main" id="{CC84D57B-1359-A506-8916-58BA8F05CAB2}"/>
              </a:ext>
            </a:extLst>
          </p:cNvPr>
          <p:cNvSpPr/>
          <p:nvPr/>
        </p:nvSpPr>
        <p:spPr>
          <a:xfrm>
            <a:off x="969504" y="1419622"/>
            <a:ext cx="1470039" cy="2139405"/>
          </a:xfrm>
          <a:prstGeom prst="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8" name="Right Triangle 3">
            <a:extLst>
              <a:ext uri="{FF2B5EF4-FFF2-40B4-BE49-F238E27FC236}">
                <a16:creationId xmlns:a16="http://schemas.microsoft.com/office/drawing/2014/main" id="{17191B9B-FFA3-E605-6800-B0293597B833}"/>
              </a:ext>
            </a:extLst>
          </p:cNvPr>
          <p:cNvSpPr/>
          <p:nvPr/>
        </p:nvSpPr>
        <p:spPr>
          <a:xfrm rot="10800000">
            <a:off x="611560" y="3166832"/>
            <a:ext cx="365948" cy="402799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9" name="Group 5">
            <a:extLst>
              <a:ext uri="{FF2B5EF4-FFF2-40B4-BE49-F238E27FC236}">
                <a16:creationId xmlns:a16="http://schemas.microsoft.com/office/drawing/2014/main" id="{73346864-B847-3C21-A346-6D73895D37D4}"/>
              </a:ext>
            </a:extLst>
          </p:cNvPr>
          <p:cNvGrpSpPr/>
          <p:nvPr/>
        </p:nvGrpSpPr>
        <p:grpSpPr>
          <a:xfrm>
            <a:off x="611560" y="2734604"/>
            <a:ext cx="1378687" cy="442832"/>
            <a:chOff x="1890838" y="4625267"/>
            <a:chExt cx="2068558" cy="706285"/>
          </a:xfrm>
        </p:grpSpPr>
        <p:sp>
          <p:nvSpPr>
            <p:cNvPr id="11" name="Rectangle 6">
              <a:extLst>
                <a:ext uri="{FF2B5EF4-FFF2-40B4-BE49-F238E27FC236}">
                  <a16:creationId xmlns:a16="http://schemas.microsoft.com/office/drawing/2014/main" id="{2E12CCDA-E254-4B83-C898-FE58F4E81F9D}"/>
                </a:ext>
              </a:extLst>
            </p:cNvPr>
            <p:cNvSpPr/>
            <p:nvPr/>
          </p:nvSpPr>
          <p:spPr>
            <a:xfrm>
              <a:off x="1890838" y="4625267"/>
              <a:ext cx="2068558" cy="706285"/>
            </a:xfrm>
            <a:prstGeom prst="rect">
              <a:avLst/>
            </a:prstGeom>
            <a:gradFill flip="none" rotWithShape="1"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8100000" scaled="1"/>
              <a:tileRect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en-US">
                <a:cs typeface="+mn-ea"/>
              </a:endParaRPr>
            </a:p>
          </p:txBody>
        </p:sp>
        <p:sp>
          <p:nvSpPr>
            <p:cNvPr id="13" name="Oval 7">
              <a:extLst>
                <a:ext uri="{FF2B5EF4-FFF2-40B4-BE49-F238E27FC236}">
                  <a16:creationId xmlns:a16="http://schemas.microsoft.com/office/drawing/2014/main" id="{9CC5F23D-3A60-9FC0-B7E9-82AFD89D6233}"/>
                </a:ext>
              </a:extLst>
            </p:cNvPr>
            <p:cNvSpPr/>
            <p:nvPr/>
          </p:nvSpPr>
          <p:spPr>
            <a:xfrm>
              <a:off x="1961590" y="4696199"/>
              <a:ext cx="83110" cy="83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15" name="Oval 8">
              <a:extLst>
                <a:ext uri="{FF2B5EF4-FFF2-40B4-BE49-F238E27FC236}">
                  <a16:creationId xmlns:a16="http://schemas.microsoft.com/office/drawing/2014/main" id="{1A8AA3FA-CC58-C61C-5564-A82983CB1EAC}"/>
                </a:ext>
              </a:extLst>
            </p:cNvPr>
            <p:cNvSpPr/>
            <p:nvPr/>
          </p:nvSpPr>
          <p:spPr>
            <a:xfrm>
              <a:off x="1961590" y="5194674"/>
              <a:ext cx="83110" cy="83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17" name="Oval 9">
              <a:extLst>
                <a:ext uri="{FF2B5EF4-FFF2-40B4-BE49-F238E27FC236}">
                  <a16:creationId xmlns:a16="http://schemas.microsoft.com/office/drawing/2014/main" id="{5BB9C220-4BBC-BD88-2106-9DBAA01B31B6}"/>
                </a:ext>
              </a:extLst>
            </p:cNvPr>
            <p:cNvSpPr/>
            <p:nvPr/>
          </p:nvSpPr>
          <p:spPr>
            <a:xfrm>
              <a:off x="3802486" y="4696199"/>
              <a:ext cx="83110" cy="83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18" name="Oval 10">
              <a:extLst>
                <a:ext uri="{FF2B5EF4-FFF2-40B4-BE49-F238E27FC236}">
                  <a16:creationId xmlns:a16="http://schemas.microsoft.com/office/drawing/2014/main" id="{BE034517-ACDD-A82D-F841-4F5B87E19F00}"/>
                </a:ext>
              </a:extLst>
            </p:cNvPr>
            <p:cNvSpPr/>
            <p:nvPr/>
          </p:nvSpPr>
          <p:spPr>
            <a:xfrm>
              <a:off x="3802486" y="5194674"/>
              <a:ext cx="83110" cy="83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</p:grpSp>
      <p:sp>
        <p:nvSpPr>
          <p:cNvPr id="38" name="Rectangle 14">
            <a:extLst>
              <a:ext uri="{FF2B5EF4-FFF2-40B4-BE49-F238E27FC236}">
                <a16:creationId xmlns:a16="http://schemas.microsoft.com/office/drawing/2014/main" id="{FBDCBD5B-E40F-60E9-E58E-ED30CBA6A976}"/>
              </a:ext>
            </a:extLst>
          </p:cNvPr>
          <p:cNvSpPr/>
          <p:nvPr/>
        </p:nvSpPr>
        <p:spPr>
          <a:xfrm>
            <a:off x="2906409" y="1419622"/>
            <a:ext cx="1470039" cy="2139405"/>
          </a:xfrm>
          <a:prstGeom prst="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Right Triangle 16">
            <a:extLst>
              <a:ext uri="{FF2B5EF4-FFF2-40B4-BE49-F238E27FC236}">
                <a16:creationId xmlns:a16="http://schemas.microsoft.com/office/drawing/2014/main" id="{24DC1263-2125-1CCA-5178-EA46981C84BC}"/>
              </a:ext>
            </a:extLst>
          </p:cNvPr>
          <p:cNvSpPr/>
          <p:nvPr/>
        </p:nvSpPr>
        <p:spPr>
          <a:xfrm rot="10800000">
            <a:off x="2548466" y="3166832"/>
            <a:ext cx="365948" cy="402799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grpSp>
        <p:nvGrpSpPr>
          <p:cNvPr id="41" name="Group 17">
            <a:extLst>
              <a:ext uri="{FF2B5EF4-FFF2-40B4-BE49-F238E27FC236}">
                <a16:creationId xmlns:a16="http://schemas.microsoft.com/office/drawing/2014/main" id="{623274A2-045E-7BD6-E635-B7F6E7B62F59}"/>
              </a:ext>
            </a:extLst>
          </p:cNvPr>
          <p:cNvGrpSpPr/>
          <p:nvPr/>
        </p:nvGrpSpPr>
        <p:grpSpPr>
          <a:xfrm>
            <a:off x="2548466" y="2734604"/>
            <a:ext cx="1378687" cy="442832"/>
            <a:chOff x="1890838" y="4625267"/>
            <a:chExt cx="2068558" cy="706285"/>
          </a:xfrm>
        </p:grpSpPr>
        <p:sp>
          <p:nvSpPr>
            <p:cNvPr id="42" name="Rectangle 18">
              <a:extLst>
                <a:ext uri="{FF2B5EF4-FFF2-40B4-BE49-F238E27FC236}">
                  <a16:creationId xmlns:a16="http://schemas.microsoft.com/office/drawing/2014/main" id="{325AE4B7-8005-957F-FC92-E268DDF5C77F}"/>
                </a:ext>
              </a:extLst>
            </p:cNvPr>
            <p:cNvSpPr/>
            <p:nvPr/>
          </p:nvSpPr>
          <p:spPr>
            <a:xfrm>
              <a:off x="1890838" y="4625267"/>
              <a:ext cx="2068558" cy="706285"/>
            </a:xfrm>
            <a:prstGeom prst="rect">
              <a:avLst/>
            </a:prstGeom>
            <a:gradFill flip="none" rotWithShape="1"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8100000" scaled="1"/>
              <a:tileRect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en-US">
                <a:cs typeface="+mn-ea"/>
              </a:endParaRPr>
            </a:p>
          </p:txBody>
        </p:sp>
        <p:sp>
          <p:nvSpPr>
            <p:cNvPr id="43" name="Oval 19">
              <a:extLst>
                <a:ext uri="{FF2B5EF4-FFF2-40B4-BE49-F238E27FC236}">
                  <a16:creationId xmlns:a16="http://schemas.microsoft.com/office/drawing/2014/main" id="{FD40DEF5-DE64-98D1-3E1C-61ED96DCBDC5}"/>
                </a:ext>
              </a:extLst>
            </p:cNvPr>
            <p:cNvSpPr/>
            <p:nvPr/>
          </p:nvSpPr>
          <p:spPr>
            <a:xfrm>
              <a:off x="1961590" y="4696199"/>
              <a:ext cx="83110" cy="83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44" name="Oval 20">
              <a:extLst>
                <a:ext uri="{FF2B5EF4-FFF2-40B4-BE49-F238E27FC236}">
                  <a16:creationId xmlns:a16="http://schemas.microsoft.com/office/drawing/2014/main" id="{45370428-5EAD-9C4A-C692-B6E1AF439A53}"/>
                </a:ext>
              </a:extLst>
            </p:cNvPr>
            <p:cNvSpPr/>
            <p:nvPr/>
          </p:nvSpPr>
          <p:spPr>
            <a:xfrm>
              <a:off x="1961590" y="5194674"/>
              <a:ext cx="83110" cy="83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45" name="Oval 21">
              <a:extLst>
                <a:ext uri="{FF2B5EF4-FFF2-40B4-BE49-F238E27FC236}">
                  <a16:creationId xmlns:a16="http://schemas.microsoft.com/office/drawing/2014/main" id="{434607AC-B511-A765-36D6-39DE4298D741}"/>
                </a:ext>
              </a:extLst>
            </p:cNvPr>
            <p:cNvSpPr/>
            <p:nvPr/>
          </p:nvSpPr>
          <p:spPr>
            <a:xfrm>
              <a:off x="3802486" y="4696199"/>
              <a:ext cx="83110" cy="83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46" name="Oval 22">
              <a:extLst>
                <a:ext uri="{FF2B5EF4-FFF2-40B4-BE49-F238E27FC236}">
                  <a16:creationId xmlns:a16="http://schemas.microsoft.com/office/drawing/2014/main" id="{24A6B02B-1ACC-3519-9261-8408EFD0EF9B}"/>
                </a:ext>
              </a:extLst>
            </p:cNvPr>
            <p:cNvSpPr/>
            <p:nvPr/>
          </p:nvSpPr>
          <p:spPr>
            <a:xfrm>
              <a:off x="3802486" y="5194674"/>
              <a:ext cx="83110" cy="83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</p:grpSp>
      <p:sp>
        <p:nvSpPr>
          <p:cNvPr id="47" name="Rectangle 23">
            <a:extLst>
              <a:ext uri="{FF2B5EF4-FFF2-40B4-BE49-F238E27FC236}">
                <a16:creationId xmlns:a16="http://schemas.microsoft.com/office/drawing/2014/main" id="{B2137EFA-A1E8-3BE1-F33F-70AEE402FE2D}"/>
              </a:ext>
            </a:extLst>
          </p:cNvPr>
          <p:cNvSpPr/>
          <p:nvPr/>
        </p:nvSpPr>
        <p:spPr>
          <a:xfrm>
            <a:off x="4843317" y="1419622"/>
            <a:ext cx="1470039" cy="2139405"/>
          </a:xfrm>
          <a:prstGeom prst="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Right Triangle 25">
            <a:extLst>
              <a:ext uri="{FF2B5EF4-FFF2-40B4-BE49-F238E27FC236}">
                <a16:creationId xmlns:a16="http://schemas.microsoft.com/office/drawing/2014/main" id="{68ACAB1A-113D-C200-C68B-95501435B177}"/>
              </a:ext>
            </a:extLst>
          </p:cNvPr>
          <p:cNvSpPr/>
          <p:nvPr/>
        </p:nvSpPr>
        <p:spPr>
          <a:xfrm rot="10800000">
            <a:off x="4485372" y="3166832"/>
            <a:ext cx="365948" cy="402799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grpSp>
        <p:nvGrpSpPr>
          <p:cNvPr id="50" name="Group 26">
            <a:extLst>
              <a:ext uri="{FF2B5EF4-FFF2-40B4-BE49-F238E27FC236}">
                <a16:creationId xmlns:a16="http://schemas.microsoft.com/office/drawing/2014/main" id="{2DC9DDAA-D2B4-B07D-FB36-84492ACD468F}"/>
              </a:ext>
            </a:extLst>
          </p:cNvPr>
          <p:cNvGrpSpPr/>
          <p:nvPr/>
        </p:nvGrpSpPr>
        <p:grpSpPr>
          <a:xfrm>
            <a:off x="4485372" y="2734604"/>
            <a:ext cx="1378687" cy="442832"/>
            <a:chOff x="1890838" y="4625267"/>
            <a:chExt cx="2068558" cy="706285"/>
          </a:xfrm>
        </p:grpSpPr>
        <p:sp>
          <p:nvSpPr>
            <p:cNvPr id="51" name="Rectangle 27">
              <a:extLst>
                <a:ext uri="{FF2B5EF4-FFF2-40B4-BE49-F238E27FC236}">
                  <a16:creationId xmlns:a16="http://schemas.microsoft.com/office/drawing/2014/main" id="{378D4414-F149-AA74-C4C6-E919B7FBC3AA}"/>
                </a:ext>
              </a:extLst>
            </p:cNvPr>
            <p:cNvSpPr/>
            <p:nvPr/>
          </p:nvSpPr>
          <p:spPr>
            <a:xfrm>
              <a:off x="1890838" y="4625267"/>
              <a:ext cx="2068558" cy="706285"/>
            </a:xfrm>
            <a:prstGeom prst="rect">
              <a:avLst/>
            </a:prstGeom>
            <a:gradFill flip="none" rotWithShape="1"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8100000" scaled="1"/>
              <a:tileRect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en-US">
                <a:cs typeface="+mn-ea"/>
              </a:endParaRPr>
            </a:p>
          </p:txBody>
        </p:sp>
        <p:sp>
          <p:nvSpPr>
            <p:cNvPr id="52" name="Oval 28">
              <a:extLst>
                <a:ext uri="{FF2B5EF4-FFF2-40B4-BE49-F238E27FC236}">
                  <a16:creationId xmlns:a16="http://schemas.microsoft.com/office/drawing/2014/main" id="{745471D0-74C4-6A0E-16BF-EBC8ECB9D7F2}"/>
                </a:ext>
              </a:extLst>
            </p:cNvPr>
            <p:cNvSpPr/>
            <p:nvPr/>
          </p:nvSpPr>
          <p:spPr>
            <a:xfrm>
              <a:off x="1961590" y="4696199"/>
              <a:ext cx="83110" cy="83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53" name="Oval 29">
              <a:extLst>
                <a:ext uri="{FF2B5EF4-FFF2-40B4-BE49-F238E27FC236}">
                  <a16:creationId xmlns:a16="http://schemas.microsoft.com/office/drawing/2014/main" id="{5DCFB8C2-731D-B3AF-7CBF-279D2F4C03CC}"/>
                </a:ext>
              </a:extLst>
            </p:cNvPr>
            <p:cNvSpPr/>
            <p:nvPr/>
          </p:nvSpPr>
          <p:spPr>
            <a:xfrm>
              <a:off x="1961590" y="5194674"/>
              <a:ext cx="83110" cy="83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54" name="Oval 30">
              <a:extLst>
                <a:ext uri="{FF2B5EF4-FFF2-40B4-BE49-F238E27FC236}">
                  <a16:creationId xmlns:a16="http://schemas.microsoft.com/office/drawing/2014/main" id="{0A1DA9EB-54B4-B419-D2AC-70638333C286}"/>
                </a:ext>
              </a:extLst>
            </p:cNvPr>
            <p:cNvSpPr/>
            <p:nvPr/>
          </p:nvSpPr>
          <p:spPr>
            <a:xfrm>
              <a:off x="3802486" y="4696199"/>
              <a:ext cx="83110" cy="83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55" name="Oval 31">
              <a:extLst>
                <a:ext uri="{FF2B5EF4-FFF2-40B4-BE49-F238E27FC236}">
                  <a16:creationId xmlns:a16="http://schemas.microsoft.com/office/drawing/2014/main" id="{D61F0863-5A6B-7A95-CEA0-3C4C12D0F45C}"/>
                </a:ext>
              </a:extLst>
            </p:cNvPr>
            <p:cNvSpPr/>
            <p:nvPr/>
          </p:nvSpPr>
          <p:spPr>
            <a:xfrm>
              <a:off x="3802486" y="5194674"/>
              <a:ext cx="83110" cy="83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</p:grpSp>
      <p:sp>
        <p:nvSpPr>
          <p:cNvPr id="56" name="Rectangle 32">
            <a:extLst>
              <a:ext uri="{FF2B5EF4-FFF2-40B4-BE49-F238E27FC236}">
                <a16:creationId xmlns:a16="http://schemas.microsoft.com/office/drawing/2014/main" id="{F782CBA4-6234-FF07-FA92-F96C1CC48A40}"/>
              </a:ext>
            </a:extLst>
          </p:cNvPr>
          <p:cNvSpPr/>
          <p:nvPr/>
        </p:nvSpPr>
        <p:spPr>
          <a:xfrm>
            <a:off x="6780223" y="1419622"/>
            <a:ext cx="1470039" cy="2139405"/>
          </a:xfrm>
          <a:prstGeom prst="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8" name="Right Triangle 34">
            <a:extLst>
              <a:ext uri="{FF2B5EF4-FFF2-40B4-BE49-F238E27FC236}">
                <a16:creationId xmlns:a16="http://schemas.microsoft.com/office/drawing/2014/main" id="{0F57D14F-7493-674C-A215-339DC56FDD9E}"/>
              </a:ext>
            </a:extLst>
          </p:cNvPr>
          <p:cNvSpPr/>
          <p:nvPr/>
        </p:nvSpPr>
        <p:spPr>
          <a:xfrm rot="10800000">
            <a:off x="6422279" y="3166832"/>
            <a:ext cx="365948" cy="402799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grpSp>
        <p:nvGrpSpPr>
          <p:cNvPr id="59" name="Group 35">
            <a:extLst>
              <a:ext uri="{FF2B5EF4-FFF2-40B4-BE49-F238E27FC236}">
                <a16:creationId xmlns:a16="http://schemas.microsoft.com/office/drawing/2014/main" id="{548B1BC0-C4B6-F4D8-727C-B7F102555FB4}"/>
              </a:ext>
            </a:extLst>
          </p:cNvPr>
          <p:cNvGrpSpPr/>
          <p:nvPr/>
        </p:nvGrpSpPr>
        <p:grpSpPr>
          <a:xfrm>
            <a:off x="6422279" y="2734604"/>
            <a:ext cx="1378687" cy="442832"/>
            <a:chOff x="1890838" y="4625267"/>
            <a:chExt cx="2068558" cy="706285"/>
          </a:xfrm>
        </p:grpSpPr>
        <p:sp>
          <p:nvSpPr>
            <p:cNvPr id="60" name="Rectangle 36">
              <a:extLst>
                <a:ext uri="{FF2B5EF4-FFF2-40B4-BE49-F238E27FC236}">
                  <a16:creationId xmlns:a16="http://schemas.microsoft.com/office/drawing/2014/main" id="{82B95B13-7696-9C5C-CA0C-8CE43576DCFB}"/>
                </a:ext>
              </a:extLst>
            </p:cNvPr>
            <p:cNvSpPr/>
            <p:nvPr/>
          </p:nvSpPr>
          <p:spPr>
            <a:xfrm>
              <a:off x="1890838" y="4625267"/>
              <a:ext cx="2068558" cy="706285"/>
            </a:xfrm>
            <a:prstGeom prst="rect">
              <a:avLst/>
            </a:prstGeom>
            <a:gradFill flip="none" rotWithShape="1"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8100000" scaled="1"/>
              <a:tileRect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en-US">
                <a:cs typeface="+mn-ea"/>
              </a:endParaRPr>
            </a:p>
          </p:txBody>
        </p:sp>
        <p:sp>
          <p:nvSpPr>
            <p:cNvPr id="61" name="Oval 37">
              <a:extLst>
                <a:ext uri="{FF2B5EF4-FFF2-40B4-BE49-F238E27FC236}">
                  <a16:creationId xmlns:a16="http://schemas.microsoft.com/office/drawing/2014/main" id="{85277111-F785-C0C7-4C17-40C28C1D39E4}"/>
                </a:ext>
              </a:extLst>
            </p:cNvPr>
            <p:cNvSpPr/>
            <p:nvPr/>
          </p:nvSpPr>
          <p:spPr>
            <a:xfrm>
              <a:off x="1961590" y="4696199"/>
              <a:ext cx="83110" cy="83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62" name="Oval 38">
              <a:extLst>
                <a:ext uri="{FF2B5EF4-FFF2-40B4-BE49-F238E27FC236}">
                  <a16:creationId xmlns:a16="http://schemas.microsoft.com/office/drawing/2014/main" id="{56366F7C-6C8F-172C-D150-8E49313CB303}"/>
                </a:ext>
              </a:extLst>
            </p:cNvPr>
            <p:cNvSpPr/>
            <p:nvPr/>
          </p:nvSpPr>
          <p:spPr>
            <a:xfrm>
              <a:off x="1961590" y="5194674"/>
              <a:ext cx="83110" cy="83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63" name="Oval 39">
              <a:extLst>
                <a:ext uri="{FF2B5EF4-FFF2-40B4-BE49-F238E27FC236}">
                  <a16:creationId xmlns:a16="http://schemas.microsoft.com/office/drawing/2014/main" id="{B6ECEBD9-9EA4-8A2A-4C24-5CD6436F382E}"/>
                </a:ext>
              </a:extLst>
            </p:cNvPr>
            <p:cNvSpPr/>
            <p:nvPr/>
          </p:nvSpPr>
          <p:spPr>
            <a:xfrm>
              <a:off x="3802486" y="4696199"/>
              <a:ext cx="83110" cy="83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64" name="Oval 40">
              <a:extLst>
                <a:ext uri="{FF2B5EF4-FFF2-40B4-BE49-F238E27FC236}">
                  <a16:creationId xmlns:a16="http://schemas.microsoft.com/office/drawing/2014/main" id="{5B64F684-699F-A2C8-626D-2AA5888D2C26}"/>
                </a:ext>
              </a:extLst>
            </p:cNvPr>
            <p:cNvSpPr/>
            <p:nvPr/>
          </p:nvSpPr>
          <p:spPr>
            <a:xfrm>
              <a:off x="3802486" y="5194674"/>
              <a:ext cx="83110" cy="83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</p:grpSp>
      <p:sp>
        <p:nvSpPr>
          <p:cNvPr id="65" name="Oval 41">
            <a:extLst>
              <a:ext uri="{FF2B5EF4-FFF2-40B4-BE49-F238E27FC236}">
                <a16:creationId xmlns:a16="http://schemas.microsoft.com/office/drawing/2014/main" id="{CCE01961-5068-ADB0-9B08-615A621B6EB0}"/>
              </a:ext>
            </a:extLst>
          </p:cNvPr>
          <p:cNvSpPr/>
          <p:nvPr/>
        </p:nvSpPr>
        <p:spPr>
          <a:xfrm>
            <a:off x="788149" y="3801897"/>
            <a:ext cx="378716" cy="378716"/>
          </a:xfrm>
          <a:prstGeom prst="ellipse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7" name="Oval 43">
            <a:extLst>
              <a:ext uri="{FF2B5EF4-FFF2-40B4-BE49-F238E27FC236}">
                <a16:creationId xmlns:a16="http://schemas.microsoft.com/office/drawing/2014/main" id="{816F0E5B-612B-E5D6-A2AA-37EA0520B8D8}"/>
              </a:ext>
            </a:extLst>
          </p:cNvPr>
          <p:cNvSpPr/>
          <p:nvPr/>
        </p:nvSpPr>
        <p:spPr>
          <a:xfrm>
            <a:off x="2725057" y="3801897"/>
            <a:ext cx="378716" cy="378716"/>
          </a:xfrm>
          <a:prstGeom prst="ellipse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9" name="Oval 45">
            <a:extLst>
              <a:ext uri="{FF2B5EF4-FFF2-40B4-BE49-F238E27FC236}">
                <a16:creationId xmlns:a16="http://schemas.microsoft.com/office/drawing/2014/main" id="{DD9042CD-0341-B8D2-73E4-6B0C3E72FB85}"/>
              </a:ext>
            </a:extLst>
          </p:cNvPr>
          <p:cNvSpPr/>
          <p:nvPr/>
        </p:nvSpPr>
        <p:spPr>
          <a:xfrm>
            <a:off x="4661964" y="3801897"/>
            <a:ext cx="378716" cy="378716"/>
          </a:xfrm>
          <a:prstGeom prst="ellipse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1" name="Oval 47">
            <a:extLst>
              <a:ext uri="{FF2B5EF4-FFF2-40B4-BE49-F238E27FC236}">
                <a16:creationId xmlns:a16="http://schemas.microsoft.com/office/drawing/2014/main" id="{804E0C5E-CBE8-FD52-B1B9-34201540EF37}"/>
              </a:ext>
            </a:extLst>
          </p:cNvPr>
          <p:cNvSpPr/>
          <p:nvPr/>
        </p:nvSpPr>
        <p:spPr>
          <a:xfrm>
            <a:off x="6598872" y="3801897"/>
            <a:ext cx="378716" cy="378716"/>
          </a:xfrm>
          <a:prstGeom prst="ellipse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3" name="Oval 53">
            <a:extLst>
              <a:ext uri="{FF2B5EF4-FFF2-40B4-BE49-F238E27FC236}">
                <a16:creationId xmlns:a16="http://schemas.microsoft.com/office/drawing/2014/main" id="{3F677589-2DA5-F89C-3BA1-97598069FF81}"/>
              </a:ext>
            </a:extLst>
          </p:cNvPr>
          <p:cNvSpPr/>
          <p:nvPr/>
        </p:nvSpPr>
        <p:spPr>
          <a:xfrm>
            <a:off x="8160431" y="3935128"/>
            <a:ext cx="105728" cy="105728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4" name="TextBox 54">
            <a:extLst>
              <a:ext uri="{FF2B5EF4-FFF2-40B4-BE49-F238E27FC236}">
                <a16:creationId xmlns:a16="http://schemas.microsoft.com/office/drawing/2014/main" id="{DF6972E9-49C6-F7DC-AC8E-470E79A7CBEC}"/>
              </a:ext>
            </a:extLst>
          </p:cNvPr>
          <p:cNvSpPr txBox="1"/>
          <p:nvPr/>
        </p:nvSpPr>
        <p:spPr>
          <a:xfrm>
            <a:off x="853473" y="2768958"/>
            <a:ext cx="831818" cy="40011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2020</a:t>
            </a:r>
          </a:p>
        </p:txBody>
      </p:sp>
      <p:sp>
        <p:nvSpPr>
          <p:cNvPr id="75" name="TextBox 55">
            <a:extLst>
              <a:ext uri="{FF2B5EF4-FFF2-40B4-BE49-F238E27FC236}">
                <a16:creationId xmlns:a16="http://schemas.microsoft.com/office/drawing/2014/main" id="{F8BD1538-8935-BBD4-40D0-B55CFAD75E4B}"/>
              </a:ext>
            </a:extLst>
          </p:cNvPr>
          <p:cNvSpPr txBox="1"/>
          <p:nvPr/>
        </p:nvSpPr>
        <p:spPr>
          <a:xfrm>
            <a:off x="2787236" y="2768957"/>
            <a:ext cx="895126" cy="40011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2021</a:t>
            </a:r>
          </a:p>
        </p:txBody>
      </p:sp>
      <p:sp>
        <p:nvSpPr>
          <p:cNvPr id="76" name="TextBox 56">
            <a:extLst>
              <a:ext uri="{FF2B5EF4-FFF2-40B4-BE49-F238E27FC236}">
                <a16:creationId xmlns:a16="http://schemas.microsoft.com/office/drawing/2014/main" id="{79D24B3D-DD4A-895A-62C8-B9E3297710B3}"/>
              </a:ext>
            </a:extLst>
          </p:cNvPr>
          <p:cNvSpPr txBox="1"/>
          <p:nvPr/>
        </p:nvSpPr>
        <p:spPr>
          <a:xfrm>
            <a:off x="4722901" y="2752244"/>
            <a:ext cx="907154" cy="40011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2022</a:t>
            </a:r>
          </a:p>
        </p:txBody>
      </p:sp>
      <p:sp>
        <p:nvSpPr>
          <p:cNvPr id="77" name="TextBox 57">
            <a:extLst>
              <a:ext uri="{FF2B5EF4-FFF2-40B4-BE49-F238E27FC236}">
                <a16:creationId xmlns:a16="http://schemas.microsoft.com/office/drawing/2014/main" id="{4F5D58AA-D631-72FC-270A-B5C95909C03F}"/>
              </a:ext>
            </a:extLst>
          </p:cNvPr>
          <p:cNvSpPr txBox="1"/>
          <p:nvPr/>
        </p:nvSpPr>
        <p:spPr>
          <a:xfrm>
            <a:off x="6686138" y="2768912"/>
            <a:ext cx="838190" cy="40011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2023</a:t>
            </a:r>
          </a:p>
        </p:txBody>
      </p:sp>
      <p:grpSp>
        <p:nvGrpSpPr>
          <p:cNvPr id="79" name="Group 71">
            <a:extLst>
              <a:ext uri="{FF2B5EF4-FFF2-40B4-BE49-F238E27FC236}">
                <a16:creationId xmlns:a16="http://schemas.microsoft.com/office/drawing/2014/main" id="{431441ED-F911-825C-AA31-1B5899E5182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436917" y="1694195"/>
            <a:ext cx="282837" cy="237022"/>
            <a:chOff x="4518" y="854"/>
            <a:chExt cx="3809" cy="3192"/>
          </a:xfrm>
          <a:solidFill>
            <a:schemeClr val="bg1"/>
          </a:solidFill>
        </p:grpSpPr>
        <p:sp>
          <p:nvSpPr>
            <p:cNvPr id="80" name="Freeform 73">
              <a:extLst>
                <a:ext uri="{FF2B5EF4-FFF2-40B4-BE49-F238E27FC236}">
                  <a16:creationId xmlns:a16="http://schemas.microsoft.com/office/drawing/2014/main" id="{D40C4873-6D23-6B2E-028C-FED7D01A9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8" y="1636"/>
              <a:ext cx="2601" cy="2410"/>
            </a:xfrm>
            <a:custGeom>
              <a:avLst/>
              <a:gdLst>
                <a:gd name="T0" fmla="*/ 149 w 2601"/>
                <a:gd name="T1" fmla="*/ 0 h 2410"/>
                <a:gd name="T2" fmla="*/ 1086 w 2601"/>
                <a:gd name="T3" fmla="*/ 0 h 2410"/>
                <a:gd name="T4" fmla="*/ 1086 w 2601"/>
                <a:gd name="T5" fmla="*/ 859 h 2410"/>
                <a:gd name="T6" fmla="*/ 1089 w 2601"/>
                <a:gd name="T7" fmla="*/ 904 h 2410"/>
                <a:gd name="T8" fmla="*/ 1100 w 2601"/>
                <a:gd name="T9" fmla="*/ 946 h 2410"/>
                <a:gd name="T10" fmla="*/ 1116 w 2601"/>
                <a:gd name="T11" fmla="*/ 984 h 2410"/>
                <a:gd name="T12" fmla="*/ 1138 w 2601"/>
                <a:gd name="T13" fmla="*/ 1020 h 2410"/>
                <a:gd name="T14" fmla="*/ 1166 w 2601"/>
                <a:gd name="T15" fmla="*/ 1052 h 2410"/>
                <a:gd name="T16" fmla="*/ 1197 w 2601"/>
                <a:gd name="T17" fmla="*/ 1079 h 2410"/>
                <a:gd name="T18" fmla="*/ 1233 w 2601"/>
                <a:gd name="T19" fmla="*/ 1101 h 2410"/>
                <a:gd name="T20" fmla="*/ 1272 w 2601"/>
                <a:gd name="T21" fmla="*/ 1118 h 2410"/>
                <a:gd name="T22" fmla="*/ 1314 w 2601"/>
                <a:gd name="T23" fmla="*/ 1129 h 2410"/>
                <a:gd name="T24" fmla="*/ 1358 w 2601"/>
                <a:gd name="T25" fmla="*/ 1132 h 2410"/>
                <a:gd name="T26" fmla="*/ 1358 w 2601"/>
                <a:gd name="T27" fmla="*/ 1132 h 2410"/>
                <a:gd name="T28" fmla="*/ 2601 w 2601"/>
                <a:gd name="T29" fmla="*/ 1132 h 2410"/>
                <a:gd name="T30" fmla="*/ 2601 w 2601"/>
                <a:gd name="T31" fmla="*/ 1642 h 2410"/>
                <a:gd name="T32" fmla="*/ 2597 w 2601"/>
                <a:gd name="T33" fmla="*/ 1672 h 2410"/>
                <a:gd name="T34" fmla="*/ 2589 w 2601"/>
                <a:gd name="T35" fmla="*/ 1700 h 2410"/>
                <a:gd name="T36" fmla="*/ 2575 w 2601"/>
                <a:gd name="T37" fmla="*/ 1725 h 2410"/>
                <a:gd name="T38" fmla="*/ 2557 w 2601"/>
                <a:gd name="T39" fmla="*/ 1747 h 2410"/>
                <a:gd name="T40" fmla="*/ 2535 w 2601"/>
                <a:gd name="T41" fmla="*/ 1766 h 2410"/>
                <a:gd name="T42" fmla="*/ 2509 w 2601"/>
                <a:gd name="T43" fmla="*/ 1780 h 2410"/>
                <a:gd name="T44" fmla="*/ 2482 w 2601"/>
                <a:gd name="T45" fmla="*/ 1788 h 2410"/>
                <a:gd name="T46" fmla="*/ 2451 w 2601"/>
                <a:gd name="T47" fmla="*/ 1791 h 2410"/>
                <a:gd name="T48" fmla="*/ 1137 w 2601"/>
                <a:gd name="T49" fmla="*/ 1791 h 2410"/>
                <a:gd name="T50" fmla="*/ 540 w 2601"/>
                <a:gd name="T51" fmla="*/ 2388 h 2410"/>
                <a:gd name="T52" fmla="*/ 523 w 2601"/>
                <a:gd name="T53" fmla="*/ 2401 h 2410"/>
                <a:gd name="T54" fmla="*/ 505 w 2601"/>
                <a:gd name="T55" fmla="*/ 2408 h 2410"/>
                <a:gd name="T56" fmla="*/ 486 w 2601"/>
                <a:gd name="T57" fmla="*/ 2410 h 2410"/>
                <a:gd name="T58" fmla="*/ 467 w 2601"/>
                <a:gd name="T59" fmla="*/ 2408 h 2410"/>
                <a:gd name="T60" fmla="*/ 450 w 2601"/>
                <a:gd name="T61" fmla="*/ 2401 h 2410"/>
                <a:gd name="T62" fmla="*/ 435 w 2601"/>
                <a:gd name="T63" fmla="*/ 2389 h 2410"/>
                <a:gd name="T64" fmla="*/ 423 w 2601"/>
                <a:gd name="T65" fmla="*/ 2374 h 2410"/>
                <a:gd name="T66" fmla="*/ 415 w 2601"/>
                <a:gd name="T67" fmla="*/ 2356 h 2410"/>
                <a:gd name="T68" fmla="*/ 412 w 2601"/>
                <a:gd name="T69" fmla="*/ 2335 h 2410"/>
                <a:gd name="T70" fmla="*/ 412 w 2601"/>
                <a:gd name="T71" fmla="*/ 1791 h 2410"/>
                <a:gd name="T72" fmla="*/ 149 w 2601"/>
                <a:gd name="T73" fmla="*/ 1791 h 2410"/>
                <a:gd name="T74" fmla="*/ 119 w 2601"/>
                <a:gd name="T75" fmla="*/ 1788 h 2410"/>
                <a:gd name="T76" fmla="*/ 91 w 2601"/>
                <a:gd name="T77" fmla="*/ 1780 h 2410"/>
                <a:gd name="T78" fmla="*/ 66 w 2601"/>
                <a:gd name="T79" fmla="*/ 1766 h 2410"/>
                <a:gd name="T80" fmla="*/ 44 w 2601"/>
                <a:gd name="T81" fmla="*/ 1747 h 2410"/>
                <a:gd name="T82" fmla="*/ 25 w 2601"/>
                <a:gd name="T83" fmla="*/ 1725 h 2410"/>
                <a:gd name="T84" fmla="*/ 12 w 2601"/>
                <a:gd name="T85" fmla="*/ 1700 h 2410"/>
                <a:gd name="T86" fmla="*/ 3 w 2601"/>
                <a:gd name="T87" fmla="*/ 1672 h 2410"/>
                <a:gd name="T88" fmla="*/ 0 w 2601"/>
                <a:gd name="T89" fmla="*/ 1642 h 2410"/>
                <a:gd name="T90" fmla="*/ 0 w 2601"/>
                <a:gd name="T91" fmla="*/ 149 h 2410"/>
                <a:gd name="T92" fmla="*/ 3 w 2601"/>
                <a:gd name="T93" fmla="*/ 119 h 2410"/>
                <a:gd name="T94" fmla="*/ 12 w 2601"/>
                <a:gd name="T95" fmla="*/ 91 h 2410"/>
                <a:gd name="T96" fmla="*/ 25 w 2601"/>
                <a:gd name="T97" fmla="*/ 66 h 2410"/>
                <a:gd name="T98" fmla="*/ 44 w 2601"/>
                <a:gd name="T99" fmla="*/ 44 h 2410"/>
                <a:gd name="T100" fmla="*/ 66 w 2601"/>
                <a:gd name="T101" fmla="*/ 25 h 2410"/>
                <a:gd name="T102" fmla="*/ 91 w 2601"/>
                <a:gd name="T103" fmla="*/ 13 h 2410"/>
                <a:gd name="T104" fmla="*/ 119 w 2601"/>
                <a:gd name="T105" fmla="*/ 3 h 2410"/>
                <a:gd name="T106" fmla="*/ 149 w 2601"/>
                <a:gd name="T107" fmla="*/ 0 h 2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01" h="2410">
                  <a:moveTo>
                    <a:pt x="149" y="0"/>
                  </a:moveTo>
                  <a:lnTo>
                    <a:pt x="1086" y="0"/>
                  </a:lnTo>
                  <a:lnTo>
                    <a:pt x="1086" y="859"/>
                  </a:lnTo>
                  <a:lnTo>
                    <a:pt x="1089" y="904"/>
                  </a:lnTo>
                  <a:lnTo>
                    <a:pt x="1100" y="946"/>
                  </a:lnTo>
                  <a:lnTo>
                    <a:pt x="1116" y="984"/>
                  </a:lnTo>
                  <a:lnTo>
                    <a:pt x="1138" y="1020"/>
                  </a:lnTo>
                  <a:lnTo>
                    <a:pt x="1166" y="1052"/>
                  </a:lnTo>
                  <a:lnTo>
                    <a:pt x="1197" y="1079"/>
                  </a:lnTo>
                  <a:lnTo>
                    <a:pt x="1233" y="1101"/>
                  </a:lnTo>
                  <a:lnTo>
                    <a:pt x="1272" y="1118"/>
                  </a:lnTo>
                  <a:lnTo>
                    <a:pt x="1314" y="1129"/>
                  </a:lnTo>
                  <a:lnTo>
                    <a:pt x="1358" y="1132"/>
                  </a:lnTo>
                  <a:lnTo>
                    <a:pt x="1358" y="1132"/>
                  </a:lnTo>
                  <a:lnTo>
                    <a:pt x="2601" y="1132"/>
                  </a:lnTo>
                  <a:lnTo>
                    <a:pt x="2601" y="1642"/>
                  </a:lnTo>
                  <a:lnTo>
                    <a:pt x="2597" y="1672"/>
                  </a:lnTo>
                  <a:lnTo>
                    <a:pt x="2589" y="1700"/>
                  </a:lnTo>
                  <a:lnTo>
                    <a:pt x="2575" y="1725"/>
                  </a:lnTo>
                  <a:lnTo>
                    <a:pt x="2557" y="1747"/>
                  </a:lnTo>
                  <a:lnTo>
                    <a:pt x="2535" y="1766"/>
                  </a:lnTo>
                  <a:lnTo>
                    <a:pt x="2509" y="1780"/>
                  </a:lnTo>
                  <a:lnTo>
                    <a:pt x="2482" y="1788"/>
                  </a:lnTo>
                  <a:lnTo>
                    <a:pt x="2451" y="1791"/>
                  </a:lnTo>
                  <a:lnTo>
                    <a:pt x="1137" y="1791"/>
                  </a:lnTo>
                  <a:lnTo>
                    <a:pt x="540" y="2388"/>
                  </a:lnTo>
                  <a:lnTo>
                    <a:pt x="523" y="2401"/>
                  </a:lnTo>
                  <a:lnTo>
                    <a:pt x="505" y="2408"/>
                  </a:lnTo>
                  <a:lnTo>
                    <a:pt x="486" y="2410"/>
                  </a:lnTo>
                  <a:lnTo>
                    <a:pt x="467" y="2408"/>
                  </a:lnTo>
                  <a:lnTo>
                    <a:pt x="450" y="2401"/>
                  </a:lnTo>
                  <a:lnTo>
                    <a:pt x="435" y="2389"/>
                  </a:lnTo>
                  <a:lnTo>
                    <a:pt x="423" y="2374"/>
                  </a:lnTo>
                  <a:lnTo>
                    <a:pt x="415" y="2356"/>
                  </a:lnTo>
                  <a:lnTo>
                    <a:pt x="412" y="2335"/>
                  </a:lnTo>
                  <a:lnTo>
                    <a:pt x="412" y="1791"/>
                  </a:lnTo>
                  <a:lnTo>
                    <a:pt x="149" y="1791"/>
                  </a:lnTo>
                  <a:lnTo>
                    <a:pt x="119" y="1788"/>
                  </a:lnTo>
                  <a:lnTo>
                    <a:pt x="91" y="1780"/>
                  </a:lnTo>
                  <a:lnTo>
                    <a:pt x="66" y="1766"/>
                  </a:lnTo>
                  <a:lnTo>
                    <a:pt x="44" y="1747"/>
                  </a:lnTo>
                  <a:lnTo>
                    <a:pt x="25" y="1725"/>
                  </a:lnTo>
                  <a:lnTo>
                    <a:pt x="12" y="1700"/>
                  </a:lnTo>
                  <a:lnTo>
                    <a:pt x="3" y="1672"/>
                  </a:lnTo>
                  <a:lnTo>
                    <a:pt x="0" y="1642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2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6" y="25"/>
                  </a:lnTo>
                  <a:lnTo>
                    <a:pt x="91" y="13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100"/>
            </a:p>
          </p:txBody>
        </p:sp>
        <p:sp>
          <p:nvSpPr>
            <p:cNvPr id="81" name="Freeform 74">
              <a:extLst>
                <a:ext uri="{FF2B5EF4-FFF2-40B4-BE49-F238E27FC236}">
                  <a16:creationId xmlns:a16="http://schemas.microsoft.com/office/drawing/2014/main" id="{B22FC047-BA60-7FAA-0B1C-9F81B88230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6" y="854"/>
              <a:ext cx="2601" cy="2410"/>
            </a:xfrm>
            <a:custGeom>
              <a:avLst/>
              <a:gdLst>
                <a:gd name="T0" fmla="*/ 1938 w 2601"/>
                <a:gd name="T1" fmla="*/ 699 h 2410"/>
                <a:gd name="T2" fmla="*/ 1863 w 2601"/>
                <a:gd name="T3" fmla="*/ 751 h 2410"/>
                <a:gd name="T4" fmla="*/ 1825 w 2601"/>
                <a:gd name="T5" fmla="*/ 834 h 2410"/>
                <a:gd name="T6" fmla="*/ 1833 w 2601"/>
                <a:gd name="T7" fmla="*/ 929 h 2410"/>
                <a:gd name="T8" fmla="*/ 1885 w 2601"/>
                <a:gd name="T9" fmla="*/ 1003 h 2410"/>
                <a:gd name="T10" fmla="*/ 1969 w 2601"/>
                <a:gd name="T11" fmla="*/ 1042 h 2410"/>
                <a:gd name="T12" fmla="*/ 2063 w 2601"/>
                <a:gd name="T13" fmla="*/ 1034 h 2410"/>
                <a:gd name="T14" fmla="*/ 2137 w 2601"/>
                <a:gd name="T15" fmla="*/ 981 h 2410"/>
                <a:gd name="T16" fmla="*/ 2177 w 2601"/>
                <a:gd name="T17" fmla="*/ 897 h 2410"/>
                <a:gd name="T18" fmla="*/ 2169 w 2601"/>
                <a:gd name="T19" fmla="*/ 804 h 2410"/>
                <a:gd name="T20" fmla="*/ 2115 w 2601"/>
                <a:gd name="T21" fmla="*/ 729 h 2410"/>
                <a:gd name="T22" fmla="*/ 2032 w 2601"/>
                <a:gd name="T23" fmla="*/ 690 h 2410"/>
                <a:gd name="T24" fmla="*/ 1269 w 2601"/>
                <a:gd name="T25" fmla="*/ 690 h 2410"/>
                <a:gd name="T26" fmla="*/ 1186 w 2601"/>
                <a:gd name="T27" fmla="*/ 729 h 2410"/>
                <a:gd name="T28" fmla="*/ 1134 w 2601"/>
                <a:gd name="T29" fmla="*/ 804 h 2410"/>
                <a:gd name="T30" fmla="*/ 1126 w 2601"/>
                <a:gd name="T31" fmla="*/ 897 h 2410"/>
                <a:gd name="T32" fmla="*/ 1165 w 2601"/>
                <a:gd name="T33" fmla="*/ 981 h 2410"/>
                <a:gd name="T34" fmla="*/ 1239 w 2601"/>
                <a:gd name="T35" fmla="*/ 1034 h 2410"/>
                <a:gd name="T36" fmla="*/ 1334 w 2601"/>
                <a:gd name="T37" fmla="*/ 1042 h 2410"/>
                <a:gd name="T38" fmla="*/ 1416 w 2601"/>
                <a:gd name="T39" fmla="*/ 1003 h 2410"/>
                <a:gd name="T40" fmla="*/ 1469 w 2601"/>
                <a:gd name="T41" fmla="*/ 929 h 2410"/>
                <a:gd name="T42" fmla="*/ 1477 w 2601"/>
                <a:gd name="T43" fmla="*/ 834 h 2410"/>
                <a:gd name="T44" fmla="*/ 1438 w 2601"/>
                <a:gd name="T45" fmla="*/ 751 h 2410"/>
                <a:gd name="T46" fmla="*/ 1364 w 2601"/>
                <a:gd name="T47" fmla="*/ 699 h 2410"/>
                <a:gd name="T48" fmla="*/ 602 w 2601"/>
                <a:gd name="T49" fmla="*/ 687 h 2410"/>
                <a:gd name="T50" fmla="*/ 512 w 2601"/>
                <a:gd name="T51" fmla="*/ 711 h 2410"/>
                <a:gd name="T52" fmla="*/ 447 w 2601"/>
                <a:gd name="T53" fmla="*/ 776 h 2410"/>
                <a:gd name="T54" fmla="*/ 422 w 2601"/>
                <a:gd name="T55" fmla="*/ 866 h 2410"/>
                <a:gd name="T56" fmla="*/ 447 w 2601"/>
                <a:gd name="T57" fmla="*/ 956 h 2410"/>
                <a:gd name="T58" fmla="*/ 512 w 2601"/>
                <a:gd name="T59" fmla="*/ 1020 h 2410"/>
                <a:gd name="T60" fmla="*/ 602 w 2601"/>
                <a:gd name="T61" fmla="*/ 1044 h 2410"/>
                <a:gd name="T62" fmla="*/ 692 w 2601"/>
                <a:gd name="T63" fmla="*/ 1020 h 2410"/>
                <a:gd name="T64" fmla="*/ 756 w 2601"/>
                <a:gd name="T65" fmla="*/ 956 h 2410"/>
                <a:gd name="T66" fmla="*/ 780 w 2601"/>
                <a:gd name="T67" fmla="*/ 866 h 2410"/>
                <a:gd name="T68" fmla="*/ 756 w 2601"/>
                <a:gd name="T69" fmla="*/ 776 h 2410"/>
                <a:gd name="T70" fmla="*/ 692 w 2601"/>
                <a:gd name="T71" fmla="*/ 711 h 2410"/>
                <a:gd name="T72" fmla="*/ 602 w 2601"/>
                <a:gd name="T73" fmla="*/ 687 h 2410"/>
                <a:gd name="T74" fmla="*/ 2482 w 2601"/>
                <a:gd name="T75" fmla="*/ 3 h 2410"/>
                <a:gd name="T76" fmla="*/ 2557 w 2601"/>
                <a:gd name="T77" fmla="*/ 44 h 2410"/>
                <a:gd name="T78" fmla="*/ 2599 w 2601"/>
                <a:gd name="T79" fmla="*/ 119 h 2410"/>
                <a:gd name="T80" fmla="*/ 2599 w 2601"/>
                <a:gd name="T81" fmla="*/ 1671 h 2410"/>
                <a:gd name="T82" fmla="*/ 2557 w 2601"/>
                <a:gd name="T83" fmla="*/ 1748 h 2410"/>
                <a:gd name="T84" fmla="*/ 2482 w 2601"/>
                <a:gd name="T85" fmla="*/ 1788 h 2410"/>
                <a:gd name="T86" fmla="*/ 2189 w 2601"/>
                <a:gd name="T87" fmla="*/ 2335 h 2410"/>
                <a:gd name="T88" fmla="*/ 2166 w 2601"/>
                <a:gd name="T89" fmla="*/ 2388 h 2410"/>
                <a:gd name="T90" fmla="*/ 2115 w 2601"/>
                <a:gd name="T91" fmla="*/ 2410 h 2410"/>
                <a:gd name="T92" fmla="*/ 2061 w 2601"/>
                <a:gd name="T93" fmla="*/ 2388 h 2410"/>
                <a:gd name="T94" fmla="*/ 120 w 2601"/>
                <a:gd name="T95" fmla="*/ 1788 h 2410"/>
                <a:gd name="T96" fmla="*/ 44 w 2601"/>
                <a:gd name="T97" fmla="*/ 1748 h 2410"/>
                <a:gd name="T98" fmla="*/ 4 w 2601"/>
                <a:gd name="T99" fmla="*/ 1671 h 2410"/>
                <a:gd name="T100" fmla="*/ 4 w 2601"/>
                <a:gd name="T101" fmla="*/ 119 h 2410"/>
                <a:gd name="T102" fmla="*/ 44 w 2601"/>
                <a:gd name="T103" fmla="*/ 44 h 2410"/>
                <a:gd name="T104" fmla="*/ 120 w 2601"/>
                <a:gd name="T105" fmla="*/ 3 h 2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01" h="2410">
                  <a:moveTo>
                    <a:pt x="2001" y="687"/>
                  </a:moveTo>
                  <a:lnTo>
                    <a:pt x="1969" y="690"/>
                  </a:lnTo>
                  <a:lnTo>
                    <a:pt x="1938" y="699"/>
                  </a:lnTo>
                  <a:lnTo>
                    <a:pt x="1911" y="711"/>
                  </a:lnTo>
                  <a:lnTo>
                    <a:pt x="1885" y="729"/>
                  </a:lnTo>
                  <a:lnTo>
                    <a:pt x="1863" y="751"/>
                  </a:lnTo>
                  <a:lnTo>
                    <a:pt x="1846" y="776"/>
                  </a:lnTo>
                  <a:lnTo>
                    <a:pt x="1833" y="804"/>
                  </a:lnTo>
                  <a:lnTo>
                    <a:pt x="1825" y="834"/>
                  </a:lnTo>
                  <a:lnTo>
                    <a:pt x="1822" y="866"/>
                  </a:lnTo>
                  <a:lnTo>
                    <a:pt x="1825" y="897"/>
                  </a:lnTo>
                  <a:lnTo>
                    <a:pt x="1833" y="929"/>
                  </a:lnTo>
                  <a:lnTo>
                    <a:pt x="1846" y="956"/>
                  </a:lnTo>
                  <a:lnTo>
                    <a:pt x="1863" y="981"/>
                  </a:lnTo>
                  <a:lnTo>
                    <a:pt x="1885" y="1003"/>
                  </a:lnTo>
                  <a:lnTo>
                    <a:pt x="1911" y="1020"/>
                  </a:lnTo>
                  <a:lnTo>
                    <a:pt x="1938" y="1034"/>
                  </a:lnTo>
                  <a:lnTo>
                    <a:pt x="1969" y="1042"/>
                  </a:lnTo>
                  <a:lnTo>
                    <a:pt x="2001" y="1044"/>
                  </a:lnTo>
                  <a:lnTo>
                    <a:pt x="2032" y="1042"/>
                  </a:lnTo>
                  <a:lnTo>
                    <a:pt x="2063" y="1034"/>
                  </a:lnTo>
                  <a:lnTo>
                    <a:pt x="2091" y="1020"/>
                  </a:lnTo>
                  <a:lnTo>
                    <a:pt x="2115" y="1003"/>
                  </a:lnTo>
                  <a:lnTo>
                    <a:pt x="2137" y="981"/>
                  </a:lnTo>
                  <a:lnTo>
                    <a:pt x="2155" y="956"/>
                  </a:lnTo>
                  <a:lnTo>
                    <a:pt x="2169" y="929"/>
                  </a:lnTo>
                  <a:lnTo>
                    <a:pt x="2177" y="897"/>
                  </a:lnTo>
                  <a:lnTo>
                    <a:pt x="2179" y="866"/>
                  </a:lnTo>
                  <a:lnTo>
                    <a:pt x="2177" y="834"/>
                  </a:lnTo>
                  <a:lnTo>
                    <a:pt x="2169" y="804"/>
                  </a:lnTo>
                  <a:lnTo>
                    <a:pt x="2155" y="776"/>
                  </a:lnTo>
                  <a:lnTo>
                    <a:pt x="2137" y="751"/>
                  </a:lnTo>
                  <a:lnTo>
                    <a:pt x="2115" y="729"/>
                  </a:lnTo>
                  <a:lnTo>
                    <a:pt x="2091" y="711"/>
                  </a:lnTo>
                  <a:lnTo>
                    <a:pt x="2063" y="699"/>
                  </a:lnTo>
                  <a:lnTo>
                    <a:pt x="2032" y="690"/>
                  </a:lnTo>
                  <a:lnTo>
                    <a:pt x="2001" y="687"/>
                  </a:lnTo>
                  <a:close/>
                  <a:moveTo>
                    <a:pt x="1301" y="687"/>
                  </a:moveTo>
                  <a:lnTo>
                    <a:pt x="1269" y="690"/>
                  </a:lnTo>
                  <a:lnTo>
                    <a:pt x="1239" y="699"/>
                  </a:lnTo>
                  <a:lnTo>
                    <a:pt x="1211" y="711"/>
                  </a:lnTo>
                  <a:lnTo>
                    <a:pt x="1186" y="729"/>
                  </a:lnTo>
                  <a:lnTo>
                    <a:pt x="1165" y="751"/>
                  </a:lnTo>
                  <a:lnTo>
                    <a:pt x="1146" y="776"/>
                  </a:lnTo>
                  <a:lnTo>
                    <a:pt x="1134" y="804"/>
                  </a:lnTo>
                  <a:lnTo>
                    <a:pt x="1126" y="834"/>
                  </a:lnTo>
                  <a:lnTo>
                    <a:pt x="1122" y="866"/>
                  </a:lnTo>
                  <a:lnTo>
                    <a:pt x="1126" y="897"/>
                  </a:lnTo>
                  <a:lnTo>
                    <a:pt x="1134" y="929"/>
                  </a:lnTo>
                  <a:lnTo>
                    <a:pt x="1146" y="956"/>
                  </a:lnTo>
                  <a:lnTo>
                    <a:pt x="1165" y="981"/>
                  </a:lnTo>
                  <a:lnTo>
                    <a:pt x="1186" y="1003"/>
                  </a:lnTo>
                  <a:lnTo>
                    <a:pt x="1211" y="1020"/>
                  </a:lnTo>
                  <a:lnTo>
                    <a:pt x="1239" y="1034"/>
                  </a:lnTo>
                  <a:lnTo>
                    <a:pt x="1269" y="1042"/>
                  </a:lnTo>
                  <a:lnTo>
                    <a:pt x="1301" y="1044"/>
                  </a:lnTo>
                  <a:lnTo>
                    <a:pt x="1334" y="1042"/>
                  </a:lnTo>
                  <a:lnTo>
                    <a:pt x="1364" y="1034"/>
                  </a:lnTo>
                  <a:lnTo>
                    <a:pt x="1392" y="1020"/>
                  </a:lnTo>
                  <a:lnTo>
                    <a:pt x="1416" y="1003"/>
                  </a:lnTo>
                  <a:lnTo>
                    <a:pt x="1438" y="981"/>
                  </a:lnTo>
                  <a:lnTo>
                    <a:pt x="1455" y="956"/>
                  </a:lnTo>
                  <a:lnTo>
                    <a:pt x="1469" y="929"/>
                  </a:lnTo>
                  <a:lnTo>
                    <a:pt x="1477" y="897"/>
                  </a:lnTo>
                  <a:lnTo>
                    <a:pt x="1479" y="866"/>
                  </a:lnTo>
                  <a:lnTo>
                    <a:pt x="1477" y="834"/>
                  </a:lnTo>
                  <a:lnTo>
                    <a:pt x="1469" y="804"/>
                  </a:lnTo>
                  <a:lnTo>
                    <a:pt x="1455" y="776"/>
                  </a:lnTo>
                  <a:lnTo>
                    <a:pt x="1438" y="751"/>
                  </a:lnTo>
                  <a:lnTo>
                    <a:pt x="1416" y="729"/>
                  </a:lnTo>
                  <a:lnTo>
                    <a:pt x="1392" y="711"/>
                  </a:lnTo>
                  <a:lnTo>
                    <a:pt x="1364" y="699"/>
                  </a:lnTo>
                  <a:lnTo>
                    <a:pt x="1334" y="690"/>
                  </a:lnTo>
                  <a:lnTo>
                    <a:pt x="1301" y="687"/>
                  </a:lnTo>
                  <a:close/>
                  <a:moveTo>
                    <a:pt x="602" y="687"/>
                  </a:moveTo>
                  <a:lnTo>
                    <a:pt x="569" y="690"/>
                  </a:lnTo>
                  <a:lnTo>
                    <a:pt x="539" y="699"/>
                  </a:lnTo>
                  <a:lnTo>
                    <a:pt x="512" y="711"/>
                  </a:lnTo>
                  <a:lnTo>
                    <a:pt x="486" y="729"/>
                  </a:lnTo>
                  <a:lnTo>
                    <a:pt x="465" y="751"/>
                  </a:lnTo>
                  <a:lnTo>
                    <a:pt x="447" y="776"/>
                  </a:lnTo>
                  <a:lnTo>
                    <a:pt x="434" y="804"/>
                  </a:lnTo>
                  <a:lnTo>
                    <a:pt x="426" y="834"/>
                  </a:lnTo>
                  <a:lnTo>
                    <a:pt x="422" y="866"/>
                  </a:lnTo>
                  <a:lnTo>
                    <a:pt x="426" y="897"/>
                  </a:lnTo>
                  <a:lnTo>
                    <a:pt x="434" y="929"/>
                  </a:lnTo>
                  <a:lnTo>
                    <a:pt x="447" y="956"/>
                  </a:lnTo>
                  <a:lnTo>
                    <a:pt x="465" y="981"/>
                  </a:lnTo>
                  <a:lnTo>
                    <a:pt x="486" y="1003"/>
                  </a:lnTo>
                  <a:lnTo>
                    <a:pt x="512" y="1020"/>
                  </a:lnTo>
                  <a:lnTo>
                    <a:pt x="539" y="1034"/>
                  </a:lnTo>
                  <a:lnTo>
                    <a:pt x="569" y="1042"/>
                  </a:lnTo>
                  <a:lnTo>
                    <a:pt x="602" y="1044"/>
                  </a:lnTo>
                  <a:lnTo>
                    <a:pt x="634" y="1042"/>
                  </a:lnTo>
                  <a:lnTo>
                    <a:pt x="664" y="1034"/>
                  </a:lnTo>
                  <a:lnTo>
                    <a:pt x="692" y="1020"/>
                  </a:lnTo>
                  <a:lnTo>
                    <a:pt x="716" y="1003"/>
                  </a:lnTo>
                  <a:lnTo>
                    <a:pt x="738" y="981"/>
                  </a:lnTo>
                  <a:lnTo>
                    <a:pt x="756" y="956"/>
                  </a:lnTo>
                  <a:lnTo>
                    <a:pt x="769" y="929"/>
                  </a:lnTo>
                  <a:lnTo>
                    <a:pt x="777" y="897"/>
                  </a:lnTo>
                  <a:lnTo>
                    <a:pt x="780" y="866"/>
                  </a:lnTo>
                  <a:lnTo>
                    <a:pt x="777" y="834"/>
                  </a:lnTo>
                  <a:lnTo>
                    <a:pt x="769" y="804"/>
                  </a:lnTo>
                  <a:lnTo>
                    <a:pt x="756" y="776"/>
                  </a:lnTo>
                  <a:lnTo>
                    <a:pt x="738" y="751"/>
                  </a:lnTo>
                  <a:lnTo>
                    <a:pt x="716" y="729"/>
                  </a:lnTo>
                  <a:lnTo>
                    <a:pt x="692" y="711"/>
                  </a:lnTo>
                  <a:lnTo>
                    <a:pt x="664" y="699"/>
                  </a:lnTo>
                  <a:lnTo>
                    <a:pt x="634" y="690"/>
                  </a:lnTo>
                  <a:lnTo>
                    <a:pt x="602" y="687"/>
                  </a:lnTo>
                  <a:close/>
                  <a:moveTo>
                    <a:pt x="150" y="0"/>
                  </a:moveTo>
                  <a:lnTo>
                    <a:pt x="2452" y="0"/>
                  </a:lnTo>
                  <a:lnTo>
                    <a:pt x="2482" y="3"/>
                  </a:lnTo>
                  <a:lnTo>
                    <a:pt x="2510" y="12"/>
                  </a:lnTo>
                  <a:lnTo>
                    <a:pt x="2535" y="25"/>
                  </a:lnTo>
                  <a:lnTo>
                    <a:pt x="2557" y="44"/>
                  </a:lnTo>
                  <a:lnTo>
                    <a:pt x="2576" y="66"/>
                  </a:lnTo>
                  <a:lnTo>
                    <a:pt x="2589" y="91"/>
                  </a:lnTo>
                  <a:lnTo>
                    <a:pt x="2599" y="119"/>
                  </a:lnTo>
                  <a:lnTo>
                    <a:pt x="2601" y="149"/>
                  </a:lnTo>
                  <a:lnTo>
                    <a:pt x="2601" y="1641"/>
                  </a:lnTo>
                  <a:lnTo>
                    <a:pt x="2599" y="1671"/>
                  </a:lnTo>
                  <a:lnTo>
                    <a:pt x="2589" y="1700"/>
                  </a:lnTo>
                  <a:lnTo>
                    <a:pt x="2576" y="1726"/>
                  </a:lnTo>
                  <a:lnTo>
                    <a:pt x="2557" y="1748"/>
                  </a:lnTo>
                  <a:lnTo>
                    <a:pt x="2535" y="1765"/>
                  </a:lnTo>
                  <a:lnTo>
                    <a:pt x="2510" y="1779"/>
                  </a:lnTo>
                  <a:lnTo>
                    <a:pt x="2482" y="1788"/>
                  </a:lnTo>
                  <a:lnTo>
                    <a:pt x="2452" y="1790"/>
                  </a:lnTo>
                  <a:lnTo>
                    <a:pt x="2189" y="1790"/>
                  </a:lnTo>
                  <a:lnTo>
                    <a:pt x="2189" y="2335"/>
                  </a:lnTo>
                  <a:lnTo>
                    <a:pt x="2186" y="2356"/>
                  </a:lnTo>
                  <a:lnTo>
                    <a:pt x="2179" y="2374"/>
                  </a:lnTo>
                  <a:lnTo>
                    <a:pt x="2166" y="2388"/>
                  </a:lnTo>
                  <a:lnTo>
                    <a:pt x="2151" y="2400"/>
                  </a:lnTo>
                  <a:lnTo>
                    <a:pt x="2134" y="2407"/>
                  </a:lnTo>
                  <a:lnTo>
                    <a:pt x="2115" y="2410"/>
                  </a:lnTo>
                  <a:lnTo>
                    <a:pt x="2097" y="2408"/>
                  </a:lnTo>
                  <a:lnTo>
                    <a:pt x="2078" y="2401"/>
                  </a:lnTo>
                  <a:lnTo>
                    <a:pt x="2061" y="2388"/>
                  </a:lnTo>
                  <a:lnTo>
                    <a:pt x="1464" y="1790"/>
                  </a:lnTo>
                  <a:lnTo>
                    <a:pt x="150" y="1790"/>
                  </a:lnTo>
                  <a:lnTo>
                    <a:pt x="120" y="1788"/>
                  </a:lnTo>
                  <a:lnTo>
                    <a:pt x="92" y="1779"/>
                  </a:lnTo>
                  <a:lnTo>
                    <a:pt x="66" y="1765"/>
                  </a:lnTo>
                  <a:lnTo>
                    <a:pt x="44" y="1748"/>
                  </a:lnTo>
                  <a:lnTo>
                    <a:pt x="26" y="1726"/>
                  </a:lnTo>
                  <a:lnTo>
                    <a:pt x="12" y="1700"/>
                  </a:lnTo>
                  <a:lnTo>
                    <a:pt x="4" y="1671"/>
                  </a:lnTo>
                  <a:lnTo>
                    <a:pt x="0" y="1641"/>
                  </a:lnTo>
                  <a:lnTo>
                    <a:pt x="0" y="149"/>
                  </a:lnTo>
                  <a:lnTo>
                    <a:pt x="4" y="119"/>
                  </a:lnTo>
                  <a:lnTo>
                    <a:pt x="12" y="91"/>
                  </a:lnTo>
                  <a:lnTo>
                    <a:pt x="26" y="66"/>
                  </a:lnTo>
                  <a:lnTo>
                    <a:pt x="44" y="44"/>
                  </a:lnTo>
                  <a:lnTo>
                    <a:pt x="66" y="25"/>
                  </a:lnTo>
                  <a:lnTo>
                    <a:pt x="92" y="12"/>
                  </a:lnTo>
                  <a:lnTo>
                    <a:pt x="120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100"/>
            </a:p>
          </p:txBody>
        </p:sp>
      </p:grpSp>
      <p:grpSp>
        <p:nvGrpSpPr>
          <p:cNvPr id="82" name="Group 82">
            <a:extLst>
              <a:ext uri="{FF2B5EF4-FFF2-40B4-BE49-F238E27FC236}">
                <a16:creationId xmlns:a16="http://schemas.microsoft.com/office/drawing/2014/main" id="{B0836105-F2D7-3B46-6D53-AE69D86224E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92095" y="1596089"/>
            <a:ext cx="224853" cy="262678"/>
            <a:chOff x="6024" y="79"/>
            <a:chExt cx="2675" cy="3125"/>
          </a:xfrm>
          <a:solidFill>
            <a:schemeClr val="bg1"/>
          </a:solidFill>
        </p:grpSpPr>
        <p:sp>
          <p:nvSpPr>
            <p:cNvPr id="83" name="Freeform 84">
              <a:extLst>
                <a:ext uri="{FF2B5EF4-FFF2-40B4-BE49-F238E27FC236}">
                  <a16:creationId xmlns:a16="http://schemas.microsoft.com/office/drawing/2014/main" id="{1373C10D-2D8B-E02C-FA83-E3E4F4368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0" y="79"/>
              <a:ext cx="1954" cy="3052"/>
            </a:xfrm>
            <a:custGeom>
              <a:avLst/>
              <a:gdLst>
                <a:gd name="T0" fmla="*/ 1994 w 3909"/>
                <a:gd name="T1" fmla="*/ 11 h 6104"/>
                <a:gd name="T2" fmla="*/ 2178 w 3909"/>
                <a:gd name="T3" fmla="*/ 59 h 6104"/>
                <a:gd name="T4" fmla="*/ 2319 w 3909"/>
                <a:gd name="T5" fmla="*/ 125 h 6104"/>
                <a:gd name="T6" fmla="*/ 2414 w 3909"/>
                <a:gd name="T7" fmla="*/ 194 h 6104"/>
                <a:gd name="T8" fmla="*/ 2466 w 3909"/>
                <a:gd name="T9" fmla="*/ 241 h 6104"/>
                <a:gd name="T10" fmla="*/ 2570 w 3909"/>
                <a:gd name="T11" fmla="*/ 247 h 6104"/>
                <a:gd name="T12" fmla="*/ 2819 w 3909"/>
                <a:gd name="T13" fmla="*/ 283 h 6104"/>
                <a:gd name="T14" fmla="*/ 3025 w 3909"/>
                <a:gd name="T15" fmla="*/ 388 h 6104"/>
                <a:gd name="T16" fmla="*/ 3188 w 3909"/>
                <a:gd name="T17" fmla="*/ 553 h 6104"/>
                <a:gd name="T18" fmla="*/ 3310 w 3909"/>
                <a:gd name="T19" fmla="*/ 772 h 6104"/>
                <a:gd name="T20" fmla="*/ 3396 w 3909"/>
                <a:gd name="T21" fmla="*/ 1034 h 6104"/>
                <a:gd name="T22" fmla="*/ 3445 w 3909"/>
                <a:gd name="T23" fmla="*/ 1333 h 6104"/>
                <a:gd name="T24" fmla="*/ 3464 w 3909"/>
                <a:gd name="T25" fmla="*/ 1660 h 6104"/>
                <a:gd name="T26" fmla="*/ 3451 w 3909"/>
                <a:gd name="T27" fmla="*/ 2010 h 6104"/>
                <a:gd name="T28" fmla="*/ 3428 w 3909"/>
                <a:gd name="T29" fmla="*/ 2362 h 6104"/>
                <a:gd name="T30" fmla="*/ 3451 w 3909"/>
                <a:gd name="T31" fmla="*/ 2653 h 6104"/>
                <a:gd name="T32" fmla="*/ 3508 w 3909"/>
                <a:gd name="T33" fmla="*/ 2881 h 6104"/>
                <a:gd name="T34" fmla="*/ 3592 w 3909"/>
                <a:gd name="T35" fmla="*/ 3054 h 6104"/>
                <a:gd name="T36" fmla="*/ 3685 w 3909"/>
                <a:gd name="T37" fmla="*/ 3176 h 6104"/>
                <a:gd name="T38" fmla="*/ 3774 w 3909"/>
                <a:gd name="T39" fmla="*/ 3257 h 6104"/>
                <a:gd name="T40" fmla="*/ 3850 w 3909"/>
                <a:gd name="T41" fmla="*/ 3307 h 6104"/>
                <a:gd name="T42" fmla="*/ 3900 w 3909"/>
                <a:gd name="T43" fmla="*/ 3328 h 6104"/>
                <a:gd name="T44" fmla="*/ 3845 w 3909"/>
                <a:gd name="T45" fmla="*/ 3391 h 6104"/>
                <a:gd name="T46" fmla="*/ 3614 w 3909"/>
                <a:gd name="T47" fmla="*/ 3531 h 6104"/>
                <a:gd name="T48" fmla="*/ 3361 w 3909"/>
                <a:gd name="T49" fmla="*/ 3623 h 6104"/>
                <a:gd name="T50" fmla="*/ 3112 w 3909"/>
                <a:gd name="T51" fmla="*/ 3676 h 6104"/>
                <a:gd name="T52" fmla="*/ 2897 w 3909"/>
                <a:gd name="T53" fmla="*/ 3701 h 6104"/>
                <a:gd name="T54" fmla="*/ 2745 w 3909"/>
                <a:gd name="T55" fmla="*/ 3706 h 6104"/>
                <a:gd name="T56" fmla="*/ 2688 w 3909"/>
                <a:gd name="T57" fmla="*/ 3706 h 6104"/>
                <a:gd name="T58" fmla="*/ 1965 w 3909"/>
                <a:gd name="T59" fmla="*/ 6104 h 6104"/>
                <a:gd name="T60" fmla="*/ 1107 w 3909"/>
                <a:gd name="T61" fmla="*/ 3714 h 6104"/>
                <a:gd name="T62" fmla="*/ 763 w 3909"/>
                <a:gd name="T63" fmla="*/ 3682 h 6104"/>
                <a:gd name="T64" fmla="*/ 493 w 3909"/>
                <a:gd name="T65" fmla="*/ 3615 h 6104"/>
                <a:gd name="T66" fmla="*/ 290 w 3909"/>
                <a:gd name="T67" fmla="*/ 3533 h 6104"/>
                <a:gd name="T68" fmla="*/ 145 w 3909"/>
                <a:gd name="T69" fmla="*/ 3448 h 6104"/>
                <a:gd name="T70" fmla="*/ 54 w 3909"/>
                <a:gd name="T71" fmla="*/ 3373 h 6104"/>
                <a:gd name="T72" fmla="*/ 10 w 3909"/>
                <a:gd name="T73" fmla="*/ 3324 h 6104"/>
                <a:gd name="T74" fmla="*/ 2 w 3909"/>
                <a:gd name="T75" fmla="*/ 3314 h 6104"/>
                <a:gd name="T76" fmla="*/ 29 w 3909"/>
                <a:gd name="T77" fmla="*/ 3311 h 6104"/>
                <a:gd name="T78" fmla="*/ 80 w 3909"/>
                <a:gd name="T79" fmla="*/ 3294 h 6104"/>
                <a:gd name="T80" fmla="*/ 151 w 3909"/>
                <a:gd name="T81" fmla="*/ 3254 h 6104"/>
                <a:gd name="T82" fmla="*/ 229 w 3909"/>
                <a:gd name="T83" fmla="*/ 3181 h 6104"/>
                <a:gd name="T84" fmla="*/ 310 w 3909"/>
                <a:gd name="T85" fmla="*/ 3067 h 6104"/>
                <a:gd name="T86" fmla="*/ 388 w 3909"/>
                <a:gd name="T87" fmla="*/ 2902 h 6104"/>
                <a:gd name="T88" fmla="*/ 453 w 3909"/>
                <a:gd name="T89" fmla="*/ 2677 h 6104"/>
                <a:gd name="T90" fmla="*/ 497 w 3909"/>
                <a:gd name="T91" fmla="*/ 2383 h 6104"/>
                <a:gd name="T92" fmla="*/ 516 w 3909"/>
                <a:gd name="T93" fmla="*/ 2008 h 6104"/>
                <a:gd name="T94" fmla="*/ 518 w 3909"/>
                <a:gd name="T95" fmla="*/ 1574 h 6104"/>
                <a:gd name="T96" fmla="*/ 556 w 3909"/>
                <a:gd name="T97" fmla="*/ 1202 h 6104"/>
                <a:gd name="T98" fmla="*/ 630 w 3909"/>
                <a:gd name="T99" fmla="*/ 899 h 6104"/>
                <a:gd name="T100" fmla="*/ 731 w 3909"/>
                <a:gd name="T101" fmla="*/ 658 h 6104"/>
                <a:gd name="T102" fmla="*/ 849 w 3909"/>
                <a:gd name="T103" fmla="*/ 473 h 6104"/>
                <a:gd name="T104" fmla="*/ 976 w 3909"/>
                <a:gd name="T105" fmla="*/ 332 h 6104"/>
                <a:gd name="T106" fmla="*/ 1104 w 3909"/>
                <a:gd name="T107" fmla="*/ 232 h 6104"/>
                <a:gd name="T108" fmla="*/ 1227 w 3909"/>
                <a:gd name="T109" fmla="*/ 161 h 6104"/>
                <a:gd name="T110" fmla="*/ 1334 w 3909"/>
                <a:gd name="T111" fmla="*/ 114 h 6104"/>
                <a:gd name="T112" fmla="*/ 1494 w 3909"/>
                <a:gd name="T113" fmla="*/ 57 h 6104"/>
                <a:gd name="T114" fmla="*/ 1766 w 3909"/>
                <a:gd name="T115" fmla="*/ 3 h 6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09" h="6104">
                  <a:moveTo>
                    <a:pt x="1847" y="0"/>
                  </a:moveTo>
                  <a:lnTo>
                    <a:pt x="1923" y="2"/>
                  </a:lnTo>
                  <a:lnTo>
                    <a:pt x="1994" y="11"/>
                  </a:lnTo>
                  <a:lnTo>
                    <a:pt x="2060" y="22"/>
                  </a:lnTo>
                  <a:lnTo>
                    <a:pt x="2121" y="38"/>
                  </a:lnTo>
                  <a:lnTo>
                    <a:pt x="2178" y="59"/>
                  </a:lnTo>
                  <a:lnTo>
                    <a:pt x="2230" y="79"/>
                  </a:lnTo>
                  <a:lnTo>
                    <a:pt x="2277" y="102"/>
                  </a:lnTo>
                  <a:lnTo>
                    <a:pt x="2319" y="125"/>
                  </a:lnTo>
                  <a:lnTo>
                    <a:pt x="2355" y="150"/>
                  </a:lnTo>
                  <a:lnTo>
                    <a:pt x="2388" y="173"/>
                  </a:lnTo>
                  <a:lnTo>
                    <a:pt x="2414" y="194"/>
                  </a:lnTo>
                  <a:lnTo>
                    <a:pt x="2437" y="213"/>
                  </a:lnTo>
                  <a:lnTo>
                    <a:pt x="2454" y="228"/>
                  </a:lnTo>
                  <a:lnTo>
                    <a:pt x="2466" y="241"/>
                  </a:lnTo>
                  <a:lnTo>
                    <a:pt x="2473" y="249"/>
                  </a:lnTo>
                  <a:lnTo>
                    <a:pt x="2477" y="253"/>
                  </a:lnTo>
                  <a:lnTo>
                    <a:pt x="2570" y="247"/>
                  </a:lnTo>
                  <a:lnTo>
                    <a:pt x="2660" y="251"/>
                  </a:lnTo>
                  <a:lnTo>
                    <a:pt x="2741" y="264"/>
                  </a:lnTo>
                  <a:lnTo>
                    <a:pt x="2819" y="283"/>
                  </a:lnTo>
                  <a:lnTo>
                    <a:pt x="2894" y="312"/>
                  </a:lnTo>
                  <a:lnTo>
                    <a:pt x="2962" y="346"/>
                  </a:lnTo>
                  <a:lnTo>
                    <a:pt x="3025" y="388"/>
                  </a:lnTo>
                  <a:lnTo>
                    <a:pt x="3084" y="437"/>
                  </a:lnTo>
                  <a:lnTo>
                    <a:pt x="3139" y="492"/>
                  </a:lnTo>
                  <a:lnTo>
                    <a:pt x="3188" y="553"/>
                  </a:lnTo>
                  <a:lnTo>
                    <a:pt x="3234" y="622"/>
                  </a:lnTo>
                  <a:lnTo>
                    <a:pt x="3274" y="694"/>
                  </a:lnTo>
                  <a:lnTo>
                    <a:pt x="3310" y="772"/>
                  </a:lnTo>
                  <a:lnTo>
                    <a:pt x="3342" y="854"/>
                  </a:lnTo>
                  <a:lnTo>
                    <a:pt x="3371" y="941"/>
                  </a:lnTo>
                  <a:lnTo>
                    <a:pt x="3396" y="1034"/>
                  </a:lnTo>
                  <a:lnTo>
                    <a:pt x="3417" y="1129"/>
                  </a:lnTo>
                  <a:lnTo>
                    <a:pt x="3434" y="1230"/>
                  </a:lnTo>
                  <a:lnTo>
                    <a:pt x="3445" y="1333"/>
                  </a:lnTo>
                  <a:lnTo>
                    <a:pt x="3455" y="1439"/>
                  </a:lnTo>
                  <a:lnTo>
                    <a:pt x="3460" y="1548"/>
                  </a:lnTo>
                  <a:lnTo>
                    <a:pt x="3464" y="1660"/>
                  </a:lnTo>
                  <a:lnTo>
                    <a:pt x="3462" y="1774"/>
                  </a:lnTo>
                  <a:lnTo>
                    <a:pt x="3458" y="1892"/>
                  </a:lnTo>
                  <a:lnTo>
                    <a:pt x="3451" y="2010"/>
                  </a:lnTo>
                  <a:lnTo>
                    <a:pt x="3441" y="2128"/>
                  </a:lnTo>
                  <a:lnTo>
                    <a:pt x="3432" y="2249"/>
                  </a:lnTo>
                  <a:lnTo>
                    <a:pt x="3428" y="2362"/>
                  </a:lnTo>
                  <a:lnTo>
                    <a:pt x="3432" y="2466"/>
                  </a:lnTo>
                  <a:lnTo>
                    <a:pt x="3438" y="2563"/>
                  </a:lnTo>
                  <a:lnTo>
                    <a:pt x="3451" y="2653"/>
                  </a:lnTo>
                  <a:lnTo>
                    <a:pt x="3466" y="2736"/>
                  </a:lnTo>
                  <a:lnTo>
                    <a:pt x="3485" y="2812"/>
                  </a:lnTo>
                  <a:lnTo>
                    <a:pt x="3508" y="2881"/>
                  </a:lnTo>
                  <a:lnTo>
                    <a:pt x="3535" y="2944"/>
                  </a:lnTo>
                  <a:lnTo>
                    <a:pt x="3561" y="3001"/>
                  </a:lnTo>
                  <a:lnTo>
                    <a:pt x="3592" y="3054"/>
                  </a:lnTo>
                  <a:lnTo>
                    <a:pt x="3622" y="3100"/>
                  </a:lnTo>
                  <a:lnTo>
                    <a:pt x="3652" y="3140"/>
                  </a:lnTo>
                  <a:lnTo>
                    <a:pt x="3685" y="3176"/>
                  </a:lnTo>
                  <a:lnTo>
                    <a:pt x="3715" y="3208"/>
                  </a:lnTo>
                  <a:lnTo>
                    <a:pt x="3746" y="3235"/>
                  </a:lnTo>
                  <a:lnTo>
                    <a:pt x="3774" y="3257"/>
                  </a:lnTo>
                  <a:lnTo>
                    <a:pt x="3803" y="3276"/>
                  </a:lnTo>
                  <a:lnTo>
                    <a:pt x="3827" y="3294"/>
                  </a:lnTo>
                  <a:lnTo>
                    <a:pt x="3850" y="3307"/>
                  </a:lnTo>
                  <a:lnTo>
                    <a:pt x="3871" y="3316"/>
                  </a:lnTo>
                  <a:lnTo>
                    <a:pt x="3886" y="3322"/>
                  </a:lnTo>
                  <a:lnTo>
                    <a:pt x="3900" y="3328"/>
                  </a:lnTo>
                  <a:lnTo>
                    <a:pt x="3907" y="3330"/>
                  </a:lnTo>
                  <a:lnTo>
                    <a:pt x="3909" y="3332"/>
                  </a:lnTo>
                  <a:lnTo>
                    <a:pt x="3845" y="3391"/>
                  </a:lnTo>
                  <a:lnTo>
                    <a:pt x="3772" y="3444"/>
                  </a:lnTo>
                  <a:lnTo>
                    <a:pt x="3696" y="3491"/>
                  </a:lnTo>
                  <a:lnTo>
                    <a:pt x="3614" y="3531"/>
                  </a:lnTo>
                  <a:lnTo>
                    <a:pt x="3533" y="3567"/>
                  </a:lnTo>
                  <a:lnTo>
                    <a:pt x="3447" y="3598"/>
                  </a:lnTo>
                  <a:lnTo>
                    <a:pt x="3361" y="3623"/>
                  </a:lnTo>
                  <a:lnTo>
                    <a:pt x="3276" y="3643"/>
                  </a:lnTo>
                  <a:lnTo>
                    <a:pt x="3192" y="3663"/>
                  </a:lnTo>
                  <a:lnTo>
                    <a:pt x="3112" y="3676"/>
                  </a:lnTo>
                  <a:lnTo>
                    <a:pt x="3034" y="3685"/>
                  </a:lnTo>
                  <a:lnTo>
                    <a:pt x="2962" y="3695"/>
                  </a:lnTo>
                  <a:lnTo>
                    <a:pt x="2897" y="3701"/>
                  </a:lnTo>
                  <a:lnTo>
                    <a:pt x="2838" y="3704"/>
                  </a:lnTo>
                  <a:lnTo>
                    <a:pt x="2787" y="3706"/>
                  </a:lnTo>
                  <a:lnTo>
                    <a:pt x="2745" y="3706"/>
                  </a:lnTo>
                  <a:lnTo>
                    <a:pt x="2715" y="3706"/>
                  </a:lnTo>
                  <a:lnTo>
                    <a:pt x="2696" y="3706"/>
                  </a:lnTo>
                  <a:lnTo>
                    <a:pt x="2688" y="3706"/>
                  </a:lnTo>
                  <a:lnTo>
                    <a:pt x="2688" y="3969"/>
                  </a:lnTo>
                  <a:lnTo>
                    <a:pt x="2690" y="3988"/>
                  </a:lnTo>
                  <a:lnTo>
                    <a:pt x="1965" y="6104"/>
                  </a:lnTo>
                  <a:lnTo>
                    <a:pt x="1239" y="3984"/>
                  </a:lnTo>
                  <a:lnTo>
                    <a:pt x="1239" y="3716"/>
                  </a:lnTo>
                  <a:lnTo>
                    <a:pt x="1107" y="3714"/>
                  </a:lnTo>
                  <a:lnTo>
                    <a:pt x="984" y="3708"/>
                  </a:lnTo>
                  <a:lnTo>
                    <a:pt x="870" y="3697"/>
                  </a:lnTo>
                  <a:lnTo>
                    <a:pt x="763" y="3682"/>
                  </a:lnTo>
                  <a:lnTo>
                    <a:pt x="666" y="3663"/>
                  </a:lnTo>
                  <a:lnTo>
                    <a:pt x="575" y="3640"/>
                  </a:lnTo>
                  <a:lnTo>
                    <a:pt x="493" y="3615"/>
                  </a:lnTo>
                  <a:lnTo>
                    <a:pt x="419" y="3588"/>
                  </a:lnTo>
                  <a:lnTo>
                    <a:pt x="350" y="3562"/>
                  </a:lnTo>
                  <a:lnTo>
                    <a:pt x="290" y="3533"/>
                  </a:lnTo>
                  <a:lnTo>
                    <a:pt x="236" y="3505"/>
                  </a:lnTo>
                  <a:lnTo>
                    <a:pt x="187" y="3474"/>
                  </a:lnTo>
                  <a:lnTo>
                    <a:pt x="145" y="3448"/>
                  </a:lnTo>
                  <a:lnTo>
                    <a:pt x="109" y="3421"/>
                  </a:lnTo>
                  <a:lnTo>
                    <a:pt x="80" y="3396"/>
                  </a:lnTo>
                  <a:lnTo>
                    <a:pt x="54" y="3373"/>
                  </a:lnTo>
                  <a:lnTo>
                    <a:pt x="35" y="3353"/>
                  </a:lnTo>
                  <a:lnTo>
                    <a:pt x="19" y="3337"/>
                  </a:lnTo>
                  <a:lnTo>
                    <a:pt x="10" y="3324"/>
                  </a:lnTo>
                  <a:lnTo>
                    <a:pt x="4" y="3316"/>
                  </a:lnTo>
                  <a:lnTo>
                    <a:pt x="0" y="3314"/>
                  </a:lnTo>
                  <a:lnTo>
                    <a:pt x="2" y="3314"/>
                  </a:lnTo>
                  <a:lnTo>
                    <a:pt x="8" y="3314"/>
                  </a:lnTo>
                  <a:lnTo>
                    <a:pt x="18" y="3313"/>
                  </a:lnTo>
                  <a:lnTo>
                    <a:pt x="29" y="3311"/>
                  </a:lnTo>
                  <a:lnTo>
                    <a:pt x="44" y="3307"/>
                  </a:lnTo>
                  <a:lnTo>
                    <a:pt x="61" y="3301"/>
                  </a:lnTo>
                  <a:lnTo>
                    <a:pt x="80" y="3294"/>
                  </a:lnTo>
                  <a:lnTo>
                    <a:pt x="103" y="3282"/>
                  </a:lnTo>
                  <a:lnTo>
                    <a:pt x="126" y="3269"/>
                  </a:lnTo>
                  <a:lnTo>
                    <a:pt x="151" y="3254"/>
                  </a:lnTo>
                  <a:lnTo>
                    <a:pt x="175" y="3233"/>
                  </a:lnTo>
                  <a:lnTo>
                    <a:pt x="202" y="3210"/>
                  </a:lnTo>
                  <a:lnTo>
                    <a:pt x="229" y="3181"/>
                  </a:lnTo>
                  <a:lnTo>
                    <a:pt x="257" y="3149"/>
                  </a:lnTo>
                  <a:lnTo>
                    <a:pt x="284" y="3111"/>
                  </a:lnTo>
                  <a:lnTo>
                    <a:pt x="310" y="3067"/>
                  </a:lnTo>
                  <a:lnTo>
                    <a:pt x="337" y="3018"/>
                  </a:lnTo>
                  <a:lnTo>
                    <a:pt x="364" y="2965"/>
                  </a:lnTo>
                  <a:lnTo>
                    <a:pt x="388" y="2902"/>
                  </a:lnTo>
                  <a:lnTo>
                    <a:pt x="411" y="2835"/>
                  </a:lnTo>
                  <a:lnTo>
                    <a:pt x="432" y="2759"/>
                  </a:lnTo>
                  <a:lnTo>
                    <a:pt x="453" y="2677"/>
                  </a:lnTo>
                  <a:lnTo>
                    <a:pt x="470" y="2588"/>
                  </a:lnTo>
                  <a:lnTo>
                    <a:pt x="485" y="2489"/>
                  </a:lnTo>
                  <a:lnTo>
                    <a:pt x="497" y="2383"/>
                  </a:lnTo>
                  <a:lnTo>
                    <a:pt x="506" y="2267"/>
                  </a:lnTo>
                  <a:lnTo>
                    <a:pt x="512" y="2143"/>
                  </a:lnTo>
                  <a:lnTo>
                    <a:pt x="516" y="2008"/>
                  </a:lnTo>
                  <a:lnTo>
                    <a:pt x="514" y="1865"/>
                  </a:lnTo>
                  <a:lnTo>
                    <a:pt x="512" y="1715"/>
                  </a:lnTo>
                  <a:lnTo>
                    <a:pt x="518" y="1574"/>
                  </a:lnTo>
                  <a:lnTo>
                    <a:pt x="525" y="1441"/>
                  </a:lnTo>
                  <a:lnTo>
                    <a:pt x="539" y="1318"/>
                  </a:lnTo>
                  <a:lnTo>
                    <a:pt x="556" y="1202"/>
                  </a:lnTo>
                  <a:lnTo>
                    <a:pt x="577" y="1093"/>
                  </a:lnTo>
                  <a:lnTo>
                    <a:pt x="601" y="992"/>
                  </a:lnTo>
                  <a:lnTo>
                    <a:pt x="630" y="899"/>
                  </a:lnTo>
                  <a:lnTo>
                    <a:pt x="660" y="812"/>
                  </a:lnTo>
                  <a:lnTo>
                    <a:pt x="695" y="732"/>
                  </a:lnTo>
                  <a:lnTo>
                    <a:pt x="731" y="658"/>
                  </a:lnTo>
                  <a:lnTo>
                    <a:pt x="767" y="591"/>
                  </a:lnTo>
                  <a:lnTo>
                    <a:pt x="807" y="528"/>
                  </a:lnTo>
                  <a:lnTo>
                    <a:pt x="849" y="473"/>
                  </a:lnTo>
                  <a:lnTo>
                    <a:pt x="891" y="422"/>
                  </a:lnTo>
                  <a:lnTo>
                    <a:pt x="932" y="374"/>
                  </a:lnTo>
                  <a:lnTo>
                    <a:pt x="976" y="332"/>
                  </a:lnTo>
                  <a:lnTo>
                    <a:pt x="1018" y="294"/>
                  </a:lnTo>
                  <a:lnTo>
                    <a:pt x="1062" y="262"/>
                  </a:lnTo>
                  <a:lnTo>
                    <a:pt x="1104" y="232"/>
                  </a:lnTo>
                  <a:lnTo>
                    <a:pt x="1145" y="205"/>
                  </a:lnTo>
                  <a:lnTo>
                    <a:pt x="1187" y="182"/>
                  </a:lnTo>
                  <a:lnTo>
                    <a:pt x="1227" y="161"/>
                  </a:lnTo>
                  <a:lnTo>
                    <a:pt x="1263" y="142"/>
                  </a:lnTo>
                  <a:lnTo>
                    <a:pt x="1300" y="127"/>
                  </a:lnTo>
                  <a:lnTo>
                    <a:pt x="1334" y="114"/>
                  </a:lnTo>
                  <a:lnTo>
                    <a:pt x="1364" y="102"/>
                  </a:lnTo>
                  <a:lnTo>
                    <a:pt x="1393" y="91"/>
                  </a:lnTo>
                  <a:lnTo>
                    <a:pt x="1494" y="57"/>
                  </a:lnTo>
                  <a:lnTo>
                    <a:pt x="1589" y="30"/>
                  </a:lnTo>
                  <a:lnTo>
                    <a:pt x="1680" y="13"/>
                  </a:lnTo>
                  <a:lnTo>
                    <a:pt x="1766" y="3"/>
                  </a:lnTo>
                  <a:lnTo>
                    <a:pt x="18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100"/>
            </a:p>
          </p:txBody>
        </p:sp>
        <p:sp>
          <p:nvSpPr>
            <p:cNvPr id="84" name="Freeform 85">
              <a:extLst>
                <a:ext uri="{FF2B5EF4-FFF2-40B4-BE49-F238E27FC236}">
                  <a16:creationId xmlns:a16="http://schemas.microsoft.com/office/drawing/2014/main" id="{13360616-66E6-F310-B81F-A67794E32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4" y="2175"/>
              <a:ext cx="2675" cy="1029"/>
            </a:xfrm>
            <a:custGeom>
              <a:avLst/>
              <a:gdLst>
                <a:gd name="T0" fmla="*/ 1678 w 5351"/>
                <a:gd name="T1" fmla="*/ 0 h 2060"/>
                <a:gd name="T2" fmla="*/ 1383 w 5351"/>
                <a:gd name="T3" fmla="*/ 850 h 2060"/>
                <a:gd name="T4" fmla="*/ 1788 w 5351"/>
                <a:gd name="T5" fmla="*/ 820 h 2060"/>
                <a:gd name="T6" fmla="*/ 2676 w 5351"/>
                <a:gd name="T7" fmla="*/ 1913 h 2060"/>
                <a:gd name="T8" fmla="*/ 3565 w 5351"/>
                <a:gd name="T9" fmla="*/ 820 h 2060"/>
                <a:gd name="T10" fmla="*/ 3968 w 5351"/>
                <a:gd name="T11" fmla="*/ 850 h 2060"/>
                <a:gd name="T12" fmla="*/ 3681 w 5351"/>
                <a:gd name="T13" fmla="*/ 0 h 2060"/>
                <a:gd name="T14" fmla="*/ 3757 w 5351"/>
                <a:gd name="T15" fmla="*/ 44 h 2060"/>
                <a:gd name="T16" fmla="*/ 3835 w 5351"/>
                <a:gd name="T17" fmla="*/ 84 h 2060"/>
                <a:gd name="T18" fmla="*/ 4750 w 5351"/>
                <a:gd name="T19" fmla="*/ 535 h 2060"/>
                <a:gd name="T20" fmla="*/ 4828 w 5351"/>
                <a:gd name="T21" fmla="*/ 578 h 2060"/>
                <a:gd name="T22" fmla="*/ 4898 w 5351"/>
                <a:gd name="T23" fmla="*/ 628 h 2060"/>
                <a:gd name="T24" fmla="*/ 4963 w 5351"/>
                <a:gd name="T25" fmla="*/ 685 h 2060"/>
                <a:gd name="T26" fmla="*/ 5022 w 5351"/>
                <a:gd name="T27" fmla="*/ 750 h 2060"/>
                <a:gd name="T28" fmla="*/ 5075 w 5351"/>
                <a:gd name="T29" fmla="*/ 818 h 2060"/>
                <a:gd name="T30" fmla="*/ 5119 w 5351"/>
                <a:gd name="T31" fmla="*/ 892 h 2060"/>
                <a:gd name="T32" fmla="*/ 5157 w 5351"/>
                <a:gd name="T33" fmla="*/ 970 h 2060"/>
                <a:gd name="T34" fmla="*/ 5185 w 5351"/>
                <a:gd name="T35" fmla="*/ 1052 h 2060"/>
                <a:gd name="T36" fmla="*/ 5204 w 5351"/>
                <a:gd name="T37" fmla="*/ 1138 h 2060"/>
                <a:gd name="T38" fmla="*/ 5351 w 5351"/>
                <a:gd name="T39" fmla="*/ 1946 h 2060"/>
                <a:gd name="T40" fmla="*/ 5351 w 5351"/>
                <a:gd name="T41" fmla="*/ 1974 h 2060"/>
                <a:gd name="T42" fmla="*/ 5345 w 5351"/>
                <a:gd name="T43" fmla="*/ 2001 h 2060"/>
                <a:gd name="T44" fmla="*/ 5330 w 5351"/>
                <a:gd name="T45" fmla="*/ 2024 h 2060"/>
                <a:gd name="T46" fmla="*/ 5309 w 5351"/>
                <a:gd name="T47" fmla="*/ 2043 h 2060"/>
                <a:gd name="T48" fmla="*/ 5284 w 5351"/>
                <a:gd name="T49" fmla="*/ 2054 h 2060"/>
                <a:gd name="T50" fmla="*/ 5254 w 5351"/>
                <a:gd name="T51" fmla="*/ 2060 h 2060"/>
                <a:gd name="T52" fmla="*/ 97 w 5351"/>
                <a:gd name="T53" fmla="*/ 2060 h 2060"/>
                <a:gd name="T54" fmla="*/ 67 w 5351"/>
                <a:gd name="T55" fmla="*/ 2054 h 2060"/>
                <a:gd name="T56" fmla="*/ 42 w 5351"/>
                <a:gd name="T57" fmla="*/ 2043 h 2060"/>
                <a:gd name="T58" fmla="*/ 23 w 5351"/>
                <a:gd name="T59" fmla="*/ 2024 h 2060"/>
                <a:gd name="T60" fmla="*/ 8 w 5351"/>
                <a:gd name="T61" fmla="*/ 2001 h 2060"/>
                <a:gd name="T62" fmla="*/ 0 w 5351"/>
                <a:gd name="T63" fmla="*/ 1974 h 2060"/>
                <a:gd name="T64" fmla="*/ 2 w 5351"/>
                <a:gd name="T65" fmla="*/ 1946 h 2060"/>
                <a:gd name="T66" fmla="*/ 146 w 5351"/>
                <a:gd name="T67" fmla="*/ 1138 h 2060"/>
                <a:gd name="T68" fmla="*/ 167 w 5351"/>
                <a:gd name="T69" fmla="*/ 1052 h 2060"/>
                <a:gd name="T70" fmla="*/ 196 w 5351"/>
                <a:gd name="T71" fmla="*/ 970 h 2060"/>
                <a:gd name="T72" fmla="*/ 234 w 5351"/>
                <a:gd name="T73" fmla="*/ 892 h 2060"/>
                <a:gd name="T74" fmla="*/ 278 w 5351"/>
                <a:gd name="T75" fmla="*/ 818 h 2060"/>
                <a:gd name="T76" fmla="*/ 331 w 5351"/>
                <a:gd name="T77" fmla="*/ 750 h 2060"/>
                <a:gd name="T78" fmla="*/ 388 w 5351"/>
                <a:gd name="T79" fmla="*/ 685 h 2060"/>
                <a:gd name="T80" fmla="*/ 455 w 5351"/>
                <a:gd name="T81" fmla="*/ 628 h 2060"/>
                <a:gd name="T82" fmla="*/ 525 w 5351"/>
                <a:gd name="T83" fmla="*/ 578 h 2060"/>
                <a:gd name="T84" fmla="*/ 603 w 5351"/>
                <a:gd name="T85" fmla="*/ 535 h 2060"/>
                <a:gd name="T86" fmla="*/ 1495 w 5351"/>
                <a:gd name="T87" fmla="*/ 93 h 2060"/>
                <a:gd name="T88" fmla="*/ 1678 w 5351"/>
                <a:gd name="T89" fmla="*/ 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51" h="2060">
                  <a:moveTo>
                    <a:pt x="1678" y="0"/>
                  </a:moveTo>
                  <a:lnTo>
                    <a:pt x="1383" y="850"/>
                  </a:lnTo>
                  <a:lnTo>
                    <a:pt x="1788" y="820"/>
                  </a:lnTo>
                  <a:lnTo>
                    <a:pt x="2676" y="1913"/>
                  </a:lnTo>
                  <a:lnTo>
                    <a:pt x="3565" y="820"/>
                  </a:lnTo>
                  <a:lnTo>
                    <a:pt x="3968" y="850"/>
                  </a:lnTo>
                  <a:lnTo>
                    <a:pt x="3681" y="0"/>
                  </a:lnTo>
                  <a:lnTo>
                    <a:pt x="3757" y="44"/>
                  </a:lnTo>
                  <a:lnTo>
                    <a:pt x="3835" y="84"/>
                  </a:lnTo>
                  <a:lnTo>
                    <a:pt x="4750" y="535"/>
                  </a:lnTo>
                  <a:lnTo>
                    <a:pt x="4828" y="578"/>
                  </a:lnTo>
                  <a:lnTo>
                    <a:pt x="4898" y="628"/>
                  </a:lnTo>
                  <a:lnTo>
                    <a:pt x="4963" y="685"/>
                  </a:lnTo>
                  <a:lnTo>
                    <a:pt x="5022" y="750"/>
                  </a:lnTo>
                  <a:lnTo>
                    <a:pt x="5075" y="818"/>
                  </a:lnTo>
                  <a:lnTo>
                    <a:pt x="5119" y="892"/>
                  </a:lnTo>
                  <a:lnTo>
                    <a:pt x="5157" y="970"/>
                  </a:lnTo>
                  <a:lnTo>
                    <a:pt x="5185" y="1052"/>
                  </a:lnTo>
                  <a:lnTo>
                    <a:pt x="5204" y="1138"/>
                  </a:lnTo>
                  <a:lnTo>
                    <a:pt x="5351" y="1946"/>
                  </a:lnTo>
                  <a:lnTo>
                    <a:pt x="5351" y="1974"/>
                  </a:lnTo>
                  <a:lnTo>
                    <a:pt x="5345" y="2001"/>
                  </a:lnTo>
                  <a:lnTo>
                    <a:pt x="5330" y="2024"/>
                  </a:lnTo>
                  <a:lnTo>
                    <a:pt x="5309" y="2043"/>
                  </a:lnTo>
                  <a:lnTo>
                    <a:pt x="5284" y="2054"/>
                  </a:lnTo>
                  <a:lnTo>
                    <a:pt x="5254" y="2060"/>
                  </a:lnTo>
                  <a:lnTo>
                    <a:pt x="97" y="2060"/>
                  </a:lnTo>
                  <a:lnTo>
                    <a:pt x="67" y="2054"/>
                  </a:lnTo>
                  <a:lnTo>
                    <a:pt x="42" y="2043"/>
                  </a:lnTo>
                  <a:lnTo>
                    <a:pt x="23" y="2024"/>
                  </a:lnTo>
                  <a:lnTo>
                    <a:pt x="8" y="2001"/>
                  </a:lnTo>
                  <a:lnTo>
                    <a:pt x="0" y="1974"/>
                  </a:lnTo>
                  <a:lnTo>
                    <a:pt x="2" y="1946"/>
                  </a:lnTo>
                  <a:lnTo>
                    <a:pt x="146" y="1138"/>
                  </a:lnTo>
                  <a:lnTo>
                    <a:pt x="167" y="1052"/>
                  </a:lnTo>
                  <a:lnTo>
                    <a:pt x="196" y="970"/>
                  </a:lnTo>
                  <a:lnTo>
                    <a:pt x="234" y="892"/>
                  </a:lnTo>
                  <a:lnTo>
                    <a:pt x="278" y="818"/>
                  </a:lnTo>
                  <a:lnTo>
                    <a:pt x="331" y="750"/>
                  </a:lnTo>
                  <a:lnTo>
                    <a:pt x="388" y="685"/>
                  </a:lnTo>
                  <a:lnTo>
                    <a:pt x="455" y="628"/>
                  </a:lnTo>
                  <a:lnTo>
                    <a:pt x="525" y="578"/>
                  </a:lnTo>
                  <a:lnTo>
                    <a:pt x="603" y="535"/>
                  </a:lnTo>
                  <a:lnTo>
                    <a:pt x="1495" y="93"/>
                  </a:lnTo>
                  <a:lnTo>
                    <a:pt x="16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100"/>
            </a:p>
          </p:txBody>
        </p:sp>
      </p:grpSp>
      <p:sp>
        <p:nvSpPr>
          <p:cNvPr id="85" name="Freeform 410">
            <a:extLst>
              <a:ext uri="{FF2B5EF4-FFF2-40B4-BE49-F238E27FC236}">
                <a16:creationId xmlns:a16="http://schemas.microsoft.com/office/drawing/2014/main" id="{E5C65D35-AE3D-BB4B-F3C5-433412BC875A}"/>
              </a:ext>
            </a:extLst>
          </p:cNvPr>
          <p:cNvSpPr>
            <a:spLocks noEditPoints="1"/>
          </p:cNvSpPr>
          <p:nvPr/>
        </p:nvSpPr>
        <p:spPr bwMode="auto">
          <a:xfrm>
            <a:off x="7394124" y="1633787"/>
            <a:ext cx="231788" cy="272117"/>
          </a:xfrm>
          <a:custGeom>
            <a:avLst/>
            <a:gdLst>
              <a:gd name="T0" fmla="*/ 3024 w 5322"/>
              <a:gd name="T1" fmla="*/ 1074 h 6249"/>
              <a:gd name="T2" fmla="*/ 2994 w 5322"/>
              <a:gd name="T3" fmla="*/ 1114 h 6249"/>
              <a:gd name="T4" fmla="*/ 2992 w 5322"/>
              <a:gd name="T5" fmla="*/ 1120 h 6249"/>
              <a:gd name="T6" fmla="*/ 2249 w 5322"/>
              <a:gd name="T7" fmla="*/ 2423 h 6249"/>
              <a:gd name="T8" fmla="*/ 2273 w 5322"/>
              <a:gd name="T9" fmla="*/ 2466 h 6249"/>
              <a:gd name="T10" fmla="*/ 2735 w 5322"/>
              <a:gd name="T11" fmla="*/ 2474 h 6249"/>
              <a:gd name="T12" fmla="*/ 2794 w 5322"/>
              <a:gd name="T13" fmla="*/ 2506 h 6249"/>
              <a:gd name="T14" fmla="*/ 2627 w 5322"/>
              <a:gd name="T15" fmla="*/ 3398 h 6249"/>
              <a:gd name="T16" fmla="*/ 2623 w 5322"/>
              <a:gd name="T17" fmla="*/ 3448 h 6249"/>
              <a:gd name="T18" fmla="*/ 2654 w 5322"/>
              <a:gd name="T19" fmla="*/ 3484 h 6249"/>
              <a:gd name="T20" fmla="*/ 2701 w 5322"/>
              <a:gd name="T21" fmla="*/ 3478 h 6249"/>
              <a:gd name="T22" fmla="*/ 2730 w 5322"/>
              <a:gd name="T23" fmla="*/ 3438 h 6249"/>
              <a:gd name="T24" fmla="*/ 2733 w 5322"/>
              <a:gd name="T25" fmla="*/ 3432 h 6249"/>
              <a:gd name="T26" fmla="*/ 3477 w 5322"/>
              <a:gd name="T27" fmla="*/ 2130 h 6249"/>
              <a:gd name="T28" fmla="*/ 3452 w 5322"/>
              <a:gd name="T29" fmla="*/ 2086 h 6249"/>
              <a:gd name="T30" fmla="*/ 2988 w 5322"/>
              <a:gd name="T31" fmla="*/ 2078 h 6249"/>
              <a:gd name="T32" fmla="*/ 2931 w 5322"/>
              <a:gd name="T33" fmla="*/ 2046 h 6249"/>
              <a:gd name="T34" fmla="*/ 3098 w 5322"/>
              <a:gd name="T35" fmla="*/ 1154 h 6249"/>
              <a:gd name="T36" fmla="*/ 3102 w 5322"/>
              <a:gd name="T37" fmla="*/ 1105 h 6249"/>
              <a:gd name="T38" fmla="*/ 3072 w 5322"/>
              <a:gd name="T39" fmla="*/ 1068 h 6249"/>
              <a:gd name="T40" fmla="*/ 3106 w 5322"/>
              <a:gd name="T41" fmla="*/ 5 h 6249"/>
              <a:gd name="T42" fmla="*/ 3596 w 5322"/>
              <a:gd name="T43" fmla="*/ 93 h 6249"/>
              <a:gd name="T44" fmla="*/ 4045 w 5322"/>
              <a:gd name="T45" fmla="*/ 273 h 6249"/>
              <a:gd name="T46" fmla="*/ 4446 w 5322"/>
              <a:gd name="T47" fmla="*/ 538 h 6249"/>
              <a:gd name="T48" fmla="*/ 4783 w 5322"/>
              <a:gd name="T49" fmla="*/ 876 h 6249"/>
              <a:gd name="T50" fmla="*/ 5049 w 5322"/>
              <a:gd name="T51" fmla="*/ 1276 h 6249"/>
              <a:gd name="T52" fmla="*/ 5229 w 5322"/>
              <a:gd name="T53" fmla="*/ 1726 h 6249"/>
              <a:gd name="T54" fmla="*/ 5317 w 5322"/>
              <a:gd name="T55" fmla="*/ 2217 h 6249"/>
              <a:gd name="T56" fmla="*/ 5301 w 5322"/>
              <a:gd name="T57" fmla="*/ 2704 h 6249"/>
              <a:gd name="T58" fmla="*/ 5197 w 5322"/>
              <a:gd name="T59" fmla="*/ 3153 h 6249"/>
              <a:gd name="T60" fmla="*/ 5013 w 5322"/>
              <a:gd name="T61" fmla="*/ 3566 h 6249"/>
              <a:gd name="T62" fmla="*/ 4756 w 5322"/>
              <a:gd name="T63" fmla="*/ 3933 h 6249"/>
              <a:gd name="T64" fmla="*/ 4549 w 5322"/>
              <a:gd name="T65" fmla="*/ 5606 h 6249"/>
              <a:gd name="T66" fmla="*/ 4499 w 5322"/>
              <a:gd name="T67" fmla="*/ 5735 h 6249"/>
              <a:gd name="T68" fmla="*/ 4380 w 5322"/>
              <a:gd name="T69" fmla="*/ 5808 h 6249"/>
              <a:gd name="T70" fmla="*/ 1825 w 5322"/>
              <a:gd name="T71" fmla="*/ 6243 h 6249"/>
              <a:gd name="T72" fmla="*/ 1747 w 5322"/>
              <a:gd name="T73" fmla="*/ 6184 h 6249"/>
              <a:gd name="T74" fmla="*/ 1728 w 5322"/>
              <a:gd name="T75" fmla="*/ 6112 h 6249"/>
              <a:gd name="T76" fmla="*/ 964 w 5322"/>
              <a:gd name="T77" fmla="*/ 5519 h 6249"/>
              <a:gd name="T78" fmla="*/ 764 w 5322"/>
              <a:gd name="T79" fmla="*/ 5443 h 6249"/>
              <a:gd name="T80" fmla="*/ 618 w 5322"/>
              <a:gd name="T81" fmla="*/ 5296 h 6249"/>
              <a:gd name="T82" fmla="*/ 542 w 5322"/>
              <a:gd name="T83" fmla="*/ 5096 h 6249"/>
              <a:gd name="T84" fmla="*/ 306 w 5322"/>
              <a:gd name="T85" fmla="*/ 4140 h 6249"/>
              <a:gd name="T86" fmla="*/ 139 w 5322"/>
              <a:gd name="T87" fmla="*/ 4108 h 6249"/>
              <a:gd name="T88" fmla="*/ 34 w 5322"/>
              <a:gd name="T89" fmla="*/ 4014 h 6249"/>
              <a:gd name="T90" fmla="*/ 0 w 5322"/>
              <a:gd name="T91" fmla="*/ 3879 h 6249"/>
              <a:gd name="T92" fmla="*/ 50 w 5322"/>
              <a:gd name="T93" fmla="*/ 3714 h 6249"/>
              <a:gd name="T94" fmla="*/ 542 w 5322"/>
              <a:gd name="T95" fmla="*/ 2221 h 6249"/>
              <a:gd name="T96" fmla="*/ 625 w 5322"/>
              <a:gd name="T97" fmla="*/ 1740 h 6249"/>
              <a:gd name="T98" fmla="*/ 802 w 5322"/>
              <a:gd name="T99" fmla="*/ 1295 h 6249"/>
              <a:gd name="T100" fmla="*/ 1059 w 5322"/>
              <a:gd name="T101" fmla="*/ 901 h 6249"/>
              <a:gd name="T102" fmla="*/ 1386 w 5322"/>
              <a:gd name="T103" fmla="*/ 564 h 6249"/>
              <a:gd name="T104" fmla="*/ 1775 w 5322"/>
              <a:gd name="T105" fmla="*/ 298 h 6249"/>
              <a:gd name="T106" fmla="*/ 2190 w 5322"/>
              <a:gd name="T107" fmla="*/ 118 h 6249"/>
              <a:gd name="T108" fmla="*/ 2627 w 5322"/>
              <a:gd name="T109" fmla="*/ 19 h 6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322" h="6249">
                <a:moveTo>
                  <a:pt x="3053" y="1065"/>
                </a:moveTo>
                <a:lnTo>
                  <a:pt x="3036" y="1067"/>
                </a:lnTo>
                <a:lnTo>
                  <a:pt x="3024" y="1074"/>
                </a:lnTo>
                <a:lnTo>
                  <a:pt x="3013" y="1086"/>
                </a:lnTo>
                <a:lnTo>
                  <a:pt x="3003" y="1099"/>
                </a:lnTo>
                <a:lnTo>
                  <a:pt x="2994" y="1114"/>
                </a:lnTo>
                <a:lnTo>
                  <a:pt x="2994" y="1116"/>
                </a:lnTo>
                <a:lnTo>
                  <a:pt x="2992" y="1118"/>
                </a:lnTo>
                <a:lnTo>
                  <a:pt x="2992" y="1120"/>
                </a:lnTo>
                <a:lnTo>
                  <a:pt x="2268" y="2371"/>
                </a:lnTo>
                <a:lnTo>
                  <a:pt x="2254" y="2400"/>
                </a:lnTo>
                <a:lnTo>
                  <a:pt x="2249" y="2423"/>
                </a:lnTo>
                <a:lnTo>
                  <a:pt x="2249" y="2442"/>
                </a:lnTo>
                <a:lnTo>
                  <a:pt x="2258" y="2457"/>
                </a:lnTo>
                <a:lnTo>
                  <a:pt x="2273" y="2466"/>
                </a:lnTo>
                <a:lnTo>
                  <a:pt x="2296" y="2474"/>
                </a:lnTo>
                <a:lnTo>
                  <a:pt x="2327" y="2476"/>
                </a:lnTo>
                <a:lnTo>
                  <a:pt x="2735" y="2474"/>
                </a:lnTo>
                <a:lnTo>
                  <a:pt x="2764" y="2474"/>
                </a:lnTo>
                <a:lnTo>
                  <a:pt x="2796" y="2476"/>
                </a:lnTo>
                <a:lnTo>
                  <a:pt x="2794" y="2506"/>
                </a:lnTo>
                <a:lnTo>
                  <a:pt x="2791" y="2531"/>
                </a:lnTo>
                <a:lnTo>
                  <a:pt x="2686" y="3084"/>
                </a:lnTo>
                <a:lnTo>
                  <a:pt x="2627" y="3398"/>
                </a:lnTo>
                <a:lnTo>
                  <a:pt x="2623" y="3415"/>
                </a:lnTo>
                <a:lnTo>
                  <a:pt x="2621" y="3432"/>
                </a:lnTo>
                <a:lnTo>
                  <a:pt x="2623" y="3448"/>
                </a:lnTo>
                <a:lnTo>
                  <a:pt x="2627" y="3461"/>
                </a:lnTo>
                <a:lnTo>
                  <a:pt x="2637" y="3474"/>
                </a:lnTo>
                <a:lnTo>
                  <a:pt x="2654" y="3484"/>
                </a:lnTo>
                <a:lnTo>
                  <a:pt x="2673" y="3488"/>
                </a:lnTo>
                <a:lnTo>
                  <a:pt x="2688" y="3486"/>
                </a:lnTo>
                <a:lnTo>
                  <a:pt x="2701" y="3478"/>
                </a:lnTo>
                <a:lnTo>
                  <a:pt x="2713" y="3467"/>
                </a:lnTo>
                <a:lnTo>
                  <a:pt x="2722" y="3453"/>
                </a:lnTo>
                <a:lnTo>
                  <a:pt x="2730" y="3438"/>
                </a:lnTo>
                <a:lnTo>
                  <a:pt x="2732" y="3436"/>
                </a:lnTo>
                <a:lnTo>
                  <a:pt x="2732" y="3434"/>
                </a:lnTo>
                <a:lnTo>
                  <a:pt x="2733" y="3432"/>
                </a:lnTo>
                <a:lnTo>
                  <a:pt x="3456" y="2181"/>
                </a:lnTo>
                <a:lnTo>
                  <a:pt x="3471" y="2152"/>
                </a:lnTo>
                <a:lnTo>
                  <a:pt x="3477" y="2130"/>
                </a:lnTo>
                <a:lnTo>
                  <a:pt x="3475" y="2111"/>
                </a:lnTo>
                <a:lnTo>
                  <a:pt x="3467" y="2095"/>
                </a:lnTo>
                <a:lnTo>
                  <a:pt x="3452" y="2086"/>
                </a:lnTo>
                <a:lnTo>
                  <a:pt x="3427" y="2078"/>
                </a:lnTo>
                <a:lnTo>
                  <a:pt x="3397" y="2076"/>
                </a:lnTo>
                <a:lnTo>
                  <a:pt x="2988" y="2078"/>
                </a:lnTo>
                <a:lnTo>
                  <a:pt x="2960" y="2078"/>
                </a:lnTo>
                <a:lnTo>
                  <a:pt x="2927" y="2076"/>
                </a:lnTo>
                <a:lnTo>
                  <a:pt x="2931" y="2046"/>
                </a:lnTo>
                <a:lnTo>
                  <a:pt x="2933" y="2021"/>
                </a:lnTo>
                <a:lnTo>
                  <a:pt x="3040" y="1468"/>
                </a:lnTo>
                <a:lnTo>
                  <a:pt x="3098" y="1154"/>
                </a:lnTo>
                <a:lnTo>
                  <a:pt x="3100" y="1137"/>
                </a:lnTo>
                <a:lnTo>
                  <a:pt x="3102" y="1120"/>
                </a:lnTo>
                <a:lnTo>
                  <a:pt x="3102" y="1105"/>
                </a:lnTo>
                <a:lnTo>
                  <a:pt x="3098" y="1091"/>
                </a:lnTo>
                <a:lnTo>
                  <a:pt x="3087" y="1078"/>
                </a:lnTo>
                <a:lnTo>
                  <a:pt x="3072" y="1068"/>
                </a:lnTo>
                <a:lnTo>
                  <a:pt x="3053" y="1065"/>
                </a:lnTo>
                <a:close/>
                <a:moveTo>
                  <a:pt x="2935" y="0"/>
                </a:moveTo>
                <a:lnTo>
                  <a:pt x="3106" y="5"/>
                </a:lnTo>
                <a:lnTo>
                  <a:pt x="3273" y="22"/>
                </a:lnTo>
                <a:lnTo>
                  <a:pt x="3437" y="53"/>
                </a:lnTo>
                <a:lnTo>
                  <a:pt x="3596" y="93"/>
                </a:lnTo>
                <a:lnTo>
                  <a:pt x="3750" y="142"/>
                </a:lnTo>
                <a:lnTo>
                  <a:pt x="3901" y="203"/>
                </a:lnTo>
                <a:lnTo>
                  <a:pt x="4045" y="273"/>
                </a:lnTo>
                <a:lnTo>
                  <a:pt x="4186" y="353"/>
                </a:lnTo>
                <a:lnTo>
                  <a:pt x="4319" y="441"/>
                </a:lnTo>
                <a:lnTo>
                  <a:pt x="4446" y="538"/>
                </a:lnTo>
                <a:lnTo>
                  <a:pt x="4566" y="642"/>
                </a:lnTo>
                <a:lnTo>
                  <a:pt x="4678" y="757"/>
                </a:lnTo>
                <a:lnTo>
                  <a:pt x="4783" y="876"/>
                </a:lnTo>
                <a:lnTo>
                  <a:pt x="4880" y="1002"/>
                </a:lnTo>
                <a:lnTo>
                  <a:pt x="4969" y="1135"/>
                </a:lnTo>
                <a:lnTo>
                  <a:pt x="5049" y="1276"/>
                </a:lnTo>
                <a:lnTo>
                  <a:pt x="5119" y="1420"/>
                </a:lnTo>
                <a:lnTo>
                  <a:pt x="5180" y="1571"/>
                </a:lnTo>
                <a:lnTo>
                  <a:pt x="5229" y="1726"/>
                </a:lnTo>
                <a:lnTo>
                  <a:pt x="5269" y="1886"/>
                </a:lnTo>
                <a:lnTo>
                  <a:pt x="5300" y="2050"/>
                </a:lnTo>
                <a:lnTo>
                  <a:pt x="5317" y="2217"/>
                </a:lnTo>
                <a:lnTo>
                  <a:pt x="5322" y="2386"/>
                </a:lnTo>
                <a:lnTo>
                  <a:pt x="5317" y="2546"/>
                </a:lnTo>
                <a:lnTo>
                  <a:pt x="5301" y="2704"/>
                </a:lnTo>
                <a:lnTo>
                  <a:pt x="5277" y="2856"/>
                </a:lnTo>
                <a:lnTo>
                  <a:pt x="5241" y="3006"/>
                </a:lnTo>
                <a:lnTo>
                  <a:pt x="5197" y="3153"/>
                </a:lnTo>
                <a:lnTo>
                  <a:pt x="5144" y="3295"/>
                </a:lnTo>
                <a:lnTo>
                  <a:pt x="5083" y="3432"/>
                </a:lnTo>
                <a:lnTo>
                  <a:pt x="5013" y="3566"/>
                </a:lnTo>
                <a:lnTo>
                  <a:pt x="4935" y="3693"/>
                </a:lnTo>
                <a:lnTo>
                  <a:pt x="4849" y="3815"/>
                </a:lnTo>
                <a:lnTo>
                  <a:pt x="4756" y="3933"/>
                </a:lnTo>
                <a:lnTo>
                  <a:pt x="4655" y="4043"/>
                </a:lnTo>
                <a:lnTo>
                  <a:pt x="4549" y="4147"/>
                </a:lnTo>
                <a:lnTo>
                  <a:pt x="4549" y="5606"/>
                </a:lnTo>
                <a:lnTo>
                  <a:pt x="4543" y="5652"/>
                </a:lnTo>
                <a:lnTo>
                  <a:pt x="4526" y="5696"/>
                </a:lnTo>
                <a:lnTo>
                  <a:pt x="4499" y="5735"/>
                </a:lnTo>
                <a:lnTo>
                  <a:pt x="4465" y="5770"/>
                </a:lnTo>
                <a:lnTo>
                  <a:pt x="4423" y="5794"/>
                </a:lnTo>
                <a:lnTo>
                  <a:pt x="4380" y="5808"/>
                </a:lnTo>
                <a:lnTo>
                  <a:pt x="1899" y="6247"/>
                </a:lnTo>
                <a:lnTo>
                  <a:pt x="1859" y="6249"/>
                </a:lnTo>
                <a:lnTo>
                  <a:pt x="1825" y="6243"/>
                </a:lnTo>
                <a:lnTo>
                  <a:pt x="1794" y="6230"/>
                </a:lnTo>
                <a:lnTo>
                  <a:pt x="1768" y="6211"/>
                </a:lnTo>
                <a:lnTo>
                  <a:pt x="1747" y="6184"/>
                </a:lnTo>
                <a:lnTo>
                  <a:pt x="1734" y="6152"/>
                </a:lnTo>
                <a:lnTo>
                  <a:pt x="1728" y="6116"/>
                </a:lnTo>
                <a:lnTo>
                  <a:pt x="1728" y="6112"/>
                </a:lnTo>
                <a:lnTo>
                  <a:pt x="1726" y="5422"/>
                </a:lnTo>
                <a:lnTo>
                  <a:pt x="1038" y="5524"/>
                </a:lnTo>
                <a:lnTo>
                  <a:pt x="964" y="5519"/>
                </a:lnTo>
                <a:lnTo>
                  <a:pt x="893" y="5503"/>
                </a:lnTo>
                <a:lnTo>
                  <a:pt x="827" y="5479"/>
                </a:lnTo>
                <a:lnTo>
                  <a:pt x="764" y="5443"/>
                </a:lnTo>
                <a:lnTo>
                  <a:pt x="709" y="5401"/>
                </a:lnTo>
                <a:lnTo>
                  <a:pt x="660" y="5351"/>
                </a:lnTo>
                <a:lnTo>
                  <a:pt x="618" y="5296"/>
                </a:lnTo>
                <a:lnTo>
                  <a:pt x="584" y="5233"/>
                </a:lnTo>
                <a:lnTo>
                  <a:pt x="557" y="5167"/>
                </a:lnTo>
                <a:lnTo>
                  <a:pt x="542" y="5096"/>
                </a:lnTo>
                <a:lnTo>
                  <a:pt x="536" y="5022"/>
                </a:lnTo>
                <a:lnTo>
                  <a:pt x="536" y="4140"/>
                </a:lnTo>
                <a:lnTo>
                  <a:pt x="306" y="4140"/>
                </a:lnTo>
                <a:lnTo>
                  <a:pt x="243" y="4136"/>
                </a:lnTo>
                <a:lnTo>
                  <a:pt x="188" y="4125"/>
                </a:lnTo>
                <a:lnTo>
                  <a:pt x="139" y="4108"/>
                </a:lnTo>
                <a:lnTo>
                  <a:pt x="95" y="4081"/>
                </a:lnTo>
                <a:lnTo>
                  <a:pt x="61" y="4050"/>
                </a:lnTo>
                <a:lnTo>
                  <a:pt x="34" y="4014"/>
                </a:lnTo>
                <a:lnTo>
                  <a:pt x="13" y="3974"/>
                </a:lnTo>
                <a:lnTo>
                  <a:pt x="4" y="3929"/>
                </a:lnTo>
                <a:lnTo>
                  <a:pt x="0" y="3879"/>
                </a:lnTo>
                <a:lnTo>
                  <a:pt x="8" y="3826"/>
                </a:lnTo>
                <a:lnTo>
                  <a:pt x="25" y="3771"/>
                </a:lnTo>
                <a:lnTo>
                  <a:pt x="50" y="3714"/>
                </a:lnTo>
                <a:lnTo>
                  <a:pt x="536" y="2786"/>
                </a:lnTo>
                <a:lnTo>
                  <a:pt x="536" y="2390"/>
                </a:lnTo>
                <a:lnTo>
                  <a:pt x="542" y="2221"/>
                </a:lnTo>
                <a:lnTo>
                  <a:pt x="559" y="2057"/>
                </a:lnTo>
                <a:lnTo>
                  <a:pt x="587" y="1896"/>
                </a:lnTo>
                <a:lnTo>
                  <a:pt x="625" y="1740"/>
                </a:lnTo>
                <a:lnTo>
                  <a:pt x="675" y="1586"/>
                </a:lnTo>
                <a:lnTo>
                  <a:pt x="734" y="1439"/>
                </a:lnTo>
                <a:lnTo>
                  <a:pt x="802" y="1295"/>
                </a:lnTo>
                <a:lnTo>
                  <a:pt x="878" y="1158"/>
                </a:lnTo>
                <a:lnTo>
                  <a:pt x="964" y="1027"/>
                </a:lnTo>
                <a:lnTo>
                  <a:pt x="1059" y="901"/>
                </a:lnTo>
                <a:lnTo>
                  <a:pt x="1160" y="781"/>
                </a:lnTo>
                <a:lnTo>
                  <a:pt x="1270" y="669"/>
                </a:lnTo>
                <a:lnTo>
                  <a:pt x="1386" y="564"/>
                </a:lnTo>
                <a:lnTo>
                  <a:pt x="1509" y="467"/>
                </a:lnTo>
                <a:lnTo>
                  <a:pt x="1639" y="380"/>
                </a:lnTo>
                <a:lnTo>
                  <a:pt x="1775" y="298"/>
                </a:lnTo>
                <a:lnTo>
                  <a:pt x="1916" y="228"/>
                </a:lnTo>
                <a:lnTo>
                  <a:pt x="2051" y="169"/>
                </a:lnTo>
                <a:lnTo>
                  <a:pt x="2190" y="118"/>
                </a:lnTo>
                <a:lnTo>
                  <a:pt x="2332" y="76"/>
                </a:lnTo>
                <a:lnTo>
                  <a:pt x="2479" y="43"/>
                </a:lnTo>
                <a:lnTo>
                  <a:pt x="2627" y="19"/>
                </a:lnTo>
                <a:lnTo>
                  <a:pt x="2781" y="5"/>
                </a:lnTo>
                <a:lnTo>
                  <a:pt x="293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100"/>
          </a:p>
        </p:txBody>
      </p:sp>
      <p:grpSp>
        <p:nvGrpSpPr>
          <p:cNvPr id="86" name="Group 617">
            <a:extLst>
              <a:ext uri="{FF2B5EF4-FFF2-40B4-BE49-F238E27FC236}">
                <a16:creationId xmlns:a16="http://schemas.microsoft.com/office/drawing/2014/main" id="{34D0EBC1-588D-B7F5-0281-D665A97246F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534890" y="1654297"/>
            <a:ext cx="287684" cy="218851"/>
            <a:chOff x="1858" y="3941"/>
            <a:chExt cx="326" cy="248"/>
          </a:xfrm>
          <a:solidFill>
            <a:schemeClr val="bg1"/>
          </a:solidFill>
        </p:grpSpPr>
        <p:sp>
          <p:nvSpPr>
            <p:cNvPr id="87" name="Freeform 619">
              <a:extLst>
                <a:ext uri="{FF2B5EF4-FFF2-40B4-BE49-F238E27FC236}">
                  <a16:creationId xmlns:a16="http://schemas.microsoft.com/office/drawing/2014/main" id="{EC6E8645-FE80-5662-9DAA-B093B589B3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0" y="4125"/>
              <a:ext cx="64" cy="64"/>
            </a:xfrm>
            <a:custGeom>
              <a:avLst/>
              <a:gdLst>
                <a:gd name="T0" fmla="*/ 327 w 707"/>
                <a:gd name="T1" fmla="*/ 217 h 643"/>
                <a:gd name="T2" fmla="*/ 280 w 707"/>
                <a:gd name="T3" fmla="*/ 238 h 643"/>
                <a:gd name="T4" fmla="*/ 249 w 707"/>
                <a:gd name="T5" fmla="*/ 274 h 643"/>
                <a:gd name="T6" fmla="*/ 236 w 707"/>
                <a:gd name="T7" fmla="*/ 321 h 643"/>
                <a:gd name="T8" fmla="*/ 249 w 707"/>
                <a:gd name="T9" fmla="*/ 368 h 643"/>
                <a:gd name="T10" fmla="*/ 280 w 707"/>
                <a:gd name="T11" fmla="*/ 405 h 643"/>
                <a:gd name="T12" fmla="*/ 327 w 707"/>
                <a:gd name="T13" fmla="*/ 425 h 643"/>
                <a:gd name="T14" fmla="*/ 381 w 707"/>
                <a:gd name="T15" fmla="*/ 425 h 643"/>
                <a:gd name="T16" fmla="*/ 428 w 707"/>
                <a:gd name="T17" fmla="*/ 405 h 643"/>
                <a:gd name="T18" fmla="*/ 460 w 707"/>
                <a:gd name="T19" fmla="*/ 368 h 643"/>
                <a:gd name="T20" fmla="*/ 472 w 707"/>
                <a:gd name="T21" fmla="*/ 321 h 643"/>
                <a:gd name="T22" fmla="*/ 460 w 707"/>
                <a:gd name="T23" fmla="*/ 274 h 643"/>
                <a:gd name="T24" fmla="*/ 428 w 707"/>
                <a:gd name="T25" fmla="*/ 238 h 643"/>
                <a:gd name="T26" fmla="*/ 381 w 707"/>
                <a:gd name="T27" fmla="*/ 217 h 643"/>
                <a:gd name="T28" fmla="*/ 354 w 707"/>
                <a:gd name="T29" fmla="*/ 0 h 643"/>
                <a:gd name="T30" fmla="*/ 448 w 707"/>
                <a:gd name="T31" fmla="*/ 11 h 643"/>
                <a:gd name="T32" fmla="*/ 532 w 707"/>
                <a:gd name="T33" fmla="*/ 44 h 643"/>
                <a:gd name="T34" fmla="*/ 604 w 707"/>
                <a:gd name="T35" fmla="*/ 94 h 643"/>
                <a:gd name="T36" fmla="*/ 659 w 707"/>
                <a:gd name="T37" fmla="*/ 159 h 643"/>
                <a:gd name="T38" fmla="*/ 695 w 707"/>
                <a:gd name="T39" fmla="*/ 236 h 643"/>
                <a:gd name="T40" fmla="*/ 707 w 707"/>
                <a:gd name="T41" fmla="*/ 321 h 643"/>
                <a:gd name="T42" fmla="*/ 695 w 707"/>
                <a:gd name="T43" fmla="*/ 407 h 643"/>
                <a:gd name="T44" fmla="*/ 659 w 707"/>
                <a:gd name="T45" fmla="*/ 484 h 643"/>
                <a:gd name="T46" fmla="*/ 604 w 707"/>
                <a:gd name="T47" fmla="*/ 549 h 643"/>
                <a:gd name="T48" fmla="*/ 532 w 707"/>
                <a:gd name="T49" fmla="*/ 600 h 643"/>
                <a:gd name="T50" fmla="*/ 448 w 707"/>
                <a:gd name="T51" fmla="*/ 632 h 643"/>
                <a:gd name="T52" fmla="*/ 354 w 707"/>
                <a:gd name="T53" fmla="*/ 643 h 643"/>
                <a:gd name="T54" fmla="*/ 260 w 707"/>
                <a:gd name="T55" fmla="*/ 632 h 643"/>
                <a:gd name="T56" fmla="*/ 175 w 707"/>
                <a:gd name="T57" fmla="*/ 600 h 643"/>
                <a:gd name="T58" fmla="*/ 103 w 707"/>
                <a:gd name="T59" fmla="*/ 549 h 643"/>
                <a:gd name="T60" fmla="*/ 48 w 707"/>
                <a:gd name="T61" fmla="*/ 484 h 643"/>
                <a:gd name="T62" fmla="*/ 13 w 707"/>
                <a:gd name="T63" fmla="*/ 407 h 643"/>
                <a:gd name="T64" fmla="*/ 0 w 707"/>
                <a:gd name="T65" fmla="*/ 321 h 643"/>
                <a:gd name="T66" fmla="*/ 13 w 707"/>
                <a:gd name="T67" fmla="*/ 236 h 643"/>
                <a:gd name="T68" fmla="*/ 48 w 707"/>
                <a:gd name="T69" fmla="*/ 159 h 643"/>
                <a:gd name="T70" fmla="*/ 103 w 707"/>
                <a:gd name="T71" fmla="*/ 94 h 643"/>
                <a:gd name="T72" fmla="*/ 175 w 707"/>
                <a:gd name="T73" fmla="*/ 44 h 643"/>
                <a:gd name="T74" fmla="*/ 260 w 707"/>
                <a:gd name="T75" fmla="*/ 11 h 643"/>
                <a:gd name="T76" fmla="*/ 354 w 707"/>
                <a:gd name="T77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07" h="643">
                  <a:moveTo>
                    <a:pt x="354" y="214"/>
                  </a:moveTo>
                  <a:lnTo>
                    <a:pt x="327" y="217"/>
                  </a:lnTo>
                  <a:lnTo>
                    <a:pt x="302" y="225"/>
                  </a:lnTo>
                  <a:lnTo>
                    <a:pt x="280" y="238"/>
                  </a:lnTo>
                  <a:lnTo>
                    <a:pt x="262" y="254"/>
                  </a:lnTo>
                  <a:lnTo>
                    <a:pt x="249" y="274"/>
                  </a:lnTo>
                  <a:lnTo>
                    <a:pt x="240" y="297"/>
                  </a:lnTo>
                  <a:lnTo>
                    <a:pt x="236" y="321"/>
                  </a:lnTo>
                  <a:lnTo>
                    <a:pt x="240" y="346"/>
                  </a:lnTo>
                  <a:lnTo>
                    <a:pt x="249" y="368"/>
                  </a:lnTo>
                  <a:lnTo>
                    <a:pt x="262" y="388"/>
                  </a:lnTo>
                  <a:lnTo>
                    <a:pt x="280" y="405"/>
                  </a:lnTo>
                  <a:lnTo>
                    <a:pt x="302" y="417"/>
                  </a:lnTo>
                  <a:lnTo>
                    <a:pt x="327" y="425"/>
                  </a:lnTo>
                  <a:lnTo>
                    <a:pt x="354" y="428"/>
                  </a:lnTo>
                  <a:lnTo>
                    <a:pt x="381" y="425"/>
                  </a:lnTo>
                  <a:lnTo>
                    <a:pt x="406" y="417"/>
                  </a:lnTo>
                  <a:lnTo>
                    <a:pt x="428" y="405"/>
                  </a:lnTo>
                  <a:lnTo>
                    <a:pt x="445" y="388"/>
                  </a:lnTo>
                  <a:lnTo>
                    <a:pt x="460" y="368"/>
                  </a:lnTo>
                  <a:lnTo>
                    <a:pt x="469" y="346"/>
                  </a:lnTo>
                  <a:lnTo>
                    <a:pt x="472" y="321"/>
                  </a:lnTo>
                  <a:lnTo>
                    <a:pt x="469" y="297"/>
                  </a:lnTo>
                  <a:lnTo>
                    <a:pt x="460" y="274"/>
                  </a:lnTo>
                  <a:lnTo>
                    <a:pt x="445" y="254"/>
                  </a:lnTo>
                  <a:lnTo>
                    <a:pt x="428" y="238"/>
                  </a:lnTo>
                  <a:lnTo>
                    <a:pt x="406" y="225"/>
                  </a:lnTo>
                  <a:lnTo>
                    <a:pt x="381" y="217"/>
                  </a:lnTo>
                  <a:lnTo>
                    <a:pt x="354" y="214"/>
                  </a:lnTo>
                  <a:close/>
                  <a:moveTo>
                    <a:pt x="354" y="0"/>
                  </a:moveTo>
                  <a:lnTo>
                    <a:pt x="401" y="3"/>
                  </a:lnTo>
                  <a:lnTo>
                    <a:pt x="448" y="11"/>
                  </a:lnTo>
                  <a:lnTo>
                    <a:pt x="492" y="25"/>
                  </a:lnTo>
                  <a:lnTo>
                    <a:pt x="532" y="44"/>
                  </a:lnTo>
                  <a:lnTo>
                    <a:pt x="570" y="67"/>
                  </a:lnTo>
                  <a:lnTo>
                    <a:pt x="604" y="94"/>
                  </a:lnTo>
                  <a:lnTo>
                    <a:pt x="634" y="125"/>
                  </a:lnTo>
                  <a:lnTo>
                    <a:pt x="659" y="159"/>
                  </a:lnTo>
                  <a:lnTo>
                    <a:pt x="680" y="196"/>
                  </a:lnTo>
                  <a:lnTo>
                    <a:pt x="695" y="236"/>
                  </a:lnTo>
                  <a:lnTo>
                    <a:pt x="704" y="278"/>
                  </a:lnTo>
                  <a:lnTo>
                    <a:pt x="707" y="321"/>
                  </a:lnTo>
                  <a:lnTo>
                    <a:pt x="704" y="365"/>
                  </a:lnTo>
                  <a:lnTo>
                    <a:pt x="695" y="407"/>
                  </a:lnTo>
                  <a:lnTo>
                    <a:pt x="680" y="446"/>
                  </a:lnTo>
                  <a:lnTo>
                    <a:pt x="659" y="484"/>
                  </a:lnTo>
                  <a:lnTo>
                    <a:pt x="634" y="519"/>
                  </a:lnTo>
                  <a:lnTo>
                    <a:pt x="604" y="549"/>
                  </a:lnTo>
                  <a:lnTo>
                    <a:pt x="570" y="577"/>
                  </a:lnTo>
                  <a:lnTo>
                    <a:pt x="532" y="600"/>
                  </a:lnTo>
                  <a:lnTo>
                    <a:pt x="492" y="618"/>
                  </a:lnTo>
                  <a:lnTo>
                    <a:pt x="448" y="632"/>
                  </a:lnTo>
                  <a:lnTo>
                    <a:pt x="401" y="640"/>
                  </a:lnTo>
                  <a:lnTo>
                    <a:pt x="354" y="643"/>
                  </a:lnTo>
                  <a:lnTo>
                    <a:pt x="306" y="640"/>
                  </a:lnTo>
                  <a:lnTo>
                    <a:pt x="260" y="632"/>
                  </a:lnTo>
                  <a:lnTo>
                    <a:pt x="217" y="618"/>
                  </a:lnTo>
                  <a:lnTo>
                    <a:pt x="175" y="600"/>
                  </a:lnTo>
                  <a:lnTo>
                    <a:pt x="137" y="577"/>
                  </a:lnTo>
                  <a:lnTo>
                    <a:pt x="103" y="549"/>
                  </a:lnTo>
                  <a:lnTo>
                    <a:pt x="74" y="519"/>
                  </a:lnTo>
                  <a:lnTo>
                    <a:pt x="48" y="484"/>
                  </a:lnTo>
                  <a:lnTo>
                    <a:pt x="29" y="446"/>
                  </a:lnTo>
                  <a:lnTo>
                    <a:pt x="13" y="407"/>
                  </a:lnTo>
                  <a:lnTo>
                    <a:pt x="3" y="365"/>
                  </a:lnTo>
                  <a:lnTo>
                    <a:pt x="0" y="321"/>
                  </a:lnTo>
                  <a:lnTo>
                    <a:pt x="3" y="278"/>
                  </a:lnTo>
                  <a:lnTo>
                    <a:pt x="13" y="236"/>
                  </a:lnTo>
                  <a:lnTo>
                    <a:pt x="29" y="196"/>
                  </a:lnTo>
                  <a:lnTo>
                    <a:pt x="48" y="159"/>
                  </a:lnTo>
                  <a:lnTo>
                    <a:pt x="74" y="125"/>
                  </a:lnTo>
                  <a:lnTo>
                    <a:pt x="103" y="94"/>
                  </a:lnTo>
                  <a:lnTo>
                    <a:pt x="137" y="67"/>
                  </a:lnTo>
                  <a:lnTo>
                    <a:pt x="175" y="44"/>
                  </a:lnTo>
                  <a:lnTo>
                    <a:pt x="217" y="25"/>
                  </a:lnTo>
                  <a:lnTo>
                    <a:pt x="260" y="11"/>
                  </a:lnTo>
                  <a:lnTo>
                    <a:pt x="306" y="3"/>
                  </a:lnTo>
                  <a:lnTo>
                    <a:pt x="3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100"/>
            </a:p>
          </p:txBody>
        </p:sp>
        <p:sp>
          <p:nvSpPr>
            <p:cNvPr id="88" name="Freeform 620">
              <a:extLst>
                <a:ext uri="{FF2B5EF4-FFF2-40B4-BE49-F238E27FC236}">
                  <a16:creationId xmlns:a16="http://schemas.microsoft.com/office/drawing/2014/main" id="{A8AEFEA1-C87C-4D5A-CB17-6D8754B57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0" y="4125"/>
              <a:ext cx="65" cy="64"/>
            </a:xfrm>
            <a:custGeom>
              <a:avLst/>
              <a:gdLst>
                <a:gd name="T0" fmla="*/ 327 w 707"/>
                <a:gd name="T1" fmla="*/ 217 h 643"/>
                <a:gd name="T2" fmla="*/ 280 w 707"/>
                <a:gd name="T3" fmla="*/ 238 h 643"/>
                <a:gd name="T4" fmla="*/ 248 w 707"/>
                <a:gd name="T5" fmla="*/ 274 h 643"/>
                <a:gd name="T6" fmla="*/ 236 w 707"/>
                <a:gd name="T7" fmla="*/ 321 h 643"/>
                <a:gd name="T8" fmla="*/ 248 w 707"/>
                <a:gd name="T9" fmla="*/ 368 h 643"/>
                <a:gd name="T10" fmla="*/ 280 w 707"/>
                <a:gd name="T11" fmla="*/ 405 h 643"/>
                <a:gd name="T12" fmla="*/ 327 w 707"/>
                <a:gd name="T13" fmla="*/ 425 h 643"/>
                <a:gd name="T14" fmla="*/ 381 w 707"/>
                <a:gd name="T15" fmla="*/ 425 h 643"/>
                <a:gd name="T16" fmla="*/ 427 w 707"/>
                <a:gd name="T17" fmla="*/ 405 h 643"/>
                <a:gd name="T18" fmla="*/ 459 w 707"/>
                <a:gd name="T19" fmla="*/ 368 h 643"/>
                <a:gd name="T20" fmla="*/ 471 w 707"/>
                <a:gd name="T21" fmla="*/ 321 h 643"/>
                <a:gd name="T22" fmla="*/ 459 w 707"/>
                <a:gd name="T23" fmla="*/ 274 h 643"/>
                <a:gd name="T24" fmla="*/ 427 w 707"/>
                <a:gd name="T25" fmla="*/ 238 h 643"/>
                <a:gd name="T26" fmla="*/ 381 w 707"/>
                <a:gd name="T27" fmla="*/ 217 h 643"/>
                <a:gd name="T28" fmla="*/ 354 w 707"/>
                <a:gd name="T29" fmla="*/ 0 h 643"/>
                <a:gd name="T30" fmla="*/ 447 w 707"/>
                <a:gd name="T31" fmla="*/ 11 h 643"/>
                <a:gd name="T32" fmla="*/ 532 w 707"/>
                <a:gd name="T33" fmla="*/ 44 h 643"/>
                <a:gd name="T34" fmla="*/ 603 w 707"/>
                <a:gd name="T35" fmla="*/ 94 h 643"/>
                <a:gd name="T36" fmla="*/ 658 w 707"/>
                <a:gd name="T37" fmla="*/ 159 h 643"/>
                <a:gd name="T38" fmla="*/ 695 w 707"/>
                <a:gd name="T39" fmla="*/ 236 h 643"/>
                <a:gd name="T40" fmla="*/ 707 w 707"/>
                <a:gd name="T41" fmla="*/ 321 h 643"/>
                <a:gd name="T42" fmla="*/ 695 w 707"/>
                <a:gd name="T43" fmla="*/ 407 h 643"/>
                <a:gd name="T44" fmla="*/ 658 w 707"/>
                <a:gd name="T45" fmla="*/ 484 h 643"/>
                <a:gd name="T46" fmla="*/ 603 w 707"/>
                <a:gd name="T47" fmla="*/ 549 h 643"/>
                <a:gd name="T48" fmla="*/ 532 w 707"/>
                <a:gd name="T49" fmla="*/ 600 h 643"/>
                <a:gd name="T50" fmla="*/ 447 w 707"/>
                <a:gd name="T51" fmla="*/ 632 h 643"/>
                <a:gd name="T52" fmla="*/ 354 w 707"/>
                <a:gd name="T53" fmla="*/ 643 h 643"/>
                <a:gd name="T54" fmla="*/ 260 w 707"/>
                <a:gd name="T55" fmla="*/ 632 h 643"/>
                <a:gd name="T56" fmla="*/ 175 w 707"/>
                <a:gd name="T57" fmla="*/ 600 h 643"/>
                <a:gd name="T58" fmla="*/ 104 w 707"/>
                <a:gd name="T59" fmla="*/ 549 h 643"/>
                <a:gd name="T60" fmla="*/ 49 w 707"/>
                <a:gd name="T61" fmla="*/ 484 h 643"/>
                <a:gd name="T62" fmla="*/ 13 w 707"/>
                <a:gd name="T63" fmla="*/ 407 h 643"/>
                <a:gd name="T64" fmla="*/ 0 w 707"/>
                <a:gd name="T65" fmla="*/ 321 h 643"/>
                <a:gd name="T66" fmla="*/ 13 w 707"/>
                <a:gd name="T67" fmla="*/ 236 h 643"/>
                <a:gd name="T68" fmla="*/ 49 w 707"/>
                <a:gd name="T69" fmla="*/ 159 h 643"/>
                <a:gd name="T70" fmla="*/ 104 w 707"/>
                <a:gd name="T71" fmla="*/ 94 h 643"/>
                <a:gd name="T72" fmla="*/ 175 w 707"/>
                <a:gd name="T73" fmla="*/ 44 h 643"/>
                <a:gd name="T74" fmla="*/ 260 w 707"/>
                <a:gd name="T75" fmla="*/ 11 h 643"/>
                <a:gd name="T76" fmla="*/ 354 w 707"/>
                <a:gd name="T77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07" h="643">
                  <a:moveTo>
                    <a:pt x="354" y="214"/>
                  </a:moveTo>
                  <a:lnTo>
                    <a:pt x="327" y="217"/>
                  </a:lnTo>
                  <a:lnTo>
                    <a:pt x="302" y="225"/>
                  </a:lnTo>
                  <a:lnTo>
                    <a:pt x="280" y="238"/>
                  </a:lnTo>
                  <a:lnTo>
                    <a:pt x="262" y="254"/>
                  </a:lnTo>
                  <a:lnTo>
                    <a:pt x="248" y="274"/>
                  </a:lnTo>
                  <a:lnTo>
                    <a:pt x="239" y="297"/>
                  </a:lnTo>
                  <a:lnTo>
                    <a:pt x="236" y="321"/>
                  </a:lnTo>
                  <a:lnTo>
                    <a:pt x="239" y="346"/>
                  </a:lnTo>
                  <a:lnTo>
                    <a:pt x="248" y="368"/>
                  </a:lnTo>
                  <a:lnTo>
                    <a:pt x="262" y="388"/>
                  </a:lnTo>
                  <a:lnTo>
                    <a:pt x="280" y="405"/>
                  </a:lnTo>
                  <a:lnTo>
                    <a:pt x="302" y="417"/>
                  </a:lnTo>
                  <a:lnTo>
                    <a:pt x="327" y="425"/>
                  </a:lnTo>
                  <a:lnTo>
                    <a:pt x="354" y="428"/>
                  </a:lnTo>
                  <a:lnTo>
                    <a:pt x="381" y="425"/>
                  </a:lnTo>
                  <a:lnTo>
                    <a:pt x="405" y="417"/>
                  </a:lnTo>
                  <a:lnTo>
                    <a:pt x="427" y="405"/>
                  </a:lnTo>
                  <a:lnTo>
                    <a:pt x="445" y="388"/>
                  </a:lnTo>
                  <a:lnTo>
                    <a:pt x="459" y="368"/>
                  </a:lnTo>
                  <a:lnTo>
                    <a:pt x="468" y="346"/>
                  </a:lnTo>
                  <a:lnTo>
                    <a:pt x="471" y="321"/>
                  </a:lnTo>
                  <a:lnTo>
                    <a:pt x="468" y="297"/>
                  </a:lnTo>
                  <a:lnTo>
                    <a:pt x="459" y="274"/>
                  </a:lnTo>
                  <a:lnTo>
                    <a:pt x="445" y="254"/>
                  </a:lnTo>
                  <a:lnTo>
                    <a:pt x="427" y="238"/>
                  </a:lnTo>
                  <a:lnTo>
                    <a:pt x="405" y="225"/>
                  </a:lnTo>
                  <a:lnTo>
                    <a:pt x="381" y="217"/>
                  </a:lnTo>
                  <a:lnTo>
                    <a:pt x="354" y="214"/>
                  </a:lnTo>
                  <a:close/>
                  <a:moveTo>
                    <a:pt x="354" y="0"/>
                  </a:moveTo>
                  <a:lnTo>
                    <a:pt x="402" y="3"/>
                  </a:lnTo>
                  <a:lnTo>
                    <a:pt x="447" y="11"/>
                  </a:lnTo>
                  <a:lnTo>
                    <a:pt x="491" y="25"/>
                  </a:lnTo>
                  <a:lnTo>
                    <a:pt x="532" y="44"/>
                  </a:lnTo>
                  <a:lnTo>
                    <a:pt x="569" y="67"/>
                  </a:lnTo>
                  <a:lnTo>
                    <a:pt x="603" y="94"/>
                  </a:lnTo>
                  <a:lnTo>
                    <a:pt x="633" y="125"/>
                  </a:lnTo>
                  <a:lnTo>
                    <a:pt x="658" y="159"/>
                  </a:lnTo>
                  <a:lnTo>
                    <a:pt x="679" y="196"/>
                  </a:lnTo>
                  <a:lnTo>
                    <a:pt x="695" y="236"/>
                  </a:lnTo>
                  <a:lnTo>
                    <a:pt x="703" y="278"/>
                  </a:lnTo>
                  <a:lnTo>
                    <a:pt x="707" y="321"/>
                  </a:lnTo>
                  <a:lnTo>
                    <a:pt x="703" y="365"/>
                  </a:lnTo>
                  <a:lnTo>
                    <a:pt x="695" y="407"/>
                  </a:lnTo>
                  <a:lnTo>
                    <a:pt x="679" y="446"/>
                  </a:lnTo>
                  <a:lnTo>
                    <a:pt x="658" y="484"/>
                  </a:lnTo>
                  <a:lnTo>
                    <a:pt x="633" y="519"/>
                  </a:lnTo>
                  <a:lnTo>
                    <a:pt x="603" y="549"/>
                  </a:lnTo>
                  <a:lnTo>
                    <a:pt x="569" y="577"/>
                  </a:lnTo>
                  <a:lnTo>
                    <a:pt x="532" y="600"/>
                  </a:lnTo>
                  <a:lnTo>
                    <a:pt x="491" y="618"/>
                  </a:lnTo>
                  <a:lnTo>
                    <a:pt x="447" y="632"/>
                  </a:lnTo>
                  <a:lnTo>
                    <a:pt x="402" y="640"/>
                  </a:lnTo>
                  <a:lnTo>
                    <a:pt x="354" y="643"/>
                  </a:lnTo>
                  <a:lnTo>
                    <a:pt x="305" y="640"/>
                  </a:lnTo>
                  <a:lnTo>
                    <a:pt x="260" y="632"/>
                  </a:lnTo>
                  <a:lnTo>
                    <a:pt x="216" y="618"/>
                  </a:lnTo>
                  <a:lnTo>
                    <a:pt x="175" y="600"/>
                  </a:lnTo>
                  <a:lnTo>
                    <a:pt x="138" y="577"/>
                  </a:lnTo>
                  <a:lnTo>
                    <a:pt x="104" y="549"/>
                  </a:lnTo>
                  <a:lnTo>
                    <a:pt x="74" y="519"/>
                  </a:lnTo>
                  <a:lnTo>
                    <a:pt x="49" y="484"/>
                  </a:lnTo>
                  <a:lnTo>
                    <a:pt x="28" y="446"/>
                  </a:lnTo>
                  <a:lnTo>
                    <a:pt x="13" y="407"/>
                  </a:lnTo>
                  <a:lnTo>
                    <a:pt x="4" y="365"/>
                  </a:lnTo>
                  <a:lnTo>
                    <a:pt x="0" y="321"/>
                  </a:lnTo>
                  <a:lnTo>
                    <a:pt x="4" y="278"/>
                  </a:lnTo>
                  <a:lnTo>
                    <a:pt x="13" y="236"/>
                  </a:lnTo>
                  <a:lnTo>
                    <a:pt x="28" y="196"/>
                  </a:lnTo>
                  <a:lnTo>
                    <a:pt x="49" y="159"/>
                  </a:lnTo>
                  <a:lnTo>
                    <a:pt x="74" y="125"/>
                  </a:lnTo>
                  <a:lnTo>
                    <a:pt x="104" y="94"/>
                  </a:lnTo>
                  <a:lnTo>
                    <a:pt x="138" y="67"/>
                  </a:lnTo>
                  <a:lnTo>
                    <a:pt x="175" y="44"/>
                  </a:lnTo>
                  <a:lnTo>
                    <a:pt x="216" y="25"/>
                  </a:lnTo>
                  <a:lnTo>
                    <a:pt x="260" y="11"/>
                  </a:lnTo>
                  <a:lnTo>
                    <a:pt x="305" y="3"/>
                  </a:lnTo>
                  <a:lnTo>
                    <a:pt x="3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100"/>
            </a:p>
          </p:txBody>
        </p:sp>
        <p:sp>
          <p:nvSpPr>
            <p:cNvPr id="89" name="Freeform 621">
              <a:extLst>
                <a:ext uri="{FF2B5EF4-FFF2-40B4-BE49-F238E27FC236}">
                  <a16:creationId xmlns:a16="http://schemas.microsoft.com/office/drawing/2014/main" id="{7D5618D6-0AB6-F0CF-916C-3AFD0D3A06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8" y="3941"/>
              <a:ext cx="326" cy="216"/>
            </a:xfrm>
            <a:custGeom>
              <a:avLst/>
              <a:gdLst>
                <a:gd name="T0" fmla="*/ 3147 w 3590"/>
                <a:gd name="T1" fmla="*/ 976 h 2153"/>
                <a:gd name="T2" fmla="*/ 2840 w 3590"/>
                <a:gd name="T3" fmla="*/ 611 h 2153"/>
                <a:gd name="T4" fmla="*/ 2768 w 3590"/>
                <a:gd name="T5" fmla="*/ 591 h 2153"/>
                <a:gd name="T6" fmla="*/ 2209 w 3590"/>
                <a:gd name="T7" fmla="*/ 0 h 2153"/>
                <a:gd name="T8" fmla="*/ 2261 w 3590"/>
                <a:gd name="T9" fmla="*/ 19 h 2153"/>
                <a:gd name="T10" fmla="*/ 2281 w 3590"/>
                <a:gd name="T11" fmla="*/ 66 h 2153"/>
                <a:gd name="T12" fmla="*/ 2955 w 3590"/>
                <a:gd name="T13" fmla="*/ 343 h 2153"/>
                <a:gd name="T14" fmla="*/ 3018 w 3590"/>
                <a:gd name="T15" fmla="*/ 367 h 2153"/>
                <a:gd name="T16" fmla="*/ 3452 w 3590"/>
                <a:gd name="T17" fmla="*/ 875 h 2153"/>
                <a:gd name="T18" fmla="*/ 3483 w 3590"/>
                <a:gd name="T19" fmla="*/ 931 h 2153"/>
                <a:gd name="T20" fmla="*/ 3496 w 3590"/>
                <a:gd name="T21" fmla="*/ 993 h 2153"/>
                <a:gd name="T22" fmla="*/ 3539 w 3590"/>
                <a:gd name="T23" fmla="*/ 1795 h 2153"/>
                <a:gd name="T24" fmla="*/ 3581 w 3590"/>
                <a:gd name="T25" fmla="*/ 1824 h 2153"/>
                <a:gd name="T26" fmla="*/ 3590 w 3590"/>
                <a:gd name="T27" fmla="*/ 2087 h 2153"/>
                <a:gd name="T28" fmla="*/ 3570 w 3590"/>
                <a:gd name="T29" fmla="*/ 2134 h 2153"/>
                <a:gd name="T30" fmla="*/ 3518 w 3590"/>
                <a:gd name="T31" fmla="*/ 2153 h 2153"/>
                <a:gd name="T32" fmla="*/ 3281 w 3590"/>
                <a:gd name="T33" fmla="*/ 2050 h 2153"/>
                <a:gd name="T34" fmla="*/ 3218 w 3590"/>
                <a:gd name="T35" fmla="*/ 1912 h 2153"/>
                <a:gd name="T36" fmla="*/ 3109 w 3590"/>
                <a:gd name="T37" fmla="*/ 1802 h 2153"/>
                <a:gd name="T38" fmla="*/ 2967 w 3590"/>
                <a:gd name="T39" fmla="*/ 1728 h 2153"/>
                <a:gd name="T40" fmla="*/ 2800 w 3590"/>
                <a:gd name="T41" fmla="*/ 1702 h 2153"/>
                <a:gd name="T42" fmla="*/ 2632 w 3590"/>
                <a:gd name="T43" fmla="*/ 1728 h 2153"/>
                <a:gd name="T44" fmla="*/ 2490 w 3590"/>
                <a:gd name="T45" fmla="*/ 1802 h 2153"/>
                <a:gd name="T46" fmla="*/ 2382 w 3590"/>
                <a:gd name="T47" fmla="*/ 1912 h 2153"/>
                <a:gd name="T48" fmla="*/ 2318 w 3590"/>
                <a:gd name="T49" fmla="*/ 2050 h 2153"/>
                <a:gd name="T50" fmla="*/ 1310 w 3590"/>
                <a:gd name="T51" fmla="*/ 2153 h 2153"/>
                <a:gd name="T52" fmla="*/ 1280 w 3590"/>
                <a:gd name="T53" fmla="*/ 2002 h 2153"/>
                <a:gd name="T54" fmla="*/ 1201 w 3590"/>
                <a:gd name="T55" fmla="*/ 1872 h 2153"/>
                <a:gd name="T56" fmla="*/ 1080 w 3590"/>
                <a:gd name="T57" fmla="*/ 1772 h 2153"/>
                <a:gd name="T58" fmla="*/ 928 w 3590"/>
                <a:gd name="T59" fmla="*/ 1714 h 2153"/>
                <a:gd name="T60" fmla="*/ 757 w 3590"/>
                <a:gd name="T61" fmla="*/ 1705 h 2153"/>
                <a:gd name="T62" fmla="*/ 597 w 3590"/>
                <a:gd name="T63" fmla="*/ 1748 h 2153"/>
                <a:gd name="T64" fmla="*/ 465 w 3590"/>
                <a:gd name="T65" fmla="*/ 1835 h 2153"/>
                <a:gd name="T66" fmla="*/ 370 w 3590"/>
                <a:gd name="T67" fmla="*/ 1955 h 2153"/>
                <a:gd name="T68" fmla="*/ 323 w 3590"/>
                <a:gd name="T69" fmla="*/ 2101 h 2153"/>
                <a:gd name="T70" fmla="*/ 53 w 3590"/>
                <a:gd name="T71" fmla="*/ 2151 h 2153"/>
                <a:gd name="T72" fmla="*/ 10 w 3590"/>
                <a:gd name="T73" fmla="*/ 2120 h 2153"/>
                <a:gd name="T74" fmla="*/ 0 w 3590"/>
                <a:gd name="T75" fmla="*/ 1857 h 2153"/>
                <a:gd name="T76" fmla="*/ 21 w 3590"/>
                <a:gd name="T77" fmla="*/ 1811 h 2153"/>
                <a:gd name="T78" fmla="*/ 70 w 3590"/>
                <a:gd name="T79" fmla="*/ 1792 h 2153"/>
                <a:gd name="T80" fmla="*/ 112 w 3590"/>
                <a:gd name="T81" fmla="*/ 224 h 2153"/>
                <a:gd name="T82" fmla="*/ 155 w 3590"/>
                <a:gd name="T83" fmla="*/ 119 h 2153"/>
                <a:gd name="T84" fmla="*/ 241 w 3590"/>
                <a:gd name="T85" fmla="*/ 42 h 2153"/>
                <a:gd name="T86" fmla="*/ 355 w 3590"/>
                <a:gd name="T87" fmla="*/ 2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590" h="2153">
                  <a:moveTo>
                    <a:pt x="2465" y="591"/>
                  </a:moveTo>
                  <a:lnTo>
                    <a:pt x="2465" y="976"/>
                  </a:lnTo>
                  <a:lnTo>
                    <a:pt x="3147" y="976"/>
                  </a:lnTo>
                  <a:lnTo>
                    <a:pt x="2878" y="641"/>
                  </a:lnTo>
                  <a:lnTo>
                    <a:pt x="2861" y="625"/>
                  </a:lnTo>
                  <a:lnTo>
                    <a:pt x="2840" y="611"/>
                  </a:lnTo>
                  <a:lnTo>
                    <a:pt x="2816" y="600"/>
                  </a:lnTo>
                  <a:lnTo>
                    <a:pt x="2791" y="593"/>
                  </a:lnTo>
                  <a:lnTo>
                    <a:pt x="2768" y="591"/>
                  </a:lnTo>
                  <a:lnTo>
                    <a:pt x="2465" y="591"/>
                  </a:lnTo>
                  <a:close/>
                  <a:moveTo>
                    <a:pt x="398" y="0"/>
                  </a:moveTo>
                  <a:lnTo>
                    <a:pt x="2209" y="0"/>
                  </a:lnTo>
                  <a:lnTo>
                    <a:pt x="2229" y="2"/>
                  </a:lnTo>
                  <a:lnTo>
                    <a:pt x="2246" y="9"/>
                  </a:lnTo>
                  <a:lnTo>
                    <a:pt x="2261" y="19"/>
                  </a:lnTo>
                  <a:lnTo>
                    <a:pt x="2272" y="32"/>
                  </a:lnTo>
                  <a:lnTo>
                    <a:pt x="2279" y="48"/>
                  </a:lnTo>
                  <a:lnTo>
                    <a:pt x="2281" y="66"/>
                  </a:lnTo>
                  <a:lnTo>
                    <a:pt x="2281" y="342"/>
                  </a:lnTo>
                  <a:lnTo>
                    <a:pt x="2934" y="342"/>
                  </a:lnTo>
                  <a:lnTo>
                    <a:pt x="2955" y="343"/>
                  </a:lnTo>
                  <a:lnTo>
                    <a:pt x="2977" y="349"/>
                  </a:lnTo>
                  <a:lnTo>
                    <a:pt x="2999" y="357"/>
                  </a:lnTo>
                  <a:lnTo>
                    <a:pt x="3018" y="367"/>
                  </a:lnTo>
                  <a:lnTo>
                    <a:pt x="3036" y="380"/>
                  </a:lnTo>
                  <a:lnTo>
                    <a:pt x="3050" y="394"/>
                  </a:lnTo>
                  <a:lnTo>
                    <a:pt x="3452" y="875"/>
                  </a:lnTo>
                  <a:lnTo>
                    <a:pt x="3464" y="891"/>
                  </a:lnTo>
                  <a:lnTo>
                    <a:pt x="3474" y="910"/>
                  </a:lnTo>
                  <a:lnTo>
                    <a:pt x="3483" y="931"/>
                  </a:lnTo>
                  <a:lnTo>
                    <a:pt x="3489" y="952"/>
                  </a:lnTo>
                  <a:lnTo>
                    <a:pt x="3494" y="973"/>
                  </a:lnTo>
                  <a:lnTo>
                    <a:pt x="3496" y="993"/>
                  </a:lnTo>
                  <a:lnTo>
                    <a:pt x="3496" y="1792"/>
                  </a:lnTo>
                  <a:lnTo>
                    <a:pt x="3520" y="1792"/>
                  </a:lnTo>
                  <a:lnTo>
                    <a:pt x="3539" y="1795"/>
                  </a:lnTo>
                  <a:lnTo>
                    <a:pt x="3555" y="1801"/>
                  </a:lnTo>
                  <a:lnTo>
                    <a:pt x="3570" y="1811"/>
                  </a:lnTo>
                  <a:lnTo>
                    <a:pt x="3581" y="1824"/>
                  </a:lnTo>
                  <a:lnTo>
                    <a:pt x="3588" y="1840"/>
                  </a:lnTo>
                  <a:lnTo>
                    <a:pt x="3590" y="1857"/>
                  </a:lnTo>
                  <a:lnTo>
                    <a:pt x="3590" y="2087"/>
                  </a:lnTo>
                  <a:lnTo>
                    <a:pt x="3588" y="2105"/>
                  </a:lnTo>
                  <a:lnTo>
                    <a:pt x="3581" y="2120"/>
                  </a:lnTo>
                  <a:lnTo>
                    <a:pt x="3570" y="2134"/>
                  </a:lnTo>
                  <a:lnTo>
                    <a:pt x="3554" y="2144"/>
                  </a:lnTo>
                  <a:lnTo>
                    <a:pt x="3538" y="2151"/>
                  </a:lnTo>
                  <a:lnTo>
                    <a:pt x="3518" y="2153"/>
                  </a:lnTo>
                  <a:lnTo>
                    <a:pt x="3295" y="2153"/>
                  </a:lnTo>
                  <a:lnTo>
                    <a:pt x="3291" y="2101"/>
                  </a:lnTo>
                  <a:lnTo>
                    <a:pt x="3281" y="2050"/>
                  </a:lnTo>
                  <a:lnTo>
                    <a:pt x="3266" y="2002"/>
                  </a:lnTo>
                  <a:lnTo>
                    <a:pt x="3244" y="1955"/>
                  </a:lnTo>
                  <a:lnTo>
                    <a:pt x="3218" y="1912"/>
                  </a:lnTo>
                  <a:lnTo>
                    <a:pt x="3186" y="1872"/>
                  </a:lnTo>
                  <a:lnTo>
                    <a:pt x="3149" y="1835"/>
                  </a:lnTo>
                  <a:lnTo>
                    <a:pt x="3109" y="1802"/>
                  </a:lnTo>
                  <a:lnTo>
                    <a:pt x="3065" y="1772"/>
                  </a:lnTo>
                  <a:lnTo>
                    <a:pt x="3017" y="1748"/>
                  </a:lnTo>
                  <a:lnTo>
                    <a:pt x="2967" y="1728"/>
                  </a:lnTo>
                  <a:lnTo>
                    <a:pt x="2913" y="1714"/>
                  </a:lnTo>
                  <a:lnTo>
                    <a:pt x="2857" y="1705"/>
                  </a:lnTo>
                  <a:lnTo>
                    <a:pt x="2800" y="1702"/>
                  </a:lnTo>
                  <a:lnTo>
                    <a:pt x="2741" y="1705"/>
                  </a:lnTo>
                  <a:lnTo>
                    <a:pt x="2686" y="1714"/>
                  </a:lnTo>
                  <a:lnTo>
                    <a:pt x="2632" y="1728"/>
                  </a:lnTo>
                  <a:lnTo>
                    <a:pt x="2582" y="1748"/>
                  </a:lnTo>
                  <a:lnTo>
                    <a:pt x="2534" y="1772"/>
                  </a:lnTo>
                  <a:lnTo>
                    <a:pt x="2490" y="1802"/>
                  </a:lnTo>
                  <a:lnTo>
                    <a:pt x="2450" y="1835"/>
                  </a:lnTo>
                  <a:lnTo>
                    <a:pt x="2413" y="1872"/>
                  </a:lnTo>
                  <a:lnTo>
                    <a:pt x="2382" y="1912"/>
                  </a:lnTo>
                  <a:lnTo>
                    <a:pt x="2355" y="1955"/>
                  </a:lnTo>
                  <a:lnTo>
                    <a:pt x="2333" y="2002"/>
                  </a:lnTo>
                  <a:lnTo>
                    <a:pt x="2318" y="2050"/>
                  </a:lnTo>
                  <a:lnTo>
                    <a:pt x="2308" y="2101"/>
                  </a:lnTo>
                  <a:lnTo>
                    <a:pt x="2305" y="2153"/>
                  </a:lnTo>
                  <a:lnTo>
                    <a:pt x="1310" y="2153"/>
                  </a:lnTo>
                  <a:lnTo>
                    <a:pt x="1307" y="2101"/>
                  </a:lnTo>
                  <a:lnTo>
                    <a:pt x="1297" y="2050"/>
                  </a:lnTo>
                  <a:lnTo>
                    <a:pt x="1280" y="2002"/>
                  </a:lnTo>
                  <a:lnTo>
                    <a:pt x="1260" y="1955"/>
                  </a:lnTo>
                  <a:lnTo>
                    <a:pt x="1233" y="1912"/>
                  </a:lnTo>
                  <a:lnTo>
                    <a:pt x="1201" y="1872"/>
                  </a:lnTo>
                  <a:lnTo>
                    <a:pt x="1165" y="1835"/>
                  </a:lnTo>
                  <a:lnTo>
                    <a:pt x="1124" y="1802"/>
                  </a:lnTo>
                  <a:lnTo>
                    <a:pt x="1080" y="1772"/>
                  </a:lnTo>
                  <a:lnTo>
                    <a:pt x="1032" y="1748"/>
                  </a:lnTo>
                  <a:lnTo>
                    <a:pt x="981" y="1728"/>
                  </a:lnTo>
                  <a:lnTo>
                    <a:pt x="928" y="1714"/>
                  </a:lnTo>
                  <a:lnTo>
                    <a:pt x="872" y="1705"/>
                  </a:lnTo>
                  <a:lnTo>
                    <a:pt x="815" y="1702"/>
                  </a:lnTo>
                  <a:lnTo>
                    <a:pt x="757" y="1705"/>
                  </a:lnTo>
                  <a:lnTo>
                    <a:pt x="702" y="1714"/>
                  </a:lnTo>
                  <a:lnTo>
                    <a:pt x="648" y="1728"/>
                  </a:lnTo>
                  <a:lnTo>
                    <a:pt x="597" y="1748"/>
                  </a:lnTo>
                  <a:lnTo>
                    <a:pt x="550" y="1772"/>
                  </a:lnTo>
                  <a:lnTo>
                    <a:pt x="505" y="1802"/>
                  </a:lnTo>
                  <a:lnTo>
                    <a:pt x="465" y="1835"/>
                  </a:lnTo>
                  <a:lnTo>
                    <a:pt x="429" y="1872"/>
                  </a:lnTo>
                  <a:lnTo>
                    <a:pt x="397" y="1912"/>
                  </a:lnTo>
                  <a:lnTo>
                    <a:pt x="370" y="1955"/>
                  </a:lnTo>
                  <a:lnTo>
                    <a:pt x="349" y="2002"/>
                  </a:lnTo>
                  <a:lnTo>
                    <a:pt x="332" y="2050"/>
                  </a:lnTo>
                  <a:lnTo>
                    <a:pt x="323" y="2101"/>
                  </a:lnTo>
                  <a:lnTo>
                    <a:pt x="319" y="2153"/>
                  </a:lnTo>
                  <a:lnTo>
                    <a:pt x="73" y="2153"/>
                  </a:lnTo>
                  <a:lnTo>
                    <a:pt x="53" y="2151"/>
                  </a:lnTo>
                  <a:lnTo>
                    <a:pt x="36" y="2144"/>
                  </a:lnTo>
                  <a:lnTo>
                    <a:pt x="21" y="2134"/>
                  </a:lnTo>
                  <a:lnTo>
                    <a:pt x="10" y="2120"/>
                  </a:lnTo>
                  <a:lnTo>
                    <a:pt x="2" y="2105"/>
                  </a:lnTo>
                  <a:lnTo>
                    <a:pt x="0" y="2087"/>
                  </a:lnTo>
                  <a:lnTo>
                    <a:pt x="0" y="1857"/>
                  </a:lnTo>
                  <a:lnTo>
                    <a:pt x="2" y="1840"/>
                  </a:lnTo>
                  <a:lnTo>
                    <a:pt x="10" y="1824"/>
                  </a:lnTo>
                  <a:lnTo>
                    <a:pt x="21" y="1811"/>
                  </a:lnTo>
                  <a:lnTo>
                    <a:pt x="35" y="1801"/>
                  </a:lnTo>
                  <a:lnTo>
                    <a:pt x="52" y="1795"/>
                  </a:lnTo>
                  <a:lnTo>
                    <a:pt x="70" y="1792"/>
                  </a:lnTo>
                  <a:lnTo>
                    <a:pt x="109" y="1792"/>
                  </a:lnTo>
                  <a:lnTo>
                    <a:pt x="109" y="264"/>
                  </a:lnTo>
                  <a:lnTo>
                    <a:pt x="112" y="224"/>
                  </a:lnTo>
                  <a:lnTo>
                    <a:pt x="121" y="187"/>
                  </a:lnTo>
                  <a:lnTo>
                    <a:pt x="135" y="152"/>
                  </a:lnTo>
                  <a:lnTo>
                    <a:pt x="155" y="119"/>
                  </a:lnTo>
                  <a:lnTo>
                    <a:pt x="179" y="90"/>
                  </a:lnTo>
                  <a:lnTo>
                    <a:pt x="208" y="64"/>
                  </a:lnTo>
                  <a:lnTo>
                    <a:pt x="241" y="42"/>
                  </a:lnTo>
                  <a:lnTo>
                    <a:pt x="276" y="24"/>
                  </a:lnTo>
                  <a:lnTo>
                    <a:pt x="315" y="11"/>
                  </a:lnTo>
                  <a:lnTo>
                    <a:pt x="355" y="2"/>
                  </a:lnTo>
                  <a:lnTo>
                    <a:pt x="3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100"/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61449E3-C72E-8F6B-55F9-1445E15F0AE4}"/>
              </a:ext>
            </a:extLst>
          </p:cNvPr>
          <p:cNvSpPr txBox="1"/>
          <p:nvPr/>
        </p:nvSpPr>
        <p:spPr>
          <a:xfrm>
            <a:off x="1059691" y="1931217"/>
            <a:ext cx="1378687" cy="697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j-ea"/>
                <a:ea typeface="+mj-ea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E41F1BAD-DA59-BA73-59A4-938A36E82FF4}"/>
              </a:ext>
            </a:extLst>
          </p:cNvPr>
          <p:cNvSpPr txBox="1"/>
          <p:nvPr/>
        </p:nvSpPr>
        <p:spPr>
          <a:xfrm>
            <a:off x="2952084" y="1931217"/>
            <a:ext cx="1378687" cy="697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j-ea"/>
                <a:ea typeface="+mj-ea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E1E834FA-6084-4FE1-D210-0C8503E07F29}"/>
              </a:ext>
            </a:extLst>
          </p:cNvPr>
          <p:cNvSpPr txBox="1"/>
          <p:nvPr/>
        </p:nvSpPr>
        <p:spPr>
          <a:xfrm>
            <a:off x="4888992" y="1931217"/>
            <a:ext cx="1378687" cy="697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j-ea"/>
                <a:ea typeface="+mj-ea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21D636A2-AC3B-2994-DA81-FFAE16F09A83}"/>
              </a:ext>
            </a:extLst>
          </p:cNvPr>
          <p:cNvSpPr txBox="1"/>
          <p:nvPr/>
        </p:nvSpPr>
        <p:spPr>
          <a:xfrm>
            <a:off x="6820674" y="1931217"/>
            <a:ext cx="1378687" cy="697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j-ea"/>
                <a:ea typeface="+mj-ea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DD17411F-8637-04ED-A345-04CF85CB7021}"/>
              </a:ext>
            </a:extLst>
          </p:cNvPr>
          <p:cNvSpPr txBox="1"/>
          <p:nvPr/>
        </p:nvSpPr>
        <p:spPr>
          <a:xfrm>
            <a:off x="897873" y="3809481"/>
            <a:ext cx="17472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优设标题黑" panose="00000500000000000000" pitchFamily="2" charset="-122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+mj-lt"/>
              <a:ea typeface="优设标题黑" panose="00000500000000000000" pitchFamily="2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B5491145-154B-ACBD-56F5-C40B49617A5B}"/>
              </a:ext>
            </a:extLst>
          </p:cNvPr>
          <p:cNvSpPr txBox="1"/>
          <p:nvPr/>
        </p:nvSpPr>
        <p:spPr>
          <a:xfrm>
            <a:off x="2819046" y="3809481"/>
            <a:ext cx="17472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优设标题黑" panose="00000500000000000000" pitchFamily="2" charset="-122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+mj-lt"/>
              <a:ea typeface="优设标题黑" panose="00000500000000000000" pitchFamily="2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A5F6FE32-6D2C-6241-4656-BC0FF58CCB74}"/>
              </a:ext>
            </a:extLst>
          </p:cNvPr>
          <p:cNvSpPr txBox="1"/>
          <p:nvPr/>
        </p:nvSpPr>
        <p:spPr>
          <a:xfrm>
            <a:off x="4755953" y="3809481"/>
            <a:ext cx="17472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优设标题黑" panose="00000500000000000000" pitchFamily="2" charset="-122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+mj-lt"/>
              <a:ea typeface="优设标题黑" panose="00000500000000000000" pitchFamily="2" charset="-122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D7933CF4-EF3D-5382-BF7B-9A2A23FB50FD}"/>
              </a:ext>
            </a:extLst>
          </p:cNvPr>
          <p:cNvSpPr txBox="1"/>
          <p:nvPr/>
        </p:nvSpPr>
        <p:spPr>
          <a:xfrm>
            <a:off x="6692860" y="3809481"/>
            <a:ext cx="17472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lt"/>
                <a:ea typeface="优设标题黑" panose="00000500000000000000" pitchFamily="2" charset="-122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+mj-lt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068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图形 1">
            <a:extLst>
              <a:ext uri="{FF2B5EF4-FFF2-40B4-BE49-F238E27FC236}">
                <a16:creationId xmlns:a16="http://schemas.microsoft.com/office/drawing/2014/main" id="{7FA8EF68-8BDB-7918-E6C1-D024246FEE53}"/>
              </a:ext>
            </a:extLst>
          </p:cNvPr>
          <p:cNvSpPr/>
          <p:nvPr/>
        </p:nvSpPr>
        <p:spPr>
          <a:xfrm>
            <a:off x="3696" y="3647049"/>
            <a:ext cx="5400743" cy="1496451"/>
          </a:xfrm>
          <a:custGeom>
            <a:avLst/>
            <a:gdLst>
              <a:gd name="connsiteX0" fmla="*/ 12098952 w 12201545"/>
              <a:gd name="connsiteY0" fmla="*/ 2882179 h 3380834"/>
              <a:gd name="connsiteX1" fmla="*/ 12098952 w 12201545"/>
              <a:gd name="connsiteY1" fmla="*/ 2784357 h 3380834"/>
              <a:gd name="connsiteX2" fmla="*/ 11831729 w 12201545"/>
              <a:gd name="connsiteY2" fmla="*/ 2784357 h 3380834"/>
              <a:gd name="connsiteX3" fmla="*/ 11831729 w 12201545"/>
              <a:gd name="connsiteY3" fmla="*/ 2834461 h 3380834"/>
              <a:gd name="connsiteX4" fmla="*/ 11774468 w 12201545"/>
              <a:gd name="connsiteY4" fmla="*/ 2834461 h 3380834"/>
              <a:gd name="connsiteX5" fmla="*/ 11774468 w 12201545"/>
              <a:gd name="connsiteY5" fmla="*/ 2777199 h 3380834"/>
              <a:gd name="connsiteX6" fmla="*/ 11690961 w 12201545"/>
              <a:gd name="connsiteY6" fmla="*/ 2777199 h 3380834"/>
              <a:gd name="connsiteX7" fmla="*/ 11690961 w 12201545"/>
              <a:gd name="connsiteY7" fmla="*/ 2211738 h 3380834"/>
              <a:gd name="connsiteX8" fmla="*/ 11514404 w 12201545"/>
              <a:gd name="connsiteY8" fmla="*/ 2128232 h 3380834"/>
              <a:gd name="connsiteX9" fmla="*/ 11514404 w 12201545"/>
              <a:gd name="connsiteY9" fmla="*/ 2023252 h 3380834"/>
              <a:gd name="connsiteX10" fmla="*/ 11387950 w 12201545"/>
              <a:gd name="connsiteY10" fmla="*/ 2023252 h 3380834"/>
              <a:gd name="connsiteX11" fmla="*/ 11387950 w 12201545"/>
              <a:gd name="connsiteY11" fmla="*/ 1925429 h 3380834"/>
              <a:gd name="connsiteX12" fmla="*/ 11247181 w 12201545"/>
              <a:gd name="connsiteY12" fmla="*/ 1994621 h 3380834"/>
              <a:gd name="connsiteX13" fmla="*/ 11015748 w 12201545"/>
              <a:gd name="connsiteY13" fmla="*/ 1994621 h 3380834"/>
              <a:gd name="connsiteX14" fmla="*/ 11015748 w 12201545"/>
              <a:gd name="connsiteY14" fmla="*/ 1958832 h 3380834"/>
              <a:gd name="connsiteX15" fmla="*/ 10698422 w 12201545"/>
              <a:gd name="connsiteY15" fmla="*/ 1958832 h 3380834"/>
              <a:gd name="connsiteX16" fmla="*/ 10698422 w 12201545"/>
              <a:gd name="connsiteY16" fmla="*/ 2078128 h 3380834"/>
              <a:gd name="connsiteX17" fmla="*/ 10507549 w 12201545"/>
              <a:gd name="connsiteY17" fmla="*/ 2295245 h 3380834"/>
              <a:gd name="connsiteX18" fmla="*/ 10471760 w 12201545"/>
              <a:gd name="connsiteY18" fmla="*/ 2295245 h 3380834"/>
              <a:gd name="connsiteX19" fmla="*/ 10471760 w 12201545"/>
              <a:gd name="connsiteY19" fmla="*/ 2583941 h 3380834"/>
              <a:gd name="connsiteX20" fmla="*/ 10493234 w 12201545"/>
              <a:gd name="connsiteY20" fmla="*/ 2583941 h 3380834"/>
              <a:gd name="connsiteX21" fmla="*/ 10493234 w 12201545"/>
              <a:gd name="connsiteY21" fmla="*/ 3302099 h 3380834"/>
              <a:gd name="connsiteX22" fmla="*/ 10471760 w 12201545"/>
              <a:gd name="connsiteY22" fmla="*/ 3302099 h 3380834"/>
              <a:gd name="connsiteX23" fmla="*/ 10450287 w 12201545"/>
              <a:gd name="connsiteY23" fmla="*/ 3302099 h 3380834"/>
              <a:gd name="connsiteX24" fmla="*/ 10450287 w 12201545"/>
              <a:gd name="connsiteY24" fmla="*/ 2583941 h 3380834"/>
              <a:gd name="connsiteX25" fmla="*/ 10364395 w 12201545"/>
              <a:gd name="connsiteY25" fmla="*/ 2583941 h 3380834"/>
              <a:gd name="connsiteX26" fmla="*/ 10364395 w 12201545"/>
              <a:gd name="connsiteY26" fmla="*/ 3302099 h 3380834"/>
              <a:gd name="connsiteX27" fmla="*/ 10342921 w 12201545"/>
              <a:gd name="connsiteY27" fmla="*/ 3302099 h 3380834"/>
              <a:gd name="connsiteX28" fmla="*/ 10321448 w 12201545"/>
              <a:gd name="connsiteY28" fmla="*/ 3302099 h 3380834"/>
              <a:gd name="connsiteX29" fmla="*/ 10321448 w 12201545"/>
              <a:gd name="connsiteY29" fmla="*/ 2583941 h 3380834"/>
              <a:gd name="connsiteX30" fmla="*/ 10342921 w 12201545"/>
              <a:gd name="connsiteY30" fmla="*/ 2583941 h 3380834"/>
              <a:gd name="connsiteX31" fmla="*/ 10342921 w 12201545"/>
              <a:gd name="connsiteY31" fmla="*/ 2421699 h 3380834"/>
              <a:gd name="connsiteX32" fmla="*/ 10307133 w 12201545"/>
              <a:gd name="connsiteY32" fmla="*/ 2421699 h 3380834"/>
              <a:gd name="connsiteX33" fmla="*/ 10307133 w 12201545"/>
              <a:gd name="connsiteY33" fmla="*/ 2280930 h 3380834"/>
              <a:gd name="connsiteX34" fmla="*/ 10194995 w 12201545"/>
              <a:gd name="connsiteY34" fmla="*/ 2280930 h 3380834"/>
              <a:gd name="connsiteX35" fmla="*/ 10194995 w 12201545"/>
              <a:gd name="connsiteY35" fmla="*/ 2154477 h 3380834"/>
              <a:gd name="connsiteX36" fmla="*/ 10090015 w 12201545"/>
              <a:gd name="connsiteY36" fmla="*/ 2097215 h 3380834"/>
              <a:gd name="connsiteX37" fmla="*/ 9985035 w 12201545"/>
              <a:gd name="connsiteY37" fmla="*/ 2161634 h 3380834"/>
              <a:gd name="connsiteX38" fmla="*/ 9794162 w 12201545"/>
              <a:gd name="connsiteY38" fmla="*/ 2161634 h 3380834"/>
              <a:gd name="connsiteX39" fmla="*/ 9794162 w 12201545"/>
              <a:gd name="connsiteY39" fmla="*/ 2078128 h 3380834"/>
              <a:gd name="connsiteX40" fmla="*/ 9674867 w 12201545"/>
              <a:gd name="connsiteY40" fmla="*/ 2078128 h 3380834"/>
              <a:gd name="connsiteX41" fmla="*/ 9674867 w 12201545"/>
              <a:gd name="connsiteY41" fmla="*/ 2171178 h 3380834"/>
              <a:gd name="connsiteX42" fmla="*/ 9639078 w 12201545"/>
              <a:gd name="connsiteY42" fmla="*/ 2171178 h 3380834"/>
              <a:gd name="connsiteX43" fmla="*/ 9639078 w 12201545"/>
              <a:gd name="connsiteY43" fmla="*/ 2261843 h 3380834"/>
              <a:gd name="connsiteX44" fmla="*/ 9548414 w 12201545"/>
              <a:gd name="connsiteY44" fmla="*/ 2261843 h 3380834"/>
              <a:gd name="connsiteX45" fmla="*/ 9548414 w 12201545"/>
              <a:gd name="connsiteY45" fmla="*/ 2409769 h 3380834"/>
              <a:gd name="connsiteX46" fmla="*/ 9491151 w 12201545"/>
              <a:gd name="connsiteY46" fmla="*/ 2409769 h 3380834"/>
              <a:gd name="connsiteX47" fmla="*/ 9491151 w 12201545"/>
              <a:gd name="connsiteY47" fmla="*/ 2712780 h 3380834"/>
              <a:gd name="connsiteX48" fmla="*/ 9512625 w 12201545"/>
              <a:gd name="connsiteY48" fmla="*/ 2712780 h 3380834"/>
              <a:gd name="connsiteX49" fmla="*/ 9512625 w 12201545"/>
              <a:gd name="connsiteY49" fmla="*/ 3306871 h 3380834"/>
              <a:gd name="connsiteX50" fmla="*/ 9491151 w 12201545"/>
              <a:gd name="connsiteY50" fmla="*/ 3306871 h 3380834"/>
              <a:gd name="connsiteX51" fmla="*/ 9472064 w 12201545"/>
              <a:gd name="connsiteY51" fmla="*/ 3306871 h 3380834"/>
              <a:gd name="connsiteX52" fmla="*/ 9472064 w 12201545"/>
              <a:gd name="connsiteY52" fmla="*/ 2712780 h 3380834"/>
              <a:gd name="connsiteX53" fmla="*/ 9379014 w 12201545"/>
              <a:gd name="connsiteY53" fmla="*/ 2712780 h 3380834"/>
              <a:gd name="connsiteX54" fmla="*/ 9379014 w 12201545"/>
              <a:gd name="connsiteY54" fmla="*/ 2777199 h 3380834"/>
              <a:gd name="connsiteX55" fmla="*/ 9321752 w 12201545"/>
              <a:gd name="connsiteY55" fmla="*/ 2777199 h 3380834"/>
              <a:gd name="connsiteX56" fmla="*/ 9321752 w 12201545"/>
              <a:gd name="connsiteY56" fmla="*/ 2917968 h 3380834"/>
              <a:gd name="connsiteX57" fmla="*/ 9252560 w 12201545"/>
              <a:gd name="connsiteY57" fmla="*/ 2917968 h 3380834"/>
              <a:gd name="connsiteX58" fmla="*/ 9252560 w 12201545"/>
              <a:gd name="connsiteY58" fmla="*/ 2381138 h 3380834"/>
              <a:gd name="connsiteX59" fmla="*/ 9147580 w 12201545"/>
              <a:gd name="connsiteY59" fmla="*/ 2381138 h 3380834"/>
              <a:gd name="connsiteX60" fmla="*/ 9111792 w 12201545"/>
              <a:gd name="connsiteY60" fmla="*/ 2311947 h 3380834"/>
              <a:gd name="connsiteX61" fmla="*/ 9021127 w 12201545"/>
              <a:gd name="connsiteY61" fmla="*/ 2311947 h 3380834"/>
              <a:gd name="connsiteX62" fmla="*/ 9021127 w 12201545"/>
              <a:gd name="connsiteY62" fmla="*/ 2254685 h 3380834"/>
              <a:gd name="connsiteX63" fmla="*/ 8959093 w 12201545"/>
              <a:gd name="connsiteY63" fmla="*/ 2254685 h 3380834"/>
              <a:gd name="connsiteX64" fmla="*/ 9219158 w 12201545"/>
              <a:gd name="connsiteY64" fmla="*/ 3001475 h 3380834"/>
              <a:gd name="connsiteX65" fmla="*/ 9271648 w 12201545"/>
              <a:gd name="connsiteY65" fmla="*/ 3001475 h 3380834"/>
              <a:gd name="connsiteX66" fmla="*/ 9271648 w 12201545"/>
              <a:gd name="connsiteY66" fmla="*/ 3011018 h 3380834"/>
              <a:gd name="connsiteX67" fmla="*/ 9293121 w 12201545"/>
              <a:gd name="connsiteY67" fmla="*/ 3011018 h 3380834"/>
              <a:gd name="connsiteX68" fmla="*/ 9293121 w 12201545"/>
              <a:gd name="connsiteY68" fmla="*/ 3306871 h 3380834"/>
              <a:gd name="connsiteX69" fmla="*/ 9271648 w 12201545"/>
              <a:gd name="connsiteY69" fmla="*/ 3306871 h 3380834"/>
              <a:gd name="connsiteX70" fmla="*/ 9250175 w 12201545"/>
              <a:gd name="connsiteY70" fmla="*/ 3306871 h 3380834"/>
              <a:gd name="connsiteX71" fmla="*/ 9250175 w 12201545"/>
              <a:gd name="connsiteY71" fmla="*/ 3044421 h 3380834"/>
              <a:gd name="connsiteX72" fmla="*/ 9204842 w 12201545"/>
              <a:gd name="connsiteY72" fmla="*/ 3044421 h 3380834"/>
              <a:gd name="connsiteX73" fmla="*/ 9204842 w 12201545"/>
              <a:gd name="connsiteY73" fmla="*/ 3022948 h 3380834"/>
              <a:gd name="connsiteX74" fmla="*/ 9185755 w 12201545"/>
              <a:gd name="connsiteY74" fmla="*/ 3030106 h 3380834"/>
              <a:gd name="connsiteX75" fmla="*/ 8918533 w 12201545"/>
              <a:gd name="connsiteY75" fmla="*/ 2264229 h 3380834"/>
              <a:gd name="connsiteX76" fmla="*/ 8937620 w 12201545"/>
              <a:gd name="connsiteY76" fmla="*/ 2257071 h 3380834"/>
              <a:gd name="connsiteX77" fmla="*/ 8937620 w 12201545"/>
              <a:gd name="connsiteY77" fmla="*/ 1987463 h 3380834"/>
              <a:gd name="connsiteX78" fmla="*/ 8880359 w 12201545"/>
              <a:gd name="connsiteY78" fmla="*/ 1810906 h 3380834"/>
              <a:gd name="connsiteX79" fmla="*/ 8837412 w 12201545"/>
              <a:gd name="connsiteY79" fmla="*/ 1810906 h 3380834"/>
              <a:gd name="connsiteX80" fmla="*/ 8837412 w 12201545"/>
              <a:gd name="connsiteY80" fmla="*/ 1732171 h 3380834"/>
              <a:gd name="connsiteX81" fmla="*/ 8768221 w 12201545"/>
              <a:gd name="connsiteY81" fmla="*/ 1732171 h 3380834"/>
              <a:gd name="connsiteX82" fmla="*/ 8710959 w 12201545"/>
              <a:gd name="connsiteY82" fmla="*/ 1584244 h 3380834"/>
              <a:gd name="connsiteX83" fmla="*/ 8710959 w 12201545"/>
              <a:gd name="connsiteY83" fmla="*/ 1479264 h 3380834"/>
              <a:gd name="connsiteX84" fmla="*/ 8668012 w 12201545"/>
              <a:gd name="connsiteY84" fmla="*/ 1479264 h 3380834"/>
              <a:gd name="connsiteX85" fmla="*/ 8668012 w 12201545"/>
              <a:gd name="connsiteY85" fmla="*/ 1725013 h 3380834"/>
              <a:gd name="connsiteX86" fmla="*/ 8512928 w 12201545"/>
              <a:gd name="connsiteY86" fmla="*/ 1725013 h 3380834"/>
              <a:gd name="connsiteX87" fmla="*/ 8455666 w 12201545"/>
              <a:gd name="connsiteY87" fmla="*/ 1577086 h 3380834"/>
              <a:gd name="connsiteX88" fmla="*/ 8455666 w 12201545"/>
              <a:gd name="connsiteY88" fmla="*/ 1464949 h 3380834"/>
              <a:gd name="connsiteX89" fmla="*/ 8427036 w 12201545"/>
              <a:gd name="connsiteY89" fmla="*/ 1464949 h 3380834"/>
              <a:gd name="connsiteX90" fmla="*/ 8427036 w 12201545"/>
              <a:gd name="connsiteY90" fmla="*/ 2218896 h 3380834"/>
              <a:gd name="connsiteX91" fmla="*/ 8448509 w 12201545"/>
              <a:gd name="connsiteY91" fmla="*/ 2218896 h 3380834"/>
              <a:gd name="connsiteX92" fmla="*/ 8448509 w 12201545"/>
              <a:gd name="connsiteY92" fmla="*/ 3304485 h 3380834"/>
              <a:gd name="connsiteX93" fmla="*/ 8427036 w 12201545"/>
              <a:gd name="connsiteY93" fmla="*/ 3304485 h 3380834"/>
              <a:gd name="connsiteX94" fmla="*/ 8405562 w 12201545"/>
              <a:gd name="connsiteY94" fmla="*/ 3304485 h 3380834"/>
              <a:gd name="connsiteX95" fmla="*/ 8405562 w 12201545"/>
              <a:gd name="connsiteY95" fmla="*/ 2218896 h 3380834"/>
              <a:gd name="connsiteX96" fmla="*/ 8355459 w 12201545"/>
              <a:gd name="connsiteY96" fmla="*/ 2218896 h 3380834"/>
              <a:gd name="connsiteX97" fmla="*/ 8355459 w 12201545"/>
              <a:gd name="connsiteY97" fmla="*/ 2175950 h 3380834"/>
              <a:gd name="connsiteX98" fmla="*/ 8312512 w 12201545"/>
              <a:gd name="connsiteY98" fmla="*/ 2175950 h 3380834"/>
              <a:gd name="connsiteX99" fmla="*/ 8312512 w 12201545"/>
              <a:gd name="connsiteY99" fmla="*/ 2125846 h 3380834"/>
              <a:gd name="connsiteX100" fmla="*/ 8262408 w 12201545"/>
              <a:gd name="connsiteY100" fmla="*/ 2125846 h 3380834"/>
              <a:gd name="connsiteX101" fmla="*/ 8262408 w 12201545"/>
              <a:gd name="connsiteY101" fmla="*/ 2075742 h 3380834"/>
              <a:gd name="connsiteX102" fmla="*/ 8100166 w 12201545"/>
              <a:gd name="connsiteY102" fmla="*/ 1934973 h 3380834"/>
              <a:gd name="connsiteX103" fmla="*/ 7921223 w 12201545"/>
              <a:gd name="connsiteY103" fmla="*/ 2082899 h 3380834"/>
              <a:gd name="connsiteX104" fmla="*/ 7921223 w 12201545"/>
              <a:gd name="connsiteY104" fmla="*/ 2123460 h 3380834"/>
              <a:gd name="connsiteX105" fmla="*/ 7890206 w 12201545"/>
              <a:gd name="connsiteY105" fmla="*/ 2154477 h 3380834"/>
              <a:gd name="connsiteX106" fmla="*/ 7825786 w 12201545"/>
              <a:gd name="connsiteY106" fmla="*/ 2028023 h 3380834"/>
              <a:gd name="connsiteX107" fmla="*/ 7789998 w 12201545"/>
              <a:gd name="connsiteY107" fmla="*/ 2028023 h 3380834"/>
              <a:gd name="connsiteX108" fmla="*/ 7789998 w 12201545"/>
              <a:gd name="connsiteY108" fmla="*/ 1856238 h 3380834"/>
              <a:gd name="connsiteX109" fmla="*/ 7508460 w 12201545"/>
              <a:gd name="connsiteY109" fmla="*/ 1856238 h 3380834"/>
              <a:gd name="connsiteX110" fmla="*/ 7508460 w 12201545"/>
              <a:gd name="connsiteY110" fmla="*/ 2042339 h 3380834"/>
              <a:gd name="connsiteX111" fmla="*/ 7465514 w 12201545"/>
              <a:gd name="connsiteY111" fmla="*/ 2042339 h 3380834"/>
              <a:gd name="connsiteX112" fmla="*/ 7408252 w 12201545"/>
              <a:gd name="connsiteY112" fmla="*/ 2247527 h 3380834"/>
              <a:gd name="connsiteX113" fmla="*/ 7408252 w 12201545"/>
              <a:gd name="connsiteY113" fmla="*/ 2424085 h 3380834"/>
              <a:gd name="connsiteX114" fmla="*/ 7224537 w 12201545"/>
              <a:gd name="connsiteY114" fmla="*/ 2424085 h 3380834"/>
              <a:gd name="connsiteX115" fmla="*/ 7224537 w 12201545"/>
              <a:gd name="connsiteY115" fmla="*/ 2586326 h 3380834"/>
              <a:gd name="connsiteX116" fmla="*/ 7141030 w 12201545"/>
              <a:gd name="connsiteY116" fmla="*/ 2586326 h 3380834"/>
              <a:gd name="connsiteX117" fmla="*/ 7141030 w 12201545"/>
              <a:gd name="connsiteY117" fmla="*/ 2438400 h 3380834"/>
              <a:gd name="connsiteX118" fmla="*/ 6928684 w 12201545"/>
              <a:gd name="connsiteY118" fmla="*/ 2438400 h 3380834"/>
              <a:gd name="connsiteX119" fmla="*/ 6928684 w 12201545"/>
              <a:gd name="connsiteY119" fmla="*/ 2586326 h 3380834"/>
              <a:gd name="connsiteX120" fmla="*/ 6871422 w 12201545"/>
              <a:gd name="connsiteY120" fmla="*/ 2586326 h 3380834"/>
              <a:gd name="connsiteX121" fmla="*/ 6787915 w 12201545"/>
              <a:gd name="connsiteY121" fmla="*/ 2536222 h 3380834"/>
              <a:gd name="connsiteX122" fmla="*/ 6730654 w 12201545"/>
              <a:gd name="connsiteY122" fmla="*/ 2586326 h 3380834"/>
              <a:gd name="connsiteX123" fmla="*/ 6525465 w 12201545"/>
              <a:gd name="connsiteY123" fmla="*/ 2586326 h 3380834"/>
              <a:gd name="connsiteX124" fmla="*/ 6525465 w 12201545"/>
              <a:gd name="connsiteY124" fmla="*/ 2156863 h 3380834"/>
              <a:gd name="connsiteX125" fmla="*/ 6391854 w 12201545"/>
              <a:gd name="connsiteY125" fmla="*/ 2156863 h 3380834"/>
              <a:gd name="connsiteX126" fmla="*/ 6391854 w 12201545"/>
              <a:gd name="connsiteY126" fmla="*/ 2094829 h 3380834"/>
              <a:gd name="connsiteX127" fmla="*/ 6315505 w 12201545"/>
              <a:gd name="connsiteY127" fmla="*/ 2094829 h 3380834"/>
              <a:gd name="connsiteX128" fmla="*/ 6203367 w 12201545"/>
              <a:gd name="connsiteY128" fmla="*/ 2156863 h 3380834"/>
              <a:gd name="connsiteX129" fmla="*/ 6055441 w 12201545"/>
              <a:gd name="connsiteY129" fmla="*/ 2156863 h 3380834"/>
              <a:gd name="connsiteX130" fmla="*/ 6055441 w 12201545"/>
              <a:gd name="connsiteY130" fmla="*/ 2066198 h 3380834"/>
              <a:gd name="connsiteX131" fmla="*/ 5907514 w 12201545"/>
              <a:gd name="connsiteY131" fmla="*/ 2066198 h 3380834"/>
              <a:gd name="connsiteX132" fmla="*/ 5907514 w 12201545"/>
              <a:gd name="connsiteY132" fmla="*/ 2178336 h 3380834"/>
              <a:gd name="connsiteX133" fmla="*/ 5759588 w 12201545"/>
              <a:gd name="connsiteY133" fmla="*/ 2178336 h 3380834"/>
              <a:gd name="connsiteX134" fmla="*/ 5759588 w 12201545"/>
              <a:gd name="connsiteY134" fmla="*/ 732474 h 3380834"/>
              <a:gd name="connsiteX135" fmla="*/ 5716642 w 12201545"/>
              <a:gd name="connsiteY135" fmla="*/ 732474 h 3380834"/>
              <a:gd name="connsiteX136" fmla="*/ 5716642 w 12201545"/>
              <a:gd name="connsiteY136" fmla="*/ 668055 h 3380834"/>
              <a:gd name="connsiteX137" fmla="*/ 5716642 w 12201545"/>
              <a:gd name="connsiteY137" fmla="*/ 625108 h 3380834"/>
              <a:gd name="connsiteX138" fmla="*/ 5716642 w 12201545"/>
              <a:gd name="connsiteY138" fmla="*/ 484340 h 3380834"/>
              <a:gd name="connsiteX139" fmla="*/ 5666537 w 12201545"/>
              <a:gd name="connsiteY139" fmla="*/ 484340 h 3380834"/>
              <a:gd name="connsiteX140" fmla="*/ 5666537 w 12201545"/>
              <a:gd name="connsiteY140" fmla="*/ 0 h 3380834"/>
              <a:gd name="connsiteX141" fmla="*/ 5630749 w 12201545"/>
              <a:gd name="connsiteY141" fmla="*/ 0 h 3380834"/>
              <a:gd name="connsiteX142" fmla="*/ 5630749 w 12201545"/>
              <a:gd name="connsiteY142" fmla="*/ 486726 h 3380834"/>
              <a:gd name="connsiteX143" fmla="*/ 5602118 w 12201545"/>
              <a:gd name="connsiteY143" fmla="*/ 486726 h 3380834"/>
              <a:gd name="connsiteX144" fmla="*/ 5602118 w 12201545"/>
              <a:gd name="connsiteY144" fmla="*/ 627494 h 3380834"/>
              <a:gd name="connsiteX145" fmla="*/ 5530541 w 12201545"/>
              <a:gd name="connsiteY145" fmla="*/ 627494 h 3380834"/>
              <a:gd name="connsiteX146" fmla="*/ 5530541 w 12201545"/>
              <a:gd name="connsiteY146" fmla="*/ 732474 h 3380834"/>
              <a:gd name="connsiteX147" fmla="*/ 5411245 w 12201545"/>
              <a:gd name="connsiteY147" fmla="*/ 732474 h 3380834"/>
              <a:gd name="connsiteX148" fmla="*/ 5411245 w 12201545"/>
              <a:gd name="connsiteY148" fmla="*/ 668055 h 3380834"/>
              <a:gd name="connsiteX149" fmla="*/ 5411245 w 12201545"/>
              <a:gd name="connsiteY149" fmla="*/ 625108 h 3380834"/>
              <a:gd name="connsiteX150" fmla="*/ 5411245 w 12201545"/>
              <a:gd name="connsiteY150" fmla="*/ 484340 h 3380834"/>
              <a:gd name="connsiteX151" fmla="*/ 5361141 w 12201545"/>
              <a:gd name="connsiteY151" fmla="*/ 484340 h 3380834"/>
              <a:gd name="connsiteX152" fmla="*/ 5361141 w 12201545"/>
              <a:gd name="connsiteY152" fmla="*/ 0 h 3380834"/>
              <a:gd name="connsiteX153" fmla="*/ 5325352 w 12201545"/>
              <a:gd name="connsiteY153" fmla="*/ 0 h 3380834"/>
              <a:gd name="connsiteX154" fmla="*/ 5325352 w 12201545"/>
              <a:gd name="connsiteY154" fmla="*/ 486726 h 3380834"/>
              <a:gd name="connsiteX155" fmla="*/ 5296721 w 12201545"/>
              <a:gd name="connsiteY155" fmla="*/ 486726 h 3380834"/>
              <a:gd name="connsiteX156" fmla="*/ 5296721 w 12201545"/>
              <a:gd name="connsiteY156" fmla="*/ 627494 h 3380834"/>
              <a:gd name="connsiteX157" fmla="*/ 5225144 w 12201545"/>
              <a:gd name="connsiteY157" fmla="*/ 627494 h 3380834"/>
              <a:gd name="connsiteX158" fmla="*/ 5225144 w 12201545"/>
              <a:gd name="connsiteY158" fmla="*/ 732474 h 3380834"/>
              <a:gd name="connsiteX159" fmla="*/ 5225144 w 12201545"/>
              <a:gd name="connsiteY159" fmla="*/ 844612 h 3380834"/>
              <a:gd name="connsiteX160" fmla="*/ 5225144 w 12201545"/>
              <a:gd name="connsiteY160" fmla="*/ 2319104 h 3380834"/>
              <a:gd name="connsiteX161" fmla="*/ 5172654 w 12201545"/>
              <a:gd name="connsiteY161" fmla="*/ 2319104 h 3380834"/>
              <a:gd name="connsiteX162" fmla="*/ 5117778 w 12201545"/>
              <a:gd name="connsiteY162" fmla="*/ 2319104 h 3380834"/>
              <a:gd name="connsiteX163" fmla="*/ 5117778 w 12201545"/>
              <a:gd name="connsiteY163" fmla="*/ 2428856 h 3380834"/>
              <a:gd name="connsiteX164" fmla="*/ 4919747 w 12201545"/>
              <a:gd name="connsiteY164" fmla="*/ 2428856 h 3380834"/>
              <a:gd name="connsiteX165" fmla="*/ 4919747 w 12201545"/>
              <a:gd name="connsiteY165" fmla="*/ 3056351 h 3380834"/>
              <a:gd name="connsiteX166" fmla="*/ 5203671 w 12201545"/>
              <a:gd name="connsiteY166" fmla="*/ 3056351 h 3380834"/>
              <a:gd name="connsiteX167" fmla="*/ 5203671 w 12201545"/>
              <a:gd name="connsiteY167" fmla="*/ 2421699 h 3380834"/>
              <a:gd name="connsiteX168" fmla="*/ 5225144 w 12201545"/>
              <a:gd name="connsiteY168" fmla="*/ 2421699 h 3380834"/>
              <a:gd name="connsiteX169" fmla="*/ 5246617 w 12201545"/>
              <a:gd name="connsiteY169" fmla="*/ 2421699 h 3380834"/>
              <a:gd name="connsiteX170" fmla="*/ 5246617 w 12201545"/>
              <a:gd name="connsiteY170" fmla="*/ 3056351 h 3380834"/>
              <a:gd name="connsiteX171" fmla="*/ 5614047 w 12201545"/>
              <a:gd name="connsiteY171" fmla="*/ 3056351 h 3380834"/>
              <a:gd name="connsiteX172" fmla="*/ 5614047 w 12201545"/>
              <a:gd name="connsiteY172" fmla="*/ 2175950 h 3380834"/>
              <a:gd name="connsiteX173" fmla="*/ 5635520 w 12201545"/>
              <a:gd name="connsiteY173" fmla="*/ 2175950 h 3380834"/>
              <a:gd name="connsiteX174" fmla="*/ 5656994 w 12201545"/>
              <a:gd name="connsiteY174" fmla="*/ 2175950 h 3380834"/>
              <a:gd name="connsiteX175" fmla="*/ 5656994 w 12201545"/>
              <a:gd name="connsiteY175" fmla="*/ 3056351 h 3380834"/>
              <a:gd name="connsiteX176" fmla="*/ 6100773 w 12201545"/>
              <a:gd name="connsiteY176" fmla="*/ 3056351 h 3380834"/>
              <a:gd name="connsiteX177" fmla="*/ 6100773 w 12201545"/>
              <a:gd name="connsiteY177" fmla="*/ 3053965 h 3380834"/>
              <a:gd name="connsiteX178" fmla="*/ 6506378 w 12201545"/>
              <a:gd name="connsiteY178" fmla="*/ 3053965 h 3380834"/>
              <a:gd name="connsiteX179" fmla="*/ 6506378 w 12201545"/>
              <a:gd name="connsiteY179" fmla="*/ 2660290 h 3380834"/>
              <a:gd name="connsiteX180" fmla="*/ 6527851 w 12201545"/>
              <a:gd name="connsiteY180" fmla="*/ 2660290 h 3380834"/>
              <a:gd name="connsiteX181" fmla="*/ 6549324 w 12201545"/>
              <a:gd name="connsiteY181" fmla="*/ 2660290 h 3380834"/>
              <a:gd name="connsiteX182" fmla="*/ 6549324 w 12201545"/>
              <a:gd name="connsiteY182" fmla="*/ 3053965 h 3380834"/>
              <a:gd name="connsiteX183" fmla="*/ 6678163 w 12201545"/>
              <a:gd name="connsiteY183" fmla="*/ 3053965 h 3380834"/>
              <a:gd name="connsiteX184" fmla="*/ 6678163 w 12201545"/>
              <a:gd name="connsiteY184" fmla="*/ 2839233 h 3380834"/>
              <a:gd name="connsiteX185" fmla="*/ 6699636 w 12201545"/>
              <a:gd name="connsiteY185" fmla="*/ 2839233 h 3380834"/>
              <a:gd name="connsiteX186" fmla="*/ 6699636 w 12201545"/>
              <a:gd name="connsiteY186" fmla="*/ 2817760 h 3380834"/>
              <a:gd name="connsiteX187" fmla="*/ 6869036 w 12201545"/>
              <a:gd name="connsiteY187" fmla="*/ 2817760 h 3380834"/>
              <a:gd name="connsiteX188" fmla="*/ 6919140 w 12201545"/>
              <a:gd name="connsiteY188" fmla="*/ 2817760 h 3380834"/>
              <a:gd name="connsiteX189" fmla="*/ 6919140 w 12201545"/>
              <a:gd name="connsiteY189" fmla="*/ 2688920 h 3380834"/>
              <a:gd name="connsiteX190" fmla="*/ 6940613 w 12201545"/>
              <a:gd name="connsiteY190" fmla="*/ 2688920 h 3380834"/>
              <a:gd name="connsiteX191" fmla="*/ 6962086 w 12201545"/>
              <a:gd name="connsiteY191" fmla="*/ 2688920 h 3380834"/>
              <a:gd name="connsiteX192" fmla="*/ 6962086 w 12201545"/>
              <a:gd name="connsiteY192" fmla="*/ 2817760 h 3380834"/>
              <a:gd name="connsiteX193" fmla="*/ 7322359 w 12201545"/>
              <a:gd name="connsiteY193" fmla="*/ 2817760 h 3380834"/>
              <a:gd name="connsiteX194" fmla="*/ 7322359 w 12201545"/>
              <a:gd name="connsiteY194" fmla="*/ 2839233 h 3380834"/>
              <a:gd name="connsiteX195" fmla="*/ 7343832 w 12201545"/>
              <a:gd name="connsiteY195" fmla="*/ 2839233 h 3380834"/>
              <a:gd name="connsiteX196" fmla="*/ 7343832 w 12201545"/>
              <a:gd name="connsiteY196" fmla="*/ 2937055 h 3380834"/>
              <a:gd name="connsiteX197" fmla="*/ 7401095 w 12201545"/>
              <a:gd name="connsiteY197" fmla="*/ 2937055 h 3380834"/>
              <a:gd name="connsiteX198" fmla="*/ 7401095 w 12201545"/>
              <a:gd name="connsiteY198" fmla="*/ 2490890 h 3380834"/>
              <a:gd name="connsiteX199" fmla="*/ 7422568 w 12201545"/>
              <a:gd name="connsiteY199" fmla="*/ 2490890 h 3380834"/>
              <a:gd name="connsiteX200" fmla="*/ 7444041 w 12201545"/>
              <a:gd name="connsiteY200" fmla="*/ 2490890 h 3380834"/>
              <a:gd name="connsiteX201" fmla="*/ 7444041 w 12201545"/>
              <a:gd name="connsiteY201" fmla="*/ 2937055 h 3380834"/>
              <a:gd name="connsiteX202" fmla="*/ 7618212 w 12201545"/>
              <a:gd name="connsiteY202" fmla="*/ 2937055 h 3380834"/>
              <a:gd name="connsiteX203" fmla="*/ 7618212 w 12201545"/>
              <a:gd name="connsiteY203" fmla="*/ 2958528 h 3380834"/>
              <a:gd name="connsiteX204" fmla="*/ 7639686 w 12201545"/>
              <a:gd name="connsiteY204" fmla="*/ 2958528 h 3380834"/>
              <a:gd name="connsiteX205" fmla="*/ 7639686 w 12201545"/>
              <a:gd name="connsiteY205" fmla="*/ 3149401 h 3380834"/>
              <a:gd name="connsiteX206" fmla="*/ 7873504 w 12201545"/>
              <a:gd name="connsiteY206" fmla="*/ 3149401 h 3380834"/>
              <a:gd name="connsiteX207" fmla="*/ 7873504 w 12201545"/>
              <a:gd name="connsiteY207" fmla="*/ 2254685 h 3380834"/>
              <a:gd name="connsiteX208" fmla="*/ 7894978 w 12201545"/>
              <a:gd name="connsiteY208" fmla="*/ 2254685 h 3380834"/>
              <a:gd name="connsiteX209" fmla="*/ 7916451 w 12201545"/>
              <a:gd name="connsiteY209" fmla="*/ 2254685 h 3380834"/>
              <a:gd name="connsiteX210" fmla="*/ 7916451 w 12201545"/>
              <a:gd name="connsiteY210" fmla="*/ 3149401 h 3380834"/>
              <a:gd name="connsiteX211" fmla="*/ 7988028 w 12201545"/>
              <a:gd name="connsiteY211" fmla="*/ 3149401 h 3380834"/>
              <a:gd name="connsiteX212" fmla="*/ 7988028 w 12201545"/>
              <a:gd name="connsiteY212" fmla="*/ 3168488 h 3380834"/>
              <a:gd name="connsiteX213" fmla="*/ 8009502 w 12201545"/>
              <a:gd name="connsiteY213" fmla="*/ 3168488 h 3380834"/>
              <a:gd name="connsiteX214" fmla="*/ 8009502 w 12201545"/>
              <a:gd name="connsiteY214" fmla="*/ 3304485 h 3380834"/>
              <a:gd name="connsiteX215" fmla="*/ 7988028 w 12201545"/>
              <a:gd name="connsiteY215" fmla="*/ 3304485 h 3380834"/>
              <a:gd name="connsiteX216" fmla="*/ 7966555 w 12201545"/>
              <a:gd name="connsiteY216" fmla="*/ 3304485 h 3380834"/>
              <a:gd name="connsiteX217" fmla="*/ 7966555 w 12201545"/>
              <a:gd name="connsiteY217" fmla="*/ 3189962 h 3380834"/>
              <a:gd name="connsiteX218" fmla="*/ 7608668 w 12201545"/>
              <a:gd name="connsiteY218" fmla="*/ 3189962 h 3380834"/>
              <a:gd name="connsiteX219" fmla="*/ 7608668 w 12201545"/>
              <a:gd name="connsiteY219" fmla="*/ 3168488 h 3380834"/>
              <a:gd name="connsiteX220" fmla="*/ 7587195 w 12201545"/>
              <a:gd name="connsiteY220" fmla="*/ 3168488 h 3380834"/>
              <a:gd name="connsiteX221" fmla="*/ 7587195 w 12201545"/>
              <a:gd name="connsiteY221" fmla="*/ 2977616 h 3380834"/>
              <a:gd name="connsiteX222" fmla="*/ 7315202 w 12201545"/>
              <a:gd name="connsiteY222" fmla="*/ 2977616 h 3380834"/>
              <a:gd name="connsiteX223" fmla="*/ 6995490 w 12201545"/>
              <a:gd name="connsiteY223" fmla="*/ 2977616 h 3380834"/>
              <a:gd name="connsiteX224" fmla="*/ 6995490 w 12201545"/>
              <a:gd name="connsiteY224" fmla="*/ 3304485 h 3380834"/>
              <a:gd name="connsiteX225" fmla="*/ 6974016 w 12201545"/>
              <a:gd name="connsiteY225" fmla="*/ 3304485 h 3380834"/>
              <a:gd name="connsiteX226" fmla="*/ 6952543 w 12201545"/>
              <a:gd name="connsiteY226" fmla="*/ 3304485 h 3380834"/>
              <a:gd name="connsiteX227" fmla="*/ 6952543 w 12201545"/>
              <a:gd name="connsiteY227" fmla="*/ 2958528 h 3380834"/>
              <a:gd name="connsiteX228" fmla="*/ 6974016 w 12201545"/>
              <a:gd name="connsiteY228" fmla="*/ 2958528 h 3380834"/>
              <a:gd name="connsiteX229" fmla="*/ 6974016 w 12201545"/>
              <a:gd name="connsiteY229" fmla="*/ 2937055 h 3380834"/>
              <a:gd name="connsiteX230" fmla="*/ 7293729 w 12201545"/>
              <a:gd name="connsiteY230" fmla="*/ 2937055 h 3380834"/>
              <a:gd name="connsiteX231" fmla="*/ 7293729 w 12201545"/>
              <a:gd name="connsiteY231" fmla="*/ 2860706 h 3380834"/>
              <a:gd name="connsiteX232" fmla="*/ 6861879 w 12201545"/>
              <a:gd name="connsiteY232" fmla="*/ 2860706 h 3380834"/>
              <a:gd name="connsiteX233" fmla="*/ 6713952 w 12201545"/>
              <a:gd name="connsiteY233" fmla="*/ 2860706 h 3380834"/>
              <a:gd name="connsiteX234" fmla="*/ 6713952 w 12201545"/>
              <a:gd name="connsiteY234" fmla="*/ 3056351 h 3380834"/>
              <a:gd name="connsiteX235" fmla="*/ 6861879 w 12201545"/>
              <a:gd name="connsiteY235" fmla="*/ 3056351 h 3380834"/>
              <a:gd name="connsiteX236" fmla="*/ 6861879 w 12201545"/>
              <a:gd name="connsiteY236" fmla="*/ 3075438 h 3380834"/>
              <a:gd name="connsiteX237" fmla="*/ 6861879 w 12201545"/>
              <a:gd name="connsiteY237" fmla="*/ 3077824 h 3380834"/>
              <a:gd name="connsiteX238" fmla="*/ 6883352 w 12201545"/>
              <a:gd name="connsiteY238" fmla="*/ 3077824 h 3380834"/>
              <a:gd name="connsiteX239" fmla="*/ 6883352 w 12201545"/>
              <a:gd name="connsiteY239" fmla="*/ 3275854 h 3380834"/>
              <a:gd name="connsiteX240" fmla="*/ 6861879 w 12201545"/>
              <a:gd name="connsiteY240" fmla="*/ 3275854 h 3380834"/>
              <a:gd name="connsiteX241" fmla="*/ 6840406 w 12201545"/>
              <a:gd name="connsiteY241" fmla="*/ 3275854 h 3380834"/>
              <a:gd name="connsiteX242" fmla="*/ 6840406 w 12201545"/>
              <a:gd name="connsiteY242" fmla="*/ 3096911 h 3380834"/>
              <a:gd name="connsiteX243" fmla="*/ 6644761 w 12201545"/>
              <a:gd name="connsiteY243" fmla="*/ 3096911 h 3380834"/>
              <a:gd name="connsiteX244" fmla="*/ 6644761 w 12201545"/>
              <a:gd name="connsiteY244" fmla="*/ 3306871 h 3380834"/>
              <a:gd name="connsiteX245" fmla="*/ 6623288 w 12201545"/>
              <a:gd name="connsiteY245" fmla="*/ 3306871 h 3380834"/>
              <a:gd name="connsiteX246" fmla="*/ 6601815 w 12201545"/>
              <a:gd name="connsiteY246" fmla="*/ 3306871 h 3380834"/>
              <a:gd name="connsiteX247" fmla="*/ 6601815 w 12201545"/>
              <a:gd name="connsiteY247" fmla="*/ 3096911 h 3380834"/>
              <a:gd name="connsiteX248" fmla="*/ 6520693 w 12201545"/>
              <a:gd name="connsiteY248" fmla="*/ 3096911 h 3380834"/>
              <a:gd name="connsiteX249" fmla="*/ 6327435 w 12201545"/>
              <a:gd name="connsiteY249" fmla="*/ 3096911 h 3380834"/>
              <a:gd name="connsiteX250" fmla="*/ 6327435 w 12201545"/>
              <a:gd name="connsiteY250" fmla="*/ 3306871 h 3380834"/>
              <a:gd name="connsiteX251" fmla="*/ 6305961 w 12201545"/>
              <a:gd name="connsiteY251" fmla="*/ 3306871 h 3380834"/>
              <a:gd name="connsiteX252" fmla="*/ 6284488 w 12201545"/>
              <a:gd name="connsiteY252" fmla="*/ 3306871 h 3380834"/>
              <a:gd name="connsiteX253" fmla="*/ 6284488 w 12201545"/>
              <a:gd name="connsiteY253" fmla="*/ 3096911 h 3380834"/>
              <a:gd name="connsiteX254" fmla="*/ 6112703 w 12201545"/>
              <a:gd name="connsiteY254" fmla="*/ 3096911 h 3380834"/>
              <a:gd name="connsiteX255" fmla="*/ 6112703 w 12201545"/>
              <a:gd name="connsiteY255" fmla="*/ 3306871 h 3380834"/>
              <a:gd name="connsiteX256" fmla="*/ 6091230 w 12201545"/>
              <a:gd name="connsiteY256" fmla="*/ 3306871 h 3380834"/>
              <a:gd name="connsiteX257" fmla="*/ 6069756 w 12201545"/>
              <a:gd name="connsiteY257" fmla="*/ 3306871 h 3380834"/>
              <a:gd name="connsiteX258" fmla="*/ 6069756 w 12201545"/>
              <a:gd name="connsiteY258" fmla="*/ 3099297 h 3380834"/>
              <a:gd name="connsiteX259" fmla="*/ 4895888 w 12201545"/>
              <a:gd name="connsiteY259" fmla="*/ 3099297 h 3380834"/>
              <a:gd name="connsiteX260" fmla="*/ 4318498 w 12201545"/>
              <a:gd name="connsiteY260" fmla="*/ 3099297 h 3380834"/>
              <a:gd name="connsiteX261" fmla="*/ 4318498 w 12201545"/>
              <a:gd name="connsiteY261" fmla="*/ 3330730 h 3380834"/>
              <a:gd name="connsiteX262" fmla="*/ 4297025 w 12201545"/>
              <a:gd name="connsiteY262" fmla="*/ 3330730 h 3380834"/>
              <a:gd name="connsiteX263" fmla="*/ 4275552 w 12201545"/>
              <a:gd name="connsiteY263" fmla="*/ 3330730 h 3380834"/>
              <a:gd name="connsiteX264" fmla="*/ 4275552 w 12201545"/>
              <a:gd name="connsiteY264" fmla="*/ 3077824 h 3380834"/>
              <a:gd name="connsiteX265" fmla="*/ 4297025 w 12201545"/>
              <a:gd name="connsiteY265" fmla="*/ 3077824 h 3380834"/>
              <a:gd name="connsiteX266" fmla="*/ 4297025 w 12201545"/>
              <a:gd name="connsiteY266" fmla="*/ 3056351 h 3380834"/>
              <a:gd name="connsiteX267" fmla="*/ 4874415 w 12201545"/>
              <a:gd name="connsiteY267" fmla="*/ 3056351 h 3380834"/>
              <a:gd name="connsiteX268" fmla="*/ 4874415 w 12201545"/>
              <a:gd name="connsiteY268" fmla="*/ 2428856 h 3380834"/>
              <a:gd name="connsiteX269" fmla="*/ 4895888 w 12201545"/>
              <a:gd name="connsiteY269" fmla="*/ 2428856 h 3380834"/>
              <a:gd name="connsiteX270" fmla="*/ 4895888 w 12201545"/>
              <a:gd name="connsiteY270" fmla="*/ 2252299 h 3380834"/>
              <a:gd name="connsiteX271" fmla="*/ 4227833 w 12201545"/>
              <a:gd name="connsiteY271" fmla="*/ 2252299 h 3380834"/>
              <a:gd name="connsiteX272" fmla="*/ 4227833 w 12201545"/>
              <a:gd name="connsiteY272" fmla="*/ 2347735 h 3380834"/>
              <a:gd name="connsiteX273" fmla="*/ 4165800 w 12201545"/>
              <a:gd name="connsiteY273" fmla="*/ 2347735 h 3380834"/>
              <a:gd name="connsiteX274" fmla="*/ 4165800 w 12201545"/>
              <a:gd name="connsiteY274" fmla="*/ 3330730 h 3380834"/>
              <a:gd name="connsiteX275" fmla="*/ 4144326 w 12201545"/>
              <a:gd name="connsiteY275" fmla="*/ 3330730 h 3380834"/>
              <a:gd name="connsiteX276" fmla="*/ 4122853 w 12201545"/>
              <a:gd name="connsiteY276" fmla="*/ 3330730 h 3380834"/>
              <a:gd name="connsiteX277" fmla="*/ 4122853 w 12201545"/>
              <a:gd name="connsiteY277" fmla="*/ 2352507 h 3380834"/>
              <a:gd name="connsiteX278" fmla="*/ 3929594 w 12201545"/>
              <a:gd name="connsiteY278" fmla="*/ 2402611 h 3380834"/>
              <a:gd name="connsiteX279" fmla="*/ 3929594 w 12201545"/>
              <a:gd name="connsiteY279" fmla="*/ 2624501 h 3380834"/>
              <a:gd name="connsiteX280" fmla="*/ 3788826 w 12201545"/>
              <a:gd name="connsiteY280" fmla="*/ 2483732 h 3380834"/>
              <a:gd name="connsiteX281" fmla="*/ 3788826 w 12201545"/>
              <a:gd name="connsiteY281" fmla="*/ 2428856 h 3380834"/>
              <a:gd name="connsiteX282" fmla="*/ 3714863 w 12201545"/>
              <a:gd name="connsiteY282" fmla="*/ 2428856 h 3380834"/>
              <a:gd name="connsiteX283" fmla="*/ 3714863 w 12201545"/>
              <a:gd name="connsiteY283" fmla="*/ 2863092 h 3380834"/>
              <a:gd name="connsiteX284" fmla="*/ 3736336 w 12201545"/>
              <a:gd name="connsiteY284" fmla="*/ 2863092 h 3380834"/>
              <a:gd name="connsiteX285" fmla="*/ 3736336 w 12201545"/>
              <a:gd name="connsiteY285" fmla="*/ 2863092 h 3380834"/>
              <a:gd name="connsiteX286" fmla="*/ 3896192 w 12201545"/>
              <a:gd name="connsiteY286" fmla="*/ 2863092 h 3380834"/>
              <a:gd name="connsiteX287" fmla="*/ 3896192 w 12201545"/>
              <a:gd name="connsiteY287" fmla="*/ 2796286 h 3380834"/>
              <a:gd name="connsiteX288" fmla="*/ 3917665 w 12201545"/>
              <a:gd name="connsiteY288" fmla="*/ 2796286 h 3380834"/>
              <a:gd name="connsiteX289" fmla="*/ 3917665 w 12201545"/>
              <a:gd name="connsiteY289" fmla="*/ 2774813 h 3380834"/>
              <a:gd name="connsiteX290" fmla="*/ 4094222 w 12201545"/>
              <a:gd name="connsiteY290" fmla="*/ 2774813 h 3380834"/>
              <a:gd name="connsiteX291" fmla="*/ 4094222 w 12201545"/>
              <a:gd name="connsiteY291" fmla="*/ 2796286 h 3380834"/>
              <a:gd name="connsiteX292" fmla="*/ 4094222 w 12201545"/>
              <a:gd name="connsiteY292" fmla="*/ 2815374 h 3380834"/>
              <a:gd name="connsiteX293" fmla="*/ 3936752 w 12201545"/>
              <a:gd name="connsiteY293" fmla="*/ 2815374 h 3380834"/>
              <a:gd name="connsiteX294" fmla="*/ 3936752 w 12201545"/>
              <a:gd name="connsiteY294" fmla="*/ 2882179 h 3380834"/>
              <a:gd name="connsiteX295" fmla="*/ 3915279 w 12201545"/>
              <a:gd name="connsiteY295" fmla="*/ 2882179 h 3380834"/>
              <a:gd name="connsiteX296" fmla="*/ 3915279 w 12201545"/>
              <a:gd name="connsiteY296" fmla="*/ 2903652 h 3380834"/>
              <a:gd name="connsiteX297" fmla="*/ 3755423 w 12201545"/>
              <a:gd name="connsiteY297" fmla="*/ 2903652 h 3380834"/>
              <a:gd name="connsiteX298" fmla="*/ 3755423 w 12201545"/>
              <a:gd name="connsiteY298" fmla="*/ 2953757 h 3380834"/>
              <a:gd name="connsiteX299" fmla="*/ 3829386 w 12201545"/>
              <a:gd name="connsiteY299" fmla="*/ 2953757 h 3380834"/>
              <a:gd name="connsiteX300" fmla="*/ 3829386 w 12201545"/>
              <a:gd name="connsiteY300" fmla="*/ 2972844 h 3380834"/>
              <a:gd name="connsiteX301" fmla="*/ 3850859 w 12201545"/>
              <a:gd name="connsiteY301" fmla="*/ 2972844 h 3380834"/>
              <a:gd name="connsiteX302" fmla="*/ 3850859 w 12201545"/>
              <a:gd name="connsiteY302" fmla="*/ 3156559 h 3380834"/>
              <a:gd name="connsiteX303" fmla="*/ 4001172 w 12201545"/>
              <a:gd name="connsiteY303" fmla="*/ 3156559 h 3380834"/>
              <a:gd name="connsiteX304" fmla="*/ 4001172 w 12201545"/>
              <a:gd name="connsiteY304" fmla="*/ 3166102 h 3380834"/>
              <a:gd name="connsiteX305" fmla="*/ 4022645 w 12201545"/>
              <a:gd name="connsiteY305" fmla="*/ 3166102 h 3380834"/>
              <a:gd name="connsiteX306" fmla="*/ 4022645 w 12201545"/>
              <a:gd name="connsiteY306" fmla="*/ 3304485 h 3380834"/>
              <a:gd name="connsiteX307" fmla="*/ 4001172 w 12201545"/>
              <a:gd name="connsiteY307" fmla="*/ 3304485 h 3380834"/>
              <a:gd name="connsiteX308" fmla="*/ 3979699 w 12201545"/>
              <a:gd name="connsiteY308" fmla="*/ 3304485 h 3380834"/>
              <a:gd name="connsiteX309" fmla="*/ 3979699 w 12201545"/>
              <a:gd name="connsiteY309" fmla="*/ 3197119 h 3380834"/>
              <a:gd name="connsiteX310" fmla="*/ 3829386 w 12201545"/>
              <a:gd name="connsiteY310" fmla="*/ 3197119 h 3380834"/>
              <a:gd name="connsiteX311" fmla="*/ 3829386 w 12201545"/>
              <a:gd name="connsiteY311" fmla="*/ 3175646 h 3380834"/>
              <a:gd name="connsiteX312" fmla="*/ 3807913 w 12201545"/>
              <a:gd name="connsiteY312" fmla="*/ 3175646 h 3380834"/>
              <a:gd name="connsiteX313" fmla="*/ 3807913 w 12201545"/>
              <a:gd name="connsiteY313" fmla="*/ 2991931 h 3380834"/>
              <a:gd name="connsiteX314" fmla="*/ 3733950 w 12201545"/>
              <a:gd name="connsiteY314" fmla="*/ 2991931 h 3380834"/>
              <a:gd name="connsiteX315" fmla="*/ 3733950 w 12201545"/>
              <a:gd name="connsiteY315" fmla="*/ 2970458 h 3380834"/>
              <a:gd name="connsiteX316" fmla="*/ 3712477 w 12201545"/>
              <a:gd name="connsiteY316" fmla="*/ 2970458 h 3380834"/>
              <a:gd name="connsiteX317" fmla="*/ 3712477 w 12201545"/>
              <a:gd name="connsiteY317" fmla="*/ 2901266 h 3380834"/>
              <a:gd name="connsiteX318" fmla="*/ 3648057 w 12201545"/>
              <a:gd name="connsiteY318" fmla="*/ 2901266 h 3380834"/>
              <a:gd name="connsiteX319" fmla="*/ 3648057 w 12201545"/>
              <a:gd name="connsiteY319" fmla="*/ 2879793 h 3380834"/>
              <a:gd name="connsiteX320" fmla="*/ 3626584 w 12201545"/>
              <a:gd name="connsiteY320" fmla="*/ 2879793 h 3380834"/>
              <a:gd name="connsiteX321" fmla="*/ 3626584 w 12201545"/>
              <a:gd name="connsiteY321" fmla="*/ 2815374 h 3380834"/>
              <a:gd name="connsiteX322" fmla="*/ 3266311 w 12201545"/>
              <a:gd name="connsiteY322" fmla="*/ 2815374 h 3380834"/>
              <a:gd name="connsiteX323" fmla="*/ 3266311 w 12201545"/>
              <a:gd name="connsiteY323" fmla="*/ 2796286 h 3380834"/>
              <a:gd name="connsiteX324" fmla="*/ 3244838 w 12201545"/>
              <a:gd name="connsiteY324" fmla="*/ 2796286 h 3380834"/>
              <a:gd name="connsiteX325" fmla="*/ 3244838 w 12201545"/>
              <a:gd name="connsiteY325" fmla="*/ 2600642 h 3380834"/>
              <a:gd name="connsiteX326" fmla="*/ 3266311 w 12201545"/>
              <a:gd name="connsiteY326" fmla="*/ 2600642 h 3380834"/>
              <a:gd name="connsiteX327" fmla="*/ 3287785 w 12201545"/>
              <a:gd name="connsiteY327" fmla="*/ 2600642 h 3380834"/>
              <a:gd name="connsiteX328" fmla="*/ 3287785 w 12201545"/>
              <a:gd name="connsiteY328" fmla="*/ 2774813 h 3380834"/>
              <a:gd name="connsiteX329" fmla="*/ 3648057 w 12201545"/>
              <a:gd name="connsiteY329" fmla="*/ 2774813 h 3380834"/>
              <a:gd name="connsiteX330" fmla="*/ 3648057 w 12201545"/>
              <a:gd name="connsiteY330" fmla="*/ 2796286 h 3380834"/>
              <a:gd name="connsiteX331" fmla="*/ 3669530 w 12201545"/>
              <a:gd name="connsiteY331" fmla="*/ 2796286 h 3380834"/>
              <a:gd name="connsiteX332" fmla="*/ 3669530 w 12201545"/>
              <a:gd name="connsiteY332" fmla="*/ 2865478 h 3380834"/>
              <a:gd name="connsiteX333" fmla="*/ 3671916 w 12201545"/>
              <a:gd name="connsiteY333" fmla="*/ 2865478 h 3380834"/>
              <a:gd name="connsiteX334" fmla="*/ 3671916 w 12201545"/>
              <a:gd name="connsiteY334" fmla="*/ 2431242 h 3380834"/>
              <a:gd name="connsiteX335" fmla="*/ 3445255 w 12201545"/>
              <a:gd name="connsiteY335" fmla="*/ 2431242 h 3380834"/>
              <a:gd name="connsiteX336" fmla="*/ 3445255 w 12201545"/>
              <a:gd name="connsiteY336" fmla="*/ 2540994 h 3380834"/>
              <a:gd name="connsiteX337" fmla="*/ 3268697 w 12201545"/>
              <a:gd name="connsiteY337" fmla="*/ 2540994 h 3380834"/>
              <a:gd name="connsiteX338" fmla="*/ 3268697 w 12201545"/>
              <a:gd name="connsiteY338" fmla="*/ 1557999 h 3380834"/>
              <a:gd name="connsiteX339" fmla="*/ 3077825 w 12201545"/>
              <a:gd name="connsiteY339" fmla="*/ 1557999 h 3380834"/>
              <a:gd name="connsiteX340" fmla="*/ 3077825 w 12201545"/>
              <a:gd name="connsiteY340" fmla="*/ 1462563 h 3380834"/>
              <a:gd name="connsiteX341" fmla="*/ 2901267 w 12201545"/>
              <a:gd name="connsiteY341" fmla="*/ 1462563 h 3380834"/>
              <a:gd name="connsiteX342" fmla="*/ 2901267 w 12201545"/>
              <a:gd name="connsiteY342" fmla="*/ 1326566 h 3380834"/>
              <a:gd name="connsiteX343" fmla="*/ 2832076 w 12201545"/>
              <a:gd name="connsiteY343" fmla="*/ 1326566 h 3380834"/>
              <a:gd name="connsiteX344" fmla="*/ 2832076 w 12201545"/>
              <a:gd name="connsiteY344" fmla="*/ 1095133 h 3380834"/>
              <a:gd name="connsiteX345" fmla="*/ 2762884 w 12201545"/>
              <a:gd name="connsiteY345" fmla="*/ 1095133 h 3380834"/>
              <a:gd name="connsiteX346" fmla="*/ 2762884 w 12201545"/>
              <a:gd name="connsiteY346" fmla="*/ 1491194 h 3380834"/>
              <a:gd name="connsiteX347" fmla="*/ 2626887 w 12201545"/>
              <a:gd name="connsiteY347" fmla="*/ 1491194 h 3380834"/>
              <a:gd name="connsiteX348" fmla="*/ 2626887 w 12201545"/>
              <a:gd name="connsiteY348" fmla="*/ 2977616 h 3380834"/>
              <a:gd name="connsiteX349" fmla="*/ 2648361 w 12201545"/>
              <a:gd name="connsiteY349" fmla="*/ 2977616 h 3380834"/>
              <a:gd name="connsiteX350" fmla="*/ 2648361 w 12201545"/>
              <a:gd name="connsiteY350" fmla="*/ 3309257 h 3380834"/>
              <a:gd name="connsiteX351" fmla="*/ 2626887 w 12201545"/>
              <a:gd name="connsiteY351" fmla="*/ 3309257 h 3380834"/>
              <a:gd name="connsiteX352" fmla="*/ 2624502 w 12201545"/>
              <a:gd name="connsiteY352" fmla="*/ 3309257 h 3380834"/>
              <a:gd name="connsiteX353" fmla="*/ 2624502 w 12201545"/>
              <a:gd name="connsiteY353" fmla="*/ 2977616 h 3380834"/>
              <a:gd name="connsiteX354" fmla="*/ 2323877 w 12201545"/>
              <a:gd name="connsiteY354" fmla="*/ 2977616 h 3380834"/>
              <a:gd name="connsiteX355" fmla="*/ 2323877 w 12201545"/>
              <a:gd name="connsiteY355" fmla="*/ 3309257 h 3380834"/>
              <a:gd name="connsiteX356" fmla="*/ 2302404 w 12201545"/>
              <a:gd name="connsiteY356" fmla="*/ 3309257 h 3380834"/>
              <a:gd name="connsiteX357" fmla="*/ 2280930 w 12201545"/>
              <a:gd name="connsiteY357" fmla="*/ 3309257 h 3380834"/>
              <a:gd name="connsiteX358" fmla="*/ 2280930 w 12201545"/>
              <a:gd name="connsiteY358" fmla="*/ 2977616 h 3380834"/>
              <a:gd name="connsiteX359" fmla="*/ 2302404 w 12201545"/>
              <a:gd name="connsiteY359" fmla="*/ 2977616 h 3380834"/>
              <a:gd name="connsiteX360" fmla="*/ 2302404 w 12201545"/>
              <a:gd name="connsiteY360" fmla="*/ 2252299 h 3380834"/>
              <a:gd name="connsiteX361" fmla="*/ 2166407 w 12201545"/>
              <a:gd name="connsiteY361" fmla="*/ 2183108 h 3380834"/>
              <a:gd name="connsiteX362" fmla="*/ 2166407 w 12201545"/>
              <a:gd name="connsiteY362" fmla="*/ 1965990 h 3380834"/>
              <a:gd name="connsiteX363" fmla="*/ 2056655 w 12201545"/>
              <a:gd name="connsiteY363" fmla="*/ 1965990 h 3380834"/>
              <a:gd name="connsiteX364" fmla="*/ 2056655 w 12201545"/>
              <a:gd name="connsiteY364" fmla="*/ 1815677 h 3380834"/>
              <a:gd name="connsiteX365" fmla="*/ 1920658 w 12201545"/>
              <a:gd name="connsiteY365" fmla="*/ 1815677 h 3380834"/>
              <a:gd name="connsiteX366" fmla="*/ 1920658 w 12201545"/>
              <a:gd name="connsiteY366" fmla="*/ 1720241 h 3380834"/>
              <a:gd name="connsiteX367" fmla="*/ 1689225 w 12201545"/>
              <a:gd name="connsiteY367" fmla="*/ 1720241 h 3380834"/>
              <a:gd name="connsiteX368" fmla="*/ 1689225 w 12201545"/>
              <a:gd name="connsiteY368" fmla="*/ 1801362 h 3380834"/>
              <a:gd name="connsiteX369" fmla="*/ 1593788 w 12201545"/>
              <a:gd name="connsiteY369" fmla="*/ 1801362 h 3380834"/>
              <a:gd name="connsiteX370" fmla="*/ 1593788 w 12201545"/>
              <a:gd name="connsiteY370" fmla="*/ 1992235 h 3380834"/>
              <a:gd name="connsiteX371" fmla="*/ 1498352 w 12201545"/>
              <a:gd name="connsiteY371" fmla="*/ 1992235 h 3380834"/>
              <a:gd name="connsiteX372" fmla="*/ 1498352 w 12201545"/>
              <a:gd name="connsiteY372" fmla="*/ 2101987 h 3380834"/>
              <a:gd name="connsiteX373" fmla="*/ 1348039 w 12201545"/>
              <a:gd name="connsiteY373" fmla="*/ 2237984 h 3380834"/>
              <a:gd name="connsiteX374" fmla="*/ 1348039 w 12201545"/>
              <a:gd name="connsiteY374" fmla="*/ 2388296 h 3380834"/>
              <a:gd name="connsiteX375" fmla="*/ 1369513 w 12201545"/>
              <a:gd name="connsiteY375" fmla="*/ 2388296 h 3380834"/>
              <a:gd name="connsiteX376" fmla="*/ 1369513 w 12201545"/>
              <a:gd name="connsiteY376" fmla="*/ 3280626 h 3380834"/>
              <a:gd name="connsiteX377" fmla="*/ 1348039 w 12201545"/>
              <a:gd name="connsiteY377" fmla="*/ 3280626 h 3380834"/>
              <a:gd name="connsiteX378" fmla="*/ 1326566 w 12201545"/>
              <a:gd name="connsiteY378" fmla="*/ 3280626 h 3380834"/>
              <a:gd name="connsiteX379" fmla="*/ 1326566 w 12201545"/>
              <a:gd name="connsiteY379" fmla="*/ 2388296 h 3380834"/>
              <a:gd name="connsiteX380" fmla="*/ 1288392 w 12201545"/>
              <a:gd name="connsiteY380" fmla="*/ 2388296 h 3380834"/>
              <a:gd name="connsiteX381" fmla="*/ 1288392 w 12201545"/>
              <a:gd name="connsiteY381" fmla="*/ 3280626 h 3380834"/>
              <a:gd name="connsiteX382" fmla="*/ 1266918 w 12201545"/>
              <a:gd name="connsiteY382" fmla="*/ 3280626 h 3380834"/>
              <a:gd name="connsiteX383" fmla="*/ 1245445 w 12201545"/>
              <a:gd name="connsiteY383" fmla="*/ 3280626 h 3380834"/>
              <a:gd name="connsiteX384" fmla="*/ 1245445 w 12201545"/>
              <a:gd name="connsiteY384" fmla="*/ 2388296 h 3380834"/>
              <a:gd name="connsiteX385" fmla="*/ 1266918 w 12201545"/>
              <a:gd name="connsiteY385" fmla="*/ 2388296 h 3380834"/>
              <a:gd name="connsiteX386" fmla="*/ 1266918 w 12201545"/>
              <a:gd name="connsiteY386" fmla="*/ 1379056 h 3380834"/>
              <a:gd name="connsiteX387" fmla="*/ 1185798 w 12201545"/>
              <a:gd name="connsiteY387" fmla="*/ 1379056 h 3380834"/>
              <a:gd name="connsiteX388" fmla="*/ 1185798 w 12201545"/>
              <a:gd name="connsiteY388" fmla="*/ 1188183 h 3380834"/>
              <a:gd name="connsiteX389" fmla="*/ 1076046 w 12201545"/>
              <a:gd name="connsiteY389" fmla="*/ 1092747 h 3380834"/>
              <a:gd name="connsiteX390" fmla="*/ 722931 w 12201545"/>
              <a:gd name="connsiteY390" fmla="*/ 1092747 h 3380834"/>
              <a:gd name="connsiteX391" fmla="*/ 722931 w 12201545"/>
              <a:gd name="connsiteY391" fmla="*/ 1419616 h 3380834"/>
              <a:gd name="connsiteX392" fmla="*/ 641810 w 12201545"/>
              <a:gd name="connsiteY392" fmla="*/ 1419616 h 3380834"/>
              <a:gd name="connsiteX393" fmla="*/ 641810 w 12201545"/>
              <a:gd name="connsiteY393" fmla="*/ 1569929 h 3380834"/>
              <a:gd name="connsiteX394" fmla="*/ 572619 w 12201545"/>
              <a:gd name="connsiteY394" fmla="*/ 1569929 h 3380834"/>
              <a:gd name="connsiteX395" fmla="*/ 572619 w 12201545"/>
              <a:gd name="connsiteY395" fmla="*/ 2686535 h 3380834"/>
              <a:gd name="connsiteX396" fmla="*/ 594092 w 12201545"/>
              <a:gd name="connsiteY396" fmla="*/ 2686535 h 3380834"/>
              <a:gd name="connsiteX397" fmla="*/ 594092 w 12201545"/>
              <a:gd name="connsiteY397" fmla="*/ 3056351 h 3380834"/>
              <a:gd name="connsiteX398" fmla="*/ 668055 w 12201545"/>
              <a:gd name="connsiteY398" fmla="*/ 3056351 h 3380834"/>
              <a:gd name="connsiteX399" fmla="*/ 668055 w 12201545"/>
              <a:gd name="connsiteY399" fmla="*/ 3077824 h 3380834"/>
              <a:gd name="connsiteX400" fmla="*/ 689528 w 12201545"/>
              <a:gd name="connsiteY400" fmla="*/ 3077824 h 3380834"/>
              <a:gd name="connsiteX401" fmla="*/ 689528 w 12201545"/>
              <a:gd name="connsiteY401" fmla="*/ 3304485 h 3380834"/>
              <a:gd name="connsiteX402" fmla="*/ 668055 w 12201545"/>
              <a:gd name="connsiteY402" fmla="*/ 3304485 h 3380834"/>
              <a:gd name="connsiteX403" fmla="*/ 646582 w 12201545"/>
              <a:gd name="connsiteY403" fmla="*/ 3304485 h 3380834"/>
              <a:gd name="connsiteX404" fmla="*/ 646582 w 12201545"/>
              <a:gd name="connsiteY404" fmla="*/ 3096911 h 3380834"/>
              <a:gd name="connsiteX405" fmla="*/ 515357 w 12201545"/>
              <a:gd name="connsiteY405" fmla="*/ 3096911 h 3380834"/>
              <a:gd name="connsiteX406" fmla="*/ 54876 w 12201545"/>
              <a:gd name="connsiteY406" fmla="*/ 3096911 h 3380834"/>
              <a:gd name="connsiteX407" fmla="*/ 54876 w 12201545"/>
              <a:gd name="connsiteY407" fmla="*/ 3077824 h 3380834"/>
              <a:gd name="connsiteX408" fmla="*/ 54876 w 12201545"/>
              <a:gd name="connsiteY408" fmla="*/ 3056351 h 3380834"/>
              <a:gd name="connsiteX409" fmla="*/ 515357 w 12201545"/>
              <a:gd name="connsiteY409" fmla="*/ 3056351 h 3380834"/>
              <a:gd name="connsiteX410" fmla="*/ 551145 w 12201545"/>
              <a:gd name="connsiteY410" fmla="*/ 3056351 h 3380834"/>
              <a:gd name="connsiteX411" fmla="*/ 551145 w 12201545"/>
              <a:gd name="connsiteY411" fmla="*/ 2686535 h 3380834"/>
              <a:gd name="connsiteX412" fmla="*/ 0 w 12201545"/>
              <a:gd name="connsiteY412" fmla="*/ 2686535 h 3380834"/>
              <a:gd name="connsiteX413" fmla="*/ 0 w 12201545"/>
              <a:gd name="connsiteY413" fmla="*/ 3380834 h 3380834"/>
              <a:gd name="connsiteX414" fmla="*/ 12201545 w 12201545"/>
              <a:gd name="connsiteY414" fmla="*/ 3380834 h 3380834"/>
              <a:gd name="connsiteX415" fmla="*/ 12201545 w 12201545"/>
              <a:gd name="connsiteY415" fmla="*/ 3096911 h 3380834"/>
              <a:gd name="connsiteX416" fmla="*/ 11409424 w 12201545"/>
              <a:gd name="connsiteY416" fmla="*/ 3096911 h 3380834"/>
              <a:gd name="connsiteX417" fmla="*/ 11194692 w 12201545"/>
              <a:gd name="connsiteY417" fmla="*/ 3096911 h 3380834"/>
              <a:gd name="connsiteX418" fmla="*/ 11194692 w 12201545"/>
              <a:gd name="connsiteY418" fmla="*/ 3304485 h 3380834"/>
              <a:gd name="connsiteX419" fmla="*/ 11173218 w 12201545"/>
              <a:gd name="connsiteY419" fmla="*/ 3304485 h 3380834"/>
              <a:gd name="connsiteX420" fmla="*/ 11151745 w 12201545"/>
              <a:gd name="connsiteY420" fmla="*/ 3304485 h 3380834"/>
              <a:gd name="connsiteX421" fmla="*/ 11151745 w 12201545"/>
              <a:gd name="connsiteY421" fmla="*/ 3077824 h 3380834"/>
              <a:gd name="connsiteX422" fmla="*/ 11173218 w 12201545"/>
              <a:gd name="connsiteY422" fmla="*/ 3077824 h 3380834"/>
              <a:gd name="connsiteX423" fmla="*/ 11173218 w 12201545"/>
              <a:gd name="connsiteY423" fmla="*/ 3056351 h 3380834"/>
              <a:gd name="connsiteX424" fmla="*/ 11387950 w 12201545"/>
              <a:gd name="connsiteY424" fmla="*/ 3056351 h 3380834"/>
              <a:gd name="connsiteX425" fmla="*/ 11387950 w 12201545"/>
              <a:gd name="connsiteY425" fmla="*/ 2774813 h 3380834"/>
              <a:gd name="connsiteX426" fmla="*/ 11409424 w 12201545"/>
              <a:gd name="connsiteY426" fmla="*/ 2774813 h 3380834"/>
              <a:gd name="connsiteX427" fmla="*/ 11409424 w 12201545"/>
              <a:gd name="connsiteY427" fmla="*/ 2753340 h 3380834"/>
              <a:gd name="connsiteX428" fmla="*/ 11636085 w 12201545"/>
              <a:gd name="connsiteY428" fmla="*/ 2753340 h 3380834"/>
              <a:gd name="connsiteX429" fmla="*/ 11636085 w 12201545"/>
              <a:gd name="connsiteY429" fmla="*/ 2774813 h 3380834"/>
              <a:gd name="connsiteX430" fmla="*/ 11636085 w 12201545"/>
              <a:gd name="connsiteY430" fmla="*/ 2796286 h 3380834"/>
              <a:gd name="connsiteX431" fmla="*/ 11430897 w 12201545"/>
              <a:gd name="connsiteY431" fmla="*/ 2796286 h 3380834"/>
              <a:gd name="connsiteX432" fmla="*/ 11430897 w 12201545"/>
              <a:gd name="connsiteY432" fmla="*/ 3056351 h 3380834"/>
              <a:gd name="connsiteX433" fmla="*/ 12201545 w 12201545"/>
              <a:gd name="connsiteY433" fmla="*/ 3056351 h 3380834"/>
              <a:gd name="connsiteX434" fmla="*/ 12201545 w 12201545"/>
              <a:gd name="connsiteY434" fmla="*/ 2879793 h 3380834"/>
              <a:gd name="connsiteX435" fmla="*/ 12098952 w 12201545"/>
              <a:gd name="connsiteY435" fmla="*/ 2879793 h 3380834"/>
              <a:gd name="connsiteX436" fmla="*/ 3827000 w 12201545"/>
              <a:gd name="connsiteY436" fmla="*/ 3304485 h 3380834"/>
              <a:gd name="connsiteX437" fmla="*/ 3805527 w 12201545"/>
              <a:gd name="connsiteY437" fmla="*/ 3304485 h 3380834"/>
              <a:gd name="connsiteX438" fmla="*/ 3784054 w 12201545"/>
              <a:gd name="connsiteY438" fmla="*/ 3304485 h 3380834"/>
              <a:gd name="connsiteX439" fmla="*/ 3784054 w 12201545"/>
              <a:gd name="connsiteY439" fmla="*/ 3249609 h 3380834"/>
              <a:gd name="connsiteX440" fmla="*/ 2946599 w 12201545"/>
              <a:gd name="connsiteY440" fmla="*/ 3249609 h 3380834"/>
              <a:gd name="connsiteX441" fmla="*/ 2946599 w 12201545"/>
              <a:gd name="connsiteY441" fmla="*/ 3304485 h 3380834"/>
              <a:gd name="connsiteX442" fmla="*/ 2925126 w 12201545"/>
              <a:gd name="connsiteY442" fmla="*/ 3304485 h 3380834"/>
              <a:gd name="connsiteX443" fmla="*/ 2910811 w 12201545"/>
              <a:gd name="connsiteY443" fmla="*/ 3304485 h 3380834"/>
              <a:gd name="connsiteX444" fmla="*/ 2910811 w 12201545"/>
              <a:gd name="connsiteY444" fmla="*/ 3228136 h 3380834"/>
              <a:gd name="connsiteX445" fmla="*/ 2932284 w 12201545"/>
              <a:gd name="connsiteY445" fmla="*/ 3228136 h 3380834"/>
              <a:gd name="connsiteX446" fmla="*/ 2932284 w 12201545"/>
              <a:gd name="connsiteY446" fmla="*/ 3206663 h 3380834"/>
              <a:gd name="connsiteX447" fmla="*/ 3810299 w 12201545"/>
              <a:gd name="connsiteY447" fmla="*/ 3206663 h 3380834"/>
              <a:gd name="connsiteX448" fmla="*/ 3810299 w 12201545"/>
              <a:gd name="connsiteY448" fmla="*/ 3228136 h 3380834"/>
              <a:gd name="connsiteX449" fmla="*/ 3831772 w 12201545"/>
              <a:gd name="connsiteY449" fmla="*/ 3228136 h 3380834"/>
              <a:gd name="connsiteX450" fmla="*/ 3831772 w 12201545"/>
              <a:gd name="connsiteY450" fmla="*/ 3304485 h 338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12201545" h="3380834">
                <a:moveTo>
                  <a:pt x="12098952" y="2882179"/>
                </a:moveTo>
                <a:lnTo>
                  <a:pt x="12098952" y="2784357"/>
                </a:lnTo>
                <a:lnTo>
                  <a:pt x="11831729" y="2784357"/>
                </a:lnTo>
                <a:lnTo>
                  <a:pt x="11831729" y="2834461"/>
                </a:lnTo>
                <a:lnTo>
                  <a:pt x="11774468" y="2834461"/>
                </a:lnTo>
                <a:lnTo>
                  <a:pt x="11774468" y="2777199"/>
                </a:lnTo>
                <a:lnTo>
                  <a:pt x="11690961" y="2777199"/>
                </a:lnTo>
                <a:lnTo>
                  <a:pt x="11690961" y="2211738"/>
                </a:lnTo>
                <a:lnTo>
                  <a:pt x="11514404" y="2128232"/>
                </a:lnTo>
                <a:lnTo>
                  <a:pt x="11514404" y="2023252"/>
                </a:lnTo>
                <a:lnTo>
                  <a:pt x="11387950" y="2023252"/>
                </a:lnTo>
                <a:lnTo>
                  <a:pt x="11387950" y="1925429"/>
                </a:lnTo>
                <a:lnTo>
                  <a:pt x="11247181" y="1994621"/>
                </a:lnTo>
                <a:lnTo>
                  <a:pt x="11015748" y="1994621"/>
                </a:lnTo>
                <a:lnTo>
                  <a:pt x="11015748" y="1958832"/>
                </a:lnTo>
                <a:lnTo>
                  <a:pt x="10698422" y="1958832"/>
                </a:lnTo>
                <a:lnTo>
                  <a:pt x="10698422" y="2078128"/>
                </a:lnTo>
                <a:lnTo>
                  <a:pt x="10507549" y="2295245"/>
                </a:lnTo>
                <a:lnTo>
                  <a:pt x="10471760" y="2295245"/>
                </a:lnTo>
                <a:lnTo>
                  <a:pt x="10471760" y="2583941"/>
                </a:lnTo>
                <a:lnTo>
                  <a:pt x="10493234" y="2583941"/>
                </a:lnTo>
                <a:lnTo>
                  <a:pt x="10493234" y="3302099"/>
                </a:lnTo>
                <a:lnTo>
                  <a:pt x="10471760" y="3302099"/>
                </a:lnTo>
                <a:lnTo>
                  <a:pt x="10450287" y="3302099"/>
                </a:lnTo>
                <a:lnTo>
                  <a:pt x="10450287" y="2583941"/>
                </a:lnTo>
                <a:lnTo>
                  <a:pt x="10364395" y="2583941"/>
                </a:lnTo>
                <a:lnTo>
                  <a:pt x="10364395" y="3302099"/>
                </a:lnTo>
                <a:lnTo>
                  <a:pt x="10342921" y="3302099"/>
                </a:lnTo>
                <a:lnTo>
                  <a:pt x="10321448" y="3302099"/>
                </a:lnTo>
                <a:lnTo>
                  <a:pt x="10321448" y="2583941"/>
                </a:lnTo>
                <a:lnTo>
                  <a:pt x="10342921" y="2583941"/>
                </a:lnTo>
                <a:lnTo>
                  <a:pt x="10342921" y="2421699"/>
                </a:lnTo>
                <a:lnTo>
                  <a:pt x="10307133" y="2421699"/>
                </a:lnTo>
                <a:lnTo>
                  <a:pt x="10307133" y="2280930"/>
                </a:lnTo>
                <a:lnTo>
                  <a:pt x="10194995" y="2280930"/>
                </a:lnTo>
                <a:lnTo>
                  <a:pt x="10194995" y="2154477"/>
                </a:lnTo>
                <a:lnTo>
                  <a:pt x="10090015" y="2097215"/>
                </a:lnTo>
                <a:lnTo>
                  <a:pt x="9985035" y="2161634"/>
                </a:lnTo>
                <a:lnTo>
                  <a:pt x="9794162" y="2161634"/>
                </a:lnTo>
                <a:lnTo>
                  <a:pt x="9794162" y="2078128"/>
                </a:lnTo>
                <a:lnTo>
                  <a:pt x="9674867" y="2078128"/>
                </a:lnTo>
                <a:lnTo>
                  <a:pt x="9674867" y="2171178"/>
                </a:lnTo>
                <a:lnTo>
                  <a:pt x="9639078" y="2171178"/>
                </a:lnTo>
                <a:lnTo>
                  <a:pt x="9639078" y="2261843"/>
                </a:lnTo>
                <a:lnTo>
                  <a:pt x="9548414" y="2261843"/>
                </a:lnTo>
                <a:lnTo>
                  <a:pt x="9548414" y="2409769"/>
                </a:lnTo>
                <a:lnTo>
                  <a:pt x="9491151" y="2409769"/>
                </a:lnTo>
                <a:lnTo>
                  <a:pt x="9491151" y="2712780"/>
                </a:lnTo>
                <a:lnTo>
                  <a:pt x="9512625" y="2712780"/>
                </a:lnTo>
                <a:lnTo>
                  <a:pt x="9512625" y="3306871"/>
                </a:lnTo>
                <a:lnTo>
                  <a:pt x="9491151" y="3306871"/>
                </a:lnTo>
                <a:lnTo>
                  <a:pt x="9472064" y="3306871"/>
                </a:lnTo>
                <a:lnTo>
                  <a:pt x="9472064" y="2712780"/>
                </a:lnTo>
                <a:lnTo>
                  <a:pt x="9379014" y="2712780"/>
                </a:lnTo>
                <a:lnTo>
                  <a:pt x="9379014" y="2777199"/>
                </a:lnTo>
                <a:lnTo>
                  <a:pt x="9321752" y="2777199"/>
                </a:lnTo>
                <a:lnTo>
                  <a:pt x="9321752" y="2917968"/>
                </a:lnTo>
                <a:lnTo>
                  <a:pt x="9252560" y="2917968"/>
                </a:lnTo>
                <a:lnTo>
                  <a:pt x="9252560" y="2381138"/>
                </a:lnTo>
                <a:lnTo>
                  <a:pt x="9147580" y="2381138"/>
                </a:lnTo>
                <a:lnTo>
                  <a:pt x="9111792" y="2311947"/>
                </a:lnTo>
                <a:lnTo>
                  <a:pt x="9021127" y="2311947"/>
                </a:lnTo>
                <a:lnTo>
                  <a:pt x="9021127" y="2254685"/>
                </a:lnTo>
                <a:lnTo>
                  <a:pt x="8959093" y="2254685"/>
                </a:lnTo>
                <a:lnTo>
                  <a:pt x="9219158" y="3001475"/>
                </a:lnTo>
                <a:lnTo>
                  <a:pt x="9271648" y="3001475"/>
                </a:lnTo>
                <a:lnTo>
                  <a:pt x="9271648" y="3011018"/>
                </a:lnTo>
                <a:lnTo>
                  <a:pt x="9293121" y="3011018"/>
                </a:lnTo>
                <a:lnTo>
                  <a:pt x="9293121" y="3306871"/>
                </a:lnTo>
                <a:lnTo>
                  <a:pt x="9271648" y="3306871"/>
                </a:lnTo>
                <a:lnTo>
                  <a:pt x="9250175" y="3306871"/>
                </a:lnTo>
                <a:lnTo>
                  <a:pt x="9250175" y="3044421"/>
                </a:lnTo>
                <a:lnTo>
                  <a:pt x="9204842" y="3044421"/>
                </a:lnTo>
                <a:lnTo>
                  <a:pt x="9204842" y="3022948"/>
                </a:lnTo>
                <a:lnTo>
                  <a:pt x="9185755" y="3030106"/>
                </a:lnTo>
                <a:lnTo>
                  <a:pt x="8918533" y="2264229"/>
                </a:lnTo>
                <a:lnTo>
                  <a:pt x="8937620" y="2257071"/>
                </a:lnTo>
                <a:lnTo>
                  <a:pt x="8937620" y="1987463"/>
                </a:lnTo>
                <a:lnTo>
                  <a:pt x="8880359" y="1810906"/>
                </a:lnTo>
                <a:lnTo>
                  <a:pt x="8837412" y="1810906"/>
                </a:lnTo>
                <a:lnTo>
                  <a:pt x="8837412" y="1732171"/>
                </a:lnTo>
                <a:lnTo>
                  <a:pt x="8768221" y="1732171"/>
                </a:lnTo>
                <a:lnTo>
                  <a:pt x="8710959" y="1584244"/>
                </a:lnTo>
                <a:lnTo>
                  <a:pt x="8710959" y="1479264"/>
                </a:lnTo>
                <a:lnTo>
                  <a:pt x="8668012" y="1479264"/>
                </a:lnTo>
                <a:lnTo>
                  <a:pt x="8668012" y="1725013"/>
                </a:lnTo>
                <a:lnTo>
                  <a:pt x="8512928" y="1725013"/>
                </a:lnTo>
                <a:lnTo>
                  <a:pt x="8455666" y="1577086"/>
                </a:lnTo>
                <a:lnTo>
                  <a:pt x="8455666" y="1464949"/>
                </a:lnTo>
                <a:lnTo>
                  <a:pt x="8427036" y="1464949"/>
                </a:lnTo>
                <a:lnTo>
                  <a:pt x="8427036" y="2218896"/>
                </a:lnTo>
                <a:lnTo>
                  <a:pt x="8448509" y="2218896"/>
                </a:lnTo>
                <a:lnTo>
                  <a:pt x="8448509" y="3304485"/>
                </a:lnTo>
                <a:lnTo>
                  <a:pt x="8427036" y="3304485"/>
                </a:lnTo>
                <a:lnTo>
                  <a:pt x="8405562" y="3304485"/>
                </a:lnTo>
                <a:lnTo>
                  <a:pt x="8405562" y="2218896"/>
                </a:lnTo>
                <a:lnTo>
                  <a:pt x="8355459" y="2218896"/>
                </a:lnTo>
                <a:lnTo>
                  <a:pt x="8355459" y="2175950"/>
                </a:lnTo>
                <a:lnTo>
                  <a:pt x="8312512" y="2175950"/>
                </a:lnTo>
                <a:lnTo>
                  <a:pt x="8312512" y="2125846"/>
                </a:lnTo>
                <a:lnTo>
                  <a:pt x="8262408" y="2125846"/>
                </a:lnTo>
                <a:lnTo>
                  <a:pt x="8262408" y="2075742"/>
                </a:lnTo>
                <a:lnTo>
                  <a:pt x="8100166" y="1934973"/>
                </a:lnTo>
                <a:lnTo>
                  <a:pt x="7921223" y="2082899"/>
                </a:lnTo>
                <a:lnTo>
                  <a:pt x="7921223" y="2123460"/>
                </a:lnTo>
                <a:lnTo>
                  <a:pt x="7890206" y="2154477"/>
                </a:lnTo>
                <a:lnTo>
                  <a:pt x="7825786" y="2028023"/>
                </a:lnTo>
                <a:lnTo>
                  <a:pt x="7789998" y="2028023"/>
                </a:lnTo>
                <a:lnTo>
                  <a:pt x="7789998" y="1856238"/>
                </a:lnTo>
                <a:lnTo>
                  <a:pt x="7508460" y="1856238"/>
                </a:lnTo>
                <a:lnTo>
                  <a:pt x="7508460" y="2042339"/>
                </a:lnTo>
                <a:lnTo>
                  <a:pt x="7465514" y="2042339"/>
                </a:lnTo>
                <a:lnTo>
                  <a:pt x="7408252" y="2247527"/>
                </a:lnTo>
                <a:lnTo>
                  <a:pt x="7408252" y="2424085"/>
                </a:lnTo>
                <a:lnTo>
                  <a:pt x="7224537" y="2424085"/>
                </a:lnTo>
                <a:lnTo>
                  <a:pt x="7224537" y="2586326"/>
                </a:lnTo>
                <a:lnTo>
                  <a:pt x="7141030" y="2586326"/>
                </a:lnTo>
                <a:lnTo>
                  <a:pt x="7141030" y="2438400"/>
                </a:lnTo>
                <a:lnTo>
                  <a:pt x="6928684" y="2438400"/>
                </a:lnTo>
                <a:lnTo>
                  <a:pt x="6928684" y="2586326"/>
                </a:lnTo>
                <a:lnTo>
                  <a:pt x="6871422" y="2586326"/>
                </a:lnTo>
                <a:lnTo>
                  <a:pt x="6787915" y="2536222"/>
                </a:lnTo>
                <a:lnTo>
                  <a:pt x="6730654" y="2586326"/>
                </a:lnTo>
                <a:lnTo>
                  <a:pt x="6525465" y="2586326"/>
                </a:lnTo>
                <a:lnTo>
                  <a:pt x="6525465" y="2156863"/>
                </a:lnTo>
                <a:lnTo>
                  <a:pt x="6391854" y="2156863"/>
                </a:lnTo>
                <a:lnTo>
                  <a:pt x="6391854" y="2094829"/>
                </a:lnTo>
                <a:lnTo>
                  <a:pt x="6315505" y="2094829"/>
                </a:lnTo>
                <a:lnTo>
                  <a:pt x="6203367" y="2156863"/>
                </a:lnTo>
                <a:lnTo>
                  <a:pt x="6055441" y="2156863"/>
                </a:lnTo>
                <a:lnTo>
                  <a:pt x="6055441" y="2066198"/>
                </a:lnTo>
                <a:cubicBezTo>
                  <a:pt x="5967162" y="1977919"/>
                  <a:pt x="5907514" y="2066198"/>
                  <a:pt x="5907514" y="2066198"/>
                </a:cubicBezTo>
                <a:lnTo>
                  <a:pt x="5907514" y="2178336"/>
                </a:lnTo>
                <a:lnTo>
                  <a:pt x="5759588" y="2178336"/>
                </a:lnTo>
                <a:lnTo>
                  <a:pt x="5759588" y="732474"/>
                </a:lnTo>
                <a:lnTo>
                  <a:pt x="5716642" y="732474"/>
                </a:lnTo>
                <a:lnTo>
                  <a:pt x="5716642" y="668055"/>
                </a:lnTo>
                <a:lnTo>
                  <a:pt x="5716642" y="625108"/>
                </a:lnTo>
                <a:lnTo>
                  <a:pt x="5716642" y="484340"/>
                </a:lnTo>
                <a:lnTo>
                  <a:pt x="5666537" y="484340"/>
                </a:lnTo>
                <a:lnTo>
                  <a:pt x="5666537" y="0"/>
                </a:lnTo>
                <a:lnTo>
                  <a:pt x="5630749" y="0"/>
                </a:lnTo>
                <a:lnTo>
                  <a:pt x="5630749" y="486726"/>
                </a:lnTo>
                <a:lnTo>
                  <a:pt x="5602118" y="486726"/>
                </a:lnTo>
                <a:lnTo>
                  <a:pt x="5602118" y="627494"/>
                </a:lnTo>
                <a:lnTo>
                  <a:pt x="5530541" y="627494"/>
                </a:lnTo>
                <a:lnTo>
                  <a:pt x="5530541" y="732474"/>
                </a:lnTo>
                <a:lnTo>
                  <a:pt x="5411245" y="732474"/>
                </a:lnTo>
                <a:lnTo>
                  <a:pt x="5411245" y="668055"/>
                </a:lnTo>
                <a:lnTo>
                  <a:pt x="5411245" y="625108"/>
                </a:lnTo>
                <a:lnTo>
                  <a:pt x="5411245" y="484340"/>
                </a:lnTo>
                <a:lnTo>
                  <a:pt x="5361141" y="484340"/>
                </a:lnTo>
                <a:lnTo>
                  <a:pt x="5361141" y="0"/>
                </a:lnTo>
                <a:lnTo>
                  <a:pt x="5325352" y="0"/>
                </a:lnTo>
                <a:lnTo>
                  <a:pt x="5325352" y="486726"/>
                </a:lnTo>
                <a:lnTo>
                  <a:pt x="5296721" y="486726"/>
                </a:lnTo>
                <a:lnTo>
                  <a:pt x="5296721" y="627494"/>
                </a:lnTo>
                <a:lnTo>
                  <a:pt x="5225144" y="627494"/>
                </a:lnTo>
                <a:lnTo>
                  <a:pt x="5225144" y="732474"/>
                </a:lnTo>
                <a:lnTo>
                  <a:pt x="5225144" y="844612"/>
                </a:lnTo>
                <a:lnTo>
                  <a:pt x="5225144" y="2319104"/>
                </a:lnTo>
                <a:lnTo>
                  <a:pt x="5172654" y="2319104"/>
                </a:lnTo>
                <a:lnTo>
                  <a:pt x="5117778" y="2319104"/>
                </a:lnTo>
                <a:lnTo>
                  <a:pt x="5117778" y="2428856"/>
                </a:lnTo>
                <a:lnTo>
                  <a:pt x="4919747" y="2428856"/>
                </a:lnTo>
                <a:lnTo>
                  <a:pt x="4919747" y="3056351"/>
                </a:lnTo>
                <a:lnTo>
                  <a:pt x="5203671" y="3056351"/>
                </a:lnTo>
                <a:lnTo>
                  <a:pt x="5203671" y="2421699"/>
                </a:lnTo>
                <a:lnTo>
                  <a:pt x="5225144" y="2421699"/>
                </a:lnTo>
                <a:lnTo>
                  <a:pt x="5246617" y="2421699"/>
                </a:lnTo>
                <a:lnTo>
                  <a:pt x="5246617" y="3056351"/>
                </a:lnTo>
                <a:lnTo>
                  <a:pt x="5614047" y="3056351"/>
                </a:lnTo>
                <a:lnTo>
                  <a:pt x="5614047" y="2175950"/>
                </a:lnTo>
                <a:lnTo>
                  <a:pt x="5635520" y="2175950"/>
                </a:lnTo>
                <a:lnTo>
                  <a:pt x="5656994" y="2175950"/>
                </a:lnTo>
                <a:lnTo>
                  <a:pt x="5656994" y="3056351"/>
                </a:lnTo>
                <a:lnTo>
                  <a:pt x="6100773" y="3056351"/>
                </a:lnTo>
                <a:lnTo>
                  <a:pt x="6100773" y="3053965"/>
                </a:lnTo>
                <a:lnTo>
                  <a:pt x="6506378" y="3053965"/>
                </a:lnTo>
                <a:lnTo>
                  <a:pt x="6506378" y="2660290"/>
                </a:lnTo>
                <a:lnTo>
                  <a:pt x="6527851" y="2660290"/>
                </a:lnTo>
                <a:lnTo>
                  <a:pt x="6549324" y="2660290"/>
                </a:lnTo>
                <a:lnTo>
                  <a:pt x="6549324" y="3053965"/>
                </a:lnTo>
                <a:lnTo>
                  <a:pt x="6678163" y="3053965"/>
                </a:lnTo>
                <a:lnTo>
                  <a:pt x="6678163" y="2839233"/>
                </a:lnTo>
                <a:lnTo>
                  <a:pt x="6699636" y="2839233"/>
                </a:lnTo>
                <a:lnTo>
                  <a:pt x="6699636" y="2817760"/>
                </a:lnTo>
                <a:lnTo>
                  <a:pt x="6869036" y="2817760"/>
                </a:lnTo>
                <a:lnTo>
                  <a:pt x="6919140" y="2817760"/>
                </a:lnTo>
                <a:lnTo>
                  <a:pt x="6919140" y="2688920"/>
                </a:lnTo>
                <a:lnTo>
                  <a:pt x="6940613" y="2688920"/>
                </a:lnTo>
                <a:lnTo>
                  <a:pt x="6962086" y="2688920"/>
                </a:lnTo>
                <a:lnTo>
                  <a:pt x="6962086" y="2817760"/>
                </a:lnTo>
                <a:lnTo>
                  <a:pt x="7322359" y="2817760"/>
                </a:lnTo>
                <a:lnTo>
                  <a:pt x="7322359" y="2839233"/>
                </a:lnTo>
                <a:lnTo>
                  <a:pt x="7343832" y="2839233"/>
                </a:lnTo>
                <a:lnTo>
                  <a:pt x="7343832" y="2937055"/>
                </a:lnTo>
                <a:lnTo>
                  <a:pt x="7401095" y="2937055"/>
                </a:lnTo>
                <a:lnTo>
                  <a:pt x="7401095" y="2490890"/>
                </a:lnTo>
                <a:lnTo>
                  <a:pt x="7422568" y="2490890"/>
                </a:lnTo>
                <a:lnTo>
                  <a:pt x="7444041" y="2490890"/>
                </a:lnTo>
                <a:lnTo>
                  <a:pt x="7444041" y="2937055"/>
                </a:lnTo>
                <a:lnTo>
                  <a:pt x="7618212" y="2937055"/>
                </a:lnTo>
                <a:lnTo>
                  <a:pt x="7618212" y="2958528"/>
                </a:lnTo>
                <a:lnTo>
                  <a:pt x="7639686" y="2958528"/>
                </a:lnTo>
                <a:lnTo>
                  <a:pt x="7639686" y="3149401"/>
                </a:lnTo>
                <a:lnTo>
                  <a:pt x="7873504" y="3149401"/>
                </a:lnTo>
                <a:lnTo>
                  <a:pt x="7873504" y="2254685"/>
                </a:lnTo>
                <a:lnTo>
                  <a:pt x="7894978" y="2254685"/>
                </a:lnTo>
                <a:lnTo>
                  <a:pt x="7916451" y="2254685"/>
                </a:lnTo>
                <a:lnTo>
                  <a:pt x="7916451" y="3149401"/>
                </a:lnTo>
                <a:lnTo>
                  <a:pt x="7988028" y="3149401"/>
                </a:lnTo>
                <a:lnTo>
                  <a:pt x="7988028" y="3168488"/>
                </a:lnTo>
                <a:lnTo>
                  <a:pt x="8009502" y="3168488"/>
                </a:lnTo>
                <a:lnTo>
                  <a:pt x="8009502" y="3304485"/>
                </a:lnTo>
                <a:lnTo>
                  <a:pt x="7988028" y="3304485"/>
                </a:lnTo>
                <a:lnTo>
                  <a:pt x="7966555" y="3304485"/>
                </a:lnTo>
                <a:lnTo>
                  <a:pt x="7966555" y="3189962"/>
                </a:lnTo>
                <a:lnTo>
                  <a:pt x="7608668" y="3189962"/>
                </a:lnTo>
                <a:lnTo>
                  <a:pt x="7608668" y="3168488"/>
                </a:lnTo>
                <a:lnTo>
                  <a:pt x="7587195" y="3168488"/>
                </a:lnTo>
                <a:lnTo>
                  <a:pt x="7587195" y="2977616"/>
                </a:lnTo>
                <a:lnTo>
                  <a:pt x="7315202" y="2977616"/>
                </a:lnTo>
                <a:lnTo>
                  <a:pt x="6995490" y="2977616"/>
                </a:lnTo>
                <a:lnTo>
                  <a:pt x="6995490" y="3304485"/>
                </a:lnTo>
                <a:lnTo>
                  <a:pt x="6974016" y="3304485"/>
                </a:lnTo>
                <a:lnTo>
                  <a:pt x="6952543" y="3304485"/>
                </a:lnTo>
                <a:lnTo>
                  <a:pt x="6952543" y="2958528"/>
                </a:lnTo>
                <a:lnTo>
                  <a:pt x="6974016" y="2958528"/>
                </a:lnTo>
                <a:lnTo>
                  <a:pt x="6974016" y="2937055"/>
                </a:lnTo>
                <a:lnTo>
                  <a:pt x="7293729" y="2937055"/>
                </a:lnTo>
                <a:lnTo>
                  <a:pt x="7293729" y="2860706"/>
                </a:lnTo>
                <a:lnTo>
                  <a:pt x="6861879" y="2860706"/>
                </a:lnTo>
                <a:lnTo>
                  <a:pt x="6713952" y="2860706"/>
                </a:lnTo>
                <a:lnTo>
                  <a:pt x="6713952" y="3056351"/>
                </a:lnTo>
                <a:lnTo>
                  <a:pt x="6861879" y="3056351"/>
                </a:lnTo>
                <a:lnTo>
                  <a:pt x="6861879" y="3075438"/>
                </a:lnTo>
                <a:lnTo>
                  <a:pt x="6861879" y="3077824"/>
                </a:lnTo>
                <a:lnTo>
                  <a:pt x="6883352" y="3077824"/>
                </a:lnTo>
                <a:lnTo>
                  <a:pt x="6883352" y="3275854"/>
                </a:lnTo>
                <a:lnTo>
                  <a:pt x="6861879" y="3275854"/>
                </a:lnTo>
                <a:lnTo>
                  <a:pt x="6840406" y="3275854"/>
                </a:lnTo>
                <a:lnTo>
                  <a:pt x="6840406" y="3096911"/>
                </a:lnTo>
                <a:lnTo>
                  <a:pt x="6644761" y="3096911"/>
                </a:lnTo>
                <a:lnTo>
                  <a:pt x="6644761" y="3306871"/>
                </a:lnTo>
                <a:lnTo>
                  <a:pt x="6623288" y="3306871"/>
                </a:lnTo>
                <a:lnTo>
                  <a:pt x="6601815" y="3306871"/>
                </a:lnTo>
                <a:lnTo>
                  <a:pt x="6601815" y="3096911"/>
                </a:lnTo>
                <a:lnTo>
                  <a:pt x="6520693" y="3096911"/>
                </a:lnTo>
                <a:lnTo>
                  <a:pt x="6327435" y="3096911"/>
                </a:lnTo>
                <a:lnTo>
                  <a:pt x="6327435" y="3306871"/>
                </a:lnTo>
                <a:lnTo>
                  <a:pt x="6305961" y="3306871"/>
                </a:lnTo>
                <a:lnTo>
                  <a:pt x="6284488" y="3306871"/>
                </a:lnTo>
                <a:lnTo>
                  <a:pt x="6284488" y="3096911"/>
                </a:lnTo>
                <a:lnTo>
                  <a:pt x="6112703" y="3096911"/>
                </a:lnTo>
                <a:lnTo>
                  <a:pt x="6112703" y="3306871"/>
                </a:lnTo>
                <a:lnTo>
                  <a:pt x="6091230" y="3306871"/>
                </a:lnTo>
                <a:lnTo>
                  <a:pt x="6069756" y="3306871"/>
                </a:lnTo>
                <a:lnTo>
                  <a:pt x="6069756" y="3099297"/>
                </a:lnTo>
                <a:lnTo>
                  <a:pt x="4895888" y="3099297"/>
                </a:lnTo>
                <a:lnTo>
                  <a:pt x="4318498" y="3099297"/>
                </a:lnTo>
                <a:lnTo>
                  <a:pt x="4318498" y="3330730"/>
                </a:lnTo>
                <a:lnTo>
                  <a:pt x="4297025" y="3330730"/>
                </a:lnTo>
                <a:lnTo>
                  <a:pt x="4275552" y="3330730"/>
                </a:lnTo>
                <a:lnTo>
                  <a:pt x="4275552" y="3077824"/>
                </a:lnTo>
                <a:lnTo>
                  <a:pt x="4297025" y="3077824"/>
                </a:lnTo>
                <a:lnTo>
                  <a:pt x="4297025" y="3056351"/>
                </a:lnTo>
                <a:lnTo>
                  <a:pt x="4874415" y="3056351"/>
                </a:lnTo>
                <a:lnTo>
                  <a:pt x="4874415" y="2428856"/>
                </a:lnTo>
                <a:lnTo>
                  <a:pt x="4895888" y="2428856"/>
                </a:lnTo>
                <a:lnTo>
                  <a:pt x="4895888" y="2252299"/>
                </a:lnTo>
                <a:lnTo>
                  <a:pt x="4227833" y="2252299"/>
                </a:lnTo>
                <a:lnTo>
                  <a:pt x="4227833" y="2347735"/>
                </a:lnTo>
                <a:lnTo>
                  <a:pt x="4165800" y="2347735"/>
                </a:lnTo>
                <a:lnTo>
                  <a:pt x="4165800" y="3330730"/>
                </a:lnTo>
                <a:lnTo>
                  <a:pt x="4144326" y="3330730"/>
                </a:lnTo>
                <a:lnTo>
                  <a:pt x="4122853" y="3330730"/>
                </a:lnTo>
                <a:lnTo>
                  <a:pt x="4122853" y="2352507"/>
                </a:lnTo>
                <a:lnTo>
                  <a:pt x="3929594" y="2402611"/>
                </a:lnTo>
                <a:lnTo>
                  <a:pt x="3929594" y="2624501"/>
                </a:lnTo>
                <a:lnTo>
                  <a:pt x="3788826" y="2483732"/>
                </a:lnTo>
                <a:lnTo>
                  <a:pt x="3788826" y="2428856"/>
                </a:lnTo>
                <a:lnTo>
                  <a:pt x="3714863" y="2428856"/>
                </a:lnTo>
                <a:lnTo>
                  <a:pt x="3714863" y="2863092"/>
                </a:lnTo>
                <a:lnTo>
                  <a:pt x="3736336" y="2863092"/>
                </a:lnTo>
                <a:lnTo>
                  <a:pt x="3736336" y="2863092"/>
                </a:lnTo>
                <a:lnTo>
                  <a:pt x="3896192" y="2863092"/>
                </a:lnTo>
                <a:lnTo>
                  <a:pt x="3896192" y="2796286"/>
                </a:lnTo>
                <a:lnTo>
                  <a:pt x="3917665" y="2796286"/>
                </a:lnTo>
                <a:lnTo>
                  <a:pt x="3917665" y="2774813"/>
                </a:lnTo>
                <a:lnTo>
                  <a:pt x="4094222" y="2774813"/>
                </a:lnTo>
                <a:lnTo>
                  <a:pt x="4094222" y="2796286"/>
                </a:lnTo>
                <a:lnTo>
                  <a:pt x="4094222" y="2815374"/>
                </a:lnTo>
                <a:lnTo>
                  <a:pt x="3936752" y="2815374"/>
                </a:lnTo>
                <a:lnTo>
                  <a:pt x="3936752" y="2882179"/>
                </a:lnTo>
                <a:lnTo>
                  <a:pt x="3915279" y="2882179"/>
                </a:lnTo>
                <a:lnTo>
                  <a:pt x="3915279" y="2903652"/>
                </a:lnTo>
                <a:lnTo>
                  <a:pt x="3755423" y="2903652"/>
                </a:lnTo>
                <a:lnTo>
                  <a:pt x="3755423" y="2953757"/>
                </a:lnTo>
                <a:lnTo>
                  <a:pt x="3829386" y="2953757"/>
                </a:lnTo>
                <a:lnTo>
                  <a:pt x="3829386" y="2972844"/>
                </a:lnTo>
                <a:lnTo>
                  <a:pt x="3850859" y="2972844"/>
                </a:lnTo>
                <a:lnTo>
                  <a:pt x="3850859" y="3156559"/>
                </a:lnTo>
                <a:lnTo>
                  <a:pt x="4001172" y="3156559"/>
                </a:lnTo>
                <a:lnTo>
                  <a:pt x="4001172" y="3166102"/>
                </a:lnTo>
                <a:lnTo>
                  <a:pt x="4022645" y="3166102"/>
                </a:lnTo>
                <a:lnTo>
                  <a:pt x="4022645" y="3304485"/>
                </a:lnTo>
                <a:lnTo>
                  <a:pt x="4001172" y="3304485"/>
                </a:lnTo>
                <a:lnTo>
                  <a:pt x="3979699" y="3304485"/>
                </a:lnTo>
                <a:lnTo>
                  <a:pt x="3979699" y="3197119"/>
                </a:lnTo>
                <a:lnTo>
                  <a:pt x="3829386" y="3197119"/>
                </a:lnTo>
                <a:lnTo>
                  <a:pt x="3829386" y="3175646"/>
                </a:lnTo>
                <a:lnTo>
                  <a:pt x="3807913" y="3175646"/>
                </a:lnTo>
                <a:lnTo>
                  <a:pt x="3807913" y="2991931"/>
                </a:lnTo>
                <a:lnTo>
                  <a:pt x="3733950" y="2991931"/>
                </a:lnTo>
                <a:lnTo>
                  <a:pt x="3733950" y="2970458"/>
                </a:lnTo>
                <a:lnTo>
                  <a:pt x="3712477" y="2970458"/>
                </a:lnTo>
                <a:lnTo>
                  <a:pt x="3712477" y="2901266"/>
                </a:lnTo>
                <a:lnTo>
                  <a:pt x="3648057" y="2901266"/>
                </a:lnTo>
                <a:lnTo>
                  <a:pt x="3648057" y="2879793"/>
                </a:lnTo>
                <a:lnTo>
                  <a:pt x="3626584" y="2879793"/>
                </a:lnTo>
                <a:lnTo>
                  <a:pt x="3626584" y="2815374"/>
                </a:lnTo>
                <a:lnTo>
                  <a:pt x="3266311" y="2815374"/>
                </a:lnTo>
                <a:lnTo>
                  <a:pt x="3266311" y="2796286"/>
                </a:lnTo>
                <a:lnTo>
                  <a:pt x="3244838" y="2796286"/>
                </a:lnTo>
                <a:lnTo>
                  <a:pt x="3244838" y="2600642"/>
                </a:lnTo>
                <a:lnTo>
                  <a:pt x="3266311" y="2600642"/>
                </a:lnTo>
                <a:lnTo>
                  <a:pt x="3287785" y="2600642"/>
                </a:lnTo>
                <a:lnTo>
                  <a:pt x="3287785" y="2774813"/>
                </a:lnTo>
                <a:lnTo>
                  <a:pt x="3648057" y="2774813"/>
                </a:lnTo>
                <a:lnTo>
                  <a:pt x="3648057" y="2796286"/>
                </a:lnTo>
                <a:lnTo>
                  <a:pt x="3669530" y="2796286"/>
                </a:lnTo>
                <a:lnTo>
                  <a:pt x="3669530" y="2865478"/>
                </a:lnTo>
                <a:lnTo>
                  <a:pt x="3671916" y="2865478"/>
                </a:lnTo>
                <a:lnTo>
                  <a:pt x="3671916" y="2431242"/>
                </a:lnTo>
                <a:lnTo>
                  <a:pt x="3445255" y="2431242"/>
                </a:lnTo>
                <a:lnTo>
                  <a:pt x="3445255" y="2540994"/>
                </a:lnTo>
                <a:lnTo>
                  <a:pt x="3268697" y="2540994"/>
                </a:lnTo>
                <a:lnTo>
                  <a:pt x="3268697" y="1557999"/>
                </a:lnTo>
                <a:lnTo>
                  <a:pt x="3077825" y="1557999"/>
                </a:lnTo>
                <a:lnTo>
                  <a:pt x="3077825" y="1462563"/>
                </a:lnTo>
                <a:lnTo>
                  <a:pt x="2901267" y="1462563"/>
                </a:lnTo>
                <a:lnTo>
                  <a:pt x="2901267" y="1326566"/>
                </a:lnTo>
                <a:lnTo>
                  <a:pt x="2832076" y="1326566"/>
                </a:lnTo>
                <a:lnTo>
                  <a:pt x="2832076" y="1095133"/>
                </a:lnTo>
                <a:lnTo>
                  <a:pt x="2762884" y="1095133"/>
                </a:lnTo>
                <a:lnTo>
                  <a:pt x="2762884" y="1491194"/>
                </a:lnTo>
                <a:lnTo>
                  <a:pt x="2626887" y="1491194"/>
                </a:lnTo>
                <a:lnTo>
                  <a:pt x="2626887" y="2977616"/>
                </a:lnTo>
                <a:lnTo>
                  <a:pt x="2648361" y="2977616"/>
                </a:lnTo>
                <a:lnTo>
                  <a:pt x="2648361" y="3309257"/>
                </a:lnTo>
                <a:lnTo>
                  <a:pt x="2626887" y="3309257"/>
                </a:lnTo>
                <a:lnTo>
                  <a:pt x="2624502" y="3309257"/>
                </a:lnTo>
                <a:lnTo>
                  <a:pt x="2624502" y="2977616"/>
                </a:lnTo>
                <a:lnTo>
                  <a:pt x="2323877" y="2977616"/>
                </a:lnTo>
                <a:lnTo>
                  <a:pt x="2323877" y="3309257"/>
                </a:lnTo>
                <a:lnTo>
                  <a:pt x="2302404" y="3309257"/>
                </a:lnTo>
                <a:lnTo>
                  <a:pt x="2280930" y="3309257"/>
                </a:lnTo>
                <a:lnTo>
                  <a:pt x="2280930" y="2977616"/>
                </a:lnTo>
                <a:lnTo>
                  <a:pt x="2302404" y="2977616"/>
                </a:lnTo>
                <a:lnTo>
                  <a:pt x="2302404" y="2252299"/>
                </a:lnTo>
                <a:lnTo>
                  <a:pt x="2166407" y="2183108"/>
                </a:lnTo>
                <a:lnTo>
                  <a:pt x="2166407" y="1965990"/>
                </a:lnTo>
                <a:lnTo>
                  <a:pt x="2056655" y="1965990"/>
                </a:lnTo>
                <a:lnTo>
                  <a:pt x="2056655" y="1815677"/>
                </a:lnTo>
                <a:lnTo>
                  <a:pt x="1920658" y="1815677"/>
                </a:lnTo>
                <a:lnTo>
                  <a:pt x="1920658" y="1720241"/>
                </a:lnTo>
                <a:lnTo>
                  <a:pt x="1689225" y="1720241"/>
                </a:lnTo>
                <a:lnTo>
                  <a:pt x="1689225" y="1801362"/>
                </a:lnTo>
                <a:lnTo>
                  <a:pt x="1593788" y="1801362"/>
                </a:lnTo>
                <a:lnTo>
                  <a:pt x="1593788" y="1992235"/>
                </a:lnTo>
                <a:lnTo>
                  <a:pt x="1498352" y="1992235"/>
                </a:lnTo>
                <a:lnTo>
                  <a:pt x="1498352" y="2101987"/>
                </a:lnTo>
                <a:lnTo>
                  <a:pt x="1348039" y="2237984"/>
                </a:lnTo>
                <a:lnTo>
                  <a:pt x="1348039" y="2388296"/>
                </a:lnTo>
                <a:lnTo>
                  <a:pt x="1369513" y="2388296"/>
                </a:lnTo>
                <a:lnTo>
                  <a:pt x="1369513" y="3280626"/>
                </a:lnTo>
                <a:lnTo>
                  <a:pt x="1348039" y="3280626"/>
                </a:lnTo>
                <a:lnTo>
                  <a:pt x="1326566" y="3280626"/>
                </a:lnTo>
                <a:lnTo>
                  <a:pt x="1326566" y="2388296"/>
                </a:lnTo>
                <a:lnTo>
                  <a:pt x="1288392" y="2388296"/>
                </a:lnTo>
                <a:lnTo>
                  <a:pt x="1288392" y="3280626"/>
                </a:lnTo>
                <a:lnTo>
                  <a:pt x="1266918" y="3280626"/>
                </a:lnTo>
                <a:lnTo>
                  <a:pt x="1245445" y="3280626"/>
                </a:lnTo>
                <a:lnTo>
                  <a:pt x="1245445" y="2388296"/>
                </a:lnTo>
                <a:lnTo>
                  <a:pt x="1266918" y="2388296"/>
                </a:lnTo>
                <a:lnTo>
                  <a:pt x="1266918" y="1379056"/>
                </a:lnTo>
                <a:lnTo>
                  <a:pt x="1185798" y="1379056"/>
                </a:lnTo>
                <a:lnTo>
                  <a:pt x="1185798" y="1188183"/>
                </a:lnTo>
                <a:lnTo>
                  <a:pt x="1076046" y="1092747"/>
                </a:lnTo>
                <a:lnTo>
                  <a:pt x="722931" y="1092747"/>
                </a:lnTo>
                <a:lnTo>
                  <a:pt x="722931" y="1419616"/>
                </a:lnTo>
                <a:lnTo>
                  <a:pt x="641810" y="1419616"/>
                </a:lnTo>
                <a:lnTo>
                  <a:pt x="641810" y="1569929"/>
                </a:lnTo>
                <a:lnTo>
                  <a:pt x="572619" y="1569929"/>
                </a:lnTo>
                <a:lnTo>
                  <a:pt x="572619" y="2686535"/>
                </a:lnTo>
                <a:lnTo>
                  <a:pt x="594092" y="2686535"/>
                </a:lnTo>
                <a:lnTo>
                  <a:pt x="594092" y="3056351"/>
                </a:lnTo>
                <a:lnTo>
                  <a:pt x="668055" y="3056351"/>
                </a:lnTo>
                <a:lnTo>
                  <a:pt x="668055" y="3077824"/>
                </a:lnTo>
                <a:lnTo>
                  <a:pt x="689528" y="3077824"/>
                </a:lnTo>
                <a:lnTo>
                  <a:pt x="689528" y="3304485"/>
                </a:lnTo>
                <a:lnTo>
                  <a:pt x="668055" y="3304485"/>
                </a:lnTo>
                <a:lnTo>
                  <a:pt x="646582" y="3304485"/>
                </a:lnTo>
                <a:lnTo>
                  <a:pt x="646582" y="3096911"/>
                </a:lnTo>
                <a:lnTo>
                  <a:pt x="515357" y="3096911"/>
                </a:lnTo>
                <a:lnTo>
                  <a:pt x="54876" y="3096911"/>
                </a:lnTo>
                <a:lnTo>
                  <a:pt x="54876" y="3077824"/>
                </a:lnTo>
                <a:lnTo>
                  <a:pt x="54876" y="3056351"/>
                </a:lnTo>
                <a:lnTo>
                  <a:pt x="515357" y="3056351"/>
                </a:lnTo>
                <a:lnTo>
                  <a:pt x="551145" y="3056351"/>
                </a:lnTo>
                <a:lnTo>
                  <a:pt x="551145" y="2686535"/>
                </a:lnTo>
                <a:lnTo>
                  <a:pt x="0" y="2686535"/>
                </a:lnTo>
                <a:lnTo>
                  <a:pt x="0" y="3380834"/>
                </a:lnTo>
                <a:lnTo>
                  <a:pt x="12201545" y="3380834"/>
                </a:lnTo>
                <a:lnTo>
                  <a:pt x="12201545" y="3096911"/>
                </a:lnTo>
                <a:lnTo>
                  <a:pt x="11409424" y="3096911"/>
                </a:lnTo>
                <a:lnTo>
                  <a:pt x="11194692" y="3096911"/>
                </a:lnTo>
                <a:lnTo>
                  <a:pt x="11194692" y="3304485"/>
                </a:lnTo>
                <a:lnTo>
                  <a:pt x="11173218" y="3304485"/>
                </a:lnTo>
                <a:lnTo>
                  <a:pt x="11151745" y="3304485"/>
                </a:lnTo>
                <a:lnTo>
                  <a:pt x="11151745" y="3077824"/>
                </a:lnTo>
                <a:lnTo>
                  <a:pt x="11173218" y="3077824"/>
                </a:lnTo>
                <a:lnTo>
                  <a:pt x="11173218" y="3056351"/>
                </a:lnTo>
                <a:lnTo>
                  <a:pt x="11387950" y="3056351"/>
                </a:lnTo>
                <a:lnTo>
                  <a:pt x="11387950" y="2774813"/>
                </a:lnTo>
                <a:lnTo>
                  <a:pt x="11409424" y="2774813"/>
                </a:lnTo>
                <a:lnTo>
                  <a:pt x="11409424" y="2753340"/>
                </a:lnTo>
                <a:lnTo>
                  <a:pt x="11636085" y="2753340"/>
                </a:lnTo>
                <a:lnTo>
                  <a:pt x="11636085" y="2774813"/>
                </a:lnTo>
                <a:lnTo>
                  <a:pt x="11636085" y="2796286"/>
                </a:lnTo>
                <a:lnTo>
                  <a:pt x="11430897" y="2796286"/>
                </a:lnTo>
                <a:lnTo>
                  <a:pt x="11430897" y="3056351"/>
                </a:lnTo>
                <a:lnTo>
                  <a:pt x="12201545" y="3056351"/>
                </a:lnTo>
                <a:lnTo>
                  <a:pt x="12201545" y="2879793"/>
                </a:lnTo>
                <a:lnTo>
                  <a:pt x="12098952" y="2879793"/>
                </a:lnTo>
                <a:close/>
                <a:moveTo>
                  <a:pt x="3827000" y="3304485"/>
                </a:moveTo>
                <a:lnTo>
                  <a:pt x="3805527" y="3304485"/>
                </a:lnTo>
                <a:lnTo>
                  <a:pt x="3784054" y="3304485"/>
                </a:lnTo>
                <a:lnTo>
                  <a:pt x="3784054" y="3249609"/>
                </a:lnTo>
                <a:lnTo>
                  <a:pt x="2946599" y="3249609"/>
                </a:lnTo>
                <a:lnTo>
                  <a:pt x="2946599" y="3304485"/>
                </a:lnTo>
                <a:lnTo>
                  <a:pt x="2925126" y="3304485"/>
                </a:lnTo>
                <a:lnTo>
                  <a:pt x="2910811" y="3304485"/>
                </a:lnTo>
                <a:lnTo>
                  <a:pt x="2910811" y="3228136"/>
                </a:lnTo>
                <a:lnTo>
                  <a:pt x="2932284" y="3228136"/>
                </a:lnTo>
                <a:lnTo>
                  <a:pt x="2932284" y="3206663"/>
                </a:lnTo>
                <a:lnTo>
                  <a:pt x="3810299" y="3206663"/>
                </a:lnTo>
                <a:lnTo>
                  <a:pt x="3810299" y="3228136"/>
                </a:lnTo>
                <a:lnTo>
                  <a:pt x="3831772" y="3228136"/>
                </a:lnTo>
                <a:lnTo>
                  <a:pt x="3831772" y="3304485"/>
                </a:lnTo>
                <a:close/>
              </a:path>
            </a:pathLst>
          </a:custGeom>
          <a:gradFill>
            <a:gsLst>
              <a:gs pos="100000">
                <a:srgbClr val="5799F1">
                  <a:alpha val="22000"/>
                </a:srgbClr>
              </a:gs>
              <a:gs pos="0">
                <a:srgbClr val="86B1ED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55E7B768-287F-D4E8-6384-4659768F81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516360" cy="3054000"/>
          </a:xfrm>
          <a:prstGeom prst="rect">
            <a:avLst/>
          </a:prstGeom>
        </p:spPr>
      </p:pic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46FF57DC-EECD-918C-4ED4-977A79F68B5C}"/>
              </a:ext>
            </a:extLst>
          </p:cNvPr>
          <p:cNvSpPr/>
          <p:nvPr/>
        </p:nvSpPr>
        <p:spPr>
          <a:xfrm rot="2700000">
            <a:off x="6960389" y="4247961"/>
            <a:ext cx="731552" cy="731552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232E2419-86B4-864A-FE97-151567971D53}"/>
              </a:ext>
            </a:extLst>
          </p:cNvPr>
          <p:cNvSpPr/>
          <p:nvPr/>
        </p:nvSpPr>
        <p:spPr>
          <a:xfrm rot="2700000">
            <a:off x="7577518" y="2746813"/>
            <a:ext cx="4793375" cy="4793375"/>
          </a:xfrm>
          <a:prstGeom prst="roundRect">
            <a:avLst/>
          </a:prstGeom>
          <a:blipFill dpi="0" rotWithShape="0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/>
            <a:tile tx="0" ty="-762000" sx="100000" sy="100000" flip="none" algn="tl"/>
          </a:blipFill>
          <a:ln w="63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4800000" scaled="0"/>
              <a:tileRect/>
            </a:gradFill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B2EB82D8-138B-8C4E-3D3E-A58F64DB3C06}"/>
              </a:ext>
            </a:extLst>
          </p:cNvPr>
          <p:cNvSpPr/>
          <p:nvPr/>
        </p:nvSpPr>
        <p:spPr>
          <a:xfrm rot="2700000">
            <a:off x="636447" y="352144"/>
            <a:ext cx="885478" cy="885478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3BFE41FB-69E7-EC94-C9BE-15A22195B774}"/>
              </a:ext>
            </a:extLst>
          </p:cNvPr>
          <p:cNvSpPr/>
          <p:nvPr/>
        </p:nvSpPr>
        <p:spPr>
          <a:xfrm rot="2700000">
            <a:off x="7283810" y="2501104"/>
            <a:ext cx="1421182" cy="1421182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CA175968-56EC-6CF8-1D51-45A11BC8389B}"/>
              </a:ext>
            </a:extLst>
          </p:cNvPr>
          <p:cNvSpPr/>
          <p:nvPr/>
        </p:nvSpPr>
        <p:spPr>
          <a:xfrm rot="2700000">
            <a:off x="7407063" y="1908447"/>
            <a:ext cx="334291" cy="334287"/>
          </a:xfrm>
          <a:prstGeom prst="roundRect">
            <a:avLst/>
          </a:prstGeom>
          <a:gradFill>
            <a:gsLst>
              <a:gs pos="100000">
                <a:srgbClr val="5799F1">
                  <a:alpha val="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6291C598-F38D-E80B-9950-4F031126CA21}"/>
              </a:ext>
            </a:extLst>
          </p:cNvPr>
          <p:cNvSpPr/>
          <p:nvPr/>
        </p:nvSpPr>
        <p:spPr>
          <a:xfrm rot="2700000">
            <a:off x="7938265" y="1240489"/>
            <a:ext cx="607111" cy="607108"/>
          </a:xfrm>
          <a:prstGeom prst="roundRect">
            <a:avLst/>
          </a:prstGeom>
          <a:gradFill>
            <a:gsLst>
              <a:gs pos="100000">
                <a:srgbClr val="5799F1">
                  <a:alpha val="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F27392E-528D-63E1-9D5F-3A1B0B51804C}"/>
              </a:ext>
            </a:extLst>
          </p:cNvPr>
          <p:cNvGrpSpPr/>
          <p:nvPr/>
        </p:nvGrpSpPr>
        <p:grpSpPr>
          <a:xfrm>
            <a:off x="1031730" y="1861752"/>
            <a:ext cx="2694486" cy="514803"/>
            <a:chOff x="1031730" y="1861752"/>
            <a:chExt cx="2694486" cy="51480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0089B2B-E12F-6C5D-7D9B-DC54832ED89B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4804F7-0842-9AF4-3D81-CE1C23489608}"/>
                </a:ext>
              </a:extLst>
            </p:cNvPr>
            <p:cNvSpPr txBox="1"/>
            <p:nvPr/>
          </p:nvSpPr>
          <p:spPr>
            <a:xfrm>
              <a:off x="1968003" y="1965264"/>
              <a:ext cx="151002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E7F93CB-91AE-9785-EBD8-AEF0B46FFA22}"/>
                </a:ext>
              </a:extLst>
            </p:cNvPr>
            <p:cNvSpPr txBox="1"/>
            <p:nvPr/>
          </p:nvSpPr>
          <p:spPr>
            <a:xfrm>
              <a:off x="1207702" y="1869453"/>
              <a:ext cx="46166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20B64AB-EC5A-95C9-65C4-41D10E1FCD32}"/>
              </a:ext>
            </a:extLst>
          </p:cNvPr>
          <p:cNvGrpSpPr/>
          <p:nvPr/>
        </p:nvGrpSpPr>
        <p:grpSpPr>
          <a:xfrm>
            <a:off x="4145765" y="1861752"/>
            <a:ext cx="2694486" cy="514803"/>
            <a:chOff x="1031730" y="1861752"/>
            <a:chExt cx="2694486" cy="514803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59D2E3DF-40BF-22B3-E6F8-765AFCB0E713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F5843DC-88A7-0060-90D8-D8C394220F41}"/>
                </a:ext>
              </a:extLst>
            </p:cNvPr>
            <p:cNvSpPr txBox="1"/>
            <p:nvPr/>
          </p:nvSpPr>
          <p:spPr>
            <a:xfrm>
              <a:off x="1968003" y="1965264"/>
              <a:ext cx="151002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48F21B3-2861-7294-8FFC-A40B7F064ED5}"/>
                </a:ext>
              </a:extLst>
            </p:cNvPr>
            <p:cNvSpPr txBox="1"/>
            <p:nvPr/>
          </p:nvSpPr>
          <p:spPr>
            <a:xfrm>
              <a:off x="1207702" y="1873631"/>
              <a:ext cx="602729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BD64DCC-390E-B1E4-85D5-9ED99522E10D}"/>
              </a:ext>
            </a:extLst>
          </p:cNvPr>
          <p:cNvGrpSpPr/>
          <p:nvPr/>
        </p:nvGrpSpPr>
        <p:grpSpPr>
          <a:xfrm>
            <a:off x="1031730" y="2851999"/>
            <a:ext cx="2694486" cy="514803"/>
            <a:chOff x="1031730" y="1861752"/>
            <a:chExt cx="2694486" cy="514803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02AECAC0-71E5-BFEB-F758-26DB1D73E181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83F5AB5-A354-58ED-259B-651E629A7F4D}"/>
                </a:ext>
              </a:extLst>
            </p:cNvPr>
            <p:cNvSpPr txBox="1"/>
            <p:nvPr/>
          </p:nvSpPr>
          <p:spPr>
            <a:xfrm>
              <a:off x="1968003" y="1965264"/>
              <a:ext cx="151002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B84AFBE-3429-C636-3600-69280DB5EC3A}"/>
                </a:ext>
              </a:extLst>
            </p:cNvPr>
            <p:cNvSpPr txBox="1"/>
            <p:nvPr/>
          </p:nvSpPr>
          <p:spPr>
            <a:xfrm>
              <a:off x="1207702" y="1873295"/>
              <a:ext cx="591509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60F9D08-8818-A860-177E-D508B818CED9}"/>
              </a:ext>
            </a:extLst>
          </p:cNvPr>
          <p:cNvGrpSpPr/>
          <p:nvPr/>
        </p:nvGrpSpPr>
        <p:grpSpPr>
          <a:xfrm>
            <a:off x="4145765" y="2851999"/>
            <a:ext cx="2694486" cy="514803"/>
            <a:chOff x="1031730" y="1861752"/>
            <a:chExt cx="2694486" cy="514803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7816069D-970C-F967-AF4F-A38E5C2849C9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915F3C5-2702-8A4E-274B-3BDE6CFDA175}"/>
                </a:ext>
              </a:extLst>
            </p:cNvPr>
            <p:cNvSpPr txBox="1"/>
            <p:nvPr/>
          </p:nvSpPr>
          <p:spPr>
            <a:xfrm>
              <a:off x="1968003" y="1965264"/>
              <a:ext cx="151002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A067D67-52F8-FE31-2CF9-1921EC06D6B5}"/>
                </a:ext>
              </a:extLst>
            </p:cNvPr>
            <p:cNvSpPr txBox="1"/>
            <p:nvPr/>
          </p:nvSpPr>
          <p:spPr>
            <a:xfrm>
              <a:off x="1207702" y="1884112"/>
              <a:ext cx="586699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0AF20A96-43B5-4D19-FB48-69373504A5BA}"/>
              </a:ext>
            </a:extLst>
          </p:cNvPr>
          <p:cNvSpPr/>
          <p:nvPr/>
        </p:nvSpPr>
        <p:spPr>
          <a:xfrm rot="2700000">
            <a:off x="1618438" y="445320"/>
            <a:ext cx="699128" cy="699128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3E4586-4E5B-4A99-6B24-80222D843FB4}"/>
              </a:ext>
            </a:extLst>
          </p:cNvPr>
          <p:cNvSpPr txBox="1"/>
          <p:nvPr/>
        </p:nvSpPr>
        <p:spPr>
          <a:xfrm>
            <a:off x="822581" y="437643"/>
            <a:ext cx="519373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目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6BBBB65-AE35-331F-0B63-696FF420AD20}"/>
              </a:ext>
            </a:extLst>
          </p:cNvPr>
          <p:cNvSpPr txBox="1"/>
          <p:nvPr/>
        </p:nvSpPr>
        <p:spPr>
          <a:xfrm>
            <a:off x="1696143" y="437643"/>
            <a:ext cx="519373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录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9B2C7B4-5227-5720-270B-174C47F2F046}"/>
              </a:ext>
            </a:extLst>
          </p:cNvPr>
          <p:cNvGrpSpPr/>
          <p:nvPr/>
        </p:nvGrpSpPr>
        <p:grpSpPr>
          <a:xfrm>
            <a:off x="1508366" y="197011"/>
            <a:ext cx="1316117" cy="1079141"/>
            <a:chOff x="1946592" y="2714132"/>
            <a:chExt cx="1316117" cy="1079141"/>
          </a:xfrm>
          <a:solidFill>
            <a:schemeClr val="bg1"/>
          </a:soli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C62D17C-6A9F-09F2-8C63-4339F11D74E9}"/>
                </a:ext>
              </a:extLst>
            </p:cNvPr>
            <p:cNvSpPr/>
            <p:nvPr/>
          </p:nvSpPr>
          <p:spPr>
            <a:xfrm>
              <a:off x="2785310" y="2714132"/>
              <a:ext cx="477399" cy="477399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solidFill>
              <a:srgbClr val="5799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0E94759-C625-C849-8F16-ED6C951446CF}"/>
                </a:ext>
              </a:extLst>
            </p:cNvPr>
            <p:cNvSpPr/>
            <p:nvPr/>
          </p:nvSpPr>
          <p:spPr>
            <a:xfrm>
              <a:off x="1946592" y="3596325"/>
              <a:ext cx="196948" cy="196948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76047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F27392E-528D-63E1-9D5F-3A1B0B51804C}"/>
              </a:ext>
            </a:extLst>
          </p:cNvPr>
          <p:cNvGrpSpPr/>
          <p:nvPr/>
        </p:nvGrpSpPr>
        <p:grpSpPr>
          <a:xfrm>
            <a:off x="2624860" y="251462"/>
            <a:ext cx="3828302" cy="514803"/>
            <a:chOff x="1031730" y="1861752"/>
            <a:chExt cx="2694486" cy="51480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0089B2B-E12F-6C5D-7D9B-DC54832ED89B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4804F7-0842-9AF4-3D81-CE1C23489608}"/>
                </a:ext>
              </a:extLst>
            </p:cNvPr>
            <p:cNvSpPr txBox="1"/>
            <p:nvPr/>
          </p:nvSpPr>
          <p:spPr>
            <a:xfrm>
              <a:off x="1925281" y="1965263"/>
              <a:ext cx="106280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99D2BD6-1EF8-AC88-0175-794298ACA66B}"/>
              </a:ext>
            </a:extLst>
          </p:cNvPr>
          <p:cNvSpPr txBox="1"/>
          <p:nvPr/>
        </p:nvSpPr>
        <p:spPr>
          <a:xfrm>
            <a:off x="2915816" y="262641"/>
            <a:ext cx="58669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7" name="箭头: 五边形 6">
            <a:extLst>
              <a:ext uri="{FF2B5EF4-FFF2-40B4-BE49-F238E27FC236}">
                <a16:creationId xmlns:a16="http://schemas.microsoft.com/office/drawing/2014/main" id="{6E968DE8-A9EC-A5CC-9280-F67E4638A364}"/>
              </a:ext>
            </a:extLst>
          </p:cNvPr>
          <p:cNvSpPr/>
          <p:nvPr/>
        </p:nvSpPr>
        <p:spPr>
          <a:xfrm rot="16200000">
            <a:off x="2811778" y="2672557"/>
            <a:ext cx="3524421" cy="305422"/>
          </a:xfrm>
          <a:prstGeom prst="homePlate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7707226-55D4-FFA1-1E6D-1884F62C9F30}"/>
              </a:ext>
            </a:extLst>
          </p:cNvPr>
          <p:cNvGrpSpPr/>
          <p:nvPr/>
        </p:nvGrpSpPr>
        <p:grpSpPr>
          <a:xfrm>
            <a:off x="3326295" y="1356928"/>
            <a:ext cx="1473180" cy="381775"/>
            <a:chOff x="4198620" y="1810329"/>
            <a:chExt cx="2240280" cy="580570"/>
          </a:xfrm>
        </p:grpSpPr>
        <p:sp>
          <p:nvSpPr>
            <p:cNvPr id="35" name="箭头: V 形 34">
              <a:extLst>
                <a:ext uri="{FF2B5EF4-FFF2-40B4-BE49-F238E27FC236}">
                  <a16:creationId xmlns:a16="http://schemas.microsoft.com/office/drawing/2014/main" id="{FB17878B-B1E3-E2A7-3297-3AFCB00E4D90}"/>
                </a:ext>
              </a:extLst>
            </p:cNvPr>
            <p:cNvSpPr/>
            <p:nvPr/>
          </p:nvSpPr>
          <p:spPr>
            <a:xfrm>
              <a:off x="4198620" y="1810329"/>
              <a:ext cx="2015309" cy="580570"/>
            </a:xfrm>
            <a:prstGeom prst="chevron">
              <a:avLst>
                <a:gd name="adj" fmla="val 31308"/>
              </a:avLst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137485D7-66C0-22F3-B7B3-42CFDA2BA4BB}"/>
                </a:ext>
              </a:extLst>
            </p:cNvPr>
            <p:cNvSpPr/>
            <p:nvPr/>
          </p:nvSpPr>
          <p:spPr>
            <a:xfrm>
              <a:off x="5207000" y="1810329"/>
              <a:ext cx="1231900" cy="58057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FBC92C93-DBD6-F03C-B08F-2CE82CD1139F}"/>
                </a:ext>
              </a:extLst>
            </p:cNvPr>
            <p:cNvSpPr/>
            <p:nvPr/>
          </p:nvSpPr>
          <p:spPr>
            <a:xfrm>
              <a:off x="5897791" y="1852964"/>
              <a:ext cx="495300" cy="4953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7318468-0087-8FCB-B3E2-6294B1C784B3}"/>
              </a:ext>
            </a:extLst>
          </p:cNvPr>
          <p:cNvGrpSpPr/>
          <p:nvPr/>
        </p:nvGrpSpPr>
        <p:grpSpPr>
          <a:xfrm>
            <a:off x="3326295" y="2983852"/>
            <a:ext cx="1473180" cy="381775"/>
            <a:chOff x="4198620" y="3581375"/>
            <a:chExt cx="2240280" cy="580570"/>
          </a:xfrm>
        </p:grpSpPr>
        <p:sp>
          <p:nvSpPr>
            <p:cNvPr id="32" name="箭头: V 形 31">
              <a:extLst>
                <a:ext uri="{FF2B5EF4-FFF2-40B4-BE49-F238E27FC236}">
                  <a16:creationId xmlns:a16="http://schemas.microsoft.com/office/drawing/2014/main" id="{FF0D1BA8-6D4C-9119-A5B3-65C7C11A198A}"/>
                </a:ext>
              </a:extLst>
            </p:cNvPr>
            <p:cNvSpPr/>
            <p:nvPr/>
          </p:nvSpPr>
          <p:spPr>
            <a:xfrm>
              <a:off x="4198620" y="3581375"/>
              <a:ext cx="2015309" cy="580570"/>
            </a:xfrm>
            <a:prstGeom prst="chevron">
              <a:avLst>
                <a:gd name="adj" fmla="val 31308"/>
              </a:avLst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E06F17F5-7F17-E2E9-E793-46A5C812D0C4}"/>
                </a:ext>
              </a:extLst>
            </p:cNvPr>
            <p:cNvSpPr/>
            <p:nvPr/>
          </p:nvSpPr>
          <p:spPr>
            <a:xfrm>
              <a:off x="5207000" y="3581375"/>
              <a:ext cx="1231900" cy="58057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39D1C7E8-BDFE-DB2F-C675-18FB1687B6F0}"/>
                </a:ext>
              </a:extLst>
            </p:cNvPr>
            <p:cNvSpPr/>
            <p:nvPr/>
          </p:nvSpPr>
          <p:spPr>
            <a:xfrm>
              <a:off x="5897791" y="3624010"/>
              <a:ext cx="495300" cy="4953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A5C6FCE-B950-CA59-32B8-916AFD81AD73}"/>
              </a:ext>
            </a:extLst>
          </p:cNvPr>
          <p:cNvGrpSpPr/>
          <p:nvPr/>
        </p:nvGrpSpPr>
        <p:grpSpPr>
          <a:xfrm>
            <a:off x="4366040" y="2170390"/>
            <a:ext cx="1473180" cy="381775"/>
            <a:chOff x="5779770" y="2344334"/>
            <a:chExt cx="2240280" cy="580570"/>
          </a:xfrm>
        </p:grpSpPr>
        <p:sp>
          <p:nvSpPr>
            <p:cNvPr id="27" name="箭头: V 形 26">
              <a:extLst>
                <a:ext uri="{FF2B5EF4-FFF2-40B4-BE49-F238E27FC236}">
                  <a16:creationId xmlns:a16="http://schemas.microsoft.com/office/drawing/2014/main" id="{847F39F6-507A-436C-811D-064D6B07744A}"/>
                </a:ext>
              </a:extLst>
            </p:cNvPr>
            <p:cNvSpPr/>
            <p:nvPr/>
          </p:nvSpPr>
          <p:spPr>
            <a:xfrm flipH="1">
              <a:off x="6004741" y="2344334"/>
              <a:ext cx="2015309" cy="580570"/>
            </a:xfrm>
            <a:prstGeom prst="chevron">
              <a:avLst>
                <a:gd name="adj" fmla="val 31308"/>
              </a:avLst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5EFEB367-808E-6F40-F13A-9574E564C000}"/>
                </a:ext>
              </a:extLst>
            </p:cNvPr>
            <p:cNvSpPr/>
            <p:nvPr/>
          </p:nvSpPr>
          <p:spPr>
            <a:xfrm flipH="1">
              <a:off x="5779770" y="2344334"/>
              <a:ext cx="1231900" cy="58057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F6CA5E3-7B22-91C7-1A1A-A46E8B8A2679}"/>
                </a:ext>
              </a:extLst>
            </p:cNvPr>
            <p:cNvSpPr/>
            <p:nvPr/>
          </p:nvSpPr>
          <p:spPr>
            <a:xfrm flipH="1">
              <a:off x="5825579" y="2386969"/>
              <a:ext cx="495300" cy="4953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5E3059D-8128-410F-1E5C-C62FB2335F77}"/>
              </a:ext>
            </a:extLst>
          </p:cNvPr>
          <p:cNvGrpSpPr/>
          <p:nvPr/>
        </p:nvGrpSpPr>
        <p:grpSpPr>
          <a:xfrm>
            <a:off x="4366040" y="3797313"/>
            <a:ext cx="1473180" cy="381775"/>
            <a:chOff x="5779770" y="4818415"/>
            <a:chExt cx="2240280" cy="580570"/>
          </a:xfrm>
        </p:grpSpPr>
        <p:sp>
          <p:nvSpPr>
            <p:cNvPr id="24" name="箭头: V 形 23">
              <a:extLst>
                <a:ext uri="{FF2B5EF4-FFF2-40B4-BE49-F238E27FC236}">
                  <a16:creationId xmlns:a16="http://schemas.microsoft.com/office/drawing/2014/main" id="{06A4771C-A6BB-DED2-8394-BB124772B213}"/>
                </a:ext>
              </a:extLst>
            </p:cNvPr>
            <p:cNvSpPr/>
            <p:nvPr/>
          </p:nvSpPr>
          <p:spPr>
            <a:xfrm flipH="1">
              <a:off x="6004741" y="4818415"/>
              <a:ext cx="2015309" cy="580570"/>
            </a:xfrm>
            <a:prstGeom prst="chevron">
              <a:avLst>
                <a:gd name="adj" fmla="val 31308"/>
              </a:avLst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3F4130CB-9799-A41A-3759-4E831771AB72}"/>
                </a:ext>
              </a:extLst>
            </p:cNvPr>
            <p:cNvSpPr/>
            <p:nvPr/>
          </p:nvSpPr>
          <p:spPr>
            <a:xfrm flipH="1">
              <a:off x="5779770" y="4818415"/>
              <a:ext cx="1231900" cy="58057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23DFC121-A690-95BE-7775-078CD83CEB82}"/>
                </a:ext>
              </a:extLst>
            </p:cNvPr>
            <p:cNvSpPr/>
            <p:nvPr/>
          </p:nvSpPr>
          <p:spPr>
            <a:xfrm flipH="1">
              <a:off x="5825579" y="4861050"/>
              <a:ext cx="495300" cy="495300"/>
            </a:xfrm>
            <a:prstGeom prst="ellipse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90EB4F8-A1DD-D7DB-D86F-527CFCB9ECCB}"/>
              </a:ext>
            </a:extLst>
          </p:cNvPr>
          <p:cNvSpPr>
            <a:spLocks/>
          </p:cNvSpPr>
          <p:nvPr/>
        </p:nvSpPr>
        <p:spPr bwMode="auto">
          <a:xfrm>
            <a:off x="4512850" y="3085298"/>
            <a:ext cx="185219" cy="184874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6714254-DA7A-2922-77F2-DFD6C95E111D}"/>
              </a:ext>
            </a:extLst>
          </p:cNvPr>
          <p:cNvSpPr>
            <a:spLocks noChangeAspect="1"/>
          </p:cNvSpPr>
          <p:nvPr/>
        </p:nvSpPr>
        <p:spPr bwMode="auto">
          <a:xfrm>
            <a:off x="4459227" y="2261706"/>
            <a:ext cx="199352" cy="199142"/>
          </a:xfrm>
          <a:custGeom>
            <a:avLst/>
            <a:gdLst>
              <a:gd name="T0" fmla="*/ 374 w 400"/>
              <a:gd name="T1" fmla="*/ 100 h 400"/>
              <a:gd name="T2" fmla="*/ 301 w 400"/>
              <a:gd name="T3" fmla="*/ 27 h 400"/>
              <a:gd name="T4" fmla="*/ 200 w 400"/>
              <a:gd name="T5" fmla="*/ 0 h 400"/>
              <a:gd name="T6" fmla="*/ 100 w 400"/>
              <a:gd name="T7" fmla="*/ 27 h 400"/>
              <a:gd name="T8" fmla="*/ 27 w 400"/>
              <a:gd name="T9" fmla="*/ 100 h 400"/>
              <a:gd name="T10" fmla="*/ 0 w 400"/>
              <a:gd name="T11" fmla="*/ 200 h 400"/>
              <a:gd name="T12" fmla="*/ 27 w 400"/>
              <a:gd name="T13" fmla="*/ 301 h 400"/>
              <a:gd name="T14" fmla="*/ 100 w 400"/>
              <a:gd name="T15" fmla="*/ 374 h 400"/>
              <a:gd name="T16" fmla="*/ 200 w 400"/>
              <a:gd name="T17" fmla="*/ 400 h 400"/>
              <a:gd name="T18" fmla="*/ 301 w 400"/>
              <a:gd name="T19" fmla="*/ 374 h 400"/>
              <a:gd name="T20" fmla="*/ 374 w 400"/>
              <a:gd name="T21" fmla="*/ 301 h 400"/>
              <a:gd name="T22" fmla="*/ 400 w 400"/>
              <a:gd name="T23" fmla="*/ 200 h 400"/>
              <a:gd name="T24" fmla="*/ 374 w 400"/>
              <a:gd name="T25" fmla="*/ 100 h 400"/>
              <a:gd name="T26" fmla="*/ 330 w 400"/>
              <a:gd name="T27" fmla="*/ 170 h 400"/>
              <a:gd name="T28" fmla="*/ 188 w 400"/>
              <a:gd name="T29" fmla="*/ 311 h 400"/>
              <a:gd name="T30" fmla="*/ 176 w 400"/>
              <a:gd name="T31" fmla="*/ 316 h 400"/>
              <a:gd name="T32" fmla="*/ 165 w 400"/>
              <a:gd name="T33" fmla="*/ 311 h 400"/>
              <a:gd name="T34" fmla="*/ 70 w 400"/>
              <a:gd name="T35" fmla="*/ 217 h 400"/>
              <a:gd name="T36" fmla="*/ 66 w 400"/>
              <a:gd name="T37" fmla="*/ 205 h 400"/>
              <a:gd name="T38" fmla="*/ 70 w 400"/>
              <a:gd name="T39" fmla="*/ 193 h 400"/>
              <a:gd name="T40" fmla="*/ 94 w 400"/>
              <a:gd name="T41" fmla="*/ 170 h 400"/>
              <a:gd name="T42" fmla="*/ 106 w 400"/>
              <a:gd name="T43" fmla="*/ 165 h 400"/>
              <a:gd name="T44" fmla="*/ 118 w 400"/>
              <a:gd name="T45" fmla="*/ 170 h 400"/>
              <a:gd name="T46" fmla="*/ 176 w 400"/>
              <a:gd name="T47" fmla="*/ 229 h 400"/>
              <a:gd name="T48" fmla="*/ 283 w 400"/>
              <a:gd name="T49" fmla="*/ 123 h 400"/>
              <a:gd name="T50" fmla="*/ 295 w 400"/>
              <a:gd name="T51" fmla="*/ 118 h 400"/>
              <a:gd name="T52" fmla="*/ 306 w 400"/>
              <a:gd name="T53" fmla="*/ 123 h 400"/>
              <a:gd name="T54" fmla="*/ 330 w 400"/>
              <a:gd name="T55" fmla="*/ 146 h 400"/>
              <a:gd name="T56" fmla="*/ 335 w 400"/>
              <a:gd name="T57" fmla="*/ 158 h 400"/>
              <a:gd name="T58" fmla="*/ 330 w 400"/>
              <a:gd name="T59" fmla="*/ 170 h 400"/>
              <a:gd name="T60" fmla="*/ 330 w 400"/>
              <a:gd name="T61" fmla="*/ 170 h 400"/>
              <a:gd name="T62" fmla="*/ 330 w 400"/>
              <a:gd name="T63" fmla="*/ 1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74" y="100"/>
                </a:moveTo>
                <a:cubicBezTo>
                  <a:pt x="356" y="69"/>
                  <a:pt x="331" y="45"/>
                  <a:pt x="301" y="27"/>
                </a:cubicBezTo>
                <a:cubicBezTo>
                  <a:pt x="270" y="9"/>
                  <a:pt x="237" y="0"/>
                  <a:pt x="200" y="0"/>
                </a:cubicBezTo>
                <a:cubicBezTo>
                  <a:pt x="164" y="0"/>
                  <a:pt x="130" y="9"/>
                  <a:pt x="100" y="27"/>
                </a:cubicBezTo>
                <a:cubicBezTo>
                  <a:pt x="69" y="45"/>
                  <a:pt x="45" y="69"/>
                  <a:pt x="27" y="100"/>
                </a:cubicBezTo>
                <a:cubicBezTo>
                  <a:pt x="9" y="130"/>
                  <a:pt x="0" y="164"/>
                  <a:pt x="0" y="200"/>
                </a:cubicBezTo>
                <a:cubicBezTo>
                  <a:pt x="0" y="237"/>
                  <a:pt x="9" y="270"/>
                  <a:pt x="27" y="301"/>
                </a:cubicBezTo>
                <a:cubicBezTo>
                  <a:pt x="45" y="331"/>
                  <a:pt x="69" y="356"/>
                  <a:pt x="100" y="374"/>
                </a:cubicBezTo>
                <a:cubicBezTo>
                  <a:pt x="130" y="391"/>
                  <a:pt x="164" y="400"/>
                  <a:pt x="200" y="400"/>
                </a:cubicBezTo>
                <a:cubicBezTo>
                  <a:pt x="237" y="400"/>
                  <a:pt x="270" y="391"/>
                  <a:pt x="301" y="374"/>
                </a:cubicBezTo>
                <a:cubicBezTo>
                  <a:pt x="331" y="356"/>
                  <a:pt x="356" y="331"/>
                  <a:pt x="374" y="301"/>
                </a:cubicBezTo>
                <a:cubicBezTo>
                  <a:pt x="392" y="270"/>
                  <a:pt x="400" y="237"/>
                  <a:pt x="400" y="200"/>
                </a:cubicBezTo>
                <a:cubicBezTo>
                  <a:pt x="400" y="164"/>
                  <a:pt x="392" y="130"/>
                  <a:pt x="374" y="100"/>
                </a:cubicBezTo>
                <a:close/>
                <a:moveTo>
                  <a:pt x="330" y="170"/>
                </a:moveTo>
                <a:cubicBezTo>
                  <a:pt x="188" y="311"/>
                  <a:pt x="188" y="311"/>
                  <a:pt x="188" y="311"/>
                </a:cubicBezTo>
                <a:cubicBezTo>
                  <a:pt x="185" y="315"/>
                  <a:pt x="181" y="316"/>
                  <a:pt x="176" y="316"/>
                </a:cubicBezTo>
                <a:cubicBezTo>
                  <a:pt x="172" y="316"/>
                  <a:pt x="168" y="315"/>
                  <a:pt x="165" y="311"/>
                </a:cubicBezTo>
                <a:cubicBezTo>
                  <a:pt x="70" y="217"/>
                  <a:pt x="70" y="217"/>
                  <a:pt x="70" y="217"/>
                </a:cubicBezTo>
                <a:cubicBezTo>
                  <a:pt x="67" y="214"/>
                  <a:pt x="66" y="210"/>
                  <a:pt x="66" y="205"/>
                </a:cubicBezTo>
                <a:cubicBezTo>
                  <a:pt x="66" y="200"/>
                  <a:pt x="67" y="196"/>
                  <a:pt x="70" y="193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7" y="166"/>
                  <a:pt x="101" y="165"/>
                  <a:pt x="106" y="165"/>
                </a:cubicBezTo>
                <a:cubicBezTo>
                  <a:pt x="110" y="165"/>
                  <a:pt x="114" y="166"/>
                  <a:pt x="118" y="170"/>
                </a:cubicBezTo>
                <a:cubicBezTo>
                  <a:pt x="176" y="229"/>
                  <a:pt x="176" y="229"/>
                  <a:pt x="176" y="229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6" y="119"/>
                  <a:pt x="290" y="118"/>
                  <a:pt x="295" y="118"/>
                </a:cubicBezTo>
                <a:cubicBezTo>
                  <a:pt x="299" y="118"/>
                  <a:pt x="303" y="119"/>
                  <a:pt x="306" y="123"/>
                </a:cubicBezTo>
                <a:cubicBezTo>
                  <a:pt x="330" y="146"/>
                  <a:pt x="330" y="146"/>
                  <a:pt x="330" y="146"/>
                </a:cubicBezTo>
                <a:cubicBezTo>
                  <a:pt x="333" y="149"/>
                  <a:pt x="335" y="153"/>
                  <a:pt x="335" y="158"/>
                </a:cubicBezTo>
                <a:cubicBezTo>
                  <a:pt x="335" y="163"/>
                  <a:pt x="333" y="167"/>
                  <a:pt x="330" y="170"/>
                </a:cubicBezTo>
                <a:close/>
                <a:moveTo>
                  <a:pt x="330" y="170"/>
                </a:moveTo>
                <a:cubicBezTo>
                  <a:pt x="330" y="170"/>
                  <a:pt x="330" y="170"/>
                  <a:pt x="330" y="170"/>
                </a:cubicBezTo>
              </a:path>
            </a:pathLst>
          </a:cu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A0F438F-5A41-4EBD-2A2A-32FBBE058192}"/>
              </a:ext>
            </a:extLst>
          </p:cNvPr>
          <p:cNvGrpSpPr/>
          <p:nvPr/>
        </p:nvGrpSpPr>
        <p:grpSpPr>
          <a:xfrm>
            <a:off x="4500388" y="1448506"/>
            <a:ext cx="210142" cy="210142"/>
            <a:chOff x="4195762" y="2195512"/>
            <a:chExt cx="752475" cy="752475"/>
          </a:xfrm>
          <a:solidFill>
            <a:schemeClr val="bg1"/>
          </a:solidFill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6BED37F9-AFF5-7506-5B70-51E28A988725}"/>
                </a:ext>
              </a:extLst>
            </p:cNvPr>
            <p:cNvSpPr/>
            <p:nvPr/>
          </p:nvSpPr>
          <p:spPr>
            <a:xfrm>
              <a:off x="4461510" y="2195512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338A292-3E73-7907-063A-BB354E4460A0}"/>
                </a:ext>
              </a:extLst>
            </p:cNvPr>
            <p:cNvSpPr/>
            <p:nvPr/>
          </p:nvSpPr>
          <p:spPr>
            <a:xfrm>
              <a:off x="4195762" y="2224087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08E473E-9FC6-DD9E-697B-4C57D449397C}"/>
                </a:ext>
              </a:extLst>
            </p:cNvPr>
            <p:cNvSpPr/>
            <p:nvPr/>
          </p:nvSpPr>
          <p:spPr>
            <a:xfrm>
              <a:off x="4329112" y="2357437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87AA1FD-8852-1A15-2412-5B26065A46FE}"/>
              </a:ext>
            </a:extLst>
          </p:cNvPr>
          <p:cNvGrpSpPr/>
          <p:nvPr/>
        </p:nvGrpSpPr>
        <p:grpSpPr>
          <a:xfrm>
            <a:off x="4464226" y="3911063"/>
            <a:ext cx="186998" cy="154273"/>
            <a:chOff x="6897481" y="1443068"/>
            <a:chExt cx="762000" cy="628650"/>
          </a:xfrm>
          <a:solidFill>
            <a:schemeClr val="bg1"/>
          </a:solidFill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BFEA050-BD8C-9481-9B6A-8280B231DAFE}"/>
                </a:ext>
              </a:extLst>
            </p:cNvPr>
            <p:cNvSpPr/>
            <p:nvPr/>
          </p:nvSpPr>
          <p:spPr>
            <a:xfrm>
              <a:off x="6897481" y="1443068"/>
              <a:ext cx="762000" cy="628650"/>
            </a:xfrm>
            <a:custGeom>
              <a:avLst/>
              <a:gdLst>
                <a:gd name="connsiteX0" fmla="*/ 381000 w 762000"/>
                <a:gd name="connsiteY0" fmla="*/ 552450 h 628650"/>
                <a:gd name="connsiteX1" fmla="*/ 209550 w 762000"/>
                <a:gd name="connsiteY1" fmla="*/ 381000 h 628650"/>
                <a:gd name="connsiteX2" fmla="*/ 381000 w 762000"/>
                <a:gd name="connsiteY2" fmla="*/ 209550 h 628650"/>
                <a:gd name="connsiteX3" fmla="*/ 552450 w 762000"/>
                <a:gd name="connsiteY3" fmla="*/ 381000 h 628650"/>
                <a:gd name="connsiteX4" fmla="*/ 381000 w 762000"/>
                <a:gd name="connsiteY4" fmla="*/ 552450 h 628650"/>
                <a:gd name="connsiteX5" fmla="*/ 190500 w 762000"/>
                <a:gd name="connsiteY5" fmla="*/ 247650 h 628650"/>
                <a:gd name="connsiteX6" fmla="*/ 76200 w 762000"/>
                <a:gd name="connsiteY6" fmla="*/ 247650 h 628650"/>
                <a:gd name="connsiteX7" fmla="*/ 76200 w 762000"/>
                <a:gd name="connsiteY7" fmla="*/ 171450 h 628650"/>
                <a:gd name="connsiteX8" fmla="*/ 190500 w 762000"/>
                <a:gd name="connsiteY8" fmla="*/ 171450 h 628650"/>
                <a:gd name="connsiteX9" fmla="*/ 190500 w 762000"/>
                <a:gd name="connsiteY9" fmla="*/ 247650 h 628650"/>
                <a:gd name="connsiteX10" fmla="*/ 723900 w 762000"/>
                <a:gd name="connsiteY10" fmla="*/ 95250 h 628650"/>
                <a:gd name="connsiteX11" fmla="*/ 533400 w 762000"/>
                <a:gd name="connsiteY11" fmla="*/ 95250 h 628650"/>
                <a:gd name="connsiteX12" fmla="*/ 476250 w 762000"/>
                <a:gd name="connsiteY12" fmla="*/ 0 h 628650"/>
                <a:gd name="connsiteX13" fmla="*/ 285750 w 762000"/>
                <a:gd name="connsiteY13" fmla="*/ 0 h 628650"/>
                <a:gd name="connsiteX14" fmla="*/ 228600 w 762000"/>
                <a:gd name="connsiteY14" fmla="*/ 95250 h 628650"/>
                <a:gd name="connsiteX15" fmla="*/ 38100 w 762000"/>
                <a:gd name="connsiteY15" fmla="*/ 95250 h 628650"/>
                <a:gd name="connsiteX16" fmla="*/ 0 w 762000"/>
                <a:gd name="connsiteY16" fmla="*/ 133350 h 628650"/>
                <a:gd name="connsiteX17" fmla="*/ 0 w 762000"/>
                <a:gd name="connsiteY17" fmla="*/ 590550 h 628650"/>
                <a:gd name="connsiteX18" fmla="*/ 38100 w 762000"/>
                <a:gd name="connsiteY18" fmla="*/ 628650 h 628650"/>
                <a:gd name="connsiteX19" fmla="*/ 723900 w 762000"/>
                <a:gd name="connsiteY19" fmla="*/ 628650 h 628650"/>
                <a:gd name="connsiteX20" fmla="*/ 762000 w 762000"/>
                <a:gd name="connsiteY20" fmla="*/ 590550 h 628650"/>
                <a:gd name="connsiteX21" fmla="*/ 762000 w 762000"/>
                <a:gd name="connsiteY21" fmla="*/ 133350 h 628650"/>
                <a:gd name="connsiteX22" fmla="*/ 723900 w 762000"/>
                <a:gd name="connsiteY22" fmla="*/ 9525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2000" h="628650">
                  <a:moveTo>
                    <a:pt x="381000" y="552450"/>
                  </a:moveTo>
                  <a:cubicBezTo>
                    <a:pt x="285750" y="552450"/>
                    <a:pt x="209550" y="476250"/>
                    <a:pt x="209550" y="381000"/>
                  </a:cubicBezTo>
                  <a:cubicBezTo>
                    <a:pt x="209550" y="285750"/>
                    <a:pt x="285750" y="209550"/>
                    <a:pt x="381000" y="209550"/>
                  </a:cubicBezTo>
                  <a:cubicBezTo>
                    <a:pt x="476250" y="209550"/>
                    <a:pt x="552450" y="285750"/>
                    <a:pt x="552450" y="381000"/>
                  </a:cubicBezTo>
                  <a:cubicBezTo>
                    <a:pt x="552450" y="476250"/>
                    <a:pt x="476250" y="552450"/>
                    <a:pt x="381000" y="552450"/>
                  </a:cubicBezTo>
                  <a:close/>
                  <a:moveTo>
                    <a:pt x="190500" y="247650"/>
                  </a:moveTo>
                  <a:lnTo>
                    <a:pt x="76200" y="247650"/>
                  </a:lnTo>
                  <a:lnTo>
                    <a:pt x="76200" y="171450"/>
                  </a:lnTo>
                  <a:lnTo>
                    <a:pt x="190500" y="171450"/>
                  </a:lnTo>
                  <a:lnTo>
                    <a:pt x="190500" y="247650"/>
                  </a:lnTo>
                  <a:close/>
                  <a:moveTo>
                    <a:pt x="723900" y="95250"/>
                  </a:moveTo>
                  <a:lnTo>
                    <a:pt x="533400" y="95250"/>
                  </a:lnTo>
                  <a:lnTo>
                    <a:pt x="476250" y="0"/>
                  </a:lnTo>
                  <a:lnTo>
                    <a:pt x="285750" y="0"/>
                  </a:lnTo>
                  <a:lnTo>
                    <a:pt x="228600" y="95250"/>
                  </a:lnTo>
                  <a:lnTo>
                    <a:pt x="38100" y="95250"/>
                  </a:lnTo>
                  <a:cubicBezTo>
                    <a:pt x="17145" y="95250"/>
                    <a:pt x="0" y="112395"/>
                    <a:pt x="0" y="133350"/>
                  </a:cubicBezTo>
                  <a:lnTo>
                    <a:pt x="0" y="590550"/>
                  </a:lnTo>
                  <a:cubicBezTo>
                    <a:pt x="0" y="611505"/>
                    <a:pt x="17145" y="628650"/>
                    <a:pt x="38100" y="628650"/>
                  </a:cubicBezTo>
                  <a:lnTo>
                    <a:pt x="723900" y="628650"/>
                  </a:lnTo>
                  <a:cubicBezTo>
                    <a:pt x="744855" y="628650"/>
                    <a:pt x="762000" y="611505"/>
                    <a:pt x="762000" y="590550"/>
                  </a:cubicBezTo>
                  <a:lnTo>
                    <a:pt x="762000" y="133350"/>
                  </a:lnTo>
                  <a:cubicBezTo>
                    <a:pt x="762000" y="112395"/>
                    <a:pt x="744855" y="95250"/>
                    <a:pt x="723900" y="95250"/>
                  </a:cubicBez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7A1471A-E380-DAF3-DA6F-80372D52E579}"/>
                </a:ext>
              </a:extLst>
            </p:cNvPr>
            <p:cNvSpPr/>
            <p:nvPr/>
          </p:nvSpPr>
          <p:spPr>
            <a:xfrm>
              <a:off x="7145131" y="1690718"/>
              <a:ext cx="266700" cy="266700"/>
            </a:xfrm>
            <a:custGeom>
              <a:avLst/>
              <a:gdLst>
                <a:gd name="connsiteX0" fmla="*/ 133350 w 266700"/>
                <a:gd name="connsiteY0" fmla="*/ 38100 h 266700"/>
                <a:gd name="connsiteX1" fmla="*/ 38100 w 266700"/>
                <a:gd name="connsiteY1" fmla="*/ 133350 h 266700"/>
                <a:gd name="connsiteX2" fmla="*/ 133350 w 266700"/>
                <a:gd name="connsiteY2" fmla="*/ 228600 h 266700"/>
                <a:gd name="connsiteX3" fmla="*/ 228600 w 266700"/>
                <a:gd name="connsiteY3" fmla="*/ 133350 h 266700"/>
                <a:gd name="connsiteX4" fmla="*/ 133350 w 266700"/>
                <a:gd name="connsiteY4" fmla="*/ 38100 h 266700"/>
                <a:gd name="connsiteX5" fmla="*/ 133350 w 266700"/>
                <a:gd name="connsiteY5" fmla="*/ 266700 h 266700"/>
                <a:gd name="connsiteX6" fmla="*/ 0 w 266700"/>
                <a:gd name="connsiteY6" fmla="*/ 133350 h 266700"/>
                <a:gd name="connsiteX7" fmla="*/ 133350 w 266700"/>
                <a:gd name="connsiteY7" fmla="*/ 0 h 266700"/>
                <a:gd name="connsiteX8" fmla="*/ 266700 w 266700"/>
                <a:gd name="connsiteY8" fmla="*/ 133350 h 266700"/>
                <a:gd name="connsiteX9" fmla="*/ 133350 w 266700"/>
                <a:gd name="connsiteY9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00" h="266700">
                  <a:moveTo>
                    <a:pt x="133350" y="38100"/>
                  </a:moveTo>
                  <a:cubicBezTo>
                    <a:pt x="80010" y="38100"/>
                    <a:pt x="38100" y="80010"/>
                    <a:pt x="38100" y="133350"/>
                  </a:cubicBezTo>
                  <a:cubicBezTo>
                    <a:pt x="38100" y="186690"/>
                    <a:pt x="80010" y="228600"/>
                    <a:pt x="133350" y="228600"/>
                  </a:cubicBezTo>
                  <a:cubicBezTo>
                    <a:pt x="186690" y="228600"/>
                    <a:pt x="228600" y="186690"/>
                    <a:pt x="228600" y="133350"/>
                  </a:cubicBezTo>
                  <a:cubicBezTo>
                    <a:pt x="228600" y="80010"/>
                    <a:pt x="186690" y="38100"/>
                    <a:pt x="133350" y="38100"/>
                  </a:cubicBezTo>
                  <a:close/>
                  <a:moveTo>
                    <a:pt x="133350" y="266700"/>
                  </a:moveTo>
                  <a:cubicBezTo>
                    <a:pt x="59055" y="266700"/>
                    <a:pt x="0" y="207645"/>
                    <a:pt x="0" y="133350"/>
                  </a:cubicBezTo>
                  <a:cubicBezTo>
                    <a:pt x="0" y="59055"/>
                    <a:pt x="59055" y="0"/>
                    <a:pt x="133350" y="0"/>
                  </a:cubicBezTo>
                  <a:cubicBezTo>
                    <a:pt x="207645" y="0"/>
                    <a:pt x="266700" y="59055"/>
                    <a:pt x="266700" y="133350"/>
                  </a:cubicBezTo>
                  <a:cubicBezTo>
                    <a:pt x="266700" y="207645"/>
                    <a:pt x="207645" y="266700"/>
                    <a:pt x="133350" y="266700"/>
                  </a:cubicBez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0BC1093E-4C07-00A8-CC83-DDC5DAEF1F86}"/>
              </a:ext>
            </a:extLst>
          </p:cNvPr>
          <p:cNvSpPr txBox="1"/>
          <p:nvPr/>
        </p:nvSpPr>
        <p:spPr>
          <a:xfrm>
            <a:off x="3442032" y="1440093"/>
            <a:ext cx="87611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defRPr b="1">
                <a:gradFill flip="none" rotWithShape="1">
                  <a:gsLst>
                    <a:gs pos="0">
                      <a:srgbClr val="C8C6FF"/>
                    </a:gs>
                    <a:gs pos="100000">
                      <a:srgbClr val="005FF9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sz="14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7522D8FE-B28A-CAFA-02C1-5DCB24F6ED83}"/>
              </a:ext>
            </a:extLst>
          </p:cNvPr>
          <p:cNvSpPr txBox="1"/>
          <p:nvPr/>
        </p:nvSpPr>
        <p:spPr>
          <a:xfrm>
            <a:off x="3442032" y="3070674"/>
            <a:ext cx="87611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defRPr b="1">
                <a:gradFill flip="none" rotWithShape="1">
                  <a:gsLst>
                    <a:gs pos="0">
                      <a:srgbClr val="C8C6FF"/>
                    </a:gs>
                    <a:gs pos="100000">
                      <a:srgbClr val="005FF9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sz="14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D3F71B0-24A4-C04A-2C5E-FA1182B2E719}"/>
              </a:ext>
            </a:extLst>
          </p:cNvPr>
          <p:cNvSpPr txBox="1"/>
          <p:nvPr/>
        </p:nvSpPr>
        <p:spPr>
          <a:xfrm>
            <a:off x="4856272" y="2253555"/>
            <a:ext cx="87611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defRPr b="1">
                <a:gradFill flip="none" rotWithShape="1">
                  <a:gsLst>
                    <a:gs pos="0">
                      <a:srgbClr val="C8C6FF"/>
                    </a:gs>
                    <a:gs pos="100000">
                      <a:srgbClr val="005FF9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+mn-ea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CDAFECF3-6D69-9355-F240-F8E3E3AB26FC}"/>
              </a:ext>
            </a:extLst>
          </p:cNvPr>
          <p:cNvSpPr txBox="1"/>
          <p:nvPr/>
        </p:nvSpPr>
        <p:spPr>
          <a:xfrm>
            <a:off x="4856272" y="3864115"/>
            <a:ext cx="87611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defRPr b="1">
                <a:gradFill flip="none" rotWithShape="1">
                  <a:gsLst>
                    <a:gs pos="0">
                      <a:srgbClr val="C8C6FF"/>
                    </a:gs>
                    <a:gs pos="100000">
                      <a:srgbClr val="005FF9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+mn-ea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/>
                </a:solidFill>
              </a:rPr>
              <a:t>添加标题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BC7EB2E-D501-A0F0-4C70-190C378F633D}"/>
              </a:ext>
            </a:extLst>
          </p:cNvPr>
          <p:cNvSpPr txBox="1"/>
          <p:nvPr/>
        </p:nvSpPr>
        <p:spPr>
          <a:xfrm>
            <a:off x="4825738" y="1583727"/>
            <a:ext cx="2631691" cy="4895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... ...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6523BE2-191B-07C1-933A-B2B9EE85D02D}"/>
              </a:ext>
            </a:extLst>
          </p:cNvPr>
          <p:cNvSpPr txBox="1"/>
          <p:nvPr/>
        </p:nvSpPr>
        <p:spPr>
          <a:xfrm>
            <a:off x="1641648" y="1828506"/>
            <a:ext cx="2631691" cy="4895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... ...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2E145E08-AAE0-F42B-876B-7CBD34EF4764}"/>
              </a:ext>
            </a:extLst>
          </p:cNvPr>
          <p:cNvSpPr txBox="1"/>
          <p:nvPr/>
        </p:nvSpPr>
        <p:spPr>
          <a:xfrm>
            <a:off x="1641648" y="3460107"/>
            <a:ext cx="2631691" cy="4895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... ...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9AD93350-A5FC-3A5D-5857-235D906431A0}"/>
              </a:ext>
            </a:extLst>
          </p:cNvPr>
          <p:cNvSpPr txBox="1"/>
          <p:nvPr/>
        </p:nvSpPr>
        <p:spPr>
          <a:xfrm>
            <a:off x="4825738" y="3232631"/>
            <a:ext cx="2631691" cy="4895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... ...</a:t>
            </a: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BAE27D4F-A60A-2C95-647E-7312EC972677}"/>
              </a:ext>
            </a:extLst>
          </p:cNvPr>
          <p:cNvSpPr/>
          <p:nvPr/>
        </p:nvSpPr>
        <p:spPr>
          <a:xfrm>
            <a:off x="2179320" y="4579620"/>
            <a:ext cx="2545080" cy="822960"/>
          </a:xfrm>
          <a:custGeom>
            <a:avLst/>
            <a:gdLst>
              <a:gd name="connsiteX0" fmla="*/ 0 w 2545080"/>
              <a:gd name="connsiteY0" fmla="*/ 723900 h 822960"/>
              <a:gd name="connsiteX1" fmla="*/ 2232660 w 2545080"/>
              <a:gd name="connsiteY1" fmla="*/ 0 h 822960"/>
              <a:gd name="connsiteX2" fmla="*/ 2545080 w 2545080"/>
              <a:gd name="connsiteY2" fmla="*/ 0 h 822960"/>
              <a:gd name="connsiteX3" fmla="*/ 2263140 w 2545080"/>
              <a:gd name="connsiteY3" fmla="*/ 822960 h 822960"/>
              <a:gd name="connsiteX4" fmla="*/ 0 w 2545080"/>
              <a:gd name="connsiteY4" fmla="*/ 72390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5080" h="822960">
                <a:moveTo>
                  <a:pt x="0" y="723900"/>
                </a:moveTo>
                <a:lnTo>
                  <a:pt x="2232660" y="0"/>
                </a:lnTo>
                <a:lnTo>
                  <a:pt x="2545080" y="0"/>
                </a:lnTo>
                <a:lnTo>
                  <a:pt x="2263140" y="822960"/>
                </a:lnTo>
                <a:lnTo>
                  <a:pt x="0" y="723900"/>
                </a:lnTo>
                <a:close/>
              </a:path>
            </a:pathLst>
          </a:custGeom>
          <a:gradFill>
            <a:gsLst>
              <a:gs pos="60000">
                <a:schemeClr val="tx1">
                  <a:lumMod val="95000"/>
                  <a:lumOff val="5000"/>
                  <a:alpha val="0"/>
                </a:schemeClr>
              </a:gs>
              <a:gs pos="0">
                <a:schemeClr val="tx1">
                  <a:lumMod val="95000"/>
                  <a:lumOff val="5000"/>
                  <a:alpha val="15000"/>
                </a:scheme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9610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F27392E-528D-63E1-9D5F-3A1B0B51804C}"/>
              </a:ext>
            </a:extLst>
          </p:cNvPr>
          <p:cNvGrpSpPr/>
          <p:nvPr/>
        </p:nvGrpSpPr>
        <p:grpSpPr>
          <a:xfrm>
            <a:off x="2624860" y="251462"/>
            <a:ext cx="3828302" cy="514803"/>
            <a:chOff x="1031730" y="1861752"/>
            <a:chExt cx="2694486" cy="51480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0089B2B-E12F-6C5D-7D9B-DC54832ED89B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4804F7-0842-9AF4-3D81-CE1C23489608}"/>
                </a:ext>
              </a:extLst>
            </p:cNvPr>
            <p:cNvSpPr txBox="1"/>
            <p:nvPr/>
          </p:nvSpPr>
          <p:spPr>
            <a:xfrm>
              <a:off x="1925281" y="1965263"/>
              <a:ext cx="106280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99D2BD6-1EF8-AC88-0175-794298ACA66B}"/>
              </a:ext>
            </a:extLst>
          </p:cNvPr>
          <p:cNvSpPr txBox="1"/>
          <p:nvPr/>
        </p:nvSpPr>
        <p:spPr>
          <a:xfrm>
            <a:off x="2915816" y="262641"/>
            <a:ext cx="58669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8" name="Group 3">
            <a:extLst>
              <a:ext uri="{FF2B5EF4-FFF2-40B4-BE49-F238E27FC236}">
                <a16:creationId xmlns:a16="http://schemas.microsoft.com/office/drawing/2014/main" id="{FE0724B3-602C-C63D-364C-BC5A96148CD2}"/>
              </a:ext>
            </a:extLst>
          </p:cNvPr>
          <p:cNvGrpSpPr/>
          <p:nvPr/>
        </p:nvGrpSpPr>
        <p:grpSpPr>
          <a:xfrm>
            <a:off x="1979712" y="1347614"/>
            <a:ext cx="4313612" cy="2697882"/>
            <a:chOff x="3068641" y="2329068"/>
            <a:chExt cx="4341812" cy="2708073"/>
          </a:xfrm>
        </p:grpSpPr>
        <p:sp>
          <p:nvSpPr>
            <p:cNvPr id="21" name="Freeform: Shape 6">
              <a:extLst>
                <a:ext uri="{FF2B5EF4-FFF2-40B4-BE49-F238E27FC236}">
                  <a16:creationId xmlns:a16="http://schemas.microsoft.com/office/drawing/2014/main" id="{33228518-28B8-2B7F-1BDC-489B8FCDA9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8641" y="4609834"/>
              <a:ext cx="404391" cy="268247"/>
            </a:xfrm>
            <a:custGeom>
              <a:avLst/>
              <a:gdLst>
                <a:gd name="T0" fmla="*/ 300 w 300"/>
                <a:gd name="T1" fmla="*/ 0 h 199"/>
                <a:gd name="T2" fmla="*/ 116 w 300"/>
                <a:gd name="T3" fmla="*/ 0 h 199"/>
                <a:gd name="T4" fmla="*/ 0 w 300"/>
                <a:gd name="T5" fmla="*/ 199 h 199"/>
                <a:gd name="T6" fmla="*/ 193 w 300"/>
                <a:gd name="T7" fmla="*/ 199 h 199"/>
                <a:gd name="T8" fmla="*/ 300 w 300"/>
                <a:gd name="T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199">
                  <a:moveTo>
                    <a:pt x="300" y="0"/>
                  </a:moveTo>
                  <a:lnTo>
                    <a:pt x="116" y="0"/>
                  </a:lnTo>
                  <a:lnTo>
                    <a:pt x="0" y="199"/>
                  </a:lnTo>
                  <a:lnTo>
                    <a:pt x="193" y="199"/>
                  </a:lnTo>
                  <a:lnTo>
                    <a:pt x="300" y="0"/>
                  </a:ln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22" name="Freeform: Shape 7">
              <a:extLst>
                <a:ext uri="{FF2B5EF4-FFF2-40B4-BE49-F238E27FC236}">
                  <a16:creationId xmlns:a16="http://schemas.microsoft.com/office/drawing/2014/main" id="{B6CAA71B-A369-2756-FA10-2888079AF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8641" y="4609834"/>
              <a:ext cx="187367" cy="268247"/>
            </a:xfrm>
            <a:custGeom>
              <a:avLst/>
              <a:gdLst>
                <a:gd name="T0" fmla="*/ 21 w 139"/>
                <a:gd name="T1" fmla="*/ 199 h 199"/>
                <a:gd name="T2" fmla="*/ 139 w 139"/>
                <a:gd name="T3" fmla="*/ 0 h 199"/>
                <a:gd name="T4" fmla="*/ 116 w 139"/>
                <a:gd name="T5" fmla="*/ 0 h 199"/>
                <a:gd name="T6" fmla="*/ 0 w 139"/>
                <a:gd name="T7" fmla="*/ 199 h 199"/>
                <a:gd name="T8" fmla="*/ 21 w 139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99">
                  <a:moveTo>
                    <a:pt x="21" y="199"/>
                  </a:moveTo>
                  <a:lnTo>
                    <a:pt x="139" y="0"/>
                  </a:lnTo>
                  <a:lnTo>
                    <a:pt x="116" y="0"/>
                  </a:lnTo>
                  <a:lnTo>
                    <a:pt x="0" y="199"/>
                  </a:lnTo>
                  <a:lnTo>
                    <a:pt x="21" y="19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: Shape 8">
              <a:extLst>
                <a:ext uri="{FF2B5EF4-FFF2-40B4-BE49-F238E27FC236}">
                  <a16:creationId xmlns:a16="http://schemas.microsoft.com/office/drawing/2014/main" id="{A7D11C2B-7716-687B-A8E7-DD547B3A2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5006" y="4609834"/>
              <a:ext cx="539188" cy="427307"/>
            </a:xfrm>
            <a:custGeom>
              <a:avLst/>
              <a:gdLst>
                <a:gd name="T0" fmla="*/ 0 w 400"/>
                <a:gd name="T1" fmla="*/ 0 h 317"/>
                <a:gd name="T2" fmla="*/ 184 w 400"/>
                <a:gd name="T3" fmla="*/ 0 h 317"/>
                <a:gd name="T4" fmla="*/ 400 w 400"/>
                <a:gd name="T5" fmla="*/ 317 h 317"/>
                <a:gd name="T6" fmla="*/ 171 w 400"/>
                <a:gd name="T7" fmla="*/ 317 h 317"/>
                <a:gd name="T8" fmla="*/ 0 w 40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317">
                  <a:moveTo>
                    <a:pt x="0" y="0"/>
                  </a:moveTo>
                  <a:lnTo>
                    <a:pt x="184" y="0"/>
                  </a:lnTo>
                  <a:lnTo>
                    <a:pt x="400" y="317"/>
                  </a:lnTo>
                  <a:lnTo>
                    <a:pt x="171" y="31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Freeform: Shape 9">
              <a:extLst>
                <a:ext uri="{FF2B5EF4-FFF2-40B4-BE49-F238E27FC236}">
                  <a16:creationId xmlns:a16="http://schemas.microsoft.com/office/drawing/2014/main" id="{8E479BE2-C929-B559-E892-ACDA4CF5F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5006" y="4609834"/>
              <a:ext cx="241286" cy="427307"/>
            </a:xfrm>
            <a:custGeom>
              <a:avLst/>
              <a:gdLst>
                <a:gd name="T0" fmla="*/ 0 w 179"/>
                <a:gd name="T1" fmla="*/ 0 h 317"/>
                <a:gd name="T2" fmla="*/ 171 w 179"/>
                <a:gd name="T3" fmla="*/ 317 h 317"/>
                <a:gd name="T4" fmla="*/ 179 w 179"/>
                <a:gd name="T5" fmla="*/ 274 h 317"/>
                <a:gd name="T6" fmla="*/ 32 w 179"/>
                <a:gd name="T7" fmla="*/ 0 h 317"/>
                <a:gd name="T8" fmla="*/ 0 w 179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317">
                  <a:moveTo>
                    <a:pt x="0" y="0"/>
                  </a:moveTo>
                  <a:lnTo>
                    <a:pt x="171" y="317"/>
                  </a:lnTo>
                  <a:lnTo>
                    <a:pt x="179" y="274"/>
                  </a:lnTo>
                  <a:lnTo>
                    <a:pt x="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: Shape 10">
              <a:extLst>
                <a:ext uri="{FF2B5EF4-FFF2-40B4-BE49-F238E27FC236}">
                  <a16:creationId xmlns:a16="http://schemas.microsoft.com/office/drawing/2014/main" id="{A1A53058-397A-DF8B-5CD7-A90867A0A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5508" y="4309237"/>
              <a:ext cx="981322" cy="727904"/>
            </a:xfrm>
            <a:custGeom>
              <a:avLst/>
              <a:gdLst>
                <a:gd name="T0" fmla="*/ 0 w 728"/>
                <a:gd name="T1" fmla="*/ 540 h 540"/>
                <a:gd name="T2" fmla="*/ 467 w 728"/>
                <a:gd name="T3" fmla="*/ 0 h 540"/>
                <a:gd name="T4" fmla="*/ 728 w 728"/>
                <a:gd name="T5" fmla="*/ 0 h 540"/>
                <a:gd name="T6" fmla="*/ 229 w 728"/>
                <a:gd name="T7" fmla="*/ 540 h 540"/>
                <a:gd name="T8" fmla="*/ 0 w 728"/>
                <a:gd name="T9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8" h="540">
                  <a:moveTo>
                    <a:pt x="0" y="540"/>
                  </a:moveTo>
                  <a:lnTo>
                    <a:pt x="467" y="0"/>
                  </a:lnTo>
                  <a:lnTo>
                    <a:pt x="728" y="0"/>
                  </a:lnTo>
                  <a:lnTo>
                    <a:pt x="229" y="540"/>
                  </a:lnTo>
                  <a:lnTo>
                    <a:pt x="0" y="540"/>
                  </a:ln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26" name="Freeform: Shape 11">
              <a:extLst>
                <a:ext uri="{FF2B5EF4-FFF2-40B4-BE49-F238E27FC236}">
                  <a16:creationId xmlns:a16="http://schemas.microsoft.com/office/drawing/2014/main" id="{45FB3471-91F6-2EB6-3CFC-A3A6679FC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5508" y="4309237"/>
              <a:ext cx="603891" cy="727904"/>
            </a:xfrm>
            <a:custGeom>
              <a:avLst/>
              <a:gdLst>
                <a:gd name="T0" fmla="*/ 0 w 448"/>
                <a:gd name="T1" fmla="*/ 540 h 540"/>
                <a:gd name="T2" fmla="*/ 8 w 448"/>
                <a:gd name="T3" fmla="*/ 497 h 540"/>
                <a:gd name="T4" fmla="*/ 430 w 448"/>
                <a:gd name="T5" fmla="*/ 0 h 540"/>
                <a:gd name="T6" fmla="*/ 448 w 448"/>
                <a:gd name="T7" fmla="*/ 23 h 540"/>
                <a:gd name="T8" fmla="*/ 0 w 448"/>
                <a:gd name="T9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540">
                  <a:moveTo>
                    <a:pt x="0" y="540"/>
                  </a:moveTo>
                  <a:lnTo>
                    <a:pt x="8" y="497"/>
                  </a:lnTo>
                  <a:lnTo>
                    <a:pt x="430" y="0"/>
                  </a:lnTo>
                  <a:lnTo>
                    <a:pt x="448" y="23"/>
                  </a:lnTo>
                  <a:lnTo>
                    <a:pt x="0" y="54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: Shape 12">
              <a:extLst>
                <a:ext uri="{FF2B5EF4-FFF2-40B4-BE49-F238E27FC236}">
                  <a16:creationId xmlns:a16="http://schemas.microsoft.com/office/drawing/2014/main" id="{1BA540FF-9C48-F81C-42EE-4D6E58B1E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135" y="4309237"/>
              <a:ext cx="717120" cy="435395"/>
            </a:xfrm>
            <a:custGeom>
              <a:avLst/>
              <a:gdLst>
                <a:gd name="T0" fmla="*/ 0 w 532"/>
                <a:gd name="T1" fmla="*/ 0 h 323"/>
                <a:gd name="T2" fmla="*/ 240 w 532"/>
                <a:gd name="T3" fmla="*/ 323 h 323"/>
                <a:gd name="T4" fmla="*/ 532 w 532"/>
                <a:gd name="T5" fmla="*/ 323 h 323"/>
                <a:gd name="T6" fmla="*/ 298 w 532"/>
                <a:gd name="T7" fmla="*/ 0 h 323"/>
                <a:gd name="T8" fmla="*/ 0 w 532"/>
                <a:gd name="T9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" h="323">
                  <a:moveTo>
                    <a:pt x="0" y="0"/>
                  </a:moveTo>
                  <a:lnTo>
                    <a:pt x="240" y="323"/>
                  </a:lnTo>
                  <a:lnTo>
                    <a:pt x="532" y="323"/>
                  </a:lnTo>
                  <a:lnTo>
                    <a:pt x="298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: Shape 13">
              <a:extLst>
                <a:ext uri="{FF2B5EF4-FFF2-40B4-BE49-F238E27FC236}">
                  <a16:creationId xmlns:a16="http://schemas.microsoft.com/office/drawing/2014/main" id="{C4494F0F-9E7A-FDCB-C697-6D943F5A5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8648" y="3491019"/>
              <a:ext cx="758907" cy="1253612"/>
            </a:xfrm>
            <a:custGeom>
              <a:avLst/>
              <a:gdLst>
                <a:gd name="T0" fmla="*/ 0 w 563"/>
                <a:gd name="T1" fmla="*/ 930 h 930"/>
                <a:gd name="T2" fmla="*/ 5 w 563"/>
                <a:gd name="T3" fmla="*/ 877 h 930"/>
                <a:gd name="T4" fmla="*/ 544 w 563"/>
                <a:gd name="T5" fmla="*/ 0 h 930"/>
                <a:gd name="T6" fmla="*/ 563 w 563"/>
                <a:gd name="T7" fmla="*/ 43 h 930"/>
                <a:gd name="T8" fmla="*/ 0 w 563"/>
                <a:gd name="T9" fmla="*/ 930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3" h="930">
                  <a:moveTo>
                    <a:pt x="0" y="930"/>
                  </a:moveTo>
                  <a:lnTo>
                    <a:pt x="5" y="877"/>
                  </a:lnTo>
                  <a:lnTo>
                    <a:pt x="544" y="0"/>
                  </a:lnTo>
                  <a:lnTo>
                    <a:pt x="563" y="43"/>
                  </a:lnTo>
                  <a:lnTo>
                    <a:pt x="0" y="93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: Shape 14">
              <a:extLst>
                <a:ext uri="{FF2B5EF4-FFF2-40B4-BE49-F238E27FC236}">
                  <a16:creationId xmlns:a16="http://schemas.microsoft.com/office/drawing/2014/main" id="{2C000230-C0CD-C699-2E50-D55DE93449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5135" y="4309237"/>
              <a:ext cx="330252" cy="435395"/>
            </a:xfrm>
            <a:custGeom>
              <a:avLst/>
              <a:gdLst>
                <a:gd name="T0" fmla="*/ 0 w 245"/>
                <a:gd name="T1" fmla="*/ 0 h 323"/>
                <a:gd name="T2" fmla="*/ 240 w 245"/>
                <a:gd name="T3" fmla="*/ 323 h 323"/>
                <a:gd name="T4" fmla="*/ 245 w 245"/>
                <a:gd name="T5" fmla="*/ 270 h 323"/>
                <a:gd name="T6" fmla="*/ 37 w 245"/>
                <a:gd name="T7" fmla="*/ 0 h 323"/>
                <a:gd name="T8" fmla="*/ 0 w 245"/>
                <a:gd name="T9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23">
                  <a:moveTo>
                    <a:pt x="0" y="0"/>
                  </a:moveTo>
                  <a:lnTo>
                    <a:pt x="240" y="323"/>
                  </a:lnTo>
                  <a:lnTo>
                    <a:pt x="245" y="270"/>
                  </a:lnTo>
                  <a:lnTo>
                    <a:pt x="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: Shape 15">
              <a:extLst>
                <a:ext uri="{FF2B5EF4-FFF2-40B4-BE49-F238E27FC236}">
                  <a16:creationId xmlns:a16="http://schemas.microsoft.com/office/drawing/2014/main" id="{8A06586A-FD08-D316-B53E-6DD25EEA7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8648" y="3493714"/>
              <a:ext cx="1160602" cy="1250917"/>
            </a:xfrm>
            <a:custGeom>
              <a:avLst/>
              <a:gdLst>
                <a:gd name="T0" fmla="*/ 0 w 861"/>
                <a:gd name="T1" fmla="*/ 928 h 928"/>
                <a:gd name="T2" fmla="*/ 583 w 861"/>
                <a:gd name="T3" fmla="*/ 0 h 928"/>
                <a:gd name="T4" fmla="*/ 861 w 861"/>
                <a:gd name="T5" fmla="*/ 15 h 928"/>
                <a:gd name="T6" fmla="*/ 292 w 861"/>
                <a:gd name="T7" fmla="*/ 928 h 928"/>
                <a:gd name="T8" fmla="*/ 0 w 861"/>
                <a:gd name="T9" fmla="*/ 928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1" h="928">
                  <a:moveTo>
                    <a:pt x="0" y="928"/>
                  </a:moveTo>
                  <a:lnTo>
                    <a:pt x="583" y="0"/>
                  </a:lnTo>
                  <a:lnTo>
                    <a:pt x="861" y="15"/>
                  </a:lnTo>
                  <a:lnTo>
                    <a:pt x="292" y="928"/>
                  </a:lnTo>
                  <a:lnTo>
                    <a:pt x="0" y="928"/>
                  </a:ln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33" name="Freeform: Shape 16">
              <a:extLst>
                <a:ext uri="{FF2B5EF4-FFF2-40B4-BE49-F238E27FC236}">
                  <a16:creationId xmlns:a16="http://schemas.microsoft.com/office/drawing/2014/main" id="{4E25C788-1191-C4D4-99D0-E7AB173A2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1944" y="3491019"/>
              <a:ext cx="687465" cy="750820"/>
            </a:xfrm>
            <a:custGeom>
              <a:avLst/>
              <a:gdLst>
                <a:gd name="T0" fmla="*/ 0 w 510"/>
                <a:gd name="T1" fmla="*/ 0 h 557"/>
                <a:gd name="T2" fmla="*/ 212 w 510"/>
                <a:gd name="T3" fmla="*/ 534 h 557"/>
                <a:gd name="T4" fmla="*/ 510 w 510"/>
                <a:gd name="T5" fmla="*/ 557 h 557"/>
                <a:gd name="T6" fmla="*/ 317 w 510"/>
                <a:gd name="T7" fmla="*/ 17 h 557"/>
                <a:gd name="T8" fmla="*/ 0 w 510"/>
                <a:gd name="T9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0" h="557">
                  <a:moveTo>
                    <a:pt x="0" y="0"/>
                  </a:moveTo>
                  <a:lnTo>
                    <a:pt x="212" y="534"/>
                  </a:lnTo>
                  <a:lnTo>
                    <a:pt x="510" y="557"/>
                  </a:lnTo>
                  <a:lnTo>
                    <a:pt x="317" y="1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Freeform: Shape 17">
              <a:extLst>
                <a:ext uri="{FF2B5EF4-FFF2-40B4-BE49-F238E27FC236}">
                  <a16:creationId xmlns:a16="http://schemas.microsoft.com/office/drawing/2014/main" id="{157708EB-4290-0AB3-4334-14B77B61E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1944" y="3491019"/>
              <a:ext cx="312729" cy="719816"/>
            </a:xfrm>
            <a:custGeom>
              <a:avLst/>
              <a:gdLst>
                <a:gd name="T0" fmla="*/ 0 w 232"/>
                <a:gd name="T1" fmla="*/ 0 h 534"/>
                <a:gd name="T2" fmla="*/ 47 w 232"/>
                <a:gd name="T3" fmla="*/ 2 h 534"/>
                <a:gd name="T4" fmla="*/ 232 w 232"/>
                <a:gd name="T5" fmla="*/ 457 h 534"/>
                <a:gd name="T6" fmla="*/ 212 w 232"/>
                <a:gd name="T7" fmla="*/ 534 h 534"/>
                <a:gd name="T8" fmla="*/ 0 w 232"/>
                <a:gd name="T9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534">
                  <a:moveTo>
                    <a:pt x="0" y="0"/>
                  </a:moveTo>
                  <a:lnTo>
                    <a:pt x="47" y="2"/>
                  </a:lnTo>
                  <a:lnTo>
                    <a:pt x="232" y="457"/>
                  </a:lnTo>
                  <a:lnTo>
                    <a:pt x="212" y="5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: Shape 18">
              <a:extLst>
                <a:ext uri="{FF2B5EF4-FFF2-40B4-BE49-F238E27FC236}">
                  <a16:creationId xmlns:a16="http://schemas.microsoft.com/office/drawing/2014/main" id="{A2F4B50D-0EBE-91C2-B2ED-2869B147F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7714" y="2955875"/>
              <a:ext cx="1165994" cy="1254961"/>
            </a:xfrm>
            <a:custGeom>
              <a:avLst/>
              <a:gdLst>
                <a:gd name="T0" fmla="*/ 0 w 865"/>
                <a:gd name="T1" fmla="*/ 931 h 931"/>
                <a:gd name="T2" fmla="*/ 20 w 865"/>
                <a:gd name="T3" fmla="*/ 854 h 931"/>
                <a:gd name="T4" fmla="*/ 820 w 865"/>
                <a:gd name="T5" fmla="*/ 0 h 931"/>
                <a:gd name="T6" fmla="*/ 865 w 865"/>
                <a:gd name="T7" fmla="*/ 11 h 931"/>
                <a:gd name="T8" fmla="*/ 0 w 865"/>
                <a:gd name="T9" fmla="*/ 931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5" h="931">
                  <a:moveTo>
                    <a:pt x="0" y="931"/>
                  </a:moveTo>
                  <a:lnTo>
                    <a:pt x="20" y="854"/>
                  </a:lnTo>
                  <a:lnTo>
                    <a:pt x="820" y="0"/>
                  </a:lnTo>
                  <a:lnTo>
                    <a:pt x="865" y="11"/>
                  </a:lnTo>
                  <a:lnTo>
                    <a:pt x="0" y="93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: Shape 19">
              <a:extLst>
                <a:ext uri="{FF2B5EF4-FFF2-40B4-BE49-F238E27FC236}">
                  <a16:creationId xmlns:a16="http://schemas.microsoft.com/office/drawing/2014/main" id="{380F0A78-6DDA-7015-413B-0A1174F50C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7714" y="2357376"/>
              <a:ext cx="2032739" cy="1884463"/>
            </a:xfrm>
            <a:custGeom>
              <a:avLst/>
              <a:gdLst>
                <a:gd name="T0" fmla="*/ 0 w 1508"/>
                <a:gd name="T1" fmla="*/ 1375 h 1398"/>
                <a:gd name="T2" fmla="*/ 298 w 1508"/>
                <a:gd name="T3" fmla="*/ 1398 h 1398"/>
                <a:gd name="T4" fmla="*/ 1236 w 1508"/>
                <a:gd name="T5" fmla="*/ 532 h 1398"/>
                <a:gd name="T6" fmla="*/ 1508 w 1508"/>
                <a:gd name="T7" fmla="*/ 605 h 1398"/>
                <a:gd name="T8" fmla="*/ 1444 w 1508"/>
                <a:gd name="T9" fmla="*/ 0 h 1398"/>
                <a:gd name="T10" fmla="*/ 553 w 1508"/>
                <a:gd name="T11" fmla="*/ 382 h 1398"/>
                <a:gd name="T12" fmla="*/ 865 w 1508"/>
                <a:gd name="T13" fmla="*/ 457 h 1398"/>
                <a:gd name="T14" fmla="*/ 0 w 1508"/>
                <a:gd name="T15" fmla="*/ 1375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8" h="1398">
                  <a:moveTo>
                    <a:pt x="0" y="1375"/>
                  </a:moveTo>
                  <a:lnTo>
                    <a:pt x="298" y="1398"/>
                  </a:lnTo>
                  <a:lnTo>
                    <a:pt x="1236" y="532"/>
                  </a:lnTo>
                  <a:lnTo>
                    <a:pt x="1508" y="605"/>
                  </a:lnTo>
                  <a:lnTo>
                    <a:pt x="1444" y="0"/>
                  </a:lnTo>
                  <a:lnTo>
                    <a:pt x="553" y="382"/>
                  </a:lnTo>
                  <a:lnTo>
                    <a:pt x="865" y="457"/>
                  </a:lnTo>
                  <a:lnTo>
                    <a:pt x="0" y="1375"/>
                  </a:ln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37" name="Freeform: Shape 20">
              <a:extLst>
                <a:ext uri="{FF2B5EF4-FFF2-40B4-BE49-F238E27FC236}">
                  <a16:creationId xmlns:a16="http://schemas.microsoft.com/office/drawing/2014/main" id="{218A059C-26BB-4CDE-772A-534FB6C4A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5618" y="2329068"/>
              <a:ext cx="1218565" cy="543233"/>
            </a:xfrm>
            <a:custGeom>
              <a:avLst/>
              <a:gdLst>
                <a:gd name="T0" fmla="*/ 13 w 904"/>
                <a:gd name="T1" fmla="*/ 403 h 403"/>
                <a:gd name="T2" fmla="*/ 0 w 904"/>
                <a:gd name="T3" fmla="*/ 360 h 403"/>
                <a:gd name="T4" fmla="*/ 820 w 904"/>
                <a:gd name="T5" fmla="*/ 0 h 403"/>
                <a:gd name="T6" fmla="*/ 904 w 904"/>
                <a:gd name="T7" fmla="*/ 21 h 403"/>
                <a:gd name="T8" fmla="*/ 13 w 904"/>
                <a:gd name="T9" fmla="*/ 40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403">
                  <a:moveTo>
                    <a:pt x="13" y="403"/>
                  </a:moveTo>
                  <a:lnTo>
                    <a:pt x="0" y="360"/>
                  </a:lnTo>
                  <a:lnTo>
                    <a:pt x="820" y="0"/>
                  </a:lnTo>
                  <a:lnTo>
                    <a:pt x="904" y="21"/>
                  </a:lnTo>
                  <a:lnTo>
                    <a:pt x="13" y="40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27AC7D1-EF61-4B5E-2EE4-B6BB9079D1FE}"/>
              </a:ext>
            </a:extLst>
          </p:cNvPr>
          <p:cNvGrpSpPr/>
          <p:nvPr/>
        </p:nvGrpSpPr>
        <p:grpSpPr>
          <a:xfrm>
            <a:off x="6293324" y="1396403"/>
            <a:ext cx="2631691" cy="691811"/>
            <a:chOff x="8851559" y="2037077"/>
            <a:chExt cx="2631691" cy="69181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338F285-B67F-09B0-4BDB-8680D254BD9A}"/>
                </a:ext>
              </a:extLst>
            </p:cNvPr>
            <p:cNvSpPr txBox="1"/>
            <p:nvPr/>
          </p:nvSpPr>
          <p:spPr>
            <a:xfrm>
              <a:off x="8935462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7D7F1FB-244B-787B-F25B-A565E00AFF85}"/>
                </a:ext>
              </a:extLst>
            </p:cNvPr>
            <p:cNvSpPr txBox="1"/>
            <p:nvPr/>
          </p:nvSpPr>
          <p:spPr>
            <a:xfrm>
              <a:off x="8851559" y="2239330"/>
              <a:ext cx="2631691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EA68947-1C4A-A1F5-DDF9-37B48272153E}"/>
              </a:ext>
            </a:extLst>
          </p:cNvPr>
          <p:cNvGrpSpPr/>
          <p:nvPr/>
        </p:nvGrpSpPr>
        <p:grpSpPr>
          <a:xfrm>
            <a:off x="1859049" y="1663648"/>
            <a:ext cx="2631691" cy="691811"/>
            <a:chOff x="8851559" y="2037077"/>
            <a:chExt cx="2631691" cy="691811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E95F531-0040-1E3F-336E-ABB5B833A85A}"/>
                </a:ext>
              </a:extLst>
            </p:cNvPr>
            <p:cNvSpPr txBox="1"/>
            <p:nvPr/>
          </p:nvSpPr>
          <p:spPr>
            <a:xfrm>
              <a:off x="10173097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FC9BE26-CC82-522D-F9B1-44EE927048D7}"/>
                </a:ext>
              </a:extLst>
            </p:cNvPr>
            <p:cNvSpPr txBox="1"/>
            <p:nvPr/>
          </p:nvSpPr>
          <p:spPr>
            <a:xfrm>
              <a:off x="8851559" y="2239330"/>
              <a:ext cx="2631691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6EF3203-035C-59F8-D2B1-D757A45BA0FC}"/>
              </a:ext>
            </a:extLst>
          </p:cNvPr>
          <p:cNvGrpSpPr/>
          <p:nvPr/>
        </p:nvGrpSpPr>
        <p:grpSpPr>
          <a:xfrm>
            <a:off x="3949696" y="3486740"/>
            <a:ext cx="2631691" cy="691811"/>
            <a:chOff x="8851559" y="2037077"/>
            <a:chExt cx="2631691" cy="691811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1B9AD84-3DD3-0A3D-F524-9B2BEEE38C36}"/>
                </a:ext>
              </a:extLst>
            </p:cNvPr>
            <p:cNvSpPr txBox="1"/>
            <p:nvPr/>
          </p:nvSpPr>
          <p:spPr>
            <a:xfrm>
              <a:off x="8935462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CF5CFFA-D1AE-7115-1F46-A55E7CDEC636}"/>
                </a:ext>
              </a:extLst>
            </p:cNvPr>
            <p:cNvSpPr txBox="1"/>
            <p:nvPr/>
          </p:nvSpPr>
          <p:spPr>
            <a:xfrm>
              <a:off x="8851559" y="2239330"/>
              <a:ext cx="2631691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31CBCEF-9AD2-CEE6-2312-125F9E15833A}"/>
              </a:ext>
            </a:extLst>
          </p:cNvPr>
          <p:cNvGrpSpPr/>
          <p:nvPr/>
        </p:nvGrpSpPr>
        <p:grpSpPr>
          <a:xfrm>
            <a:off x="149832" y="2768483"/>
            <a:ext cx="2631691" cy="691811"/>
            <a:chOff x="8851559" y="2037077"/>
            <a:chExt cx="2631691" cy="691811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05A2949-A24C-1EE0-01C5-B3CBFBE5BF4A}"/>
                </a:ext>
              </a:extLst>
            </p:cNvPr>
            <p:cNvSpPr txBox="1"/>
            <p:nvPr/>
          </p:nvSpPr>
          <p:spPr>
            <a:xfrm>
              <a:off x="10173097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6ED2C9B-256E-B19A-8185-7A5623E2009E}"/>
                </a:ext>
              </a:extLst>
            </p:cNvPr>
            <p:cNvSpPr txBox="1"/>
            <p:nvPr/>
          </p:nvSpPr>
          <p:spPr>
            <a:xfrm>
              <a:off x="8851559" y="2239330"/>
              <a:ext cx="2631691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59948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F27392E-528D-63E1-9D5F-3A1B0B51804C}"/>
              </a:ext>
            </a:extLst>
          </p:cNvPr>
          <p:cNvGrpSpPr/>
          <p:nvPr/>
        </p:nvGrpSpPr>
        <p:grpSpPr>
          <a:xfrm>
            <a:off x="2624860" y="251462"/>
            <a:ext cx="3828302" cy="514803"/>
            <a:chOff x="1031730" y="1861752"/>
            <a:chExt cx="2694486" cy="51480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0089B2B-E12F-6C5D-7D9B-DC54832ED89B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4804F7-0842-9AF4-3D81-CE1C23489608}"/>
                </a:ext>
              </a:extLst>
            </p:cNvPr>
            <p:cNvSpPr txBox="1"/>
            <p:nvPr/>
          </p:nvSpPr>
          <p:spPr>
            <a:xfrm>
              <a:off x="1925281" y="1965263"/>
              <a:ext cx="106280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99D2BD6-1EF8-AC88-0175-794298ACA66B}"/>
              </a:ext>
            </a:extLst>
          </p:cNvPr>
          <p:cNvSpPr txBox="1"/>
          <p:nvPr/>
        </p:nvSpPr>
        <p:spPr>
          <a:xfrm>
            <a:off x="2915816" y="262641"/>
            <a:ext cx="58669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0577B18-5D74-5C46-1E39-C5DAD99F2C43}"/>
              </a:ext>
            </a:extLst>
          </p:cNvPr>
          <p:cNvGrpSpPr/>
          <p:nvPr/>
        </p:nvGrpSpPr>
        <p:grpSpPr>
          <a:xfrm>
            <a:off x="4574528" y="1458469"/>
            <a:ext cx="3369000" cy="2226562"/>
            <a:chOff x="4345753" y="1687522"/>
            <a:chExt cx="3369000" cy="222656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524F08A-0CE7-DDF4-FAE5-665AF4CE3CC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45753" y="1701802"/>
              <a:ext cx="3366025" cy="2212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F51B3211-D007-15B9-0C9B-5DEA191E19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2866" y="2021328"/>
              <a:ext cx="371887" cy="1498853"/>
            </a:xfrm>
            <a:custGeom>
              <a:avLst/>
              <a:gdLst>
                <a:gd name="T0" fmla="*/ 99 w 265"/>
                <a:gd name="T1" fmla="*/ 21 h 1069"/>
                <a:gd name="T2" fmla="*/ 69 w 265"/>
                <a:gd name="T3" fmla="*/ 125 h 1069"/>
                <a:gd name="T4" fmla="*/ 37 w 265"/>
                <a:gd name="T5" fmla="*/ 174 h 1069"/>
                <a:gd name="T6" fmla="*/ 7 w 265"/>
                <a:gd name="T7" fmla="*/ 250 h 1069"/>
                <a:gd name="T8" fmla="*/ 41 w 265"/>
                <a:gd name="T9" fmla="*/ 358 h 1069"/>
                <a:gd name="T10" fmla="*/ 28 w 265"/>
                <a:gd name="T11" fmla="*/ 414 h 1069"/>
                <a:gd name="T12" fmla="*/ 20 w 265"/>
                <a:gd name="T13" fmla="*/ 493 h 1069"/>
                <a:gd name="T14" fmla="*/ 33 w 265"/>
                <a:gd name="T15" fmla="*/ 664 h 1069"/>
                <a:gd name="T16" fmla="*/ 50 w 265"/>
                <a:gd name="T17" fmla="*/ 786 h 1069"/>
                <a:gd name="T18" fmla="*/ 79 w 265"/>
                <a:gd name="T19" fmla="*/ 961 h 1069"/>
                <a:gd name="T20" fmla="*/ 76 w 265"/>
                <a:gd name="T21" fmla="*/ 1017 h 1069"/>
                <a:gd name="T22" fmla="*/ 128 w 265"/>
                <a:gd name="T23" fmla="*/ 1068 h 1069"/>
                <a:gd name="T24" fmla="*/ 123 w 265"/>
                <a:gd name="T25" fmla="*/ 1011 h 1069"/>
                <a:gd name="T26" fmla="*/ 110 w 265"/>
                <a:gd name="T27" fmla="*/ 900 h 1069"/>
                <a:gd name="T28" fmla="*/ 111 w 265"/>
                <a:gd name="T29" fmla="*/ 784 h 1069"/>
                <a:gd name="T30" fmla="*/ 159 w 265"/>
                <a:gd name="T31" fmla="*/ 816 h 1069"/>
                <a:gd name="T32" fmla="*/ 157 w 265"/>
                <a:gd name="T33" fmla="*/ 968 h 1069"/>
                <a:gd name="T34" fmla="*/ 155 w 265"/>
                <a:gd name="T35" fmla="*/ 1044 h 1069"/>
                <a:gd name="T36" fmla="*/ 166 w 265"/>
                <a:gd name="T37" fmla="*/ 1052 h 1069"/>
                <a:gd name="T38" fmla="*/ 166 w 265"/>
                <a:gd name="T39" fmla="*/ 1021 h 1069"/>
                <a:gd name="T40" fmla="*/ 200 w 265"/>
                <a:gd name="T41" fmla="*/ 1065 h 1069"/>
                <a:gd name="T42" fmla="*/ 225 w 265"/>
                <a:gd name="T43" fmla="*/ 1039 h 1069"/>
                <a:gd name="T44" fmla="*/ 196 w 265"/>
                <a:gd name="T45" fmla="*/ 956 h 1069"/>
                <a:gd name="T46" fmla="*/ 221 w 265"/>
                <a:gd name="T47" fmla="*/ 777 h 1069"/>
                <a:gd name="T48" fmla="*/ 240 w 265"/>
                <a:gd name="T49" fmla="*/ 700 h 1069"/>
                <a:gd name="T50" fmla="*/ 232 w 265"/>
                <a:gd name="T51" fmla="*/ 503 h 1069"/>
                <a:gd name="T52" fmla="*/ 228 w 265"/>
                <a:gd name="T53" fmla="*/ 430 h 1069"/>
                <a:gd name="T54" fmla="*/ 259 w 265"/>
                <a:gd name="T55" fmla="*/ 380 h 1069"/>
                <a:gd name="T56" fmla="*/ 261 w 265"/>
                <a:gd name="T57" fmla="*/ 338 h 1069"/>
                <a:gd name="T58" fmla="*/ 228 w 265"/>
                <a:gd name="T59" fmla="*/ 219 h 1069"/>
                <a:gd name="T60" fmla="*/ 195 w 265"/>
                <a:gd name="T61" fmla="*/ 174 h 1069"/>
                <a:gd name="T62" fmla="*/ 189 w 265"/>
                <a:gd name="T63" fmla="*/ 53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5" h="1069">
                  <a:moveTo>
                    <a:pt x="125" y="16"/>
                  </a:moveTo>
                  <a:cubicBezTo>
                    <a:pt x="125" y="16"/>
                    <a:pt x="108" y="10"/>
                    <a:pt x="99" y="21"/>
                  </a:cubicBezTo>
                  <a:cubicBezTo>
                    <a:pt x="90" y="33"/>
                    <a:pt x="82" y="59"/>
                    <a:pt x="79" y="72"/>
                  </a:cubicBezTo>
                  <a:cubicBezTo>
                    <a:pt x="75" y="85"/>
                    <a:pt x="78" y="119"/>
                    <a:pt x="69" y="125"/>
                  </a:cubicBezTo>
                  <a:cubicBezTo>
                    <a:pt x="54" y="134"/>
                    <a:pt x="70" y="152"/>
                    <a:pt x="57" y="155"/>
                  </a:cubicBezTo>
                  <a:cubicBezTo>
                    <a:pt x="44" y="159"/>
                    <a:pt x="37" y="174"/>
                    <a:pt x="37" y="174"/>
                  </a:cubicBezTo>
                  <a:cubicBezTo>
                    <a:pt x="37" y="174"/>
                    <a:pt x="10" y="169"/>
                    <a:pt x="5" y="183"/>
                  </a:cubicBezTo>
                  <a:cubicBezTo>
                    <a:pt x="0" y="198"/>
                    <a:pt x="6" y="237"/>
                    <a:pt x="7" y="250"/>
                  </a:cubicBezTo>
                  <a:cubicBezTo>
                    <a:pt x="8" y="263"/>
                    <a:pt x="28" y="326"/>
                    <a:pt x="29" y="337"/>
                  </a:cubicBezTo>
                  <a:cubicBezTo>
                    <a:pt x="29" y="349"/>
                    <a:pt x="41" y="358"/>
                    <a:pt x="41" y="358"/>
                  </a:cubicBezTo>
                  <a:cubicBezTo>
                    <a:pt x="41" y="358"/>
                    <a:pt x="40" y="375"/>
                    <a:pt x="34" y="391"/>
                  </a:cubicBezTo>
                  <a:cubicBezTo>
                    <a:pt x="29" y="408"/>
                    <a:pt x="28" y="414"/>
                    <a:pt x="28" y="414"/>
                  </a:cubicBezTo>
                  <a:cubicBezTo>
                    <a:pt x="28" y="414"/>
                    <a:pt x="20" y="454"/>
                    <a:pt x="15" y="470"/>
                  </a:cubicBezTo>
                  <a:cubicBezTo>
                    <a:pt x="10" y="487"/>
                    <a:pt x="11" y="489"/>
                    <a:pt x="20" y="493"/>
                  </a:cubicBezTo>
                  <a:cubicBezTo>
                    <a:pt x="30" y="497"/>
                    <a:pt x="37" y="504"/>
                    <a:pt x="37" y="522"/>
                  </a:cubicBezTo>
                  <a:cubicBezTo>
                    <a:pt x="37" y="540"/>
                    <a:pt x="27" y="603"/>
                    <a:pt x="33" y="664"/>
                  </a:cubicBezTo>
                  <a:cubicBezTo>
                    <a:pt x="40" y="726"/>
                    <a:pt x="41" y="786"/>
                    <a:pt x="41" y="786"/>
                  </a:cubicBezTo>
                  <a:cubicBezTo>
                    <a:pt x="50" y="786"/>
                    <a:pt x="50" y="786"/>
                    <a:pt x="50" y="786"/>
                  </a:cubicBezTo>
                  <a:cubicBezTo>
                    <a:pt x="50" y="786"/>
                    <a:pt x="46" y="833"/>
                    <a:pt x="58" y="873"/>
                  </a:cubicBezTo>
                  <a:cubicBezTo>
                    <a:pt x="69" y="914"/>
                    <a:pt x="79" y="950"/>
                    <a:pt x="79" y="961"/>
                  </a:cubicBezTo>
                  <a:cubicBezTo>
                    <a:pt x="79" y="972"/>
                    <a:pt x="80" y="979"/>
                    <a:pt x="77" y="985"/>
                  </a:cubicBezTo>
                  <a:cubicBezTo>
                    <a:pt x="75" y="991"/>
                    <a:pt x="69" y="1003"/>
                    <a:pt x="76" y="1017"/>
                  </a:cubicBezTo>
                  <a:cubicBezTo>
                    <a:pt x="83" y="1032"/>
                    <a:pt x="84" y="1043"/>
                    <a:pt x="84" y="1051"/>
                  </a:cubicBezTo>
                  <a:cubicBezTo>
                    <a:pt x="84" y="1060"/>
                    <a:pt x="109" y="1069"/>
                    <a:pt x="128" y="1068"/>
                  </a:cubicBezTo>
                  <a:cubicBezTo>
                    <a:pt x="148" y="1067"/>
                    <a:pt x="146" y="1054"/>
                    <a:pt x="141" y="1045"/>
                  </a:cubicBezTo>
                  <a:cubicBezTo>
                    <a:pt x="136" y="1037"/>
                    <a:pt x="127" y="1026"/>
                    <a:pt x="123" y="1011"/>
                  </a:cubicBezTo>
                  <a:cubicBezTo>
                    <a:pt x="119" y="995"/>
                    <a:pt x="121" y="984"/>
                    <a:pt x="117" y="969"/>
                  </a:cubicBezTo>
                  <a:cubicBezTo>
                    <a:pt x="113" y="954"/>
                    <a:pt x="110" y="939"/>
                    <a:pt x="110" y="900"/>
                  </a:cubicBezTo>
                  <a:cubicBezTo>
                    <a:pt x="110" y="862"/>
                    <a:pt x="110" y="845"/>
                    <a:pt x="110" y="820"/>
                  </a:cubicBezTo>
                  <a:cubicBezTo>
                    <a:pt x="110" y="795"/>
                    <a:pt x="111" y="784"/>
                    <a:pt x="111" y="784"/>
                  </a:cubicBezTo>
                  <a:cubicBezTo>
                    <a:pt x="166" y="780"/>
                    <a:pt x="166" y="780"/>
                    <a:pt x="166" y="780"/>
                  </a:cubicBezTo>
                  <a:cubicBezTo>
                    <a:pt x="166" y="780"/>
                    <a:pt x="162" y="801"/>
                    <a:pt x="159" y="816"/>
                  </a:cubicBezTo>
                  <a:cubicBezTo>
                    <a:pt x="155" y="831"/>
                    <a:pt x="157" y="866"/>
                    <a:pt x="159" y="898"/>
                  </a:cubicBezTo>
                  <a:cubicBezTo>
                    <a:pt x="160" y="930"/>
                    <a:pt x="162" y="962"/>
                    <a:pt x="157" y="968"/>
                  </a:cubicBezTo>
                  <a:cubicBezTo>
                    <a:pt x="152" y="974"/>
                    <a:pt x="143" y="991"/>
                    <a:pt x="148" y="1005"/>
                  </a:cubicBezTo>
                  <a:cubicBezTo>
                    <a:pt x="152" y="1020"/>
                    <a:pt x="156" y="1036"/>
                    <a:pt x="155" y="1044"/>
                  </a:cubicBezTo>
                  <a:cubicBezTo>
                    <a:pt x="155" y="1051"/>
                    <a:pt x="157" y="1052"/>
                    <a:pt x="157" y="1052"/>
                  </a:cubicBezTo>
                  <a:cubicBezTo>
                    <a:pt x="166" y="1052"/>
                    <a:pt x="166" y="1052"/>
                    <a:pt x="166" y="1052"/>
                  </a:cubicBezTo>
                  <a:cubicBezTo>
                    <a:pt x="166" y="1052"/>
                    <a:pt x="163" y="1039"/>
                    <a:pt x="163" y="1031"/>
                  </a:cubicBezTo>
                  <a:cubicBezTo>
                    <a:pt x="163" y="1023"/>
                    <a:pt x="166" y="1021"/>
                    <a:pt x="166" y="1021"/>
                  </a:cubicBezTo>
                  <a:cubicBezTo>
                    <a:pt x="166" y="1021"/>
                    <a:pt x="176" y="1037"/>
                    <a:pt x="178" y="1044"/>
                  </a:cubicBezTo>
                  <a:cubicBezTo>
                    <a:pt x="181" y="1050"/>
                    <a:pt x="178" y="1064"/>
                    <a:pt x="200" y="1065"/>
                  </a:cubicBezTo>
                  <a:cubicBezTo>
                    <a:pt x="222" y="1066"/>
                    <a:pt x="238" y="1067"/>
                    <a:pt x="239" y="1060"/>
                  </a:cubicBezTo>
                  <a:cubicBezTo>
                    <a:pt x="241" y="1052"/>
                    <a:pt x="237" y="1048"/>
                    <a:pt x="225" y="1039"/>
                  </a:cubicBezTo>
                  <a:cubicBezTo>
                    <a:pt x="213" y="1031"/>
                    <a:pt x="207" y="1016"/>
                    <a:pt x="200" y="1005"/>
                  </a:cubicBezTo>
                  <a:cubicBezTo>
                    <a:pt x="193" y="994"/>
                    <a:pt x="192" y="976"/>
                    <a:pt x="196" y="956"/>
                  </a:cubicBezTo>
                  <a:cubicBezTo>
                    <a:pt x="200" y="935"/>
                    <a:pt x="221" y="851"/>
                    <a:pt x="222" y="825"/>
                  </a:cubicBezTo>
                  <a:cubicBezTo>
                    <a:pt x="223" y="799"/>
                    <a:pt x="221" y="777"/>
                    <a:pt x="221" y="777"/>
                  </a:cubicBezTo>
                  <a:cubicBezTo>
                    <a:pt x="221" y="777"/>
                    <a:pt x="236" y="776"/>
                    <a:pt x="240" y="776"/>
                  </a:cubicBezTo>
                  <a:cubicBezTo>
                    <a:pt x="244" y="776"/>
                    <a:pt x="240" y="732"/>
                    <a:pt x="240" y="700"/>
                  </a:cubicBezTo>
                  <a:cubicBezTo>
                    <a:pt x="240" y="668"/>
                    <a:pt x="238" y="551"/>
                    <a:pt x="235" y="533"/>
                  </a:cubicBezTo>
                  <a:cubicBezTo>
                    <a:pt x="232" y="515"/>
                    <a:pt x="232" y="503"/>
                    <a:pt x="232" y="503"/>
                  </a:cubicBezTo>
                  <a:cubicBezTo>
                    <a:pt x="232" y="503"/>
                    <a:pt x="241" y="507"/>
                    <a:pt x="239" y="496"/>
                  </a:cubicBezTo>
                  <a:cubicBezTo>
                    <a:pt x="238" y="485"/>
                    <a:pt x="228" y="445"/>
                    <a:pt x="228" y="430"/>
                  </a:cubicBezTo>
                  <a:cubicBezTo>
                    <a:pt x="228" y="416"/>
                    <a:pt x="230" y="401"/>
                    <a:pt x="230" y="401"/>
                  </a:cubicBezTo>
                  <a:cubicBezTo>
                    <a:pt x="230" y="401"/>
                    <a:pt x="259" y="397"/>
                    <a:pt x="259" y="380"/>
                  </a:cubicBezTo>
                  <a:cubicBezTo>
                    <a:pt x="259" y="364"/>
                    <a:pt x="260" y="363"/>
                    <a:pt x="261" y="358"/>
                  </a:cubicBezTo>
                  <a:cubicBezTo>
                    <a:pt x="263" y="352"/>
                    <a:pt x="265" y="348"/>
                    <a:pt x="261" y="338"/>
                  </a:cubicBezTo>
                  <a:cubicBezTo>
                    <a:pt x="258" y="328"/>
                    <a:pt x="251" y="318"/>
                    <a:pt x="245" y="290"/>
                  </a:cubicBezTo>
                  <a:cubicBezTo>
                    <a:pt x="239" y="262"/>
                    <a:pt x="228" y="231"/>
                    <a:pt x="228" y="219"/>
                  </a:cubicBezTo>
                  <a:cubicBezTo>
                    <a:pt x="228" y="207"/>
                    <a:pt x="224" y="204"/>
                    <a:pt x="210" y="198"/>
                  </a:cubicBezTo>
                  <a:cubicBezTo>
                    <a:pt x="197" y="192"/>
                    <a:pt x="209" y="188"/>
                    <a:pt x="195" y="174"/>
                  </a:cubicBezTo>
                  <a:cubicBezTo>
                    <a:pt x="181" y="160"/>
                    <a:pt x="204" y="153"/>
                    <a:pt x="194" y="129"/>
                  </a:cubicBezTo>
                  <a:cubicBezTo>
                    <a:pt x="183" y="106"/>
                    <a:pt x="193" y="71"/>
                    <a:pt x="189" y="53"/>
                  </a:cubicBezTo>
                  <a:cubicBezTo>
                    <a:pt x="186" y="34"/>
                    <a:pt x="166" y="0"/>
                    <a:pt x="125" y="16"/>
                  </a:cubicBez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FB41AB0-93D5-E088-60C2-C00C6DC45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0795" y="2234345"/>
              <a:ext cx="111864" cy="231462"/>
            </a:xfrm>
            <a:custGeom>
              <a:avLst/>
              <a:gdLst>
                <a:gd name="T0" fmla="*/ 60 w 80"/>
                <a:gd name="T1" fmla="*/ 10 h 165"/>
                <a:gd name="T2" fmla="*/ 80 w 80"/>
                <a:gd name="T3" fmla="*/ 37 h 165"/>
                <a:gd name="T4" fmla="*/ 71 w 80"/>
                <a:gd name="T5" fmla="*/ 50 h 165"/>
                <a:gd name="T6" fmla="*/ 69 w 80"/>
                <a:gd name="T7" fmla="*/ 85 h 165"/>
                <a:gd name="T8" fmla="*/ 68 w 80"/>
                <a:gd name="T9" fmla="*/ 151 h 165"/>
                <a:gd name="T10" fmla="*/ 66 w 80"/>
                <a:gd name="T11" fmla="*/ 165 h 165"/>
                <a:gd name="T12" fmla="*/ 50 w 80"/>
                <a:gd name="T13" fmla="*/ 111 h 165"/>
                <a:gd name="T14" fmla="*/ 19 w 80"/>
                <a:gd name="T15" fmla="*/ 45 h 165"/>
                <a:gd name="T16" fmla="*/ 0 w 80"/>
                <a:gd name="T17" fmla="*/ 11 h 165"/>
                <a:gd name="T18" fmla="*/ 7 w 80"/>
                <a:gd name="T19" fmla="*/ 0 h 165"/>
                <a:gd name="T20" fmla="*/ 27 w 80"/>
                <a:gd name="T21" fmla="*/ 18 h 165"/>
                <a:gd name="T22" fmla="*/ 46 w 80"/>
                <a:gd name="T23" fmla="*/ 29 h 165"/>
                <a:gd name="T24" fmla="*/ 34 w 80"/>
                <a:gd name="T25" fmla="*/ 53 h 165"/>
                <a:gd name="T26" fmla="*/ 49 w 80"/>
                <a:gd name="T27" fmla="*/ 82 h 165"/>
                <a:gd name="T28" fmla="*/ 51 w 80"/>
                <a:gd name="T29" fmla="*/ 54 h 165"/>
                <a:gd name="T30" fmla="*/ 60 w 80"/>
                <a:gd name="T31" fmla="*/ 1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165">
                  <a:moveTo>
                    <a:pt x="60" y="10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80" y="37"/>
                    <a:pt x="75" y="48"/>
                    <a:pt x="71" y="50"/>
                  </a:cubicBezTo>
                  <a:cubicBezTo>
                    <a:pt x="68" y="51"/>
                    <a:pt x="69" y="67"/>
                    <a:pt x="69" y="85"/>
                  </a:cubicBezTo>
                  <a:cubicBezTo>
                    <a:pt x="69" y="104"/>
                    <a:pt x="69" y="143"/>
                    <a:pt x="68" y="151"/>
                  </a:cubicBezTo>
                  <a:cubicBezTo>
                    <a:pt x="67" y="160"/>
                    <a:pt x="66" y="165"/>
                    <a:pt x="66" y="165"/>
                  </a:cubicBezTo>
                  <a:cubicBezTo>
                    <a:pt x="66" y="165"/>
                    <a:pt x="56" y="134"/>
                    <a:pt x="50" y="111"/>
                  </a:cubicBezTo>
                  <a:cubicBezTo>
                    <a:pt x="44" y="88"/>
                    <a:pt x="29" y="60"/>
                    <a:pt x="19" y="45"/>
                  </a:cubicBezTo>
                  <a:cubicBezTo>
                    <a:pt x="10" y="29"/>
                    <a:pt x="0" y="11"/>
                    <a:pt x="0" y="1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19" y="10"/>
                    <a:pt x="27" y="18"/>
                  </a:cubicBezTo>
                  <a:cubicBezTo>
                    <a:pt x="36" y="25"/>
                    <a:pt x="46" y="29"/>
                    <a:pt x="46" y="29"/>
                  </a:cubicBezTo>
                  <a:cubicBezTo>
                    <a:pt x="46" y="29"/>
                    <a:pt x="28" y="40"/>
                    <a:pt x="34" y="53"/>
                  </a:cubicBezTo>
                  <a:cubicBezTo>
                    <a:pt x="40" y="67"/>
                    <a:pt x="47" y="68"/>
                    <a:pt x="49" y="82"/>
                  </a:cubicBezTo>
                  <a:cubicBezTo>
                    <a:pt x="52" y="96"/>
                    <a:pt x="47" y="66"/>
                    <a:pt x="51" y="54"/>
                  </a:cubicBezTo>
                  <a:cubicBezTo>
                    <a:pt x="55" y="42"/>
                    <a:pt x="66" y="49"/>
                    <a:pt x="60" y="10"/>
                  </a:cubicBezTo>
                  <a:close/>
                </a:path>
              </a:pathLst>
            </a:cu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1CD195B-5ECA-4F3B-E030-9DC6126A510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7188" y="2582431"/>
              <a:ext cx="15471" cy="23801"/>
            </a:xfrm>
            <a:custGeom>
              <a:avLst/>
              <a:gdLst>
                <a:gd name="T0" fmla="*/ 10 w 26"/>
                <a:gd name="T1" fmla="*/ 0 h 40"/>
                <a:gd name="T2" fmla="*/ 26 w 26"/>
                <a:gd name="T3" fmla="*/ 40 h 40"/>
                <a:gd name="T4" fmla="*/ 0 w 26"/>
                <a:gd name="T5" fmla="*/ 40 h 40"/>
                <a:gd name="T6" fmla="*/ 10 w 26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0">
                  <a:moveTo>
                    <a:pt x="10" y="0"/>
                  </a:moveTo>
                  <a:lnTo>
                    <a:pt x="26" y="40"/>
                  </a:lnTo>
                  <a:lnTo>
                    <a:pt x="0" y="40"/>
                  </a:lnTo>
                  <a:lnTo>
                    <a:pt x="10" y="0"/>
                  </a:lnTo>
                  <a:close/>
                </a:path>
              </a:pathLst>
            </a:cu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B7E8E78-7A78-8141-BA3D-83A89F76D2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0410" y="2179603"/>
              <a:ext cx="119004" cy="178506"/>
            </a:xfrm>
            <a:custGeom>
              <a:avLst/>
              <a:gdLst>
                <a:gd name="T0" fmla="*/ 4 w 85"/>
                <a:gd name="T1" fmla="*/ 35 h 127"/>
                <a:gd name="T2" fmla="*/ 10 w 85"/>
                <a:gd name="T3" fmla="*/ 72 h 127"/>
                <a:gd name="T4" fmla="*/ 4 w 85"/>
                <a:gd name="T5" fmla="*/ 110 h 127"/>
                <a:gd name="T6" fmla="*/ 66 w 85"/>
                <a:gd name="T7" fmla="*/ 125 h 127"/>
                <a:gd name="T8" fmla="*/ 4 w 85"/>
                <a:gd name="T9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27">
                  <a:moveTo>
                    <a:pt x="4" y="35"/>
                  </a:moveTo>
                  <a:cubicBezTo>
                    <a:pt x="29" y="46"/>
                    <a:pt x="2" y="59"/>
                    <a:pt x="10" y="72"/>
                  </a:cubicBezTo>
                  <a:cubicBezTo>
                    <a:pt x="18" y="84"/>
                    <a:pt x="0" y="93"/>
                    <a:pt x="4" y="110"/>
                  </a:cubicBezTo>
                  <a:cubicBezTo>
                    <a:pt x="9" y="127"/>
                    <a:pt x="47" y="127"/>
                    <a:pt x="66" y="125"/>
                  </a:cubicBezTo>
                  <a:cubicBezTo>
                    <a:pt x="85" y="123"/>
                    <a:pt x="58" y="0"/>
                    <a:pt x="4" y="35"/>
                  </a:cubicBezTo>
                  <a:close/>
                </a:path>
              </a:pathLst>
            </a:custGeom>
            <a:solidFill>
              <a:srgbClr val="27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1DC8D65-C153-EBF7-85FD-D6DC44A7EA7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7375" y="2042748"/>
              <a:ext cx="430794" cy="1478623"/>
            </a:xfrm>
            <a:custGeom>
              <a:avLst/>
              <a:gdLst>
                <a:gd name="T0" fmla="*/ 189 w 307"/>
                <a:gd name="T1" fmla="*/ 34 h 1055"/>
                <a:gd name="T2" fmla="*/ 210 w 307"/>
                <a:gd name="T3" fmla="*/ 155 h 1055"/>
                <a:gd name="T4" fmla="*/ 235 w 307"/>
                <a:gd name="T5" fmla="*/ 224 h 1055"/>
                <a:gd name="T6" fmla="*/ 241 w 307"/>
                <a:gd name="T7" fmla="*/ 375 h 1055"/>
                <a:gd name="T8" fmla="*/ 227 w 307"/>
                <a:gd name="T9" fmla="*/ 448 h 1055"/>
                <a:gd name="T10" fmla="*/ 223 w 307"/>
                <a:gd name="T11" fmla="*/ 526 h 1055"/>
                <a:gd name="T12" fmla="*/ 212 w 307"/>
                <a:gd name="T13" fmla="*/ 674 h 1055"/>
                <a:gd name="T14" fmla="*/ 212 w 307"/>
                <a:gd name="T15" fmla="*/ 724 h 1055"/>
                <a:gd name="T16" fmla="*/ 279 w 307"/>
                <a:gd name="T17" fmla="*/ 921 h 1055"/>
                <a:gd name="T18" fmla="*/ 304 w 307"/>
                <a:gd name="T19" fmla="*/ 1003 h 1055"/>
                <a:gd name="T20" fmla="*/ 298 w 307"/>
                <a:gd name="T21" fmla="*/ 1028 h 1055"/>
                <a:gd name="T22" fmla="*/ 284 w 307"/>
                <a:gd name="T23" fmla="*/ 979 h 1055"/>
                <a:gd name="T24" fmla="*/ 214 w 307"/>
                <a:gd name="T25" fmla="*/ 1035 h 1055"/>
                <a:gd name="T26" fmla="*/ 226 w 307"/>
                <a:gd name="T27" fmla="*/ 997 h 1055"/>
                <a:gd name="T28" fmla="*/ 198 w 307"/>
                <a:gd name="T29" fmla="*/ 834 h 1055"/>
                <a:gd name="T30" fmla="*/ 174 w 307"/>
                <a:gd name="T31" fmla="*/ 837 h 1055"/>
                <a:gd name="T32" fmla="*/ 149 w 307"/>
                <a:gd name="T33" fmla="*/ 955 h 1055"/>
                <a:gd name="T34" fmla="*/ 139 w 307"/>
                <a:gd name="T35" fmla="*/ 1027 h 1055"/>
                <a:gd name="T36" fmla="*/ 130 w 307"/>
                <a:gd name="T37" fmla="*/ 1048 h 1055"/>
                <a:gd name="T38" fmla="*/ 130 w 307"/>
                <a:gd name="T39" fmla="*/ 996 h 1055"/>
                <a:gd name="T40" fmla="*/ 60 w 307"/>
                <a:gd name="T41" fmla="*/ 1048 h 1055"/>
                <a:gd name="T42" fmla="*/ 50 w 307"/>
                <a:gd name="T43" fmla="*/ 1013 h 1055"/>
                <a:gd name="T44" fmla="*/ 108 w 307"/>
                <a:gd name="T45" fmla="*/ 840 h 1055"/>
                <a:gd name="T46" fmla="*/ 118 w 307"/>
                <a:gd name="T47" fmla="*/ 750 h 1055"/>
                <a:gd name="T48" fmla="*/ 102 w 307"/>
                <a:gd name="T49" fmla="*/ 677 h 1055"/>
                <a:gd name="T50" fmla="*/ 90 w 307"/>
                <a:gd name="T51" fmla="*/ 599 h 1055"/>
                <a:gd name="T52" fmla="*/ 80 w 307"/>
                <a:gd name="T53" fmla="*/ 600 h 1055"/>
                <a:gd name="T54" fmla="*/ 62 w 307"/>
                <a:gd name="T55" fmla="*/ 594 h 1055"/>
                <a:gd name="T56" fmla="*/ 68 w 307"/>
                <a:gd name="T57" fmla="*/ 537 h 1055"/>
                <a:gd name="T58" fmla="*/ 9 w 307"/>
                <a:gd name="T59" fmla="*/ 397 h 1055"/>
                <a:gd name="T60" fmla="*/ 75 w 307"/>
                <a:gd name="T61" fmla="*/ 333 h 1055"/>
                <a:gd name="T62" fmla="*/ 131 w 307"/>
                <a:gd name="T63" fmla="*/ 204 h 1055"/>
                <a:gd name="T64" fmla="*/ 130 w 307"/>
                <a:gd name="T65" fmla="*/ 145 h 1055"/>
                <a:gd name="T66" fmla="*/ 95 w 307"/>
                <a:gd name="T67" fmla="*/ 89 h 1055"/>
                <a:gd name="T68" fmla="*/ 96 w 307"/>
                <a:gd name="T69" fmla="*/ 38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7" h="1055">
                  <a:moveTo>
                    <a:pt x="138" y="0"/>
                  </a:moveTo>
                  <a:cubicBezTo>
                    <a:pt x="160" y="0"/>
                    <a:pt x="180" y="11"/>
                    <a:pt x="189" y="34"/>
                  </a:cubicBezTo>
                  <a:cubicBezTo>
                    <a:pt x="199" y="58"/>
                    <a:pt x="201" y="84"/>
                    <a:pt x="197" y="98"/>
                  </a:cubicBezTo>
                  <a:cubicBezTo>
                    <a:pt x="195" y="110"/>
                    <a:pt x="205" y="144"/>
                    <a:pt x="210" y="155"/>
                  </a:cubicBezTo>
                  <a:cubicBezTo>
                    <a:pt x="216" y="169"/>
                    <a:pt x="225" y="190"/>
                    <a:pt x="225" y="190"/>
                  </a:cubicBezTo>
                  <a:cubicBezTo>
                    <a:pt x="225" y="190"/>
                    <a:pt x="235" y="204"/>
                    <a:pt x="235" y="224"/>
                  </a:cubicBezTo>
                  <a:cubicBezTo>
                    <a:pt x="235" y="245"/>
                    <a:pt x="234" y="274"/>
                    <a:pt x="241" y="311"/>
                  </a:cubicBezTo>
                  <a:cubicBezTo>
                    <a:pt x="248" y="348"/>
                    <a:pt x="248" y="356"/>
                    <a:pt x="241" y="375"/>
                  </a:cubicBezTo>
                  <a:cubicBezTo>
                    <a:pt x="235" y="394"/>
                    <a:pt x="214" y="429"/>
                    <a:pt x="214" y="429"/>
                  </a:cubicBezTo>
                  <a:cubicBezTo>
                    <a:pt x="214" y="429"/>
                    <a:pt x="234" y="439"/>
                    <a:pt x="227" y="448"/>
                  </a:cubicBezTo>
                  <a:cubicBezTo>
                    <a:pt x="219" y="457"/>
                    <a:pt x="213" y="460"/>
                    <a:pt x="213" y="460"/>
                  </a:cubicBezTo>
                  <a:cubicBezTo>
                    <a:pt x="213" y="460"/>
                    <a:pt x="235" y="492"/>
                    <a:pt x="223" y="526"/>
                  </a:cubicBezTo>
                  <a:cubicBezTo>
                    <a:pt x="212" y="560"/>
                    <a:pt x="210" y="585"/>
                    <a:pt x="211" y="616"/>
                  </a:cubicBezTo>
                  <a:cubicBezTo>
                    <a:pt x="212" y="647"/>
                    <a:pt x="212" y="674"/>
                    <a:pt x="212" y="674"/>
                  </a:cubicBezTo>
                  <a:cubicBezTo>
                    <a:pt x="199" y="677"/>
                    <a:pt x="199" y="677"/>
                    <a:pt x="199" y="677"/>
                  </a:cubicBezTo>
                  <a:cubicBezTo>
                    <a:pt x="199" y="677"/>
                    <a:pt x="199" y="705"/>
                    <a:pt x="212" y="724"/>
                  </a:cubicBezTo>
                  <a:cubicBezTo>
                    <a:pt x="225" y="742"/>
                    <a:pt x="246" y="772"/>
                    <a:pt x="250" y="820"/>
                  </a:cubicBezTo>
                  <a:cubicBezTo>
                    <a:pt x="254" y="868"/>
                    <a:pt x="264" y="909"/>
                    <a:pt x="279" y="921"/>
                  </a:cubicBezTo>
                  <a:cubicBezTo>
                    <a:pt x="293" y="932"/>
                    <a:pt x="307" y="931"/>
                    <a:pt x="307" y="951"/>
                  </a:cubicBezTo>
                  <a:cubicBezTo>
                    <a:pt x="307" y="971"/>
                    <a:pt x="304" y="993"/>
                    <a:pt x="304" y="1003"/>
                  </a:cubicBezTo>
                  <a:cubicBezTo>
                    <a:pt x="304" y="1013"/>
                    <a:pt x="304" y="1027"/>
                    <a:pt x="304" y="1027"/>
                  </a:cubicBezTo>
                  <a:cubicBezTo>
                    <a:pt x="298" y="1028"/>
                    <a:pt x="298" y="1028"/>
                    <a:pt x="298" y="1028"/>
                  </a:cubicBezTo>
                  <a:cubicBezTo>
                    <a:pt x="298" y="1028"/>
                    <a:pt x="299" y="1017"/>
                    <a:pt x="298" y="1004"/>
                  </a:cubicBezTo>
                  <a:cubicBezTo>
                    <a:pt x="296" y="991"/>
                    <a:pt x="292" y="974"/>
                    <a:pt x="284" y="979"/>
                  </a:cubicBezTo>
                  <a:cubicBezTo>
                    <a:pt x="276" y="984"/>
                    <a:pt x="263" y="1008"/>
                    <a:pt x="257" y="1020"/>
                  </a:cubicBezTo>
                  <a:cubicBezTo>
                    <a:pt x="251" y="1031"/>
                    <a:pt x="239" y="1042"/>
                    <a:pt x="214" y="1035"/>
                  </a:cubicBezTo>
                  <a:cubicBezTo>
                    <a:pt x="190" y="1028"/>
                    <a:pt x="182" y="1012"/>
                    <a:pt x="195" y="1008"/>
                  </a:cubicBezTo>
                  <a:cubicBezTo>
                    <a:pt x="208" y="1005"/>
                    <a:pt x="223" y="1011"/>
                    <a:pt x="226" y="997"/>
                  </a:cubicBezTo>
                  <a:cubicBezTo>
                    <a:pt x="230" y="983"/>
                    <a:pt x="235" y="949"/>
                    <a:pt x="230" y="930"/>
                  </a:cubicBezTo>
                  <a:cubicBezTo>
                    <a:pt x="224" y="912"/>
                    <a:pt x="205" y="856"/>
                    <a:pt x="198" y="834"/>
                  </a:cubicBezTo>
                  <a:cubicBezTo>
                    <a:pt x="190" y="813"/>
                    <a:pt x="180" y="788"/>
                    <a:pt x="180" y="788"/>
                  </a:cubicBezTo>
                  <a:cubicBezTo>
                    <a:pt x="180" y="788"/>
                    <a:pt x="180" y="822"/>
                    <a:pt x="174" y="837"/>
                  </a:cubicBezTo>
                  <a:cubicBezTo>
                    <a:pt x="167" y="853"/>
                    <a:pt x="143" y="915"/>
                    <a:pt x="139" y="927"/>
                  </a:cubicBezTo>
                  <a:cubicBezTo>
                    <a:pt x="134" y="940"/>
                    <a:pt x="143" y="949"/>
                    <a:pt x="149" y="955"/>
                  </a:cubicBezTo>
                  <a:cubicBezTo>
                    <a:pt x="156" y="962"/>
                    <a:pt x="152" y="979"/>
                    <a:pt x="147" y="992"/>
                  </a:cubicBezTo>
                  <a:cubicBezTo>
                    <a:pt x="142" y="1005"/>
                    <a:pt x="139" y="1020"/>
                    <a:pt x="139" y="1027"/>
                  </a:cubicBezTo>
                  <a:cubicBezTo>
                    <a:pt x="139" y="1034"/>
                    <a:pt x="139" y="1048"/>
                    <a:pt x="139" y="1048"/>
                  </a:cubicBezTo>
                  <a:cubicBezTo>
                    <a:pt x="130" y="1048"/>
                    <a:pt x="130" y="1048"/>
                    <a:pt x="130" y="1048"/>
                  </a:cubicBezTo>
                  <a:cubicBezTo>
                    <a:pt x="130" y="1048"/>
                    <a:pt x="133" y="1033"/>
                    <a:pt x="133" y="1020"/>
                  </a:cubicBezTo>
                  <a:cubicBezTo>
                    <a:pt x="133" y="1007"/>
                    <a:pt x="135" y="998"/>
                    <a:pt x="130" y="996"/>
                  </a:cubicBezTo>
                  <a:cubicBezTo>
                    <a:pt x="126" y="993"/>
                    <a:pt x="105" y="1011"/>
                    <a:pt x="97" y="1024"/>
                  </a:cubicBezTo>
                  <a:cubicBezTo>
                    <a:pt x="89" y="1037"/>
                    <a:pt x="87" y="1055"/>
                    <a:pt x="60" y="1048"/>
                  </a:cubicBezTo>
                  <a:cubicBezTo>
                    <a:pt x="33" y="1042"/>
                    <a:pt x="15" y="1027"/>
                    <a:pt x="21" y="1019"/>
                  </a:cubicBezTo>
                  <a:cubicBezTo>
                    <a:pt x="28" y="1011"/>
                    <a:pt x="42" y="1017"/>
                    <a:pt x="50" y="1013"/>
                  </a:cubicBezTo>
                  <a:cubicBezTo>
                    <a:pt x="59" y="1008"/>
                    <a:pt x="74" y="968"/>
                    <a:pt x="84" y="944"/>
                  </a:cubicBezTo>
                  <a:cubicBezTo>
                    <a:pt x="94" y="920"/>
                    <a:pt x="105" y="870"/>
                    <a:pt x="108" y="840"/>
                  </a:cubicBezTo>
                  <a:cubicBezTo>
                    <a:pt x="111" y="811"/>
                    <a:pt x="116" y="788"/>
                    <a:pt x="117" y="778"/>
                  </a:cubicBezTo>
                  <a:cubicBezTo>
                    <a:pt x="118" y="769"/>
                    <a:pt x="118" y="750"/>
                    <a:pt x="118" y="750"/>
                  </a:cubicBezTo>
                  <a:cubicBezTo>
                    <a:pt x="118" y="750"/>
                    <a:pt x="108" y="716"/>
                    <a:pt x="105" y="702"/>
                  </a:cubicBezTo>
                  <a:cubicBezTo>
                    <a:pt x="102" y="688"/>
                    <a:pt x="102" y="677"/>
                    <a:pt x="102" y="677"/>
                  </a:cubicBezTo>
                  <a:cubicBezTo>
                    <a:pt x="102" y="677"/>
                    <a:pt x="87" y="680"/>
                    <a:pt x="87" y="670"/>
                  </a:cubicBezTo>
                  <a:cubicBezTo>
                    <a:pt x="87" y="660"/>
                    <a:pt x="92" y="619"/>
                    <a:pt x="90" y="599"/>
                  </a:cubicBezTo>
                  <a:cubicBezTo>
                    <a:pt x="89" y="579"/>
                    <a:pt x="82" y="581"/>
                    <a:pt x="82" y="581"/>
                  </a:cubicBezTo>
                  <a:cubicBezTo>
                    <a:pt x="82" y="581"/>
                    <a:pt x="80" y="592"/>
                    <a:pt x="80" y="600"/>
                  </a:cubicBezTo>
                  <a:cubicBezTo>
                    <a:pt x="80" y="608"/>
                    <a:pt x="74" y="606"/>
                    <a:pt x="72" y="600"/>
                  </a:cubicBezTo>
                  <a:cubicBezTo>
                    <a:pt x="70" y="594"/>
                    <a:pt x="62" y="600"/>
                    <a:pt x="62" y="594"/>
                  </a:cubicBezTo>
                  <a:cubicBezTo>
                    <a:pt x="62" y="588"/>
                    <a:pt x="58" y="575"/>
                    <a:pt x="59" y="565"/>
                  </a:cubicBezTo>
                  <a:cubicBezTo>
                    <a:pt x="61" y="555"/>
                    <a:pt x="68" y="537"/>
                    <a:pt x="68" y="537"/>
                  </a:cubicBezTo>
                  <a:cubicBezTo>
                    <a:pt x="0" y="535"/>
                    <a:pt x="0" y="535"/>
                    <a:pt x="0" y="535"/>
                  </a:cubicBezTo>
                  <a:cubicBezTo>
                    <a:pt x="9" y="397"/>
                    <a:pt x="9" y="397"/>
                    <a:pt x="9" y="397"/>
                  </a:cubicBezTo>
                  <a:cubicBezTo>
                    <a:pt x="72" y="397"/>
                    <a:pt x="72" y="397"/>
                    <a:pt x="72" y="397"/>
                  </a:cubicBezTo>
                  <a:cubicBezTo>
                    <a:pt x="72" y="397"/>
                    <a:pt x="75" y="354"/>
                    <a:pt x="75" y="333"/>
                  </a:cubicBezTo>
                  <a:cubicBezTo>
                    <a:pt x="75" y="312"/>
                    <a:pt x="73" y="285"/>
                    <a:pt x="87" y="261"/>
                  </a:cubicBezTo>
                  <a:cubicBezTo>
                    <a:pt x="101" y="238"/>
                    <a:pt x="120" y="219"/>
                    <a:pt x="131" y="204"/>
                  </a:cubicBezTo>
                  <a:cubicBezTo>
                    <a:pt x="143" y="189"/>
                    <a:pt x="145" y="188"/>
                    <a:pt x="141" y="174"/>
                  </a:cubicBezTo>
                  <a:cubicBezTo>
                    <a:pt x="138" y="161"/>
                    <a:pt x="138" y="144"/>
                    <a:pt x="130" y="145"/>
                  </a:cubicBezTo>
                  <a:cubicBezTo>
                    <a:pt x="121" y="146"/>
                    <a:pt x="114" y="145"/>
                    <a:pt x="110" y="134"/>
                  </a:cubicBezTo>
                  <a:cubicBezTo>
                    <a:pt x="105" y="123"/>
                    <a:pt x="95" y="103"/>
                    <a:pt x="95" y="89"/>
                  </a:cubicBezTo>
                  <a:cubicBezTo>
                    <a:pt x="94" y="75"/>
                    <a:pt x="97" y="73"/>
                    <a:pt x="95" y="68"/>
                  </a:cubicBezTo>
                  <a:cubicBezTo>
                    <a:pt x="93" y="64"/>
                    <a:pt x="96" y="50"/>
                    <a:pt x="96" y="38"/>
                  </a:cubicBezTo>
                  <a:cubicBezTo>
                    <a:pt x="97" y="27"/>
                    <a:pt x="111" y="0"/>
                    <a:pt x="138" y="0"/>
                  </a:cubicBez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101FB43-0D68-575A-A4E8-8B80AED9BA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6706" y="2231965"/>
              <a:ext cx="89848" cy="74377"/>
            </a:xfrm>
            <a:custGeom>
              <a:avLst/>
              <a:gdLst>
                <a:gd name="T0" fmla="*/ 61 w 64"/>
                <a:gd name="T1" fmla="*/ 0 h 53"/>
                <a:gd name="T2" fmla="*/ 64 w 64"/>
                <a:gd name="T3" fmla="*/ 11 h 53"/>
                <a:gd name="T4" fmla="*/ 0 w 64"/>
                <a:gd name="T5" fmla="*/ 53 h 53"/>
                <a:gd name="T6" fmla="*/ 4 w 64"/>
                <a:gd name="T7" fmla="*/ 25 h 53"/>
                <a:gd name="T8" fmla="*/ 35 w 64"/>
                <a:gd name="T9" fmla="*/ 5 h 53"/>
                <a:gd name="T10" fmla="*/ 61 w 64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3">
                  <a:moveTo>
                    <a:pt x="61" y="0"/>
                  </a:moveTo>
                  <a:cubicBezTo>
                    <a:pt x="62" y="4"/>
                    <a:pt x="63" y="7"/>
                    <a:pt x="64" y="11"/>
                  </a:cubicBezTo>
                  <a:cubicBezTo>
                    <a:pt x="32" y="9"/>
                    <a:pt x="14" y="34"/>
                    <a:pt x="0" y="53"/>
                  </a:cubicBezTo>
                  <a:cubicBezTo>
                    <a:pt x="5" y="44"/>
                    <a:pt x="5" y="32"/>
                    <a:pt x="4" y="25"/>
                  </a:cubicBezTo>
                  <a:cubicBezTo>
                    <a:pt x="12" y="17"/>
                    <a:pt x="24" y="9"/>
                    <a:pt x="35" y="5"/>
                  </a:cubicBezTo>
                  <a:cubicBezTo>
                    <a:pt x="44" y="1"/>
                    <a:pt x="54" y="0"/>
                    <a:pt x="61" y="0"/>
                  </a:cubicBezTo>
                  <a:close/>
                </a:path>
              </a:pathLst>
            </a:cu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13C0116-6E3B-7BE7-9DE5-73465E7020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7328" y="1875548"/>
              <a:ext cx="570624" cy="1797553"/>
            </a:xfrm>
            <a:custGeom>
              <a:avLst/>
              <a:gdLst>
                <a:gd name="T0" fmla="*/ 273 w 407"/>
                <a:gd name="T1" fmla="*/ 43 h 1282"/>
                <a:gd name="T2" fmla="*/ 265 w 407"/>
                <a:gd name="T3" fmla="*/ 137 h 1282"/>
                <a:gd name="T4" fmla="*/ 241 w 407"/>
                <a:gd name="T5" fmla="*/ 189 h 1282"/>
                <a:gd name="T6" fmla="*/ 283 w 407"/>
                <a:gd name="T7" fmla="*/ 219 h 1282"/>
                <a:gd name="T8" fmla="*/ 362 w 407"/>
                <a:gd name="T9" fmla="*/ 322 h 1282"/>
                <a:gd name="T10" fmla="*/ 391 w 407"/>
                <a:gd name="T11" fmla="*/ 425 h 1282"/>
                <a:gd name="T12" fmla="*/ 331 w 407"/>
                <a:gd name="T13" fmla="*/ 448 h 1282"/>
                <a:gd name="T14" fmla="*/ 331 w 407"/>
                <a:gd name="T15" fmla="*/ 535 h 1282"/>
                <a:gd name="T16" fmla="*/ 340 w 407"/>
                <a:gd name="T17" fmla="*/ 679 h 1282"/>
                <a:gd name="T18" fmla="*/ 321 w 407"/>
                <a:gd name="T19" fmla="*/ 798 h 1282"/>
                <a:gd name="T20" fmla="*/ 277 w 407"/>
                <a:gd name="T21" fmla="*/ 1095 h 1282"/>
                <a:gd name="T22" fmla="*/ 305 w 407"/>
                <a:gd name="T23" fmla="*/ 1167 h 1282"/>
                <a:gd name="T24" fmla="*/ 338 w 407"/>
                <a:gd name="T25" fmla="*/ 1199 h 1282"/>
                <a:gd name="T26" fmla="*/ 306 w 407"/>
                <a:gd name="T27" fmla="*/ 1223 h 1282"/>
                <a:gd name="T28" fmla="*/ 252 w 407"/>
                <a:gd name="T29" fmla="*/ 1213 h 1282"/>
                <a:gd name="T30" fmla="*/ 188 w 407"/>
                <a:gd name="T31" fmla="*/ 1201 h 1282"/>
                <a:gd name="T32" fmla="*/ 192 w 407"/>
                <a:gd name="T33" fmla="*/ 1132 h 1282"/>
                <a:gd name="T34" fmla="*/ 187 w 407"/>
                <a:gd name="T35" fmla="*/ 887 h 1282"/>
                <a:gd name="T36" fmla="*/ 88 w 407"/>
                <a:gd name="T37" fmla="*/ 1211 h 1282"/>
                <a:gd name="T38" fmla="*/ 105 w 407"/>
                <a:gd name="T39" fmla="*/ 1257 h 1282"/>
                <a:gd name="T40" fmla="*/ 29 w 407"/>
                <a:gd name="T41" fmla="*/ 1263 h 1282"/>
                <a:gd name="T42" fmla="*/ 3 w 407"/>
                <a:gd name="T43" fmla="*/ 1218 h 1282"/>
                <a:gd name="T44" fmla="*/ 7 w 407"/>
                <a:gd name="T45" fmla="*/ 1165 h 1282"/>
                <a:gd name="T46" fmla="*/ 84 w 407"/>
                <a:gd name="T47" fmla="*/ 675 h 1282"/>
                <a:gd name="T48" fmla="*/ 83 w 407"/>
                <a:gd name="T49" fmla="*/ 584 h 1282"/>
                <a:gd name="T50" fmla="*/ 95 w 407"/>
                <a:gd name="T51" fmla="*/ 485 h 1282"/>
                <a:gd name="T52" fmla="*/ 66 w 407"/>
                <a:gd name="T53" fmla="*/ 337 h 1282"/>
                <a:gd name="T54" fmla="*/ 106 w 407"/>
                <a:gd name="T55" fmla="*/ 211 h 1282"/>
                <a:gd name="T56" fmla="*/ 159 w 407"/>
                <a:gd name="T57" fmla="*/ 164 h 1282"/>
                <a:gd name="T58" fmla="*/ 163 w 407"/>
                <a:gd name="T59" fmla="*/ 144 h 1282"/>
                <a:gd name="T60" fmla="*/ 150 w 407"/>
                <a:gd name="T61" fmla="*/ 104 h 1282"/>
                <a:gd name="T62" fmla="*/ 169 w 407"/>
                <a:gd name="T63" fmla="*/ 26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7" h="1282">
                  <a:moveTo>
                    <a:pt x="245" y="15"/>
                  </a:moveTo>
                  <a:cubicBezTo>
                    <a:pt x="255" y="16"/>
                    <a:pt x="266" y="22"/>
                    <a:pt x="273" y="43"/>
                  </a:cubicBezTo>
                  <a:cubicBezTo>
                    <a:pt x="281" y="64"/>
                    <a:pt x="282" y="80"/>
                    <a:pt x="275" y="95"/>
                  </a:cubicBezTo>
                  <a:cubicBezTo>
                    <a:pt x="268" y="111"/>
                    <a:pt x="268" y="123"/>
                    <a:pt x="265" y="137"/>
                  </a:cubicBezTo>
                  <a:cubicBezTo>
                    <a:pt x="262" y="151"/>
                    <a:pt x="252" y="174"/>
                    <a:pt x="246" y="176"/>
                  </a:cubicBezTo>
                  <a:cubicBezTo>
                    <a:pt x="239" y="177"/>
                    <a:pt x="241" y="182"/>
                    <a:pt x="241" y="189"/>
                  </a:cubicBezTo>
                  <a:cubicBezTo>
                    <a:pt x="241" y="195"/>
                    <a:pt x="246" y="204"/>
                    <a:pt x="246" y="204"/>
                  </a:cubicBezTo>
                  <a:cubicBezTo>
                    <a:pt x="246" y="204"/>
                    <a:pt x="264" y="215"/>
                    <a:pt x="283" y="219"/>
                  </a:cubicBezTo>
                  <a:cubicBezTo>
                    <a:pt x="302" y="224"/>
                    <a:pt x="330" y="245"/>
                    <a:pt x="332" y="271"/>
                  </a:cubicBezTo>
                  <a:cubicBezTo>
                    <a:pt x="334" y="297"/>
                    <a:pt x="346" y="308"/>
                    <a:pt x="362" y="322"/>
                  </a:cubicBezTo>
                  <a:cubicBezTo>
                    <a:pt x="378" y="336"/>
                    <a:pt x="393" y="336"/>
                    <a:pt x="399" y="360"/>
                  </a:cubicBezTo>
                  <a:cubicBezTo>
                    <a:pt x="404" y="385"/>
                    <a:pt x="407" y="418"/>
                    <a:pt x="391" y="425"/>
                  </a:cubicBezTo>
                  <a:cubicBezTo>
                    <a:pt x="376" y="432"/>
                    <a:pt x="337" y="429"/>
                    <a:pt x="337" y="429"/>
                  </a:cubicBezTo>
                  <a:cubicBezTo>
                    <a:pt x="337" y="429"/>
                    <a:pt x="337" y="442"/>
                    <a:pt x="331" y="448"/>
                  </a:cubicBezTo>
                  <a:cubicBezTo>
                    <a:pt x="325" y="454"/>
                    <a:pt x="315" y="459"/>
                    <a:pt x="315" y="459"/>
                  </a:cubicBezTo>
                  <a:cubicBezTo>
                    <a:pt x="315" y="459"/>
                    <a:pt x="328" y="504"/>
                    <a:pt x="331" y="535"/>
                  </a:cubicBezTo>
                  <a:cubicBezTo>
                    <a:pt x="334" y="565"/>
                    <a:pt x="338" y="630"/>
                    <a:pt x="341" y="645"/>
                  </a:cubicBezTo>
                  <a:cubicBezTo>
                    <a:pt x="344" y="661"/>
                    <a:pt x="346" y="674"/>
                    <a:pt x="340" y="679"/>
                  </a:cubicBezTo>
                  <a:cubicBezTo>
                    <a:pt x="334" y="684"/>
                    <a:pt x="330" y="685"/>
                    <a:pt x="330" y="685"/>
                  </a:cubicBezTo>
                  <a:cubicBezTo>
                    <a:pt x="330" y="685"/>
                    <a:pt x="327" y="755"/>
                    <a:pt x="321" y="798"/>
                  </a:cubicBezTo>
                  <a:cubicBezTo>
                    <a:pt x="314" y="840"/>
                    <a:pt x="304" y="888"/>
                    <a:pt x="296" y="938"/>
                  </a:cubicBezTo>
                  <a:cubicBezTo>
                    <a:pt x="287" y="988"/>
                    <a:pt x="280" y="1070"/>
                    <a:pt x="277" y="1095"/>
                  </a:cubicBezTo>
                  <a:cubicBezTo>
                    <a:pt x="274" y="1120"/>
                    <a:pt x="273" y="1122"/>
                    <a:pt x="277" y="1132"/>
                  </a:cubicBezTo>
                  <a:cubicBezTo>
                    <a:pt x="281" y="1142"/>
                    <a:pt x="310" y="1164"/>
                    <a:pt x="305" y="1167"/>
                  </a:cubicBezTo>
                  <a:cubicBezTo>
                    <a:pt x="300" y="1171"/>
                    <a:pt x="300" y="1171"/>
                    <a:pt x="300" y="1171"/>
                  </a:cubicBezTo>
                  <a:cubicBezTo>
                    <a:pt x="300" y="1171"/>
                    <a:pt x="321" y="1199"/>
                    <a:pt x="338" y="1199"/>
                  </a:cubicBezTo>
                  <a:cubicBezTo>
                    <a:pt x="356" y="1199"/>
                    <a:pt x="377" y="1204"/>
                    <a:pt x="377" y="1217"/>
                  </a:cubicBezTo>
                  <a:cubicBezTo>
                    <a:pt x="377" y="1231"/>
                    <a:pt x="324" y="1223"/>
                    <a:pt x="306" y="1223"/>
                  </a:cubicBezTo>
                  <a:cubicBezTo>
                    <a:pt x="288" y="1223"/>
                    <a:pt x="270" y="1213"/>
                    <a:pt x="260" y="1209"/>
                  </a:cubicBezTo>
                  <a:cubicBezTo>
                    <a:pt x="251" y="1205"/>
                    <a:pt x="252" y="1213"/>
                    <a:pt x="252" y="1213"/>
                  </a:cubicBezTo>
                  <a:cubicBezTo>
                    <a:pt x="252" y="1213"/>
                    <a:pt x="229" y="1214"/>
                    <a:pt x="212" y="1212"/>
                  </a:cubicBezTo>
                  <a:cubicBezTo>
                    <a:pt x="196" y="1210"/>
                    <a:pt x="188" y="1210"/>
                    <a:pt x="188" y="1201"/>
                  </a:cubicBezTo>
                  <a:cubicBezTo>
                    <a:pt x="188" y="1191"/>
                    <a:pt x="188" y="1187"/>
                    <a:pt x="188" y="1187"/>
                  </a:cubicBezTo>
                  <a:cubicBezTo>
                    <a:pt x="188" y="1187"/>
                    <a:pt x="188" y="1161"/>
                    <a:pt x="192" y="1132"/>
                  </a:cubicBezTo>
                  <a:cubicBezTo>
                    <a:pt x="197" y="1103"/>
                    <a:pt x="194" y="990"/>
                    <a:pt x="192" y="956"/>
                  </a:cubicBezTo>
                  <a:cubicBezTo>
                    <a:pt x="190" y="922"/>
                    <a:pt x="187" y="887"/>
                    <a:pt x="187" y="887"/>
                  </a:cubicBezTo>
                  <a:cubicBezTo>
                    <a:pt x="187" y="887"/>
                    <a:pt x="153" y="1006"/>
                    <a:pt x="134" y="1072"/>
                  </a:cubicBezTo>
                  <a:cubicBezTo>
                    <a:pt x="115" y="1137"/>
                    <a:pt x="93" y="1208"/>
                    <a:pt x="88" y="1211"/>
                  </a:cubicBezTo>
                  <a:cubicBezTo>
                    <a:pt x="83" y="1214"/>
                    <a:pt x="84" y="1218"/>
                    <a:pt x="84" y="1218"/>
                  </a:cubicBezTo>
                  <a:cubicBezTo>
                    <a:pt x="84" y="1218"/>
                    <a:pt x="104" y="1241"/>
                    <a:pt x="105" y="1257"/>
                  </a:cubicBezTo>
                  <a:cubicBezTo>
                    <a:pt x="106" y="1273"/>
                    <a:pt x="110" y="1278"/>
                    <a:pt x="94" y="1280"/>
                  </a:cubicBezTo>
                  <a:cubicBezTo>
                    <a:pt x="79" y="1282"/>
                    <a:pt x="41" y="1273"/>
                    <a:pt x="29" y="1263"/>
                  </a:cubicBezTo>
                  <a:cubicBezTo>
                    <a:pt x="16" y="1254"/>
                    <a:pt x="15" y="1245"/>
                    <a:pt x="9" y="1240"/>
                  </a:cubicBezTo>
                  <a:cubicBezTo>
                    <a:pt x="3" y="1236"/>
                    <a:pt x="0" y="1229"/>
                    <a:pt x="3" y="1218"/>
                  </a:cubicBezTo>
                  <a:cubicBezTo>
                    <a:pt x="6" y="1208"/>
                    <a:pt x="6" y="1205"/>
                    <a:pt x="6" y="1205"/>
                  </a:cubicBezTo>
                  <a:cubicBezTo>
                    <a:pt x="6" y="1205"/>
                    <a:pt x="1" y="1202"/>
                    <a:pt x="7" y="1165"/>
                  </a:cubicBezTo>
                  <a:cubicBezTo>
                    <a:pt x="13" y="1129"/>
                    <a:pt x="41" y="934"/>
                    <a:pt x="60" y="847"/>
                  </a:cubicBezTo>
                  <a:cubicBezTo>
                    <a:pt x="79" y="759"/>
                    <a:pt x="84" y="686"/>
                    <a:pt x="84" y="675"/>
                  </a:cubicBezTo>
                  <a:cubicBezTo>
                    <a:pt x="84" y="663"/>
                    <a:pt x="81" y="664"/>
                    <a:pt x="74" y="660"/>
                  </a:cubicBezTo>
                  <a:cubicBezTo>
                    <a:pt x="66" y="656"/>
                    <a:pt x="81" y="609"/>
                    <a:pt x="83" y="584"/>
                  </a:cubicBezTo>
                  <a:cubicBezTo>
                    <a:pt x="85" y="559"/>
                    <a:pt x="87" y="542"/>
                    <a:pt x="87" y="525"/>
                  </a:cubicBezTo>
                  <a:cubicBezTo>
                    <a:pt x="86" y="508"/>
                    <a:pt x="93" y="497"/>
                    <a:pt x="95" y="485"/>
                  </a:cubicBezTo>
                  <a:cubicBezTo>
                    <a:pt x="97" y="472"/>
                    <a:pt x="101" y="438"/>
                    <a:pt x="91" y="408"/>
                  </a:cubicBezTo>
                  <a:cubicBezTo>
                    <a:pt x="81" y="379"/>
                    <a:pt x="71" y="344"/>
                    <a:pt x="66" y="337"/>
                  </a:cubicBezTo>
                  <a:cubicBezTo>
                    <a:pt x="62" y="331"/>
                    <a:pt x="66" y="309"/>
                    <a:pt x="69" y="282"/>
                  </a:cubicBezTo>
                  <a:cubicBezTo>
                    <a:pt x="72" y="254"/>
                    <a:pt x="78" y="226"/>
                    <a:pt x="106" y="211"/>
                  </a:cubicBezTo>
                  <a:cubicBezTo>
                    <a:pt x="134" y="196"/>
                    <a:pt x="146" y="191"/>
                    <a:pt x="153" y="179"/>
                  </a:cubicBezTo>
                  <a:cubicBezTo>
                    <a:pt x="160" y="168"/>
                    <a:pt x="155" y="166"/>
                    <a:pt x="159" y="164"/>
                  </a:cubicBezTo>
                  <a:cubicBezTo>
                    <a:pt x="164" y="161"/>
                    <a:pt x="164" y="160"/>
                    <a:pt x="164" y="160"/>
                  </a:cubicBezTo>
                  <a:cubicBezTo>
                    <a:pt x="164" y="160"/>
                    <a:pt x="164" y="149"/>
                    <a:pt x="163" y="144"/>
                  </a:cubicBezTo>
                  <a:cubicBezTo>
                    <a:pt x="162" y="140"/>
                    <a:pt x="157" y="139"/>
                    <a:pt x="155" y="134"/>
                  </a:cubicBezTo>
                  <a:cubicBezTo>
                    <a:pt x="153" y="129"/>
                    <a:pt x="149" y="113"/>
                    <a:pt x="150" y="104"/>
                  </a:cubicBezTo>
                  <a:cubicBezTo>
                    <a:pt x="151" y="95"/>
                    <a:pt x="153" y="93"/>
                    <a:pt x="153" y="93"/>
                  </a:cubicBezTo>
                  <a:cubicBezTo>
                    <a:pt x="153" y="93"/>
                    <a:pt x="149" y="41"/>
                    <a:pt x="169" y="26"/>
                  </a:cubicBezTo>
                  <a:cubicBezTo>
                    <a:pt x="190" y="11"/>
                    <a:pt x="225" y="0"/>
                    <a:pt x="245" y="15"/>
                  </a:cubicBez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DC5B766-15AE-E0E3-5D99-887CE0C6C5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8675" y="2099870"/>
              <a:ext cx="129119" cy="112459"/>
            </a:xfrm>
            <a:custGeom>
              <a:avLst/>
              <a:gdLst>
                <a:gd name="T0" fmla="*/ 83 w 92"/>
                <a:gd name="T1" fmla="*/ 31 h 80"/>
                <a:gd name="T2" fmla="*/ 88 w 92"/>
                <a:gd name="T3" fmla="*/ 44 h 80"/>
                <a:gd name="T4" fmla="*/ 89 w 92"/>
                <a:gd name="T5" fmla="*/ 45 h 80"/>
                <a:gd name="T6" fmla="*/ 92 w 92"/>
                <a:gd name="T7" fmla="*/ 80 h 80"/>
                <a:gd name="T8" fmla="*/ 88 w 92"/>
                <a:gd name="T9" fmla="*/ 76 h 80"/>
                <a:gd name="T10" fmla="*/ 76 w 92"/>
                <a:gd name="T11" fmla="*/ 58 h 80"/>
                <a:gd name="T12" fmla="*/ 67 w 92"/>
                <a:gd name="T13" fmla="*/ 77 h 80"/>
                <a:gd name="T14" fmla="*/ 0 w 92"/>
                <a:gd name="T15" fmla="*/ 5 h 80"/>
                <a:gd name="T16" fmla="*/ 1 w 92"/>
                <a:gd name="T17" fmla="*/ 4 h 80"/>
                <a:gd name="T18" fmla="*/ 6 w 92"/>
                <a:gd name="T19" fmla="*/ 0 h 80"/>
                <a:gd name="T20" fmla="*/ 32 w 92"/>
                <a:gd name="T21" fmla="*/ 30 h 80"/>
                <a:gd name="T22" fmla="*/ 75 w 92"/>
                <a:gd name="T23" fmla="*/ 55 h 80"/>
                <a:gd name="T24" fmla="*/ 83 w 92"/>
                <a:gd name="T25" fmla="*/ 32 h 80"/>
                <a:gd name="T26" fmla="*/ 83 w 92"/>
                <a:gd name="T27" fmla="*/ 3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80">
                  <a:moveTo>
                    <a:pt x="83" y="31"/>
                  </a:moveTo>
                  <a:cubicBezTo>
                    <a:pt x="84" y="38"/>
                    <a:pt x="88" y="44"/>
                    <a:pt x="88" y="44"/>
                  </a:cubicBezTo>
                  <a:cubicBezTo>
                    <a:pt x="88" y="44"/>
                    <a:pt x="88" y="44"/>
                    <a:pt x="89" y="45"/>
                  </a:cubicBezTo>
                  <a:cubicBezTo>
                    <a:pt x="88" y="52"/>
                    <a:pt x="90" y="68"/>
                    <a:pt x="92" y="80"/>
                  </a:cubicBezTo>
                  <a:cubicBezTo>
                    <a:pt x="91" y="80"/>
                    <a:pt x="90" y="79"/>
                    <a:pt x="88" y="76"/>
                  </a:cubicBezTo>
                  <a:cubicBezTo>
                    <a:pt x="82" y="63"/>
                    <a:pt x="80" y="56"/>
                    <a:pt x="76" y="58"/>
                  </a:cubicBezTo>
                  <a:cubicBezTo>
                    <a:pt x="72" y="60"/>
                    <a:pt x="70" y="69"/>
                    <a:pt x="67" y="77"/>
                  </a:cubicBezTo>
                  <a:cubicBezTo>
                    <a:pt x="52" y="58"/>
                    <a:pt x="15" y="18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4" y="2"/>
                    <a:pt x="5" y="1"/>
                    <a:pt x="6" y="0"/>
                  </a:cubicBezTo>
                  <a:cubicBezTo>
                    <a:pt x="9" y="9"/>
                    <a:pt x="20" y="24"/>
                    <a:pt x="32" y="30"/>
                  </a:cubicBezTo>
                  <a:cubicBezTo>
                    <a:pt x="45" y="38"/>
                    <a:pt x="75" y="55"/>
                    <a:pt x="75" y="55"/>
                  </a:cubicBezTo>
                  <a:cubicBezTo>
                    <a:pt x="75" y="55"/>
                    <a:pt x="81" y="41"/>
                    <a:pt x="83" y="32"/>
                  </a:cubicBezTo>
                  <a:lnTo>
                    <a:pt x="83" y="31"/>
                  </a:lnTo>
                  <a:close/>
                </a:path>
              </a:pathLst>
            </a:cu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DFF5933-18E9-E48A-41F2-144E9C47BA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430" y="2352158"/>
              <a:ext cx="64857" cy="92823"/>
            </a:xfrm>
            <a:custGeom>
              <a:avLst/>
              <a:gdLst>
                <a:gd name="T0" fmla="*/ 9 w 46"/>
                <a:gd name="T1" fmla="*/ 51 h 66"/>
                <a:gd name="T2" fmla="*/ 26 w 46"/>
                <a:gd name="T3" fmla="*/ 33 h 66"/>
                <a:gd name="T4" fmla="*/ 6 w 46"/>
                <a:gd name="T5" fmla="*/ 10 h 66"/>
                <a:gd name="T6" fmla="*/ 23 w 46"/>
                <a:gd name="T7" fmla="*/ 10 h 66"/>
                <a:gd name="T8" fmla="*/ 46 w 46"/>
                <a:gd name="T9" fmla="*/ 66 h 66"/>
                <a:gd name="T10" fmla="*/ 9 w 46"/>
                <a:gd name="T11" fmla="*/ 5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6">
                  <a:moveTo>
                    <a:pt x="9" y="51"/>
                  </a:moveTo>
                  <a:cubicBezTo>
                    <a:pt x="9" y="51"/>
                    <a:pt x="26" y="46"/>
                    <a:pt x="26" y="33"/>
                  </a:cubicBezTo>
                  <a:cubicBezTo>
                    <a:pt x="26" y="19"/>
                    <a:pt x="13" y="10"/>
                    <a:pt x="6" y="10"/>
                  </a:cubicBezTo>
                  <a:cubicBezTo>
                    <a:pt x="0" y="9"/>
                    <a:pt x="10" y="0"/>
                    <a:pt x="23" y="10"/>
                  </a:cubicBezTo>
                  <a:cubicBezTo>
                    <a:pt x="36" y="21"/>
                    <a:pt x="46" y="66"/>
                    <a:pt x="46" y="66"/>
                  </a:cubicBezTo>
                  <a:cubicBezTo>
                    <a:pt x="46" y="66"/>
                    <a:pt x="19" y="56"/>
                    <a:pt x="9" y="51"/>
                  </a:cubicBezTo>
                  <a:close/>
                </a:path>
              </a:pathLst>
            </a:cu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E6D1E3B-2BC5-1B53-4D2D-3B596D7C2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8122" y="2456287"/>
              <a:ext cx="15471" cy="69617"/>
            </a:xfrm>
            <a:custGeom>
              <a:avLst/>
              <a:gdLst>
                <a:gd name="T0" fmla="*/ 3 w 11"/>
                <a:gd name="T1" fmla="*/ 0 h 50"/>
                <a:gd name="T2" fmla="*/ 11 w 11"/>
                <a:gd name="T3" fmla="*/ 42 h 50"/>
                <a:gd name="T4" fmla="*/ 0 w 11"/>
                <a:gd name="T5" fmla="*/ 50 h 50"/>
                <a:gd name="T6" fmla="*/ 3 w 11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50">
                  <a:moveTo>
                    <a:pt x="3" y="0"/>
                  </a:moveTo>
                  <a:cubicBezTo>
                    <a:pt x="11" y="42"/>
                    <a:pt x="11" y="42"/>
                    <a:pt x="11" y="4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2" y="14"/>
                    <a:pt x="3" y="0"/>
                  </a:cubicBezTo>
                  <a:close/>
                </a:path>
              </a:pathLst>
            </a:cu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D8E3D07-B31F-57E7-3244-823ABF544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767" y="1759519"/>
              <a:ext cx="531352" cy="2153375"/>
            </a:xfrm>
            <a:custGeom>
              <a:avLst/>
              <a:gdLst>
                <a:gd name="T0" fmla="*/ 181 w 379"/>
                <a:gd name="T1" fmla="*/ 0 h 1536"/>
                <a:gd name="T2" fmla="*/ 250 w 379"/>
                <a:gd name="T3" fmla="*/ 61 h 1536"/>
                <a:gd name="T4" fmla="*/ 262 w 379"/>
                <a:gd name="T5" fmla="*/ 105 h 1536"/>
                <a:gd name="T6" fmla="*/ 272 w 379"/>
                <a:gd name="T7" fmla="*/ 166 h 1536"/>
                <a:gd name="T8" fmla="*/ 291 w 379"/>
                <a:gd name="T9" fmla="*/ 225 h 1536"/>
                <a:gd name="T10" fmla="*/ 302 w 379"/>
                <a:gd name="T11" fmla="*/ 256 h 1536"/>
                <a:gd name="T12" fmla="*/ 357 w 379"/>
                <a:gd name="T13" fmla="*/ 288 h 1536"/>
                <a:gd name="T14" fmla="*/ 374 w 379"/>
                <a:gd name="T15" fmla="*/ 403 h 1536"/>
                <a:gd name="T16" fmla="*/ 363 w 379"/>
                <a:gd name="T17" fmla="*/ 502 h 1536"/>
                <a:gd name="T18" fmla="*/ 325 w 379"/>
                <a:gd name="T19" fmla="*/ 530 h 1536"/>
                <a:gd name="T20" fmla="*/ 336 w 379"/>
                <a:gd name="T21" fmla="*/ 630 h 1536"/>
                <a:gd name="T22" fmla="*/ 349 w 379"/>
                <a:gd name="T23" fmla="*/ 702 h 1536"/>
                <a:gd name="T24" fmla="*/ 329 w 379"/>
                <a:gd name="T25" fmla="*/ 706 h 1536"/>
                <a:gd name="T26" fmla="*/ 321 w 379"/>
                <a:gd name="T27" fmla="*/ 804 h 1536"/>
                <a:gd name="T28" fmla="*/ 291 w 379"/>
                <a:gd name="T29" fmla="*/ 966 h 1536"/>
                <a:gd name="T30" fmla="*/ 281 w 379"/>
                <a:gd name="T31" fmla="*/ 987 h 1536"/>
                <a:gd name="T32" fmla="*/ 266 w 379"/>
                <a:gd name="T33" fmla="*/ 987 h 1536"/>
                <a:gd name="T34" fmla="*/ 263 w 379"/>
                <a:gd name="T35" fmla="*/ 1036 h 1536"/>
                <a:gd name="T36" fmla="*/ 252 w 379"/>
                <a:gd name="T37" fmla="*/ 1136 h 1536"/>
                <a:gd name="T38" fmla="*/ 209 w 379"/>
                <a:gd name="T39" fmla="*/ 1295 h 1536"/>
                <a:gd name="T40" fmla="*/ 239 w 379"/>
                <a:gd name="T41" fmla="*/ 1386 h 1536"/>
                <a:gd name="T42" fmla="*/ 265 w 379"/>
                <a:gd name="T43" fmla="*/ 1445 h 1536"/>
                <a:gd name="T44" fmla="*/ 226 w 379"/>
                <a:gd name="T45" fmla="*/ 1449 h 1536"/>
                <a:gd name="T46" fmla="*/ 207 w 379"/>
                <a:gd name="T47" fmla="*/ 1435 h 1536"/>
                <a:gd name="T48" fmla="*/ 213 w 379"/>
                <a:gd name="T49" fmla="*/ 1465 h 1536"/>
                <a:gd name="T50" fmla="*/ 190 w 379"/>
                <a:gd name="T51" fmla="*/ 1536 h 1536"/>
                <a:gd name="T52" fmla="*/ 181 w 379"/>
                <a:gd name="T53" fmla="*/ 1535 h 1536"/>
                <a:gd name="T54" fmla="*/ 181 w 379"/>
                <a:gd name="T55" fmla="*/ 1079 h 1536"/>
                <a:gd name="T56" fmla="*/ 186 w 379"/>
                <a:gd name="T57" fmla="*/ 1053 h 1536"/>
                <a:gd name="T58" fmla="*/ 186 w 379"/>
                <a:gd name="T59" fmla="*/ 984 h 1536"/>
                <a:gd name="T60" fmla="*/ 181 w 379"/>
                <a:gd name="T61" fmla="*/ 1010 h 1536"/>
                <a:gd name="T62" fmla="*/ 181 w 379"/>
                <a:gd name="T63" fmla="*/ 0 h 1536"/>
                <a:gd name="T64" fmla="*/ 180 w 379"/>
                <a:gd name="T65" fmla="*/ 0 h 1536"/>
                <a:gd name="T66" fmla="*/ 181 w 379"/>
                <a:gd name="T67" fmla="*/ 0 h 1536"/>
                <a:gd name="T68" fmla="*/ 181 w 379"/>
                <a:gd name="T69" fmla="*/ 1010 h 1536"/>
                <a:gd name="T70" fmla="*/ 176 w 379"/>
                <a:gd name="T71" fmla="*/ 1037 h 1536"/>
                <a:gd name="T72" fmla="*/ 178 w 379"/>
                <a:gd name="T73" fmla="*/ 1071 h 1536"/>
                <a:gd name="T74" fmla="*/ 180 w 379"/>
                <a:gd name="T75" fmla="*/ 1094 h 1536"/>
                <a:gd name="T76" fmla="*/ 181 w 379"/>
                <a:gd name="T77" fmla="*/ 1079 h 1536"/>
                <a:gd name="T78" fmla="*/ 181 w 379"/>
                <a:gd name="T79" fmla="*/ 1535 h 1536"/>
                <a:gd name="T80" fmla="*/ 150 w 379"/>
                <a:gd name="T81" fmla="*/ 1474 h 1536"/>
                <a:gd name="T82" fmla="*/ 149 w 379"/>
                <a:gd name="T83" fmla="*/ 1409 h 1536"/>
                <a:gd name="T84" fmla="*/ 137 w 379"/>
                <a:gd name="T85" fmla="*/ 1339 h 1536"/>
                <a:gd name="T86" fmla="*/ 88 w 379"/>
                <a:gd name="T87" fmla="*/ 1123 h 1536"/>
                <a:gd name="T88" fmla="*/ 91 w 379"/>
                <a:gd name="T89" fmla="*/ 1029 h 1536"/>
                <a:gd name="T90" fmla="*/ 85 w 379"/>
                <a:gd name="T91" fmla="*/ 982 h 1536"/>
                <a:gd name="T92" fmla="*/ 58 w 379"/>
                <a:gd name="T93" fmla="*/ 958 h 1536"/>
                <a:gd name="T94" fmla="*/ 50 w 379"/>
                <a:gd name="T95" fmla="*/ 788 h 1536"/>
                <a:gd name="T96" fmla="*/ 52 w 379"/>
                <a:gd name="T97" fmla="*/ 696 h 1536"/>
                <a:gd name="T98" fmla="*/ 19 w 379"/>
                <a:gd name="T99" fmla="*/ 690 h 1536"/>
                <a:gd name="T100" fmla="*/ 46 w 379"/>
                <a:gd name="T101" fmla="*/ 611 h 1536"/>
                <a:gd name="T102" fmla="*/ 51 w 379"/>
                <a:gd name="T103" fmla="*/ 552 h 1536"/>
                <a:gd name="T104" fmla="*/ 3 w 379"/>
                <a:gd name="T105" fmla="*/ 512 h 1536"/>
                <a:gd name="T106" fmla="*/ 3 w 379"/>
                <a:gd name="T107" fmla="*/ 396 h 1536"/>
                <a:gd name="T108" fmla="*/ 12 w 379"/>
                <a:gd name="T109" fmla="*/ 345 h 1536"/>
                <a:gd name="T110" fmla="*/ 46 w 379"/>
                <a:gd name="T111" fmla="*/ 260 h 1536"/>
                <a:gd name="T112" fmla="*/ 81 w 379"/>
                <a:gd name="T113" fmla="*/ 246 h 1536"/>
                <a:gd name="T114" fmla="*/ 85 w 379"/>
                <a:gd name="T115" fmla="*/ 213 h 1536"/>
                <a:gd name="T116" fmla="*/ 106 w 379"/>
                <a:gd name="T117" fmla="*/ 171 h 1536"/>
                <a:gd name="T118" fmla="*/ 109 w 379"/>
                <a:gd name="T119" fmla="*/ 108 h 1536"/>
                <a:gd name="T120" fmla="*/ 180 w 379"/>
                <a:gd name="T121" fmla="*/ 0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9" h="1536">
                  <a:moveTo>
                    <a:pt x="181" y="0"/>
                  </a:moveTo>
                  <a:cubicBezTo>
                    <a:pt x="215" y="0"/>
                    <a:pt x="243" y="31"/>
                    <a:pt x="250" y="61"/>
                  </a:cubicBezTo>
                  <a:cubicBezTo>
                    <a:pt x="257" y="91"/>
                    <a:pt x="262" y="89"/>
                    <a:pt x="262" y="105"/>
                  </a:cubicBezTo>
                  <a:cubicBezTo>
                    <a:pt x="262" y="122"/>
                    <a:pt x="269" y="139"/>
                    <a:pt x="272" y="166"/>
                  </a:cubicBezTo>
                  <a:cubicBezTo>
                    <a:pt x="275" y="192"/>
                    <a:pt x="277" y="210"/>
                    <a:pt x="291" y="225"/>
                  </a:cubicBezTo>
                  <a:cubicBezTo>
                    <a:pt x="304" y="241"/>
                    <a:pt x="302" y="256"/>
                    <a:pt x="302" y="256"/>
                  </a:cubicBezTo>
                  <a:cubicBezTo>
                    <a:pt x="302" y="256"/>
                    <a:pt x="346" y="258"/>
                    <a:pt x="357" y="288"/>
                  </a:cubicBezTo>
                  <a:cubicBezTo>
                    <a:pt x="368" y="318"/>
                    <a:pt x="370" y="368"/>
                    <a:pt x="374" y="403"/>
                  </a:cubicBezTo>
                  <a:cubicBezTo>
                    <a:pt x="379" y="437"/>
                    <a:pt x="376" y="476"/>
                    <a:pt x="363" y="502"/>
                  </a:cubicBezTo>
                  <a:cubicBezTo>
                    <a:pt x="351" y="527"/>
                    <a:pt x="325" y="530"/>
                    <a:pt x="325" y="530"/>
                  </a:cubicBezTo>
                  <a:cubicBezTo>
                    <a:pt x="325" y="530"/>
                    <a:pt x="320" y="583"/>
                    <a:pt x="336" y="630"/>
                  </a:cubicBezTo>
                  <a:cubicBezTo>
                    <a:pt x="351" y="676"/>
                    <a:pt x="362" y="700"/>
                    <a:pt x="349" y="702"/>
                  </a:cubicBezTo>
                  <a:cubicBezTo>
                    <a:pt x="336" y="705"/>
                    <a:pt x="329" y="706"/>
                    <a:pt x="329" y="706"/>
                  </a:cubicBezTo>
                  <a:cubicBezTo>
                    <a:pt x="329" y="706"/>
                    <a:pt x="330" y="765"/>
                    <a:pt x="321" y="804"/>
                  </a:cubicBezTo>
                  <a:cubicBezTo>
                    <a:pt x="312" y="842"/>
                    <a:pt x="291" y="942"/>
                    <a:pt x="291" y="966"/>
                  </a:cubicBezTo>
                  <a:cubicBezTo>
                    <a:pt x="291" y="991"/>
                    <a:pt x="290" y="987"/>
                    <a:pt x="281" y="987"/>
                  </a:cubicBezTo>
                  <a:cubicBezTo>
                    <a:pt x="271" y="987"/>
                    <a:pt x="266" y="987"/>
                    <a:pt x="266" y="987"/>
                  </a:cubicBezTo>
                  <a:cubicBezTo>
                    <a:pt x="266" y="987"/>
                    <a:pt x="268" y="1026"/>
                    <a:pt x="263" y="1036"/>
                  </a:cubicBezTo>
                  <a:cubicBezTo>
                    <a:pt x="258" y="1045"/>
                    <a:pt x="266" y="1090"/>
                    <a:pt x="252" y="1136"/>
                  </a:cubicBezTo>
                  <a:cubicBezTo>
                    <a:pt x="238" y="1183"/>
                    <a:pt x="209" y="1262"/>
                    <a:pt x="209" y="1295"/>
                  </a:cubicBezTo>
                  <a:cubicBezTo>
                    <a:pt x="209" y="1329"/>
                    <a:pt x="223" y="1370"/>
                    <a:pt x="239" y="1386"/>
                  </a:cubicBezTo>
                  <a:cubicBezTo>
                    <a:pt x="255" y="1403"/>
                    <a:pt x="277" y="1437"/>
                    <a:pt x="265" y="1445"/>
                  </a:cubicBezTo>
                  <a:cubicBezTo>
                    <a:pt x="253" y="1453"/>
                    <a:pt x="237" y="1452"/>
                    <a:pt x="226" y="1449"/>
                  </a:cubicBezTo>
                  <a:cubicBezTo>
                    <a:pt x="215" y="1445"/>
                    <a:pt x="207" y="1435"/>
                    <a:pt x="207" y="1435"/>
                  </a:cubicBezTo>
                  <a:cubicBezTo>
                    <a:pt x="207" y="1435"/>
                    <a:pt x="208" y="1452"/>
                    <a:pt x="213" y="1465"/>
                  </a:cubicBezTo>
                  <a:cubicBezTo>
                    <a:pt x="217" y="1479"/>
                    <a:pt x="213" y="1536"/>
                    <a:pt x="190" y="1536"/>
                  </a:cubicBezTo>
                  <a:cubicBezTo>
                    <a:pt x="187" y="1536"/>
                    <a:pt x="184" y="1536"/>
                    <a:pt x="181" y="1535"/>
                  </a:cubicBezTo>
                  <a:cubicBezTo>
                    <a:pt x="181" y="1079"/>
                    <a:pt x="181" y="1079"/>
                    <a:pt x="181" y="1079"/>
                  </a:cubicBezTo>
                  <a:cubicBezTo>
                    <a:pt x="182" y="1070"/>
                    <a:pt x="183" y="1059"/>
                    <a:pt x="186" y="1053"/>
                  </a:cubicBezTo>
                  <a:cubicBezTo>
                    <a:pt x="190" y="1042"/>
                    <a:pt x="186" y="1018"/>
                    <a:pt x="186" y="984"/>
                  </a:cubicBezTo>
                  <a:cubicBezTo>
                    <a:pt x="186" y="984"/>
                    <a:pt x="184" y="997"/>
                    <a:pt x="181" y="1010"/>
                  </a:cubicBezTo>
                  <a:lnTo>
                    <a:pt x="181" y="0"/>
                  </a:lnTo>
                  <a:close/>
                  <a:moveTo>
                    <a:pt x="180" y="0"/>
                  </a:moveTo>
                  <a:cubicBezTo>
                    <a:pt x="181" y="0"/>
                    <a:pt x="181" y="0"/>
                    <a:pt x="181" y="0"/>
                  </a:cubicBezTo>
                  <a:cubicBezTo>
                    <a:pt x="181" y="1010"/>
                    <a:pt x="181" y="1010"/>
                    <a:pt x="181" y="1010"/>
                  </a:cubicBezTo>
                  <a:cubicBezTo>
                    <a:pt x="180" y="1020"/>
                    <a:pt x="178" y="1031"/>
                    <a:pt x="176" y="1037"/>
                  </a:cubicBezTo>
                  <a:cubicBezTo>
                    <a:pt x="172" y="1052"/>
                    <a:pt x="178" y="1061"/>
                    <a:pt x="178" y="1071"/>
                  </a:cubicBezTo>
                  <a:cubicBezTo>
                    <a:pt x="178" y="1081"/>
                    <a:pt x="180" y="1094"/>
                    <a:pt x="180" y="1094"/>
                  </a:cubicBezTo>
                  <a:cubicBezTo>
                    <a:pt x="180" y="1094"/>
                    <a:pt x="181" y="1087"/>
                    <a:pt x="181" y="1079"/>
                  </a:cubicBezTo>
                  <a:cubicBezTo>
                    <a:pt x="181" y="1535"/>
                    <a:pt x="181" y="1535"/>
                    <a:pt x="181" y="1535"/>
                  </a:cubicBezTo>
                  <a:cubicBezTo>
                    <a:pt x="163" y="1529"/>
                    <a:pt x="149" y="1506"/>
                    <a:pt x="150" y="1474"/>
                  </a:cubicBezTo>
                  <a:cubicBezTo>
                    <a:pt x="152" y="1437"/>
                    <a:pt x="143" y="1431"/>
                    <a:pt x="149" y="1409"/>
                  </a:cubicBezTo>
                  <a:cubicBezTo>
                    <a:pt x="155" y="1388"/>
                    <a:pt x="148" y="1372"/>
                    <a:pt x="137" y="1339"/>
                  </a:cubicBezTo>
                  <a:cubicBezTo>
                    <a:pt x="126" y="1305"/>
                    <a:pt x="86" y="1160"/>
                    <a:pt x="88" y="1123"/>
                  </a:cubicBezTo>
                  <a:cubicBezTo>
                    <a:pt x="91" y="1086"/>
                    <a:pt x="94" y="1054"/>
                    <a:pt x="91" y="1029"/>
                  </a:cubicBezTo>
                  <a:cubicBezTo>
                    <a:pt x="87" y="1004"/>
                    <a:pt x="85" y="982"/>
                    <a:pt x="85" y="982"/>
                  </a:cubicBezTo>
                  <a:cubicBezTo>
                    <a:pt x="85" y="982"/>
                    <a:pt x="58" y="994"/>
                    <a:pt x="58" y="958"/>
                  </a:cubicBezTo>
                  <a:cubicBezTo>
                    <a:pt x="58" y="922"/>
                    <a:pt x="52" y="819"/>
                    <a:pt x="50" y="788"/>
                  </a:cubicBezTo>
                  <a:cubicBezTo>
                    <a:pt x="48" y="757"/>
                    <a:pt x="52" y="696"/>
                    <a:pt x="52" y="696"/>
                  </a:cubicBezTo>
                  <a:cubicBezTo>
                    <a:pt x="52" y="696"/>
                    <a:pt x="27" y="694"/>
                    <a:pt x="19" y="690"/>
                  </a:cubicBezTo>
                  <a:cubicBezTo>
                    <a:pt x="10" y="686"/>
                    <a:pt x="40" y="633"/>
                    <a:pt x="46" y="611"/>
                  </a:cubicBezTo>
                  <a:cubicBezTo>
                    <a:pt x="52" y="589"/>
                    <a:pt x="51" y="552"/>
                    <a:pt x="51" y="552"/>
                  </a:cubicBezTo>
                  <a:cubicBezTo>
                    <a:pt x="51" y="552"/>
                    <a:pt x="6" y="550"/>
                    <a:pt x="3" y="512"/>
                  </a:cubicBezTo>
                  <a:cubicBezTo>
                    <a:pt x="1" y="473"/>
                    <a:pt x="0" y="418"/>
                    <a:pt x="3" y="396"/>
                  </a:cubicBezTo>
                  <a:cubicBezTo>
                    <a:pt x="7" y="373"/>
                    <a:pt x="8" y="375"/>
                    <a:pt x="12" y="345"/>
                  </a:cubicBezTo>
                  <a:cubicBezTo>
                    <a:pt x="15" y="315"/>
                    <a:pt x="31" y="263"/>
                    <a:pt x="46" y="260"/>
                  </a:cubicBezTo>
                  <a:cubicBezTo>
                    <a:pt x="62" y="258"/>
                    <a:pt x="81" y="246"/>
                    <a:pt x="81" y="246"/>
                  </a:cubicBezTo>
                  <a:cubicBezTo>
                    <a:pt x="81" y="246"/>
                    <a:pt x="65" y="228"/>
                    <a:pt x="85" y="213"/>
                  </a:cubicBezTo>
                  <a:cubicBezTo>
                    <a:pt x="104" y="197"/>
                    <a:pt x="115" y="191"/>
                    <a:pt x="106" y="171"/>
                  </a:cubicBezTo>
                  <a:cubicBezTo>
                    <a:pt x="98" y="150"/>
                    <a:pt x="104" y="135"/>
                    <a:pt x="109" y="108"/>
                  </a:cubicBezTo>
                  <a:cubicBezTo>
                    <a:pt x="113" y="82"/>
                    <a:pt x="126" y="1"/>
                    <a:pt x="180" y="0"/>
                  </a:cubicBez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dirty="0">
                <a:solidFill>
                  <a:schemeClr val="lt1"/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25EA879-6F2B-34BD-0ABF-0A4561920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9569" y="2063574"/>
              <a:ext cx="126144" cy="245148"/>
            </a:xfrm>
            <a:custGeom>
              <a:avLst/>
              <a:gdLst>
                <a:gd name="T0" fmla="*/ 1 w 90"/>
                <a:gd name="T1" fmla="*/ 4 h 175"/>
                <a:gd name="T2" fmla="*/ 25 w 90"/>
                <a:gd name="T3" fmla="*/ 40 h 175"/>
                <a:gd name="T4" fmla="*/ 41 w 90"/>
                <a:gd name="T5" fmla="*/ 122 h 175"/>
                <a:gd name="T6" fmla="*/ 56 w 90"/>
                <a:gd name="T7" fmla="*/ 88 h 175"/>
                <a:gd name="T8" fmla="*/ 63 w 90"/>
                <a:gd name="T9" fmla="*/ 47 h 175"/>
                <a:gd name="T10" fmla="*/ 89 w 90"/>
                <a:gd name="T11" fmla="*/ 0 h 175"/>
                <a:gd name="T12" fmla="*/ 89 w 90"/>
                <a:gd name="T13" fmla="*/ 32 h 175"/>
                <a:gd name="T14" fmla="*/ 64 w 90"/>
                <a:gd name="T15" fmla="*/ 109 h 175"/>
                <a:gd name="T16" fmla="*/ 43 w 90"/>
                <a:gd name="T17" fmla="*/ 165 h 175"/>
                <a:gd name="T18" fmla="*/ 21 w 90"/>
                <a:gd name="T19" fmla="*/ 113 h 175"/>
                <a:gd name="T20" fmla="*/ 1 w 90"/>
                <a:gd name="T21" fmla="*/ 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175">
                  <a:moveTo>
                    <a:pt x="1" y="4"/>
                  </a:moveTo>
                  <a:cubicBezTo>
                    <a:pt x="1" y="4"/>
                    <a:pt x="25" y="24"/>
                    <a:pt x="25" y="40"/>
                  </a:cubicBezTo>
                  <a:cubicBezTo>
                    <a:pt x="25" y="55"/>
                    <a:pt x="36" y="107"/>
                    <a:pt x="41" y="122"/>
                  </a:cubicBezTo>
                  <a:cubicBezTo>
                    <a:pt x="45" y="138"/>
                    <a:pt x="48" y="103"/>
                    <a:pt x="56" y="88"/>
                  </a:cubicBezTo>
                  <a:cubicBezTo>
                    <a:pt x="64" y="72"/>
                    <a:pt x="68" y="59"/>
                    <a:pt x="63" y="47"/>
                  </a:cubicBezTo>
                  <a:cubicBezTo>
                    <a:pt x="58" y="35"/>
                    <a:pt x="77" y="30"/>
                    <a:pt x="89" y="0"/>
                  </a:cubicBezTo>
                  <a:cubicBezTo>
                    <a:pt x="90" y="11"/>
                    <a:pt x="90" y="20"/>
                    <a:pt x="89" y="32"/>
                  </a:cubicBezTo>
                  <a:cubicBezTo>
                    <a:pt x="89" y="43"/>
                    <a:pt x="70" y="99"/>
                    <a:pt x="64" y="109"/>
                  </a:cubicBezTo>
                  <a:cubicBezTo>
                    <a:pt x="59" y="120"/>
                    <a:pt x="44" y="155"/>
                    <a:pt x="43" y="165"/>
                  </a:cubicBezTo>
                  <a:cubicBezTo>
                    <a:pt x="42" y="175"/>
                    <a:pt x="29" y="145"/>
                    <a:pt x="21" y="113"/>
                  </a:cubicBezTo>
                  <a:cubicBezTo>
                    <a:pt x="14" y="81"/>
                    <a:pt x="0" y="34"/>
                    <a:pt x="1" y="4"/>
                  </a:cubicBezTo>
                  <a:close/>
                </a:path>
              </a:pathLst>
            </a:cu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0CCF174-BDF8-8EE0-7D8E-2A28F03DA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4712" y="2399760"/>
              <a:ext cx="23801" cy="53552"/>
            </a:xfrm>
            <a:custGeom>
              <a:avLst/>
              <a:gdLst>
                <a:gd name="T0" fmla="*/ 12 w 17"/>
                <a:gd name="T1" fmla="*/ 38 h 38"/>
                <a:gd name="T2" fmla="*/ 16 w 17"/>
                <a:gd name="T3" fmla="*/ 16 h 38"/>
                <a:gd name="T4" fmla="*/ 16 w 17"/>
                <a:gd name="T5" fmla="*/ 0 h 38"/>
                <a:gd name="T6" fmla="*/ 3 w 17"/>
                <a:gd name="T7" fmla="*/ 2 h 38"/>
                <a:gd name="T8" fmla="*/ 0 w 17"/>
                <a:gd name="T9" fmla="*/ 33 h 38"/>
                <a:gd name="T10" fmla="*/ 12 w 17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8">
                  <a:moveTo>
                    <a:pt x="12" y="38"/>
                  </a:moveTo>
                  <a:cubicBezTo>
                    <a:pt x="12" y="38"/>
                    <a:pt x="15" y="28"/>
                    <a:pt x="16" y="16"/>
                  </a:cubicBezTo>
                  <a:cubicBezTo>
                    <a:pt x="17" y="3"/>
                    <a:pt x="16" y="0"/>
                    <a:pt x="16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5"/>
                    <a:pt x="0" y="33"/>
                  </a:cubicBezTo>
                  <a:cubicBezTo>
                    <a:pt x="5" y="38"/>
                    <a:pt x="12" y="38"/>
                    <a:pt x="12" y="38"/>
                  </a:cubicBezTo>
                  <a:close/>
                </a:path>
              </a:pathLst>
            </a:cu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B9DBCD7-A4DE-7F02-FF9F-626C4D317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1433" y="2508054"/>
              <a:ext cx="26776" cy="52957"/>
            </a:xfrm>
            <a:custGeom>
              <a:avLst/>
              <a:gdLst>
                <a:gd name="T0" fmla="*/ 5 w 19"/>
                <a:gd name="T1" fmla="*/ 0 h 38"/>
                <a:gd name="T2" fmla="*/ 1 w 19"/>
                <a:gd name="T3" fmla="*/ 31 h 38"/>
                <a:gd name="T4" fmla="*/ 19 w 19"/>
                <a:gd name="T5" fmla="*/ 31 h 38"/>
                <a:gd name="T6" fmla="*/ 19 w 19"/>
                <a:gd name="T7" fmla="*/ 0 h 38"/>
                <a:gd name="T8" fmla="*/ 5 w 19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8">
                  <a:moveTo>
                    <a:pt x="5" y="0"/>
                  </a:moveTo>
                  <a:cubicBezTo>
                    <a:pt x="5" y="0"/>
                    <a:pt x="2" y="24"/>
                    <a:pt x="1" y="31"/>
                  </a:cubicBezTo>
                  <a:cubicBezTo>
                    <a:pt x="0" y="38"/>
                    <a:pt x="19" y="31"/>
                    <a:pt x="19" y="31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5" y="0"/>
                  </a:lnTo>
                  <a:close/>
                </a:path>
              </a:pathLst>
            </a:cu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DBF9EA5-BE4A-E4B6-A16C-29675E199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9826" y="2028468"/>
              <a:ext cx="473635" cy="1480408"/>
            </a:xfrm>
            <a:custGeom>
              <a:avLst/>
              <a:gdLst>
                <a:gd name="T0" fmla="*/ 281 w 338"/>
                <a:gd name="T1" fmla="*/ 214 h 1056"/>
                <a:gd name="T2" fmla="*/ 302 w 338"/>
                <a:gd name="T3" fmla="*/ 451 h 1056"/>
                <a:gd name="T4" fmla="*/ 302 w 338"/>
                <a:gd name="T5" fmla="*/ 541 h 1056"/>
                <a:gd name="T6" fmla="*/ 296 w 338"/>
                <a:gd name="T7" fmla="*/ 578 h 1056"/>
                <a:gd name="T8" fmla="*/ 335 w 338"/>
                <a:gd name="T9" fmla="*/ 741 h 1056"/>
                <a:gd name="T10" fmla="*/ 251 w 338"/>
                <a:gd name="T11" fmla="*/ 784 h 1056"/>
                <a:gd name="T12" fmla="*/ 258 w 338"/>
                <a:gd name="T13" fmla="*/ 582 h 1056"/>
                <a:gd name="T14" fmla="*/ 259 w 338"/>
                <a:gd name="T15" fmla="*/ 539 h 1056"/>
                <a:gd name="T16" fmla="*/ 251 w 338"/>
                <a:gd name="T17" fmla="*/ 181 h 1056"/>
                <a:gd name="T18" fmla="*/ 201 w 338"/>
                <a:gd name="T19" fmla="*/ 33 h 1056"/>
                <a:gd name="T20" fmla="*/ 203 w 338"/>
                <a:gd name="T21" fmla="*/ 102 h 1056"/>
                <a:gd name="T22" fmla="*/ 183 w 338"/>
                <a:gd name="T23" fmla="*/ 135 h 1056"/>
                <a:gd name="T24" fmla="*/ 244 w 338"/>
                <a:gd name="T25" fmla="*/ 179 h 1056"/>
                <a:gd name="T26" fmla="*/ 251 w 338"/>
                <a:gd name="T27" fmla="*/ 548 h 1056"/>
                <a:gd name="T28" fmla="*/ 241 w 338"/>
                <a:gd name="T29" fmla="*/ 549 h 1056"/>
                <a:gd name="T30" fmla="*/ 243 w 338"/>
                <a:gd name="T31" fmla="*/ 584 h 1056"/>
                <a:gd name="T32" fmla="*/ 251 w 338"/>
                <a:gd name="T33" fmla="*/ 784 h 1056"/>
                <a:gd name="T34" fmla="*/ 235 w 338"/>
                <a:gd name="T35" fmla="*/ 785 h 1056"/>
                <a:gd name="T36" fmla="*/ 227 w 338"/>
                <a:gd name="T37" fmla="*/ 918 h 1056"/>
                <a:gd name="T38" fmla="*/ 235 w 338"/>
                <a:gd name="T39" fmla="*/ 1007 h 1056"/>
                <a:gd name="T40" fmla="*/ 180 w 338"/>
                <a:gd name="T41" fmla="*/ 1012 h 1056"/>
                <a:gd name="T42" fmla="*/ 168 w 338"/>
                <a:gd name="T43" fmla="*/ 947 h 1056"/>
                <a:gd name="T44" fmla="*/ 170 w 338"/>
                <a:gd name="T45" fmla="*/ 845 h 1056"/>
                <a:gd name="T46" fmla="*/ 144 w 338"/>
                <a:gd name="T47" fmla="*/ 622 h 1056"/>
                <a:gd name="T48" fmla="*/ 118 w 338"/>
                <a:gd name="T49" fmla="*/ 669 h 1056"/>
                <a:gd name="T50" fmla="*/ 89 w 338"/>
                <a:gd name="T51" fmla="*/ 894 h 1056"/>
                <a:gd name="T52" fmla="*/ 96 w 338"/>
                <a:gd name="T53" fmla="*/ 932 h 1056"/>
                <a:gd name="T54" fmla="*/ 78 w 338"/>
                <a:gd name="T55" fmla="*/ 1001 h 1056"/>
                <a:gd name="T56" fmla="*/ 28 w 338"/>
                <a:gd name="T57" fmla="*/ 1052 h 1056"/>
                <a:gd name="T58" fmla="*/ 35 w 338"/>
                <a:gd name="T59" fmla="*/ 965 h 1056"/>
                <a:gd name="T60" fmla="*/ 31 w 338"/>
                <a:gd name="T61" fmla="*/ 913 h 1056"/>
                <a:gd name="T62" fmla="*/ 27 w 338"/>
                <a:gd name="T63" fmla="*/ 724 h 1056"/>
                <a:gd name="T64" fmla="*/ 28 w 338"/>
                <a:gd name="T65" fmla="*/ 526 h 1056"/>
                <a:gd name="T66" fmla="*/ 17 w 338"/>
                <a:gd name="T67" fmla="*/ 493 h 1056"/>
                <a:gd name="T68" fmla="*/ 7 w 338"/>
                <a:gd name="T69" fmla="*/ 405 h 1056"/>
                <a:gd name="T70" fmla="*/ 20 w 338"/>
                <a:gd name="T71" fmla="*/ 233 h 1056"/>
                <a:gd name="T72" fmla="*/ 113 w 338"/>
                <a:gd name="T73" fmla="*/ 159 h 1056"/>
                <a:gd name="T74" fmla="*/ 117 w 338"/>
                <a:gd name="T75" fmla="*/ 108 h 1056"/>
                <a:gd name="T76" fmla="*/ 103 w 338"/>
                <a:gd name="T77" fmla="*/ 73 h 1056"/>
                <a:gd name="T78" fmla="*/ 108 w 338"/>
                <a:gd name="T79" fmla="*/ 33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8" h="1056">
                  <a:moveTo>
                    <a:pt x="251" y="181"/>
                  </a:moveTo>
                  <a:cubicBezTo>
                    <a:pt x="268" y="186"/>
                    <a:pt x="281" y="191"/>
                    <a:pt x="281" y="214"/>
                  </a:cubicBezTo>
                  <a:cubicBezTo>
                    <a:pt x="282" y="239"/>
                    <a:pt x="284" y="289"/>
                    <a:pt x="288" y="323"/>
                  </a:cubicBezTo>
                  <a:cubicBezTo>
                    <a:pt x="292" y="356"/>
                    <a:pt x="302" y="428"/>
                    <a:pt x="302" y="451"/>
                  </a:cubicBezTo>
                  <a:cubicBezTo>
                    <a:pt x="303" y="474"/>
                    <a:pt x="305" y="522"/>
                    <a:pt x="305" y="527"/>
                  </a:cubicBezTo>
                  <a:cubicBezTo>
                    <a:pt x="304" y="533"/>
                    <a:pt x="300" y="532"/>
                    <a:pt x="302" y="541"/>
                  </a:cubicBezTo>
                  <a:cubicBezTo>
                    <a:pt x="303" y="550"/>
                    <a:pt x="303" y="558"/>
                    <a:pt x="299" y="564"/>
                  </a:cubicBezTo>
                  <a:cubicBezTo>
                    <a:pt x="294" y="570"/>
                    <a:pt x="296" y="578"/>
                    <a:pt x="296" y="578"/>
                  </a:cubicBezTo>
                  <a:cubicBezTo>
                    <a:pt x="338" y="576"/>
                    <a:pt x="338" y="576"/>
                    <a:pt x="338" y="576"/>
                  </a:cubicBezTo>
                  <a:cubicBezTo>
                    <a:pt x="335" y="741"/>
                    <a:pt x="335" y="741"/>
                    <a:pt x="335" y="741"/>
                  </a:cubicBezTo>
                  <a:cubicBezTo>
                    <a:pt x="269" y="792"/>
                    <a:pt x="269" y="792"/>
                    <a:pt x="269" y="792"/>
                  </a:cubicBezTo>
                  <a:cubicBezTo>
                    <a:pt x="269" y="792"/>
                    <a:pt x="260" y="785"/>
                    <a:pt x="251" y="784"/>
                  </a:cubicBezTo>
                  <a:cubicBezTo>
                    <a:pt x="251" y="583"/>
                    <a:pt x="251" y="583"/>
                    <a:pt x="251" y="583"/>
                  </a:cubicBezTo>
                  <a:cubicBezTo>
                    <a:pt x="258" y="582"/>
                    <a:pt x="258" y="582"/>
                    <a:pt x="258" y="582"/>
                  </a:cubicBezTo>
                  <a:cubicBezTo>
                    <a:pt x="258" y="582"/>
                    <a:pt x="257" y="570"/>
                    <a:pt x="259" y="562"/>
                  </a:cubicBezTo>
                  <a:cubicBezTo>
                    <a:pt x="261" y="555"/>
                    <a:pt x="261" y="548"/>
                    <a:pt x="259" y="539"/>
                  </a:cubicBezTo>
                  <a:cubicBezTo>
                    <a:pt x="259" y="539"/>
                    <a:pt x="256" y="547"/>
                    <a:pt x="251" y="548"/>
                  </a:cubicBezTo>
                  <a:lnTo>
                    <a:pt x="251" y="181"/>
                  </a:lnTo>
                  <a:close/>
                  <a:moveTo>
                    <a:pt x="159" y="0"/>
                  </a:moveTo>
                  <a:cubicBezTo>
                    <a:pt x="177" y="0"/>
                    <a:pt x="198" y="14"/>
                    <a:pt x="201" y="33"/>
                  </a:cubicBezTo>
                  <a:cubicBezTo>
                    <a:pt x="203" y="52"/>
                    <a:pt x="202" y="79"/>
                    <a:pt x="202" y="79"/>
                  </a:cubicBezTo>
                  <a:cubicBezTo>
                    <a:pt x="202" y="79"/>
                    <a:pt x="208" y="92"/>
                    <a:pt x="203" y="102"/>
                  </a:cubicBezTo>
                  <a:cubicBezTo>
                    <a:pt x="198" y="112"/>
                    <a:pt x="186" y="110"/>
                    <a:pt x="186" y="110"/>
                  </a:cubicBezTo>
                  <a:cubicBezTo>
                    <a:pt x="186" y="110"/>
                    <a:pt x="183" y="126"/>
                    <a:pt x="183" y="135"/>
                  </a:cubicBezTo>
                  <a:cubicBezTo>
                    <a:pt x="183" y="144"/>
                    <a:pt x="183" y="150"/>
                    <a:pt x="191" y="156"/>
                  </a:cubicBezTo>
                  <a:cubicBezTo>
                    <a:pt x="198" y="162"/>
                    <a:pt x="224" y="173"/>
                    <a:pt x="244" y="179"/>
                  </a:cubicBezTo>
                  <a:cubicBezTo>
                    <a:pt x="247" y="180"/>
                    <a:pt x="249" y="180"/>
                    <a:pt x="251" y="181"/>
                  </a:cubicBezTo>
                  <a:cubicBezTo>
                    <a:pt x="251" y="548"/>
                    <a:pt x="251" y="548"/>
                    <a:pt x="251" y="548"/>
                  </a:cubicBezTo>
                  <a:cubicBezTo>
                    <a:pt x="251" y="548"/>
                    <a:pt x="250" y="548"/>
                    <a:pt x="250" y="548"/>
                  </a:cubicBezTo>
                  <a:cubicBezTo>
                    <a:pt x="244" y="548"/>
                    <a:pt x="241" y="549"/>
                    <a:pt x="241" y="549"/>
                  </a:cubicBezTo>
                  <a:cubicBezTo>
                    <a:pt x="241" y="549"/>
                    <a:pt x="244" y="559"/>
                    <a:pt x="244" y="567"/>
                  </a:cubicBezTo>
                  <a:cubicBezTo>
                    <a:pt x="244" y="576"/>
                    <a:pt x="243" y="584"/>
                    <a:pt x="243" y="584"/>
                  </a:cubicBezTo>
                  <a:cubicBezTo>
                    <a:pt x="251" y="583"/>
                    <a:pt x="251" y="583"/>
                    <a:pt x="251" y="583"/>
                  </a:cubicBezTo>
                  <a:cubicBezTo>
                    <a:pt x="251" y="784"/>
                    <a:pt x="251" y="784"/>
                    <a:pt x="251" y="784"/>
                  </a:cubicBezTo>
                  <a:cubicBezTo>
                    <a:pt x="250" y="784"/>
                    <a:pt x="250" y="784"/>
                    <a:pt x="249" y="784"/>
                  </a:cubicBezTo>
                  <a:cubicBezTo>
                    <a:pt x="240" y="784"/>
                    <a:pt x="235" y="785"/>
                    <a:pt x="235" y="785"/>
                  </a:cubicBezTo>
                  <a:cubicBezTo>
                    <a:pt x="235" y="785"/>
                    <a:pt x="237" y="834"/>
                    <a:pt x="237" y="853"/>
                  </a:cubicBezTo>
                  <a:cubicBezTo>
                    <a:pt x="237" y="873"/>
                    <a:pt x="236" y="904"/>
                    <a:pt x="227" y="918"/>
                  </a:cubicBezTo>
                  <a:cubicBezTo>
                    <a:pt x="219" y="932"/>
                    <a:pt x="217" y="937"/>
                    <a:pt x="217" y="949"/>
                  </a:cubicBezTo>
                  <a:cubicBezTo>
                    <a:pt x="217" y="962"/>
                    <a:pt x="236" y="995"/>
                    <a:pt x="235" y="1007"/>
                  </a:cubicBezTo>
                  <a:cubicBezTo>
                    <a:pt x="235" y="1018"/>
                    <a:pt x="232" y="1036"/>
                    <a:pt x="213" y="1035"/>
                  </a:cubicBezTo>
                  <a:cubicBezTo>
                    <a:pt x="194" y="1035"/>
                    <a:pt x="180" y="1027"/>
                    <a:pt x="180" y="1012"/>
                  </a:cubicBezTo>
                  <a:cubicBezTo>
                    <a:pt x="180" y="996"/>
                    <a:pt x="182" y="987"/>
                    <a:pt x="176" y="981"/>
                  </a:cubicBezTo>
                  <a:cubicBezTo>
                    <a:pt x="170" y="975"/>
                    <a:pt x="179" y="962"/>
                    <a:pt x="168" y="947"/>
                  </a:cubicBezTo>
                  <a:cubicBezTo>
                    <a:pt x="158" y="932"/>
                    <a:pt x="170" y="930"/>
                    <a:pt x="167" y="917"/>
                  </a:cubicBezTo>
                  <a:cubicBezTo>
                    <a:pt x="164" y="903"/>
                    <a:pt x="169" y="861"/>
                    <a:pt x="170" y="845"/>
                  </a:cubicBezTo>
                  <a:cubicBezTo>
                    <a:pt x="171" y="828"/>
                    <a:pt x="168" y="809"/>
                    <a:pt x="160" y="738"/>
                  </a:cubicBezTo>
                  <a:cubicBezTo>
                    <a:pt x="151" y="668"/>
                    <a:pt x="146" y="637"/>
                    <a:pt x="144" y="622"/>
                  </a:cubicBezTo>
                  <a:cubicBezTo>
                    <a:pt x="142" y="606"/>
                    <a:pt x="138" y="587"/>
                    <a:pt x="138" y="587"/>
                  </a:cubicBezTo>
                  <a:cubicBezTo>
                    <a:pt x="138" y="587"/>
                    <a:pt x="127" y="653"/>
                    <a:pt x="118" y="669"/>
                  </a:cubicBezTo>
                  <a:cubicBezTo>
                    <a:pt x="109" y="686"/>
                    <a:pt x="99" y="768"/>
                    <a:pt x="96" y="792"/>
                  </a:cubicBezTo>
                  <a:cubicBezTo>
                    <a:pt x="93" y="816"/>
                    <a:pt x="95" y="886"/>
                    <a:pt x="89" y="894"/>
                  </a:cubicBezTo>
                  <a:cubicBezTo>
                    <a:pt x="84" y="901"/>
                    <a:pt x="81" y="912"/>
                    <a:pt x="81" y="912"/>
                  </a:cubicBezTo>
                  <a:cubicBezTo>
                    <a:pt x="81" y="912"/>
                    <a:pt x="96" y="920"/>
                    <a:pt x="96" y="932"/>
                  </a:cubicBezTo>
                  <a:cubicBezTo>
                    <a:pt x="96" y="944"/>
                    <a:pt x="85" y="954"/>
                    <a:pt x="85" y="969"/>
                  </a:cubicBezTo>
                  <a:cubicBezTo>
                    <a:pt x="86" y="985"/>
                    <a:pt x="84" y="998"/>
                    <a:pt x="78" y="1001"/>
                  </a:cubicBezTo>
                  <a:cubicBezTo>
                    <a:pt x="72" y="1004"/>
                    <a:pt x="73" y="1031"/>
                    <a:pt x="65" y="1040"/>
                  </a:cubicBezTo>
                  <a:cubicBezTo>
                    <a:pt x="57" y="1049"/>
                    <a:pt x="44" y="1056"/>
                    <a:pt x="28" y="1052"/>
                  </a:cubicBezTo>
                  <a:cubicBezTo>
                    <a:pt x="12" y="1047"/>
                    <a:pt x="12" y="1026"/>
                    <a:pt x="20" y="1006"/>
                  </a:cubicBezTo>
                  <a:cubicBezTo>
                    <a:pt x="28" y="986"/>
                    <a:pt x="37" y="973"/>
                    <a:pt x="35" y="965"/>
                  </a:cubicBezTo>
                  <a:cubicBezTo>
                    <a:pt x="32" y="957"/>
                    <a:pt x="29" y="945"/>
                    <a:pt x="37" y="937"/>
                  </a:cubicBezTo>
                  <a:cubicBezTo>
                    <a:pt x="45" y="929"/>
                    <a:pt x="36" y="920"/>
                    <a:pt x="31" y="913"/>
                  </a:cubicBezTo>
                  <a:cubicBezTo>
                    <a:pt x="26" y="906"/>
                    <a:pt x="27" y="875"/>
                    <a:pt x="27" y="857"/>
                  </a:cubicBezTo>
                  <a:cubicBezTo>
                    <a:pt x="26" y="840"/>
                    <a:pt x="28" y="755"/>
                    <a:pt x="27" y="724"/>
                  </a:cubicBezTo>
                  <a:cubicBezTo>
                    <a:pt x="26" y="692"/>
                    <a:pt x="23" y="598"/>
                    <a:pt x="28" y="572"/>
                  </a:cubicBezTo>
                  <a:cubicBezTo>
                    <a:pt x="32" y="546"/>
                    <a:pt x="28" y="526"/>
                    <a:pt x="28" y="526"/>
                  </a:cubicBezTo>
                  <a:cubicBezTo>
                    <a:pt x="28" y="526"/>
                    <a:pt x="18" y="531"/>
                    <a:pt x="18" y="522"/>
                  </a:cubicBezTo>
                  <a:cubicBezTo>
                    <a:pt x="18" y="512"/>
                    <a:pt x="22" y="510"/>
                    <a:pt x="17" y="493"/>
                  </a:cubicBezTo>
                  <a:cubicBezTo>
                    <a:pt x="13" y="476"/>
                    <a:pt x="12" y="460"/>
                    <a:pt x="7" y="447"/>
                  </a:cubicBezTo>
                  <a:cubicBezTo>
                    <a:pt x="1" y="434"/>
                    <a:pt x="0" y="412"/>
                    <a:pt x="7" y="405"/>
                  </a:cubicBezTo>
                  <a:cubicBezTo>
                    <a:pt x="13" y="398"/>
                    <a:pt x="4" y="361"/>
                    <a:pt x="9" y="332"/>
                  </a:cubicBezTo>
                  <a:cubicBezTo>
                    <a:pt x="15" y="304"/>
                    <a:pt x="19" y="258"/>
                    <a:pt x="20" y="233"/>
                  </a:cubicBezTo>
                  <a:cubicBezTo>
                    <a:pt x="20" y="209"/>
                    <a:pt x="21" y="191"/>
                    <a:pt x="53" y="183"/>
                  </a:cubicBezTo>
                  <a:cubicBezTo>
                    <a:pt x="85" y="175"/>
                    <a:pt x="109" y="166"/>
                    <a:pt x="113" y="159"/>
                  </a:cubicBezTo>
                  <a:cubicBezTo>
                    <a:pt x="118" y="153"/>
                    <a:pt x="119" y="135"/>
                    <a:pt x="118" y="127"/>
                  </a:cubicBezTo>
                  <a:cubicBezTo>
                    <a:pt x="117" y="119"/>
                    <a:pt x="117" y="113"/>
                    <a:pt x="117" y="108"/>
                  </a:cubicBezTo>
                  <a:cubicBezTo>
                    <a:pt x="117" y="103"/>
                    <a:pt x="107" y="110"/>
                    <a:pt x="105" y="102"/>
                  </a:cubicBezTo>
                  <a:cubicBezTo>
                    <a:pt x="103" y="93"/>
                    <a:pt x="102" y="75"/>
                    <a:pt x="103" y="73"/>
                  </a:cubicBezTo>
                  <a:cubicBezTo>
                    <a:pt x="105" y="72"/>
                    <a:pt x="106" y="72"/>
                    <a:pt x="108" y="72"/>
                  </a:cubicBezTo>
                  <a:cubicBezTo>
                    <a:pt x="108" y="69"/>
                    <a:pt x="107" y="52"/>
                    <a:pt x="108" y="33"/>
                  </a:cubicBezTo>
                  <a:cubicBezTo>
                    <a:pt x="109" y="16"/>
                    <a:pt x="127" y="2"/>
                    <a:pt x="159" y="0"/>
                  </a:cubicBez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9606A66-8867-41C5-D91B-2A53E75ACD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0652" y="2696080"/>
              <a:ext cx="51767" cy="48792"/>
            </a:xfrm>
            <a:custGeom>
              <a:avLst/>
              <a:gdLst>
                <a:gd name="T0" fmla="*/ 9 w 37"/>
                <a:gd name="T1" fmla="*/ 35 h 35"/>
                <a:gd name="T2" fmla="*/ 9 w 37"/>
                <a:gd name="T3" fmla="*/ 11 h 35"/>
                <a:gd name="T4" fmla="*/ 37 w 37"/>
                <a:gd name="T5" fmla="*/ 8 h 35"/>
                <a:gd name="T6" fmla="*/ 15 w 37"/>
                <a:gd name="T7" fmla="*/ 14 h 35"/>
                <a:gd name="T8" fmla="*/ 9 w 37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5">
                  <a:moveTo>
                    <a:pt x="9" y="35"/>
                  </a:moveTo>
                  <a:cubicBezTo>
                    <a:pt x="9" y="35"/>
                    <a:pt x="0" y="22"/>
                    <a:pt x="9" y="11"/>
                  </a:cubicBezTo>
                  <a:cubicBezTo>
                    <a:pt x="17" y="0"/>
                    <a:pt x="37" y="8"/>
                    <a:pt x="37" y="8"/>
                  </a:cubicBezTo>
                  <a:cubicBezTo>
                    <a:pt x="37" y="8"/>
                    <a:pt x="23" y="8"/>
                    <a:pt x="15" y="14"/>
                  </a:cubicBezTo>
                  <a:cubicBezTo>
                    <a:pt x="8" y="20"/>
                    <a:pt x="10" y="24"/>
                    <a:pt x="9" y="35"/>
                  </a:cubicBezTo>
                  <a:close/>
                </a:path>
              </a:pathLst>
            </a:cu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8C017CF-F1E7-B3D4-BDB2-123B0440A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2788" y="2760342"/>
              <a:ext cx="58907" cy="20826"/>
            </a:xfrm>
            <a:custGeom>
              <a:avLst/>
              <a:gdLst>
                <a:gd name="T0" fmla="*/ 0 w 42"/>
                <a:gd name="T1" fmla="*/ 14 h 15"/>
                <a:gd name="T2" fmla="*/ 20 w 42"/>
                <a:gd name="T3" fmla="*/ 0 h 15"/>
                <a:gd name="T4" fmla="*/ 42 w 42"/>
                <a:gd name="T5" fmla="*/ 15 h 15"/>
                <a:gd name="T6" fmla="*/ 19 w 42"/>
                <a:gd name="T7" fmla="*/ 8 h 15"/>
                <a:gd name="T8" fmla="*/ 0 w 42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5">
                  <a:moveTo>
                    <a:pt x="0" y="14"/>
                  </a:moveTo>
                  <a:cubicBezTo>
                    <a:pt x="0" y="14"/>
                    <a:pt x="0" y="0"/>
                    <a:pt x="20" y="0"/>
                  </a:cubicBezTo>
                  <a:cubicBezTo>
                    <a:pt x="39" y="0"/>
                    <a:pt x="42" y="15"/>
                    <a:pt x="42" y="15"/>
                  </a:cubicBezTo>
                  <a:cubicBezTo>
                    <a:pt x="42" y="15"/>
                    <a:pt x="32" y="7"/>
                    <a:pt x="19" y="8"/>
                  </a:cubicBezTo>
                  <a:cubicBezTo>
                    <a:pt x="6" y="8"/>
                    <a:pt x="6" y="8"/>
                    <a:pt x="0" y="14"/>
                  </a:cubicBezTo>
                  <a:close/>
                </a:path>
              </a:pathLst>
            </a:cu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9A387E1-95FC-4A6C-80A7-B690D92FB1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4550" y="2233155"/>
              <a:ext cx="158870" cy="413538"/>
            </a:xfrm>
            <a:custGeom>
              <a:avLst/>
              <a:gdLst>
                <a:gd name="T0" fmla="*/ 109 w 113"/>
                <a:gd name="T1" fmla="*/ 0 h 295"/>
                <a:gd name="T2" fmla="*/ 113 w 113"/>
                <a:gd name="T3" fmla="*/ 8 h 295"/>
                <a:gd name="T4" fmla="*/ 97 w 113"/>
                <a:gd name="T5" fmla="*/ 138 h 295"/>
                <a:gd name="T6" fmla="*/ 103 w 113"/>
                <a:gd name="T7" fmla="*/ 294 h 295"/>
                <a:gd name="T8" fmla="*/ 72 w 113"/>
                <a:gd name="T9" fmla="*/ 295 h 295"/>
                <a:gd name="T10" fmla="*/ 0 w 113"/>
                <a:gd name="T11" fmla="*/ 280 h 295"/>
                <a:gd name="T12" fmla="*/ 15 w 113"/>
                <a:gd name="T13" fmla="*/ 247 h 295"/>
                <a:gd name="T14" fmla="*/ 36 w 113"/>
                <a:gd name="T15" fmla="*/ 78 h 295"/>
                <a:gd name="T16" fmla="*/ 36 w 113"/>
                <a:gd name="T17" fmla="*/ 16 h 295"/>
                <a:gd name="T18" fmla="*/ 38 w 113"/>
                <a:gd name="T19" fmla="*/ 13 h 295"/>
                <a:gd name="T20" fmla="*/ 42 w 113"/>
                <a:gd name="T21" fmla="*/ 4 h 295"/>
                <a:gd name="T22" fmla="*/ 78 w 113"/>
                <a:gd name="T23" fmla="*/ 33 h 295"/>
                <a:gd name="T24" fmla="*/ 109 w 113"/>
                <a:gd name="T25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295">
                  <a:moveTo>
                    <a:pt x="109" y="0"/>
                  </a:moveTo>
                  <a:cubicBezTo>
                    <a:pt x="109" y="3"/>
                    <a:pt x="111" y="5"/>
                    <a:pt x="113" y="8"/>
                  </a:cubicBezTo>
                  <a:cubicBezTo>
                    <a:pt x="109" y="29"/>
                    <a:pt x="100" y="92"/>
                    <a:pt x="97" y="138"/>
                  </a:cubicBezTo>
                  <a:cubicBezTo>
                    <a:pt x="93" y="191"/>
                    <a:pt x="103" y="294"/>
                    <a:pt x="103" y="294"/>
                  </a:cubicBezTo>
                  <a:cubicBezTo>
                    <a:pt x="103" y="294"/>
                    <a:pt x="96" y="295"/>
                    <a:pt x="72" y="295"/>
                  </a:cubicBezTo>
                  <a:cubicBezTo>
                    <a:pt x="48" y="295"/>
                    <a:pt x="0" y="280"/>
                    <a:pt x="0" y="280"/>
                  </a:cubicBezTo>
                  <a:cubicBezTo>
                    <a:pt x="0" y="280"/>
                    <a:pt x="8" y="266"/>
                    <a:pt x="15" y="247"/>
                  </a:cubicBezTo>
                  <a:cubicBezTo>
                    <a:pt x="21" y="228"/>
                    <a:pt x="33" y="147"/>
                    <a:pt x="36" y="78"/>
                  </a:cubicBezTo>
                  <a:cubicBezTo>
                    <a:pt x="38" y="43"/>
                    <a:pt x="38" y="26"/>
                    <a:pt x="36" y="16"/>
                  </a:cubicBezTo>
                  <a:cubicBezTo>
                    <a:pt x="37" y="15"/>
                    <a:pt x="38" y="14"/>
                    <a:pt x="38" y="13"/>
                  </a:cubicBezTo>
                  <a:cubicBezTo>
                    <a:pt x="40" y="11"/>
                    <a:pt x="41" y="8"/>
                    <a:pt x="42" y="4"/>
                  </a:cubicBezTo>
                  <a:cubicBezTo>
                    <a:pt x="49" y="18"/>
                    <a:pt x="67" y="33"/>
                    <a:pt x="78" y="33"/>
                  </a:cubicBezTo>
                  <a:cubicBezTo>
                    <a:pt x="88" y="33"/>
                    <a:pt x="102" y="12"/>
                    <a:pt x="109" y="0"/>
                  </a:cubicBezTo>
                  <a:close/>
                </a:path>
              </a:pathLst>
            </a:cu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4C8AE057-9B26-ABC2-876F-3D9022334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7737" y="2283731"/>
              <a:ext cx="64262" cy="406398"/>
            </a:xfrm>
            <a:custGeom>
              <a:avLst/>
              <a:gdLst>
                <a:gd name="T0" fmla="*/ 0 w 46"/>
                <a:gd name="T1" fmla="*/ 13 h 290"/>
                <a:gd name="T2" fmla="*/ 23 w 46"/>
                <a:gd name="T3" fmla="*/ 0 h 290"/>
                <a:gd name="T4" fmla="*/ 46 w 46"/>
                <a:gd name="T5" fmla="*/ 13 h 290"/>
                <a:gd name="T6" fmla="*/ 31 w 46"/>
                <a:gd name="T7" fmla="*/ 20 h 290"/>
                <a:gd name="T8" fmla="*/ 37 w 46"/>
                <a:gd name="T9" fmla="*/ 120 h 290"/>
                <a:gd name="T10" fmla="*/ 36 w 46"/>
                <a:gd name="T11" fmla="*/ 266 h 290"/>
                <a:gd name="T12" fmla="*/ 17 w 46"/>
                <a:gd name="T13" fmla="*/ 267 h 290"/>
                <a:gd name="T14" fmla="*/ 16 w 46"/>
                <a:gd name="T15" fmla="*/ 100 h 290"/>
                <a:gd name="T16" fmla="*/ 18 w 46"/>
                <a:gd name="T17" fmla="*/ 21 h 290"/>
                <a:gd name="T18" fmla="*/ 0 w 46"/>
                <a:gd name="T19" fmla="*/ 1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290">
                  <a:moveTo>
                    <a:pt x="0" y="13"/>
                  </a:moveTo>
                  <a:cubicBezTo>
                    <a:pt x="0" y="13"/>
                    <a:pt x="9" y="0"/>
                    <a:pt x="23" y="0"/>
                  </a:cubicBezTo>
                  <a:cubicBezTo>
                    <a:pt x="37" y="0"/>
                    <a:pt x="46" y="13"/>
                    <a:pt x="46" y="13"/>
                  </a:cubicBezTo>
                  <a:cubicBezTo>
                    <a:pt x="46" y="13"/>
                    <a:pt x="31" y="9"/>
                    <a:pt x="31" y="20"/>
                  </a:cubicBezTo>
                  <a:cubicBezTo>
                    <a:pt x="32" y="30"/>
                    <a:pt x="37" y="85"/>
                    <a:pt x="37" y="120"/>
                  </a:cubicBezTo>
                  <a:cubicBezTo>
                    <a:pt x="37" y="156"/>
                    <a:pt x="40" y="249"/>
                    <a:pt x="36" y="266"/>
                  </a:cubicBezTo>
                  <a:cubicBezTo>
                    <a:pt x="32" y="284"/>
                    <a:pt x="20" y="290"/>
                    <a:pt x="17" y="267"/>
                  </a:cubicBezTo>
                  <a:cubicBezTo>
                    <a:pt x="15" y="245"/>
                    <a:pt x="15" y="123"/>
                    <a:pt x="16" y="100"/>
                  </a:cubicBezTo>
                  <a:cubicBezTo>
                    <a:pt x="16" y="76"/>
                    <a:pt x="20" y="27"/>
                    <a:pt x="18" y="21"/>
                  </a:cubicBezTo>
                  <a:cubicBezTo>
                    <a:pt x="15" y="14"/>
                    <a:pt x="8" y="9"/>
                    <a:pt x="0" y="13"/>
                  </a:cubicBezTo>
                  <a:close/>
                </a:path>
              </a:pathLst>
            </a:custGeom>
            <a:solidFill>
              <a:srgbClr val="27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8E7F45C-D18C-63C1-45FA-0BE1A544CD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6943" y="2256955"/>
              <a:ext cx="214802" cy="852663"/>
            </a:xfrm>
            <a:custGeom>
              <a:avLst/>
              <a:gdLst>
                <a:gd name="T0" fmla="*/ 66 w 153"/>
                <a:gd name="T1" fmla="*/ 0 h 608"/>
                <a:gd name="T2" fmla="*/ 90 w 153"/>
                <a:gd name="T3" fmla="*/ 35 h 608"/>
                <a:gd name="T4" fmla="*/ 87 w 153"/>
                <a:gd name="T5" fmla="*/ 56 h 608"/>
                <a:gd name="T6" fmla="*/ 82 w 153"/>
                <a:gd name="T7" fmla="*/ 68 h 608"/>
                <a:gd name="T8" fmla="*/ 80 w 153"/>
                <a:gd name="T9" fmla="*/ 77 h 608"/>
                <a:gd name="T10" fmla="*/ 83 w 153"/>
                <a:gd name="T11" fmla="*/ 83 h 608"/>
                <a:gd name="T12" fmla="*/ 92 w 153"/>
                <a:gd name="T13" fmla="*/ 89 h 608"/>
                <a:gd name="T14" fmla="*/ 108 w 153"/>
                <a:gd name="T15" fmla="*/ 97 h 608"/>
                <a:gd name="T16" fmla="*/ 130 w 153"/>
                <a:gd name="T17" fmla="*/ 109 h 608"/>
                <a:gd name="T18" fmla="*/ 133 w 153"/>
                <a:gd name="T19" fmla="*/ 126 h 608"/>
                <a:gd name="T20" fmla="*/ 138 w 153"/>
                <a:gd name="T21" fmla="*/ 146 h 608"/>
                <a:gd name="T22" fmla="*/ 145 w 153"/>
                <a:gd name="T23" fmla="*/ 201 h 608"/>
                <a:gd name="T24" fmla="*/ 118 w 153"/>
                <a:gd name="T25" fmla="*/ 211 h 608"/>
                <a:gd name="T26" fmla="*/ 120 w 153"/>
                <a:gd name="T27" fmla="*/ 231 h 608"/>
                <a:gd name="T28" fmla="*/ 122 w 153"/>
                <a:gd name="T29" fmla="*/ 254 h 608"/>
                <a:gd name="T30" fmla="*/ 121 w 153"/>
                <a:gd name="T31" fmla="*/ 323 h 608"/>
                <a:gd name="T32" fmla="*/ 121 w 153"/>
                <a:gd name="T33" fmla="*/ 393 h 608"/>
                <a:gd name="T34" fmla="*/ 102 w 153"/>
                <a:gd name="T35" fmla="*/ 397 h 608"/>
                <a:gd name="T36" fmla="*/ 94 w 153"/>
                <a:gd name="T37" fmla="*/ 396 h 608"/>
                <a:gd name="T38" fmla="*/ 92 w 153"/>
                <a:gd name="T39" fmla="*/ 420 h 608"/>
                <a:gd name="T40" fmla="*/ 90 w 153"/>
                <a:gd name="T41" fmla="*/ 487 h 608"/>
                <a:gd name="T42" fmla="*/ 85 w 153"/>
                <a:gd name="T43" fmla="*/ 540 h 608"/>
                <a:gd name="T44" fmla="*/ 95 w 153"/>
                <a:gd name="T45" fmla="*/ 581 h 608"/>
                <a:gd name="T46" fmla="*/ 105 w 153"/>
                <a:gd name="T47" fmla="*/ 595 h 608"/>
                <a:gd name="T48" fmla="*/ 107 w 153"/>
                <a:gd name="T49" fmla="*/ 603 h 608"/>
                <a:gd name="T50" fmla="*/ 77 w 153"/>
                <a:gd name="T51" fmla="*/ 601 h 608"/>
                <a:gd name="T52" fmla="*/ 73 w 153"/>
                <a:gd name="T53" fmla="*/ 584 h 608"/>
                <a:gd name="T54" fmla="*/ 66 w 153"/>
                <a:gd name="T55" fmla="*/ 574 h 608"/>
                <a:gd name="T56" fmla="*/ 66 w 153"/>
                <a:gd name="T57" fmla="*/ 579 h 608"/>
                <a:gd name="T58" fmla="*/ 72 w 153"/>
                <a:gd name="T59" fmla="*/ 598 h 608"/>
                <a:gd name="T60" fmla="*/ 66 w 153"/>
                <a:gd name="T61" fmla="*/ 608 h 608"/>
                <a:gd name="T62" fmla="*/ 41 w 153"/>
                <a:gd name="T63" fmla="*/ 598 h 608"/>
                <a:gd name="T64" fmla="*/ 39 w 153"/>
                <a:gd name="T65" fmla="*/ 572 h 608"/>
                <a:gd name="T66" fmla="*/ 39 w 153"/>
                <a:gd name="T67" fmla="*/ 549 h 608"/>
                <a:gd name="T68" fmla="*/ 31 w 153"/>
                <a:gd name="T69" fmla="*/ 496 h 608"/>
                <a:gd name="T70" fmla="*/ 24 w 153"/>
                <a:gd name="T71" fmla="*/ 432 h 608"/>
                <a:gd name="T72" fmla="*/ 26 w 153"/>
                <a:gd name="T73" fmla="*/ 400 h 608"/>
                <a:gd name="T74" fmla="*/ 26 w 153"/>
                <a:gd name="T75" fmla="*/ 392 h 608"/>
                <a:gd name="T76" fmla="*/ 8 w 153"/>
                <a:gd name="T77" fmla="*/ 388 h 608"/>
                <a:gd name="T78" fmla="*/ 10 w 153"/>
                <a:gd name="T79" fmla="*/ 330 h 608"/>
                <a:gd name="T80" fmla="*/ 12 w 153"/>
                <a:gd name="T81" fmla="*/ 276 h 608"/>
                <a:gd name="T82" fmla="*/ 14 w 153"/>
                <a:gd name="T83" fmla="*/ 257 h 608"/>
                <a:gd name="T84" fmla="*/ 14 w 153"/>
                <a:gd name="T85" fmla="*/ 244 h 608"/>
                <a:gd name="T86" fmla="*/ 17 w 153"/>
                <a:gd name="T87" fmla="*/ 225 h 608"/>
                <a:gd name="T88" fmla="*/ 3 w 153"/>
                <a:gd name="T89" fmla="*/ 214 h 608"/>
                <a:gd name="T90" fmla="*/ 0 w 153"/>
                <a:gd name="T91" fmla="*/ 161 h 608"/>
                <a:gd name="T92" fmla="*/ 3 w 153"/>
                <a:gd name="T93" fmla="*/ 116 h 608"/>
                <a:gd name="T94" fmla="*/ 10 w 153"/>
                <a:gd name="T95" fmla="*/ 105 h 608"/>
                <a:gd name="T96" fmla="*/ 31 w 153"/>
                <a:gd name="T97" fmla="*/ 98 h 608"/>
                <a:gd name="T98" fmla="*/ 45 w 153"/>
                <a:gd name="T99" fmla="*/ 85 h 608"/>
                <a:gd name="T100" fmla="*/ 50 w 153"/>
                <a:gd name="T101" fmla="*/ 74 h 608"/>
                <a:gd name="T102" fmla="*/ 44 w 153"/>
                <a:gd name="T103" fmla="*/ 58 h 608"/>
                <a:gd name="T104" fmla="*/ 39 w 153"/>
                <a:gd name="T105" fmla="*/ 34 h 608"/>
                <a:gd name="T106" fmla="*/ 66 w 153"/>
                <a:gd name="T10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" h="608">
                  <a:moveTo>
                    <a:pt x="66" y="0"/>
                  </a:moveTo>
                  <a:cubicBezTo>
                    <a:pt x="86" y="0"/>
                    <a:pt x="90" y="16"/>
                    <a:pt x="90" y="35"/>
                  </a:cubicBezTo>
                  <a:cubicBezTo>
                    <a:pt x="95" y="35"/>
                    <a:pt x="92" y="56"/>
                    <a:pt x="87" y="56"/>
                  </a:cubicBezTo>
                  <a:cubicBezTo>
                    <a:pt x="88" y="58"/>
                    <a:pt x="85" y="67"/>
                    <a:pt x="82" y="68"/>
                  </a:cubicBezTo>
                  <a:cubicBezTo>
                    <a:pt x="80" y="70"/>
                    <a:pt x="80" y="72"/>
                    <a:pt x="80" y="77"/>
                  </a:cubicBezTo>
                  <a:cubicBezTo>
                    <a:pt x="80" y="81"/>
                    <a:pt x="83" y="83"/>
                    <a:pt x="83" y="83"/>
                  </a:cubicBezTo>
                  <a:cubicBezTo>
                    <a:pt x="83" y="83"/>
                    <a:pt x="91" y="85"/>
                    <a:pt x="92" y="89"/>
                  </a:cubicBezTo>
                  <a:cubicBezTo>
                    <a:pt x="92" y="94"/>
                    <a:pt x="100" y="97"/>
                    <a:pt x="108" y="97"/>
                  </a:cubicBezTo>
                  <a:cubicBezTo>
                    <a:pt x="116" y="98"/>
                    <a:pt x="130" y="103"/>
                    <a:pt x="130" y="109"/>
                  </a:cubicBezTo>
                  <a:cubicBezTo>
                    <a:pt x="130" y="114"/>
                    <a:pt x="131" y="126"/>
                    <a:pt x="133" y="126"/>
                  </a:cubicBezTo>
                  <a:cubicBezTo>
                    <a:pt x="136" y="125"/>
                    <a:pt x="136" y="136"/>
                    <a:pt x="138" y="146"/>
                  </a:cubicBezTo>
                  <a:cubicBezTo>
                    <a:pt x="140" y="157"/>
                    <a:pt x="153" y="191"/>
                    <a:pt x="145" y="201"/>
                  </a:cubicBezTo>
                  <a:cubicBezTo>
                    <a:pt x="137" y="211"/>
                    <a:pt x="118" y="211"/>
                    <a:pt x="118" y="211"/>
                  </a:cubicBezTo>
                  <a:cubicBezTo>
                    <a:pt x="118" y="211"/>
                    <a:pt x="119" y="217"/>
                    <a:pt x="120" y="231"/>
                  </a:cubicBezTo>
                  <a:cubicBezTo>
                    <a:pt x="122" y="244"/>
                    <a:pt x="125" y="254"/>
                    <a:pt x="122" y="254"/>
                  </a:cubicBezTo>
                  <a:cubicBezTo>
                    <a:pt x="120" y="254"/>
                    <a:pt x="121" y="299"/>
                    <a:pt x="121" y="323"/>
                  </a:cubicBezTo>
                  <a:cubicBezTo>
                    <a:pt x="121" y="346"/>
                    <a:pt x="121" y="389"/>
                    <a:pt x="121" y="393"/>
                  </a:cubicBezTo>
                  <a:cubicBezTo>
                    <a:pt x="121" y="397"/>
                    <a:pt x="107" y="397"/>
                    <a:pt x="102" y="397"/>
                  </a:cubicBezTo>
                  <a:cubicBezTo>
                    <a:pt x="98" y="397"/>
                    <a:pt x="94" y="396"/>
                    <a:pt x="94" y="396"/>
                  </a:cubicBezTo>
                  <a:cubicBezTo>
                    <a:pt x="94" y="396"/>
                    <a:pt x="93" y="410"/>
                    <a:pt x="92" y="420"/>
                  </a:cubicBezTo>
                  <a:cubicBezTo>
                    <a:pt x="91" y="429"/>
                    <a:pt x="91" y="475"/>
                    <a:pt x="90" y="487"/>
                  </a:cubicBezTo>
                  <a:cubicBezTo>
                    <a:pt x="89" y="498"/>
                    <a:pt x="84" y="524"/>
                    <a:pt x="85" y="540"/>
                  </a:cubicBezTo>
                  <a:cubicBezTo>
                    <a:pt x="85" y="557"/>
                    <a:pt x="89" y="573"/>
                    <a:pt x="95" y="581"/>
                  </a:cubicBezTo>
                  <a:cubicBezTo>
                    <a:pt x="100" y="589"/>
                    <a:pt x="101" y="592"/>
                    <a:pt x="105" y="595"/>
                  </a:cubicBezTo>
                  <a:cubicBezTo>
                    <a:pt x="108" y="598"/>
                    <a:pt x="115" y="602"/>
                    <a:pt x="107" y="603"/>
                  </a:cubicBezTo>
                  <a:cubicBezTo>
                    <a:pt x="99" y="603"/>
                    <a:pt x="81" y="604"/>
                    <a:pt x="77" y="601"/>
                  </a:cubicBezTo>
                  <a:cubicBezTo>
                    <a:pt x="74" y="598"/>
                    <a:pt x="76" y="589"/>
                    <a:pt x="73" y="584"/>
                  </a:cubicBezTo>
                  <a:cubicBezTo>
                    <a:pt x="70" y="579"/>
                    <a:pt x="66" y="574"/>
                    <a:pt x="66" y="574"/>
                  </a:cubicBezTo>
                  <a:cubicBezTo>
                    <a:pt x="66" y="579"/>
                    <a:pt x="66" y="579"/>
                    <a:pt x="66" y="579"/>
                  </a:cubicBezTo>
                  <a:cubicBezTo>
                    <a:pt x="66" y="579"/>
                    <a:pt x="74" y="594"/>
                    <a:pt x="72" y="598"/>
                  </a:cubicBezTo>
                  <a:cubicBezTo>
                    <a:pt x="71" y="602"/>
                    <a:pt x="72" y="608"/>
                    <a:pt x="66" y="608"/>
                  </a:cubicBezTo>
                  <a:cubicBezTo>
                    <a:pt x="60" y="608"/>
                    <a:pt x="43" y="604"/>
                    <a:pt x="41" y="598"/>
                  </a:cubicBezTo>
                  <a:cubicBezTo>
                    <a:pt x="39" y="593"/>
                    <a:pt x="41" y="576"/>
                    <a:pt x="39" y="572"/>
                  </a:cubicBezTo>
                  <a:cubicBezTo>
                    <a:pt x="36" y="567"/>
                    <a:pt x="38" y="558"/>
                    <a:pt x="39" y="549"/>
                  </a:cubicBezTo>
                  <a:cubicBezTo>
                    <a:pt x="40" y="540"/>
                    <a:pt x="38" y="513"/>
                    <a:pt x="31" y="496"/>
                  </a:cubicBezTo>
                  <a:cubicBezTo>
                    <a:pt x="25" y="479"/>
                    <a:pt x="24" y="446"/>
                    <a:pt x="24" y="432"/>
                  </a:cubicBezTo>
                  <a:cubicBezTo>
                    <a:pt x="25" y="417"/>
                    <a:pt x="27" y="407"/>
                    <a:pt x="26" y="400"/>
                  </a:cubicBezTo>
                  <a:cubicBezTo>
                    <a:pt x="26" y="393"/>
                    <a:pt x="26" y="392"/>
                    <a:pt x="26" y="392"/>
                  </a:cubicBezTo>
                  <a:cubicBezTo>
                    <a:pt x="26" y="392"/>
                    <a:pt x="8" y="392"/>
                    <a:pt x="8" y="388"/>
                  </a:cubicBezTo>
                  <a:cubicBezTo>
                    <a:pt x="8" y="385"/>
                    <a:pt x="10" y="347"/>
                    <a:pt x="10" y="330"/>
                  </a:cubicBezTo>
                  <a:cubicBezTo>
                    <a:pt x="10" y="313"/>
                    <a:pt x="11" y="290"/>
                    <a:pt x="12" y="276"/>
                  </a:cubicBezTo>
                  <a:cubicBezTo>
                    <a:pt x="14" y="262"/>
                    <a:pt x="14" y="257"/>
                    <a:pt x="14" y="257"/>
                  </a:cubicBezTo>
                  <a:cubicBezTo>
                    <a:pt x="14" y="257"/>
                    <a:pt x="12" y="255"/>
                    <a:pt x="14" y="244"/>
                  </a:cubicBezTo>
                  <a:cubicBezTo>
                    <a:pt x="15" y="234"/>
                    <a:pt x="17" y="225"/>
                    <a:pt x="17" y="225"/>
                  </a:cubicBezTo>
                  <a:cubicBezTo>
                    <a:pt x="17" y="225"/>
                    <a:pt x="6" y="225"/>
                    <a:pt x="3" y="214"/>
                  </a:cubicBezTo>
                  <a:cubicBezTo>
                    <a:pt x="0" y="203"/>
                    <a:pt x="0" y="184"/>
                    <a:pt x="0" y="161"/>
                  </a:cubicBezTo>
                  <a:cubicBezTo>
                    <a:pt x="0" y="138"/>
                    <a:pt x="3" y="121"/>
                    <a:pt x="3" y="116"/>
                  </a:cubicBezTo>
                  <a:cubicBezTo>
                    <a:pt x="3" y="110"/>
                    <a:pt x="1" y="107"/>
                    <a:pt x="10" y="105"/>
                  </a:cubicBezTo>
                  <a:cubicBezTo>
                    <a:pt x="18" y="103"/>
                    <a:pt x="24" y="104"/>
                    <a:pt x="31" y="98"/>
                  </a:cubicBezTo>
                  <a:cubicBezTo>
                    <a:pt x="39" y="93"/>
                    <a:pt x="41" y="87"/>
                    <a:pt x="45" y="85"/>
                  </a:cubicBezTo>
                  <a:cubicBezTo>
                    <a:pt x="48" y="82"/>
                    <a:pt x="52" y="78"/>
                    <a:pt x="50" y="74"/>
                  </a:cubicBezTo>
                  <a:cubicBezTo>
                    <a:pt x="48" y="70"/>
                    <a:pt x="44" y="66"/>
                    <a:pt x="44" y="58"/>
                  </a:cubicBezTo>
                  <a:cubicBezTo>
                    <a:pt x="37" y="57"/>
                    <a:pt x="35" y="35"/>
                    <a:pt x="39" y="34"/>
                  </a:cubicBezTo>
                  <a:cubicBezTo>
                    <a:pt x="41" y="18"/>
                    <a:pt x="43" y="0"/>
                    <a:pt x="66" y="0"/>
                  </a:cubicBez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10C2365-C68A-8B08-2025-347373548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8825" y="2371794"/>
              <a:ext cx="64262" cy="132094"/>
            </a:xfrm>
            <a:custGeom>
              <a:avLst/>
              <a:gdLst>
                <a:gd name="T0" fmla="*/ 38 w 46"/>
                <a:gd name="T1" fmla="*/ 0 h 94"/>
                <a:gd name="T2" fmla="*/ 39 w 46"/>
                <a:gd name="T3" fmla="*/ 1 h 94"/>
                <a:gd name="T4" fmla="*/ 41 w 46"/>
                <a:gd name="T5" fmla="*/ 2 h 94"/>
                <a:gd name="T6" fmla="*/ 46 w 46"/>
                <a:gd name="T7" fmla="*/ 43 h 94"/>
                <a:gd name="T8" fmla="*/ 37 w 46"/>
                <a:gd name="T9" fmla="*/ 77 h 94"/>
                <a:gd name="T10" fmla="*/ 34 w 46"/>
                <a:gd name="T11" fmla="*/ 94 h 94"/>
                <a:gd name="T12" fmla="*/ 26 w 46"/>
                <a:gd name="T13" fmla="*/ 67 h 94"/>
                <a:gd name="T14" fmla="*/ 7 w 46"/>
                <a:gd name="T15" fmla="*/ 29 h 94"/>
                <a:gd name="T16" fmla="*/ 0 w 46"/>
                <a:gd name="T17" fmla="*/ 3 h 94"/>
                <a:gd name="T18" fmla="*/ 1 w 46"/>
                <a:gd name="T19" fmla="*/ 3 h 94"/>
                <a:gd name="T20" fmla="*/ 4 w 46"/>
                <a:gd name="T21" fmla="*/ 0 h 94"/>
                <a:gd name="T22" fmla="*/ 9 w 46"/>
                <a:gd name="T23" fmla="*/ 14 h 94"/>
                <a:gd name="T24" fmla="*/ 20 w 46"/>
                <a:gd name="T25" fmla="*/ 24 h 94"/>
                <a:gd name="T26" fmla="*/ 20 w 46"/>
                <a:gd name="T27" fmla="*/ 34 h 94"/>
                <a:gd name="T28" fmla="*/ 25 w 46"/>
                <a:gd name="T29" fmla="*/ 41 h 94"/>
                <a:gd name="T30" fmla="*/ 26 w 46"/>
                <a:gd name="T31" fmla="*/ 32 h 94"/>
                <a:gd name="T32" fmla="*/ 32 w 46"/>
                <a:gd name="T33" fmla="*/ 26 h 94"/>
                <a:gd name="T34" fmla="*/ 38 w 46"/>
                <a:gd name="T3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94">
                  <a:moveTo>
                    <a:pt x="38" y="0"/>
                  </a:moveTo>
                  <a:cubicBezTo>
                    <a:pt x="38" y="1"/>
                    <a:pt x="39" y="1"/>
                    <a:pt x="39" y="1"/>
                  </a:cubicBezTo>
                  <a:cubicBezTo>
                    <a:pt x="39" y="1"/>
                    <a:pt x="40" y="2"/>
                    <a:pt x="41" y="2"/>
                  </a:cubicBezTo>
                  <a:cubicBezTo>
                    <a:pt x="44" y="8"/>
                    <a:pt x="46" y="34"/>
                    <a:pt x="46" y="43"/>
                  </a:cubicBezTo>
                  <a:cubicBezTo>
                    <a:pt x="46" y="51"/>
                    <a:pt x="40" y="68"/>
                    <a:pt x="37" y="77"/>
                  </a:cubicBezTo>
                  <a:cubicBezTo>
                    <a:pt x="34" y="85"/>
                    <a:pt x="34" y="94"/>
                    <a:pt x="34" y="94"/>
                  </a:cubicBezTo>
                  <a:cubicBezTo>
                    <a:pt x="34" y="94"/>
                    <a:pt x="30" y="79"/>
                    <a:pt x="26" y="67"/>
                  </a:cubicBezTo>
                  <a:cubicBezTo>
                    <a:pt x="22" y="55"/>
                    <a:pt x="13" y="40"/>
                    <a:pt x="7" y="29"/>
                  </a:cubicBezTo>
                  <a:cubicBezTo>
                    <a:pt x="2" y="20"/>
                    <a:pt x="1" y="11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5" y="4"/>
                    <a:pt x="7" y="11"/>
                    <a:pt x="9" y="14"/>
                  </a:cubicBezTo>
                  <a:cubicBezTo>
                    <a:pt x="12" y="19"/>
                    <a:pt x="18" y="21"/>
                    <a:pt x="20" y="24"/>
                  </a:cubicBezTo>
                  <a:cubicBezTo>
                    <a:pt x="23" y="27"/>
                    <a:pt x="18" y="30"/>
                    <a:pt x="20" y="34"/>
                  </a:cubicBezTo>
                  <a:cubicBezTo>
                    <a:pt x="23" y="39"/>
                    <a:pt x="25" y="41"/>
                    <a:pt x="25" y="41"/>
                  </a:cubicBezTo>
                  <a:cubicBezTo>
                    <a:pt x="25" y="41"/>
                    <a:pt x="24" y="36"/>
                    <a:pt x="26" y="32"/>
                  </a:cubicBezTo>
                  <a:cubicBezTo>
                    <a:pt x="27" y="29"/>
                    <a:pt x="30" y="32"/>
                    <a:pt x="32" y="26"/>
                  </a:cubicBezTo>
                  <a:cubicBezTo>
                    <a:pt x="34" y="20"/>
                    <a:pt x="36" y="9"/>
                    <a:pt x="38" y="0"/>
                  </a:cubicBezTo>
                  <a:close/>
                </a:path>
              </a:pathLst>
            </a:cu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C9EB12B-B4A1-2A46-D5D5-3CA62E5D8C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1685" y="2575291"/>
              <a:ext cx="94013" cy="43436"/>
            </a:xfrm>
            <a:custGeom>
              <a:avLst/>
              <a:gdLst>
                <a:gd name="T0" fmla="*/ 31 w 67"/>
                <a:gd name="T1" fmla="*/ 0 h 31"/>
                <a:gd name="T2" fmla="*/ 35 w 67"/>
                <a:gd name="T3" fmla="*/ 0 h 31"/>
                <a:gd name="T4" fmla="*/ 47 w 67"/>
                <a:gd name="T5" fmla="*/ 17 h 31"/>
                <a:gd name="T6" fmla="*/ 67 w 67"/>
                <a:gd name="T7" fmla="*/ 21 h 31"/>
                <a:gd name="T8" fmla="*/ 52 w 67"/>
                <a:gd name="T9" fmla="*/ 26 h 31"/>
                <a:gd name="T10" fmla="*/ 40 w 67"/>
                <a:gd name="T11" fmla="*/ 23 h 31"/>
                <a:gd name="T12" fmla="*/ 15 w 67"/>
                <a:gd name="T13" fmla="*/ 29 h 31"/>
                <a:gd name="T14" fmla="*/ 0 w 67"/>
                <a:gd name="T15" fmla="*/ 23 h 31"/>
                <a:gd name="T16" fmla="*/ 23 w 67"/>
                <a:gd name="T17" fmla="*/ 20 h 31"/>
                <a:gd name="T18" fmla="*/ 31 w 67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31">
                  <a:moveTo>
                    <a:pt x="31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40" y="14"/>
                    <a:pt x="47" y="17"/>
                  </a:cubicBezTo>
                  <a:cubicBezTo>
                    <a:pt x="54" y="20"/>
                    <a:pt x="67" y="21"/>
                    <a:pt x="67" y="21"/>
                  </a:cubicBezTo>
                  <a:cubicBezTo>
                    <a:pt x="67" y="21"/>
                    <a:pt x="60" y="26"/>
                    <a:pt x="52" y="26"/>
                  </a:cubicBezTo>
                  <a:cubicBezTo>
                    <a:pt x="43" y="26"/>
                    <a:pt x="40" y="23"/>
                    <a:pt x="40" y="23"/>
                  </a:cubicBezTo>
                  <a:cubicBezTo>
                    <a:pt x="40" y="23"/>
                    <a:pt x="27" y="31"/>
                    <a:pt x="15" y="29"/>
                  </a:cubicBezTo>
                  <a:cubicBezTo>
                    <a:pt x="3" y="27"/>
                    <a:pt x="0" y="23"/>
                    <a:pt x="0" y="23"/>
                  </a:cubicBezTo>
                  <a:cubicBezTo>
                    <a:pt x="0" y="23"/>
                    <a:pt x="16" y="26"/>
                    <a:pt x="23" y="20"/>
                  </a:cubicBezTo>
                  <a:cubicBezTo>
                    <a:pt x="30" y="15"/>
                    <a:pt x="30" y="10"/>
                    <a:pt x="31" y="0"/>
                  </a:cubicBezTo>
                  <a:close/>
                </a:path>
              </a:pathLst>
            </a:cu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67AAC939-51A8-BFFB-1778-4462C78E2F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2966" y="1687522"/>
              <a:ext cx="907405" cy="2178960"/>
            </a:xfrm>
            <a:custGeom>
              <a:avLst/>
              <a:gdLst>
                <a:gd name="T0" fmla="*/ 564 w 647"/>
                <a:gd name="T1" fmla="*/ 327 h 1554"/>
                <a:gd name="T2" fmla="*/ 629 w 647"/>
                <a:gd name="T3" fmla="*/ 625 h 1554"/>
                <a:gd name="T4" fmla="*/ 542 w 647"/>
                <a:gd name="T5" fmla="*/ 747 h 1554"/>
                <a:gd name="T6" fmla="*/ 540 w 647"/>
                <a:gd name="T7" fmla="*/ 590 h 1554"/>
                <a:gd name="T8" fmla="*/ 540 w 647"/>
                <a:gd name="T9" fmla="*/ 540 h 1554"/>
                <a:gd name="T10" fmla="*/ 396 w 647"/>
                <a:gd name="T11" fmla="*/ 13 h 1554"/>
                <a:gd name="T12" fmla="*/ 436 w 647"/>
                <a:gd name="T13" fmla="*/ 46 h 1554"/>
                <a:gd name="T14" fmla="*/ 448 w 647"/>
                <a:gd name="T15" fmla="*/ 135 h 1554"/>
                <a:gd name="T16" fmla="*/ 430 w 647"/>
                <a:gd name="T17" fmla="*/ 171 h 1554"/>
                <a:gd name="T18" fmla="*/ 425 w 647"/>
                <a:gd name="T19" fmla="*/ 227 h 1554"/>
                <a:gd name="T20" fmla="*/ 510 w 647"/>
                <a:gd name="T21" fmla="*/ 276 h 1554"/>
                <a:gd name="T22" fmla="*/ 540 w 647"/>
                <a:gd name="T23" fmla="*/ 540 h 1554"/>
                <a:gd name="T24" fmla="*/ 528 w 647"/>
                <a:gd name="T25" fmla="*/ 624 h 1554"/>
                <a:gd name="T26" fmla="*/ 540 w 647"/>
                <a:gd name="T27" fmla="*/ 747 h 1554"/>
                <a:gd name="T28" fmla="*/ 514 w 647"/>
                <a:gd name="T29" fmla="*/ 771 h 1554"/>
                <a:gd name="T30" fmla="*/ 479 w 647"/>
                <a:gd name="T31" fmla="*/ 865 h 1554"/>
                <a:gd name="T32" fmla="*/ 431 w 647"/>
                <a:gd name="T33" fmla="*/ 1206 h 1554"/>
                <a:gd name="T34" fmla="*/ 398 w 647"/>
                <a:gd name="T35" fmla="*/ 1394 h 1554"/>
                <a:gd name="T36" fmla="*/ 413 w 647"/>
                <a:gd name="T37" fmla="*/ 1477 h 1554"/>
                <a:gd name="T38" fmla="*/ 399 w 647"/>
                <a:gd name="T39" fmla="*/ 1534 h 1554"/>
                <a:gd name="T40" fmla="*/ 327 w 647"/>
                <a:gd name="T41" fmla="*/ 1511 h 1554"/>
                <a:gd name="T42" fmla="*/ 332 w 647"/>
                <a:gd name="T43" fmla="*/ 1451 h 1554"/>
                <a:gd name="T44" fmla="*/ 326 w 647"/>
                <a:gd name="T45" fmla="*/ 1382 h 1554"/>
                <a:gd name="T46" fmla="*/ 328 w 647"/>
                <a:gd name="T47" fmla="*/ 1260 h 1554"/>
                <a:gd name="T48" fmla="*/ 340 w 647"/>
                <a:gd name="T49" fmla="*/ 1153 h 1554"/>
                <a:gd name="T50" fmla="*/ 333 w 647"/>
                <a:gd name="T51" fmla="*/ 1004 h 1554"/>
                <a:gd name="T52" fmla="*/ 299 w 647"/>
                <a:gd name="T53" fmla="*/ 947 h 1554"/>
                <a:gd name="T54" fmla="*/ 189 w 647"/>
                <a:gd name="T55" fmla="*/ 1362 h 1554"/>
                <a:gd name="T56" fmla="*/ 195 w 647"/>
                <a:gd name="T57" fmla="*/ 563 h 1554"/>
                <a:gd name="T58" fmla="*/ 189 w 647"/>
                <a:gd name="T59" fmla="*/ 525 h 1554"/>
                <a:gd name="T60" fmla="*/ 228 w 647"/>
                <a:gd name="T61" fmla="*/ 260 h 1554"/>
                <a:gd name="T62" fmla="*/ 326 w 647"/>
                <a:gd name="T63" fmla="*/ 222 h 1554"/>
                <a:gd name="T64" fmla="*/ 311 w 647"/>
                <a:gd name="T65" fmla="*/ 159 h 1554"/>
                <a:gd name="T66" fmla="*/ 317 w 647"/>
                <a:gd name="T67" fmla="*/ 83 h 1554"/>
                <a:gd name="T68" fmla="*/ 347 w 647"/>
                <a:gd name="T69" fmla="*/ 26 h 1554"/>
                <a:gd name="T70" fmla="*/ 396 w 647"/>
                <a:gd name="T71" fmla="*/ 13 h 1554"/>
                <a:gd name="T72" fmla="*/ 185 w 647"/>
                <a:gd name="T73" fmla="*/ 1381 h 1554"/>
                <a:gd name="T74" fmla="*/ 157 w 647"/>
                <a:gd name="T75" fmla="*/ 1489 h 1554"/>
                <a:gd name="T76" fmla="*/ 119 w 647"/>
                <a:gd name="T77" fmla="*/ 1505 h 1554"/>
                <a:gd name="T78" fmla="*/ 0 w 647"/>
                <a:gd name="T79" fmla="*/ 1541 h 1554"/>
                <a:gd name="T80" fmla="*/ 60 w 647"/>
                <a:gd name="T81" fmla="*/ 1461 h 1554"/>
                <a:gd name="T82" fmla="*/ 90 w 647"/>
                <a:gd name="T83" fmla="*/ 1320 h 1554"/>
                <a:gd name="T84" fmla="*/ 162 w 647"/>
                <a:gd name="T85" fmla="*/ 941 h 1554"/>
                <a:gd name="T86" fmla="*/ 184 w 647"/>
                <a:gd name="T87" fmla="*/ 794 h 1554"/>
                <a:gd name="T88" fmla="*/ 158 w 647"/>
                <a:gd name="T89" fmla="*/ 778 h 1554"/>
                <a:gd name="T90" fmla="*/ 150 w 647"/>
                <a:gd name="T91" fmla="*/ 732 h 1554"/>
                <a:gd name="T92" fmla="*/ 99 w 647"/>
                <a:gd name="T93" fmla="*/ 588 h 1554"/>
                <a:gd name="T94" fmla="*/ 136 w 647"/>
                <a:gd name="T95" fmla="*/ 409 h 1554"/>
                <a:gd name="T96" fmla="*/ 176 w 647"/>
                <a:gd name="T97" fmla="*/ 286 h 1554"/>
                <a:gd name="T98" fmla="*/ 189 w 647"/>
                <a:gd name="T99" fmla="*/ 525 h 1554"/>
                <a:gd name="T100" fmla="*/ 179 w 647"/>
                <a:gd name="T101" fmla="*/ 560 h 1554"/>
                <a:gd name="T102" fmla="*/ 189 w 647"/>
                <a:gd name="T103" fmla="*/ 611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7" h="1554">
                  <a:moveTo>
                    <a:pt x="540" y="289"/>
                  </a:moveTo>
                  <a:cubicBezTo>
                    <a:pt x="551" y="296"/>
                    <a:pt x="560" y="307"/>
                    <a:pt x="564" y="327"/>
                  </a:cubicBezTo>
                  <a:cubicBezTo>
                    <a:pt x="571" y="363"/>
                    <a:pt x="608" y="485"/>
                    <a:pt x="626" y="518"/>
                  </a:cubicBezTo>
                  <a:cubicBezTo>
                    <a:pt x="645" y="552"/>
                    <a:pt x="647" y="597"/>
                    <a:pt x="629" y="625"/>
                  </a:cubicBezTo>
                  <a:cubicBezTo>
                    <a:pt x="610" y="653"/>
                    <a:pt x="567" y="722"/>
                    <a:pt x="560" y="732"/>
                  </a:cubicBezTo>
                  <a:cubicBezTo>
                    <a:pt x="554" y="741"/>
                    <a:pt x="552" y="748"/>
                    <a:pt x="542" y="747"/>
                  </a:cubicBezTo>
                  <a:cubicBezTo>
                    <a:pt x="541" y="747"/>
                    <a:pt x="541" y="747"/>
                    <a:pt x="540" y="747"/>
                  </a:cubicBezTo>
                  <a:cubicBezTo>
                    <a:pt x="540" y="590"/>
                    <a:pt x="540" y="590"/>
                    <a:pt x="540" y="590"/>
                  </a:cubicBezTo>
                  <a:cubicBezTo>
                    <a:pt x="549" y="577"/>
                    <a:pt x="558" y="566"/>
                    <a:pt x="555" y="559"/>
                  </a:cubicBezTo>
                  <a:cubicBezTo>
                    <a:pt x="549" y="548"/>
                    <a:pt x="545" y="547"/>
                    <a:pt x="540" y="540"/>
                  </a:cubicBezTo>
                  <a:lnTo>
                    <a:pt x="540" y="289"/>
                  </a:lnTo>
                  <a:close/>
                  <a:moveTo>
                    <a:pt x="396" y="13"/>
                  </a:moveTo>
                  <a:cubicBezTo>
                    <a:pt x="404" y="20"/>
                    <a:pt x="414" y="33"/>
                    <a:pt x="422" y="29"/>
                  </a:cubicBezTo>
                  <a:cubicBezTo>
                    <a:pt x="430" y="24"/>
                    <a:pt x="427" y="46"/>
                    <a:pt x="436" y="46"/>
                  </a:cubicBezTo>
                  <a:cubicBezTo>
                    <a:pt x="445" y="46"/>
                    <a:pt x="456" y="77"/>
                    <a:pt x="454" y="94"/>
                  </a:cubicBezTo>
                  <a:cubicBezTo>
                    <a:pt x="453" y="111"/>
                    <a:pt x="449" y="128"/>
                    <a:pt x="448" y="135"/>
                  </a:cubicBezTo>
                  <a:cubicBezTo>
                    <a:pt x="446" y="142"/>
                    <a:pt x="443" y="170"/>
                    <a:pt x="437" y="170"/>
                  </a:cubicBezTo>
                  <a:cubicBezTo>
                    <a:pt x="432" y="170"/>
                    <a:pt x="430" y="171"/>
                    <a:pt x="430" y="171"/>
                  </a:cubicBezTo>
                  <a:cubicBezTo>
                    <a:pt x="430" y="171"/>
                    <a:pt x="423" y="193"/>
                    <a:pt x="423" y="210"/>
                  </a:cubicBezTo>
                  <a:cubicBezTo>
                    <a:pt x="423" y="227"/>
                    <a:pt x="425" y="227"/>
                    <a:pt x="425" y="227"/>
                  </a:cubicBezTo>
                  <a:cubicBezTo>
                    <a:pt x="435" y="242"/>
                    <a:pt x="435" y="242"/>
                    <a:pt x="435" y="242"/>
                  </a:cubicBezTo>
                  <a:cubicBezTo>
                    <a:pt x="435" y="242"/>
                    <a:pt x="486" y="269"/>
                    <a:pt x="510" y="276"/>
                  </a:cubicBezTo>
                  <a:cubicBezTo>
                    <a:pt x="520" y="279"/>
                    <a:pt x="531" y="283"/>
                    <a:pt x="540" y="289"/>
                  </a:cubicBezTo>
                  <a:cubicBezTo>
                    <a:pt x="540" y="540"/>
                    <a:pt x="540" y="540"/>
                    <a:pt x="540" y="540"/>
                  </a:cubicBezTo>
                  <a:cubicBezTo>
                    <a:pt x="537" y="535"/>
                    <a:pt x="534" y="527"/>
                    <a:pt x="531" y="512"/>
                  </a:cubicBezTo>
                  <a:cubicBezTo>
                    <a:pt x="531" y="544"/>
                    <a:pt x="520" y="592"/>
                    <a:pt x="528" y="624"/>
                  </a:cubicBezTo>
                  <a:cubicBezTo>
                    <a:pt x="527" y="612"/>
                    <a:pt x="533" y="600"/>
                    <a:pt x="540" y="590"/>
                  </a:cubicBezTo>
                  <a:cubicBezTo>
                    <a:pt x="540" y="747"/>
                    <a:pt x="540" y="747"/>
                    <a:pt x="540" y="747"/>
                  </a:cubicBezTo>
                  <a:cubicBezTo>
                    <a:pt x="532" y="746"/>
                    <a:pt x="526" y="747"/>
                    <a:pt x="526" y="747"/>
                  </a:cubicBezTo>
                  <a:cubicBezTo>
                    <a:pt x="526" y="747"/>
                    <a:pt x="522" y="766"/>
                    <a:pt x="514" y="771"/>
                  </a:cubicBezTo>
                  <a:cubicBezTo>
                    <a:pt x="506" y="776"/>
                    <a:pt x="497" y="795"/>
                    <a:pt x="495" y="788"/>
                  </a:cubicBezTo>
                  <a:cubicBezTo>
                    <a:pt x="492" y="782"/>
                    <a:pt x="486" y="836"/>
                    <a:pt x="479" y="865"/>
                  </a:cubicBezTo>
                  <a:cubicBezTo>
                    <a:pt x="473" y="894"/>
                    <a:pt x="442" y="1097"/>
                    <a:pt x="442" y="1126"/>
                  </a:cubicBezTo>
                  <a:cubicBezTo>
                    <a:pt x="442" y="1155"/>
                    <a:pt x="430" y="1185"/>
                    <a:pt x="431" y="1206"/>
                  </a:cubicBezTo>
                  <a:cubicBezTo>
                    <a:pt x="432" y="1227"/>
                    <a:pt x="428" y="1281"/>
                    <a:pt x="427" y="1311"/>
                  </a:cubicBezTo>
                  <a:cubicBezTo>
                    <a:pt x="425" y="1341"/>
                    <a:pt x="398" y="1372"/>
                    <a:pt x="398" y="1394"/>
                  </a:cubicBezTo>
                  <a:cubicBezTo>
                    <a:pt x="398" y="1416"/>
                    <a:pt x="405" y="1427"/>
                    <a:pt x="401" y="1440"/>
                  </a:cubicBezTo>
                  <a:cubicBezTo>
                    <a:pt x="398" y="1452"/>
                    <a:pt x="399" y="1461"/>
                    <a:pt x="413" y="1477"/>
                  </a:cubicBezTo>
                  <a:cubicBezTo>
                    <a:pt x="427" y="1492"/>
                    <a:pt x="432" y="1505"/>
                    <a:pt x="431" y="1517"/>
                  </a:cubicBezTo>
                  <a:cubicBezTo>
                    <a:pt x="430" y="1529"/>
                    <a:pt x="427" y="1533"/>
                    <a:pt x="399" y="1534"/>
                  </a:cubicBezTo>
                  <a:cubicBezTo>
                    <a:pt x="371" y="1535"/>
                    <a:pt x="345" y="1527"/>
                    <a:pt x="345" y="1520"/>
                  </a:cubicBezTo>
                  <a:cubicBezTo>
                    <a:pt x="345" y="1514"/>
                    <a:pt x="335" y="1511"/>
                    <a:pt x="327" y="1511"/>
                  </a:cubicBezTo>
                  <a:cubicBezTo>
                    <a:pt x="319" y="1511"/>
                    <a:pt x="320" y="1503"/>
                    <a:pt x="324" y="1487"/>
                  </a:cubicBezTo>
                  <a:cubicBezTo>
                    <a:pt x="327" y="1471"/>
                    <a:pt x="339" y="1449"/>
                    <a:pt x="332" y="1451"/>
                  </a:cubicBezTo>
                  <a:cubicBezTo>
                    <a:pt x="325" y="1453"/>
                    <a:pt x="319" y="1449"/>
                    <a:pt x="319" y="1426"/>
                  </a:cubicBezTo>
                  <a:cubicBezTo>
                    <a:pt x="319" y="1403"/>
                    <a:pt x="316" y="1396"/>
                    <a:pt x="326" y="1382"/>
                  </a:cubicBezTo>
                  <a:cubicBezTo>
                    <a:pt x="336" y="1368"/>
                    <a:pt x="334" y="1342"/>
                    <a:pt x="332" y="1322"/>
                  </a:cubicBezTo>
                  <a:cubicBezTo>
                    <a:pt x="330" y="1301"/>
                    <a:pt x="323" y="1286"/>
                    <a:pt x="328" y="1260"/>
                  </a:cubicBezTo>
                  <a:cubicBezTo>
                    <a:pt x="334" y="1235"/>
                    <a:pt x="335" y="1204"/>
                    <a:pt x="332" y="1191"/>
                  </a:cubicBezTo>
                  <a:cubicBezTo>
                    <a:pt x="328" y="1178"/>
                    <a:pt x="331" y="1163"/>
                    <a:pt x="340" y="1153"/>
                  </a:cubicBezTo>
                  <a:cubicBezTo>
                    <a:pt x="349" y="1142"/>
                    <a:pt x="335" y="1124"/>
                    <a:pt x="335" y="1112"/>
                  </a:cubicBezTo>
                  <a:cubicBezTo>
                    <a:pt x="335" y="1101"/>
                    <a:pt x="339" y="1052"/>
                    <a:pt x="333" y="1004"/>
                  </a:cubicBezTo>
                  <a:cubicBezTo>
                    <a:pt x="327" y="955"/>
                    <a:pt x="326" y="918"/>
                    <a:pt x="325" y="905"/>
                  </a:cubicBezTo>
                  <a:cubicBezTo>
                    <a:pt x="324" y="893"/>
                    <a:pt x="317" y="898"/>
                    <a:pt x="299" y="947"/>
                  </a:cubicBezTo>
                  <a:cubicBezTo>
                    <a:pt x="282" y="996"/>
                    <a:pt x="238" y="1147"/>
                    <a:pt x="230" y="1181"/>
                  </a:cubicBezTo>
                  <a:cubicBezTo>
                    <a:pt x="223" y="1209"/>
                    <a:pt x="199" y="1315"/>
                    <a:pt x="189" y="1362"/>
                  </a:cubicBezTo>
                  <a:cubicBezTo>
                    <a:pt x="189" y="611"/>
                    <a:pt x="189" y="611"/>
                    <a:pt x="189" y="611"/>
                  </a:cubicBezTo>
                  <a:cubicBezTo>
                    <a:pt x="191" y="608"/>
                    <a:pt x="189" y="582"/>
                    <a:pt x="195" y="563"/>
                  </a:cubicBezTo>
                  <a:cubicBezTo>
                    <a:pt x="202" y="541"/>
                    <a:pt x="205" y="511"/>
                    <a:pt x="206" y="475"/>
                  </a:cubicBezTo>
                  <a:cubicBezTo>
                    <a:pt x="206" y="475"/>
                    <a:pt x="197" y="506"/>
                    <a:pt x="189" y="525"/>
                  </a:cubicBezTo>
                  <a:cubicBezTo>
                    <a:pt x="189" y="269"/>
                    <a:pt x="189" y="269"/>
                    <a:pt x="189" y="269"/>
                  </a:cubicBezTo>
                  <a:cubicBezTo>
                    <a:pt x="197" y="266"/>
                    <a:pt x="209" y="263"/>
                    <a:pt x="228" y="260"/>
                  </a:cubicBezTo>
                  <a:cubicBezTo>
                    <a:pt x="271" y="255"/>
                    <a:pt x="302" y="243"/>
                    <a:pt x="312" y="235"/>
                  </a:cubicBezTo>
                  <a:cubicBezTo>
                    <a:pt x="318" y="230"/>
                    <a:pt x="322" y="226"/>
                    <a:pt x="326" y="222"/>
                  </a:cubicBezTo>
                  <a:cubicBezTo>
                    <a:pt x="329" y="219"/>
                    <a:pt x="334" y="213"/>
                    <a:pt x="329" y="212"/>
                  </a:cubicBezTo>
                  <a:cubicBezTo>
                    <a:pt x="318" y="211"/>
                    <a:pt x="316" y="171"/>
                    <a:pt x="311" y="159"/>
                  </a:cubicBezTo>
                  <a:cubicBezTo>
                    <a:pt x="305" y="147"/>
                    <a:pt x="307" y="138"/>
                    <a:pt x="311" y="127"/>
                  </a:cubicBezTo>
                  <a:cubicBezTo>
                    <a:pt x="315" y="117"/>
                    <a:pt x="308" y="101"/>
                    <a:pt x="317" y="83"/>
                  </a:cubicBezTo>
                  <a:cubicBezTo>
                    <a:pt x="326" y="66"/>
                    <a:pt x="313" y="45"/>
                    <a:pt x="326" y="43"/>
                  </a:cubicBezTo>
                  <a:cubicBezTo>
                    <a:pt x="339" y="41"/>
                    <a:pt x="334" y="26"/>
                    <a:pt x="347" y="26"/>
                  </a:cubicBezTo>
                  <a:cubicBezTo>
                    <a:pt x="360" y="26"/>
                    <a:pt x="361" y="8"/>
                    <a:pt x="373" y="14"/>
                  </a:cubicBezTo>
                  <a:cubicBezTo>
                    <a:pt x="386" y="20"/>
                    <a:pt x="386" y="0"/>
                    <a:pt x="396" y="13"/>
                  </a:cubicBezTo>
                  <a:close/>
                  <a:moveTo>
                    <a:pt x="189" y="1362"/>
                  </a:moveTo>
                  <a:cubicBezTo>
                    <a:pt x="187" y="1370"/>
                    <a:pt x="186" y="1376"/>
                    <a:pt x="185" y="1381"/>
                  </a:cubicBezTo>
                  <a:cubicBezTo>
                    <a:pt x="179" y="1409"/>
                    <a:pt x="172" y="1467"/>
                    <a:pt x="164" y="1467"/>
                  </a:cubicBezTo>
                  <a:cubicBezTo>
                    <a:pt x="156" y="1467"/>
                    <a:pt x="158" y="1473"/>
                    <a:pt x="157" y="1489"/>
                  </a:cubicBezTo>
                  <a:cubicBezTo>
                    <a:pt x="156" y="1505"/>
                    <a:pt x="140" y="1508"/>
                    <a:pt x="131" y="1511"/>
                  </a:cubicBezTo>
                  <a:cubicBezTo>
                    <a:pt x="121" y="1515"/>
                    <a:pt x="119" y="1505"/>
                    <a:pt x="119" y="1505"/>
                  </a:cubicBezTo>
                  <a:cubicBezTo>
                    <a:pt x="119" y="1505"/>
                    <a:pt x="104" y="1537"/>
                    <a:pt x="78" y="1540"/>
                  </a:cubicBezTo>
                  <a:cubicBezTo>
                    <a:pt x="51" y="1544"/>
                    <a:pt x="0" y="1554"/>
                    <a:pt x="0" y="1541"/>
                  </a:cubicBezTo>
                  <a:cubicBezTo>
                    <a:pt x="0" y="1529"/>
                    <a:pt x="6" y="1517"/>
                    <a:pt x="23" y="1507"/>
                  </a:cubicBezTo>
                  <a:cubicBezTo>
                    <a:pt x="41" y="1496"/>
                    <a:pt x="53" y="1468"/>
                    <a:pt x="60" y="1461"/>
                  </a:cubicBezTo>
                  <a:cubicBezTo>
                    <a:pt x="67" y="1455"/>
                    <a:pt x="58" y="1457"/>
                    <a:pt x="64" y="1443"/>
                  </a:cubicBezTo>
                  <a:cubicBezTo>
                    <a:pt x="69" y="1429"/>
                    <a:pt x="87" y="1347"/>
                    <a:pt x="90" y="1320"/>
                  </a:cubicBezTo>
                  <a:cubicBezTo>
                    <a:pt x="94" y="1294"/>
                    <a:pt x="91" y="1203"/>
                    <a:pt x="104" y="1160"/>
                  </a:cubicBezTo>
                  <a:cubicBezTo>
                    <a:pt x="117" y="1117"/>
                    <a:pt x="156" y="979"/>
                    <a:pt x="162" y="941"/>
                  </a:cubicBezTo>
                  <a:cubicBezTo>
                    <a:pt x="168" y="903"/>
                    <a:pt x="176" y="865"/>
                    <a:pt x="176" y="844"/>
                  </a:cubicBezTo>
                  <a:cubicBezTo>
                    <a:pt x="176" y="823"/>
                    <a:pt x="178" y="809"/>
                    <a:pt x="184" y="794"/>
                  </a:cubicBezTo>
                  <a:cubicBezTo>
                    <a:pt x="190" y="779"/>
                    <a:pt x="183" y="759"/>
                    <a:pt x="183" y="759"/>
                  </a:cubicBezTo>
                  <a:cubicBezTo>
                    <a:pt x="183" y="759"/>
                    <a:pt x="168" y="770"/>
                    <a:pt x="158" y="778"/>
                  </a:cubicBezTo>
                  <a:cubicBezTo>
                    <a:pt x="149" y="786"/>
                    <a:pt x="149" y="774"/>
                    <a:pt x="154" y="755"/>
                  </a:cubicBezTo>
                  <a:cubicBezTo>
                    <a:pt x="158" y="737"/>
                    <a:pt x="155" y="726"/>
                    <a:pt x="150" y="732"/>
                  </a:cubicBezTo>
                  <a:cubicBezTo>
                    <a:pt x="146" y="738"/>
                    <a:pt x="142" y="702"/>
                    <a:pt x="131" y="680"/>
                  </a:cubicBezTo>
                  <a:cubicBezTo>
                    <a:pt x="119" y="658"/>
                    <a:pt x="94" y="613"/>
                    <a:pt x="99" y="588"/>
                  </a:cubicBezTo>
                  <a:cubicBezTo>
                    <a:pt x="105" y="562"/>
                    <a:pt x="108" y="517"/>
                    <a:pt x="115" y="495"/>
                  </a:cubicBezTo>
                  <a:cubicBezTo>
                    <a:pt x="121" y="473"/>
                    <a:pt x="128" y="434"/>
                    <a:pt x="136" y="409"/>
                  </a:cubicBezTo>
                  <a:cubicBezTo>
                    <a:pt x="145" y="385"/>
                    <a:pt x="143" y="374"/>
                    <a:pt x="154" y="349"/>
                  </a:cubicBezTo>
                  <a:cubicBezTo>
                    <a:pt x="164" y="325"/>
                    <a:pt x="176" y="297"/>
                    <a:pt x="176" y="286"/>
                  </a:cubicBezTo>
                  <a:cubicBezTo>
                    <a:pt x="176" y="279"/>
                    <a:pt x="179" y="274"/>
                    <a:pt x="189" y="269"/>
                  </a:cubicBezTo>
                  <a:cubicBezTo>
                    <a:pt x="189" y="525"/>
                    <a:pt x="189" y="525"/>
                    <a:pt x="189" y="525"/>
                  </a:cubicBezTo>
                  <a:cubicBezTo>
                    <a:pt x="185" y="532"/>
                    <a:pt x="182" y="538"/>
                    <a:pt x="179" y="539"/>
                  </a:cubicBezTo>
                  <a:cubicBezTo>
                    <a:pt x="170" y="541"/>
                    <a:pt x="169" y="554"/>
                    <a:pt x="179" y="560"/>
                  </a:cubicBezTo>
                  <a:cubicBezTo>
                    <a:pt x="190" y="566"/>
                    <a:pt x="183" y="605"/>
                    <a:pt x="187" y="611"/>
                  </a:cubicBezTo>
                  <a:cubicBezTo>
                    <a:pt x="188" y="611"/>
                    <a:pt x="188" y="612"/>
                    <a:pt x="189" y="611"/>
                  </a:cubicBezTo>
                  <a:lnTo>
                    <a:pt x="189" y="1362"/>
                  </a:lnTo>
                  <a:close/>
                </a:path>
              </a:pathLst>
            </a:cu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74B350B-64AC-9B2B-D7E8-848A591D8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7962" y="1998717"/>
              <a:ext cx="321310" cy="628340"/>
            </a:xfrm>
            <a:custGeom>
              <a:avLst/>
              <a:gdLst>
                <a:gd name="T0" fmla="*/ 185 w 229"/>
                <a:gd name="T1" fmla="*/ 1 h 448"/>
                <a:gd name="T2" fmla="*/ 186 w 229"/>
                <a:gd name="T3" fmla="*/ 5 h 448"/>
                <a:gd name="T4" fmla="*/ 195 w 229"/>
                <a:gd name="T5" fmla="*/ 18 h 448"/>
                <a:gd name="T6" fmla="*/ 194 w 229"/>
                <a:gd name="T7" fmla="*/ 21 h 448"/>
                <a:gd name="T8" fmla="*/ 187 w 229"/>
                <a:gd name="T9" fmla="*/ 179 h 448"/>
                <a:gd name="T10" fmla="*/ 188 w 229"/>
                <a:gd name="T11" fmla="*/ 306 h 448"/>
                <a:gd name="T12" fmla="*/ 210 w 229"/>
                <a:gd name="T13" fmla="*/ 401 h 448"/>
                <a:gd name="T14" fmla="*/ 229 w 229"/>
                <a:gd name="T15" fmla="*/ 446 h 448"/>
                <a:gd name="T16" fmla="*/ 152 w 229"/>
                <a:gd name="T17" fmla="*/ 442 h 448"/>
                <a:gd name="T18" fmla="*/ 25 w 229"/>
                <a:gd name="T19" fmla="*/ 443 h 448"/>
                <a:gd name="T20" fmla="*/ 0 w 229"/>
                <a:gd name="T21" fmla="*/ 433 h 448"/>
                <a:gd name="T22" fmla="*/ 29 w 229"/>
                <a:gd name="T23" fmla="*/ 350 h 448"/>
                <a:gd name="T24" fmla="*/ 53 w 229"/>
                <a:gd name="T25" fmla="*/ 186 h 448"/>
                <a:gd name="T26" fmla="*/ 63 w 229"/>
                <a:gd name="T27" fmla="*/ 39 h 448"/>
                <a:gd name="T28" fmla="*/ 72 w 229"/>
                <a:gd name="T29" fmla="*/ 14 h 448"/>
                <a:gd name="T30" fmla="*/ 73 w 229"/>
                <a:gd name="T31" fmla="*/ 13 h 448"/>
                <a:gd name="T32" fmla="*/ 87 w 229"/>
                <a:gd name="T33" fmla="*/ 0 h 448"/>
                <a:gd name="T34" fmla="*/ 110 w 229"/>
                <a:gd name="T35" fmla="*/ 29 h 448"/>
                <a:gd name="T36" fmla="*/ 146 w 229"/>
                <a:gd name="T37" fmla="*/ 40 h 448"/>
                <a:gd name="T38" fmla="*/ 185 w 229"/>
                <a:gd name="T39" fmla="*/ 1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9" h="448">
                  <a:moveTo>
                    <a:pt x="185" y="1"/>
                  </a:moveTo>
                  <a:cubicBezTo>
                    <a:pt x="185" y="5"/>
                    <a:pt x="186" y="5"/>
                    <a:pt x="186" y="5"/>
                  </a:cubicBezTo>
                  <a:cubicBezTo>
                    <a:pt x="195" y="18"/>
                    <a:pt x="195" y="18"/>
                    <a:pt x="195" y="18"/>
                  </a:cubicBezTo>
                  <a:cubicBezTo>
                    <a:pt x="195" y="19"/>
                    <a:pt x="194" y="20"/>
                    <a:pt x="194" y="21"/>
                  </a:cubicBezTo>
                  <a:cubicBezTo>
                    <a:pt x="191" y="45"/>
                    <a:pt x="187" y="125"/>
                    <a:pt x="187" y="179"/>
                  </a:cubicBezTo>
                  <a:cubicBezTo>
                    <a:pt x="187" y="233"/>
                    <a:pt x="180" y="262"/>
                    <a:pt x="188" y="306"/>
                  </a:cubicBezTo>
                  <a:cubicBezTo>
                    <a:pt x="197" y="350"/>
                    <a:pt x="199" y="375"/>
                    <a:pt x="210" y="401"/>
                  </a:cubicBezTo>
                  <a:cubicBezTo>
                    <a:pt x="222" y="427"/>
                    <a:pt x="229" y="446"/>
                    <a:pt x="229" y="446"/>
                  </a:cubicBezTo>
                  <a:cubicBezTo>
                    <a:pt x="229" y="446"/>
                    <a:pt x="191" y="442"/>
                    <a:pt x="152" y="442"/>
                  </a:cubicBezTo>
                  <a:cubicBezTo>
                    <a:pt x="113" y="442"/>
                    <a:pt x="40" y="448"/>
                    <a:pt x="25" y="443"/>
                  </a:cubicBezTo>
                  <a:cubicBezTo>
                    <a:pt x="10" y="439"/>
                    <a:pt x="0" y="433"/>
                    <a:pt x="0" y="433"/>
                  </a:cubicBezTo>
                  <a:cubicBezTo>
                    <a:pt x="0" y="433"/>
                    <a:pt x="18" y="394"/>
                    <a:pt x="29" y="350"/>
                  </a:cubicBezTo>
                  <a:cubicBezTo>
                    <a:pt x="41" y="306"/>
                    <a:pt x="53" y="246"/>
                    <a:pt x="53" y="186"/>
                  </a:cubicBezTo>
                  <a:cubicBezTo>
                    <a:pt x="53" y="126"/>
                    <a:pt x="51" y="69"/>
                    <a:pt x="63" y="39"/>
                  </a:cubicBezTo>
                  <a:cubicBezTo>
                    <a:pt x="67" y="28"/>
                    <a:pt x="70" y="19"/>
                    <a:pt x="72" y="14"/>
                  </a:cubicBezTo>
                  <a:cubicBezTo>
                    <a:pt x="73" y="13"/>
                    <a:pt x="70" y="15"/>
                    <a:pt x="73" y="13"/>
                  </a:cubicBezTo>
                  <a:cubicBezTo>
                    <a:pt x="76" y="11"/>
                    <a:pt x="83" y="4"/>
                    <a:pt x="87" y="0"/>
                  </a:cubicBezTo>
                  <a:cubicBezTo>
                    <a:pt x="93" y="8"/>
                    <a:pt x="96" y="13"/>
                    <a:pt x="110" y="29"/>
                  </a:cubicBezTo>
                  <a:cubicBezTo>
                    <a:pt x="123" y="44"/>
                    <a:pt x="124" y="55"/>
                    <a:pt x="146" y="40"/>
                  </a:cubicBezTo>
                  <a:cubicBezTo>
                    <a:pt x="162" y="30"/>
                    <a:pt x="174" y="14"/>
                    <a:pt x="185" y="1"/>
                  </a:cubicBezTo>
                  <a:close/>
                </a:path>
              </a:pathLst>
            </a:cu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7C837D6-1068-265F-706F-4A5949C594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9728" y="2071904"/>
              <a:ext cx="154705" cy="621200"/>
            </a:xfrm>
            <a:custGeom>
              <a:avLst/>
              <a:gdLst>
                <a:gd name="T0" fmla="*/ 92 w 110"/>
                <a:gd name="T1" fmla="*/ 0 h 443"/>
                <a:gd name="T2" fmla="*/ 70 w 110"/>
                <a:gd name="T3" fmla="*/ 22 h 443"/>
                <a:gd name="T4" fmla="*/ 78 w 110"/>
                <a:gd name="T5" fmla="*/ 35 h 443"/>
                <a:gd name="T6" fmla="*/ 44 w 110"/>
                <a:gd name="T7" fmla="*/ 167 h 443"/>
                <a:gd name="T8" fmla="*/ 4 w 110"/>
                <a:gd name="T9" fmla="*/ 377 h 443"/>
                <a:gd name="T10" fmla="*/ 17 w 110"/>
                <a:gd name="T11" fmla="*/ 425 h 443"/>
                <a:gd name="T12" fmla="*/ 42 w 110"/>
                <a:gd name="T13" fmla="*/ 427 h 443"/>
                <a:gd name="T14" fmla="*/ 70 w 110"/>
                <a:gd name="T15" fmla="*/ 373 h 443"/>
                <a:gd name="T16" fmla="*/ 96 w 110"/>
                <a:gd name="T17" fmla="*/ 201 h 443"/>
                <a:gd name="T18" fmla="*/ 104 w 110"/>
                <a:gd name="T19" fmla="*/ 69 h 443"/>
                <a:gd name="T20" fmla="*/ 97 w 110"/>
                <a:gd name="T21" fmla="*/ 35 h 443"/>
                <a:gd name="T22" fmla="*/ 110 w 110"/>
                <a:gd name="T23" fmla="*/ 20 h 443"/>
                <a:gd name="T24" fmla="*/ 92 w 110"/>
                <a:gd name="T25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443">
                  <a:moveTo>
                    <a:pt x="92" y="0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70" y="22"/>
                    <a:pt x="81" y="25"/>
                    <a:pt x="78" y="35"/>
                  </a:cubicBezTo>
                  <a:cubicBezTo>
                    <a:pt x="74" y="44"/>
                    <a:pt x="58" y="97"/>
                    <a:pt x="44" y="167"/>
                  </a:cubicBezTo>
                  <a:cubicBezTo>
                    <a:pt x="29" y="237"/>
                    <a:pt x="8" y="360"/>
                    <a:pt x="4" y="377"/>
                  </a:cubicBezTo>
                  <a:cubicBezTo>
                    <a:pt x="0" y="395"/>
                    <a:pt x="5" y="407"/>
                    <a:pt x="17" y="425"/>
                  </a:cubicBezTo>
                  <a:cubicBezTo>
                    <a:pt x="29" y="443"/>
                    <a:pt x="30" y="442"/>
                    <a:pt x="42" y="427"/>
                  </a:cubicBezTo>
                  <a:cubicBezTo>
                    <a:pt x="54" y="411"/>
                    <a:pt x="62" y="417"/>
                    <a:pt x="70" y="373"/>
                  </a:cubicBezTo>
                  <a:cubicBezTo>
                    <a:pt x="77" y="328"/>
                    <a:pt x="89" y="240"/>
                    <a:pt x="96" y="201"/>
                  </a:cubicBezTo>
                  <a:cubicBezTo>
                    <a:pt x="102" y="162"/>
                    <a:pt x="109" y="86"/>
                    <a:pt x="104" y="69"/>
                  </a:cubicBezTo>
                  <a:cubicBezTo>
                    <a:pt x="99" y="51"/>
                    <a:pt x="95" y="42"/>
                    <a:pt x="97" y="35"/>
                  </a:cubicBezTo>
                  <a:cubicBezTo>
                    <a:pt x="99" y="27"/>
                    <a:pt x="110" y="20"/>
                    <a:pt x="110" y="20"/>
                  </a:cubicBezTo>
                  <a:cubicBezTo>
                    <a:pt x="110" y="20"/>
                    <a:pt x="102" y="4"/>
                    <a:pt x="92" y="0"/>
                  </a:cubicBezTo>
                  <a:close/>
                </a:path>
              </a:pathLst>
            </a:custGeom>
            <a:solidFill>
              <a:srgbClr val="27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EDAD8247-D595-B66F-C378-D43AC1350F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6858" y="2017163"/>
              <a:ext cx="249908" cy="346301"/>
            </a:xfrm>
            <a:custGeom>
              <a:avLst/>
              <a:gdLst>
                <a:gd name="T0" fmla="*/ 15 w 178"/>
                <a:gd name="T1" fmla="*/ 42 h 247"/>
                <a:gd name="T2" fmla="*/ 125 w 178"/>
                <a:gd name="T3" fmla="*/ 72 h 247"/>
                <a:gd name="T4" fmla="*/ 147 w 178"/>
                <a:gd name="T5" fmla="*/ 119 h 247"/>
                <a:gd name="T6" fmla="*/ 157 w 178"/>
                <a:gd name="T7" fmla="*/ 166 h 247"/>
                <a:gd name="T8" fmla="*/ 143 w 178"/>
                <a:gd name="T9" fmla="*/ 220 h 247"/>
                <a:gd name="T10" fmla="*/ 88 w 178"/>
                <a:gd name="T11" fmla="*/ 238 h 247"/>
                <a:gd name="T12" fmla="*/ 35 w 178"/>
                <a:gd name="T13" fmla="*/ 103 h 247"/>
                <a:gd name="T14" fmla="*/ 15 w 178"/>
                <a:gd name="T15" fmla="*/ 4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47">
                  <a:moveTo>
                    <a:pt x="15" y="42"/>
                  </a:moveTo>
                  <a:cubicBezTo>
                    <a:pt x="45" y="0"/>
                    <a:pt x="126" y="17"/>
                    <a:pt x="125" y="72"/>
                  </a:cubicBezTo>
                  <a:cubicBezTo>
                    <a:pt x="124" y="127"/>
                    <a:pt x="159" y="92"/>
                    <a:pt x="147" y="119"/>
                  </a:cubicBezTo>
                  <a:cubicBezTo>
                    <a:pt x="136" y="147"/>
                    <a:pt x="172" y="144"/>
                    <a:pt x="157" y="166"/>
                  </a:cubicBezTo>
                  <a:cubicBezTo>
                    <a:pt x="142" y="189"/>
                    <a:pt x="178" y="194"/>
                    <a:pt x="143" y="220"/>
                  </a:cubicBezTo>
                  <a:cubicBezTo>
                    <a:pt x="108" y="247"/>
                    <a:pt x="88" y="238"/>
                    <a:pt x="88" y="238"/>
                  </a:cubicBezTo>
                  <a:cubicBezTo>
                    <a:pt x="88" y="238"/>
                    <a:pt x="99" y="85"/>
                    <a:pt x="35" y="103"/>
                  </a:cubicBezTo>
                  <a:cubicBezTo>
                    <a:pt x="16" y="108"/>
                    <a:pt x="0" y="62"/>
                    <a:pt x="15" y="42"/>
                  </a:cubicBezTo>
                  <a:close/>
                </a:path>
              </a:pathLst>
            </a:custGeom>
            <a:solidFill>
              <a:srgbClr val="27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33564DD2-F19A-1575-B55A-A0E4BB41C86E}"/>
              </a:ext>
            </a:extLst>
          </p:cNvPr>
          <p:cNvSpPr/>
          <p:nvPr/>
        </p:nvSpPr>
        <p:spPr>
          <a:xfrm rot="2700000">
            <a:off x="1770285" y="959934"/>
            <a:ext cx="568766" cy="568766"/>
          </a:xfrm>
          <a:prstGeom prst="roundRect">
            <a:avLst/>
          </a:prstGeom>
          <a:gradFill>
            <a:gsLst>
              <a:gs pos="100000">
                <a:srgbClr val="5799F1">
                  <a:alpha val="6200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4144BF0C-3001-3518-77C5-F9F8BF4C1E26}"/>
              </a:ext>
            </a:extLst>
          </p:cNvPr>
          <p:cNvSpPr/>
          <p:nvPr/>
        </p:nvSpPr>
        <p:spPr>
          <a:xfrm rot="2700000">
            <a:off x="2932353" y="1138046"/>
            <a:ext cx="416050" cy="416048"/>
          </a:xfrm>
          <a:prstGeom prst="roundRect">
            <a:avLst/>
          </a:prstGeom>
          <a:gradFill>
            <a:gsLst>
              <a:gs pos="100000">
                <a:srgbClr val="5799F1">
                  <a:alpha val="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410971D-34AA-467F-5AA0-154264DDE4B1}"/>
              </a:ext>
            </a:extLst>
          </p:cNvPr>
          <p:cNvSpPr/>
          <p:nvPr/>
        </p:nvSpPr>
        <p:spPr>
          <a:xfrm>
            <a:off x="1" y="598304"/>
            <a:ext cx="5922985" cy="4545196"/>
          </a:xfrm>
          <a:custGeom>
            <a:avLst/>
            <a:gdLst>
              <a:gd name="connsiteX0" fmla="*/ 1028912 w 5922985"/>
              <a:gd name="connsiteY0" fmla="*/ 0 h 4545196"/>
              <a:gd name="connsiteX1" fmla="*/ 1624482 w 5922985"/>
              <a:gd name="connsiteY1" fmla="*/ 246693 h 4545196"/>
              <a:gd name="connsiteX2" fmla="*/ 5922985 w 5922985"/>
              <a:gd name="connsiteY2" fmla="*/ 4545196 h 4545196"/>
              <a:gd name="connsiteX3" fmla="*/ 0 w 5922985"/>
              <a:gd name="connsiteY3" fmla="*/ 4545196 h 4545196"/>
              <a:gd name="connsiteX4" fmla="*/ 0 w 5922985"/>
              <a:gd name="connsiteY4" fmla="*/ 680034 h 4545196"/>
              <a:gd name="connsiteX5" fmla="*/ 433341 w 5922985"/>
              <a:gd name="connsiteY5" fmla="*/ 246693 h 4545196"/>
              <a:gd name="connsiteX6" fmla="*/ 1028912 w 5922985"/>
              <a:gd name="connsiteY6" fmla="*/ 0 h 4545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2985" h="4545196">
                <a:moveTo>
                  <a:pt x="1028912" y="0"/>
                </a:moveTo>
                <a:cubicBezTo>
                  <a:pt x="1244466" y="0"/>
                  <a:pt x="1460020" y="82231"/>
                  <a:pt x="1624482" y="246693"/>
                </a:cubicBezTo>
                <a:lnTo>
                  <a:pt x="5922985" y="4545196"/>
                </a:lnTo>
                <a:lnTo>
                  <a:pt x="0" y="4545196"/>
                </a:lnTo>
                <a:lnTo>
                  <a:pt x="0" y="680034"/>
                </a:lnTo>
                <a:lnTo>
                  <a:pt x="433341" y="246693"/>
                </a:lnTo>
                <a:cubicBezTo>
                  <a:pt x="597804" y="82231"/>
                  <a:pt x="813358" y="0"/>
                  <a:pt x="1028912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0"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EED6EAC-1DE3-04CB-E778-9493BD5EC11E}"/>
              </a:ext>
            </a:extLst>
          </p:cNvPr>
          <p:cNvGrpSpPr/>
          <p:nvPr/>
        </p:nvGrpSpPr>
        <p:grpSpPr>
          <a:xfrm>
            <a:off x="569870" y="2311520"/>
            <a:ext cx="2631691" cy="1138089"/>
            <a:chOff x="8851559" y="1899345"/>
            <a:chExt cx="2631691" cy="113808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1EE2C7A-31B8-4342-2D8B-F0FF475EF47B}"/>
                </a:ext>
              </a:extLst>
            </p:cNvPr>
            <p:cNvSpPr txBox="1"/>
            <p:nvPr/>
          </p:nvSpPr>
          <p:spPr>
            <a:xfrm>
              <a:off x="8935462" y="1899345"/>
              <a:ext cx="1612168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8201FC8-8393-AE62-FC81-EC03A37B8C7E}"/>
                </a:ext>
              </a:extLst>
            </p:cNvPr>
            <p:cNvSpPr txBox="1"/>
            <p:nvPr/>
          </p:nvSpPr>
          <p:spPr>
            <a:xfrm>
              <a:off x="8851559" y="2239330"/>
              <a:ext cx="2631691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50273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图形 1">
            <a:extLst>
              <a:ext uri="{FF2B5EF4-FFF2-40B4-BE49-F238E27FC236}">
                <a16:creationId xmlns:a16="http://schemas.microsoft.com/office/drawing/2014/main" id="{7FA8EF68-8BDB-7918-E6C1-D024246FEE53}"/>
              </a:ext>
            </a:extLst>
          </p:cNvPr>
          <p:cNvSpPr/>
          <p:nvPr/>
        </p:nvSpPr>
        <p:spPr>
          <a:xfrm>
            <a:off x="3696" y="3647049"/>
            <a:ext cx="5400743" cy="1496451"/>
          </a:xfrm>
          <a:custGeom>
            <a:avLst/>
            <a:gdLst>
              <a:gd name="connsiteX0" fmla="*/ 12098952 w 12201545"/>
              <a:gd name="connsiteY0" fmla="*/ 2882179 h 3380834"/>
              <a:gd name="connsiteX1" fmla="*/ 12098952 w 12201545"/>
              <a:gd name="connsiteY1" fmla="*/ 2784357 h 3380834"/>
              <a:gd name="connsiteX2" fmla="*/ 11831729 w 12201545"/>
              <a:gd name="connsiteY2" fmla="*/ 2784357 h 3380834"/>
              <a:gd name="connsiteX3" fmla="*/ 11831729 w 12201545"/>
              <a:gd name="connsiteY3" fmla="*/ 2834461 h 3380834"/>
              <a:gd name="connsiteX4" fmla="*/ 11774468 w 12201545"/>
              <a:gd name="connsiteY4" fmla="*/ 2834461 h 3380834"/>
              <a:gd name="connsiteX5" fmla="*/ 11774468 w 12201545"/>
              <a:gd name="connsiteY5" fmla="*/ 2777199 h 3380834"/>
              <a:gd name="connsiteX6" fmla="*/ 11690961 w 12201545"/>
              <a:gd name="connsiteY6" fmla="*/ 2777199 h 3380834"/>
              <a:gd name="connsiteX7" fmla="*/ 11690961 w 12201545"/>
              <a:gd name="connsiteY7" fmla="*/ 2211738 h 3380834"/>
              <a:gd name="connsiteX8" fmla="*/ 11514404 w 12201545"/>
              <a:gd name="connsiteY8" fmla="*/ 2128232 h 3380834"/>
              <a:gd name="connsiteX9" fmla="*/ 11514404 w 12201545"/>
              <a:gd name="connsiteY9" fmla="*/ 2023252 h 3380834"/>
              <a:gd name="connsiteX10" fmla="*/ 11387950 w 12201545"/>
              <a:gd name="connsiteY10" fmla="*/ 2023252 h 3380834"/>
              <a:gd name="connsiteX11" fmla="*/ 11387950 w 12201545"/>
              <a:gd name="connsiteY11" fmla="*/ 1925429 h 3380834"/>
              <a:gd name="connsiteX12" fmla="*/ 11247181 w 12201545"/>
              <a:gd name="connsiteY12" fmla="*/ 1994621 h 3380834"/>
              <a:gd name="connsiteX13" fmla="*/ 11015748 w 12201545"/>
              <a:gd name="connsiteY13" fmla="*/ 1994621 h 3380834"/>
              <a:gd name="connsiteX14" fmla="*/ 11015748 w 12201545"/>
              <a:gd name="connsiteY14" fmla="*/ 1958832 h 3380834"/>
              <a:gd name="connsiteX15" fmla="*/ 10698422 w 12201545"/>
              <a:gd name="connsiteY15" fmla="*/ 1958832 h 3380834"/>
              <a:gd name="connsiteX16" fmla="*/ 10698422 w 12201545"/>
              <a:gd name="connsiteY16" fmla="*/ 2078128 h 3380834"/>
              <a:gd name="connsiteX17" fmla="*/ 10507549 w 12201545"/>
              <a:gd name="connsiteY17" fmla="*/ 2295245 h 3380834"/>
              <a:gd name="connsiteX18" fmla="*/ 10471760 w 12201545"/>
              <a:gd name="connsiteY18" fmla="*/ 2295245 h 3380834"/>
              <a:gd name="connsiteX19" fmla="*/ 10471760 w 12201545"/>
              <a:gd name="connsiteY19" fmla="*/ 2583941 h 3380834"/>
              <a:gd name="connsiteX20" fmla="*/ 10493234 w 12201545"/>
              <a:gd name="connsiteY20" fmla="*/ 2583941 h 3380834"/>
              <a:gd name="connsiteX21" fmla="*/ 10493234 w 12201545"/>
              <a:gd name="connsiteY21" fmla="*/ 3302099 h 3380834"/>
              <a:gd name="connsiteX22" fmla="*/ 10471760 w 12201545"/>
              <a:gd name="connsiteY22" fmla="*/ 3302099 h 3380834"/>
              <a:gd name="connsiteX23" fmla="*/ 10450287 w 12201545"/>
              <a:gd name="connsiteY23" fmla="*/ 3302099 h 3380834"/>
              <a:gd name="connsiteX24" fmla="*/ 10450287 w 12201545"/>
              <a:gd name="connsiteY24" fmla="*/ 2583941 h 3380834"/>
              <a:gd name="connsiteX25" fmla="*/ 10364395 w 12201545"/>
              <a:gd name="connsiteY25" fmla="*/ 2583941 h 3380834"/>
              <a:gd name="connsiteX26" fmla="*/ 10364395 w 12201545"/>
              <a:gd name="connsiteY26" fmla="*/ 3302099 h 3380834"/>
              <a:gd name="connsiteX27" fmla="*/ 10342921 w 12201545"/>
              <a:gd name="connsiteY27" fmla="*/ 3302099 h 3380834"/>
              <a:gd name="connsiteX28" fmla="*/ 10321448 w 12201545"/>
              <a:gd name="connsiteY28" fmla="*/ 3302099 h 3380834"/>
              <a:gd name="connsiteX29" fmla="*/ 10321448 w 12201545"/>
              <a:gd name="connsiteY29" fmla="*/ 2583941 h 3380834"/>
              <a:gd name="connsiteX30" fmla="*/ 10342921 w 12201545"/>
              <a:gd name="connsiteY30" fmla="*/ 2583941 h 3380834"/>
              <a:gd name="connsiteX31" fmla="*/ 10342921 w 12201545"/>
              <a:gd name="connsiteY31" fmla="*/ 2421699 h 3380834"/>
              <a:gd name="connsiteX32" fmla="*/ 10307133 w 12201545"/>
              <a:gd name="connsiteY32" fmla="*/ 2421699 h 3380834"/>
              <a:gd name="connsiteX33" fmla="*/ 10307133 w 12201545"/>
              <a:gd name="connsiteY33" fmla="*/ 2280930 h 3380834"/>
              <a:gd name="connsiteX34" fmla="*/ 10194995 w 12201545"/>
              <a:gd name="connsiteY34" fmla="*/ 2280930 h 3380834"/>
              <a:gd name="connsiteX35" fmla="*/ 10194995 w 12201545"/>
              <a:gd name="connsiteY35" fmla="*/ 2154477 h 3380834"/>
              <a:gd name="connsiteX36" fmla="*/ 10090015 w 12201545"/>
              <a:gd name="connsiteY36" fmla="*/ 2097215 h 3380834"/>
              <a:gd name="connsiteX37" fmla="*/ 9985035 w 12201545"/>
              <a:gd name="connsiteY37" fmla="*/ 2161634 h 3380834"/>
              <a:gd name="connsiteX38" fmla="*/ 9794162 w 12201545"/>
              <a:gd name="connsiteY38" fmla="*/ 2161634 h 3380834"/>
              <a:gd name="connsiteX39" fmla="*/ 9794162 w 12201545"/>
              <a:gd name="connsiteY39" fmla="*/ 2078128 h 3380834"/>
              <a:gd name="connsiteX40" fmla="*/ 9674867 w 12201545"/>
              <a:gd name="connsiteY40" fmla="*/ 2078128 h 3380834"/>
              <a:gd name="connsiteX41" fmla="*/ 9674867 w 12201545"/>
              <a:gd name="connsiteY41" fmla="*/ 2171178 h 3380834"/>
              <a:gd name="connsiteX42" fmla="*/ 9639078 w 12201545"/>
              <a:gd name="connsiteY42" fmla="*/ 2171178 h 3380834"/>
              <a:gd name="connsiteX43" fmla="*/ 9639078 w 12201545"/>
              <a:gd name="connsiteY43" fmla="*/ 2261843 h 3380834"/>
              <a:gd name="connsiteX44" fmla="*/ 9548414 w 12201545"/>
              <a:gd name="connsiteY44" fmla="*/ 2261843 h 3380834"/>
              <a:gd name="connsiteX45" fmla="*/ 9548414 w 12201545"/>
              <a:gd name="connsiteY45" fmla="*/ 2409769 h 3380834"/>
              <a:gd name="connsiteX46" fmla="*/ 9491151 w 12201545"/>
              <a:gd name="connsiteY46" fmla="*/ 2409769 h 3380834"/>
              <a:gd name="connsiteX47" fmla="*/ 9491151 w 12201545"/>
              <a:gd name="connsiteY47" fmla="*/ 2712780 h 3380834"/>
              <a:gd name="connsiteX48" fmla="*/ 9512625 w 12201545"/>
              <a:gd name="connsiteY48" fmla="*/ 2712780 h 3380834"/>
              <a:gd name="connsiteX49" fmla="*/ 9512625 w 12201545"/>
              <a:gd name="connsiteY49" fmla="*/ 3306871 h 3380834"/>
              <a:gd name="connsiteX50" fmla="*/ 9491151 w 12201545"/>
              <a:gd name="connsiteY50" fmla="*/ 3306871 h 3380834"/>
              <a:gd name="connsiteX51" fmla="*/ 9472064 w 12201545"/>
              <a:gd name="connsiteY51" fmla="*/ 3306871 h 3380834"/>
              <a:gd name="connsiteX52" fmla="*/ 9472064 w 12201545"/>
              <a:gd name="connsiteY52" fmla="*/ 2712780 h 3380834"/>
              <a:gd name="connsiteX53" fmla="*/ 9379014 w 12201545"/>
              <a:gd name="connsiteY53" fmla="*/ 2712780 h 3380834"/>
              <a:gd name="connsiteX54" fmla="*/ 9379014 w 12201545"/>
              <a:gd name="connsiteY54" fmla="*/ 2777199 h 3380834"/>
              <a:gd name="connsiteX55" fmla="*/ 9321752 w 12201545"/>
              <a:gd name="connsiteY55" fmla="*/ 2777199 h 3380834"/>
              <a:gd name="connsiteX56" fmla="*/ 9321752 w 12201545"/>
              <a:gd name="connsiteY56" fmla="*/ 2917968 h 3380834"/>
              <a:gd name="connsiteX57" fmla="*/ 9252560 w 12201545"/>
              <a:gd name="connsiteY57" fmla="*/ 2917968 h 3380834"/>
              <a:gd name="connsiteX58" fmla="*/ 9252560 w 12201545"/>
              <a:gd name="connsiteY58" fmla="*/ 2381138 h 3380834"/>
              <a:gd name="connsiteX59" fmla="*/ 9147580 w 12201545"/>
              <a:gd name="connsiteY59" fmla="*/ 2381138 h 3380834"/>
              <a:gd name="connsiteX60" fmla="*/ 9111792 w 12201545"/>
              <a:gd name="connsiteY60" fmla="*/ 2311947 h 3380834"/>
              <a:gd name="connsiteX61" fmla="*/ 9021127 w 12201545"/>
              <a:gd name="connsiteY61" fmla="*/ 2311947 h 3380834"/>
              <a:gd name="connsiteX62" fmla="*/ 9021127 w 12201545"/>
              <a:gd name="connsiteY62" fmla="*/ 2254685 h 3380834"/>
              <a:gd name="connsiteX63" fmla="*/ 8959093 w 12201545"/>
              <a:gd name="connsiteY63" fmla="*/ 2254685 h 3380834"/>
              <a:gd name="connsiteX64" fmla="*/ 9219158 w 12201545"/>
              <a:gd name="connsiteY64" fmla="*/ 3001475 h 3380834"/>
              <a:gd name="connsiteX65" fmla="*/ 9271648 w 12201545"/>
              <a:gd name="connsiteY65" fmla="*/ 3001475 h 3380834"/>
              <a:gd name="connsiteX66" fmla="*/ 9271648 w 12201545"/>
              <a:gd name="connsiteY66" fmla="*/ 3011018 h 3380834"/>
              <a:gd name="connsiteX67" fmla="*/ 9293121 w 12201545"/>
              <a:gd name="connsiteY67" fmla="*/ 3011018 h 3380834"/>
              <a:gd name="connsiteX68" fmla="*/ 9293121 w 12201545"/>
              <a:gd name="connsiteY68" fmla="*/ 3306871 h 3380834"/>
              <a:gd name="connsiteX69" fmla="*/ 9271648 w 12201545"/>
              <a:gd name="connsiteY69" fmla="*/ 3306871 h 3380834"/>
              <a:gd name="connsiteX70" fmla="*/ 9250175 w 12201545"/>
              <a:gd name="connsiteY70" fmla="*/ 3306871 h 3380834"/>
              <a:gd name="connsiteX71" fmla="*/ 9250175 w 12201545"/>
              <a:gd name="connsiteY71" fmla="*/ 3044421 h 3380834"/>
              <a:gd name="connsiteX72" fmla="*/ 9204842 w 12201545"/>
              <a:gd name="connsiteY72" fmla="*/ 3044421 h 3380834"/>
              <a:gd name="connsiteX73" fmla="*/ 9204842 w 12201545"/>
              <a:gd name="connsiteY73" fmla="*/ 3022948 h 3380834"/>
              <a:gd name="connsiteX74" fmla="*/ 9185755 w 12201545"/>
              <a:gd name="connsiteY74" fmla="*/ 3030106 h 3380834"/>
              <a:gd name="connsiteX75" fmla="*/ 8918533 w 12201545"/>
              <a:gd name="connsiteY75" fmla="*/ 2264229 h 3380834"/>
              <a:gd name="connsiteX76" fmla="*/ 8937620 w 12201545"/>
              <a:gd name="connsiteY76" fmla="*/ 2257071 h 3380834"/>
              <a:gd name="connsiteX77" fmla="*/ 8937620 w 12201545"/>
              <a:gd name="connsiteY77" fmla="*/ 1987463 h 3380834"/>
              <a:gd name="connsiteX78" fmla="*/ 8880359 w 12201545"/>
              <a:gd name="connsiteY78" fmla="*/ 1810906 h 3380834"/>
              <a:gd name="connsiteX79" fmla="*/ 8837412 w 12201545"/>
              <a:gd name="connsiteY79" fmla="*/ 1810906 h 3380834"/>
              <a:gd name="connsiteX80" fmla="*/ 8837412 w 12201545"/>
              <a:gd name="connsiteY80" fmla="*/ 1732171 h 3380834"/>
              <a:gd name="connsiteX81" fmla="*/ 8768221 w 12201545"/>
              <a:gd name="connsiteY81" fmla="*/ 1732171 h 3380834"/>
              <a:gd name="connsiteX82" fmla="*/ 8710959 w 12201545"/>
              <a:gd name="connsiteY82" fmla="*/ 1584244 h 3380834"/>
              <a:gd name="connsiteX83" fmla="*/ 8710959 w 12201545"/>
              <a:gd name="connsiteY83" fmla="*/ 1479264 h 3380834"/>
              <a:gd name="connsiteX84" fmla="*/ 8668012 w 12201545"/>
              <a:gd name="connsiteY84" fmla="*/ 1479264 h 3380834"/>
              <a:gd name="connsiteX85" fmla="*/ 8668012 w 12201545"/>
              <a:gd name="connsiteY85" fmla="*/ 1725013 h 3380834"/>
              <a:gd name="connsiteX86" fmla="*/ 8512928 w 12201545"/>
              <a:gd name="connsiteY86" fmla="*/ 1725013 h 3380834"/>
              <a:gd name="connsiteX87" fmla="*/ 8455666 w 12201545"/>
              <a:gd name="connsiteY87" fmla="*/ 1577086 h 3380834"/>
              <a:gd name="connsiteX88" fmla="*/ 8455666 w 12201545"/>
              <a:gd name="connsiteY88" fmla="*/ 1464949 h 3380834"/>
              <a:gd name="connsiteX89" fmla="*/ 8427036 w 12201545"/>
              <a:gd name="connsiteY89" fmla="*/ 1464949 h 3380834"/>
              <a:gd name="connsiteX90" fmla="*/ 8427036 w 12201545"/>
              <a:gd name="connsiteY90" fmla="*/ 2218896 h 3380834"/>
              <a:gd name="connsiteX91" fmla="*/ 8448509 w 12201545"/>
              <a:gd name="connsiteY91" fmla="*/ 2218896 h 3380834"/>
              <a:gd name="connsiteX92" fmla="*/ 8448509 w 12201545"/>
              <a:gd name="connsiteY92" fmla="*/ 3304485 h 3380834"/>
              <a:gd name="connsiteX93" fmla="*/ 8427036 w 12201545"/>
              <a:gd name="connsiteY93" fmla="*/ 3304485 h 3380834"/>
              <a:gd name="connsiteX94" fmla="*/ 8405562 w 12201545"/>
              <a:gd name="connsiteY94" fmla="*/ 3304485 h 3380834"/>
              <a:gd name="connsiteX95" fmla="*/ 8405562 w 12201545"/>
              <a:gd name="connsiteY95" fmla="*/ 2218896 h 3380834"/>
              <a:gd name="connsiteX96" fmla="*/ 8355459 w 12201545"/>
              <a:gd name="connsiteY96" fmla="*/ 2218896 h 3380834"/>
              <a:gd name="connsiteX97" fmla="*/ 8355459 w 12201545"/>
              <a:gd name="connsiteY97" fmla="*/ 2175950 h 3380834"/>
              <a:gd name="connsiteX98" fmla="*/ 8312512 w 12201545"/>
              <a:gd name="connsiteY98" fmla="*/ 2175950 h 3380834"/>
              <a:gd name="connsiteX99" fmla="*/ 8312512 w 12201545"/>
              <a:gd name="connsiteY99" fmla="*/ 2125846 h 3380834"/>
              <a:gd name="connsiteX100" fmla="*/ 8262408 w 12201545"/>
              <a:gd name="connsiteY100" fmla="*/ 2125846 h 3380834"/>
              <a:gd name="connsiteX101" fmla="*/ 8262408 w 12201545"/>
              <a:gd name="connsiteY101" fmla="*/ 2075742 h 3380834"/>
              <a:gd name="connsiteX102" fmla="*/ 8100166 w 12201545"/>
              <a:gd name="connsiteY102" fmla="*/ 1934973 h 3380834"/>
              <a:gd name="connsiteX103" fmla="*/ 7921223 w 12201545"/>
              <a:gd name="connsiteY103" fmla="*/ 2082899 h 3380834"/>
              <a:gd name="connsiteX104" fmla="*/ 7921223 w 12201545"/>
              <a:gd name="connsiteY104" fmla="*/ 2123460 h 3380834"/>
              <a:gd name="connsiteX105" fmla="*/ 7890206 w 12201545"/>
              <a:gd name="connsiteY105" fmla="*/ 2154477 h 3380834"/>
              <a:gd name="connsiteX106" fmla="*/ 7825786 w 12201545"/>
              <a:gd name="connsiteY106" fmla="*/ 2028023 h 3380834"/>
              <a:gd name="connsiteX107" fmla="*/ 7789998 w 12201545"/>
              <a:gd name="connsiteY107" fmla="*/ 2028023 h 3380834"/>
              <a:gd name="connsiteX108" fmla="*/ 7789998 w 12201545"/>
              <a:gd name="connsiteY108" fmla="*/ 1856238 h 3380834"/>
              <a:gd name="connsiteX109" fmla="*/ 7508460 w 12201545"/>
              <a:gd name="connsiteY109" fmla="*/ 1856238 h 3380834"/>
              <a:gd name="connsiteX110" fmla="*/ 7508460 w 12201545"/>
              <a:gd name="connsiteY110" fmla="*/ 2042339 h 3380834"/>
              <a:gd name="connsiteX111" fmla="*/ 7465514 w 12201545"/>
              <a:gd name="connsiteY111" fmla="*/ 2042339 h 3380834"/>
              <a:gd name="connsiteX112" fmla="*/ 7408252 w 12201545"/>
              <a:gd name="connsiteY112" fmla="*/ 2247527 h 3380834"/>
              <a:gd name="connsiteX113" fmla="*/ 7408252 w 12201545"/>
              <a:gd name="connsiteY113" fmla="*/ 2424085 h 3380834"/>
              <a:gd name="connsiteX114" fmla="*/ 7224537 w 12201545"/>
              <a:gd name="connsiteY114" fmla="*/ 2424085 h 3380834"/>
              <a:gd name="connsiteX115" fmla="*/ 7224537 w 12201545"/>
              <a:gd name="connsiteY115" fmla="*/ 2586326 h 3380834"/>
              <a:gd name="connsiteX116" fmla="*/ 7141030 w 12201545"/>
              <a:gd name="connsiteY116" fmla="*/ 2586326 h 3380834"/>
              <a:gd name="connsiteX117" fmla="*/ 7141030 w 12201545"/>
              <a:gd name="connsiteY117" fmla="*/ 2438400 h 3380834"/>
              <a:gd name="connsiteX118" fmla="*/ 6928684 w 12201545"/>
              <a:gd name="connsiteY118" fmla="*/ 2438400 h 3380834"/>
              <a:gd name="connsiteX119" fmla="*/ 6928684 w 12201545"/>
              <a:gd name="connsiteY119" fmla="*/ 2586326 h 3380834"/>
              <a:gd name="connsiteX120" fmla="*/ 6871422 w 12201545"/>
              <a:gd name="connsiteY120" fmla="*/ 2586326 h 3380834"/>
              <a:gd name="connsiteX121" fmla="*/ 6787915 w 12201545"/>
              <a:gd name="connsiteY121" fmla="*/ 2536222 h 3380834"/>
              <a:gd name="connsiteX122" fmla="*/ 6730654 w 12201545"/>
              <a:gd name="connsiteY122" fmla="*/ 2586326 h 3380834"/>
              <a:gd name="connsiteX123" fmla="*/ 6525465 w 12201545"/>
              <a:gd name="connsiteY123" fmla="*/ 2586326 h 3380834"/>
              <a:gd name="connsiteX124" fmla="*/ 6525465 w 12201545"/>
              <a:gd name="connsiteY124" fmla="*/ 2156863 h 3380834"/>
              <a:gd name="connsiteX125" fmla="*/ 6391854 w 12201545"/>
              <a:gd name="connsiteY125" fmla="*/ 2156863 h 3380834"/>
              <a:gd name="connsiteX126" fmla="*/ 6391854 w 12201545"/>
              <a:gd name="connsiteY126" fmla="*/ 2094829 h 3380834"/>
              <a:gd name="connsiteX127" fmla="*/ 6315505 w 12201545"/>
              <a:gd name="connsiteY127" fmla="*/ 2094829 h 3380834"/>
              <a:gd name="connsiteX128" fmla="*/ 6203367 w 12201545"/>
              <a:gd name="connsiteY128" fmla="*/ 2156863 h 3380834"/>
              <a:gd name="connsiteX129" fmla="*/ 6055441 w 12201545"/>
              <a:gd name="connsiteY129" fmla="*/ 2156863 h 3380834"/>
              <a:gd name="connsiteX130" fmla="*/ 6055441 w 12201545"/>
              <a:gd name="connsiteY130" fmla="*/ 2066198 h 3380834"/>
              <a:gd name="connsiteX131" fmla="*/ 5907514 w 12201545"/>
              <a:gd name="connsiteY131" fmla="*/ 2066198 h 3380834"/>
              <a:gd name="connsiteX132" fmla="*/ 5907514 w 12201545"/>
              <a:gd name="connsiteY132" fmla="*/ 2178336 h 3380834"/>
              <a:gd name="connsiteX133" fmla="*/ 5759588 w 12201545"/>
              <a:gd name="connsiteY133" fmla="*/ 2178336 h 3380834"/>
              <a:gd name="connsiteX134" fmla="*/ 5759588 w 12201545"/>
              <a:gd name="connsiteY134" fmla="*/ 732474 h 3380834"/>
              <a:gd name="connsiteX135" fmla="*/ 5716642 w 12201545"/>
              <a:gd name="connsiteY135" fmla="*/ 732474 h 3380834"/>
              <a:gd name="connsiteX136" fmla="*/ 5716642 w 12201545"/>
              <a:gd name="connsiteY136" fmla="*/ 668055 h 3380834"/>
              <a:gd name="connsiteX137" fmla="*/ 5716642 w 12201545"/>
              <a:gd name="connsiteY137" fmla="*/ 625108 h 3380834"/>
              <a:gd name="connsiteX138" fmla="*/ 5716642 w 12201545"/>
              <a:gd name="connsiteY138" fmla="*/ 484340 h 3380834"/>
              <a:gd name="connsiteX139" fmla="*/ 5666537 w 12201545"/>
              <a:gd name="connsiteY139" fmla="*/ 484340 h 3380834"/>
              <a:gd name="connsiteX140" fmla="*/ 5666537 w 12201545"/>
              <a:gd name="connsiteY140" fmla="*/ 0 h 3380834"/>
              <a:gd name="connsiteX141" fmla="*/ 5630749 w 12201545"/>
              <a:gd name="connsiteY141" fmla="*/ 0 h 3380834"/>
              <a:gd name="connsiteX142" fmla="*/ 5630749 w 12201545"/>
              <a:gd name="connsiteY142" fmla="*/ 486726 h 3380834"/>
              <a:gd name="connsiteX143" fmla="*/ 5602118 w 12201545"/>
              <a:gd name="connsiteY143" fmla="*/ 486726 h 3380834"/>
              <a:gd name="connsiteX144" fmla="*/ 5602118 w 12201545"/>
              <a:gd name="connsiteY144" fmla="*/ 627494 h 3380834"/>
              <a:gd name="connsiteX145" fmla="*/ 5530541 w 12201545"/>
              <a:gd name="connsiteY145" fmla="*/ 627494 h 3380834"/>
              <a:gd name="connsiteX146" fmla="*/ 5530541 w 12201545"/>
              <a:gd name="connsiteY146" fmla="*/ 732474 h 3380834"/>
              <a:gd name="connsiteX147" fmla="*/ 5411245 w 12201545"/>
              <a:gd name="connsiteY147" fmla="*/ 732474 h 3380834"/>
              <a:gd name="connsiteX148" fmla="*/ 5411245 w 12201545"/>
              <a:gd name="connsiteY148" fmla="*/ 668055 h 3380834"/>
              <a:gd name="connsiteX149" fmla="*/ 5411245 w 12201545"/>
              <a:gd name="connsiteY149" fmla="*/ 625108 h 3380834"/>
              <a:gd name="connsiteX150" fmla="*/ 5411245 w 12201545"/>
              <a:gd name="connsiteY150" fmla="*/ 484340 h 3380834"/>
              <a:gd name="connsiteX151" fmla="*/ 5361141 w 12201545"/>
              <a:gd name="connsiteY151" fmla="*/ 484340 h 3380834"/>
              <a:gd name="connsiteX152" fmla="*/ 5361141 w 12201545"/>
              <a:gd name="connsiteY152" fmla="*/ 0 h 3380834"/>
              <a:gd name="connsiteX153" fmla="*/ 5325352 w 12201545"/>
              <a:gd name="connsiteY153" fmla="*/ 0 h 3380834"/>
              <a:gd name="connsiteX154" fmla="*/ 5325352 w 12201545"/>
              <a:gd name="connsiteY154" fmla="*/ 486726 h 3380834"/>
              <a:gd name="connsiteX155" fmla="*/ 5296721 w 12201545"/>
              <a:gd name="connsiteY155" fmla="*/ 486726 h 3380834"/>
              <a:gd name="connsiteX156" fmla="*/ 5296721 w 12201545"/>
              <a:gd name="connsiteY156" fmla="*/ 627494 h 3380834"/>
              <a:gd name="connsiteX157" fmla="*/ 5225144 w 12201545"/>
              <a:gd name="connsiteY157" fmla="*/ 627494 h 3380834"/>
              <a:gd name="connsiteX158" fmla="*/ 5225144 w 12201545"/>
              <a:gd name="connsiteY158" fmla="*/ 732474 h 3380834"/>
              <a:gd name="connsiteX159" fmla="*/ 5225144 w 12201545"/>
              <a:gd name="connsiteY159" fmla="*/ 844612 h 3380834"/>
              <a:gd name="connsiteX160" fmla="*/ 5225144 w 12201545"/>
              <a:gd name="connsiteY160" fmla="*/ 2319104 h 3380834"/>
              <a:gd name="connsiteX161" fmla="*/ 5172654 w 12201545"/>
              <a:gd name="connsiteY161" fmla="*/ 2319104 h 3380834"/>
              <a:gd name="connsiteX162" fmla="*/ 5117778 w 12201545"/>
              <a:gd name="connsiteY162" fmla="*/ 2319104 h 3380834"/>
              <a:gd name="connsiteX163" fmla="*/ 5117778 w 12201545"/>
              <a:gd name="connsiteY163" fmla="*/ 2428856 h 3380834"/>
              <a:gd name="connsiteX164" fmla="*/ 4919747 w 12201545"/>
              <a:gd name="connsiteY164" fmla="*/ 2428856 h 3380834"/>
              <a:gd name="connsiteX165" fmla="*/ 4919747 w 12201545"/>
              <a:gd name="connsiteY165" fmla="*/ 3056351 h 3380834"/>
              <a:gd name="connsiteX166" fmla="*/ 5203671 w 12201545"/>
              <a:gd name="connsiteY166" fmla="*/ 3056351 h 3380834"/>
              <a:gd name="connsiteX167" fmla="*/ 5203671 w 12201545"/>
              <a:gd name="connsiteY167" fmla="*/ 2421699 h 3380834"/>
              <a:gd name="connsiteX168" fmla="*/ 5225144 w 12201545"/>
              <a:gd name="connsiteY168" fmla="*/ 2421699 h 3380834"/>
              <a:gd name="connsiteX169" fmla="*/ 5246617 w 12201545"/>
              <a:gd name="connsiteY169" fmla="*/ 2421699 h 3380834"/>
              <a:gd name="connsiteX170" fmla="*/ 5246617 w 12201545"/>
              <a:gd name="connsiteY170" fmla="*/ 3056351 h 3380834"/>
              <a:gd name="connsiteX171" fmla="*/ 5614047 w 12201545"/>
              <a:gd name="connsiteY171" fmla="*/ 3056351 h 3380834"/>
              <a:gd name="connsiteX172" fmla="*/ 5614047 w 12201545"/>
              <a:gd name="connsiteY172" fmla="*/ 2175950 h 3380834"/>
              <a:gd name="connsiteX173" fmla="*/ 5635520 w 12201545"/>
              <a:gd name="connsiteY173" fmla="*/ 2175950 h 3380834"/>
              <a:gd name="connsiteX174" fmla="*/ 5656994 w 12201545"/>
              <a:gd name="connsiteY174" fmla="*/ 2175950 h 3380834"/>
              <a:gd name="connsiteX175" fmla="*/ 5656994 w 12201545"/>
              <a:gd name="connsiteY175" fmla="*/ 3056351 h 3380834"/>
              <a:gd name="connsiteX176" fmla="*/ 6100773 w 12201545"/>
              <a:gd name="connsiteY176" fmla="*/ 3056351 h 3380834"/>
              <a:gd name="connsiteX177" fmla="*/ 6100773 w 12201545"/>
              <a:gd name="connsiteY177" fmla="*/ 3053965 h 3380834"/>
              <a:gd name="connsiteX178" fmla="*/ 6506378 w 12201545"/>
              <a:gd name="connsiteY178" fmla="*/ 3053965 h 3380834"/>
              <a:gd name="connsiteX179" fmla="*/ 6506378 w 12201545"/>
              <a:gd name="connsiteY179" fmla="*/ 2660290 h 3380834"/>
              <a:gd name="connsiteX180" fmla="*/ 6527851 w 12201545"/>
              <a:gd name="connsiteY180" fmla="*/ 2660290 h 3380834"/>
              <a:gd name="connsiteX181" fmla="*/ 6549324 w 12201545"/>
              <a:gd name="connsiteY181" fmla="*/ 2660290 h 3380834"/>
              <a:gd name="connsiteX182" fmla="*/ 6549324 w 12201545"/>
              <a:gd name="connsiteY182" fmla="*/ 3053965 h 3380834"/>
              <a:gd name="connsiteX183" fmla="*/ 6678163 w 12201545"/>
              <a:gd name="connsiteY183" fmla="*/ 3053965 h 3380834"/>
              <a:gd name="connsiteX184" fmla="*/ 6678163 w 12201545"/>
              <a:gd name="connsiteY184" fmla="*/ 2839233 h 3380834"/>
              <a:gd name="connsiteX185" fmla="*/ 6699636 w 12201545"/>
              <a:gd name="connsiteY185" fmla="*/ 2839233 h 3380834"/>
              <a:gd name="connsiteX186" fmla="*/ 6699636 w 12201545"/>
              <a:gd name="connsiteY186" fmla="*/ 2817760 h 3380834"/>
              <a:gd name="connsiteX187" fmla="*/ 6869036 w 12201545"/>
              <a:gd name="connsiteY187" fmla="*/ 2817760 h 3380834"/>
              <a:gd name="connsiteX188" fmla="*/ 6919140 w 12201545"/>
              <a:gd name="connsiteY188" fmla="*/ 2817760 h 3380834"/>
              <a:gd name="connsiteX189" fmla="*/ 6919140 w 12201545"/>
              <a:gd name="connsiteY189" fmla="*/ 2688920 h 3380834"/>
              <a:gd name="connsiteX190" fmla="*/ 6940613 w 12201545"/>
              <a:gd name="connsiteY190" fmla="*/ 2688920 h 3380834"/>
              <a:gd name="connsiteX191" fmla="*/ 6962086 w 12201545"/>
              <a:gd name="connsiteY191" fmla="*/ 2688920 h 3380834"/>
              <a:gd name="connsiteX192" fmla="*/ 6962086 w 12201545"/>
              <a:gd name="connsiteY192" fmla="*/ 2817760 h 3380834"/>
              <a:gd name="connsiteX193" fmla="*/ 7322359 w 12201545"/>
              <a:gd name="connsiteY193" fmla="*/ 2817760 h 3380834"/>
              <a:gd name="connsiteX194" fmla="*/ 7322359 w 12201545"/>
              <a:gd name="connsiteY194" fmla="*/ 2839233 h 3380834"/>
              <a:gd name="connsiteX195" fmla="*/ 7343832 w 12201545"/>
              <a:gd name="connsiteY195" fmla="*/ 2839233 h 3380834"/>
              <a:gd name="connsiteX196" fmla="*/ 7343832 w 12201545"/>
              <a:gd name="connsiteY196" fmla="*/ 2937055 h 3380834"/>
              <a:gd name="connsiteX197" fmla="*/ 7401095 w 12201545"/>
              <a:gd name="connsiteY197" fmla="*/ 2937055 h 3380834"/>
              <a:gd name="connsiteX198" fmla="*/ 7401095 w 12201545"/>
              <a:gd name="connsiteY198" fmla="*/ 2490890 h 3380834"/>
              <a:gd name="connsiteX199" fmla="*/ 7422568 w 12201545"/>
              <a:gd name="connsiteY199" fmla="*/ 2490890 h 3380834"/>
              <a:gd name="connsiteX200" fmla="*/ 7444041 w 12201545"/>
              <a:gd name="connsiteY200" fmla="*/ 2490890 h 3380834"/>
              <a:gd name="connsiteX201" fmla="*/ 7444041 w 12201545"/>
              <a:gd name="connsiteY201" fmla="*/ 2937055 h 3380834"/>
              <a:gd name="connsiteX202" fmla="*/ 7618212 w 12201545"/>
              <a:gd name="connsiteY202" fmla="*/ 2937055 h 3380834"/>
              <a:gd name="connsiteX203" fmla="*/ 7618212 w 12201545"/>
              <a:gd name="connsiteY203" fmla="*/ 2958528 h 3380834"/>
              <a:gd name="connsiteX204" fmla="*/ 7639686 w 12201545"/>
              <a:gd name="connsiteY204" fmla="*/ 2958528 h 3380834"/>
              <a:gd name="connsiteX205" fmla="*/ 7639686 w 12201545"/>
              <a:gd name="connsiteY205" fmla="*/ 3149401 h 3380834"/>
              <a:gd name="connsiteX206" fmla="*/ 7873504 w 12201545"/>
              <a:gd name="connsiteY206" fmla="*/ 3149401 h 3380834"/>
              <a:gd name="connsiteX207" fmla="*/ 7873504 w 12201545"/>
              <a:gd name="connsiteY207" fmla="*/ 2254685 h 3380834"/>
              <a:gd name="connsiteX208" fmla="*/ 7894978 w 12201545"/>
              <a:gd name="connsiteY208" fmla="*/ 2254685 h 3380834"/>
              <a:gd name="connsiteX209" fmla="*/ 7916451 w 12201545"/>
              <a:gd name="connsiteY209" fmla="*/ 2254685 h 3380834"/>
              <a:gd name="connsiteX210" fmla="*/ 7916451 w 12201545"/>
              <a:gd name="connsiteY210" fmla="*/ 3149401 h 3380834"/>
              <a:gd name="connsiteX211" fmla="*/ 7988028 w 12201545"/>
              <a:gd name="connsiteY211" fmla="*/ 3149401 h 3380834"/>
              <a:gd name="connsiteX212" fmla="*/ 7988028 w 12201545"/>
              <a:gd name="connsiteY212" fmla="*/ 3168488 h 3380834"/>
              <a:gd name="connsiteX213" fmla="*/ 8009502 w 12201545"/>
              <a:gd name="connsiteY213" fmla="*/ 3168488 h 3380834"/>
              <a:gd name="connsiteX214" fmla="*/ 8009502 w 12201545"/>
              <a:gd name="connsiteY214" fmla="*/ 3304485 h 3380834"/>
              <a:gd name="connsiteX215" fmla="*/ 7988028 w 12201545"/>
              <a:gd name="connsiteY215" fmla="*/ 3304485 h 3380834"/>
              <a:gd name="connsiteX216" fmla="*/ 7966555 w 12201545"/>
              <a:gd name="connsiteY216" fmla="*/ 3304485 h 3380834"/>
              <a:gd name="connsiteX217" fmla="*/ 7966555 w 12201545"/>
              <a:gd name="connsiteY217" fmla="*/ 3189962 h 3380834"/>
              <a:gd name="connsiteX218" fmla="*/ 7608668 w 12201545"/>
              <a:gd name="connsiteY218" fmla="*/ 3189962 h 3380834"/>
              <a:gd name="connsiteX219" fmla="*/ 7608668 w 12201545"/>
              <a:gd name="connsiteY219" fmla="*/ 3168488 h 3380834"/>
              <a:gd name="connsiteX220" fmla="*/ 7587195 w 12201545"/>
              <a:gd name="connsiteY220" fmla="*/ 3168488 h 3380834"/>
              <a:gd name="connsiteX221" fmla="*/ 7587195 w 12201545"/>
              <a:gd name="connsiteY221" fmla="*/ 2977616 h 3380834"/>
              <a:gd name="connsiteX222" fmla="*/ 7315202 w 12201545"/>
              <a:gd name="connsiteY222" fmla="*/ 2977616 h 3380834"/>
              <a:gd name="connsiteX223" fmla="*/ 6995490 w 12201545"/>
              <a:gd name="connsiteY223" fmla="*/ 2977616 h 3380834"/>
              <a:gd name="connsiteX224" fmla="*/ 6995490 w 12201545"/>
              <a:gd name="connsiteY224" fmla="*/ 3304485 h 3380834"/>
              <a:gd name="connsiteX225" fmla="*/ 6974016 w 12201545"/>
              <a:gd name="connsiteY225" fmla="*/ 3304485 h 3380834"/>
              <a:gd name="connsiteX226" fmla="*/ 6952543 w 12201545"/>
              <a:gd name="connsiteY226" fmla="*/ 3304485 h 3380834"/>
              <a:gd name="connsiteX227" fmla="*/ 6952543 w 12201545"/>
              <a:gd name="connsiteY227" fmla="*/ 2958528 h 3380834"/>
              <a:gd name="connsiteX228" fmla="*/ 6974016 w 12201545"/>
              <a:gd name="connsiteY228" fmla="*/ 2958528 h 3380834"/>
              <a:gd name="connsiteX229" fmla="*/ 6974016 w 12201545"/>
              <a:gd name="connsiteY229" fmla="*/ 2937055 h 3380834"/>
              <a:gd name="connsiteX230" fmla="*/ 7293729 w 12201545"/>
              <a:gd name="connsiteY230" fmla="*/ 2937055 h 3380834"/>
              <a:gd name="connsiteX231" fmla="*/ 7293729 w 12201545"/>
              <a:gd name="connsiteY231" fmla="*/ 2860706 h 3380834"/>
              <a:gd name="connsiteX232" fmla="*/ 6861879 w 12201545"/>
              <a:gd name="connsiteY232" fmla="*/ 2860706 h 3380834"/>
              <a:gd name="connsiteX233" fmla="*/ 6713952 w 12201545"/>
              <a:gd name="connsiteY233" fmla="*/ 2860706 h 3380834"/>
              <a:gd name="connsiteX234" fmla="*/ 6713952 w 12201545"/>
              <a:gd name="connsiteY234" fmla="*/ 3056351 h 3380834"/>
              <a:gd name="connsiteX235" fmla="*/ 6861879 w 12201545"/>
              <a:gd name="connsiteY235" fmla="*/ 3056351 h 3380834"/>
              <a:gd name="connsiteX236" fmla="*/ 6861879 w 12201545"/>
              <a:gd name="connsiteY236" fmla="*/ 3075438 h 3380834"/>
              <a:gd name="connsiteX237" fmla="*/ 6861879 w 12201545"/>
              <a:gd name="connsiteY237" fmla="*/ 3077824 h 3380834"/>
              <a:gd name="connsiteX238" fmla="*/ 6883352 w 12201545"/>
              <a:gd name="connsiteY238" fmla="*/ 3077824 h 3380834"/>
              <a:gd name="connsiteX239" fmla="*/ 6883352 w 12201545"/>
              <a:gd name="connsiteY239" fmla="*/ 3275854 h 3380834"/>
              <a:gd name="connsiteX240" fmla="*/ 6861879 w 12201545"/>
              <a:gd name="connsiteY240" fmla="*/ 3275854 h 3380834"/>
              <a:gd name="connsiteX241" fmla="*/ 6840406 w 12201545"/>
              <a:gd name="connsiteY241" fmla="*/ 3275854 h 3380834"/>
              <a:gd name="connsiteX242" fmla="*/ 6840406 w 12201545"/>
              <a:gd name="connsiteY242" fmla="*/ 3096911 h 3380834"/>
              <a:gd name="connsiteX243" fmla="*/ 6644761 w 12201545"/>
              <a:gd name="connsiteY243" fmla="*/ 3096911 h 3380834"/>
              <a:gd name="connsiteX244" fmla="*/ 6644761 w 12201545"/>
              <a:gd name="connsiteY244" fmla="*/ 3306871 h 3380834"/>
              <a:gd name="connsiteX245" fmla="*/ 6623288 w 12201545"/>
              <a:gd name="connsiteY245" fmla="*/ 3306871 h 3380834"/>
              <a:gd name="connsiteX246" fmla="*/ 6601815 w 12201545"/>
              <a:gd name="connsiteY246" fmla="*/ 3306871 h 3380834"/>
              <a:gd name="connsiteX247" fmla="*/ 6601815 w 12201545"/>
              <a:gd name="connsiteY247" fmla="*/ 3096911 h 3380834"/>
              <a:gd name="connsiteX248" fmla="*/ 6520693 w 12201545"/>
              <a:gd name="connsiteY248" fmla="*/ 3096911 h 3380834"/>
              <a:gd name="connsiteX249" fmla="*/ 6327435 w 12201545"/>
              <a:gd name="connsiteY249" fmla="*/ 3096911 h 3380834"/>
              <a:gd name="connsiteX250" fmla="*/ 6327435 w 12201545"/>
              <a:gd name="connsiteY250" fmla="*/ 3306871 h 3380834"/>
              <a:gd name="connsiteX251" fmla="*/ 6305961 w 12201545"/>
              <a:gd name="connsiteY251" fmla="*/ 3306871 h 3380834"/>
              <a:gd name="connsiteX252" fmla="*/ 6284488 w 12201545"/>
              <a:gd name="connsiteY252" fmla="*/ 3306871 h 3380834"/>
              <a:gd name="connsiteX253" fmla="*/ 6284488 w 12201545"/>
              <a:gd name="connsiteY253" fmla="*/ 3096911 h 3380834"/>
              <a:gd name="connsiteX254" fmla="*/ 6112703 w 12201545"/>
              <a:gd name="connsiteY254" fmla="*/ 3096911 h 3380834"/>
              <a:gd name="connsiteX255" fmla="*/ 6112703 w 12201545"/>
              <a:gd name="connsiteY255" fmla="*/ 3306871 h 3380834"/>
              <a:gd name="connsiteX256" fmla="*/ 6091230 w 12201545"/>
              <a:gd name="connsiteY256" fmla="*/ 3306871 h 3380834"/>
              <a:gd name="connsiteX257" fmla="*/ 6069756 w 12201545"/>
              <a:gd name="connsiteY257" fmla="*/ 3306871 h 3380834"/>
              <a:gd name="connsiteX258" fmla="*/ 6069756 w 12201545"/>
              <a:gd name="connsiteY258" fmla="*/ 3099297 h 3380834"/>
              <a:gd name="connsiteX259" fmla="*/ 4895888 w 12201545"/>
              <a:gd name="connsiteY259" fmla="*/ 3099297 h 3380834"/>
              <a:gd name="connsiteX260" fmla="*/ 4318498 w 12201545"/>
              <a:gd name="connsiteY260" fmla="*/ 3099297 h 3380834"/>
              <a:gd name="connsiteX261" fmla="*/ 4318498 w 12201545"/>
              <a:gd name="connsiteY261" fmla="*/ 3330730 h 3380834"/>
              <a:gd name="connsiteX262" fmla="*/ 4297025 w 12201545"/>
              <a:gd name="connsiteY262" fmla="*/ 3330730 h 3380834"/>
              <a:gd name="connsiteX263" fmla="*/ 4275552 w 12201545"/>
              <a:gd name="connsiteY263" fmla="*/ 3330730 h 3380834"/>
              <a:gd name="connsiteX264" fmla="*/ 4275552 w 12201545"/>
              <a:gd name="connsiteY264" fmla="*/ 3077824 h 3380834"/>
              <a:gd name="connsiteX265" fmla="*/ 4297025 w 12201545"/>
              <a:gd name="connsiteY265" fmla="*/ 3077824 h 3380834"/>
              <a:gd name="connsiteX266" fmla="*/ 4297025 w 12201545"/>
              <a:gd name="connsiteY266" fmla="*/ 3056351 h 3380834"/>
              <a:gd name="connsiteX267" fmla="*/ 4874415 w 12201545"/>
              <a:gd name="connsiteY267" fmla="*/ 3056351 h 3380834"/>
              <a:gd name="connsiteX268" fmla="*/ 4874415 w 12201545"/>
              <a:gd name="connsiteY268" fmla="*/ 2428856 h 3380834"/>
              <a:gd name="connsiteX269" fmla="*/ 4895888 w 12201545"/>
              <a:gd name="connsiteY269" fmla="*/ 2428856 h 3380834"/>
              <a:gd name="connsiteX270" fmla="*/ 4895888 w 12201545"/>
              <a:gd name="connsiteY270" fmla="*/ 2252299 h 3380834"/>
              <a:gd name="connsiteX271" fmla="*/ 4227833 w 12201545"/>
              <a:gd name="connsiteY271" fmla="*/ 2252299 h 3380834"/>
              <a:gd name="connsiteX272" fmla="*/ 4227833 w 12201545"/>
              <a:gd name="connsiteY272" fmla="*/ 2347735 h 3380834"/>
              <a:gd name="connsiteX273" fmla="*/ 4165800 w 12201545"/>
              <a:gd name="connsiteY273" fmla="*/ 2347735 h 3380834"/>
              <a:gd name="connsiteX274" fmla="*/ 4165800 w 12201545"/>
              <a:gd name="connsiteY274" fmla="*/ 3330730 h 3380834"/>
              <a:gd name="connsiteX275" fmla="*/ 4144326 w 12201545"/>
              <a:gd name="connsiteY275" fmla="*/ 3330730 h 3380834"/>
              <a:gd name="connsiteX276" fmla="*/ 4122853 w 12201545"/>
              <a:gd name="connsiteY276" fmla="*/ 3330730 h 3380834"/>
              <a:gd name="connsiteX277" fmla="*/ 4122853 w 12201545"/>
              <a:gd name="connsiteY277" fmla="*/ 2352507 h 3380834"/>
              <a:gd name="connsiteX278" fmla="*/ 3929594 w 12201545"/>
              <a:gd name="connsiteY278" fmla="*/ 2402611 h 3380834"/>
              <a:gd name="connsiteX279" fmla="*/ 3929594 w 12201545"/>
              <a:gd name="connsiteY279" fmla="*/ 2624501 h 3380834"/>
              <a:gd name="connsiteX280" fmla="*/ 3788826 w 12201545"/>
              <a:gd name="connsiteY280" fmla="*/ 2483732 h 3380834"/>
              <a:gd name="connsiteX281" fmla="*/ 3788826 w 12201545"/>
              <a:gd name="connsiteY281" fmla="*/ 2428856 h 3380834"/>
              <a:gd name="connsiteX282" fmla="*/ 3714863 w 12201545"/>
              <a:gd name="connsiteY282" fmla="*/ 2428856 h 3380834"/>
              <a:gd name="connsiteX283" fmla="*/ 3714863 w 12201545"/>
              <a:gd name="connsiteY283" fmla="*/ 2863092 h 3380834"/>
              <a:gd name="connsiteX284" fmla="*/ 3736336 w 12201545"/>
              <a:gd name="connsiteY284" fmla="*/ 2863092 h 3380834"/>
              <a:gd name="connsiteX285" fmla="*/ 3736336 w 12201545"/>
              <a:gd name="connsiteY285" fmla="*/ 2863092 h 3380834"/>
              <a:gd name="connsiteX286" fmla="*/ 3896192 w 12201545"/>
              <a:gd name="connsiteY286" fmla="*/ 2863092 h 3380834"/>
              <a:gd name="connsiteX287" fmla="*/ 3896192 w 12201545"/>
              <a:gd name="connsiteY287" fmla="*/ 2796286 h 3380834"/>
              <a:gd name="connsiteX288" fmla="*/ 3917665 w 12201545"/>
              <a:gd name="connsiteY288" fmla="*/ 2796286 h 3380834"/>
              <a:gd name="connsiteX289" fmla="*/ 3917665 w 12201545"/>
              <a:gd name="connsiteY289" fmla="*/ 2774813 h 3380834"/>
              <a:gd name="connsiteX290" fmla="*/ 4094222 w 12201545"/>
              <a:gd name="connsiteY290" fmla="*/ 2774813 h 3380834"/>
              <a:gd name="connsiteX291" fmla="*/ 4094222 w 12201545"/>
              <a:gd name="connsiteY291" fmla="*/ 2796286 h 3380834"/>
              <a:gd name="connsiteX292" fmla="*/ 4094222 w 12201545"/>
              <a:gd name="connsiteY292" fmla="*/ 2815374 h 3380834"/>
              <a:gd name="connsiteX293" fmla="*/ 3936752 w 12201545"/>
              <a:gd name="connsiteY293" fmla="*/ 2815374 h 3380834"/>
              <a:gd name="connsiteX294" fmla="*/ 3936752 w 12201545"/>
              <a:gd name="connsiteY294" fmla="*/ 2882179 h 3380834"/>
              <a:gd name="connsiteX295" fmla="*/ 3915279 w 12201545"/>
              <a:gd name="connsiteY295" fmla="*/ 2882179 h 3380834"/>
              <a:gd name="connsiteX296" fmla="*/ 3915279 w 12201545"/>
              <a:gd name="connsiteY296" fmla="*/ 2903652 h 3380834"/>
              <a:gd name="connsiteX297" fmla="*/ 3755423 w 12201545"/>
              <a:gd name="connsiteY297" fmla="*/ 2903652 h 3380834"/>
              <a:gd name="connsiteX298" fmla="*/ 3755423 w 12201545"/>
              <a:gd name="connsiteY298" fmla="*/ 2953757 h 3380834"/>
              <a:gd name="connsiteX299" fmla="*/ 3829386 w 12201545"/>
              <a:gd name="connsiteY299" fmla="*/ 2953757 h 3380834"/>
              <a:gd name="connsiteX300" fmla="*/ 3829386 w 12201545"/>
              <a:gd name="connsiteY300" fmla="*/ 2972844 h 3380834"/>
              <a:gd name="connsiteX301" fmla="*/ 3850859 w 12201545"/>
              <a:gd name="connsiteY301" fmla="*/ 2972844 h 3380834"/>
              <a:gd name="connsiteX302" fmla="*/ 3850859 w 12201545"/>
              <a:gd name="connsiteY302" fmla="*/ 3156559 h 3380834"/>
              <a:gd name="connsiteX303" fmla="*/ 4001172 w 12201545"/>
              <a:gd name="connsiteY303" fmla="*/ 3156559 h 3380834"/>
              <a:gd name="connsiteX304" fmla="*/ 4001172 w 12201545"/>
              <a:gd name="connsiteY304" fmla="*/ 3166102 h 3380834"/>
              <a:gd name="connsiteX305" fmla="*/ 4022645 w 12201545"/>
              <a:gd name="connsiteY305" fmla="*/ 3166102 h 3380834"/>
              <a:gd name="connsiteX306" fmla="*/ 4022645 w 12201545"/>
              <a:gd name="connsiteY306" fmla="*/ 3304485 h 3380834"/>
              <a:gd name="connsiteX307" fmla="*/ 4001172 w 12201545"/>
              <a:gd name="connsiteY307" fmla="*/ 3304485 h 3380834"/>
              <a:gd name="connsiteX308" fmla="*/ 3979699 w 12201545"/>
              <a:gd name="connsiteY308" fmla="*/ 3304485 h 3380834"/>
              <a:gd name="connsiteX309" fmla="*/ 3979699 w 12201545"/>
              <a:gd name="connsiteY309" fmla="*/ 3197119 h 3380834"/>
              <a:gd name="connsiteX310" fmla="*/ 3829386 w 12201545"/>
              <a:gd name="connsiteY310" fmla="*/ 3197119 h 3380834"/>
              <a:gd name="connsiteX311" fmla="*/ 3829386 w 12201545"/>
              <a:gd name="connsiteY311" fmla="*/ 3175646 h 3380834"/>
              <a:gd name="connsiteX312" fmla="*/ 3807913 w 12201545"/>
              <a:gd name="connsiteY312" fmla="*/ 3175646 h 3380834"/>
              <a:gd name="connsiteX313" fmla="*/ 3807913 w 12201545"/>
              <a:gd name="connsiteY313" fmla="*/ 2991931 h 3380834"/>
              <a:gd name="connsiteX314" fmla="*/ 3733950 w 12201545"/>
              <a:gd name="connsiteY314" fmla="*/ 2991931 h 3380834"/>
              <a:gd name="connsiteX315" fmla="*/ 3733950 w 12201545"/>
              <a:gd name="connsiteY315" fmla="*/ 2970458 h 3380834"/>
              <a:gd name="connsiteX316" fmla="*/ 3712477 w 12201545"/>
              <a:gd name="connsiteY316" fmla="*/ 2970458 h 3380834"/>
              <a:gd name="connsiteX317" fmla="*/ 3712477 w 12201545"/>
              <a:gd name="connsiteY317" fmla="*/ 2901266 h 3380834"/>
              <a:gd name="connsiteX318" fmla="*/ 3648057 w 12201545"/>
              <a:gd name="connsiteY318" fmla="*/ 2901266 h 3380834"/>
              <a:gd name="connsiteX319" fmla="*/ 3648057 w 12201545"/>
              <a:gd name="connsiteY319" fmla="*/ 2879793 h 3380834"/>
              <a:gd name="connsiteX320" fmla="*/ 3626584 w 12201545"/>
              <a:gd name="connsiteY320" fmla="*/ 2879793 h 3380834"/>
              <a:gd name="connsiteX321" fmla="*/ 3626584 w 12201545"/>
              <a:gd name="connsiteY321" fmla="*/ 2815374 h 3380834"/>
              <a:gd name="connsiteX322" fmla="*/ 3266311 w 12201545"/>
              <a:gd name="connsiteY322" fmla="*/ 2815374 h 3380834"/>
              <a:gd name="connsiteX323" fmla="*/ 3266311 w 12201545"/>
              <a:gd name="connsiteY323" fmla="*/ 2796286 h 3380834"/>
              <a:gd name="connsiteX324" fmla="*/ 3244838 w 12201545"/>
              <a:gd name="connsiteY324" fmla="*/ 2796286 h 3380834"/>
              <a:gd name="connsiteX325" fmla="*/ 3244838 w 12201545"/>
              <a:gd name="connsiteY325" fmla="*/ 2600642 h 3380834"/>
              <a:gd name="connsiteX326" fmla="*/ 3266311 w 12201545"/>
              <a:gd name="connsiteY326" fmla="*/ 2600642 h 3380834"/>
              <a:gd name="connsiteX327" fmla="*/ 3287785 w 12201545"/>
              <a:gd name="connsiteY327" fmla="*/ 2600642 h 3380834"/>
              <a:gd name="connsiteX328" fmla="*/ 3287785 w 12201545"/>
              <a:gd name="connsiteY328" fmla="*/ 2774813 h 3380834"/>
              <a:gd name="connsiteX329" fmla="*/ 3648057 w 12201545"/>
              <a:gd name="connsiteY329" fmla="*/ 2774813 h 3380834"/>
              <a:gd name="connsiteX330" fmla="*/ 3648057 w 12201545"/>
              <a:gd name="connsiteY330" fmla="*/ 2796286 h 3380834"/>
              <a:gd name="connsiteX331" fmla="*/ 3669530 w 12201545"/>
              <a:gd name="connsiteY331" fmla="*/ 2796286 h 3380834"/>
              <a:gd name="connsiteX332" fmla="*/ 3669530 w 12201545"/>
              <a:gd name="connsiteY332" fmla="*/ 2865478 h 3380834"/>
              <a:gd name="connsiteX333" fmla="*/ 3671916 w 12201545"/>
              <a:gd name="connsiteY333" fmla="*/ 2865478 h 3380834"/>
              <a:gd name="connsiteX334" fmla="*/ 3671916 w 12201545"/>
              <a:gd name="connsiteY334" fmla="*/ 2431242 h 3380834"/>
              <a:gd name="connsiteX335" fmla="*/ 3445255 w 12201545"/>
              <a:gd name="connsiteY335" fmla="*/ 2431242 h 3380834"/>
              <a:gd name="connsiteX336" fmla="*/ 3445255 w 12201545"/>
              <a:gd name="connsiteY336" fmla="*/ 2540994 h 3380834"/>
              <a:gd name="connsiteX337" fmla="*/ 3268697 w 12201545"/>
              <a:gd name="connsiteY337" fmla="*/ 2540994 h 3380834"/>
              <a:gd name="connsiteX338" fmla="*/ 3268697 w 12201545"/>
              <a:gd name="connsiteY338" fmla="*/ 1557999 h 3380834"/>
              <a:gd name="connsiteX339" fmla="*/ 3077825 w 12201545"/>
              <a:gd name="connsiteY339" fmla="*/ 1557999 h 3380834"/>
              <a:gd name="connsiteX340" fmla="*/ 3077825 w 12201545"/>
              <a:gd name="connsiteY340" fmla="*/ 1462563 h 3380834"/>
              <a:gd name="connsiteX341" fmla="*/ 2901267 w 12201545"/>
              <a:gd name="connsiteY341" fmla="*/ 1462563 h 3380834"/>
              <a:gd name="connsiteX342" fmla="*/ 2901267 w 12201545"/>
              <a:gd name="connsiteY342" fmla="*/ 1326566 h 3380834"/>
              <a:gd name="connsiteX343" fmla="*/ 2832076 w 12201545"/>
              <a:gd name="connsiteY343" fmla="*/ 1326566 h 3380834"/>
              <a:gd name="connsiteX344" fmla="*/ 2832076 w 12201545"/>
              <a:gd name="connsiteY344" fmla="*/ 1095133 h 3380834"/>
              <a:gd name="connsiteX345" fmla="*/ 2762884 w 12201545"/>
              <a:gd name="connsiteY345" fmla="*/ 1095133 h 3380834"/>
              <a:gd name="connsiteX346" fmla="*/ 2762884 w 12201545"/>
              <a:gd name="connsiteY346" fmla="*/ 1491194 h 3380834"/>
              <a:gd name="connsiteX347" fmla="*/ 2626887 w 12201545"/>
              <a:gd name="connsiteY347" fmla="*/ 1491194 h 3380834"/>
              <a:gd name="connsiteX348" fmla="*/ 2626887 w 12201545"/>
              <a:gd name="connsiteY348" fmla="*/ 2977616 h 3380834"/>
              <a:gd name="connsiteX349" fmla="*/ 2648361 w 12201545"/>
              <a:gd name="connsiteY349" fmla="*/ 2977616 h 3380834"/>
              <a:gd name="connsiteX350" fmla="*/ 2648361 w 12201545"/>
              <a:gd name="connsiteY350" fmla="*/ 3309257 h 3380834"/>
              <a:gd name="connsiteX351" fmla="*/ 2626887 w 12201545"/>
              <a:gd name="connsiteY351" fmla="*/ 3309257 h 3380834"/>
              <a:gd name="connsiteX352" fmla="*/ 2624502 w 12201545"/>
              <a:gd name="connsiteY352" fmla="*/ 3309257 h 3380834"/>
              <a:gd name="connsiteX353" fmla="*/ 2624502 w 12201545"/>
              <a:gd name="connsiteY353" fmla="*/ 2977616 h 3380834"/>
              <a:gd name="connsiteX354" fmla="*/ 2323877 w 12201545"/>
              <a:gd name="connsiteY354" fmla="*/ 2977616 h 3380834"/>
              <a:gd name="connsiteX355" fmla="*/ 2323877 w 12201545"/>
              <a:gd name="connsiteY355" fmla="*/ 3309257 h 3380834"/>
              <a:gd name="connsiteX356" fmla="*/ 2302404 w 12201545"/>
              <a:gd name="connsiteY356" fmla="*/ 3309257 h 3380834"/>
              <a:gd name="connsiteX357" fmla="*/ 2280930 w 12201545"/>
              <a:gd name="connsiteY357" fmla="*/ 3309257 h 3380834"/>
              <a:gd name="connsiteX358" fmla="*/ 2280930 w 12201545"/>
              <a:gd name="connsiteY358" fmla="*/ 2977616 h 3380834"/>
              <a:gd name="connsiteX359" fmla="*/ 2302404 w 12201545"/>
              <a:gd name="connsiteY359" fmla="*/ 2977616 h 3380834"/>
              <a:gd name="connsiteX360" fmla="*/ 2302404 w 12201545"/>
              <a:gd name="connsiteY360" fmla="*/ 2252299 h 3380834"/>
              <a:gd name="connsiteX361" fmla="*/ 2166407 w 12201545"/>
              <a:gd name="connsiteY361" fmla="*/ 2183108 h 3380834"/>
              <a:gd name="connsiteX362" fmla="*/ 2166407 w 12201545"/>
              <a:gd name="connsiteY362" fmla="*/ 1965990 h 3380834"/>
              <a:gd name="connsiteX363" fmla="*/ 2056655 w 12201545"/>
              <a:gd name="connsiteY363" fmla="*/ 1965990 h 3380834"/>
              <a:gd name="connsiteX364" fmla="*/ 2056655 w 12201545"/>
              <a:gd name="connsiteY364" fmla="*/ 1815677 h 3380834"/>
              <a:gd name="connsiteX365" fmla="*/ 1920658 w 12201545"/>
              <a:gd name="connsiteY365" fmla="*/ 1815677 h 3380834"/>
              <a:gd name="connsiteX366" fmla="*/ 1920658 w 12201545"/>
              <a:gd name="connsiteY366" fmla="*/ 1720241 h 3380834"/>
              <a:gd name="connsiteX367" fmla="*/ 1689225 w 12201545"/>
              <a:gd name="connsiteY367" fmla="*/ 1720241 h 3380834"/>
              <a:gd name="connsiteX368" fmla="*/ 1689225 w 12201545"/>
              <a:gd name="connsiteY368" fmla="*/ 1801362 h 3380834"/>
              <a:gd name="connsiteX369" fmla="*/ 1593788 w 12201545"/>
              <a:gd name="connsiteY369" fmla="*/ 1801362 h 3380834"/>
              <a:gd name="connsiteX370" fmla="*/ 1593788 w 12201545"/>
              <a:gd name="connsiteY370" fmla="*/ 1992235 h 3380834"/>
              <a:gd name="connsiteX371" fmla="*/ 1498352 w 12201545"/>
              <a:gd name="connsiteY371" fmla="*/ 1992235 h 3380834"/>
              <a:gd name="connsiteX372" fmla="*/ 1498352 w 12201545"/>
              <a:gd name="connsiteY372" fmla="*/ 2101987 h 3380834"/>
              <a:gd name="connsiteX373" fmla="*/ 1348039 w 12201545"/>
              <a:gd name="connsiteY373" fmla="*/ 2237984 h 3380834"/>
              <a:gd name="connsiteX374" fmla="*/ 1348039 w 12201545"/>
              <a:gd name="connsiteY374" fmla="*/ 2388296 h 3380834"/>
              <a:gd name="connsiteX375" fmla="*/ 1369513 w 12201545"/>
              <a:gd name="connsiteY375" fmla="*/ 2388296 h 3380834"/>
              <a:gd name="connsiteX376" fmla="*/ 1369513 w 12201545"/>
              <a:gd name="connsiteY376" fmla="*/ 3280626 h 3380834"/>
              <a:gd name="connsiteX377" fmla="*/ 1348039 w 12201545"/>
              <a:gd name="connsiteY377" fmla="*/ 3280626 h 3380834"/>
              <a:gd name="connsiteX378" fmla="*/ 1326566 w 12201545"/>
              <a:gd name="connsiteY378" fmla="*/ 3280626 h 3380834"/>
              <a:gd name="connsiteX379" fmla="*/ 1326566 w 12201545"/>
              <a:gd name="connsiteY379" fmla="*/ 2388296 h 3380834"/>
              <a:gd name="connsiteX380" fmla="*/ 1288392 w 12201545"/>
              <a:gd name="connsiteY380" fmla="*/ 2388296 h 3380834"/>
              <a:gd name="connsiteX381" fmla="*/ 1288392 w 12201545"/>
              <a:gd name="connsiteY381" fmla="*/ 3280626 h 3380834"/>
              <a:gd name="connsiteX382" fmla="*/ 1266918 w 12201545"/>
              <a:gd name="connsiteY382" fmla="*/ 3280626 h 3380834"/>
              <a:gd name="connsiteX383" fmla="*/ 1245445 w 12201545"/>
              <a:gd name="connsiteY383" fmla="*/ 3280626 h 3380834"/>
              <a:gd name="connsiteX384" fmla="*/ 1245445 w 12201545"/>
              <a:gd name="connsiteY384" fmla="*/ 2388296 h 3380834"/>
              <a:gd name="connsiteX385" fmla="*/ 1266918 w 12201545"/>
              <a:gd name="connsiteY385" fmla="*/ 2388296 h 3380834"/>
              <a:gd name="connsiteX386" fmla="*/ 1266918 w 12201545"/>
              <a:gd name="connsiteY386" fmla="*/ 1379056 h 3380834"/>
              <a:gd name="connsiteX387" fmla="*/ 1185798 w 12201545"/>
              <a:gd name="connsiteY387" fmla="*/ 1379056 h 3380834"/>
              <a:gd name="connsiteX388" fmla="*/ 1185798 w 12201545"/>
              <a:gd name="connsiteY388" fmla="*/ 1188183 h 3380834"/>
              <a:gd name="connsiteX389" fmla="*/ 1076046 w 12201545"/>
              <a:gd name="connsiteY389" fmla="*/ 1092747 h 3380834"/>
              <a:gd name="connsiteX390" fmla="*/ 722931 w 12201545"/>
              <a:gd name="connsiteY390" fmla="*/ 1092747 h 3380834"/>
              <a:gd name="connsiteX391" fmla="*/ 722931 w 12201545"/>
              <a:gd name="connsiteY391" fmla="*/ 1419616 h 3380834"/>
              <a:gd name="connsiteX392" fmla="*/ 641810 w 12201545"/>
              <a:gd name="connsiteY392" fmla="*/ 1419616 h 3380834"/>
              <a:gd name="connsiteX393" fmla="*/ 641810 w 12201545"/>
              <a:gd name="connsiteY393" fmla="*/ 1569929 h 3380834"/>
              <a:gd name="connsiteX394" fmla="*/ 572619 w 12201545"/>
              <a:gd name="connsiteY394" fmla="*/ 1569929 h 3380834"/>
              <a:gd name="connsiteX395" fmla="*/ 572619 w 12201545"/>
              <a:gd name="connsiteY395" fmla="*/ 2686535 h 3380834"/>
              <a:gd name="connsiteX396" fmla="*/ 594092 w 12201545"/>
              <a:gd name="connsiteY396" fmla="*/ 2686535 h 3380834"/>
              <a:gd name="connsiteX397" fmla="*/ 594092 w 12201545"/>
              <a:gd name="connsiteY397" fmla="*/ 3056351 h 3380834"/>
              <a:gd name="connsiteX398" fmla="*/ 668055 w 12201545"/>
              <a:gd name="connsiteY398" fmla="*/ 3056351 h 3380834"/>
              <a:gd name="connsiteX399" fmla="*/ 668055 w 12201545"/>
              <a:gd name="connsiteY399" fmla="*/ 3077824 h 3380834"/>
              <a:gd name="connsiteX400" fmla="*/ 689528 w 12201545"/>
              <a:gd name="connsiteY400" fmla="*/ 3077824 h 3380834"/>
              <a:gd name="connsiteX401" fmla="*/ 689528 w 12201545"/>
              <a:gd name="connsiteY401" fmla="*/ 3304485 h 3380834"/>
              <a:gd name="connsiteX402" fmla="*/ 668055 w 12201545"/>
              <a:gd name="connsiteY402" fmla="*/ 3304485 h 3380834"/>
              <a:gd name="connsiteX403" fmla="*/ 646582 w 12201545"/>
              <a:gd name="connsiteY403" fmla="*/ 3304485 h 3380834"/>
              <a:gd name="connsiteX404" fmla="*/ 646582 w 12201545"/>
              <a:gd name="connsiteY404" fmla="*/ 3096911 h 3380834"/>
              <a:gd name="connsiteX405" fmla="*/ 515357 w 12201545"/>
              <a:gd name="connsiteY405" fmla="*/ 3096911 h 3380834"/>
              <a:gd name="connsiteX406" fmla="*/ 54876 w 12201545"/>
              <a:gd name="connsiteY406" fmla="*/ 3096911 h 3380834"/>
              <a:gd name="connsiteX407" fmla="*/ 54876 w 12201545"/>
              <a:gd name="connsiteY407" fmla="*/ 3077824 h 3380834"/>
              <a:gd name="connsiteX408" fmla="*/ 54876 w 12201545"/>
              <a:gd name="connsiteY408" fmla="*/ 3056351 h 3380834"/>
              <a:gd name="connsiteX409" fmla="*/ 515357 w 12201545"/>
              <a:gd name="connsiteY409" fmla="*/ 3056351 h 3380834"/>
              <a:gd name="connsiteX410" fmla="*/ 551145 w 12201545"/>
              <a:gd name="connsiteY410" fmla="*/ 3056351 h 3380834"/>
              <a:gd name="connsiteX411" fmla="*/ 551145 w 12201545"/>
              <a:gd name="connsiteY411" fmla="*/ 2686535 h 3380834"/>
              <a:gd name="connsiteX412" fmla="*/ 0 w 12201545"/>
              <a:gd name="connsiteY412" fmla="*/ 2686535 h 3380834"/>
              <a:gd name="connsiteX413" fmla="*/ 0 w 12201545"/>
              <a:gd name="connsiteY413" fmla="*/ 3380834 h 3380834"/>
              <a:gd name="connsiteX414" fmla="*/ 12201545 w 12201545"/>
              <a:gd name="connsiteY414" fmla="*/ 3380834 h 3380834"/>
              <a:gd name="connsiteX415" fmla="*/ 12201545 w 12201545"/>
              <a:gd name="connsiteY415" fmla="*/ 3096911 h 3380834"/>
              <a:gd name="connsiteX416" fmla="*/ 11409424 w 12201545"/>
              <a:gd name="connsiteY416" fmla="*/ 3096911 h 3380834"/>
              <a:gd name="connsiteX417" fmla="*/ 11194692 w 12201545"/>
              <a:gd name="connsiteY417" fmla="*/ 3096911 h 3380834"/>
              <a:gd name="connsiteX418" fmla="*/ 11194692 w 12201545"/>
              <a:gd name="connsiteY418" fmla="*/ 3304485 h 3380834"/>
              <a:gd name="connsiteX419" fmla="*/ 11173218 w 12201545"/>
              <a:gd name="connsiteY419" fmla="*/ 3304485 h 3380834"/>
              <a:gd name="connsiteX420" fmla="*/ 11151745 w 12201545"/>
              <a:gd name="connsiteY420" fmla="*/ 3304485 h 3380834"/>
              <a:gd name="connsiteX421" fmla="*/ 11151745 w 12201545"/>
              <a:gd name="connsiteY421" fmla="*/ 3077824 h 3380834"/>
              <a:gd name="connsiteX422" fmla="*/ 11173218 w 12201545"/>
              <a:gd name="connsiteY422" fmla="*/ 3077824 h 3380834"/>
              <a:gd name="connsiteX423" fmla="*/ 11173218 w 12201545"/>
              <a:gd name="connsiteY423" fmla="*/ 3056351 h 3380834"/>
              <a:gd name="connsiteX424" fmla="*/ 11387950 w 12201545"/>
              <a:gd name="connsiteY424" fmla="*/ 3056351 h 3380834"/>
              <a:gd name="connsiteX425" fmla="*/ 11387950 w 12201545"/>
              <a:gd name="connsiteY425" fmla="*/ 2774813 h 3380834"/>
              <a:gd name="connsiteX426" fmla="*/ 11409424 w 12201545"/>
              <a:gd name="connsiteY426" fmla="*/ 2774813 h 3380834"/>
              <a:gd name="connsiteX427" fmla="*/ 11409424 w 12201545"/>
              <a:gd name="connsiteY427" fmla="*/ 2753340 h 3380834"/>
              <a:gd name="connsiteX428" fmla="*/ 11636085 w 12201545"/>
              <a:gd name="connsiteY428" fmla="*/ 2753340 h 3380834"/>
              <a:gd name="connsiteX429" fmla="*/ 11636085 w 12201545"/>
              <a:gd name="connsiteY429" fmla="*/ 2774813 h 3380834"/>
              <a:gd name="connsiteX430" fmla="*/ 11636085 w 12201545"/>
              <a:gd name="connsiteY430" fmla="*/ 2796286 h 3380834"/>
              <a:gd name="connsiteX431" fmla="*/ 11430897 w 12201545"/>
              <a:gd name="connsiteY431" fmla="*/ 2796286 h 3380834"/>
              <a:gd name="connsiteX432" fmla="*/ 11430897 w 12201545"/>
              <a:gd name="connsiteY432" fmla="*/ 3056351 h 3380834"/>
              <a:gd name="connsiteX433" fmla="*/ 12201545 w 12201545"/>
              <a:gd name="connsiteY433" fmla="*/ 3056351 h 3380834"/>
              <a:gd name="connsiteX434" fmla="*/ 12201545 w 12201545"/>
              <a:gd name="connsiteY434" fmla="*/ 2879793 h 3380834"/>
              <a:gd name="connsiteX435" fmla="*/ 12098952 w 12201545"/>
              <a:gd name="connsiteY435" fmla="*/ 2879793 h 3380834"/>
              <a:gd name="connsiteX436" fmla="*/ 3827000 w 12201545"/>
              <a:gd name="connsiteY436" fmla="*/ 3304485 h 3380834"/>
              <a:gd name="connsiteX437" fmla="*/ 3805527 w 12201545"/>
              <a:gd name="connsiteY437" fmla="*/ 3304485 h 3380834"/>
              <a:gd name="connsiteX438" fmla="*/ 3784054 w 12201545"/>
              <a:gd name="connsiteY438" fmla="*/ 3304485 h 3380834"/>
              <a:gd name="connsiteX439" fmla="*/ 3784054 w 12201545"/>
              <a:gd name="connsiteY439" fmla="*/ 3249609 h 3380834"/>
              <a:gd name="connsiteX440" fmla="*/ 2946599 w 12201545"/>
              <a:gd name="connsiteY440" fmla="*/ 3249609 h 3380834"/>
              <a:gd name="connsiteX441" fmla="*/ 2946599 w 12201545"/>
              <a:gd name="connsiteY441" fmla="*/ 3304485 h 3380834"/>
              <a:gd name="connsiteX442" fmla="*/ 2925126 w 12201545"/>
              <a:gd name="connsiteY442" fmla="*/ 3304485 h 3380834"/>
              <a:gd name="connsiteX443" fmla="*/ 2910811 w 12201545"/>
              <a:gd name="connsiteY443" fmla="*/ 3304485 h 3380834"/>
              <a:gd name="connsiteX444" fmla="*/ 2910811 w 12201545"/>
              <a:gd name="connsiteY444" fmla="*/ 3228136 h 3380834"/>
              <a:gd name="connsiteX445" fmla="*/ 2932284 w 12201545"/>
              <a:gd name="connsiteY445" fmla="*/ 3228136 h 3380834"/>
              <a:gd name="connsiteX446" fmla="*/ 2932284 w 12201545"/>
              <a:gd name="connsiteY446" fmla="*/ 3206663 h 3380834"/>
              <a:gd name="connsiteX447" fmla="*/ 3810299 w 12201545"/>
              <a:gd name="connsiteY447" fmla="*/ 3206663 h 3380834"/>
              <a:gd name="connsiteX448" fmla="*/ 3810299 w 12201545"/>
              <a:gd name="connsiteY448" fmla="*/ 3228136 h 3380834"/>
              <a:gd name="connsiteX449" fmla="*/ 3831772 w 12201545"/>
              <a:gd name="connsiteY449" fmla="*/ 3228136 h 3380834"/>
              <a:gd name="connsiteX450" fmla="*/ 3831772 w 12201545"/>
              <a:gd name="connsiteY450" fmla="*/ 3304485 h 338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12201545" h="3380834">
                <a:moveTo>
                  <a:pt x="12098952" y="2882179"/>
                </a:moveTo>
                <a:lnTo>
                  <a:pt x="12098952" y="2784357"/>
                </a:lnTo>
                <a:lnTo>
                  <a:pt x="11831729" y="2784357"/>
                </a:lnTo>
                <a:lnTo>
                  <a:pt x="11831729" y="2834461"/>
                </a:lnTo>
                <a:lnTo>
                  <a:pt x="11774468" y="2834461"/>
                </a:lnTo>
                <a:lnTo>
                  <a:pt x="11774468" y="2777199"/>
                </a:lnTo>
                <a:lnTo>
                  <a:pt x="11690961" y="2777199"/>
                </a:lnTo>
                <a:lnTo>
                  <a:pt x="11690961" y="2211738"/>
                </a:lnTo>
                <a:lnTo>
                  <a:pt x="11514404" y="2128232"/>
                </a:lnTo>
                <a:lnTo>
                  <a:pt x="11514404" y="2023252"/>
                </a:lnTo>
                <a:lnTo>
                  <a:pt x="11387950" y="2023252"/>
                </a:lnTo>
                <a:lnTo>
                  <a:pt x="11387950" y="1925429"/>
                </a:lnTo>
                <a:lnTo>
                  <a:pt x="11247181" y="1994621"/>
                </a:lnTo>
                <a:lnTo>
                  <a:pt x="11015748" y="1994621"/>
                </a:lnTo>
                <a:lnTo>
                  <a:pt x="11015748" y="1958832"/>
                </a:lnTo>
                <a:lnTo>
                  <a:pt x="10698422" y="1958832"/>
                </a:lnTo>
                <a:lnTo>
                  <a:pt x="10698422" y="2078128"/>
                </a:lnTo>
                <a:lnTo>
                  <a:pt x="10507549" y="2295245"/>
                </a:lnTo>
                <a:lnTo>
                  <a:pt x="10471760" y="2295245"/>
                </a:lnTo>
                <a:lnTo>
                  <a:pt x="10471760" y="2583941"/>
                </a:lnTo>
                <a:lnTo>
                  <a:pt x="10493234" y="2583941"/>
                </a:lnTo>
                <a:lnTo>
                  <a:pt x="10493234" y="3302099"/>
                </a:lnTo>
                <a:lnTo>
                  <a:pt x="10471760" y="3302099"/>
                </a:lnTo>
                <a:lnTo>
                  <a:pt x="10450287" y="3302099"/>
                </a:lnTo>
                <a:lnTo>
                  <a:pt x="10450287" y="2583941"/>
                </a:lnTo>
                <a:lnTo>
                  <a:pt x="10364395" y="2583941"/>
                </a:lnTo>
                <a:lnTo>
                  <a:pt x="10364395" y="3302099"/>
                </a:lnTo>
                <a:lnTo>
                  <a:pt x="10342921" y="3302099"/>
                </a:lnTo>
                <a:lnTo>
                  <a:pt x="10321448" y="3302099"/>
                </a:lnTo>
                <a:lnTo>
                  <a:pt x="10321448" y="2583941"/>
                </a:lnTo>
                <a:lnTo>
                  <a:pt x="10342921" y="2583941"/>
                </a:lnTo>
                <a:lnTo>
                  <a:pt x="10342921" y="2421699"/>
                </a:lnTo>
                <a:lnTo>
                  <a:pt x="10307133" y="2421699"/>
                </a:lnTo>
                <a:lnTo>
                  <a:pt x="10307133" y="2280930"/>
                </a:lnTo>
                <a:lnTo>
                  <a:pt x="10194995" y="2280930"/>
                </a:lnTo>
                <a:lnTo>
                  <a:pt x="10194995" y="2154477"/>
                </a:lnTo>
                <a:lnTo>
                  <a:pt x="10090015" y="2097215"/>
                </a:lnTo>
                <a:lnTo>
                  <a:pt x="9985035" y="2161634"/>
                </a:lnTo>
                <a:lnTo>
                  <a:pt x="9794162" y="2161634"/>
                </a:lnTo>
                <a:lnTo>
                  <a:pt x="9794162" y="2078128"/>
                </a:lnTo>
                <a:lnTo>
                  <a:pt x="9674867" y="2078128"/>
                </a:lnTo>
                <a:lnTo>
                  <a:pt x="9674867" y="2171178"/>
                </a:lnTo>
                <a:lnTo>
                  <a:pt x="9639078" y="2171178"/>
                </a:lnTo>
                <a:lnTo>
                  <a:pt x="9639078" y="2261843"/>
                </a:lnTo>
                <a:lnTo>
                  <a:pt x="9548414" y="2261843"/>
                </a:lnTo>
                <a:lnTo>
                  <a:pt x="9548414" y="2409769"/>
                </a:lnTo>
                <a:lnTo>
                  <a:pt x="9491151" y="2409769"/>
                </a:lnTo>
                <a:lnTo>
                  <a:pt x="9491151" y="2712780"/>
                </a:lnTo>
                <a:lnTo>
                  <a:pt x="9512625" y="2712780"/>
                </a:lnTo>
                <a:lnTo>
                  <a:pt x="9512625" y="3306871"/>
                </a:lnTo>
                <a:lnTo>
                  <a:pt x="9491151" y="3306871"/>
                </a:lnTo>
                <a:lnTo>
                  <a:pt x="9472064" y="3306871"/>
                </a:lnTo>
                <a:lnTo>
                  <a:pt x="9472064" y="2712780"/>
                </a:lnTo>
                <a:lnTo>
                  <a:pt x="9379014" y="2712780"/>
                </a:lnTo>
                <a:lnTo>
                  <a:pt x="9379014" y="2777199"/>
                </a:lnTo>
                <a:lnTo>
                  <a:pt x="9321752" y="2777199"/>
                </a:lnTo>
                <a:lnTo>
                  <a:pt x="9321752" y="2917968"/>
                </a:lnTo>
                <a:lnTo>
                  <a:pt x="9252560" y="2917968"/>
                </a:lnTo>
                <a:lnTo>
                  <a:pt x="9252560" y="2381138"/>
                </a:lnTo>
                <a:lnTo>
                  <a:pt x="9147580" y="2381138"/>
                </a:lnTo>
                <a:lnTo>
                  <a:pt x="9111792" y="2311947"/>
                </a:lnTo>
                <a:lnTo>
                  <a:pt x="9021127" y="2311947"/>
                </a:lnTo>
                <a:lnTo>
                  <a:pt x="9021127" y="2254685"/>
                </a:lnTo>
                <a:lnTo>
                  <a:pt x="8959093" y="2254685"/>
                </a:lnTo>
                <a:lnTo>
                  <a:pt x="9219158" y="3001475"/>
                </a:lnTo>
                <a:lnTo>
                  <a:pt x="9271648" y="3001475"/>
                </a:lnTo>
                <a:lnTo>
                  <a:pt x="9271648" y="3011018"/>
                </a:lnTo>
                <a:lnTo>
                  <a:pt x="9293121" y="3011018"/>
                </a:lnTo>
                <a:lnTo>
                  <a:pt x="9293121" y="3306871"/>
                </a:lnTo>
                <a:lnTo>
                  <a:pt x="9271648" y="3306871"/>
                </a:lnTo>
                <a:lnTo>
                  <a:pt x="9250175" y="3306871"/>
                </a:lnTo>
                <a:lnTo>
                  <a:pt x="9250175" y="3044421"/>
                </a:lnTo>
                <a:lnTo>
                  <a:pt x="9204842" y="3044421"/>
                </a:lnTo>
                <a:lnTo>
                  <a:pt x="9204842" y="3022948"/>
                </a:lnTo>
                <a:lnTo>
                  <a:pt x="9185755" y="3030106"/>
                </a:lnTo>
                <a:lnTo>
                  <a:pt x="8918533" y="2264229"/>
                </a:lnTo>
                <a:lnTo>
                  <a:pt x="8937620" y="2257071"/>
                </a:lnTo>
                <a:lnTo>
                  <a:pt x="8937620" y="1987463"/>
                </a:lnTo>
                <a:lnTo>
                  <a:pt x="8880359" y="1810906"/>
                </a:lnTo>
                <a:lnTo>
                  <a:pt x="8837412" y="1810906"/>
                </a:lnTo>
                <a:lnTo>
                  <a:pt x="8837412" y="1732171"/>
                </a:lnTo>
                <a:lnTo>
                  <a:pt x="8768221" y="1732171"/>
                </a:lnTo>
                <a:lnTo>
                  <a:pt x="8710959" y="1584244"/>
                </a:lnTo>
                <a:lnTo>
                  <a:pt x="8710959" y="1479264"/>
                </a:lnTo>
                <a:lnTo>
                  <a:pt x="8668012" y="1479264"/>
                </a:lnTo>
                <a:lnTo>
                  <a:pt x="8668012" y="1725013"/>
                </a:lnTo>
                <a:lnTo>
                  <a:pt x="8512928" y="1725013"/>
                </a:lnTo>
                <a:lnTo>
                  <a:pt x="8455666" y="1577086"/>
                </a:lnTo>
                <a:lnTo>
                  <a:pt x="8455666" y="1464949"/>
                </a:lnTo>
                <a:lnTo>
                  <a:pt x="8427036" y="1464949"/>
                </a:lnTo>
                <a:lnTo>
                  <a:pt x="8427036" y="2218896"/>
                </a:lnTo>
                <a:lnTo>
                  <a:pt x="8448509" y="2218896"/>
                </a:lnTo>
                <a:lnTo>
                  <a:pt x="8448509" y="3304485"/>
                </a:lnTo>
                <a:lnTo>
                  <a:pt x="8427036" y="3304485"/>
                </a:lnTo>
                <a:lnTo>
                  <a:pt x="8405562" y="3304485"/>
                </a:lnTo>
                <a:lnTo>
                  <a:pt x="8405562" y="2218896"/>
                </a:lnTo>
                <a:lnTo>
                  <a:pt x="8355459" y="2218896"/>
                </a:lnTo>
                <a:lnTo>
                  <a:pt x="8355459" y="2175950"/>
                </a:lnTo>
                <a:lnTo>
                  <a:pt x="8312512" y="2175950"/>
                </a:lnTo>
                <a:lnTo>
                  <a:pt x="8312512" y="2125846"/>
                </a:lnTo>
                <a:lnTo>
                  <a:pt x="8262408" y="2125846"/>
                </a:lnTo>
                <a:lnTo>
                  <a:pt x="8262408" y="2075742"/>
                </a:lnTo>
                <a:lnTo>
                  <a:pt x="8100166" y="1934973"/>
                </a:lnTo>
                <a:lnTo>
                  <a:pt x="7921223" y="2082899"/>
                </a:lnTo>
                <a:lnTo>
                  <a:pt x="7921223" y="2123460"/>
                </a:lnTo>
                <a:lnTo>
                  <a:pt x="7890206" y="2154477"/>
                </a:lnTo>
                <a:lnTo>
                  <a:pt x="7825786" y="2028023"/>
                </a:lnTo>
                <a:lnTo>
                  <a:pt x="7789998" y="2028023"/>
                </a:lnTo>
                <a:lnTo>
                  <a:pt x="7789998" y="1856238"/>
                </a:lnTo>
                <a:lnTo>
                  <a:pt x="7508460" y="1856238"/>
                </a:lnTo>
                <a:lnTo>
                  <a:pt x="7508460" y="2042339"/>
                </a:lnTo>
                <a:lnTo>
                  <a:pt x="7465514" y="2042339"/>
                </a:lnTo>
                <a:lnTo>
                  <a:pt x="7408252" y="2247527"/>
                </a:lnTo>
                <a:lnTo>
                  <a:pt x="7408252" y="2424085"/>
                </a:lnTo>
                <a:lnTo>
                  <a:pt x="7224537" y="2424085"/>
                </a:lnTo>
                <a:lnTo>
                  <a:pt x="7224537" y="2586326"/>
                </a:lnTo>
                <a:lnTo>
                  <a:pt x="7141030" y="2586326"/>
                </a:lnTo>
                <a:lnTo>
                  <a:pt x="7141030" y="2438400"/>
                </a:lnTo>
                <a:lnTo>
                  <a:pt x="6928684" y="2438400"/>
                </a:lnTo>
                <a:lnTo>
                  <a:pt x="6928684" y="2586326"/>
                </a:lnTo>
                <a:lnTo>
                  <a:pt x="6871422" y="2586326"/>
                </a:lnTo>
                <a:lnTo>
                  <a:pt x="6787915" y="2536222"/>
                </a:lnTo>
                <a:lnTo>
                  <a:pt x="6730654" y="2586326"/>
                </a:lnTo>
                <a:lnTo>
                  <a:pt x="6525465" y="2586326"/>
                </a:lnTo>
                <a:lnTo>
                  <a:pt x="6525465" y="2156863"/>
                </a:lnTo>
                <a:lnTo>
                  <a:pt x="6391854" y="2156863"/>
                </a:lnTo>
                <a:lnTo>
                  <a:pt x="6391854" y="2094829"/>
                </a:lnTo>
                <a:lnTo>
                  <a:pt x="6315505" y="2094829"/>
                </a:lnTo>
                <a:lnTo>
                  <a:pt x="6203367" y="2156863"/>
                </a:lnTo>
                <a:lnTo>
                  <a:pt x="6055441" y="2156863"/>
                </a:lnTo>
                <a:lnTo>
                  <a:pt x="6055441" y="2066198"/>
                </a:lnTo>
                <a:cubicBezTo>
                  <a:pt x="5967162" y="1977919"/>
                  <a:pt x="5907514" y="2066198"/>
                  <a:pt x="5907514" y="2066198"/>
                </a:cubicBezTo>
                <a:lnTo>
                  <a:pt x="5907514" y="2178336"/>
                </a:lnTo>
                <a:lnTo>
                  <a:pt x="5759588" y="2178336"/>
                </a:lnTo>
                <a:lnTo>
                  <a:pt x="5759588" y="732474"/>
                </a:lnTo>
                <a:lnTo>
                  <a:pt x="5716642" y="732474"/>
                </a:lnTo>
                <a:lnTo>
                  <a:pt x="5716642" y="668055"/>
                </a:lnTo>
                <a:lnTo>
                  <a:pt x="5716642" y="625108"/>
                </a:lnTo>
                <a:lnTo>
                  <a:pt x="5716642" y="484340"/>
                </a:lnTo>
                <a:lnTo>
                  <a:pt x="5666537" y="484340"/>
                </a:lnTo>
                <a:lnTo>
                  <a:pt x="5666537" y="0"/>
                </a:lnTo>
                <a:lnTo>
                  <a:pt x="5630749" y="0"/>
                </a:lnTo>
                <a:lnTo>
                  <a:pt x="5630749" y="486726"/>
                </a:lnTo>
                <a:lnTo>
                  <a:pt x="5602118" y="486726"/>
                </a:lnTo>
                <a:lnTo>
                  <a:pt x="5602118" y="627494"/>
                </a:lnTo>
                <a:lnTo>
                  <a:pt x="5530541" y="627494"/>
                </a:lnTo>
                <a:lnTo>
                  <a:pt x="5530541" y="732474"/>
                </a:lnTo>
                <a:lnTo>
                  <a:pt x="5411245" y="732474"/>
                </a:lnTo>
                <a:lnTo>
                  <a:pt x="5411245" y="668055"/>
                </a:lnTo>
                <a:lnTo>
                  <a:pt x="5411245" y="625108"/>
                </a:lnTo>
                <a:lnTo>
                  <a:pt x="5411245" y="484340"/>
                </a:lnTo>
                <a:lnTo>
                  <a:pt x="5361141" y="484340"/>
                </a:lnTo>
                <a:lnTo>
                  <a:pt x="5361141" y="0"/>
                </a:lnTo>
                <a:lnTo>
                  <a:pt x="5325352" y="0"/>
                </a:lnTo>
                <a:lnTo>
                  <a:pt x="5325352" y="486726"/>
                </a:lnTo>
                <a:lnTo>
                  <a:pt x="5296721" y="486726"/>
                </a:lnTo>
                <a:lnTo>
                  <a:pt x="5296721" y="627494"/>
                </a:lnTo>
                <a:lnTo>
                  <a:pt x="5225144" y="627494"/>
                </a:lnTo>
                <a:lnTo>
                  <a:pt x="5225144" y="732474"/>
                </a:lnTo>
                <a:lnTo>
                  <a:pt x="5225144" y="844612"/>
                </a:lnTo>
                <a:lnTo>
                  <a:pt x="5225144" y="2319104"/>
                </a:lnTo>
                <a:lnTo>
                  <a:pt x="5172654" y="2319104"/>
                </a:lnTo>
                <a:lnTo>
                  <a:pt x="5117778" y="2319104"/>
                </a:lnTo>
                <a:lnTo>
                  <a:pt x="5117778" y="2428856"/>
                </a:lnTo>
                <a:lnTo>
                  <a:pt x="4919747" y="2428856"/>
                </a:lnTo>
                <a:lnTo>
                  <a:pt x="4919747" y="3056351"/>
                </a:lnTo>
                <a:lnTo>
                  <a:pt x="5203671" y="3056351"/>
                </a:lnTo>
                <a:lnTo>
                  <a:pt x="5203671" y="2421699"/>
                </a:lnTo>
                <a:lnTo>
                  <a:pt x="5225144" y="2421699"/>
                </a:lnTo>
                <a:lnTo>
                  <a:pt x="5246617" y="2421699"/>
                </a:lnTo>
                <a:lnTo>
                  <a:pt x="5246617" y="3056351"/>
                </a:lnTo>
                <a:lnTo>
                  <a:pt x="5614047" y="3056351"/>
                </a:lnTo>
                <a:lnTo>
                  <a:pt x="5614047" y="2175950"/>
                </a:lnTo>
                <a:lnTo>
                  <a:pt x="5635520" y="2175950"/>
                </a:lnTo>
                <a:lnTo>
                  <a:pt x="5656994" y="2175950"/>
                </a:lnTo>
                <a:lnTo>
                  <a:pt x="5656994" y="3056351"/>
                </a:lnTo>
                <a:lnTo>
                  <a:pt x="6100773" y="3056351"/>
                </a:lnTo>
                <a:lnTo>
                  <a:pt x="6100773" y="3053965"/>
                </a:lnTo>
                <a:lnTo>
                  <a:pt x="6506378" y="3053965"/>
                </a:lnTo>
                <a:lnTo>
                  <a:pt x="6506378" y="2660290"/>
                </a:lnTo>
                <a:lnTo>
                  <a:pt x="6527851" y="2660290"/>
                </a:lnTo>
                <a:lnTo>
                  <a:pt x="6549324" y="2660290"/>
                </a:lnTo>
                <a:lnTo>
                  <a:pt x="6549324" y="3053965"/>
                </a:lnTo>
                <a:lnTo>
                  <a:pt x="6678163" y="3053965"/>
                </a:lnTo>
                <a:lnTo>
                  <a:pt x="6678163" y="2839233"/>
                </a:lnTo>
                <a:lnTo>
                  <a:pt x="6699636" y="2839233"/>
                </a:lnTo>
                <a:lnTo>
                  <a:pt x="6699636" y="2817760"/>
                </a:lnTo>
                <a:lnTo>
                  <a:pt x="6869036" y="2817760"/>
                </a:lnTo>
                <a:lnTo>
                  <a:pt x="6919140" y="2817760"/>
                </a:lnTo>
                <a:lnTo>
                  <a:pt x="6919140" y="2688920"/>
                </a:lnTo>
                <a:lnTo>
                  <a:pt x="6940613" y="2688920"/>
                </a:lnTo>
                <a:lnTo>
                  <a:pt x="6962086" y="2688920"/>
                </a:lnTo>
                <a:lnTo>
                  <a:pt x="6962086" y="2817760"/>
                </a:lnTo>
                <a:lnTo>
                  <a:pt x="7322359" y="2817760"/>
                </a:lnTo>
                <a:lnTo>
                  <a:pt x="7322359" y="2839233"/>
                </a:lnTo>
                <a:lnTo>
                  <a:pt x="7343832" y="2839233"/>
                </a:lnTo>
                <a:lnTo>
                  <a:pt x="7343832" y="2937055"/>
                </a:lnTo>
                <a:lnTo>
                  <a:pt x="7401095" y="2937055"/>
                </a:lnTo>
                <a:lnTo>
                  <a:pt x="7401095" y="2490890"/>
                </a:lnTo>
                <a:lnTo>
                  <a:pt x="7422568" y="2490890"/>
                </a:lnTo>
                <a:lnTo>
                  <a:pt x="7444041" y="2490890"/>
                </a:lnTo>
                <a:lnTo>
                  <a:pt x="7444041" y="2937055"/>
                </a:lnTo>
                <a:lnTo>
                  <a:pt x="7618212" y="2937055"/>
                </a:lnTo>
                <a:lnTo>
                  <a:pt x="7618212" y="2958528"/>
                </a:lnTo>
                <a:lnTo>
                  <a:pt x="7639686" y="2958528"/>
                </a:lnTo>
                <a:lnTo>
                  <a:pt x="7639686" y="3149401"/>
                </a:lnTo>
                <a:lnTo>
                  <a:pt x="7873504" y="3149401"/>
                </a:lnTo>
                <a:lnTo>
                  <a:pt x="7873504" y="2254685"/>
                </a:lnTo>
                <a:lnTo>
                  <a:pt x="7894978" y="2254685"/>
                </a:lnTo>
                <a:lnTo>
                  <a:pt x="7916451" y="2254685"/>
                </a:lnTo>
                <a:lnTo>
                  <a:pt x="7916451" y="3149401"/>
                </a:lnTo>
                <a:lnTo>
                  <a:pt x="7988028" y="3149401"/>
                </a:lnTo>
                <a:lnTo>
                  <a:pt x="7988028" y="3168488"/>
                </a:lnTo>
                <a:lnTo>
                  <a:pt x="8009502" y="3168488"/>
                </a:lnTo>
                <a:lnTo>
                  <a:pt x="8009502" y="3304485"/>
                </a:lnTo>
                <a:lnTo>
                  <a:pt x="7988028" y="3304485"/>
                </a:lnTo>
                <a:lnTo>
                  <a:pt x="7966555" y="3304485"/>
                </a:lnTo>
                <a:lnTo>
                  <a:pt x="7966555" y="3189962"/>
                </a:lnTo>
                <a:lnTo>
                  <a:pt x="7608668" y="3189962"/>
                </a:lnTo>
                <a:lnTo>
                  <a:pt x="7608668" y="3168488"/>
                </a:lnTo>
                <a:lnTo>
                  <a:pt x="7587195" y="3168488"/>
                </a:lnTo>
                <a:lnTo>
                  <a:pt x="7587195" y="2977616"/>
                </a:lnTo>
                <a:lnTo>
                  <a:pt x="7315202" y="2977616"/>
                </a:lnTo>
                <a:lnTo>
                  <a:pt x="6995490" y="2977616"/>
                </a:lnTo>
                <a:lnTo>
                  <a:pt x="6995490" y="3304485"/>
                </a:lnTo>
                <a:lnTo>
                  <a:pt x="6974016" y="3304485"/>
                </a:lnTo>
                <a:lnTo>
                  <a:pt x="6952543" y="3304485"/>
                </a:lnTo>
                <a:lnTo>
                  <a:pt x="6952543" y="2958528"/>
                </a:lnTo>
                <a:lnTo>
                  <a:pt x="6974016" y="2958528"/>
                </a:lnTo>
                <a:lnTo>
                  <a:pt x="6974016" y="2937055"/>
                </a:lnTo>
                <a:lnTo>
                  <a:pt x="7293729" y="2937055"/>
                </a:lnTo>
                <a:lnTo>
                  <a:pt x="7293729" y="2860706"/>
                </a:lnTo>
                <a:lnTo>
                  <a:pt x="6861879" y="2860706"/>
                </a:lnTo>
                <a:lnTo>
                  <a:pt x="6713952" y="2860706"/>
                </a:lnTo>
                <a:lnTo>
                  <a:pt x="6713952" y="3056351"/>
                </a:lnTo>
                <a:lnTo>
                  <a:pt x="6861879" y="3056351"/>
                </a:lnTo>
                <a:lnTo>
                  <a:pt x="6861879" y="3075438"/>
                </a:lnTo>
                <a:lnTo>
                  <a:pt x="6861879" y="3077824"/>
                </a:lnTo>
                <a:lnTo>
                  <a:pt x="6883352" y="3077824"/>
                </a:lnTo>
                <a:lnTo>
                  <a:pt x="6883352" y="3275854"/>
                </a:lnTo>
                <a:lnTo>
                  <a:pt x="6861879" y="3275854"/>
                </a:lnTo>
                <a:lnTo>
                  <a:pt x="6840406" y="3275854"/>
                </a:lnTo>
                <a:lnTo>
                  <a:pt x="6840406" y="3096911"/>
                </a:lnTo>
                <a:lnTo>
                  <a:pt x="6644761" y="3096911"/>
                </a:lnTo>
                <a:lnTo>
                  <a:pt x="6644761" y="3306871"/>
                </a:lnTo>
                <a:lnTo>
                  <a:pt x="6623288" y="3306871"/>
                </a:lnTo>
                <a:lnTo>
                  <a:pt x="6601815" y="3306871"/>
                </a:lnTo>
                <a:lnTo>
                  <a:pt x="6601815" y="3096911"/>
                </a:lnTo>
                <a:lnTo>
                  <a:pt x="6520693" y="3096911"/>
                </a:lnTo>
                <a:lnTo>
                  <a:pt x="6327435" y="3096911"/>
                </a:lnTo>
                <a:lnTo>
                  <a:pt x="6327435" y="3306871"/>
                </a:lnTo>
                <a:lnTo>
                  <a:pt x="6305961" y="3306871"/>
                </a:lnTo>
                <a:lnTo>
                  <a:pt x="6284488" y="3306871"/>
                </a:lnTo>
                <a:lnTo>
                  <a:pt x="6284488" y="3096911"/>
                </a:lnTo>
                <a:lnTo>
                  <a:pt x="6112703" y="3096911"/>
                </a:lnTo>
                <a:lnTo>
                  <a:pt x="6112703" y="3306871"/>
                </a:lnTo>
                <a:lnTo>
                  <a:pt x="6091230" y="3306871"/>
                </a:lnTo>
                <a:lnTo>
                  <a:pt x="6069756" y="3306871"/>
                </a:lnTo>
                <a:lnTo>
                  <a:pt x="6069756" y="3099297"/>
                </a:lnTo>
                <a:lnTo>
                  <a:pt x="4895888" y="3099297"/>
                </a:lnTo>
                <a:lnTo>
                  <a:pt x="4318498" y="3099297"/>
                </a:lnTo>
                <a:lnTo>
                  <a:pt x="4318498" y="3330730"/>
                </a:lnTo>
                <a:lnTo>
                  <a:pt x="4297025" y="3330730"/>
                </a:lnTo>
                <a:lnTo>
                  <a:pt x="4275552" y="3330730"/>
                </a:lnTo>
                <a:lnTo>
                  <a:pt x="4275552" y="3077824"/>
                </a:lnTo>
                <a:lnTo>
                  <a:pt x="4297025" y="3077824"/>
                </a:lnTo>
                <a:lnTo>
                  <a:pt x="4297025" y="3056351"/>
                </a:lnTo>
                <a:lnTo>
                  <a:pt x="4874415" y="3056351"/>
                </a:lnTo>
                <a:lnTo>
                  <a:pt x="4874415" y="2428856"/>
                </a:lnTo>
                <a:lnTo>
                  <a:pt x="4895888" y="2428856"/>
                </a:lnTo>
                <a:lnTo>
                  <a:pt x="4895888" y="2252299"/>
                </a:lnTo>
                <a:lnTo>
                  <a:pt x="4227833" y="2252299"/>
                </a:lnTo>
                <a:lnTo>
                  <a:pt x="4227833" y="2347735"/>
                </a:lnTo>
                <a:lnTo>
                  <a:pt x="4165800" y="2347735"/>
                </a:lnTo>
                <a:lnTo>
                  <a:pt x="4165800" y="3330730"/>
                </a:lnTo>
                <a:lnTo>
                  <a:pt x="4144326" y="3330730"/>
                </a:lnTo>
                <a:lnTo>
                  <a:pt x="4122853" y="3330730"/>
                </a:lnTo>
                <a:lnTo>
                  <a:pt x="4122853" y="2352507"/>
                </a:lnTo>
                <a:lnTo>
                  <a:pt x="3929594" y="2402611"/>
                </a:lnTo>
                <a:lnTo>
                  <a:pt x="3929594" y="2624501"/>
                </a:lnTo>
                <a:lnTo>
                  <a:pt x="3788826" y="2483732"/>
                </a:lnTo>
                <a:lnTo>
                  <a:pt x="3788826" y="2428856"/>
                </a:lnTo>
                <a:lnTo>
                  <a:pt x="3714863" y="2428856"/>
                </a:lnTo>
                <a:lnTo>
                  <a:pt x="3714863" y="2863092"/>
                </a:lnTo>
                <a:lnTo>
                  <a:pt x="3736336" y="2863092"/>
                </a:lnTo>
                <a:lnTo>
                  <a:pt x="3736336" y="2863092"/>
                </a:lnTo>
                <a:lnTo>
                  <a:pt x="3896192" y="2863092"/>
                </a:lnTo>
                <a:lnTo>
                  <a:pt x="3896192" y="2796286"/>
                </a:lnTo>
                <a:lnTo>
                  <a:pt x="3917665" y="2796286"/>
                </a:lnTo>
                <a:lnTo>
                  <a:pt x="3917665" y="2774813"/>
                </a:lnTo>
                <a:lnTo>
                  <a:pt x="4094222" y="2774813"/>
                </a:lnTo>
                <a:lnTo>
                  <a:pt x="4094222" y="2796286"/>
                </a:lnTo>
                <a:lnTo>
                  <a:pt x="4094222" y="2815374"/>
                </a:lnTo>
                <a:lnTo>
                  <a:pt x="3936752" y="2815374"/>
                </a:lnTo>
                <a:lnTo>
                  <a:pt x="3936752" y="2882179"/>
                </a:lnTo>
                <a:lnTo>
                  <a:pt x="3915279" y="2882179"/>
                </a:lnTo>
                <a:lnTo>
                  <a:pt x="3915279" y="2903652"/>
                </a:lnTo>
                <a:lnTo>
                  <a:pt x="3755423" y="2903652"/>
                </a:lnTo>
                <a:lnTo>
                  <a:pt x="3755423" y="2953757"/>
                </a:lnTo>
                <a:lnTo>
                  <a:pt x="3829386" y="2953757"/>
                </a:lnTo>
                <a:lnTo>
                  <a:pt x="3829386" y="2972844"/>
                </a:lnTo>
                <a:lnTo>
                  <a:pt x="3850859" y="2972844"/>
                </a:lnTo>
                <a:lnTo>
                  <a:pt x="3850859" y="3156559"/>
                </a:lnTo>
                <a:lnTo>
                  <a:pt x="4001172" y="3156559"/>
                </a:lnTo>
                <a:lnTo>
                  <a:pt x="4001172" y="3166102"/>
                </a:lnTo>
                <a:lnTo>
                  <a:pt x="4022645" y="3166102"/>
                </a:lnTo>
                <a:lnTo>
                  <a:pt x="4022645" y="3304485"/>
                </a:lnTo>
                <a:lnTo>
                  <a:pt x="4001172" y="3304485"/>
                </a:lnTo>
                <a:lnTo>
                  <a:pt x="3979699" y="3304485"/>
                </a:lnTo>
                <a:lnTo>
                  <a:pt x="3979699" y="3197119"/>
                </a:lnTo>
                <a:lnTo>
                  <a:pt x="3829386" y="3197119"/>
                </a:lnTo>
                <a:lnTo>
                  <a:pt x="3829386" y="3175646"/>
                </a:lnTo>
                <a:lnTo>
                  <a:pt x="3807913" y="3175646"/>
                </a:lnTo>
                <a:lnTo>
                  <a:pt x="3807913" y="2991931"/>
                </a:lnTo>
                <a:lnTo>
                  <a:pt x="3733950" y="2991931"/>
                </a:lnTo>
                <a:lnTo>
                  <a:pt x="3733950" y="2970458"/>
                </a:lnTo>
                <a:lnTo>
                  <a:pt x="3712477" y="2970458"/>
                </a:lnTo>
                <a:lnTo>
                  <a:pt x="3712477" y="2901266"/>
                </a:lnTo>
                <a:lnTo>
                  <a:pt x="3648057" y="2901266"/>
                </a:lnTo>
                <a:lnTo>
                  <a:pt x="3648057" y="2879793"/>
                </a:lnTo>
                <a:lnTo>
                  <a:pt x="3626584" y="2879793"/>
                </a:lnTo>
                <a:lnTo>
                  <a:pt x="3626584" y="2815374"/>
                </a:lnTo>
                <a:lnTo>
                  <a:pt x="3266311" y="2815374"/>
                </a:lnTo>
                <a:lnTo>
                  <a:pt x="3266311" y="2796286"/>
                </a:lnTo>
                <a:lnTo>
                  <a:pt x="3244838" y="2796286"/>
                </a:lnTo>
                <a:lnTo>
                  <a:pt x="3244838" y="2600642"/>
                </a:lnTo>
                <a:lnTo>
                  <a:pt x="3266311" y="2600642"/>
                </a:lnTo>
                <a:lnTo>
                  <a:pt x="3287785" y="2600642"/>
                </a:lnTo>
                <a:lnTo>
                  <a:pt x="3287785" y="2774813"/>
                </a:lnTo>
                <a:lnTo>
                  <a:pt x="3648057" y="2774813"/>
                </a:lnTo>
                <a:lnTo>
                  <a:pt x="3648057" y="2796286"/>
                </a:lnTo>
                <a:lnTo>
                  <a:pt x="3669530" y="2796286"/>
                </a:lnTo>
                <a:lnTo>
                  <a:pt x="3669530" y="2865478"/>
                </a:lnTo>
                <a:lnTo>
                  <a:pt x="3671916" y="2865478"/>
                </a:lnTo>
                <a:lnTo>
                  <a:pt x="3671916" y="2431242"/>
                </a:lnTo>
                <a:lnTo>
                  <a:pt x="3445255" y="2431242"/>
                </a:lnTo>
                <a:lnTo>
                  <a:pt x="3445255" y="2540994"/>
                </a:lnTo>
                <a:lnTo>
                  <a:pt x="3268697" y="2540994"/>
                </a:lnTo>
                <a:lnTo>
                  <a:pt x="3268697" y="1557999"/>
                </a:lnTo>
                <a:lnTo>
                  <a:pt x="3077825" y="1557999"/>
                </a:lnTo>
                <a:lnTo>
                  <a:pt x="3077825" y="1462563"/>
                </a:lnTo>
                <a:lnTo>
                  <a:pt x="2901267" y="1462563"/>
                </a:lnTo>
                <a:lnTo>
                  <a:pt x="2901267" y="1326566"/>
                </a:lnTo>
                <a:lnTo>
                  <a:pt x="2832076" y="1326566"/>
                </a:lnTo>
                <a:lnTo>
                  <a:pt x="2832076" y="1095133"/>
                </a:lnTo>
                <a:lnTo>
                  <a:pt x="2762884" y="1095133"/>
                </a:lnTo>
                <a:lnTo>
                  <a:pt x="2762884" y="1491194"/>
                </a:lnTo>
                <a:lnTo>
                  <a:pt x="2626887" y="1491194"/>
                </a:lnTo>
                <a:lnTo>
                  <a:pt x="2626887" y="2977616"/>
                </a:lnTo>
                <a:lnTo>
                  <a:pt x="2648361" y="2977616"/>
                </a:lnTo>
                <a:lnTo>
                  <a:pt x="2648361" y="3309257"/>
                </a:lnTo>
                <a:lnTo>
                  <a:pt x="2626887" y="3309257"/>
                </a:lnTo>
                <a:lnTo>
                  <a:pt x="2624502" y="3309257"/>
                </a:lnTo>
                <a:lnTo>
                  <a:pt x="2624502" y="2977616"/>
                </a:lnTo>
                <a:lnTo>
                  <a:pt x="2323877" y="2977616"/>
                </a:lnTo>
                <a:lnTo>
                  <a:pt x="2323877" y="3309257"/>
                </a:lnTo>
                <a:lnTo>
                  <a:pt x="2302404" y="3309257"/>
                </a:lnTo>
                <a:lnTo>
                  <a:pt x="2280930" y="3309257"/>
                </a:lnTo>
                <a:lnTo>
                  <a:pt x="2280930" y="2977616"/>
                </a:lnTo>
                <a:lnTo>
                  <a:pt x="2302404" y="2977616"/>
                </a:lnTo>
                <a:lnTo>
                  <a:pt x="2302404" y="2252299"/>
                </a:lnTo>
                <a:lnTo>
                  <a:pt x="2166407" y="2183108"/>
                </a:lnTo>
                <a:lnTo>
                  <a:pt x="2166407" y="1965990"/>
                </a:lnTo>
                <a:lnTo>
                  <a:pt x="2056655" y="1965990"/>
                </a:lnTo>
                <a:lnTo>
                  <a:pt x="2056655" y="1815677"/>
                </a:lnTo>
                <a:lnTo>
                  <a:pt x="1920658" y="1815677"/>
                </a:lnTo>
                <a:lnTo>
                  <a:pt x="1920658" y="1720241"/>
                </a:lnTo>
                <a:lnTo>
                  <a:pt x="1689225" y="1720241"/>
                </a:lnTo>
                <a:lnTo>
                  <a:pt x="1689225" y="1801362"/>
                </a:lnTo>
                <a:lnTo>
                  <a:pt x="1593788" y="1801362"/>
                </a:lnTo>
                <a:lnTo>
                  <a:pt x="1593788" y="1992235"/>
                </a:lnTo>
                <a:lnTo>
                  <a:pt x="1498352" y="1992235"/>
                </a:lnTo>
                <a:lnTo>
                  <a:pt x="1498352" y="2101987"/>
                </a:lnTo>
                <a:lnTo>
                  <a:pt x="1348039" y="2237984"/>
                </a:lnTo>
                <a:lnTo>
                  <a:pt x="1348039" y="2388296"/>
                </a:lnTo>
                <a:lnTo>
                  <a:pt x="1369513" y="2388296"/>
                </a:lnTo>
                <a:lnTo>
                  <a:pt x="1369513" y="3280626"/>
                </a:lnTo>
                <a:lnTo>
                  <a:pt x="1348039" y="3280626"/>
                </a:lnTo>
                <a:lnTo>
                  <a:pt x="1326566" y="3280626"/>
                </a:lnTo>
                <a:lnTo>
                  <a:pt x="1326566" y="2388296"/>
                </a:lnTo>
                <a:lnTo>
                  <a:pt x="1288392" y="2388296"/>
                </a:lnTo>
                <a:lnTo>
                  <a:pt x="1288392" y="3280626"/>
                </a:lnTo>
                <a:lnTo>
                  <a:pt x="1266918" y="3280626"/>
                </a:lnTo>
                <a:lnTo>
                  <a:pt x="1245445" y="3280626"/>
                </a:lnTo>
                <a:lnTo>
                  <a:pt x="1245445" y="2388296"/>
                </a:lnTo>
                <a:lnTo>
                  <a:pt x="1266918" y="2388296"/>
                </a:lnTo>
                <a:lnTo>
                  <a:pt x="1266918" y="1379056"/>
                </a:lnTo>
                <a:lnTo>
                  <a:pt x="1185798" y="1379056"/>
                </a:lnTo>
                <a:lnTo>
                  <a:pt x="1185798" y="1188183"/>
                </a:lnTo>
                <a:lnTo>
                  <a:pt x="1076046" y="1092747"/>
                </a:lnTo>
                <a:lnTo>
                  <a:pt x="722931" y="1092747"/>
                </a:lnTo>
                <a:lnTo>
                  <a:pt x="722931" y="1419616"/>
                </a:lnTo>
                <a:lnTo>
                  <a:pt x="641810" y="1419616"/>
                </a:lnTo>
                <a:lnTo>
                  <a:pt x="641810" y="1569929"/>
                </a:lnTo>
                <a:lnTo>
                  <a:pt x="572619" y="1569929"/>
                </a:lnTo>
                <a:lnTo>
                  <a:pt x="572619" y="2686535"/>
                </a:lnTo>
                <a:lnTo>
                  <a:pt x="594092" y="2686535"/>
                </a:lnTo>
                <a:lnTo>
                  <a:pt x="594092" y="3056351"/>
                </a:lnTo>
                <a:lnTo>
                  <a:pt x="668055" y="3056351"/>
                </a:lnTo>
                <a:lnTo>
                  <a:pt x="668055" y="3077824"/>
                </a:lnTo>
                <a:lnTo>
                  <a:pt x="689528" y="3077824"/>
                </a:lnTo>
                <a:lnTo>
                  <a:pt x="689528" y="3304485"/>
                </a:lnTo>
                <a:lnTo>
                  <a:pt x="668055" y="3304485"/>
                </a:lnTo>
                <a:lnTo>
                  <a:pt x="646582" y="3304485"/>
                </a:lnTo>
                <a:lnTo>
                  <a:pt x="646582" y="3096911"/>
                </a:lnTo>
                <a:lnTo>
                  <a:pt x="515357" y="3096911"/>
                </a:lnTo>
                <a:lnTo>
                  <a:pt x="54876" y="3096911"/>
                </a:lnTo>
                <a:lnTo>
                  <a:pt x="54876" y="3077824"/>
                </a:lnTo>
                <a:lnTo>
                  <a:pt x="54876" y="3056351"/>
                </a:lnTo>
                <a:lnTo>
                  <a:pt x="515357" y="3056351"/>
                </a:lnTo>
                <a:lnTo>
                  <a:pt x="551145" y="3056351"/>
                </a:lnTo>
                <a:lnTo>
                  <a:pt x="551145" y="2686535"/>
                </a:lnTo>
                <a:lnTo>
                  <a:pt x="0" y="2686535"/>
                </a:lnTo>
                <a:lnTo>
                  <a:pt x="0" y="3380834"/>
                </a:lnTo>
                <a:lnTo>
                  <a:pt x="12201545" y="3380834"/>
                </a:lnTo>
                <a:lnTo>
                  <a:pt x="12201545" y="3096911"/>
                </a:lnTo>
                <a:lnTo>
                  <a:pt x="11409424" y="3096911"/>
                </a:lnTo>
                <a:lnTo>
                  <a:pt x="11194692" y="3096911"/>
                </a:lnTo>
                <a:lnTo>
                  <a:pt x="11194692" y="3304485"/>
                </a:lnTo>
                <a:lnTo>
                  <a:pt x="11173218" y="3304485"/>
                </a:lnTo>
                <a:lnTo>
                  <a:pt x="11151745" y="3304485"/>
                </a:lnTo>
                <a:lnTo>
                  <a:pt x="11151745" y="3077824"/>
                </a:lnTo>
                <a:lnTo>
                  <a:pt x="11173218" y="3077824"/>
                </a:lnTo>
                <a:lnTo>
                  <a:pt x="11173218" y="3056351"/>
                </a:lnTo>
                <a:lnTo>
                  <a:pt x="11387950" y="3056351"/>
                </a:lnTo>
                <a:lnTo>
                  <a:pt x="11387950" y="2774813"/>
                </a:lnTo>
                <a:lnTo>
                  <a:pt x="11409424" y="2774813"/>
                </a:lnTo>
                <a:lnTo>
                  <a:pt x="11409424" y="2753340"/>
                </a:lnTo>
                <a:lnTo>
                  <a:pt x="11636085" y="2753340"/>
                </a:lnTo>
                <a:lnTo>
                  <a:pt x="11636085" y="2774813"/>
                </a:lnTo>
                <a:lnTo>
                  <a:pt x="11636085" y="2796286"/>
                </a:lnTo>
                <a:lnTo>
                  <a:pt x="11430897" y="2796286"/>
                </a:lnTo>
                <a:lnTo>
                  <a:pt x="11430897" y="3056351"/>
                </a:lnTo>
                <a:lnTo>
                  <a:pt x="12201545" y="3056351"/>
                </a:lnTo>
                <a:lnTo>
                  <a:pt x="12201545" y="2879793"/>
                </a:lnTo>
                <a:lnTo>
                  <a:pt x="12098952" y="2879793"/>
                </a:lnTo>
                <a:close/>
                <a:moveTo>
                  <a:pt x="3827000" y="3304485"/>
                </a:moveTo>
                <a:lnTo>
                  <a:pt x="3805527" y="3304485"/>
                </a:lnTo>
                <a:lnTo>
                  <a:pt x="3784054" y="3304485"/>
                </a:lnTo>
                <a:lnTo>
                  <a:pt x="3784054" y="3249609"/>
                </a:lnTo>
                <a:lnTo>
                  <a:pt x="2946599" y="3249609"/>
                </a:lnTo>
                <a:lnTo>
                  <a:pt x="2946599" y="3304485"/>
                </a:lnTo>
                <a:lnTo>
                  <a:pt x="2925126" y="3304485"/>
                </a:lnTo>
                <a:lnTo>
                  <a:pt x="2910811" y="3304485"/>
                </a:lnTo>
                <a:lnTo>
                  <a:pt x="2910811" y="3228136"/>
                </a:lnTo>
                <a:lnTo>
                  <a:pt x="2932284" y="3228136"/>
                </a:lnTo>
                <a:lnTo>
                  <a:pt x="2932284" y="3206663"/>
                </a:lnTo>
                <a:lnTo>
                  <a:pt x="3810299" y="3206663"/>
                </a:lnTo>
                <a:lnTo>
                  <a:pt x="3810299" y="3228136"/>
                </a:lnTo>
                <a:lnTo>
                  <a:pt x="3831772" y="3228136"/>
                </a:lnTo>
                <a:lnTo>
                  <a:pt x="3831772" y="3304485"/>
                </a:lnTo>
                <a:close/>
              </a:path>
            </a:pathLst>
          </a:custGeom>
          <a:gradFill>
            <a:gsLst>
              <a:gs pos="100000">
                <a:srgbClr val="5799F1">
                  <a:alpha val="22000"/>
                </a:srgbClr>
              </a:gs>
              <a:gs pos="0">
                <a:srgbClr val="86B1ED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55E7B768-287F-D4E8-6384-4659768F81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516360" cy="3054000"/>
          </a:xfrm>
          <a:prstGeom prst="rect">
            <a:avLst/>
          </a:prstGeom>
        </p:spPr>
      </p:pic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46FF57DC-EECD-918C-4ED4-977A79F68B5C}"/>
              </a:ext>
            </a:extLst>
          </p:cNvPr>
          <p:cNvSpPr/>
          <p:nvPr/>
        </p:nvSpPr>
        <p:spPr>
          <a:xfrm rot="2700000">
            <a:off x="5600781" y="3325233"/>
            <a:ext cx="731552" cy="731552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3E4586-4E5B-4A99-6B24-80222D843FB4}"/>
              </a:ext>
            </a:extLst>
          </p:cNvPr>
          <p:cNvSpPr txBox="1"/>
          <p:nvPr/>
        </p:nvSpPr>
        <p:spPr>
          <a:xfrm>
            <a:off x="914400" y="1353397"/>
            <a:ext cx="2834109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6000" dirty="0">
                <a:solidFill>
                  <a:srgbClr val="5799F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谢谢观看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232E2419-86B4-864A-FE97-151567971D53}"/>
              </a:ext>
            </a:extLst>
          </p:cNvPr>
          <p:cNvSpPr/>
          <p:nvPr/>
        </p:nvSpPr>
        <p:spPr>
          <a:xfrm rot="2700000">
            <a:off x="5818058" y="2281790"/>
            <a:ext cx="4793375" cy="4793375"/>
          </a:xfrm>
          <a:prstGeom prst="roundRect">
            <a:avLst/>
          </a:prstGeom>
          <a:blipFill dpi="0" rotWithShape="0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/>
            <a:tile tx="0" ty="-762000" sx="100000" sy="100000" flip="none" algn="tl"/>
          </a:blipFill>
          <a:ln w="63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4800000" scaled="0"/>
              <a:tileRect/>
            </a:gradFill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B2EB82D8-138B-8C4E-3D3E-A58F64DB3C06}"/>
              </a:ext>
            </a:extLst>
          </p:cNvPr>
          <p:cNvSpPr/>
          <p:nvPr/>
        </p:nvSpPr>
        <p:spPr>
          <a:xfrm rot="2700000">
            <a:off x="-1959272" y="-980158"/>
            <a:ext cx="2942496" cy="2942496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3BFE41FB-69E7-EC94-C9BE-15A22195B774}"/>
              </a:ext>
            </a:extLst>
          </p:cNvPr>
          <p:cNvSpPr/>
          <p:nvPr/>
        </p:nvSpPr>
        <p:spPr>
          <a:xfrm rot="2700000">
            <a:off x="6404610" y="1480343"/>
            <a:ext cx="1574298" cy="1574296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20089B2B-E12F-6C5D-7D9B-DC54832ED89B}"/>
              </a:ext>
            </a:extLst>
          </p:cNvPr>
          <p:cNvSpPr/>
          <p:nvPr/>
        </p:nvSpPr>
        <p:spPr>
          <a:xfrm>
            <a:off x="941410" y="2259074"/>
            <a:ext cx="4224153" cy="387151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04804F7-0842-9AF4-3D81-CE1C23489608}"/>
              </a:ext>
            </a:extLst>
          </p:cNvPr>
          <p:cNvSpPr txBox="1"/>
          <p:nvPr/>
        </p:nvSpPr>
        <p:spPr>
          <a:xfrm>
            <a:off x="1478657" y="2342847"/>
            <a:ext cx="3122650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+mn-ea"/>
                <a:ea typeface="+mn-ea"/>
              </a:rPr>
              <a:t>公司介绍  </a:t>
            </a:r>
            <a:r>
              <a:rPr lang="en-US" altLang="zh-CN" sz="1200" b="1" dirty="0">
                <a:solidFill>
                  <a:schemeClr val="bg1"/>
                </a:solidFill>
                <a:latin typeface="+mn-ea"/>
                <a:ea typeface="+mn-ea"/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  <a:latin typeface="+mn-ea"/>
                <a:ea typeface="+mn-ea"/>
              </a:rPr>
              <a:t>企业宣传  </a:t>
            </a:r>
            <a:r>
              <a:rPr lang="en-US" altLang="zh-CN" sz="1200" b="1" dirty="0">
                <a:solidFill>
                  <a:schemeClr val="bg1"/>
                </a:solidFill>
                <a:latin typeface="+mn-ea"/>
                <a:ea typeface="+mn-ea"/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  <a:latin typeface="+mn-ea"/>
                <a:ea typeface="+mn-ea"/>
              </a:rPr>
              <a:t>企业内训  </a:t>
            </a:r>
            <a:r>
              <a:rPr lang="en-US" altLang="zh-CN" sz="1200" b="1" dirty="0">
                <a:solidFill>
                  <a:schemeClr val="bg1"/>
                </a:solidFill>
                <a:latin typeface="+mn-ea"/>
                <a:ea typeface="+mn-ea"/>
              </a:rPr>
              <a:t>/  </a:t>
            </a:r>
            <a:r>
              <a:rPr lang="zh-CN" altLang="en-US" sz="1200" b="1" dirty="0">
                <a:solidFill>
                  <a:schemeClr val="bg1"/>
                </a:solidFill>
                <a:latin typeface="+mn-ea"/>
                <a:ea typeface="+mn-ea"/>
              </a:rPr>
              <a:t>文化演讲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6B06ABE-5B29-DB60-451D-8F1CD1BBA2B0}"/>
              </a:ext>
            </a:extLst>
          </p:cNvPr>
          <p:cNvSpPr txBox="1"/>
          <p:nvPr/>
        </p:nvSpPr>
        <p:spPr>
          <a:xfrm>
            <a:off x="6767155" y="2010305"/>
            <a:ext cx="86081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+mn-lt"/>
                <a:ea typeface="07NikumaruFont" panose="02000900000000000000" pitchFamily="50" charset="-128"/>
              </a:rPr>
              <a:t>logo</a:t>
            </a:r>
            <a:endParaRPr lang="zh-CN" altLang="en-US" sz="3200" b="1" dirty="0">
              <a:solidFill>
                <a:schemeClr val="bg1"/>
              </a:solidFill>
              <a:latin typeface="+mn-lt"/>
              <a:ea typeface="07NikumaruFont" panose="02000900000000000000" pitchFamily="50" charset="-128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BA0F3CF-24CB-3F7A-205A-C3FC7A6B2D8D}"/>
              </a:ext>
            </a:extLst>
          </p:cNvPr>
          <p:cNvGrpSpPr/>
          <p:nvPr/>
        </p:nvGrpSpPr>
        <p:grpSpPr>
          <a:xfrm>
            <a:off x="914400" y="3082668"/>
            <a:ext cx="3549941" cy="276999"/>
            <a:chOff x="4069910" y="3815747"/>
            <a:chExt cx="3549941" cy="276999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B649AE2-10F3-EEBC-1385-1257450C0D1C}"/>
                </a:ext>
              </a:extLst>
            </p:cNvPr>
            <p:cNvSpPr txBox="1"/>
            <p:nvPr/>
          </p:nvSpPr>
          <p:spPr>
            <a:xfrm>
              <a:off x="4069910" y="3815747"/>
              <a:ext cx="20190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rgbClr val="5F5F5F"/>
                  </a:solidFill>
                  <a:latin typeface="+mj-ea"/>
                  <a:ea typeface="+mj-ea"/>
                  <a:cs typeface="+mn-ea"/>
                  <a:sym typeface="+mn-lt"/>
                </a:rPr>
                <a:t>汇报人：</a:t>
              </a:r>
              <a:r>
                <a:rPr lang="en-US" altLang="zh-CN" sz="1200" b="1" dirty="0">
                  <a:solidFill>
                    <a:srgbClr val="5F5F5F"/>
                  </a:solidFill>
                  <a:latin typeface="+mj-ea"/>
                  <a:ea typeface="+mj-ea"/>
                  <a:cs typeface="+mn-ea"/>
                  <a:sym typeface="+mn-lt"/>
                </a:rPr>
                <a:t>51PPT</a:t>
              </a:r>
              <a:r>
                <a:rPr lang="zh-CN" altLang="en-US" sz="1200" b="1" dirty="0">
                  <a:solidFill>
                    <a:srgbClr val="5F5F5F"/>
                  </a:solidFill>
                  <a:latin typeface="+mj-ea"/>
                  <a:ea typeface="+mj-ea"/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6CAFDCB-1813-A195-4DB2-39733F12E0CA}"/>
                </a:ext>
              </a:extLst>
            </p:cNvPr>
            <p:cNvSpPr txBox="1"/>
            <p:nvPr/>
          </p:nvSpPr>
          <p:spPr>
            <a:xfrm>
              <a:off x="6030256" y="3815747"/>
              <a:ext cx="15895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rgbClr val="5F5F5F"/>
                  </a:solidFill>
                  <a:latin typeface="+mj-ea"/>
                  <a:ea typeface="+mj-ea"/>
                  <a:cs typeface="+mn-ea"/>
                  <a:sym typeface="+mn-lt"/>
                </a:rPr>
                <a:t>时间：</a:t>
              </a:r>
              <a:r>
                <a:rPr lang="en-US" altLang="zh-CN" sz="1200" b="1" dirty="0">
                  <a:solidFill>
                    <a:srgbClr val="5F5F5F"/>
                  </a:solidFill>
                  <a:latin typeface="+mj-ea"/>
                  <a:ea typeface="+mj-ea"/>
                  <a:cs typeface="+mn-ea"/>
                  <a:sym typeface="+mn-lt"/>
                </a:rPr>
                <a:t>2023.02</a:t>
              </a:r>
              <a:endParaRPr lang="zh-CN" altLang="en-US" sz="1200" b="1" dirty="0">
                <a:solidFill>
                  <a:srgbClr val="5F5F5F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CA175968-56EC-6CF8-1D51-45A11BC8389B}"/>
              </a:ext>
            </a:extLst>
          </p:cNvPr>
          <p:cNvSpPr/>
          <p:nvPr/>
        </p:nvSpPr>
        <p:spPr>
          <a:xfrm rot="2700000">
            <a:off x="5879618" y="1378138"/>
            <a:ext cx="173880" cy="173878"/>
          </a:xfrm>
          <a:prstGeom prst="roundRect">
            <a:avLst/>
          </a:prstGeom>
          <a:gradFill>
            <a:gsLst>
              <a:gs pos="100000">
                <a:srgbClr val="5799F1">
                  <a:alpha val="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33E26332-B495-9E35-C75C-65F34D165F74}"/>
              </a:ext>
            </a:extLst>
          </p:cNvPr>
          <p:cNvSpPr/>
          <p:nvPr/>
        </p:nvSpPr>
        <p:spPr>
          <a:xfrm rot="2700000">
            <a:off x="6304998" y="650821"/>
            <a:ext cx="568766" cy="568766"/>
          </a:xfrm>
          <a:prstGeom prst="roundRect">
            <a:avLst/>
          </a:prstGeom>
          <a:gradFill>
            <a:gsLst>
              <a:gs pos="100000">
                <a:srgbClr val="5799F1">
                  <a:alpha val="6200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6291C598-F38D-E80B-9950-4F031126CA21}"/>
              </a:ext>
            </a:extLst>
          </p:cNvPr>
          <p:cNvSpPr/>
          <p:nvPr/>
        </p:nvSpPr>
        <p:spPr>
          <a:xfrm rot="2700000">
            <a:off x="7663752" y="1073742"/>
            <a:ext cx="416050" cy="416048"/>
          </a:xfrm>
          <a:prstGeom prst="roundRect">
            <a:avLst/>
          </a:prstGeom>
          <a:gradFill>
            <a:gsLst>
              <a:gs pos="100000">
                <a:srgbClr val="5799F1">
                  <a:alpha val="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1AB0613A-EB0A-C5D2-4337-BD679FE9DD9C}"/>
              </a:ext>
            </a:extLst>
          </p:cNvPr>
          <p:cNvSpPr/>
          <p:nvPr/>
        </p:nvSpPr>
        <p:spPr>
          <a:xfrm rot="2700000">
            <a:off x="8781706" y="445584"/>
            <a:ext cx="1417420" cy="1417420"/>
          </a:xfrm>
          <a:prstGeom prst="roundRect">
            <a:avLst/>
          </a:prstGeom>
          <a:gradFill>
            <a:gsLst>
              <a:gs pos="100000">
                <a:srgbClr val="5799F1">
                  <a:alpha val="6200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84C597C8-31EF-E44A-B93D-8E0C2C6C0ADF}"/>
              </a:ext>
            </a:extLst>
          </p:cNvPr>
          <p:cNvSpPr/>
          <p:nvPr/>
        </p:nvSpPr>
        <p:spPr>
          <a:xfrm rot="2700000">
            <a:off x="6846051" y="-1782567"/>
            <a:ext cx="2333794" cy="2333794"/>
          </a:xfrm>
          <a:prstGeom prst="roundRect">
            <a:avLst/>
          </a:prstGeom>
          <a:gradFill>
            <a:gsLst>
              <a:gs pos="100000">
                <a:srgbClr val="5799F1">
                  <a:alpha val="20000"/>
                </a:srgbClr>
              </a:gs>
              <a:gs pos="0">
                <a:srgbClr val="86B1ED">
                  <a:alpha val="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833C3F5-C52C-0D78-3243-5762E541FCCA}"/>
              </a:ext>
            </a:extLst>
          </p:cNvPr>
          <p:cNvGrpSpPr/>
          <p:nvPr/>
        </p:nvGrpSpPr>
        <p:grpSpPr>
          <a:xfrm>
            <a:off x="706512" y="297042"/>
            <a:ext cx="740006" cy="837802"/>
            <a:chOff x="2753084" y="2743200"/>
            <a:chExt cx="740006" cy="837802"/>
          </a:xfrm>
          <a:solidFill>
            <a:schemeClr val="bg1"/>
          </a:soli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EFEC4628-6C28-4D8C-2FF7-9D02DD518D5F}"/>
                </a:ext>
              </a:extLst>
            </p:cNvPr>
            <p:cNvSpPr/>
            <p:nvPr/>
          </p:nvSpPr>
          <p:spPr>
            <a:xfrm>
              <a:off x="2753084" y="2743200"/>
              <a:ext cx="477399" cy="477399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D025B40-C943-48E2-488C-44356E9DDD32}"/>
                </a:ext>
              </a:extLst>
            </p:cNvPr>
            <p:cNvSpPr/>
            <p:nvPr/>
          </p:nvSpPr>
          <p:spPr>
            <a:xfrm>
              <a:off x="3296142" y="3384054"/>
              <a:ext cx="196948" cy="196948"/>
            </a:xfrm>
            <a:custGeom>
              <a:avLst/>
              <a:gdLst>
                <a:gd name="connsiteX0" fmla="*/ 365760 w 731520"/>
                <a:gd name="connsiteY0" fmla="*/ 0 h 731520"/>
                <a:gd name="connsiteX1" fmla="*/ 731520 w 731520"/>
                <a:gd name="connsiteY1" fmla="*/ 365760 h 731520"/>
                <a:gd name="connsiteX2" fmla="*/ 365760 w 731520"/>
                <a:gd name="connsiteY2" fmla="*/ 731520 h 731520"/>
                <a:gd name="connsiteX3" fmla="*/ 0 w 731520"/>
                <a:gd name="connsiteY3" fmla="*/ 365760 h 731520"/>
                <a:gd name="connsiteX4" fmla="*/ 365760 w 731520"/>
                <a:gd name="connsiteY4" fmla="*/ 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1520" h="731520">
                  <a:moveTo>
                    <a:pt x="365760" y="0"/>
                  </a:moveTo>
                  <a:cubicBezTo>
                    <a:pt x="365760" y="202004"/>
                    <a:pt x="529516" y="365760"/>
                    <a:pt x="731520" y="365760"/>
                  </a:cubicBezTo>
                  <a:cubicBezTo>
                    <a:pt x="529516" y="365760"/>
                    <a:pt x="365760" y="529516"/>
                    <a:pt x="365760" y="731520"/>
                  </a:cubicBezTo>
                  <a:cubicBezTo>
                    <a:pt x="365760" y="529516"/>
                    <a:pt x="202004" y="365760"/>
                    <a:pt x="0" y="365760"/>
                  </a:cubicBezTo>
                  <a:cubicBezTo>
                    <a:pt x="202004" y="365760"/>
                    <a:pt x="365760" y="202004"/>
                    <a:pt x="365760" y="0"/>
                  </a:cubicBezTo>
                  <a:close/>
                </a:path>
              </a:pathLst>
            </a:custGeom>
            <a:solidFill>
              <a:srgbClr val="5799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73916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1205034-67B2-D426-E74C-5BECF80634D1}"/>
              </a:ext>
            </a:extLst>
          </p:cNvPr>
          <p:cNvSpPr txBox="1"/>
          <p:nvPr/>
        </p:nvSpPr>
        <p:spPr>
          <a:xfrm>
            <a:off x="929696" y="3069754"/>
            <a:ext cx="48862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仅供学习参考之用！</a:t>
            </a:r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3125266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图形 1">
            <a:extLst>
              <a:ext uri="{FF2B5EF4-FFF2-40B4-BE49-F238E27FC236}">
                <a16:creationId xmlns:a16="http://schemas.microsoft.com/office/drawing/2014/main" id="{7FA8EF68-8BDB-7918-E6C1-D024246FEE53}"/>
              </a:ext>
            </a:extLst>
          </p:cNvPr>
          <p:cNvSpPr/>
          <p:nvPr/>
        </p:nvSpPr>
        <p:spPr>
          <a:xfrm>
            <a:off x="3696" y="3647049"/>
            <a:ext cx="5400743" cy="1496451"/>
          </a:xfrm>
          <a:custGeom>
            <a:avLst/>
            <a:gdLst>
              <a:gd name="connsiteX0" fmla="*/ 12098952 w 12201545"/>
              <a:gd name="connsiteY0" fmla="*/ 2882179 h 3380834"/>
              <a:gd name="connsiteX1" fmla="*/ 12098952 w 12201545"/>
              <a:gd name="connsiteY1" fmla="*/ 2784357 h 3380834"/>
              <a:gd name="connsiteX2" fmla="*/ 11831729 w 12201545"/>
              <a:gd name="connsiteY2" fmla="*/ 2784357 h 3380834"/>
              <a:gd name="connsiteX3" fmla="*/ 11831729 w 12201545"/>
              <a:gd name="connsiteY3" fmla="*/ 2834461 h 3380834"/>
              <a:gd name="connsiteX4" fmla="*/ 11774468 w 12201545"/>
              <a:gd name="connsiteY4" fmla="*/ 2834461 h 3380834"/>
              <a:gd name="connsiteX5" fmla="*/ 11774468 w 12201545"/>
              <a:gd name="connsiteY5" fmla="*/ 2777199 h 3380834"/>
              <a:gd name="connsiteX6" fmla="*/ 11690961 w 12201545"/>
              <a:gd name="connsiteY6" fmla="*/ 2777199 h 3380834"/>
              <a:gd name="connsiteX7" fmla="*/ 11690961 w 12201545"/>
              <a:gd name="connsiteY7" fmla="*/ 2211738 h 3380834"/>
              <a:gd name="connsiteX8" fmla="*/ 11514404 w 12201545"/>
              <a:gd name="connsiteY8" fmla="*/ 2128232 h 3380834"/>
              <a:gd name="connsiteX9" fmla="*/ 11514404 w 12201545"/>
              <a:gd name="connsiteY9" fmla="*/ 2023252 h 3380834"/>
              <a:gd name="connsiteX10" fmla="*/ 11387950 w 12201545"/>
              <a:gd name="connsiteY10" fmla="*/ 2023252 h 3380834"/>
              <a:gd name="connsiteX11" fmla="*/ 11387950 w 12201545"/>
              <a:gd name="connsiteY11" fmla="*/ 1925429 h 3380834"/>
              <a:gd name="connsiteX12" fmla="*/ 11247181 w 12201545"/>
              <a:gd name="connsiteY12" fmla="*/ 1994621 h 3380834"/>
              <a:gd name="connsiteX13" fmla="*/ 11015748 w 12201545"/>
              <a:gd name="connsiteY13" fmla="*/ 1994621 h 3380834"/>
              <a:gd name="connsiteX14" fmla="*/ 11015748 w 12201545"/>
              <a:gd name="connsiteY14" fmla="*/ 1958832 h 3380834"/>
              <a:gd name="connsiteX15" fmla="*/ 10698422 w 12201545"/>
              <a:gd name="connsiteY15" fmla="*/ 1958832 h 3380834"/>
              <a:gd name="connsiteX16" fmla="*/ 10698422 w 12201545"/>
              <a:gd name="connsiteY16" fmla="*/ 2078128 h 3380834"/>
              <a:gd name="connsiteX17" fmla="*/ 10507549 w 12201545"/>
              <a:gd name="connsiteY17" fmla="*/ 2295245 h 3380834"/>
              <a:gd name="connsiteX18" fmla="*/ 10471760 w 12201545"/>
              <a:gd name="connsiteY18" fmla="*/ 2295245 h 3380834"/>
              <a:gd name="connsiteX19" fmla="*/ 10471760 w 12201545"/>
              <a:gd name="connsiteY19" fmla="*/ 2583941 h 3380834"/>
              <a:gd name="connsiteX20" fmla="*/ 10493234 w 12201545"/>
              <a:gd name="connsiteY20" fmla="*/ 2583941 h 3380834"/>
              <a:gd name="connsiteX21" fmla="*/ 10493234 w 12201545"/>
              <a:gd name="connsiteY21" fmla="*/ 3302099 h 3380834"/>
              <a:gd name="connsiteX22" fmla="*/ 10471760 w 12201545"/>
              <a:gd name="connsiteY22" fmla="*/ 3302099 h 3380834"/>
              <a:gd name="connsiteX23" fmla="*/ 10450287 w 12201545"/>
              <a:gd name="connsiteY23" fmla="*/ 3302099 h 3380834"/>
              <a:gd name="connsiteX24" fmla="*/ 10450287 w 12201545"/>
              <a:gd name="connsiteY24" fmla="*/ 2583941 h 3380834"/>
              <a:gd name="connsiteX25" fmla="*/ 10364395 w 12201545"/>
              <a:gd name="connsiteY25" fmla="*/ 2583941 h 3380834"/>
              <a:gd name="connsiteX26" fmla="*/ 10364395 w 12201545"/>
              <a:gd name="connsiteY26" fmla="*/ 3302099 h 3380834"/>
              <a:gd name="connsiteX27" fmla="*/ 10342921 w 12201545"/>
              <a:gd name="connsiteY27" fmla="*/ 3302099 h 3380834"/>
              <a:gd name="connsiteX28" fmla="*/ 10321448 w 12201545"/>
              <a:gd name="connsiteY28" fmla="*/ 3302099 h 3380834"/>
              <a:gd name="connsiteX29" fmla="*/ 10321448 w 12201545"/>
              <a:gd name="connsiteY29" fmla="*/ 2583941 h 3380834"/>
              <a:gd name="connsiteX30" fmla="*/ 10342921 w 12201545"/>
              <a:gd name="connsiteY30" fmla="*/ 2583941 h 3380834"/>
              <a:gd name="connsiteX31" fmla="*/ 10342921 w 12201545"/>
              <a:gd name="connsiteY31" fmla="*/ 2421699 h 3380834"/>
              <a:gd name="connsiteX32" fmla="*/ 10307133 w 12201545"/>
              <a:gd name="connsiteY32" fmla="*/ 2421699 h 3380834"/>
              <a:gd name="connsiteX33" fmla="*/ 10307133 w 12201545"/>
              <a:gd name="connsiteY33" fmla="*/ 2280930 h 3380834"/>
              <a:gd name="connsiteX34" fmla="*/ 10194995 w 12201545"/>
              <a:gd name="connsiteY34" fmla="*/ 2280930 h 3380834"/>
              <a:gd name="connsiteX35" fmla="*/ 10194995 w 12201545"/>
              <a:gd name="connsiteY35" fmla="*/ 2154477 h 3380834"/>
              <a:gd name="connsiteX36" fmla="*/ 10090015 w 12201545"/>
              <a:gd name="connsiteY36" fmla="*/ 2097215 h 3380834"/>
              <a:gd name="connsiteX37" fmla="*/ 9985035 w 12201545"/>
              <a:gd name="connsiteY37" fmla="*/ 2161634 h 3380834"/>
              <a:gd name="connsiteX38" fmla="*/ 9794162 w 12201545"/>
              <a:gd name="connsiteY38" fmla="*/ 2161634 h 3380834"/>
              <a:gd name="connsiteX39" fmla="*/ 9794162 w 12201545"/>
              <a:gd name="connsiteY39" fmla="*/ 2078128 h 3380834"/>
              <a:gd name="connsiteX40" fmla="*/ 9674867 w 12201545"/>
              <a:gd name="connsiteY40" fmla="*/ 2078128 h 3380834"/>
              <a:gd name="connsiteX41" fmla="*/ 9674867 w 12201545"/>
              <a:gd name="connsiteY41" fmla="*/ 2171178 h 3380834"/>
              <a:gd name="connsiteX42" fmla="*/ 9639078 w 12201545"/>
              <a:gd name="connsiteY42" fmla="*/ 2171178 h 3380834"/>
              <a:gd name="connsiteX43" fmla="*/ 9639078 w 12201545"/>
              <a:gd name="connsiteY43" fmla="*/ 2261843 h 3380834"/>
              <a:gd name="connsiteX44" fmla="*/ 9548414 w 12201545"/>
              <a:gd name="connsiteY44" fmla="*/ 2261843 h 3380834"/>
              <a:gd name="connsiteX45" fmla="*/ 9548414 w 12201545"/>
              <a:gd name="connsiteY45" fmla="*/ 2409769 h 3380834"/>
              <a:gd name="connsiteX46" fmla="*/ 9491151 w 12201545"/>
              <a:gd name="connsiteY46" fmla="*/ 2409769 h 3380834"/>
              <a:gd name="connsiteX47" fmla="*/ 9491151 w 12201545"/>
              <a:gd name="connsiteY47" fmla="*/ 2712780 h 3380834"/>
              <a:gd name="connsiteX48" fmla="*/ 9512625 w 12201545"/>
              <a:gd name="connsiteY48" fmla="*/ 2712780 h 3380834"/>
              <a:gd name="connsiteX49" fmla="*/ 9512625 w 12201545"/>
              <a:gd name="connsiteY49" fmla="*/ 3306871 h 3380834"/>
              <a:gd name="connsiteX50" fmla="*/ 9491151 w 12201545"/>
              <a:gd name="connsiteY50" fmla="*/ 3306871 h 3380834"/>
              <a:gd name="connsiteX51" fmla="*/ 9472064 w 12201545"/>
              <a:gd name="connsiteY51" fmla="*/ 3306871 h 3380834"/>
              <a:gd name="connsiteX52" fmla="*/ 9472064 w 12201545"/>
              <a:gd name="connsiteY52" fmla="*/ 2712780 h 3380834"/>
              <a:gd name="connsiteX53" fmla="*/ 9379014 w 12201545"/>
              <a:gd name="connsiteY53" fmla="*/ 2712780 h 3380834"/>
              <a:gd name="connsiteX54" fmla="*/ 9379014 w 12201545"/>
              <a:gd name="connsiteY54" fmla="*/ 2777199 h 3380834"/>
              <a:gd name="connsiteX55" fmla="*/ 9321752 w 12201545"/>
              <a:gd name="connsiteY55" fmla="*/ 2777199 h 3380834"/>
              <a:gd name="connsiteX56" fmla="*/ 9321752 w 12201545"/>
              <a:gd name="connsiteY56" fmla="*/ 2917968 h 3380834"/>
              <a:gd name="connsiteX57" fmla="*/ 9252560 w 12201545"/>
              <a:gd name="connsiteY57" fmla="*/ 2917968 h 3380834"/>
              <a:gd name="connsiteX58" fmla="*/ 9252560 w 12201545"/>
              <a:gd name="connsiteY58" fmla="*/ 2381138 h 3380834"/>
              <a:gd name="connsiteX59" fmla="*/ 9147580 w 12201545"/>
              <a:gd name="connsiteY59" fmla="*/ 2381138 h 3380834"/>
              <a:gd name="connsiteX60" fmla="*/ 9111792 w 12201545"/>
              <a:gd name="connsiteY60" fmla="*/ 2311947 h 3380834"/>
              <a:gd name="connsiteX61" fmla="*/ 9021127 w 12201545"/>
              <a:gd name="connsiteY61" fmla="*/ 2311947 h 3380834"/>
              <a:gd name="connsiteX62" fmla="*/ 9021127 w 12201545"/>
              <a:gd name="connsiteY62" fmla="*/ 2254685 h 3380834"/>
              <a:gd name="connsiteX63" fmla="*/ 8959093 w 12201545"/>
              <a:gd name="connsiteY63" fmla="*/ 2254685 h 3380834"/>
              <a:gd name="connsiteX64" fmla="*/ 9219158 w 12201545"/>
              <a:gd name="connsiteY64" fmla="*/ 3001475 h 3380834"/>
              <a:gd name="connsiteX65" fmla="*/ 9271648 w 12201545"/>
              <a:gd name="connsiteY65" fmla="*/ 3001475 h 3380834"/>
              <a:gd name="connsiteX66" fmla="*/ 9271648 w 12201545"/>
              <a:gd name="connsiteY66" fmla="*/ 3011018 h 3380834"/>
              <a:gd name="connsiteX67" fmla="*/ 9293121 w 12201545"/>
              <a:gd name="connsiteY67" fmla="*/ 3011018 h 3380834"/>
              <a:gd name="connsiteX68" fmla="*/ 9293121 w 12201545"/>
              <a:gd name="connsiteY68" fmla="*/ 3306871 h 3380834"/>
              <a:gd name="connsiteX69" fmla="*/ 9271648 w 12201545"/>
              <a:gd name="connsiteY69" fmla="*/ 3306871 h 3380834"/>
              <a:gd name="connsiteX70" fmla="*/ 9250175 w 12201545"/>
              <a:gd name="connsiteY70" fmla="*/ 3306871 h 3380834"/>
              <a:gd name="connsiteX71" fmla="*/ 9250175 w 12201545"/>
              <a:gd name="connsiteY71" fmla="*/ 3044421 h 3380834"/>
              <a:gd name="connsiteX72" fmla="*/ 9204842 w 12201545"/>
              <a:gd name="connsiteY72" fmla="*/ 3044421 h 3380834"/>
              <a:gd name="connsiteX73" fmla="*/ 9204842 w 12201545"/>
              <a:gd name="connsiteY73" fmla="*/ 3022948 h 3380834"/>
              <a:gd name="connsiteX74" fmla="*/ 9185755 w 12201545"/>
              <a:gd name="connsiteY74" fmla="*/ 3030106 h 3380834"/>
              <a:gd name="connsiteX75" fmla="*/ 8918533 w 12201545"/>
              <a:gd name="connsiteY75" fmla="*/ 2264229 h 3380834"/>
              <a:gd name="connsiteX76" fmla="*/ 8937620 w 12201545"/>
              <a:gd name="connsiteY76" fmla="*/ 2257071 h 3380834"/>
              <a:gd name="connsiteX77" fmla="*/ 8937620 w 12201545"/>
              <a:gd name="connsiteY77" fmla="*/ 1987463 h 3380834"/>
              <a:gd name="connsiteX78" fmla="*/ 8880359 w 12201545"/>
              <a:gd name="connsiteY78" fmla="*/ 1810906 h 3380834"/>
              <a:gd name="connsiteX79" fmla="*/ 8837412 w 12201545"/>
              <a:gd name="connsiteY79" fmla="*/ 1810906 h 3380834"/>
              <a:gd name="connsiteX80" fmla="*/ 8837412 w 12201545"/>
              <a:gd name="connsiteY80" fmla="*/ 1732171 h 3380834"/>
              <a:gd name="connsiteX81" fmla="*/ 8768221 w 12201545"/>
              <a:gd name="connsiteY81" fmla="*/ 1732171 h 3380834"/>
              <a:gd name="connsiteX82" fmla="*/ 8710959 w 12201545"/>
              <a:gd name="connsiteY82" fmla="*/ 1584244 h 3380834"/>
              <a:gd name="connsiteX83" fmla="*/ 8710959 w 12201545"/>
              <a:gd name="connsiteY83" fmla="*/ 1479264 h 3380834"/>
              <a:gd name="connsiteX84" fmla="*/ 8668012 w 12201545"/>
              <a:gd name="connsiteY84" fmla="*/ 1479264 h 3380834"/>
              <a:gd name="connsiteX85" fmla="*/ 8668012 w 12201545"/>
              <a:gd name="connsiteY85" fmla="*/ 1725013 h 3380834"/>
              <a:gd name="connsiteX86" fmla="*/ 8512928 w 12201545"/>
              <a:gd name="connsiteY86" fmla="*/ 1725013 h 3380834"/>
              <a:gd name="connsiteX87" fmla="*/ 8455666 w 12201545"/>
              <a:gd name="connsiteY87" fmla="*/ 1577086 h 3380834"/>
              <a:gd name="connsiteX88" fmla="*/ 8455666 w 12201545"/>
              <a:gd name="connsiteY88" fmla="*/ 1464949 h 3380834"/>
              <a:gd name="connsiteX89" fmla="*/ 8427036 w 12201545"/>
              <a:gd name="connsiteY89" fmla="*/ 1464949 h 3380834"/>
              <a:gd name="connsiteX90" fmla="*/ 8427036 w 12201545"/>
              <a:gd name="connsiteY90" fmla="*/ 2218896 h 3380834"/>
              <a:gd name="connsiteX91" fmla="*/ 8448509 w 12201545"/>
              <a:gd name="connsiteY91" fmla="*/ 2218896 h 3380834"/>
              <a:gd name="connsiteX92" fmla="*/ 8448509 w 12201545"/>
              <a:gd name="connsiteY92" fmla="*/ 3304485 h 3380834"/>
              <a:gd name="connsiteX93" fmla="*/ 8427036 w 12201545"/>
              <a:gd name="connsiteY93" fmla="*/ 3304485 h 3380834"/>
              <a:gd name="connsiteX94" fmla="*/ 8405562 w 12201545"/>
              <a:gd name="connsiteY94" fmla="*/ 3304485 h 3380834"/>
              <a:gd name="connsiteX95" fmla="*/ 8405562 w 12201545"/>
              <a:gd name="connsiteY95" fmla="*/ 2218896 h 3380834"/>
              <a:gd name="connsiteX96" fmla="*/ 8355459 w 12201545"/>
              <a:gd name="connsiteY96" fmla="*/ 2218896 h 3380834"/>
              <a:gd name="connsiteX97" fmla="*/ 8355459 w 12201545"/>
              <a:gd name="connsiteY97" fmla="*/ 2175950 h 3380834"/>
              <a:gd name="connsiteX98" fmla="*/ 8312512 w 12201545"/>
              <a:gd name="connsiteY98" fmla="*/ 2175950 h 3380834"/>
              <a:gd name="connsiteX99" fmla="*/ 8312512 w 12201545"/>
              <a:gd name="connsiteY99" fmla="*/ 2125846 h 3380834"/>
              <a:gd name="connsiteX100" fmla="*/ 8262408 w 12201545"/>
              <a:gd name="connsiteY100" fmla="*/ 2125846 h 3380834"/>
              <a:gd name="connsiteX101" fmla="*/ 8262408 w 12201545"/>
              <a:gd name="connsiteY101" fmla="*/ 2075742 h 3380834"/>
              <a:gd name="connsiteX102" fmla="*/ 8100166 w 12201545"/>
              <a:gd name="connsiteY102" fmla="*/ 1934973 h 3380834"/>
              <a:gd name="connsiteX103" fmla="*/ 7921223 w 12201545"/>
              <a:gd name="connsiteY103" fmla="*/ 2082899 h 3380834"/>
              <a:gd name="connsiteX104" fmla="*/ 7921223 w 12201545"/>
              <a:gd name="connsiteY104" fmla="*/ 2123460 h 3380834"/>
              <a:gd name="connsiteX105" fmla="*/ 7890206 w 12201545"/>
              <a:gd name="connsiteY105" fmla="*/ 2154477 h 3380834"/>
              <a:gd name="connsiteX106" fmla="*/ 7825786 w 12201545"/>
              <a:gd name="connsiteY106" fmla="*/ 2028023 h 3380834"/>
              <a:gd name="connsiteX107" fmla="*/ 7789998 w 12201545"/>
              <a:gd name="connsiteY107" fmla="*/ 2028023 h 3380834"/>
              <a:gd name="connsiteX108" fmla="*/ 7789998 w 12201545"/>
              <a:gd name="connsiteY108" fmla="*/ 1856238 h 3380834"/>
              <a:gd name="connsiteX109" fmla="*/ 7508460 w 12201545"/>
              <a:gd name="connsiteY109" fmla="*/ 1856238 h 3380834"/>
              <a:gd name="connsiteX110" fmla="*/ 7508460 w 12201545"/>
              <a:gd name="connsiteY110" fmla="*/ 2042339 h 3380834"/>
              <a:gd name="connsiteX111" fmla="*/ 7465514 w 12201545"/>
              <a:gd name="connsiteY111" fmla="*/ 2042339 h 3380834"/>
              <a:gd name="connsiteX112" fmla="*/ 7408252 w 12201545"/>
              <a:gd name="connsiteY112" fmla="*/ 2247527 h 3380834"/>
              <a:gd name="connsiteX113" fmla="*/ 7408252 w 12201545"/>
              <a:gd name="connsiteY113" fmla="*/ 2424085 h 3380834"/>
              <a:gd name="connsiteX114" fmla="*/ 7224537 w 12201545"/>
              <a:gd name="connsiteY114" fmla="*/ 2424085 h 3380834"/>
              <a:gd name="connsiteX115" fmla="*/ 7224537 w 12201545"/>
              <a:gd name="connsiteY115" fmla="*/ 2586326 h 3380834"/>
              <a:gd name="connsiteX116" fmla="*/ 7141030 w 12201545"/>
              <a:gd name="connsiteY116" fmla="*/ 2586326 h 3380834"/>
              <a:gd name="connsiteX117" fmla="*/ 7141030 w 12201545"/>
              <a:gd name="connsiteY117" fmla="*/ 2438400 h 3380834"/>
              <a:gd name="connsiteX118" fmla="*/ 6928684 w 12201545"/>
              <a:gd name="connsiteY118" fmla="*/ 2438400 h 3380834"/>
              <a:gd name="connsiteX119" fmla="*/ 6928684 w 12201545"/>
              <a:gd name="connsiteY119" fmla="*/ 2586326 h 3380834"/>
              <a:gd name="connsiteX120" fmla="*/ 6871422 w 12201545"/>
              <a:gd name="connsiteY120" fmla="*/ 2586326 h 3380834"/>
              <a:gd name="connsiteX121" fmla="*/ 6787915 w 12201545"/>
              <a:gd name="connsiteY121" fmla="*/ 2536222 h 3380834"/>
              <a:gd name="connsiteX122" fmla="*/ 6730654 w 12201545"/>
              <a:gd name="connsiteY122" fmla="*/ 2586326 h 3380834"/>
              <a:gd name="connsiteX123" fmla="*/ 6525465 w 12201545"/>
              <a:gd name="connsiteY123" fmla="*/ 2586326 h 3380834"/>
              <a:gd name="connsiteX124" fmla="*/ 6525465 w 12201545"/>
              <a:gd name="connsiteY124" fmla="*/ 2156863 h 3380834"/>
              <a:gd name="connsiteX125" fmla="*/ 6391854 w 12201545"/>
              <a:gd name="connsiteY125" fmla="*/ 2156863 h 3380834"/>
              <a:gd name="connsiteX126" fmla="*/ 6391854 w 12201545"/>
              <a:gd name="connsiteY126" fmla="*/ 2094829 h 3380834"/>
              <a:gd name="connsiteX127" fmla="*/ 6315505 w 12201545"/>
              <a:gd name="connsiteY127" fmla="*/ 2094829 h 3380834"/>
              <a:gd name="connsiteX128" fmla="*/ 6203367 w 12201545"/>
              <a:gd name="connsiteY128" fmla="*/ 2156863 h 3380834"/>
              <a:gd name="connsiteX129" fmla="*/ 6055441 w 12201545"/>
              <a:gd name="connsiteY129" fmla="*/ 2156863 h 3380834"/>
              <a:gd name="connsiteX130" fmla="*/ 6055441 w 12201545"/>
              <a:gd name="connsiteY130" fmla="*/ 2066198 h 3380834"/>
              <a:gd name="connsiteX131" fmla="*/ 5907514 w 12201545"/>
              <a:gd name="connsiteY131" fmla="*/ 2066198 h 3380834"/>
              <a:gd name="connsiteX132" fmla="*/ 5907514 w 12201545"/>
              <a:gd name="connsiteY132" fmla="*/ 2178336 h 3380834"/>
              <a:gd name="connsiteX133" fmla="*/ 5759588 w 12201545"/>
              <a:gd name="connsiteY133" fmla="*/ 2178336 h 3380834"/>
              <a:gd name="connsiteX134" fmla="*/ 5759588 w 12201545"/>
              <a:gd name="connsiteY134" fmla="*/ 732474 h 3380834"/>
              <a:gd name="connsiteX135" fmla="*/ 5716642 w 12201545"/>
              <a:gd name="connsiteY135" fmla="*/ 732474 h 3380834"/>
              <a:gd name="connsiteX136" fmla="*/ 5716642 w 12201545"/>
              <a:gd name="connsiteY136" fmla="*/ 668055 h 3380834"/>
              <a:gd name="connsiteX137" fmla="*/ 5716642 w 12201545"/>
              <a:gd name="connsiteY137" fmla="*/ 625108 h 3380834"/>
              <a:gd name="connsiteX138" fmla="*/ 5716642 w 12201545"/>
              <a:gd name="connsiteY138" fmla="*/ 484340 h 3380834"/>
              <a:gd name="connsiteX139" fmla="*/ 5666537 w 12201545"/>
              <a:gd name="connsiteY139" fmla="*/ 484340 h 3380834"/>
              <a:gd name="connsiteX140" fmla="*/ 5666537 w 12201545"/>
              <a:gd name="connsiteY140" fmla="*/ 0 h 3380834"/>
              <a:gd name="connsiteX141" fmla="*/ 5630749 w 12201545"/>
              <a:gd name="connsiteY141" fmla="*/ 0 h 3380834"/>
              <a:gd name="connsiteX142" fmla="*/ 5630749 w 12201545"/>
              <a:gd name="connsiteY142" fmla="*/ 486726 h 3380834"/>
              <a:gd name="connsiteX143" fmla="*/ 5602118 w 12201545"/>
              <a:gd name="connsiteY143" fmla="*/ 486726 h 3380834"/>
              <a:gd name="connsiteX144" fmla="*/ 5602118 w 12201545"/>
              <a:gd name="connsiteY144" fmla="*/ 627494 h 3380834"/>
              <a:gd name="connsiteX145" fmla="*/ 5530541 w 12201545"/>
              <a:gd name="connsiteY145" fmla="*/ 627494 h 3380834"/>
              <a:gd name="connsiteX146" fmla="*/ 5530541 w 12201545"/>
              <a:gd name="connsiteY146" fmla="*/ 732474 h 3380834"/>
              <a:gd name="connsiteX147" fmla="*/ 5411245 w 12201545"/>
              <a:gd name="connsiteY147" fmla="*/ 732474 h 3380834"/>
              <a:gd name="connsiteX148" fmla="*/ 5411245 w 12201545"/>
              <a:gd name="connsiteY148" fmla="*/ 668055 h 3380834"/>
              <a:gd name="connsiteX149" fmla="*/ 5411245 w 12201545"/>
              <a:gd name="connsiteY149" fmla="*/ 625108 h 3380834"/>
              <a:gd name="connsiteX150" fmla="*/ 5411245 w 12201545"/>
              <a:gd name="connsiteY150" fmla="*/ 484340 h 3380834"/>
              <a:gd name="connsiteX151" fmla="*/ 5361141 w 12201545"/>
              <a:gd name="connsiteY151" fmla="*/ 484340 h 3380834"/>
              <a:gd name="connsiteX152" fmla="*/ 5361141 w 12201545"/>
              <a:gd name="connsiteY152" fmla="*/ 0 h 3380834"/>
              <a:gd name="connsiteX153" fmla="*/ 5325352 w 12201545"/>
              <a:gd name="connsiteY153" fmla="*/ 0 h 3380834"/>
              <a:gd name="connsiteX154" fmla="*/ 5325352 w 12201545"/>
              <a:gd name="connsiteY154" fmla="*/ 486726 h 3380834"/>
              <a:gd name="connsiteX155" fmla="*/ 5296721 w 12201545"/>
              <a:gd name="connsiteY155" fmla="*/ 486726 h 3380834"/>
              <a:gd name="connsiteX156" fmla="*/ 5296721 w 12201545"/>
              <a:gd name="connsiteY156" fmla="*/ 627494 h 3380834"/>
              <a:gd name="connsiteX157" fmla="*/ 5225144 w 12201545"/>
              <a:gd name="connsiteY157" fmla="*/ 627494 h 3380834"/>
              <a:gd name="connsiteX158" fmla="*/ 5225144 w 12201545"/>
              <a:gd name="connsiteY158" fmla="*/ 732474 h 3380834"/>
              <a:gd name="connsiteX159" fmla="*/ 5225144 w 12201545"/>
              <a:gd name="connsiteY159" fmla="*/ 844612 h 3380834"/>
              <a:gd name="connsiteX160" fmla="*/ 5225144 w 12201545"/>
              <a:gd name="connsiteY160" fmla="*/ 2319104 h 3380834"/>
              <a:gd name="connsiteX161" fmla="*/ 5172654 w 12201545"/>
              <a:gd name="connsiteY161" fmla="*/ 2319104 h 3380834"/>
              <a:gd name="connsiteX162" fmla="*/ 5117778 w 12201545"/>
              <a:gd name="connsiteY162" fmla="*/ 2319104 h 3380834"/>
              <a:gd name="connsiteX163" fmla="*/ 5117778 w 12201545"/>
              <a:gd name="connsiteY163" fmla="*/ 2428856 h 3380834"/>
              <a:gd name="connsiteX164" fmla="*/ 4919747 w 12201545"/>
              <a:gd name="connsiteY164" fmla="*/ 2428856 h 3380834"/>
              <a:gd name="connsiteX165" fmla="*/ 4919747 w 12201545"/>
              <a:gd name="connsiteY165" fmla="*/ 3056351 h 3380834"/>
              <a:gd name="connsiteX166" fmla="*/ 5203671 w 12201545"/>
              <a:gd name="connsiteY166" fmla="*/ 3056351 h 3380834"/>
              <a:gd name="connsiteX167" fmla="*/ 5203671 w 12201545"/>
              <a:gd name="connsiteY167" fmla="*/ 2421699 h 3380834"/>
              <a:gd name="connsiteX168" fmla="*/ 5225144 w 12201545"/>
              <a:gd name="connsiteY168" fmla="*/ 2421699 h 3380834"/>
              <a:gd name="connsiteX169" fmla="*/ 5246617 w 12201545"/>
              <a:gd name="connsiteY169" fmla="*/ 2421699 h 3380834"/>
              <a:gd name="connsiteX170" fmla="*/ 5246617 w 12201545"/>
              <a:gd name="connsiteY170" fmla="*/ 3056351 h 3380834"/>
              <a:gd name="connsiteX171" fmla="*/ 5614047 w 12201545"/>
              <a:gd name="connsiteY171" fmla="*/ 3056351 h 3380834"/>
              <a:gd name="connsiteX172" fmla="*/ 5614047 w 12201545"/>
              <a:gd name="connsiteY172" fmla="*/ 2175950 h 3380834"/>
              <a:gd name="connsiteX173" fmla="*/ 5635520 w 12201545"/>
              <a:gd name="connsiteY173" fmla="*/ 2175950 h 3380834"/>
              <a:gd name="connsiteX174" fmla="*/ 5656994 w 12201545"/>
              <a:gd name="connsiteY174" fmla="*/ 2175950 h 3380834"/>
              <a:gd name="connsiteX175" fmla="*/ 5656994 w 12201545"/>
              <a:gd name="connsiteY175" fmla="*/ 3056351 h 3380834"/>
              <a:gd name="connsiteX176" fmla="*/ 6100773 w 12201545"/>
              <a:gd name="connsiteY176" fmla="*/ 3056351 h 3380834"/>
              <a:gd name="connsiteX177" fmla="*/ 6100773 w 12201545"/>
              <a:gd name="connsiteY177" fmla="*/ 3053965 h 3380834"/>
              <a:gd name="connsiteX178" fmla="*/ 6506378 w 12201545"/>
              <a:gd name="connsiteY178" fmla="*/ 3053965 h 3380834"/>
              <a:gd name="connsiteX179" fmla="*/ 6506378 w 12201545"/>
              <a:gd name="connsiteY179" fmla="*/ 2660290 h 3380834"/>
              <a:gd name="connsiteX180" fmla="*/ 6527851 w 12201545"/>
              <a:gd name="connsiteY180" fmla="*/ 2660290 h 3380834"/>
              <a:gd name="connsiteX181" fmla="*/ 6549324 w 12201545"/>
              <a:gd name="connsiteY181" fmla="*/ 2660290 h 3380834"/>
              <a:gd name="connsiteX182" fmla="*/ 6549324 w 12201545"/>
              <a:gd name="connsiteY182" fmla="*/ 3053965 h 3380834"/>
              <a:gd name="connsiteX183" fmla="*/ 6678163 w 12201545"/>
              <a:gd name="connsiteY183" fmla="*/ 3053965 h 3380834"/>
              <a:gd name="connsiteX184" fmla="*/ 6678163 w 12201545"/>
              <a:gd name="connsiteY184" fmla="*/ 2839233 h 3380834"/>
              <a:gd name="connsiteX185" fmla="*/ 6699636 w 12201545"/>
              <a:gd name="connsiteY185" fmla="*/ 2839233 h 3380834"/>
              <a:gd name="connsiteX186" fmla="*/ 6699636 w 12201545"/>
              <a:gd name="connsiteY186" fmla="*/ 2817760 h 3380834"/>
              <a:gd name="connsiteX187" fmla="*/ 6869036 w 12201545"/>
              <a:gd name="connsiteY187" fmla="*/ 2817760 h 3380834"/>
              <a:gd name="connsiteX188" fmla="*/ 6919140 w 12201545"/>
              <a:gd name="connsiteY188" fmla="*/ 2817760 h 3380834"/>
              <a:gd name="connsiteX189" fmla="*/ 6919140 w 12201545"/>
              <a:gd name="connsiteY189" fmla="*/ 2688920 h 3380834"/>
              <a:gd name="connsiteX190" fmla="*/ 6940613 w 12201545"/>
              <a:gd name="connsiteY190" fmla="*/ 2688920 h 3380834"/>
              <a:gd name="connsiteX191" fmla="*/ 6962086 w 12201545"/>
              <a:gd name="connsiteY191" fmla="*/ 2688920 h 3380834"/>
              <a:gd name="connsiteX192" fmla="*/ 6962086 w 12201545"/>
              <a:gd name="connsiteY192" fmla="*/ 2817760 h 3380834"/>
              <a:gd name="connsiteX193" fmla="*/ 7322359 w 12201545"/>
              <a:gd name="connsiteY193" fmla="*/ 2817760 h 3380834"/>
              <a:gd name="connsiteX194" fmla="*/ 7322359 w 12201545"/>
              <a:gd name="connsiteY194" fmla="*/ 2839233 h 3380834"/>
              <a:gd name="connsiteX195" fmla="*/ 7343832 w 12201545"/>
              <a:gd name="connsiteY195" fmla="*/ 2839233 h 3380834"/>
              <a:gd name="connsiteX196" fmla="*/ 7343832 w 12201545"/>
              <a:gd name="connsiteY196" fmla="*/ 2937055 h 3380834"/>
              <a:gd name="connsiteX197" fmla="*/ 7401095 w 12201545"/>
              <a:gd name="connsiteY197" fmla="*/ 2937055 h 3380834"/>
              <a:gd name="connsiteX198" fmla="*/ 7401095 w 12201545"/>
              <a:gd name="connsiteY198" fmla="*/ 2490890 h 3380834"/>
              <a:gd name="connsiteX199" fmla="*/ 7422568 w 12201545"/>
              <a:gd name="connsiteY199" fmla="*/ 2490890 h 3380834"/>
              <a:gd name="connsiteX200" fmla="*/ 7444041 w 12201545"/>
              <a:gd name="connsiteY200" fmla="*/ 2490890 h 3380834"/>
              <a:gd name="connsiteX201" fmla="*/ 7444041 w 12201545"/>
              <a:gd name="connsiteY201" fmla="*/ 2937055 h 3380834"/>
              <a:gd name="connsiteX202" fmla="*/ 7618212 w 12201545"/>
              <a:gd name="connsiteY202" fmla="*/ 2937055 h 3380834"/>
              <a:gd name="connsiteX203" fmla="*/ 7618212 w 12201545"/>
              <a:gd name="connsiteY203" fmla="*/ 2958528 h 3380834"/>
              <a:gd name="connsiteX204" fmla="*/ 7639686 w 12201545"/>
              <a:gd name="connsiteY204" fmla="*/ 2958528 h 3380834"/>
              <a:gd name="connsiteX205" fmla="*/ 7639686 w 12201545"/>
              <a:gd name="connsiteY205" fmla="*/ 3149401 h 3380834"/>
              <a:gd name="connsiteX206" fmla="*/ 7873504 w 12201545"/>
              <a:gd name="connsiteY206" fmla="*/ 3149401 h 3380834"/>
              <a:gd name="connsiteX207" fmla="*/ 7873504 w 12201545"/>
              <a:gd name="connsiteY207" fmla="*/ 2254685 h 3380834"/>
              <a:gd name="connsiteX208" fmla="*/ 7894978 w 12201545"/>
              <a:gd name="connsiteY208" fmla="*/ 2254685 h 3380834"/>
              <a:gd name="connsiteX209" fmla="*/ 7916451 w 12201545"/>
              <a:gd name="connsiteY209" fmla="*/ 2254685 h 3380834"/>
              <a:gd name="connsiteX210" fmla="*/ 7916451 w 12201545"/>
              <a:gd name="connsiteY210" fmla="*/ 3149401 h 3380834"/>
              <a:gd name="connsiteX211" fmla="*/ 7988028 w 12201545"/>
              <a:gd name="connsiteY211" fmla="*/ 3149401 h 3380834"/>
              <a:gd name="connsiteX212" fmla="*/ 7988028 w 12201545"/>
              <a:gd name="connsiteY212" fmla="*/ 3168488 h 3380834"/>
              <a:gd name="connsiteX213" fmla="*/ 8009502 w 12201545"/>
              <a:gd name="connsiteY213" fmla="*/ 3168488 h 3380834"/>
              <a:gd name="connsiteX214" fmla="*/ 8009502 w 12201545"/>
              <a:gd name="connsiteY214" fmla="*/ 3304485 h 3380834"/>
              <a:gd name="connsiteX215" fmla="*/ 7988028 w 12201545"/>
              <a:gd name="connsiteY215" fmla="*/ 3304485 h 3380834"/>
              <a:gd name="connsiteX216" fmla="*/ 7966555 w 12201545"/>
              <a:gd name="connsiteY216" fmla="*/ 3304485 h 3380834"/>
              <a:gd name="connsiteX217" fmla="*/ 7966555 w 12201545"/>
              <a:gd name="connsiteY217" fmla="*/ 3189962 h 3380834"/>
              <a:gd name="connsiteX218" fmla="*/ 7608668 w 12201545"/>
              <a:gd name="connsiteY218" fmla="*/ 3189962 h 3380834"/>
              <a:gd name="connsiteX219" fmla="*/ 7608668 w 12201545"/>
              <a:gd name="connsiteY219" fmla="*/ 3168488 h 3380834"/>
              <a:gd name="connsiteX220" fmla="*/ 7587195 w 12201545"/>
              <a:gd name="connsiteY220" fmla="*/ 3168488 h 3380834"/>
              <a:gd name="connsiteX221" fmla="*/ 7587195 w 12201545"/>
              <a:gd name="connsiteY221" fmla="*/ 2977616 h 3380834"/>
              <a:gd name="connsiteX222" fmla="*/ 7315202 w 12201545"/>
              <a:gd name="connsiteY222" fmla="*/ 2977616 h 3380834"/>
              <a:gd name="connsiteX223" fmla="*/ 6995490 w 12201545"/>
              <a:gd name="connsiteY223" fmla="*/ 2977616 h 3380834"/>
              <a:gd name="connsiteX224" fmla="*/ 6995490 w 12201545"/>
              <a:gd name="connsiteY224" fmla="*/ 3304485 h 3380834"/>
              <a:gd name="connsiteX225" fmla="*/ 6974016 w 12201545"/>
              <a:gd name="connsiteY225" fmla="*/ 3304485 h 3380834"/>
              <a:gd name="connsiteX226" fmla="*/ 6952543 w 12201545"/>
              <a:gd name="connsiteY226" fmla="*/ 3304485 h 3380834"/>
              <a:gd name="connsiteX227" fmla="*/ 6952543 w 12201545"/>
              <a:gd name="connsiteY227" fmla="*/ 2958528 h 3380834"/>
              <a:gd name="connsiteX228" fmla="*/ 6974016 w 12201545"/>
              <a:gd name="connsiteY228" fmla="*/ 2958528 h 3380834"/>
              <a:gd name="connsiteX229" fmla="*/ 6974016 w 12201545"/>
              <a:gd name="connsiteY229" fmla="*/ 2937055 h 3380834"/>
              <a:gd name="connsiteX230" fmla="*/ 7293729 w 12201545"/>
              <a:gd name="connsiteY230" fmla="*/ 2937055 h 3380834"/>
              <a:gd name="connsiteX231" fmla="*/ 7293729 w 12201545"/>
              <a:gd name="connsiteY231" fmla="*/ 2860706 h 3380834"/>
              <a:gd name="connsiteX232" fmla="*/ 6861879 w 12201545"/>
              <a:gd name="connsiteY232" fmla="*/ 2860706 h 3380834"/>
              <a:gd name="connsiteX233" fmla="*/ 6713952 w 12201545"/>
              <a:gd name="connsiteY233" fmla="*/ 2860706 h 3380834"/>
              <a:gd name="connsiteX234" fmla="*/ 6713952 w 12201545"/>
              <a:gd name="connsiteY234" fmla="*/ 3056351 h 3380834"/>
              <a:gd name="connsiteX235" fmla="*/ 6861879 w 12201545"/>
              <a:gd name="connsiteY235" fmla="*/ 3056351 h 3380834"/>
              <a:gd name="connsiteX236" fmla="*/ 6861879 w 12201545"/>
              <a:gd name="connsiteY236" fmla="*/ 3075438 h 3380834"/>
              <a:gd name="connsiteX237" fmla="*/ 6861879 w 12201545"/>
              <a:gd name="connsiteY237" fmla="*/ 3077824 h 3380834"/>
              <a:gd name="connsiteX238" fmla="*/ 6883352 w 12201545"/>
              <a:gd name="connsiteY238" fmla="*/ 3077824 h 3380834"/>
              <a:gd name="connsiteX239" fmla="*/ 6883352 w 12201545"/>
              <a:gd name="connsiteY239" fmla="*/ 3275854 h 3380834"/>
              <a:gd name="connsiteX240" fmla="*/ 6861879 w 12201545"/>
              <a:gd name="connsiteY240" fmla="*/ 3275854 h 3380834"/>
              <a:gd name="connsiteX241" fmla="*/ 6840406 w 12201545"/>
              <a:gd name="connsiteY241" fmla="*/ 3275854 h 3380834"/>
              <a:gd name="connsiteX242" fmla="*/ 6840406 w 12201545"/>
              <a:gd name="connsiteY242" fmla="*/ 3096911 h 3380834"/>
              <a:gd name="connsiteX243" fmla="*/ 6644761 w 12201545"/>
              <a:gd name="connsiteY243" fmla="*/ 3096911 h 3380834"/>
              <a:gd name="connsiteX244" fmla="*/ 6644761 w 12201545"/>
              <a:gd name="connsiteY244" fmla="*/ 3306871 h 3380834"/>
              <a:gd name="connsiteX245" fmla="*/ 6623288 w 12201545"/>
              <a:gd name="connsiteY245" fmla="*/ 3306871 h 3380834"/>
              <a:gd name="connsiteX246" fmla="*/ 6601815 w 12201545"/>
              <a:gd name="connsiteY246" fmla="*/ 3306871 h 3380834"/>
              <a:gd name="connsiteX247" fmla="*/ 6601815 w 12201545"/>
              <a:gd name="connsiteY247" fmla="*/ 3096911 h 3380834"/>
              <a:gd name="connsiteX248" fmla="*/ 6520693 w 12201545"/>
              <a:gd name="connsiteY248" fmla="*/ 3096911 h 3380834"/>
              <a:gd name="connsiteX249" fmla="*/ 6327435 w 12201545"/>
              <a:gd name="connsiteY249" fmla="*/ 3096911 h 3380834"/>
              <a:gd name="connsiteX250" fmla="*/ 6327435 w 12201545"/>
              <a:gd name="connsiteY250" fmla="*/ 3306871 h 3380834"/>
              <a:gd name="connsiteX251" fmla="*/ 6305961 w 12201545"/>
              <a:gd name="connsiteY251" fmla="*/ 3306871 h 3380834"/>
              <a:gd name="connsiteX252" fmla="*/ 6284488 w 12201545"/>
              <a:gd name="connsiteY252" fmla="*/ 3306871 h 3380834"/>
              <a:gd name="connsiteX253" fmla="*/ 6284488 w 12201545"/>
              <a:gd name="connsiteY253" fmla="*/ 3096911 h 3380834"/>
              <a:gd name="connsiteX254" fmla="*/ 6112703 w 12201545"/>
              <a:gd name="connsiteY254" fmla="*/ 3096911 h 3380834"/>
              <a:gd name="connsiteX255" fmla="*/ 6112703 w 12201545"/>
              <a:gd name="connsiteY255" fmla="*/ 3306871 h 3380834"/>
              <a:gd name="connsiteX256" fmla="*/ 6091230 w 12201545"/>
              <a:gd name="connsiteY256" fmla="*/ 3306871 h 3380834"/>
              <a:gd name="connsiteX257" fmla="*/ 6069756 w 12201545"/>
              <a:gd name="connsiteY257" fmla="*/ 3306871 h 3380834"/>
              <a:gd name="connsiteX258" fmla="*/ 6069756 w 12201545"/>
              <a:gd name="connsiteY258" fmla="*/ 3099297 h 3380834"/>
              <a:gd name="connsiteX259" fmla="*/ 4895888 w 12201545"/>
              <a:gd name="connsiteY259" fmla="*/ 3099297 h 3380834"/>
              <a:gd name="connsiteX260" fmla="*/ 4318498 w 12201545"/>
              <a:gd name="connsiteY260" fmla="*/ 3099297 h 3380834"/>
              <a:gd name="connsiteX261" fmla="*/ 4318498 w 12201545"/>
              <a:gd name="connsiteY261" fmla="*/ 3330730 h 3380834"/>
              <a:gd name="connsiteX262" fmla="*/ 4297025 w 12201545"/>
              <a:gd name="connsiteY262" fmla="*/ 3330730 h 3380834"/>
              <a:gd name="connsiteX263" fmla="*/ 4275552 w 12201545"/>
              <a:gd name="connsiteY263" fmla="*/ 3330730 h 3380834"/>
              <a:gd name="connsiteX264" fmla="*/ 4275552 w 12201545"/>
              <a:gd name="connsiteY264" fmla="*/ 3077824 h 3380834"/>
              <a:gd name="connsiteX265" fmla="*/ 4297025 w 12201545"/>
              <a:gd name="connsiteY265" fmla="*/ 3077824 h 3380834"/>
              <a:gd name="connsiteX266" fmla="*/ 4297025 w 12201545"/>
              <a:gd name="connsiteY266" fmla="*/ 3056351 h 3380834"/>
              <a:gd name="connsiteX267" fmla="*/ 4874415 w 12201545"/>
              <a:gd name="connsiteY267" fmla="*/ 3056351 h 3380834"/>
              <a:gd name="connsiteX268" fmla="*/ 4874415 w 12201545"/>
              <a:gd name="connsiteY268" fmla="*/ 2428856 h 3380834"/>
              <a:gd name="connsiteX269" fmla="*/ 4895888 w 12201545"/>
              <a:gd name="connsiteY269" fmla="*/ 2428856 h 3380834"/>
              <a:gd name="connsiteX270" fmla="*/ 4895888 w 12201545"/>
              <a:gd name="connsiteY270" fmla="*/ 2252299 h 3380834"/>
              <a:gd name="connsiteX271" fmla="*/ 4227833 w 12201545"/>
              <a:gd name="connsiteY271" fmla="*/ 2252299 h 3380834"/>
              <a:gd name="connsiteX272" fmla="*/ 4227833 w 12201545"/>
              <a:gd name="connsiteY272" fmla="*/ 2347735 h 3380834"/>
              <a:gd name="connsiteX273" fmla="*/ 4165800 w 12201545"/>
              <a:gd name="connsiteY273" fmla="*/ 2347735 h 3380834"/>
              <a:gd name="connsiteX274" fmla="*/ 4165800 w 12201545"/>
              <a:gd name="connsiteY274" fmla="*/ 3330730 h 3380834"/>
              <a:gd name="connsiteX275" fmla="*/ 4144326 w 12201545"/>
              <a:gd name="connsiteY275" fmla="*/ 3330730 h 3380834"/>
              <a:gd name="connsiteX276" fmla="*/ 4122853 w 12201545"/>
              <a:gd name="connsiteY276" fmla="*/ 3330730 h 3380834"/>
              <a:gd name="connsiteX277" fmla="*/ 4122853 w 12201545"/>
              <a:gd name="connsiteY277" fmla="*/ 2352507 h 3380834"/>
              <a:gd name="connsiteX278" fmla="*/ 3929594 w 12201545"/>
              <a:gd name="connsiteY278" fmla="*/ 2402611 h 3380834"/>
              <a:gd name="connsiteX279" fmla="*/ 3929594 w 12201545"/>
              <a:gd name="connsiteY279" fmla="*/ 2624501 h 3380834"/>
              <a:gd name="connsiteX280" fmla="*/ 3788826 w 12201545"/>
              <a:gd name="connsiteY280" fmla="*/ 2483732 h 3380834"/>
              <a:gd name="connsiteX281" fmla="*/ 3788826 w 12201545"/>
              <a:gd name="connsiteY281" fmla="*/ 2428856 h 3380834"/>
              <a:gd name="connsiteX282" fmla="*/ 3714863 w 12201545"/>
              <a:gd name="connsiteY282" fmla="*/ 2428856 h 3380834"/>
              <a:gd name="connsiteX283" fmla="*/ 3714863 w 12201545"/>
              <a:gd name="connsiteY283" fmla="*/ 2863092 h 3380834"/>
              <a:gd name="connsiteX284" fmla="*/ 3736336 w 12201545"/>
              <a:gd name="connsiteY284" fmla="*/ 2863092 h 3380834"/>
              <a:gd name="connsiteX285" fmla="*/ 3736336 w 12201545"/>
              <a:gd name="connsiteY285" fmla="*/ 2863092 h 3380834"/>
              <a:gd name="connsiteX286" fmla="*/ 3896192 w 12201545"/>
              <a:gd name="connsiteY286" fmla="*/ 2863092 h 3380834"/>
              <a:gd name="connsiteX287" fmla="*/ 3896192 w 12201545"/>
              <a:gd name="connsiteY287" fmla="*/ 2796286 h 3380834"/>
              <a:gd name="connsiteX288" fmla="*/ 3917665 w 12201545"/>
              <a:gd name="connsiteY288" fmla="*/ 2796286 h 3380834"/>
              <a:gd name="connsiteX289" fmla="*/ 3917665 w 12201545"/>
              <a:gd name="connsiteY289" fmla="*/ 2774813 h 3380834"/>
              <a:gd name="connsiteX290" fmla="*/ 4094222 w 12201545"/>
              <a:gd name="connsiteY290" fmla="*/ 2774813 h 3380834"/>
              <a:gd name="connsiteX291" fmla="*/ 4094222 w 12201545"/>
              <a:gd name="connsiteY291" fmla="*/ 2796286 h 3380834"/>
              <a:gd name="connsiteX292" fmla="*/ 4094222 w 12201545"/>
              <a:gd name="connsiteY292" fmla="*/ 2815374 h 3380834"/>
              <a:gd name="connsiteX293" fmla="*/ 3936752 w 12201545"/>
              <a:gd name="connsiteY293" fmla="*/ 2815374 h 3380834"/>
              <a:gd name="connsiteX294" fmla="*/ 3936752 w 12201545"/>
              <a:gd name="connsiteY294" fmla="*/ 2882179 h 3380834"/>
              <a:gd name="connsiteX295" fmla="*/ 3915279 w 12201545"/>
              <a:gd name="connsiteY295" fmla="*/ 2882179 h 3380834"/>
              <a:gd name="connsiteX296" fmla="*/ 3915279 w 12201545"/>
              <a:gd name="connsiteY296" fmla="*/ 2903652 h 3380834"/>
              <a:gd name="connsiteX297" fmla="*/ 3755423 w 12201545"/>
              <a:gd name="connsiteY297" fmla="*/ 2903652 h 3380834"/>
              <a:gd name="connsiteX298" fmla="*/ 3755423 w 12201545"/>
              <a:gd name="connsiteY298" fmla="*/ 2953757 h 3380834"/>
              <a:gd name="connsiteX299" fmla="*/ 3829386 w 12201545"/>
              <a:gd name="connsiteY299" fmla="*/ 2953757 h 3380834"/>
              <a:gd name="connsiteX300" fmla="*/ 3829386 w 12201545"/>
              <a:gd name="connsiteY300" fmla="*/ 2972844 h 3380834"/>
              <a:gd name="connsiteX301" fmla="*/ 3850859 w 12201545"/>
              <a:gd name="connsiteY301" fmla="*/ 2972844 h 3380834"/>
              <a:gd name="connsiteX302" fmla="*/ 3850859 w 12201545"/>
              <a:gd name="connsiteY302" fmla="*/ 3156559 h 3380834"/>
              <a:gd name="connsiteX303" fmla="*/ 4001172 w 12201545"/>
              <a:gd name="connsiteY303" fmla="*/ 3156559 h 3380834"/>
              <a:gd name="connsiteX304" fmla="*/ 4001172 w 12201545"/>
              <a:gd name="connsiteY304" fmla="*/ 3166102 h 3380834"/>
              <a:gd name="connsiteX305" fmla="*/ 4022645 w 12201545"/>
              <a:gd name="connsiteY305" fmla="*/ 3166102 h 3380834"/>
              <a:gd name="connsiteX306" fmla="*/ 4022645 w 12201545"/>
              <a:gd name="connsiteY306" fmla="*/ 3304485 h 3380834"/>
              <a:gd name="connsiteX307" fmla="*/ 4001172 w 12201545"/>
              <a:gd name="connsiteY307" fmla="*/ 3304485 h 3380834"/>
              <a:gd name="connsiteX308" fmla="*/ 3979699 w 12201545"/>
              <a:gd name="connsiteY308" fmla="*/ 3304485 h 3380834"/>
              <a:gd name="connsiteX309" fmla="*/ 3979699 w 12201545"/>
              <a:gd name="connsiteY309" fmla="*/ 3197119 h 3380834"/>
              <a:gd name="connsiteX310" fmla="*/ 3829386 w 12201545"/>
              <a:gd name="connsiteY310" fmla="*/ 3197119 h 3380834"/>
              <a:gd name="connsiteX311" fmla="*/ 3829386 w 12201545"/>
              <a:gd name="connsiteY311" fmla="*/ 3175646 h 3380834"/>
              <a:gd name="connsiteX312" fmla="*/ 3807913 w 12201545"/>
              <a:gd name="connsiteY312" fmla="*/ 3175646 h 3380834"/>
              <a:gd name="connsiteX313" fmla="*/ 3807913 w 12201545"/>
              <a:gd name="connsiteY313" fmla="*/ 2991931 h 3380834"/>
              <a:gd name="connsiteX314" fmla="*/ 3733950 w 12201545"/>
              <a:gd name="connsiteY314" fmla="*/ 2991931 h 3380834"/>
              <a:gd name="connsiteX315" fmla="*/ 3733950 w 12201545"/>
              <a:gd name="connsiteY315" fmla="*/ 2970458 h 3380834"/>
              <a:gd name="connsiteX316" fmla="*/ 3712477 w 12201545"/>
              <a:gd name="connsiteY316" fmla="*/ 2970458 h 3380834"/>
              <a:gd name="connsiteX317" fmla="*/ 3712477 w 12201545"/>
              <a:gd name="connsiteY317" fmla="*/ 2901266 h 3380834"/>
              <a:gd name="connsiteX318" fmla="*/ 3648057 w 12201545"/>
              <a:gd name="connsiteY318" fmla="*/ 2901266 h 3380834"/>
              <a:gd name="connsiteX319" fmla="*/ 3648057 w 12201545"/>
              <a:gd name="connsiteY319" fmla="*/ 2879793 h 3380834"/>
              <a:gd name="connsiteX320" fmla="*/ 3626584 w 12201545"/>
              <a:gd name="connsiteY320" fmla="*/ 2879793 h 3380834"/>
              <a:gd name="connsiteX321" fmla="*/ 3626584 w 12201545"/>
              <a:gd name="connsiteY321" fmla="*/ 2815374 h 3380834"/>
              <a:gd name="connsiteX322" fmla="*/ 3266311 w 12201545"/>
              <a:gd name="connsiteY322" fmla="*/ 2815374 h 3380834"/>
              <a:gd name="connsiteX323" fmla="*/ 3266311 w 12201545"/>
              <a:gd name="connsiteY323" fmla="*/ 2796286 h 3380834"/>
              <a:gd name="connsiteX324" fmla="*/ 3244838 w 12201545"/>
              <a:gd name="connsiteY324" fmla="*/ 2796286 h 3380834"/>
              <a:gd name="connsiteX325" fmla="*/ 3244838 w 12201545"/>
              <a:gd name="connsiteY325" fmla="*/ 2600642 h 3380834"/>
              <a:gd name="connsiteX326" fmla="*/ 3266311 w 12201545"/>
              <a:gd name="connsiteY326" fmla="*/ 2600642 h 3380834"/>
              <a:gd name="connsiteX327" fmla="*/ 3287785 w 12201545"/>
              <a:gd name="connsiteY327" fmla="*/ 2600642 h 3380834"/>
              <a:gd name="connsiteX328" fmla="*/ 3287785 w 12201545"/>
              <a:gd name="connsiteY328" fmla="*/ 2774813 h 3380834"/>
              <a:gd name="connsiteX329" fmla="*/ 3648057 w 12201545"/>
              <a:gd name="connsiteY329" fmla="*/ 2774813 h 3380834"/>
              <a:gd name="connsiteX330" fmla="*/ 3648057 w 12201545"/>
              <a:gd name="connsiteY330" fmla="*/ 2796286 h 3380834"/>
              <a:gd name="connsiteX331" fmla="*/ 3669530 w 12201545"/>
              <a:gd name="connsiteY331" fmla="*/ 2796286 h 3380834"/>
              <a:gd name="connsiteX332" fmla="*/ 3669530 w 12201545"/>
              <a:gd name="connsiteY332" fmla="*/ 2865478 h 3380834"/>
              <a:gd name="connsiteX333" fmla="*/ 3671916 w 12201545"/>
              <a:gd name="connsiteY333" fmla="*/ 2865478 h 3380834"/>
              <a:gd name="connsiteX334" fmla="*/ 3671916 w 12201545"/>
              <a:gd name="connsiteY334" fmla="*/ 2431242 h 3380834"/>
              <a:gd name="connsiteX335" fmla="*/ 3445255 w 12201545"/>
              <a:gd name="connsiteY335" fmla="*/ 2431242 h 3380834"/>
              <a:gd name="connsiteX336" fmla="*/ 3445255 w 12201545"/>
              <a:gd name="connsiteY336" fmla="*/ 2540994 h 3380834"/>
              <a:gd name="connsiteX337" fmla="*/ 3268697 w 12201545"/>
              <a:gd name="connsiteY337" fmla="*/ 2540994 h 3380834"/>
              <a:gd name="connsiteX338" fmla="*/ 3268697 w 12201545"/>
              <a:gd name="connsiteY338" fmla="*/ 1557999 h 3380834"/>
              <a:gd name="connsiteX339" fmla="*/ 3077825 w 12201545"/>
              <a:gd name="connsiteY339" fmla="*/ 1557999 h 3380834"/>
              <a:gd name="connsiteX340" fmla="*/ 3077825 w 12201545"/>
              <a:gd name="connsiteY340" fmla="*/ 1462563 h 3380834"/>
              <a:gd name="connsiteX341" fmla="*/ 2901267 w 12201545"/>
              <a:gd name="connsiteY341" fmla="*/ 1462563 h 3380834"/>
              <a:gd name="connsiteX342" fmla="*/ 2901267 w 12201545"/>
              <a:gd name="connsiteY342" fmla="*/ 1326566 h 3380834"/>
              <a:gd name="connsiteX343" fmla="*/ 2832076 w 12201545"/>
              <a:gd name="connsiteY343" fmla="*/ 1326566 h 3380834"/>
              <a:gd name="connsiteX344" fmla="*/ 2832076 w 12201545"/>
              <a:gd name="connsiteY344" fmla="*/ 1095133 h 3380834"/>
              <a:gd name="connsiteX345" fmla="*/ 2762884 w 12201545"/>
              <a:gd name="connsiteY345" fmla="*/ 1095133 h 3380834"/>
              <a:gd name="connsiteX346" fmla="*/ 2762884 w 12201545"/>
              <a:gd name="connsiteY346" fmla="*/ 1491194 h 3380834"/>
              <a:gd name="connsiteX347" fmla="*/ 2626887 w 12201545"/>
              <a:gd name="connsiteY347" fmla="*/ 1491194 h 3380834"/>
              <a:gd name="connsiteX348" fmla="*/ 2626887 w 12201545"/>
              <a:gd name="connsiteY348" fmla="*/ 2977616 h 3380834"/>
              <a:gd name="connsiteX349" fmla="*/ 2648361 w 12201545"/>
              <a:gd name="connsiteY349" fmla="*/ 2977616 h 3380834"/>
              <a:gd name="connsiteX350" fmla="*/ 2648361 w 12201545"/>
              <a:gd name="connsiteY350" fmla="*/ 3309257 h 3380834"/>
              <a:gd name="connsiteX351" fmla="*/ 2626887 w 12201545"/>
              <a:gd name="connsiteY351" fmla="*/ 3309257 h 3380834"/>
              <a:gd name="connsiteX352" fmla="*/ 2624502 w 12201545"/>
              <a:gd name="connsiteY352" fmla="*/ 3309257 h 3380834"/>
              <a:gd name="connsiteX353" fmla="*/ 2624502 w 12201545"/>
              <a:gd name="connsiteY353" fmla="*/ 2977616 h 3380834"/>
              <a:gd name="connsiteX354" fmla="*/ 2323877 w 12201545"/>
              <a:gd name="connsiteY354" fmla="*/ 2977616 h 3380834"/>
              <a:gd name="connsiteX355" fmla="*/ 2323877 w 12201545"/>
              <a:gd name="connsiteY355" fmla="*/ 3309257 h 3380834"/>
              <a:gd name="connsiteX356" fmla="*/ 2302404 w 12201545"/>
              <a:gd name="connsiteY356" fmla="*/ 3309257 h 3380834"/>
              <a:gd name="connsiteX357" fmla="*/ 2280930 w 12201545"/>
              <a:gd name="connsiteY357" fmla="*/ 3309257 h 3380834"/>
              <a:gd name="connsiteX358" fmla="*/ 2280930 w 12201545"/>
              <a:gd name="connsiteY358" fmla="*/ 2977616 h 3380834"/>
              <a:gd name="connsiteX359" fmla="*/ 2302404 w 12201545"/>
              <a:gd name="connsiteY359" fmla="*/ 2977616 h 3380834"/>
              <a:gd name="connsiteX360" fmla="*/ 2302404 w 12201545"/>
              <a:gd name="connsiteY360" fmla="*/ 2252299 h 3380834"/>
              <a:gd name="connsiteX361" fmla="*/ 2166407 w 12201545"/>
              <a:gd name="connsiteY361" fmla="*/ 2183108 h 3380834"/>
              <a:gd name="connsiteX362" fmla="*/ 2166407 w 12201545"/>
              <a:gd name="connsiteY362" fmla="*/ 1965990 h 3380834"/>
              <a:gd name="connsiteX363" fmla="*/ 2056655 w 12201545"/>
              <a:gd name="connsiteY363" fmla="*/ 1965990 h 3380834"/>
              <a:gd name="connsiteX364" fmla="*/ 2056655 w 12201545"/>
              <a:gd name="connsiteY364" fmla="*/ 1815677 h 3380834"/>
              <a:gd name="connsiteX365" fmla="*/ 1920658 w 12201545"/>
              <a:gd name="connsiteY365" fmla="*/ 1815677 h 3380834"/>
              <a:gd name="connsiteX366" fmla="*/ 1920658 w 12201545"/>
              <a:gd name="connsiteY366" fmla="*/ 1720241 h 3380834"/>
              <a:gd name="connsiteX367" fmla="*/ 1689225 w 12201545"/>
              <a:gd name="connsiteY367" fmla="*/ 1720241 h 3380834"/>
              <a:gd name="connsiteX368" fmla="*/ 1689225 w 12201545"/>
              <a:gd name="connsiteY368" fmla="*/ 1801362 h 3380834"/>
              <a:gd name="connsiteX369" fmla="*/ 1593788 w 12201545"/>
              <a:gd name="connsiteY369" fmla="*/ 1801362 h 3380834"/>
              <a:gd name="connsiteX370" fmla="*/ 1593788 w 12201545"/>
              <a:gd name="connsiteY370" fmla="*/ 1992235 h 3380834"/>
              <a:gd name="connsiteX371" fmla="*/ 1498352 w 12201545"/>
              <a:gd name="connsiteY371" fmla="*/ 1992235 h 3380834"/>
              <a:gd name="connsiteX372" fmla="*/ 1498352 w 12201545"/>
              <a:gd name="connsiteY372" fmla="*/ 2101987 h 3380834"/>
              <a:gd name="connsiteX373" fmla="*/ 1348039 w 12201545"/>
              <a:gd name="connsiteY373" fmla="*/ 2237984 h 3380834"/>
              <a:gd name="connsiteX374" fmla="*/ 1348039 w 12201545"/>
              <a:gd name="connsiteY374" fmla="*/ 2388296 h 3380834"/>
              <a:gd name="connsiteX375" fmla="*/ 1369513 w 12201545"/>
              <a:gd name="connsiteY375" fmla="*/ 2388296 h 3380834"/>
              <a:gd name="connsiteX376" fmla="*/ 1369513 w 12201545"/>
              <a:gd name="connsiteY376" fmla="*/ 3280626 h 3380834"/>
              <a:gd name="connsiteX377" fmla="*/ 1348039 w 12201545"/>
              <a:gd name="connsiteY377" fmla="*/ 3280626 h 3380834"/>
              <a:gd name="connsiteX378" fmla="*/ 1326566 w 12201545"/>
              <a:gd name="connsiteY378" fmla="*/ 3280626 h 3380834"/>
              <a:gd name="connsiteX379" fmla="*/ 1326566 w 12201545"/>
              <a:gd name="connsiteY379" fmla="*/ 2388296 h 3380834"/>
              <a:gd name="connsiteX380" fmla="*/ 1288392 w 12201545"/>
              <a:gd name="connsiteY380" fmla="*/ 2388296 h 3380834"/>
              <a:gd name="connsiteX381" fmla="*/ 1288392 w 12201545"/>
              <a:gd name="connsiteY381" fmla="*/ 3280626 h 3380834"/>
              <a:gd name="connsiteX382" fmla="*/ 1266918 w 12201545"/>
              <a:gd name="connsiteY382" fmla="*/ 3280626 h 3380834"/>
              <a:gd name="connsiteX383" fmla="*/ 1245445 w 12201545"/>
              <a:gd name="connsiteY383" fmla="*/ 3280626 h 3380834"/>
              <a:gd name="connsiteX384" fmla="*/ 1245445 w 12201545"/>
              <a:gd name="connsiteY384" fmla="*/ 2388296 h 3380834"/>
              <a:gd name="connsiteX385" fmla="*/ 1266918 w 12201545"/>
              <a:gd name="connsiteY385" fmla="*/ 2388296 h 3380834"/>
              <a:gd name="connsiteX386" fmla="*/ 1266918 w 12201545"/>
              <a:gd name="connsiteY386" fmla="*/ 1379056 h 3380834"/>
              <a:gd name="connsiteX387" fmla="*/ 1185798 w 12201545"/>
              <a:gd name="connsiteY387" fmla="*/ 1379056 h 3380834"/>
              <a:gd name="connsiteX388" fmla="*/ 1185798 w 12201545"/>
              <a:gd name="connsiteY388" fmla="*/ 1188183 h 3380834"/>
              <a:gd name="connsiteX389" fmla="*/ 1076046 w 12201545"/>
              <a:gd name="connsiteY389" fmla="*/ 1092747 h 3380834"/>
              <a:gd name="connsiteX390" fmla="*/ 722931 w 12201545"/>
              <a:gd name="connsiteY390" fmla="*/ 1092747 h 3380834"/>
              <a:gd name="connsiteX391" fmla="*/ 722931 w 12201545"/>
              <a:gd name="connsiteY391" fmla="*/ 1419616 h 3380834"/>
              <a:gd name="connsiteX392" fmla="*/ 641810 w 12201545"/>
              <a:gd name="connsiteY392" fmla="*/ 1419616 h 3380834"/>
              <a:gd name="connsiteX393" fmla="*/ 641810 w 12201545"/>
              <a:gd name="connsiteY393" fmla="*/ 1569929 h 3380834"/>
              <a:gd name="connsiteX394" fmla="*/ 572619 w 12201545"/>
              <a:gd name="connsiteY394" fmla="*/ 1569929 h 3380834"/>
              <a:gd name="connsiteX395" fmla="*/ 572619 w 12201545"/>
              <a:gd name="connsiteY395" fmla="*/ 2686535 h 3380834"/>
              <a:gd name="connsiteX396" fmla="*/ 594092 w 12201545"/>
              <a:gd name="connsiteY396" fmla="*/ 2686535 h 3380834"/>
              <a:gd name="connsiteX397" fmla="*/ 594092 w 12201545"/>
              <a:gd name="connsiteY397" fmla="*/ 3056351 h 3380834"/>
              <a:gd name="connsiteX398" fmla="*/ 668055 w 12201545"/>
              <a:gd name="connsiteY398" fmla="*/ 3056351 h 3380834"/>
              <a:gd name="connsiteX399" fmla="*/ 668055 w 12201545"/>
              <a:gd name="connsiteY399" fmla="*/ 3077824 h 3380834"/>
              <a:gd name="connsiteX400" fmla="*/ 689528 w 12201545"/>
              <a:gd name="connsiteY400" fmla="*/ 3077824 h 3380834"/>
              <a:gd name="connsiteX401" fmla="*/ 689528 w 12201545"/>
              <a:gd name="connsiteY401" fmla="*/ 3304485 h 3380834"/>
              <a:gd name="connsiteX402" fmla="*/ 668055 w 12201545"/>
              <a:gd name="connsiteY402" fmla="*/ 3304485 h 3380834"/>
              <a:gd name="connsiteX403" fmla="*/ 646582 w 12201545"/>
              <a:gd name="connsiteY403" fmla="*/ 3304485 h 3380834"/>
              <a:gd name="connsiteX404" fmla="*/ 646582 w 12201545"/>
              <a:gd name="connsiteY404" fmla="*/ 3096911 h 3380834"/>
              <a:gd name="connsiteX405" fmla="*/ 515357 w 12201545"/>
              <a:gd name="connsiteY405" fmla="*/ 3096911 h 3380834"/>
              <a:gd name="connsiteX406" fmla="*/ 54876 w 12201545"/>
              <a:gd name="connsiteY406" fmla="*/ 3096911 h 3380834"/>
              <a:gd name="connsiteX407" fmla="*/ 54876 w 12201545"/>
              <a:gd name="connsiteY407" fmla="*/ 3077824 h 3380834"/>
              <a:gd name="connsiteX408" fmla="*/ 54876 w 12201545"/>
              <a:gd name="connsiteY408" fmla="*/ 3056351 h 3380834"/>
              <a:gd name="connsiteX409" fmla="*/ 515357 w 12201545"/>
              <a:gd name="connsiteY409" fmla="*/ 3056351 h 3380834"/>
              <a:gd name="connsiteX410" fmla="*/ 551145 w 12201545"/>
              <a:gd name="connsiteY410" fmla="*/ 3056351 h 3380834"/>
              <a:gd name="connsiteX411" fmla="*/ 551145 w 12201545"/>
              <a:gd name="connsiteY411" fmla="*/ 2686535 h 3380834"/>
              <a:gd name="connsiteX412" fmla="*/ 0 w 12201545"/>
              <a:gd name="connsiteY412" fmla="*/ 2686535 h 3380834"/>
              <a:gd name="connsiteX413" fmla="*/ 0 w 12201545"/>
              <a:gd name="connsiteY413" fmla="*/ 3380834 h 3380834"/>
              <a:gd name="connsiteX414" fmla="*/ 12201545 w 12201545"/>
              <a:gd name="connsiteY414" fmla="*/ 3380834 h 3380834"/>
              <a:gd name="connsiteX415" fmla="*/ 12201545 w 12201545"/>
              <a:gd name="connsiteY415" fmla="*/ 3096911 h 3380834"/>
              <a:gd name="connsiteX416" fmla="*/ 11409424 w 12201545"/>
              <a:gd name="connsiteY416" fmla="*/ 3096911 h 3380834"/>
              <a:gd name="connsiteX417" fmla="*/ 11194692 w 12201545"/>
              <a:gd name="connsiteY417" fmla="*/ 3096911 h 3380834"/>
              <a:gd name="connsiteX418" fmla="*/ 11194692 w 12201545"/>
              <a:gd name="connsiteY418" fmla="*/ 3304485 h 3380834"/>
              <a:gd name="connsiteX419" fmla="*/ 11173218 w 12201545"/>
              <a:gd name="connsiteY419" fmla="*/ 3304485 h 3380834"/>
              <a:gd name="connsiteX420" fmla="*/ 11151745 w 12201545"/>
              <a:gd name="connsiteY420" fmla="*/ 3304485 h 3380834"/>
              <a:gd name="connsiteX421" fmla="*/ 11151745 w 12201545"/>
              <a:gd name="connsiteY421" fmla="*/ 3077824 h 3380834"/>
              <a:gd name="connsiteX422" fmla="*/ 11173218 w 12201545"/>
              <a:gd name="connsiteY422" fmla="*/ 3077824 h 3380834"/>
              <a:gd name="connsiteX423" fmla="*/ 11173218 w 12201545"/>
              <a:gd name="connsiteY423" fmla="*/ 3056351 h 3380834"/>
              <a:gd name="connsiteX424" fmla="*/ 11387950 w 12201545"/>
              <a:gd name="connsiteY424" fmla="*/ 3056351 h 3380834"/>
              <a:gd name="connsiteX425" fmla="*/ 11387950 w 12201545"/>
              <a:gd name="connsiteY425" fmla="*/ 2774813 h 3380834"/>
              <a:gd name="connsiteX426" fmla="*/ 11409424 w 12201545"/>
              <a:gd name="connsiteY426" fmla="*/ 2774813 h 3380834"/>
              <a:gd name="connsiteX427" fmla="*/ 11409424 w 12201545"/>
              <a:gd name="connsiteY427" fmla="*/ 2753340 h 3380834"/>
              <a:gd name="connsiteX428" fmla="*/ 11636085 w 12201545"/>
              <a:gd name="connsiteY428" fmla="*/ 2753340 h 3380834"/>
              <a:gd name="connsiteX429" fmla="*/ 11636085 w 12201545"/>
              <a:gd name="connsiteY429" fmla="*/ 2774813 h 3380834"/>
              <a:gd name="connsiteX430" fmla="*/ 11636085 w 12201545"/>
              <a:gd name="connsiteY430" fmla="*/ 2796286 h 3380834"/>
              <a:gd name="connsiteX431" fmla="*/ 11430897 w 12201545"/>
              <a:gd name="connsiteY431" fmla="*/ 2796286 h 3380834"/>
              <a:gd name="connsiteX432" fmla="*/ 11430897 w 12201545"/>
              <a:gd name="connsiteY432" fmla="*/ 3056351 h 3380834"/>
              <a:gd name="connsiteX433" fmla="*/ 12201545 w 12201545"/>
              <a:gd name="connsiteY433" fmla="*/ 3056351 h 3380834"/>
              <a:gd name="connsiteX434" fmla="*/ 12201545 w 12201545"/>
              <a:gd name="connsiteY434" fmla="*/ 2879793 h 3380834"/>
              <a:gd name="connsiteX435" fmla="*/ 12098952 w 12201545"/>
              <a:gd name="connsiteY435" fmla="*/ 2879793 h 3380834"/>
              <a:gd name="connsiteX436" fmla="*/ 3827000 w 12201545"/>
              <a:gd name="connsiteY436" fmla="*/ 3304485 h 3380834"/>
              <a:gd name="connsiteX437" fmla="*/ 3805527 w 12201545"/>
              <a:gd name="connsiteY437" fmla="*/ 3304485 h 3380834"/>
              <a:gd name="connsiteX438" fmla="*/ 3784054 w 12201545"/>
              <a:gd name="connsiteY438" fmla="*/ 3304485 h 3380834"/>
              <a:gd name="connsiteX439" fmla="*/ 3784054 w 12201545"/>
              <a:gd name="connsiteY439" fmla="*/ 3249609 h 3380834"/>
              <a:gd name="connsiteX440" fmla="*/ 2946599 w 12201545"/>
              <a:gd name="connsiteY440" fmla="*/ 3249609 h 3380834"/>
              <a:gd name="connsiteX441" fmla="*/ 2946599 w 12201545"/>
              <a:gd name="connsiteY441" fmla="*/ 3304485 h 3380834"/>
              <a:gd name="connsiteX442" fmla="*/ 2925126 w 12201545"/>
              <a:gd name="connsiteY442" fmla="*/ 3304485 h 3380834"/>
              <a:gd name="connsiteX443" fmla="*/ 2910811 w 12201545"/>
              <a:gd name="connsiteY443" fmla="*/ 3304485 h 3380834"/>
              <a:gd name="connsiteX444" fmla="*/ 2910811 w 12201545"/>
              <a:gd name="connsiteY444" fmla="*/ 3228136 h 3380834"/>
              <a:gd name="connsiteX445" fmla="*/ 2932284 w 12201545"/>
              <a:gd name="connsiteY445" fmla="*/ 3228136 h 3380834"/>
              <a:gd name="connsiteX446" fmla="*/ 2932284 w 12201545"/>
              <a:gd name="connsiteY446" fmla="*/ 3206663 h 3380834"/>
              <a:gd name="connsiteX447" fmla="*/ 3810299 w 12201545"/>
              <a:gd name="connsiteY447" fmla="*/ 3206663 h 3380834"/>
              <a:gd name="connsiteX448" fmla="*/ 3810299 w 12201545"/>
              <a:gd name="connsiteY448" fmla="*/ 3228136 h 3380834"/>
              <a:gd name="connsiteX449" fmla="*/ 3831772 w 12201545"/>
              <a:gd name="connsiteY449" fmla="*/ 3228136 h 3380834"/>
              <a:gd name="connsiteX450" fmla="*/ 3831772 w 12201545"/>
              <a:gd name="connsiteY450" fmla="*/ 3304485 h 338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12201545" h="3380834">
                <a:moveTo>
                  <a:pt x="12098952" y="2882179"/>
                </a:moveTo>
                <a:lnTo>
                  <a:pt x="12098952" y="2784357"/>
                </a:lnTo>
                <a:lnTo>
                  <a:pt x="11831729" y="2784357"/>
                </a:lnTo>
                <a:lnTo>
                  <a:pt x="11831729" y="2834461"/>
                </a:lnTo>
                <a:lnTo>
                  <a:pt x="11774468" y="2834461"/>
                </a:lnTo>
                <a:lnTo>
                  <a:pt x="11774468" y="2777199"/>
                </a:lnTo>
                <a:lnTo>
                  <a:pt x="11690961" y="2777199"/>
                </a:lnTo>
                <a:lnTo>
                  <a:pt x="11690961" y="2211738"/>
                </a:lnTo>
                <a:lnTo>
                  <a:pt x="11514404" y="2128232"/>
                </a:lnTo>
                <a:lnTo>
                  <a:pt x="11514404" y="2023252"/>
                </a:lnTo>
                <a:lnTo>
                  <a:pt x="11387950" y="2023252"/>
                </a:lnTo>
                <a:lnTo>
                  <a:pt x="11387950" y="1925429"/>
                </a:lnTo>
                <a:lnTo>
                  <a:pt x="11247181" y="1994621"/>
                </a:lnTo>
                <a:lnTo>
                  <a:pt x="11015748" y="1994621"/>
                </a:lnTo>
                <a:lnTo>
                  <a:pt x="11015748" y="1958832"/>
                </a:lnTo>
                <a:lnTo>
                  <a:pt x="10698422" y="1958832"/>
                </a:lnTo>
                <a:lnTo>
                  <a:pt x="10698422" y="2078128"/>
                </a:lnTo>
                <a:lnTo>
                  <a:pt x="10507549" y="2295245"/>
                </a:lnTo>
                <a:lnTo>
                  <a:pt x="10471760" y="2295245"/>
                </a:lnTo>
                <a:lnTo>
                  <a:pt x="10471760" y="2583941"/>
                </a:lnTo>
                <a:lnTo>
                  <a:pt x="10493234" y="2583941"/>
                </a:lnTo>
                <a:lnTo>
                  <a:pt x="10493234" y="3302099"/>
                </a:lnTo>
                <a:lnTo>
                  <a:pt x="10471760" y="3302099"/>
                </a:lnTo>
                <a:lnTo>
                  <a:pt x="10450287" y="3302099"/>
                </a:lnTo>
                <a:lnTo>
                  <a:pt x="10450287" y="2583941"/>
                </a:lnTo>
                <a:lnTo>
                  <a:pt x="10364395" y="2583941"/>
                </a:lnTo>
                <a:lnTo>
                  <a:pt x="10364395" y="3302099"/>
                </a:lnTo>
                <a:lnTo>
                  <a:pt x="10342921" y="3302099"/>
                </a:lnTo>
                <a:lnTo>
                  <a:pt x="10321448" y="3302099"/>
                </a:lnTo>
                <a:lnTo>
                  <a:pt x="10321448" y="2583941"/>
                </a:lnTo>
                <a:lnTo>
                  <a:pt x="10342921" y="2583941"/>
                </a:lnTo>
                <a:lnTo>
                  <a:pt x="10342921" y="2421699"/>
                </a:lnTo>
                <a:lnTo>
                  <a:pt x="10307133" y="2421699"/>
                </a:lnTo>
                <a:lnTo>
                  <a:pt x="10307133" y="2280930"/>
                </a:lnTo>
                <a:lnTo>
                  <a:pt x="10194995" y="2280930"/>
                </a:lnTo>
                <a:lnTo>
                  <a:pt x="10194995" y="2154477"/>
                </a:lnTo>
                <a:lnTo>
                  <a:pt x="10090015" y="2097215"/>
                </a:lnTo>
                <a:lnTo>
                  <a:pt x="9985035" y="2161634"/>
                </a:lnTo>
                <a:lnTo>
                  <a:pt x="9794162" y="2161634"/>
                </a:lnTo>
                <a:lnTo>
                  <a:pt x="9794162" y="2078128"/>
                </a:lnTo>
                <a:lnTo>
                  <a:pt x="9674867" y="2078128"/>
                </a:lnTo>
                <a:lnTo>
                  <a:pt x="9674867" y="2171178"/>
                </a:lnTo>
                <a:lnTo>
                  <a:pt x="9639078" y="2171178"/>
                </a:lnTo>
                <a:lnTo>
                  <a:pt x="9639078" y="2261843"/>
                </a:lnTo>
                <a:lnTo>
                  <a:pt x="9548414" y="2261843"/>
                </a:lnTo>
                <a:lnTo>
                  <a:pt x="9548414" y="2409769"/>
                </a:lnTo>
                <a:lnTo>
                  <a:pt x="9491151" y="2409769"/>
                </a:lnTo>
                <a:lnTo>
                  <a:pt x="9491151" y="2712780"/>
                </a:lnTo>
                <a:lnTo>
                  <a:pt x="9512625" y="2712780"/>
                </a:lnTo>
                <a:lnTo>
                  <a:pt x="9512625" y="3306871"/>
                </a:lnTo>
                <a:lnTo>
                  <a:pt x="9491151" y="3306871"/>
                </a:lnTo>
                <a:lnTo>
                  <a:pt x="9472064" y="3306871"/>
                </a:lnTo>
                <a:lnTo>
                  <a:pt x="9472064" y="2712780"/>
                </a:lnTo>
                <a:lnTo>
                  <a:pt x="9379014" y="2712780"/>
                </a:lnTo>
                <a:lnTo>
                  <a:pt x="9379014" y="2777199"/>
                </a:lnTo>
                <a:lnTo>
                  <a:pt x="9321752" y="2777199"/>
                </a:lnTo>
                <a:lnTo>
                  <a:pt x="9321752" y="2917968"/>
                </a:lnTo>
                <a:lnTo>
                  <a:pt x="9252560" y="2917968"/>
                </a:lnTo>
                <a:lnTo>
                  <a:pt x="9252560" y="2381138"/>
                </a:lnTo>
                <a:lnTo>
                  <a:pt x="9147580" y="2381138"/>
                </a:lnTo>
                <a:lnTo>
                  <a:pt x="9111792" y="2311947"/>
                </a:lnTo>
                <a:lnTo>
                  <a:pt x="9021127" y="2311947"/>
                </a:lnTo>
                <a:lnTo>
                  <a:pt x="9021127" y="2254685"/>
                </a:lnTo>
                <a:lnTo>
                  <a:pt x="8959093" y="2254685"/>
                </a:lnTo>
                <a:lnTo>
                  <a:pt x="9219158" y="3001475"/>
                </a:lnTo>
                <a:lnTo>
                  <a:pt x="9271648" y="3001475"/>
                </a:lnTo>
                <a:lnTo>
                  <a:pt x="9271648" y="3011018"/>
                </a:lnTo>
                <a:lnTo>
                  <a:pt x="9293121" y="3011018"/>
                </a:lnTo>
                <a:lnTo>
                  <a:pt x="9293121" y="3306871"/>
                </a:lnTo>
                <a:lnTo>
                  <a:pt x="9271648" y="3306871"/>
                </a:lnTo>
                <a:lnTo>
                  <a:pt x="9250175" y="3306871"/>
                </a:lnTo>
                <a:lnTo>
                  <a:pt x="9250175" y="3044421"/>
                </a:lnTo>
                <a:lnTo>
                  <a:pt x="9204842" y="3044421"/>
                </a:lnTo>
                <a:lnTo>
                  <a:pt x="9204842" y="3022948"/>
                </a:lnTo>
                <a:lnTo>
                  <a:pt x="9185755" y="3030106"/>
                </a:lnTo>
                <a:lnTo>
                  <a:pt x="8918533" y="2264229"/>
                </a:lnTo>
                <a:lnTo>
                  <a:pt x="8937620" y="2257071"/>
                </a:lnTo>
                <a:lnTo>
                  <a:pt x="8937620" y="1987463"/>
                </a:lnTo>
                <a:lnTo>
                  <a:pt x="8880359" y="1810906"/>
                </a:lnTo>
                <a:lnTo>
                  <a:pt x="8837412" y="1810906"/>
                </a:lnTo>
                <a:lnTo>
                  <a:pt x="8837412" y="1732171"/>
                </a:lnTo>
                <a:lnTo>
                  <a:pt x="8768221" y="1732171"/>
                </a:lnTo>
                <a:lnTo>
                  <a:pt x="8710959" y="1584244"/>
                </a:lnTo>
                <a:lnTo>
                  <a:pt x="8710959" y="1479264"/>
                </a:lnTo>
                <a:lnTo>
                  <a:pt x="8668012" y="1479264"/>
                </a:lnTo>
                <a:lnTo>
                  <a:pt x="8668012" y="1725013"/>
                </a:lnTo>
                <a:lnTo>
                  <a:pt x="8512928" y="1725013"/>
                </a:lnTo>
                <a:lnTo>
                  <a:pt x="8455666" y="1577086"/>
                </a:lnTo>
                <a:lnTo>
                  <a:pt x="8455666" y="1464949"/>
                </a:lnTo>
                <a:lnTo>
                  <a:pt x="8427036" y="1464949"/>
                </a:lnTo>
                <a:lnTo>
                  <a:pt x="8427036" y="2218896"/>
                </a:lnTo>
                <a:lnTo>
                  <a:pt x="8448509" y="2218896"/>
                </a:lnTo>
                <a:lnTo>
                  <a:pt x="8448509" y="3304485"/>
                </a:lnTo>
                <a:lnTo>
                  <a:pt x="8427036" y="3304485"/>
                </a:lnTo>
                <a:lnTo>
                  <a:pt x="8405562" y="3304485"/>
                </a:lnTo>
                <a:lnTo>
                  <a:pt x="8405562" y="2218896"/>
                </a:lnTo>
                <a:lnTo>
                  <a:pt x="8355459" y="2218896"/>
                </a:lnTo>
                <a:lnTo>
                  <a:pt x="8355459" y="2175950"/>
                </a:lnTo>
                <a:lnTo>
                  <a:pt x="8312512" y="2175950"/>
                </a:lnTo>
                <a:lnTo>
                  <a:pt x="8312512" y="2125846"/>
                </a:lnTo>
                <a:lnTo>
                  <a:pt x="8262408" y="2125846"/>
                </a:lnTo>
                <a:lnTo>
                  <a:pt x="8262408" y="2075742"/>
                </a:lnTo>
                <a:lnTo>
                  <a:pt x="8100166" y="1934973"/>
                </a:lnTo>
                <a:lnTo>
                  <a:pt x="7921223" y="2082899"/>
                </a:lnTo>
                <a:lnTo>
                  <a:pt x="7921223" y="2123460"/>
                </a:lnTo>
                <a:lnTo>
                  <a:pt x="7890206" y="2154477"/>
                </a:lnTo>
                <a:lnTo>
                  <a:pt x="7825786" y="2028023"/>
                </a:lnTo>
                <a:lnTo>
                  <a:pt x="7789998" y="2028023"/>
                </a:lnTo>
                <a:lnTo>
                  <a:pt x="7789998" y="1856238"/>
                </a:lnTo>
                <a:lnTo>
                  <a:pt x="7508460" y="1856238"/>
                </a:lnTo>
                <a:lnTo>
                  <a:pt x="7508460" y="2042339"/>
                </a:lnTo>
                <a:lnTo>
                  <a:pt x="7465514" y="2042339"/>
                </a:lnTo>
                <a:lnTo>
                  <a:pt x="7408252" y="2247527"/>
                </a:lnTo>
                <a:lnTo>
                  <a:pt x="7408252" y="2424085"/>
                </a:lnTo>
                <a:lnTo>
                  <a:pt x="7224537" y="2424085"/>
                </a:lnTo>
                <a:lnTo>
                  <a:pt x="7224537" y="2586326"/>
                </a:lnTo>
                <a:lnTo>
                  <a:pt x="7141030" y="2586326"/>
                </a:lnTo>
                <a:lnTo>
                  <a:pt x="7141030" y="2438400"/>
                </a:lnTo>
                <a:lnTo>
                  <a:pt x="6928684" y="2438400"/>
                </a:lnTo>
                <a:lnTo>
                  <a:pt x="6928684" y="2586326"/>
                </a:lnTo>
                <a:lnTo>
                  <a:pt x="6871422" y="2586326"/>
                </a:lnTo>
                <a:lnTo>
                  <a:pt x="6787915" y="2536222"/>
                </a:lnTo>
                <a:lnTo>
                  <a:pt x="6730654" y="2586326"/>
                </a:lnTo>
                <a:lnTo>
                  <a:pt x="6525465" y="2586326"/>
                </a:lnTo>
                <a:lnTo>
                  <a:pt x="6525465" y="2156863"/>
                </a:lnTo>
                <a:lnTo>
                  <a:pt x="6391854" y="2156863"/>
                </a:lnTo>
                <a:lnTo>
                  <a:pt x="6391854" y="2094829"/>
                </a:lnTo>
                <a:lnTo>
                  <a:pt x="6315505" y="2094829"/>
                </a:lnTo>
                <a:lnTo>
                  <a:pt x="6203367" y="2156863"/>
                </a:lnTo>
                <a:lnTo>
                  <a:pt x="6055441" y="2156863"/>
                </a:lnTo>
                <a:lnTo>
                  <a:pt x="6055441" y="2066198"/>
                </a:lnTo>
                <a:cubicBezTo>
                  <a:pt x="5967162" y="1977919"/>
                  <a:pt x="5907514" y="2066198"/>
                  <a:pt x="5907514" y="2066198"/>
                </a:cubicBezTo>
                <a:lnTo>
                  <a:pt x="5907514" y="2178336"/>
                </a:lnTo>
                <a:lnTo>
                  <a:pt x="5759588" y="2178336"/>
                </a:lnTo>
                <a:lnTo>
                  <a:pt x="5759588" y="732474"/>
                </a:lnTo>
                <a:lnTo>
                  <a:pt x="5716642" y="732474"/>
                </a:lnTo>
                <a:lnTo>
                  <a:pt x="5716642" y="668055"/>
                </a:lnTo>
                <a:lnTo>
                  <a:pt x="5716642" y="625108"/>
                </a:lnTo>
                <a:lnTo>
                  <a:pt x="5716642" y="484340"/>
                </a:lnTo>
                <a:lnTo>
                  <a:pt x="5666537" y="484340"/>
                </a:lnTo>
                <a:lnTo>
                  <a:pt x="5666537" y="0"/>
                </a:lnTo>
                <a:lnTo>
                  <a:pt x="5630749" y="0"/>
                </a:lnTo>
                <a:lnTo>
                  <a:pt x="5630749" y="486726"/>
                </a:lnTo>
                <a:lnTo>
                  <a:pt x="5602118" y="486726"/>
                </a:lnTo>
                <a:lnTo>
                  <a:pt x="5602118" y="627494"/>
                </a:lnTo>
                <a:lnTo>
                  <a:pt x="5530541" y="627494"/>
                </a:lnTo>
                <a:lnTo>
                  <a:pt x="5530541" y="732474"/>
                </a:lnTo>
                <a:lnTo>
                  <a:pt x="5411245" y="732474"/>
                </a:lnTo>
                <a:lnTo>
                  <a:pt x="5411245" y="668055"/>
                </a:lnTo>
                <a:lnTo>
                  <a:pt x="5411245" y="625108"/>
                </a:lnTo>
                <a:lnTo>
                  <a:pt x="5411245" y="484340"/>
                </a:lnTo>
                <a:lnTo>
                  <a:pt x="5361141" y="484340"/>
                </a:lnTo>
                <a:lnTo>
                  <a:pt x="5361141" y="0"/>
                </a:lnTo>
                <a:lnTo>
                  <a:pt x="5325352" y="0"/>
                </a:lnTo>
                <a:lnTo>
                  <a:pt x="5325352" y="486726"/>
                </a:lnTo>
                <a:lnTo>
                  <a:pt x="5296721" y="486726"/>
                </a:lnTo>
                <a:lnTo>
                  <a:pt x="5296721" y="627494"/>
                </a:lnTo>
                <a:lnTo>
                  <a:pt x="5225144" y="627494"/>
                </a:lnTo>
                <a:lnTo>
                  <a:pt x="5225144" y="732474"/>
                </a:lnTo>
                <a:lnTo>
                  <a:pt x="5225144" y="844612"/>
                </a:lnTo>
                <a:lnTo>
                  <a:pt x="5225144" y="2319104"/>
                </a:lnTo>
                <a:lnTo>
                  <a:pt x="5172654" y="2319104"/>
                </a:lnTo>
                <a:lnTo>
                  <a:pt x="5117778" y="2319104"/>
                </a:lnTo>
                <a:lnTo>
                  <a:pt x="5117778" y="2428856"/>
                </a:lnTo>
                <a:lnTo>
                  <a:pt x="4919747" y="2428856"/>
                </a:lnTo>
                <a:lnTo>
                  <a:pt x="4919747" y="3056351"/>
                </a:lnTo>
                <a:lnTo>
                  <a:pt x="5203671" y="3056351"/>
                </a:lnTo>
                <a:lnTo>
                  <a:pt x="5203671" y="2421699"/>
                </a:lnTo>
                <a:lnTo>
                  <a:pt x="5225144" y="2421699"/>
                </a:lnTo>
                <a:lnTo>
                  <a:pt x="5246617" y="2421699"/>
                </a:lnTo>
                <a:lnTo>
                  <a:pt x="5246617" y="3056351"/>
                </a:lnTo>
                <a:lnTo>
                  <a:pt x="5614047" y="3056351"/>
                </a:lnTo>
                <a:lnTo>
                  <a:pt x="5614047" y="2175950"/>
                </a:lnTo>
                <a:lnTo>
                  <a:pt x="5635520" y="2175950"/>
                </a:lnTo>
                <a:lnTo>
                  <a:pt x="5656994" y="2175950"/>
                </a:lnTo>
                <a:lnTo>
                  <a:pt x="5656994" y="3056351"/>
                </a:lnTo>
                <a:lnTo>
                  <a:pt x="6100773" y="3056351"/>
                </a:lnTo>
                <a:lnTo>
                  <a:pt x="6100773" y="3053965"/>
                </a:lnTo>
                <a:lnTo>
                  <a:pt x="6506378" y="3053965"/>
                </a:lnTo>
                <a:lnTo>
                  <a:pt x="6506378" y="2660290"/>
                </a:lnTo>
                <a:lnTo>
                  <a:pt x="6527851" y="2660290"/>
                </a:lnTo>
                <a:lnTo>
                  <a:pt x="6549324" y="2660290"/>
                </a:lnTo>
                <a:lnTo>
                  <a:pt x="6549324" y="3053965"/>
                </a:lnTo>
                <a:lnTo>
                  <a:pt x="6678163" y="3053965"/>
                </a:lnTo>
                <a:lnTo>
                  <a:pt x="6678163" y="2839233"/>
                </a:lnTo>
                <a:lnTo>
                  <a:pt x="6699636" y="2839233"/>
                </a:lnTo>
                <a:lnTo>
                  <a:pt x="6699636" y="2817760"/>
                </a:lnTo>
                <a:lnTo>
                  <a:pt x="6869036" y="2817760"/>
                </a:lnTo>
                <a:lnTo>
                  <a:pt x="6919140" y="2817760"/>
                </a:lnTo>
                <a:lnTo>
                  <a:pt x="6919140" y="2688920"/>
                </a:lnTo>
                <a:lnTo>
                  <a:pt x="6940613" y="2688920"/>
                </a:lnTo>
                <a:lnTo>
                  <a:pt x="6962086" y="2688920"/>
                </a:lnTo>
                <a:lnTo>
                  <a:pt x="6962086" y="2817760"/>
                </a:lnTo>
                <a:lnTo>
                  <a:pt x="7322359" y="2817760"/>
                </a:lnTo>
                <a:lnTo>
                  <a:pt x="7322359" y="2839233"/>
                </a:lnTo>
                <a:lnTo>
                  <a:pt x="7343832" y="2839233"/>
                </a:lnTo>
                <a:lnTo>
                  <a:pt x="7343832" y="2937055"/>
                </a:lnTo>
                <a:lnTo>
                  <a:pt x="7401095" y="2937055"/>
                </a:lnTo>
                <a:lnTo>
                  <a:pt x="7401095" y="2490890"/>
                </a:lnTo>
                <a:lnTo>
                  <a:pt x="7422568" y="2490890"/>
                </a:lnTo>
                <a:lnTo>
                  <a:pt x="7444041" y="2490890"/>
                </a:lnTo>
                <a:lnTo>
                  <a:pt x="7444041" y="2937055"/>
                </a:lnTo>
                <a:lnTo>
                  <a:pt x="7618212" y="2937055"/>
                </a:lnTo>
                <a:lnTo>
                  <a:pt x="7618212" y="2958528"/>
                </a:lnTo>
                <a:lnTo>
                  <a:pt x="7639686" y="2958528"/>
                </a:lnTo>
                <a:lnTo>
                  <a:pt x="7639686" y="3149401"/>
                </a:lnTo>
                <a:lnTo>
                  <a:pt x="7873504" y="3149401"/>
                </a:lnTo>
                <a:lnTo>
                  <a:pt x="7873504" y="2254685"/>
                </a:lnTo>
                <a:lnTo>
                  <a:pt x="7894978" y="2254685"/>
                </a:lnTo>
                <a:lnTo>
                  <a:pt x="7916451" y="2254685"/>
                </a:lnTo>
                <a:lnTo>
                  <a:pt x="7916451" y="3149401"/>
                </a:lnTo>
                <a:lnTo>
                  <a:pt x="7988028" y="3149401"/>
                </a:lnTo>
                <a:lnTo>
                  <a:pt x="7988028" y="3168488"/>
                </a:lnTo>
                <a:lnTo>
                  <a:pt x="8009502" y="3168488"/>
                </a:lnTo>
                <a:lnTo>
                  <a:pt x="8009502" y="3304485"/>
                </a:lnTo>
                <a:lnTo>
                  <a:pt x="7988028" y="3304485"/>
                </a:lnTo>
                <a:lnTo>
                  <a:pt x="7966555" y="3304485"/>
                </a:lnTo>
                <a:lnTo>
                  <a:pt x="7966555" y="3189962"/>
                </a:lnTo>
                <a:lnTo>
                  <a:pt x="7608668" y="3189962"/>
                </a:lnTo>
                <a:lnTo>
                  <a:pt x="7608668" y="3168488"/>
                </a:lnTo>
                <a:lnTo>
                  <a:pt x="7587195" y="3168488"/>
                </a:lnTo>
                <a:lnTo>
                  <a:pt x="7587195" y="2977616"/>
                </a:lnTo>
                <a:lnTo>
                  <a:pt x="7315202" y="2977616"/>
                </a:lnTo>
                <a:lnTo>
                  <a:pt x="6995490" y="2977616"/>
                </a:lnTo>
                <a:lnTo>
                  <a:pt x="6995490" y="3304485"/>
                </a:lnTo>
                <a:lnTo>
                  <a:pt x="6974016" y="3304485"/>
                </a:lnTo>
                <a:lnTo>
                  <a:pt x="6952543" y="3304485"/>
                </a:lnTo>
                <a:lnTo>
                  <a:pt x="6952543" y="2958528"/>
                </a:lnTo>
                <a:lnTo>
                  <a:pt x="6974016" y="2958528"/>
                </a:lnTo>
                <a:lnTo>
                  <a:pt x="6974016" y="2937055"/>
                </a:lnTo>
                <a:lnTo>
                  <a:pt x="7293729" y="2937055"/>
                </a:lnTo>
                <a:lnTo>
                  <a:pt x="7293729" y="2860706"/>
                </a:lnTo>
                <a:lnTo>
                  <a:pt x="6861879" y="2860706"/>
                </a:lnTo>
                <a:lnTo>
                  <a:pt x="6713952" y="2860706"/>
                </a:lnTo>
                <a:lnTo>
                  <a:pt x="6713952" y="3056351"/>
                </a:lnTo>
                <a:lnTo>
                  <a:pt x="6861879" y="3056351"/>
                </a:lnTo>
                <a:lnTo>
                  <a:pt x="6861879" y="3075438"/>
                </a:lnTo>
                <a:lnTo>
                  <a:pt x="6861879" y="3077824"/>
                </a:lnTo>
                <a:lnTo>
                  <a:pt x="6883352" y="3077824"/>
                </a:lnTo>
                <a:lnTo>
                  <a:pt x="6883352" y="3275854"/>
                </a:lnTo>
                <a:lnTo>
                  <a:pt x="6861879" y="3275854"/>
                </a:lnTo>
                <a:lnTo>
                  <a:pt x="6840406" y="3275854"/>
                </a:lnTo>
                <a:lnTo>
                  <a:pt x="6840406" y="3096911"/>
                </a:lnTo>
                <a:lnTo>
                  <a:pt x="6644761" y="3096911"/>
                </a:lnTo>
                <a:lnTo>
                  <a:pt x="6644761" y="3306871"/>
                </a:lnTo>
                <a:lnTo>
                  <a:pt x="6623288" y="3306871"/>
                </a:lnTo>
                <a:lnTo>
                  <a:pt x="6601815" y="3306871"/>
                </a:lnTo>
                <a:lnTo>
                  <a:pt x="6601815" y="3096911"/>
                </a:lnTo>
                <a:lnTo>
                  <a:pt x="6520693" y="3096911"/>
                </a:lnTo>
                <a:lnTo>
                  <a:pt x="6327435" y="3096911"/>
                </a:lnTo>
                <a:lnTo>
                  <a:pt x="6327435" y="3306871"/>
                </a:lnTo>
                <a:lnTo>
                  <a:pt x="6305961" y="3306871"/>
                </a:lnTo>
                <a:lnTo>
                  <a:pt x="6284488" y="3306871"/>
                </a:lnTo>
                <a:lnTo>
                  <a:pt x="6284488" y="3096911"/>
                </a:lnTo>
                <a:lnTo>
                  <a:pt x="6112703" y="3096911"/>
                </a:lnTo>
                <a:lnTo>
                  <a:pt x="6112703" y="3306871"/>
                </a:lnTo>
                <a:lnTo>
                  <a:pt x="6091230" y="3306871"/>
                </a:lnTo>
                <a:lnTo>
                  <a:pt x="6069756" y="3306871"/>
                </a:lnTo>
                <a:lnTo>
                  <a:pt x="6069756" y="3099297"/>
                </a:lnTo>
                <a:lnTo>
                  <a:pt x="4895888" y="3099297"/>
                </a:lnTo>
                <a:lnTo>
                  <a:pt x="4318498" y="3099297"/>
                </a:lnTo>
                <a:lnTo>
                  <a:pt x="4318498" y="3330730"/>
                </a:lnTo>
                <a:lnTo>
                  <a:pt x="4297025" y="3330730"/>
                </a:lnTo>
                <a:lnTo>
                  <a:pt x="4275552" y="3330730"/>
                </a:lnTo>
                <a:lnTo>
                  <a:pt x="4275552" y="3077824"/>
                </a:lnTo>
                <a:lnTo>
                  <a:pt x="4297025" y="3077824"/>
                </a:lnTo>
                <a:lnTo>
                  <a:pt x="4297025" y="3056351"/>
                </a:lnTo>
                <a:lnTo>
                  <a:pt x="4874415" y="3056351"/>
                </a:lnTo>
                <a:lnTo>
                  <a:pt x="4874415" y="2428856"/>
                </a:lnTo>
                <a:lnTo>
                  <a:pt x="4895888" y="2428856"/>
                </a:lnTo>
                <a:lnTo>
                  <a:pt x="4895888" y="2252299"/>
                </a:lnTo>
                <a:lnTo>
                  <a:pt x="4227833" y="2252299"/>
                </a:lnTo>
                <a:lnTo>
                  <a:pt x="4227833" y="2347735"/>
                </a:lnTo>
                <a:lnTo>
                  <a:pt x="4165800" y="2347735"/>
                </a:lnTo>
                <a:lnTo>
                  <a:pt x="4165800" y="3330730"/>
                </a:lnTo>
                <a:lnTo>
                  <a:pt x="4144326" y="3330730"/>
                </a:lnTo>
                <a:lnTo>
                  <a:pt x="4122853" y="3330730"/>
                </a:lnTo>
                <a:lnTo>
                  <a:pt x="4122853" y="2352507"/>
                </a:lnTo>
                <a:lnTo>
                  <a:pt x="3929594" y="2402611"/>
                </a:lnTo>
                <a:lnTo>
                  <a:pt x="3929594" y="2624501"/>
                </a:lnTo>
                <a:lnTo>
                  <a:pt x="3788826" y="2483732"/>
                </a:lnTo>
                <a:lnTo>
                  <a:pt x="3788826" y="2428856"/>
                </a:lnTo>
                <a:lnTo>
                  <a:pt x="3714863" y="2428856"/>
                </a:lnTo>
                <a:lnTo>
                  <a:pt x="3714863" y="2863092"/>
                </a:lnTo>
                <a:lnTo>
                  <a:pt x="3736336" y="2863092"/>
                </a:lnTo>
                <a:lnTo>
                  <a:pt x="3736336" y="2863092"/>
                </a:lnTo>
                <a:lnTo>
                  <a:pt x="3896192" y="2863092"/>
                </a:lnTo>
                <a:lnTo>
                  <a:pt x="3896192" y="2796286"/>
                </a:lnTo>
                <a:lnTo>
                  <a:pt x="3917665" y="2796286"/>
                </a:lnTo>
                <a:lnTo>
                  <a:pt x="3917665" y="2774813"/>
                </a:lnTo>
                <a:lnTo>
                  <a:pt x="4094222" y="2774813"/>
                </a:lnTo>
                <a:lnTo>
                  <a:pt x="4094222" y="2796286"/>
                </a:lnTo>
                <a:lnTo>
                  <a:pt x="4094222" y="2815374"/>
                </a:lnTo>
                <a:lnTo>
                  <a:pt x="3936752" y="2815374"/>
                </a:lnTo>
                <a:lnTo>
                  <a:pt x="3936752" y="2882179"/>
                </a:lnTo>
                <a:lnTo>
                  <a:pt x="3915279" y="2882179"/>
                </a:lnTo>
                <a:lnTo>
                  <a:pt x="3915279" y="2903652"/>
                </a:lnTo>
                <a:lnTo>
                  <a:pt x="3755423" y="2903652"/>
                </a:lnTo>
                <a:lnTo>
                  <a:pt x="3755423" y="2953757"/>
                </a:lnTo>
                <a:lnTo>
                  <a:pt x="3829386" y="2953757"/>
                </a:lnTo>
                <a:lnTo>
                  <a:pt x="3829386" y="2972844"/>
                </a:lnTo>
                <a:lnTo>
                  <a:pt x="3850859" y="2972844"/>
                </a:lnTo>
                <a:lnTo>
                  <a:pt x="3850859" y="3156559"/>
                </a:lnTo>
                <a:lnTo>
                  <a:pt x="4001172" y="3156559"/>
                </a:lnTo>
                <a:lnTo>
                  <a:pt x="4001172" y="3166102"/>
                </a:lnTo>
                <a:lnTo>
                  <a:pt x="4022645" y="3166102"/>
                </a:lnTo>
                <a:lnTo>
                  <a:pt x="4022645" y="3304485"/>
                </a:lnTo>
                <a:lnTo>
                  <a:pt x="4001172" y="3304485"/>
                </a:lnTo>
                <a:lnTo>
                  <a:pt x="3979699" y="3304485"/>
                </a:lnTo>
                <a:lnTo>
                  <a:pt x="3979699" y="3197119"/>
                </a:lnTo>
                <a:lnTo>
                  <a:pt x="3829386" y="3197119"/>
                </a:lnTo>
                <a:lnTo>
                  <a:pt x="3829386" y="3175646"/>
                </a:lnTo>
                <a:lnTo>
                  <a:pt x="3807913" y="3175646"/>
                </a:lnTo>
                <a:lnTo>
                  <a:pt x="3807913" y="2991931"/>
                </a:lnTo>
                <a:lnTo>
                  <a:pt x="3733950" y="2991931"/>
                </a:lnTo>
                <a:lnTo>
                  <a:pt x="3733950" y="2970458"/>
                </a:lnTo>
                <a:lnTo>
                  <a:pt x="3712477" y="2970458"/>
                </a:lnTo>
                <a:lnTo>
                  <a:pt x="3712477" y="2901266"/>
                </a:lnTo>
                <a:lnTo>
                  <a:pt x="3648057" y="2901266"/>
                </a:lnTo>
                <a:lnTo>
                  <a:pt x="3648057" y="2879793"/>
                </a:lnTo>
                <a:lnTo>
                  <a:pt x="3626584" y="2879793"/>
                </a:lnTo>
                <a:lnTo>
                  <a:pt x="3626584" y="2815374"/>
                </a:lnTo>
                <a:lnTo>
                  <a:pt x="3266311" y="2815374"/>
                </a:lnTo>
                <a:lnTo>
                  <a:pt x="3266311" y="2796286"/>
                </a:lnTo>
                <a:lnTo>
                  <a:pt x="3244838" y="2796286"/>
                </a:lnTo>
                <a:lnTo>
                  <a:pt x="3244838" y="2600642"/>
                </a:lnTo>
                <a:lnTo>
                  <a:pt x="3266311" y="2600642"/>
                </a:lnTo>
                <a:lnTo>
                  <a:pt x="3287785" y="2600642"/>
                </a:lnTo>
                <a:lnTo>
                  <a:pt x="3287785" y="2774813"/>
                </a:lnTo>
                <a:lnTo>
                  <a:pt x="3648057" y="2774813"/>
                </a:lnTo>
                <a:lnTo>
                  <a:pt x="3648057" y="2796286"/>
                </a:lnTo>
                <a:lnTo>
                  <a:pt x="3669530" y="2796286"/>
                </a:lnTo>
                <a:lnTo>
                  <a:pt x="3669530" y="2865478"/>
                </a:lnTo>
                <a:lnTo>
                  <a:pt x="3671916" y="2865478"/>
                </a:lnTo>
                <a:lnTo>
                  <a:pt x="3671916" y="2431242"/>
                </a:lnTo>
                <a:lnTo>
                  <a:pt x="3445255" y="2431242"/>
                </a:lnTo>
                <a:lnTo>
                  <a:pt x="3445255" y="2540994"/>
                </a:lnTo>
                <a:lnTo>
                  <a:pt x="3268697" y="2540994"/>
                </a:lnTo>
                <a:lnTo>
                  <a:pt x="3268697" y="1557999"/>
                </a:lnTo>
                <a:lnTo>
                  <a:pt x="3077825" y="1557999"/>
                </a:lnTo>
                <a:lnTo>
                  <a:pt x="3077825" y="1462563"/>
                </a:lnTo>
                <a:lnTo>
                  <a:pt x="2901267" y="1462563"/>
                </a:lnTo>
                <a:lnTo>
                  <a:pt x="2901267" y="1326566"/>
                </a:lnTo>
                <a:lnTo>
                  <a:pt x="2832076" y="1326566"/>
                </a:lnTo>
                <a:lnTo>
                  <a:pt x="2832076" y="1095133"/>
                </a:lnTo>
                <a:lnTo>
                  <a:pt x="2762884" y="1095133"/>
                </a:lnTo>
                <a:lnTo>
                  <a:pt x="2762884" y="1491194"/>
                </a:lnTo>
                <a:lnTo>
                  <a:pt x="2626887" y="1491194"/>
                </a:lnTo>
                <a:lnTo>
                  <a:pt x="2626887" y="2977616"/>
                </a:lnTo>
                <a:lnTo>
                  <a:pt x="2648361" y="2977616"/>
                </a:lnTo>
                <a:lnTo>
                  <a:pt x="2648361" y="3309257"/>
                </a:lnTo>
                <a:lnTo>
                  <a:pt x="2626887" y="3309257"/>
                </a:lnTo>
                <a:lnTo>
                  <a:pt x="2624502" y="3309257"/>
                </a:lnTo>
                <a:lnTo>
                  <a:pt x="2624502" y="2977616"/>
                </a:lnTo>
                <a:lnTo>
                  <a:pt x="2323877" y="2977616"/>
                </a:lnTo>
                <a:lnTo>
                  <a:pt x="2323877" y="3309257"/>
                </a:lnTo>
                <a:lnTo>
                  <a:pt x="2302404" y="3309257"/>
                </a:lnTo>
                <a:lnTo>
                  <a:pt x="2280930" y="3309257"/>
                </a:lnTo>
                <a:lnTo>
                  <a:pt x="2280930" y="2977616"/>
                </a:lnTo>
                <a:lnTo>
                  <a:pt x="2302404" y="2977616"/>
                </a:lnTo>
                <a:lnTo>
                  <a:pt x="2302404" y="2252299"/>
                </a:lnTo>
                <a:lnTo>
                  <a:pt x="2166407" y="2183108"/>
                </a:lnTo>
                <a:lnTo>
                  <a:pt x="2166407" y="1965990"/>
                </a:lnTo>
                <a:lnTo>
                  <a:pt x="2056655" y="1965990"/>
                </a:lnTo>
                <a:lnTo>
                  <a:pt x="2056655" y="1815677"/>
                </a:lnTo>
                <a:lnTo>
                  <a:pt x="1920658" y="1815677"/>
                </a:lnTo>
                <a:lnTo>
                  <a:pt x="1920658" y="1720241"/>
                </a:lnTo>
                <a:lnTo>
                  <a:pt x="1689225" y="1720241"/>
                </a:lnTo>
                <a:lnTo>
                  <a:pt x="1689225" y="1801362"/>
                </a:lnTo>
                <a:lnTo>
                  <a:pt x="1593788" y="1801362"/>
                </a:lnTo>
                <a:lnTo>
                  <a:pt x="1593788" y="1992235"/>
                </a:lnTo>
                <a:lnTo>
                  <a:pt x="1498352" y="1992235"/>
                </a:lnTo>
                <a:lnTo>
                  <a:pt x="1498352" y="2101987"/>
                </a:lnTo>
                <a:lnTo>
                  <a:pt x="1348039" y="2237984"/>
                </a:lnTo>
                <a:lnTo>
                  <a:pt x="1348039" y="2388296"/>
                </a:lnTo>
                <a:lnTo>
                  <a:pt x="1369513" y="2388296"/>
                </a:lnTo>
                <a:lnTo>
                  <a:pt x="1369513" y="3280626"/>
                </a:lnTo>
                <a:lnTo>
                  <a:pt x="1348039" y="3280626"/>
                </a:lnTo>
                <a:lnTo>
                  <a:pt x="1326566" y="3280626"/>
                </a:lnTo>
                <a:lnTo>
                  <a:pt x="1326566" y="2388296"/>
                </a:lnTo>
                <a:lnTo>
                  <a:pt x="1288392" y="2388296"/>
                </a:lnTo>
                <a:lnTo>
                  <a:pt x="1288392" y="3280626"/>
                </a:lnTo>
                <a:lnTo>
                  <a:pt x="1266918" y="3280626"/>
                </a:lnTo>
                <a:lnTo>
                  <a:pt x="1245445" y="3280626"/>
                </a:lnTo>
                <a:lnTo>
                  <a:pt x="1245445" y="2388296"/>
                </a:lnTo>
                <a:lnTo>
                  <a:pt x="1266918" y="2388296"/>
                </a:lnTo>
                <a:lnTo>
                  <a:pt x="1266918" y="1379056"/>
                </a:lnTo>
                <a:lnTo>
                  <a:pt x="1185798" y="1379056"/>
                </a:lnTo>
                <a:lnTo>
                  <a:pt x="1185798" y="1188183"/>
                </a:lnTo>
                <a:lnTo>
                  <a:pt x="1076046" y="1092747"/>
                </a:lnTo>
                <a:lnTo>
                  <a:pt x="722931" y="1092747"/>
                </a:lnTo>
                <a:lnTo>
                  <a:pt x="722931" y="1419616"/>
                </a:lnTo>
                <a:lnTo>
                  <a:pt x="641810" y="1419616"/>
                </a:lnTo>
                <a:lnTo>
                  <a:pt x="641810" y="1569929"/>
                </a:lnTo>
                <a:lnTo>
                  <a:pt x="572619" y="1569929"/>
                </a:lnTo>
                <a:lnTo>
                  <a:pt x="572619" y="2686535"/>
                </a:lnTo>
                <a:lnTo>
                  <a:pt x="594092" y="2686535"/>
                </a:lnTo>
                <a:lnTo>
                  <a:pt x="594092" y="3056351"/>
                </a:lnTo>
                <a:lnTo>
                  <a:pt x="668055" y="3056351"/>
                </a:lnTo>
                <a:lnTo>
                  <a:pt x="668055" y="3077824"/>
                </a:lnTo>
                <a:lnTo>
                  <a:pt x="689528" y="3077824"/>
                </a:lnTo>
                <a:lnTo>
                  <a:pt x="689528" y="3304485"/>
                </a:lnTo>
                <a:lnTo>
                  <a:pt x="668055" y="3304485"/>
                </a:lnTo>
                <a:lnTo>
                  <a:pt x="646582" y="3304485"/>
                </a:lnTo>
                <a:lnTo>
                  <a:pt x="646582" y="3096911"/>
                </a:lnTo>
                <a:lnTo>
                  <a:pt x="515357" y="3096911"/>
                </a:lnTo>
                <a:lnTo>
                  <a:pt x="54876" y="3096911"/>
                </a:lnTo>
                <a:lnTo>
                  <a:pt x="54876" y="3077824"/>
                </a:lnTo>
                <a:lnTo>
                  <a:pt x="54876" y="3056351"/>
                </a:lnTo>
                <a:lnTo>
                  <a:pt x="515357" y="3056351"/>
                </a:lnTo>
                <a:lnTo>
                  <a:pt x="551145" y="3056351"/>
                </a:lnTo>
                <a:lnTo>
                  <a:pt x="551145" y="2686535"/>
                </a:lnTo>
                <a:lnTo>
                  <a:pt x="0" y="2686535"/>
                </a:lnTo>
                <a:lnTo>
                  <a:pt x="0" y="3380834"/>
                </a:lnTo>
                <a:lnTo>
                  <a:pt x="12201545" y="3380834"/>
                </a:lnTo>
                <a:lnTo>
                  <a:pt x="12201545" y="3096911"/>
                </a:lnTo>
                <a:lnTo>
                  <a:pt x="11409424" y="3096911"/>
                </a:lnTo>
                <a:lnTo>
                  <a:pt x="11194692" y="3096911"/>
                </a:lnTo>
                <a:lnTo>
                  <a:pt x="11194692" y="3304485"/>
                </a:lnTo>
                <a:lnTo>
                  <a:pt x="11173218" y="3304485"/>
                </a:lnTo>
                <a:lnTo>
                  <a:pt x="11151745" y="3304485"/>
                </a:lnTo>
                <a:lnTo>
                  <a:pt x="11151745" y="3077824"/>
                </a:lnTo>
                <a:lnTo>
                  <a:pt x="11173218" y="3077824"/>
                </a:lnTo>
                <a:lnTo>
                  <a:pt x="11173218" y="3056351"/>
                </a:lnTo>
                <a:lnTo>
                  <a:pt x="11387950" y="3056351"/>
                </a:lnTo>
                <a:lnTo>
                  <a:pt x="11387950" y="2774813"/>
                </a:lnTo>
                <a:lnTo>
                  <a:pt x="11409424" y="2774813"/>
                </a:lnTo>
                <a:lnTo>
                  <a:pt x="11409424" y="2753340"/>
                </a:lnTo>
                <a:lnTo>
                  <a:pt x="11636085" y="2753340"/>
                </a:lnTo>
                <a:lnTo>
                  <a:pt x="11636085" y="2774813"/>
                </a:lnTo>
                <a:lnTo>
                  <a:pt x="11636085" y="2796286"/>
                </a:lnTo>
                <a:lnTo>
                  <a:pt x="11430897" y="2796286"/>
                </a:lnTo>
                <a:lnTo>
                  <a:pt x="11430897" y="3056351"/>
                </a:lnTo>
                <a:lnTo>
                  <a:pt x="12201545" y="3056351"/>
                </a:lnTo>
                <a:lnTo>
                  <a:pt x="12201545" y="2879793"/>
                </a:lnTo>
                <a:lnTo>
                  <a:pt x="12098952" y="2879793"/>
                </a:lnTo>
                <a:close/>
                <a:moveTo>
                  <a:pt x="3827000" y="3304485"/>
                </a:moveTo>
                <a:lnTo>
                  <a:pt x="3805527" y="3304485"/>
                </a:lnTo>
                <a:lnTo>
                  <a:pt x="3784054" y="3304485"/>
                </a:lnTo>
                <a:lnTo>
                  <a:pt x="3784054" y="3249609"/>
                </a:lnTo>
                <a:lnTo>
                  <a:pt x="2946599" y="3249609"/>
                </a:lnTo>
                <a:lnTo>
                  <a:pt x="2946599" y="3304485"/>
                </a:lnTo>
                <a:lnTo>
                  <a:pt x="2925126" y="3304485"/>
                </a:lnTo>
                <a:lnTo>
                  <a:pt x="2910811" y="3304485"/>
                </a:lnTo>
                <a:lnTo>
                  <a:pt x="2910811" y="3228136"/>
                </a:lnTo>
                <a:lnTo>
                  <a:pt x="2932284" y="3228136"/>
                </a:lnTo>
                <a:lnTo>
                  <a:pt x="2932284" y="3206663"/>
                </a:lnTo>
                <a:lnTo>
                  <a:pt x="3810299" y="3206663"/>
                </a:lnTo>
                <a:lnTo>
                  <a:pt x="3810299" y="3228136"/>
                </a:lnTo>
                <a:lnTo>
                  <a:pt x="3831772" y="3228136"/>
                </a:lnTo>
                <a:lnTo>
                  <a:pt x="3831772" y="3304485"/>
                </a:lnTo>
                <a:close/>
              </a:path>
            </a:pathLst>
          </a:custGeom>
          <a:gradFill>
            <a:gsLst>
              <a:gs pos="100000">
                <a:srgbClr val="5799F1">
                  <a:alpha val="22000"/>
                </a:srgbClr>
              </a:gs>
              <a:gs pos="0">
                <a:srgbClr val="86B1ED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55E7B768-287F-D4E8-6384-4659768F81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516360" cy="3054000"/>
          </a:xfrm>
          <a:prstGeom prst="rect">
            <a:avLst/>
          </a:prstGeom>
        </p:spPr>
      </p:pic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46FF57DC-EECD-918C-4ED4-977A79F68B5C}"/>
              </a:ext>
            </a:extLst>
          </p:cNvPr>
          <p:cNvSpPr/>
          <p:nvPr/>
        </p:nvSpPr>
        <p:spPr>
          <a:xfrm rot="2700000">
            <a:off x="5453991" y="3709923"/>
            <a:ext cx="731552" cy="731552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232E2419-86B4-864A-FE97-151567971D53}"/>
              </a:ext>
            </a:extLst>
          </p:cNvPr>
          <p:cNvSpPr/>
          <p:nvPr/>
        </p:nvSpPr>
        <p:spPr>
          <a:xfrm rot="2700000">
            <a:off x="5584579" y="2746813"/>
            <a:ext cx="4793375" cy="4793375"/>
          </a:xfrm>
          <a:prstGeom prst="roundRect">
            <a:avLst/>
          </a:prstGeom>
          <a:blipFill dpi="0" rotWithShape="0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/>
            <a:tile tx="0" ty="-762000" sx="100000" sy="100000" flip="none" algn="tl"/>
          </a:blipFill>
          <a:ln w="63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4800000" scaled="0"/>
              <a:tileRect/>
            </a:gradFill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3BFE41FB-69E7-EC94-C9BE-15A22195B774}"/>
              </a:ext>
            </a:extLst>
          </p:cNvPr>
          <p:cNvSpPr/>
          <p:nvPr/>
        </p:nvSpPr>
        <p:spPr>
          <a:xfrm rot="2700000">
            <a:off x="5690053" y="1522546"/>
            <a:ext cx="2002310" cy="2002310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CA175968-56EC-6CF8-1D51-45A11BC8389B}"/>
              </a:ext>
            </a:extLst>
          </p:cNvPr>
          <p:cNvSpPr/>
          <p:nvPr/>
        </p:nvSpPr>
        <p:spPr>
          <a:xfrm rot="2700000">
            <a:off x="5820134" y="965159"/>
            <a:ext cx="334291" cy="334287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6291C598-F38D-E80B-9950-4F031126CA21}"/>
              </a:ext>
            </a:extLst>
          </p:cNvPr>
          <p:cNvSpPr/>
          <p:nvPr/>
        </p:nvSpPr>
        <p:spPr>
          <a:xfrm rot="2700000">
            <a:off x="7459065" y="920161"/>
            <a:ext cx="702530" cy="702527"/>
          </a:xfrm>
          <a:prstGeom prst="roundRect">
            <a:avLst/>
          </a:prstGeom>
          <a:gradFill>
            <a:gsLst>
              <a:gs pos="100000">
                <a:srgbClr val="5799F1">
                  <a:alpha val="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F27392E-528D-63E1-9D5F-3A1B0B51804C}"/>
              </a:ext>
            </a:extLst>
          </p:cNvPr>
          <p:cNvGrpSpPr/>
          <p:nvPr/>
        </p:nvGrpSpPr>
        <p:grpSpPr>
          <a:xfrm>
            <a:off x="1031730" y="1746372"/>
            <a:ext cx="3828302" cy="514803"/>
            <a:chOff x="1031730" y="1861752"/>
            <a:chExt cx="2694486" cy="51480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0089B2B-E12F-6C5D-7D9B-DC54832ED89B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4804F7-0842-9AF4-3D81-CE1C23489608}"/>
                </a:ext>
              </a:extLst>
            </p:cNvPr>
            <p:cNvSpPr txBox="1"/>
            <p:nvPr/>
          </p:nvSpPr>
          <p:spPr>
            <a:xfrm>
              <a:off x="1753186" y="1941060"/>
              <a:ext cx="106280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80443BF5-0520-C4A0-CD85-C0EBA2FFA0AE}"/>
              </a:ext>
            </a:extLst>
          </p:cNvPr>
          <p:cNvSpPr/>
          <p:nvPr/>
        </p:nvSpPr>
        <p:spPr>
          <a:xfrm rot="2700000">
            <a:off x="5028448" y="3045413"/>
            <a:ext cx="383958" cy="383956"/>
          </a:xfrm>
          <a:prstGeom prst="roundRect">
            <a:avLst/>
          </a:prstGeom>
          <a:gradFill>
            <a:gsLst>
              <a:gs pos="100000">
                <a:srgbClr val="5799F1">
                  <a:alpha val="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9D2BD6-1EF8-AC88-0175-794298ACA66B}"/>
              </a:ext>
            </a:extLst>
          </p:cNvPr>
          <p:cNvSpPr txBox="1"/>
          <p:nvPr/>
        </p:nvSpPr>
        <p:spPr>
          <a:xfrm>
            <a:off x="6042129" y="1754072"/>
            <a:ext cx="1269578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8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F44068E-F00C-89EF-B555-72AC1DCC5831}"/>
              </a:ext>
            </a:extLst>
          </p:cNvPr>
          <p:cNvSpPr txBox="1"/>
          <p:nvPr/>
        </p:nvSpPr>
        <p:spPr>
          <a:xfrm>
            <a:off x="1063250" y="2530764"/>
            <a:ext cx="3767640" cy="1085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5216871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F27392E-528D-63E1-9D5F-3A1B0B51804C}"/>
              </a:ext>
            </a:extLst>
          </p:cNvPr>
          <p:cNvGrpSpPr/>
          <p:nvPr/>
        </p:nvGrpSpPr>
        <p:grpSpPr>
          <a:xfrm>
            <a:off x="2624860" y="251462"/>
            <a:ext cx="3828302" cy="514803"/>
            <a:chOff x="1031730" y="1861752"/>
            <a:chExt cx="2694486" cy="51480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0089B2B-E12F-6C5D-7D9B-DC54832ED89B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4804F7-0842-9AF4-3D81-CE1C23489608}"/>
                </a:ext>
              </a:extLst>
            </p:cNvPr>
            <p:cNvSpPr txBox="1"/>
            <p:nvPr/>
          </p:nvSpPr>
          <p:spPr>
            <a:xfrm>
              <a:off x="1925281" y="1965263"/>
              <a:ext cx="106280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99D2BD6-1EF8-AC88-0175-794298ACA66B}"/>
              </a:ext>
            </a:extLst>
          </p:cNvPr>
          <p:cNvSpPr txBox="1"/>
          <p:nvPr/>
        </p:nvSpPr>
        <p:spPr>
          <a:xfrm>
            <a:off x="2915816" y="262641"/>
            <a:ext cx="46166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89629B9-23F1-BE93-E403-6BC8FA08A05D}"/>
              </a:ext>
            </a:extLst>
          </p:cNvPr>
          <p:cNvGrpSpPr/>
          <p:nvPr/>
        </p:nvGrpSpPr>
        <p:grpSpPr>
          <a:xfrm>
            <a:off x="1103162" y="1131590"/>
            <a:ext cx="1519980" cy="3456384"/>
            <a:chOff x="946050" y="1131590"/>
            <a:chExt cx="2002310" cy="4553186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D3F70188-4200-074C-7AF4-8C3323B129D5}"/>
                </a:ext>
              </a:extLst>
            </p:cNvPr>
            <p:cNvSpPr/>
            <p:nvPr/>
          </p:nvSpPr>
          <p:spPr>
            <a:xfrm rot="5400000">
              <a:off x="-329388" y="2407028"/>
              <a:ext cx="4553186" cy="200231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F285F686-7BEF-1237-1189-FE539539F16B}"/>
                </a:ext>
              </a:extLst>
            </p:cNvPr>
            <p:cNvSpPr/>
            <p:nvPr/>
          </p:nvSpPr>
          <p:spPr>
            <a:xfrm>
              <a:off x="1082578" y="1275606"/>
              <a:ext cx="1728192" cy="1728192"/>
            </a:xfrm>
            <a:prstGeom prst="ellipse">
              <a:avLst/>
            </a:prstGeom>
            <a:blipFill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lin ang="5400000" scaled="1"/>
              </a:gradFill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7ED1B04-DDF9-2D7D-3701-7E93079BE9A5}"/>
              </a:ext>
            </a:extLst>
          </p:cNvPr>
          <p:cNvGrpSpPr/>
          <p:nvPr/>
        </p:nvGrpSpPr>
        <p:grpSpPr>
          <a:xfrm>
            <a:off x="1206801" y="2885623"/>
            <a:ext cx="1311894" cy="1120500"/>
            <a:chOff x="8773396" y="2037077"/>
            <a:chExt cx="1311894" cy="112050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97035F7-FB30-6D80-873F-8693448174C8}"/>
                </a:ext>
              </a:extLst>
            </p:cNvPr>
            <p:cNvSpPr txBox="1"/>
            <p:nvPr/>
          </p:nvSpPr>
          <p:spPr>
            <a:xfrm>
              <a:off x="8893510" y="2037077"/>
              <a:ext cx="1071665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4462CD2-23FD-DA3C-7AB9-77D092383B7C}"/>
                </a:ext>
              </a:extLst>
            </p:cNvPr>
            <p:cNvSpPr txBox="1"/>
            <p:nvPr/>
          </p:nvSpPr>
          <p:spPr>
            <a:xfrm>
              <a:off x="8773396" y="2252521"/>
              <a:ext cx="1311894" cy="9050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6B2A32F-B321-535A-BF70-8F22A80478FB}"/>
              </a:ext>
            </a:extLst>
          </p:cNvPr>
          <p:cNvGrpSpPr/>
          <p:nvPr/>
        </p:nvGrpSpPr>
        <p:grpSpPr>
          <a:xfrm>
            <a:off x="2928912" y="1131590"/>
            <a:ext cx="1519980" cy="3456384"/>
            <a:chOff x="946050" y="1131590"/>
            <a:chExt cx="2002310" cy="4553186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B3D1DF02-37B4-7375-1661-6CFAEF775134}"/>
                </a:ext>
              </a:extLst>
            </p:cNvPr>
            <p:cNvSpPr/>
            <p:nvPr/>
          </p:nvSpPr>
          <p:spPr>
            <a:xfrm rot="5400000">
              <a:off x="-329388" y="2407028"/>
              <a:ext cx="4553186" cy="200231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5">
                    <a:lumMod val="40000"/>
                    <a:lumOff val="60000"/>
                  </a:schemeClr>
                </a:gs>
                <a:gs pos="0">
                  <a:srgbClr val="86B1ED"/>
                </a:gs>
              </a:gsLst>
              <a:lin ang="0" scaled="1"/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0815D6A-291C-132A-1D60-FD87A0108566}"/>
                </a:ext>
              </a:extLst>
            </p:cNvPr>
            <p:cNvSpPr/>
            <p:nvPr/>
          </p:nvSpPr>
          <p:spPr>
            <a:xfrm>
              <a:off x="1082578" y="1275606"/>
              <a:ext cx="1728192" cy="1728192"/>
            </a:xfrm>
            <a:prstGeom prst="ellipse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lin ang="5400000" scaled="1"/>
              </a:gradFill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E55FF56-0361-1591-2315-6B959C94165D}"/>
              </a:ext>
            </a:extLst>
          </p:cNvPr>
          <p:cNvGrpSpPr/>
          <p:nvPr/>
        </p:nvGrpSpPr>
        <p:grpSpPr>
          <a:xfrm>
            <a:off x="4754662" y="1131590"/>
            <a:ext cx="1519980" cy="3456384"/>
            <a:chOff x="946050" y="1131590"/>
            <a:chExt cx="2002310" cy="4553186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A6D6DC5F-2071-FA8A-E5CE-6206782DB4A5}"/>
                </a:ext>
              </a:extLst>
            </p:cNvPr>
            <p:cNvSpPr/>
            <p:nvPr/>
          </p:nvSpPr>
          <p:spPr>
            <a:xfrm rot="5400000">
              <a:off x="-329388" y="2407028"/>
              <a:ext cx="4553186" cy="200231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71E4F62-CA1C-B4A5-7D93-ADA2E8D23B6C}"/>
                </a:ext>
              </a:extLst>
            </p:cNvPr>
            <p:cNvSpPr/>
            <p:nvPr/>
          </p:nvSpPr>
          <p:spPr>
            <a:xfrm>
              <a:off x="1082578" y="1275606"/>
              <a:ext cx="1728192" cy="1728192"/>
            </a:xfrm>
            <a:prstGeom prst="ellipse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lin ang="5400000" scaled="1"/>
              </a:gradFill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0C53F4E-D988-EF03-452D-4EE4578C9993}"/>
              </a:ext>
            </a:extLst>
          </p:cNvPr>
          <p:cNvGrpSpPr/>
          <p:nvPr/>
        </p:nvGrpSpPr>
        <p:grpSpPr>
          <a:xfrm>
            <a:off x="6580412" y="1131590"/>
            <a:ext cx="1519980" cy="3456384"/>
            <a:chOff x="946050" y="1131590"/>
            <a:chExt cx="2002310" cy="4553186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052EE91C-EF83-B2E1-215C-59E89EAA63B3}"/>
                </a:ext>
              </a:extLst>
            </p:cNvPr>
            <p:cNvSpPr/>
            <p:nvPr/>
          </p:nvSpPr>
          <p:spPr>
            <a:xfrm rot="5400000">
              <a:off x="-329388" y="2407028"/>
              <a:ext cx="4553186" cy="200231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accent5">
                    <a:lumMod val="40000"/>
                    <a:lumOff val="60000"/>
                  </a:schemeClr>
                </a:gs>
                <a:gs pos="0">
                  <a:srgbClr val="86B1ED"/>
                </a:gs>
              </a:gsLst>
              <a:lin ang="0" scaled="1"/>
              <a:tileRect/>
            </a:gradFill>
            <a:ln w="63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1A0B27B1-9F3B-CFE0-0CF5-7A57D216508C}"/>
                </a:ext>
              </a:extLst>
            </p:cNvPr>
            <p:cNvSpPr/>
            <p:nvPr/>
          </p:nvSpPr>
          <p:spPr>
            <a:xfrm>
              <a:off x="1082578" y="1275606"/>
              <a:ext cx="1728192" cy="1728192"/>
            </a:xfrm>
            <a:prstGeom prst="ellipse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lin ang="5400000" scaled="1"/>
              </a:gradFill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C545D23-19F6-C25A-1963-EC2BA927978C}"/>
              </a:ext>
            </a:extLst>
          </p:cNvPr>
          <p:cNvGrpSpPr/>
          <p:nvPr/>
        </p:nvGrpSpPr>
        <p:grpSpPr>
          <a:xfrm>
            <a:off x="3032551" y="2885623"/>
            <a:ext cx="1311894" cy="1120500"/>
            <a:chOff x="8773396" y="2037077"/>
            <a:chExt cx="1311894" cy="112050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CC74745-96DA-E731-FF47-7DAF86F01C41}"/>
                </a:ext>
              </a:extLst>
            </p:cNvPr>
            <p:cNvSpPr txBox="1"/>
            <p:nvPr/>
          </p:nvSpPr>
          <p:spPr>
            <a:xfrm>
              <a:off x="8893510" y="2037077"/>
              <a:ext cx="1071665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20A7FAB-73A3-FAF3-87A3-1C446D7AF886}"/>
                </a:ext>
              </a:extLst>
            </p:cNvPr>
            <p:cNvSpPr txBox="1"/>
            <p:nvPr/>
          </p:nvSpPr>
          <p:spPr>
            <a:xfrm>
              <a:off x="8773396" y="2252521"/>
              <a:ext cx="1311894" cy="9050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9A4B80C-3C54-8048-B163-52134034E72C}"/>
              </a:ext>
            </a:extLst>
          </p:cNvPr>
          <p:cNvGrpSpPr/>
          <p:nvPr/>
        </p:nvGrpSpPr>
        <p:grpSpPr>
          <a:xfrm>
            <a:off x="4858301" y="2885623"/>
            <a:ext cx="1311894" cy="1120500"/>
            <a:chOff x="8773396" y="2037077"/>
            <a:chExt cx="1311894" cy="112050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01A12A6-090D-C373-20CF-F01BE4443335}"/>
                </a:ext>
              </a:extLst>
            </p:cNvPr>
            <p:cNvSpPr txBox="1"/>
            <p:nvPr/>
          </p:nvSpPr>
          <p:spPr>
            <a:xfrm>
              <a:off x="8893510" y="2037077"/>
              <a:ext cx="1071665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9EC9B98-ED1E-0725-79EB-898E976C05AD}"/>
                </a:ext>
              </a:extLst>
            </p:cNvPr>
            <p:cNvSpPr txBox="1"/>
            <p:nvPr/>
          </p:nvSpPr>
          <p:spPr>
            <a:xfrm>
              <a:off x="8773396" y="2252521"/>
              <a:ext cx="1311894" cy="9050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0F5BA9E-3B23-E831-EFE7-FA4FE0279C73}"/>
              </a:ext>
            </a:extLst>
          </p:cNvPr>
          <p:cNvGrpSpPr/>
          <p:nvPr/>
        </p:nvGrpSpPr>
        <p:grpSpPr>
          <a:xfrm>
            <a:off x="6684051" y="2885623"/>
            <a:ext cx="1311894" cy="1120500"/>
            <a:chOff x="8773396" y="2037077"/>
            <a:chExt cx="1311894" cy="112050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724F670-DD2E-A5F7-782F-09FEDEC9B62F}"/>
                </a:ext>
              </a:extLst>
            </p:cNvPr>
            <p:cNvSpPr txBox="1"/>
            <p:nvPr/>
          </p:nvSpPr>
          <p:spPr>
            <a:xfrm>
              <a:off x="8893510" y="2037077"/>
              <a:ext cx="1071665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E160856-D2B9-CF15-8256-A053AC26ACF8}"/>
                </a:ext>
              </a:extLst>
            </p:cNvPr>
            <p:cNvSpPr txBox="1"/>
            <p:nvPr/>
          </p:nvSpPr>
          <p:spPr>
            <a:xfrm>
              <a:off x="8773396" y="2252521"/>
              <a:ext cx="1311894" cy="9050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94333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9C770436-900B-5D0A-2A4E-C08F7884C436}"/>
              </a:ext>
            </a:extLst>
          </p:cNvPr>
          <p:cNvCxnSpPr>
            <a:cxnSpLocks/>
          </p:cNvCxnSpPr>
          <p:nvPr/>
        </p:nvCxnSpPr>
        <p:spPr>
          <a:xfrm>
            <a:off x="3325574" y="3795886"/>
            <a:ext cx="2424317" cy="0"/>
          </a:xfrm>
          <a:prstGeom prst="line">
            <a:avLst/>
          </a:prstGeom>
          <a:ln>
            <a:solidFill>
              <a:srgbClr val="86B1ED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33972974-44A7-D209-A6C7-8E794E24FFE1}"/>
              </a:ext>
            </a:extLst>
          </p:cNvPr>
          <p:cNvCxnSpPr>
            <a:cxnSpLocks/>
          </p:cNvCxnSpPr>
          <p:nvPr/>
        </p:nvCxnSpPr>
        <p:spPr>
          <a:xfrm>
            <a:off x="3325574" y="1667586"/>
            <a:ext cx="2424317" cy="0"/>
          </a:xfrm>
          <a:prstGeom prst="line">
            <a:avLst/>
          </a:prstGeom>
          <a:ln>
            <a:solidFill>
              <a:srgbClr val="86B1ED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318128B7-4D80-C352-2A23-768F72C1FB0F}"/>
              </a:ext>
            </a:extLst>
          </p:cNvPr>
          <p:cNvSpPr/>
          <p:nvPr/>
        </p:nvSpPr>
        <p:spPr>
          <a:xfrm rot="2700000">
            <a:off x="3542480" y="1774056"/>
            <a:ext cx="2059042" cy="2059042"/>
          </a:xfrm>
          <a:prstGeom prst="roundRect">
            <a:avLst/>
          </a:prstGeom>
          <a:blipFill dpi="0" rotWithShape="0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F27392E-528D-63E1-9D5F-3A1B0B51804C}"/>
              </a:ext>
            </a:extLst>
          </p:cNvPr>
          <p:cNvGrpSpPr/>
          <p:nvPr/>
        </p:nvGrpSpPr>
        <p:grpSpPr>
          <a:xfrm>
            <a:off x="2624860" y="251462"/>
            <a:ext cx="3828302" cy="514803"/>
            <a:chOff x="1031730" y="1861752"/>
            <a:chExt cx="2694486" cy="51480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0089B2B-E12F-6C5D-7D9B-DC54832ED89B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4804F7-0842-9AF4-3D81-CE1C23489608}"/>
                </a:ext>
              </a:extLst>
            </p:cNvPr>
            <p:cNvSpPr txBox="1"/>
            <p:nvPr/>
          </p:nvSpPr>
          <p:spPr>
            <a:xfrm>
              <a:off x="1925281" y="1965263"/>
              <a:ext cx="106280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99D2BD6-1EF8-AC88-0175-794298ACA66B}"/>
              </a:ext>
            </a:extLst>
          </p:cNvPr>
          <p:cNvSpPr txBox="1"/>
          <p:nvPr/>
        </p:nvSpPr>
        <p:spPr>
          <a:xfrm>
            <a:off x="2915816" y="262641"/>
            <a:ext cx="46166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FBA00C5-B275-4EAC-43C3-E663F361F0C7}"/>
              </a:ext>
            </a:extLst>
          </p:cNvPr>
          <p:cNvSpPr/>
          <p:nvPr/>
        </p:nvSpPr>
        <p:spPr>
          <a:xfrm rot="2700000">
            <a:off x="4153489" y="2385065"/>
            <a:ext cx="837024" cy="837024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DE27F81-2EBE-21BB-2933-6296F0FE8B81}"/>
              </a:ext>
            </a:extLst>
          </p:cNvPr>
          <p:cNvGrpSpPr/>
          <p:nvPr/>
        </p:nvGrpSpPr>
        <p:grpSpPr>
          <a:xfrm>
            <a:off x="700776" y="1556093"/>
            <a:ext cx="2520030" cy="691811"/>
            <a:chOff x="8851559" y="2037077"/>
            <a:chExt cx="2520030" cy="69181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F5A123B-FEA7-BD42-3459-0DC1EE538E78}"/>
                </a:ext>
              </a:extLst>
            </p:cNvPr>
            <p:cNvSpPr txBox="1"/>
            <p:nvPr/>
          </p:nvSpPr>
          <p:spPr>
            <a:xfrm>
              <a:off x="9400897" y="2037077"/>
              <a:ext cx="18766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784284F-A87C-ACEE-9544-E53A2D75A0B2}"/>
                </a:ext>
              </a:extLst>
            </p:cNvPr>
            <p:cNvSpPr txBox="1"/>
            <p:nvPr/>
          </p:nvSpPr>
          <p:spPr>
            <a:xfrm>
              <a:off x="8851559" y="2239330"/>
              <a:ext cx="2520030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6CAB25D-3F2B-8885-2853-778C2F41C353}"/>
              </a:ext>
            </a:extLst>
          </p:cNvPr>
          <p:cNvGrpSpPr/>
          <p:nvPr/>
        </p:nvGrpSpPr>
        <p:grpSpPr>
          <a:xfrm>
            <a:off x="5868144" y="1556093"/>
            <a:ext cx="2520030" cy="691811"/>
            <a:chOff x="8851559" y="2037077"/>
            <a:chExt cx="2520030" cy="69181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621FAAD-B86D-4D35-B279-8F59C20F78B8}"/>
                </a:ext>
              </a:extLst>
            </p:cNvPr>
            <p:cNvSpPr txBox="1"/>
            <p:nvPr/>
          </p:nvSpPr>
          <p:spPr>
            <a:xfrm>
              <a:off x="8935462" y="2037077"/>
              <a:ext cx="18766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0B45CD1-0B94-B8B3-8EFC-0B457951C4AE}"/>
                </a:ext>
              </a:extLst>
            </p:cNvPr>
            <p:cNvSpPr txBox="1"/>
            <p:nvPr/>
          </p:nvSpPr>
          <p:spPr>
            <a:xfrm>
              <a:off x="8851559" y="2239330"/>
              <a:ext cx="2520030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根据自己的需要添加适当的文字，此处添加详细文本描述，建议与标题相关尽量简洁</a:t>
              </a:r>
              <a:r>
                <a:rPr lang="en-US" altLang="zh-CN" dirty="0"/>
                <a:t>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773DF3D-C61C-F043-4536-6362D6A9C319}"/>
              </a:ext>
            </a:extLst>
          </p:cNvPr>
          <p:cNvGrpSpPr/>
          <p:nvPr/>
        </p:nvGrpSpPr>
        <p:grpSpPr>
          <a:xfrm>
            <a:off x="700776" y="3488315"/>
            <a:ext cx="2520030" cy="691811"/>
            <a:chOff x="8851559" y="2037077"/>
            <a:chExt cx="2520030" cy="691811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DC1E64A-89CF-A355-8639-ED4DEB662C2B}"/>
                </a:ext>
              </a:extLst>
            </p:cNvPr>
            <p:cNvSpPr txBox="1"/>
            <p:nvPr/>
          </p:nvSpPr>
          <p:spPr>
            <a:xfrm>
              <a:off x="9400897" y="2037077"/>
              <a:ext cx="18766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4BE0E1F-AD22-9163-6B02-81BEC6CE52B3}"/>
                </a:ext>
              </a:extLst>
            </p:cNvPr>
            <p:cNvSpPr txBox="1"/>
            <p:nvPr/>
          </p:nvSpPr>
          <p:spPr>
            <a:xfrm>
              <a:off x="8851559" y="2239330"/>
              <a:ext cx="2520030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根据自己的需要添加适当的文字，此处添加详细文本描述，建议与标题相关</a:t>
              </a:r>
              <a:r>
                <a:rPr lang="zh-CN" altLang="en-US"/>
                <a:t>尽量简洁</a:t>
              </a:r>
              <a:r>
                <a:rPr lang="en-US" altLang="zh-CN" dirty="0"/>
                <a:t>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1C30BED-2A63-4004-F5F2-7BE7B77B14CC}"/>
              </a:ext>
            </a:extLst>
          </p:cNvPr>
          <p:cNvGrpSpPr/>
          <p:nvPr/>
        </p:nvGrpSpPr>
        <p:grpSpPr>
          <a:xfrm>
            <a:off x="5868144" y="3488315"/>
            <a:ext cx="2520030" cy="691811"/>
            <a:chOff x="8851559" y="2037077"/>
            <a:chExt cx="2520030" cy="69181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D055D52-AFF4-EC58-AB63-8B1AFC1F3F1A}"/>
                </a:ext>
              </a:extLst>
            </p:cNvPr>
            <p:cNvSpPr txBox="1"/>
            <p:nvPr/>
          </p:nvSpPr>
          <p:spPr>
            <a:xfrm>
              <a:off x="8935462" y="2037077"/>
              <a:ext cx="18766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4ED4574-BAE7-B5F0-3C1F-373975649E1B}"/>
                </a:ext>
              </a:extLst>
            </p:cNvPr>
            <p:cNvSpPr txBox="1"/>
            <p:nvPr/>
          </p:nvSpPr>
          <p:spPr>
            <a:xfrm>
              <a:off x="8851559" y="2239330"/>
              <a:ext cx="2520030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dirty="0"/>
                <a:t>根据自己的需要添加适当的文字，此处添加详细文本描述，建议与标题相关</a:t>
              </a:r>
              <a:r>
                <a:rPr lang="zh-CN" altLang="en-US"/>
                <a:t>尽量简洁</a:t>
              </a:r>
              <a:r>
                <a:rPr lang="en-US" altLang="zh-CN" dirty="0"/>
                <a:t>... ...</a:t>
              </a:r>
            </a:p>
          </p:txBody>
        </p:sp>
      </p:grpSp>
      <p:sp>
        <p:nvSpPr>
          <p:cNvPr id="44" name="图形 42" descr="书籍 纯色填充">
            <a:extLst>
              <a:ext uri="{FF2B5EF4-FFF2-40B4-BE49-F238E27FC236}">
                <a16:creationId xmlns:a16="http://schemas.microsoft.com/office/drawing/2014/main" id="{C2E70B1B-3206-0AD2-655B-6B9B9F989BEF}"/>
              </a:ext>
            </a:extLst>
          </p:cNvPr>
          <p:cNvSpPr/>
          <p:nvPr/>
        </p:nvSpPr>
        <p:spPr>
          <a:xfrm>
            <a:off x="4303757" y="2575981"/>
            <a:ext cx="536485" cy="500594"/>
          </a:xfrm>
          <a:custGeom>
            <a:avLst/>
            <a:gdLst>
              <a:gd name="connsiteX0" fmla="*/ 536486 w 536485"/>
              <a:gd name="connsiteY0" fmla="*/ 176310 h 500594"/>
              <a:gd name="connsiteX1" fmla="*/ 503743 w 536485"/>
              <a:gd name="connsiteY1" fmla="*/ 164346 h 500594"/>
              <a:gd name="connsiteX2" fmla="*/ 503743 w 536485"/>
              <a:gd name="connsiteY2" fmla="*/ 95711 h 500594"/>
              <a:gd name="connsiteX3" fmla="*/ 536486 w 536485"/>
              <a:gd name="connsiteY3" fmla="*/ 81858 h 500594"/>
              <a:gd name="connsiteX4" fmla="*/ 314839 w 536485"/>
              <a:gd name="connsiteY4" fmla="*/ 0 h 500594"/>
              <a:gd name="connsiteX5" fmla="*/ 45337 w 536485"/>
              <a:gd name="connsiteY5" fmla="*/ 94452 h 500594"/>
              <a:gd name="connsiteX6" fmla="*/ 18890 w 536485"/>
              <a:gd name="connsiteY6" fmla="*/ 170013 h 500594"/>
              <a:gd name="connsiteX7" fmla="*/ 22039 w 536485"/>
              <a:gd name="connsiteY7" fmla="*/ 197719 h 500594"/>
              <a:gd name="connsiteX8" fmla="*/ 0 w 536485"/>
              <a:gd name="connsiteY8" fmla="*/ 270762 h 500594"/>
              <a:gd name="connsiteX9" fmla="*/ 18890 w 536485"/>
              <a:gd name="connsiteY9" fmla="*/ 325544 h 500594"/>
              <a:gd name="connsiteX10" fmla="*/ 17631 w 536485"/>
              <a:gd name="connsiteY10" fmla="*/ 365213 h 500594"/>
              <a:gd name="connsiteX11" fmla="*/ 50374 w 536485"/>
              <a:gd name="connsiteY11" fmla="*/ 428181 h 500594"/>
              <a:gd name="connsiteX12" fmla="*/ 225425 w 536485"/>
              <a:gd name="connsiteY12" fmla="*/ 500594 h 500594"/>
              <a:gd name="connsiteX13" fmla="*/ 535226 w 536485"/>
              <a:gd name="connsiteY13" fmla="*/ 372140 h 500594"/>
              <a:gd name="connsiteX14" fmla="*/ 502483 w 536485"/>
              <a:gd name="connsiteY14" fmla="*/ 360176 h 500594"/>
              <a:gd name="connsiteX15" fmla="*/ 502483 w 536485"/>
              <a:gd name="connsiteY15" fmla="*/ 290911 h 500594"/>
              <a:gd name="connsiteX16" fmla="*/ 535226 w 536485"/>
              <a:gd name="connsiteY16" fmla="*/ 277058 h 500594"/>
              <a:gd name="connsiteX17" fmla="*/ 484852 w 536485"/>
              <a:gd name="connsiteY17" fmla="*/ 258168 h 500594"/>
              <a:gd name="connsiteX18" fmla="*/ 484852 w 536485"/>
              <a:gd name="connsiteY18" fmla="*/ 197719 h 500594"/>
              <a:gd name="connsiteX19" fmla="*/ 536486 w 536485"/>
              <a:gd name="connsiteY19" fmla="*/ 176310 h 500594"/>
              <a:gd name="connsiteX20" fmla="*/ 52893 w 536485"/>
              <a:gd name="connsiteY20" fmla="*/ 138529 h 500594"/>
              <a:gd name="connsiteX21" fmla="*/ 227943 w 536485"/>
              <a:gd name="connsiteY21" fmla="*/ 207164 h 500594"/>
              <a:gd name="connsiteX22" fmla="*/ 479185 w 536485"/>
              <a:gd name="connsiteY22" fmla="*/ 105786 h 500594"/>
              <a:gd name="connsiteX23" fmla="*/ 479185 w 536485"/>
              <a:gd name="connsiteY23" fmla="*/ 159938 h 500594"/>
              <a:gd name="connsiteX24" fmla="*/ 227943 w 536485"/>
              <a:gd name="connsiteY24" fmla="*/ 264465 h 500594"/>
              <a:gd name="connsiteX25" fmla="*/ 52893 w 536485"/>
              <a:gd name="connsiteY25" fmla="*/ 195200 h 500594"/>
              <a:gd name="connsiteX26" fmla="*/ 52893 w 536485"/>
              <a:gd name="connsiteY26" fmla="*/ 138529 h 500594"/>
              <a:gd name="connsiteX27" fmla="*/ 477926 w 536485"/>
              <a:gd name="connsiteY27" fmla="*/ 355768 h 500594"/>
              <a:gd name="connsiteX28" fmla="*/ 226684 w 536485"/>
              <a:gd name="connsiteY28" fmla="*/ 459665 h 500594"/>
              <a:gd name="connsiteX29" fmla="*/ 51004 w 536485"/>
              <a:gd name="connsiteY29" fmla="*/ 390400 h 500594"/>
              <a:gd name="connsiteX30" fmla="*/ 51004 w 536485"/>
              <a:gd name="connsiteY30" fmla="*/ 341286 h 500594"/>
              <a:gd name="connsiteX31" fmla="*/ 207794 w 536485"/>
              <a:gd name="connsiteY31" fmla="*/ 405513 h 500594"/>
              <a:gd name="connsiteX32" fmla="*/ 478555 w 536485"/>
              <a:gd name="connsiteY32" fmla="*/ 298467 h 500594"/>
              <a:gd name="connsiteX33" fmla="*/ 477926 w 536485"/>
              <a:gd name="connsiteY33" fmla="*/ 355768 h 500594"/>
              <a:gd name="connsiteX34" fmla="*/ 460295 w 536485"/>
              <a:gd name="connsiteY34" fmla="*/ 261316 h 500594"/>
              <a:gd name="connsiteX35" fmla="*/ 209053 w 536485"/>
              <a:gd name="connsiteY35" fmla="*/ 365213 h 500594"/>
              <a:gd name="connsiteX36" fmla="*/ 34003 w 536485"/>
              <a:gd name="connsiteY36" fmla="*/ 295949 h 500594"/>
              <a:gd name="connsiteX37" fmla="*/ 34003 w 536485"/>
              <a:gd name="connsiteY37" fmla="*/ 239278 h 500594"/>
              <a:gd name="connsiteX38" fmla="*/ 214091 w 536485"/>
              <a:gd name="connsiteY38" fmla="*/ 311061 h 500594"/>
              <a:gd name="connsiteX39" fmla="*/ 460924 w 536485"/>
              <a:gd name="connsiteY39" fmla="*/ 207794 h 500594"/>
              <a:gd name="connsiteX40" fmla="*/ 460924 w 536485"/>
              <a:gd name="connsiteY40" fmla="*/ 261316 h 500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36485" h="500594">
                <a:moveTo>
                  <a:pt x="536486" y="176310"/>
                </a:moveTo>
                <a:lnTo>
                  <a:pt x="503743" y="164346"/>
                </a:lnTo>
                <a:lnTo>
                  <a:pt x="503743" y="95711"/>
                </a:lnTo>
                <a:lnTo>
                  <a:pt x="536486" y="81858"/>
                </a:lnTo>
                <a:lnTo>
                  <a:pt x="314839" y="0"/>
                </a:lnTo>
                <a:lnTo>
                  <a:pt x="45337" y="94452"/>
                </a:lnTo>
                <a:cubicBezTo>
                  <a:pt x="19520" y="107045"/>
                  <a:pt x="18890" y="141678"/>
                  <a:pt x="18890" y="170013"/>
                </a:cubicBezTo>
                <a:cubicBezTo>
                  <a:pt x="18890" y="179458"/>
                  <a:pt x="20150" y="188903"/>
                  <a:pt x="22039" y="197719"/>
                </a:cubicBezTo>
                <a:cubicBezTo>
                  <a:pt x="630" y="211572"/>
                  <a:pt x="0" y="243685"/>
                  <a:pt x="0" y="270762"/>
                </a:cubicBezTo>
                <a:cubicBezTo>
                  <a:pt x="0" y="292800"/>
                  <a:pt x="5037" y="312950"/>
                  <a:pt x="18890" y="325544"/>
                </a:cubicBezTo>
                <a:cubicBezTo>
                  <a:pt x="15742" y="336248"/>
                  <a:pt x="17631" y="349471"/>
                  <a:pt x="17631" y="365213"/>
                </a:cubicBezTo>
                <a:cubicBezTo>
                  <a:pt x="17631" y="393549"/>
                  <a:pt x="25187" y="419366"/>
                  <a:pt x="50374" y="428181"/>
                </a:cubicBezTo>
                <a:lnTo>
                  <a:pt x="225425" y="500594"/>
                </a:lnTo>
                <a:lnTo>
                  <a:pt x="535226" y="372140"/>
                </a:lnTo>
                <a:lnTo>
                  <a:pt x="502483" y="360176"/>
                </a:lnTo>
                <a:lnTo>
                  <a:pt x="502483" y="290911"/>
                </a:lnTo>
                <a:lnTo>
                  <a:pt x="535226" y="277058"/>
                </a:lnTo>
                <a:lnTo>
                  <a:pt x="484852" y="258168"/>
                </a:lnTo>
                <a:lnTo>
                  <a:pt x="484852" y="197719"/>
                </a:lnTo>
                <a:lnTo>
                  <a:pt x="536486" y="176310"/>
                </a:lnTo>
                <a:close/>
                <a:moveTo>
                  <a:pt x="52893" y="138529"/>
                </a:moveTo>
                <a:lnTo>
                  <a:pt x="227943" y="207164"/>
                </a:lnTo>
                <a:lnTo>
                  <a:pt x="479185" y="105786"/>
                </a:lnTo>
                <a:lnTo>
                  <a:pt x="479185" y="159938"/>
                </a:lnTo>
                <a:lnTo>
                  <a:pt x="227943" y="264465"/>
                </a:lnTo>
                <a:lnTo>
                  <a:pt x="52893" y="195200"/>
                </a:lnTo>
                <a:lnTo>
                  <a:pt x="52893" y="138529"/>
                </a:lnTo>
                <a:close/>
                <a:moveTo>
                  <a:pt x="477926" y="355768"/>
                </a:moveTo>
                <a:lnTo>
                  <a:pt x="226684" y="459665"/>
                </a:lnTo>
                <a:lnTo>
                  <a:pt x="51004" y="390400"/>
                </a:lnTo>
                <a:lnTo>
                  <a:pt x="51004" y="341286"/>
                </a:lnTo>
                <a:lnTo>
                  <a:pt x="207794" y="405513"/>
                </a:lnTo>
                <a:lnTo>
                  <a:pt x="478555" y="298467"/>
                </a:lnTo>
                <a:lnTo>
                  <a:pt x="477926" y="355768"/>
                </a:lnTo>
                <a:close/>
                <a:moveTo>
                  <a:pt x="460295" y="261316"/>
                </a:moveTo>
                <a:lnTo>
                  <a:pt x="209053" y="365213"/>
                </a:lnTo>
                <a:lnTo>
                  <a:pt x="34003" y="295949"/>
                </a:lnTo>
                <a:lnTo>
                  <a:pt x="34003" y="239278"/>
                </a:lnTo>
                <a:lnTo>
                  <a:pt x="214091" y="311061"/>
                </a:lnTo>
                <a:lnTo>
                  <a:pt x="460924" y="207794"/>
                </a:lnTo>
                <a:lnTo>
                  <a:pt x="460924" y="261316"/>
                </a:lnTo>
                <a:close/>
              </a:path>
            </a:pathLst>
          </a:custGeom>
          <a:solidFill>
            <a:schemeClr val="bg1"/>
          </a:solidFill>
          <a:ln w="625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377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F27392E-528D-63E1-9D5F-3A1B0B51804C}"/>
              </a:ext>
            </a:extLst>
          </p:cNvPr>
          <p:cNvGrpSpPr/>
          <p:nvPr/>
        </p:nvGrpSpPr>
        <p:grpSpPr>
          <a:xfrm>
            <a:off x="2624860" y="251462"/>
            <a:ext cx="3828302" cy="514803"/>
            <a:chOff x="1031730" y="1861752"/>
            <a:chExt cx="2694486" cy="51480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0089B2B-E12F-6C5D-7D9B-DC54832ED89B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4804F7-0842-9AF4-3D81-CE1C23489608}"/>
                </a:ext>
              </a:extLst>
            </p:cNvPr>
            <p:cNvSpPr txBox="1"/>
            <p:nvPr/>
          </p:nvSpPr>
          <p:spPr>
            <a:xfrm>
              <a:off x="1925281" y="1965263"/>
              <a:ext cx="106280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99D2BD6-1EF8-AC88-0175-794298ACA66B}"/>
              </a:ext>
            </a:extLst>
          </p:cNvPr>
          <p:cNvSpPr txBox="1"/>
          <p:nvPr/>
        </p:nvSpPr>
        <p:spPr>
          <a:xfrm>
            <a:off x="2915816" y="262641"/>
            <a:ext cx="46166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E6DF4CE-295E-1C95-FF8B-56945B86E97E}"/>
              </a:ext>
            </a:extLst>
          </p:cNvPr>
          <p:cNvGrpSpPr/>
          <p:nvPr/>
        </p:nvGrpSpPr>
        <p:grpSpPr>
          <a:xfrm>
            <a:off x="3040649" y="1347614"/>
            <a:ext cx="3085218" cy="2980788"/>
            <a:chOff x="2742526" y="920084"/>
            <a:chExt cx="3681464" cy="3556853"/>
          </a:xfrm>
        </p:grpSpPr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id="{A0D8EA34-2168-CDF4-EE8E-7990F477470E}"/>
                </a:ext>
              </a:extLst>
            </p:cNvPr>
            <p:cNvSpPr/>
            <p:nvPr/>
          </p:nvSpPr>
          <p:spPr>
            <a:xfrm rot="13500000" flipH="1">
              <a:off x="4304111" y="2036267"/>
              <a:ext cx="1514475" cy="49291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箭头: 五边形 4">
              <a:extLst>
                <a:ext uri="{FF2B5EF4-FFF2-40B4-BE49-F238E27FC236}">
                  <a16:creationId xmlns:a16="http://schemas.microsoft.com/office/drawing/2014/main" id="{D8B6B34C-DF22-392C-E3AF-F39D7A177380}"/>
                </a:ext>
              </a:extLst>
            </p:cNvPr>
            <p:cNvSpPr/>
            <p:nvPr/>
          </p:nvSpPr>
          <p:spPr>
            <a:xfrm rot="8100000" flipH="1">
              <a:off x="5057043" y="920084"/>
              <a:ext cx="1219420" cy="1514475"/>
            </a:xfrm>
            <a:prstGeom prst="homePlate">
              <a:avLst>
                <a:gd name="adj" fmla="val 30072"/>
              </a:avLst>
            </a:pr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36AAA721-BE6B-029E-D558-5DAF38719781}"/>
                </a:ext>
              </a:extLst>
            </p:cNvPr>
            <p:cNvSpPr/>
            <p:nvPr/>
          </p:nvSpPr>
          <p:spPr>
            <a:xfrm rot="13500000" flipV="1">
              <a:off x="3347930" y="2867836"/>
              <a:ext cx="1514475" cy="49291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箭头: 五边形 7">
              <a:extLst>
                <a:ext uri="{FF2B5EF4-FFF2-40B4-BE49-F238E27FC236}">
                  <a16:creationId xmlns:a16="http://schemas.microsoft.com/office/drawing/2014/main" id="{4079C690-B909-D445-77D4-D256FBF3499F}"/>
                </a:ext>
              </a:extLst>
            </p:cNvPr>
            <p:cNvSpPr/>
            <p:nvPr/>
          </p:nvSpPr>
          <p:spPr>
            <a:xfrm rot="8100000" flipV="1">
              <a:off x="2890053" y="2962462"/>
              <a:ext cx="1219420" cy="1514475"/>
            </a:xfrm>
            <a:prstGeom prst="homePlate">
              <a:avLst>
                <a:gd name="adj" fmla="val 30072"/>
              </a:avLst>
            </a:prstGeom>
            <a:gradFill>
              <a:gsLst>
                <a:gs pos="100000">
                  <a:srgbClr val="86B1ED"/>
                </a:gs>
                <a:gs pos="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</a:gra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02FD3D2B-03A2-38B2-867F-45BFC4FAA01D}"/>
                </a:ext>
              </a:extLst>
            </p:cNvPr>
            <p:cNvSpPr/>
            <p:nvPr/>
          </p:nvSpPr>
          <p:spPr>
            <a:xfrm rot="8100000" flipH="1" flipV="1">
              <a:off x="4304111" y="2896899"/>
              <a:ext cx="1514475" cy="49291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箭头: 五边形 9">
              <a:extLst>
                <a:ext uri="{FF2B5EF4-FFF2-40B4-BE49-F238E27FC236}">
                  <a16:creationId xmlns:a16="http://schemas.microsoft.com/office/drawing/2014/main" id="{9E6AB2A5-C421-67ED-61A8-46366AEFFB85}"/>
                </a:ext>
              </a:extLst>
            </p:cNvPr>
            <p:cNvSpPr/>
            <p:nvPr/>
          </p:nvSpPr>
          <p:spPr>
            <a:xfrm rot="13500000" flipH="1" flipV="1">
              <a:off x="5057043" y="2991525"/>
              <a:ext cx="1219420" cy="1514475"/>
            </a:xfrm>
            <a:prstGeom prst="homePlate">
              <a:avLst>
                <a:gd name="adj" fmla="val 30072"/>
              </a:avLst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C53A1FA-7856-A96D-1916-9C446A44D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7425" y="3456177"/>
              <a:ext cx="499455" cy="42207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6D237FA-AFAC-A4AE-2F41-562053BC775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407652" y="1460834"/>
              <a:ext cx="457830" cy="490039"/>
            </a:xfrm>
            <a:custGeom>
              <a:avLst/>
              <a:gdLst>
                <a:gd name="connsiteX0" fmla="*/ 270013 w 315913"/>
                <a:gd name="connsiteY0" fmla="*/ 244475 h 338138"/>
                <a:gd name="connsiteX1" fmla="*/ 315913 w 315913"/>
                <a:gd name="connsiteY1" fmla="*/ 290647 h 338138"/>
                <a:gd name="connsiteX2" fmla="*/ 315913 w 315913"/>
                <a:gd name="connsiteY2" fmla="*/ 331542 h 338138"/>
                <a:gd name="connsiteX3" fmla="*/ 313290 w 315913"/>
                <a:gd name="connsiteY3" fmla="*/ 335500 h 338138"/>
                <a:gd name="connsiteX4" fmla="*/ 309356 w 315913"/>
                <a:gd name="connsiteY4" fmla="*/ 338138 h 338138"/>
                <a:gd name="connsiteX5" fmla="*/ 231982 w 315913"/>
                <a:gd name="connsiteY5" fmla="*/ 338138 h 338138"/>
                <a:gd name="connsiteX6" fmla="*/ 225425 w 315913"/>
                <a:gd name="connsiteY6" fmla="*/ 331542 h 338138"/>
                <a:gd name="connsiteX7" fmla="*/ 225425 w 315913"/>
                <a:gd name="connsiteY7" fmla="*/ 290647 h 338138"/>
                <a:gd name="connsiteX8" fmla="*/ 270013 w 315913"/>
                <a:gd name="connsiteY8" fmla="*/ 244475 h 338138"/>
                <a:gd name="connsiteX9" fmla="*/ 157956 w 315913"/>
                <a:gd name="connsiteY9" fmla="*/ 244475 h 338138"/>
                <a:gd name="connsiteX10" fmla="*/ 203200 w 315913"/>
                <a:gd name="connsiteY10" fmla="*/ 290647 h 338138"/>
                <a:gd name="connsiteX11" fmla="*/ 203200 w 315913"/>
                <a:gd name="connsiteY11" fmla="*/ 331542 h 338138"/>
                <a:gd name="connsiteX12" fmla="*/ 201869 w 315913"/>
                <a:gd name="connsiteY12" fmla="*/ 335500 h 338138"/>
                <a:gd name="connsiteX13" fmla="*/ 196546 w 315913"/>
                <a:gd name="connsiteY13" fmla="*/ 338138 h 338138"/>
                <a:gd name="connsiteX14" fmla="*/ 119365 w 315913"/>
                <a:gd name="connsiteY14" fmla="*/ 338138 h 338138"/>
                <a:gd name="connsiteX15" fmla="*/ 112712 w 315913"/>
                <a:gd name="connsiteY15" fmla="*/ 331542 h 338138"/>
                <a:gd name="connsiteX16" fmla="*/ 112712 w 315913"/>
                <a:gd name="connsiteY16" fmla="*/ 290647 h 338138"/>
                <a:gd name="connsiteX17" fmla="*/ 157956 w 315913"/>
                <a:gd name="connsiteY17" fmla="*/ 244475 h 338138"/>
                <a:gd name="connsiteX18" fmla="*/ 45900 w 315913"/>
                <a:gd name="connsiteY18" fmla="*/ 244475 h 338138"/>
                <a:gd name="connsiteX19" fmla="*/ 90488 w 315913"/>
                <a:gd name="connsiteY19" fmla="*/ 290647 h 338138"/>
                <a:gd name="connsiteX20" fmla="*/ 90488 w 315913"/>
                <a:gd name="connsiteY20" fmla="*/ 331542 h 338138"/>
                <a:gd name="connsiteX21" fmla="*/ 89176 w 315913"/>
                <a:gd name="connsiteY21" fmla="*/ 335500 h 338138"/>
                <a:gd name="connsiteX22" fmla="*/ 83931 w 315913"/>
                <a:gd name="connsiteY22" fmla="*/ 338138 h 338138"/>
                <a:gd name="connsiteX23" fmla="*/ 6557 w 315913"/>
                <a:gd name="connsiteY23" fmla="*/ 338138 h 338138"/>
                <a:gd name="connsiteX24" fmla="*/ 0 w 315913"/>
                <a:gd name="connsiteY24" fmla="*/ 331542 h 338138"/>
                <a:gd name="connsiteX25" fmla="*/ 0 w 315913"/>
                <a:gd name="connsiteY25" fmla="*/ 290647 h 338138"/>
                <a:gd name="connsiteX26" fmla="*/ 45900 w 315913"/>
                <a:gd name="connsiteY26" fmla="*/ 244475 h 338138"/>
                <a:gd name="connsiteX27" fmla="*/ 271463 w 315913"/>
                <a:gd name="connsiteY27" fmla="*/ 180975 h 338138"/>
                <a:gd name="connsiteX28" fmla="*/ 301625 w 315913"/>
                <a:gd name="connsiteY28" fmla="*/ 211138 h 338138"/>
                <a:gd name="connsiteX29" fmla="*/ 271463 w 315913"/>
                <a:gd name="connsiteY29" fmla="*/ 241300 h 338138"/>
                <a:gd name="connsiteX30" fmla="*/ 241300 w 315913"/>
                <a:gd name="connsiteY30" fmla="*/ 211138 h 338138"/>
                <a:gd name="connsiteX31" fmla="*/ 271463 w 315913"/>
                <a:gd name="connsiteY31" fmla="*/ 180975 h 338138"/>
                <a:gd name="connsiteX32" fmla="*/ 159420 w 315913"/>
                <a:gd name="connsiteY32" fmla="*/ 180975 h 338138"/>
                <a:gd name="connsiteX33" fmla="*/ 188912 w 315913"/>
                <a:gd name="connsiteY33" fmla="*/ 211138 h 338138"/>
                <a:gd name="connsiteX34" fmla="*/ 159420 w 315913"/>
                <a:gd name="connsiteY34" fmla="*/ 241300 h 338138"/>
                <a:gd name="connsiteX35" fmla="*/ 128587 w 315913"/>
                <a:gd name="connsiteY35" fmla="*/ 211138 h 338138"/>
                <a:gd name="connsiteX36" fmla="*/ 159420 w 315913"/>
                <a:gd name="connsiteY36" fmla="*/ 180975 h 338138"/>
                <a:gd name="connsiteX37" fmla="*/ 46038 w 315913"/>
                <a:gd name="connsiteY37" fmla="*/ 180975 h 338138"/>
                <a:gd name="connsiteX38" fmla="*/ 76201 w 315913"/>
                <a:gd name="connsiteY38" fmla="*/ 211138 h 338138"/>
                <a:gd name="connsiteX39" fmla="*/ 46038 w 315913"/>
                <a:gd name="connsiteY39" fmla="*/ 241301 h 338138"/>
                <a:gd name="connsiteX40" fmla="*/ 15875 w 315913"/>
                <a:gd name="connsiteY40" fmla="*/ 211138 h 338138"/>
                <a:gd name="connsiteX41" fmla="*/ 46038 w 315913"/>
                <a:gd name="connsiteY41" fmla="*/ 180975 h 338138"/>
                <a:gd name="connsiteX42" fmla="*/ 270005 w 315913"/>
                <a:gd name="connsiteY42" fmla="*/ 77788 h 338138"/>
                <a:gd name="connsiteX43" fmla="*/ 238125 w 315913"/>
                <a:gd name="connsiteY43" fmla="*/ 109792 h 338138"/>
                <a:gd name="connsiteX44" fmla="*/ 238125 w 315913"/>
                <a:gd name="connsiteY44" fmla="*/ 144463 h 338138"/>
                <a:gd name="connsiteX45" fmla="*/ 303213 w 315913"/>
                <a:gd name="connsiteY45" fmla="*/ 144463 h 338138"/>
                <a:gd name="connsiteX46" fmla="*/ 303213 w 315913"/>
                <a:gd name="connsiteY46" fmla="*/ 109792 h 338138"/>
                <a:gd name="connsiteX47" fmla="*/ 270005 w 315913"/>
                <a:gd name="connsiteY47" fmla="*/ 77788 h 338138"/>
                <a:gd name="connsiteX48" fmla="*/ 270013 w 315913"/>
                <a:gd name="connsiteY48" fmla="*/ 65088 h 338138"/>
                <a:gd name="connsiteX49" fmla="*/ 315913 w 315913"/>
                <a:gd name="connsiteY49" fmla="*/ 109941 h 338138"/>
                <a:gd name="connsiteX50" fmla="*/ 315913 w 315913"/>
                <a:gd name="connsiteY50" fmla="*/ 150836 h 338138"/>
                <a:gd name="connsiteX51" fmla="*/ 313290 w 315913"/>
                <a:gd name="connsiteY51" fmla="*/ 156113 h 338138"/>
                <a:gd name="connsiteX52" fmla="*/ 309356 w 315913"/>
                <a:gd name="connsiteY52" fmla="*/ 158751 h 338138"/>
                <a:gd name="connsiteX53" fmla="*/ 231982 w 315913"/>
                <a:gd name="connsiteY53" fmla="*/ 158751 h 338138"/>
                <a:gd name="connsiteX54" fmla="*/ 225425 w 315913"/>
                <a:gd name="connsiteY54" fmla="*/ 150836 h 338138"/>
                <a:gd name="connsiteX55" fmla="*/ 225425 w 315913"/>
                <a:gd name="connsiteY55" fmla="*/ 109941 h 338138"/>
                <a:gd name="connsiteX56" fmla="*/ 270013 w 315913"/>
                <a:gd name="connsiteY56" fmla="*/ 65088 h 338138"/>
                <a:gd name="connsiteX57" fmla="*/ 157956 w 315913"/>
                <a:gd name="connsiteY57" fmla="*/ 65088 h 338138"/>
                <a:gd name="connsiteX58" fmla="*/ 203200 w 315913"/>
                <a:gd name="connsiteY58" fmla="*/ 109941 h 338138"/>
                <a:gd name="connsiteX59" fmla="*/ 203200 w 315913"/>
                <a:gd name="connsiteY59" fmla="*/ 150836 h 338138"/>
                <a:gd name="connsiteX60" fmla="*/ 201869 w 315913"/>
                <a:gd name="connsiteY60" fmla="*/ 156113 h 338138"/>
                <a:gd name="connsiteX61" fmla="*/ 196546 w 315913"/>
                <a:gd name="connsiteY61" fmla="*/ 158751 h 338138"/>
                <a:gd name="connsiteX62" fmla="*/ 119365 w 315913"/>
                <a:gd name="connsiteY62" fmla="*/ 158751 h 338138"/>
                <a:gd name="connsiteX63" fmla="*/ 112712 w 315913"/>
                <a:gd name="connsiteY63" fmla="*/ 150836 h 338138"/>
                <a:gd name="connsiteX64" fmla="*/ 112712 w 315913"/>
                <a:gd name="connsiteY64" fmla="*/ 109941 h 338138"/>
                <a:gd name="connsiteX65" fmla="*/ 157956 w 315913"/>
                <a:gd name="connsiteY65" fmla="*/ 65088 h 338138"/>
                <a:gd name="connsiteX66" fmla="*/ 45900 w 315913"/>
                <a:gd name="connsiteY66" fmla="*/ 65088 h 338138"/>
                <a:gd name="connsiteX67" fmla="*/ 90488 w 315913"/>
                <a:gd name="connsiteY67" fmla="*/ 109941 h 338138"/>
                <a:gd name="connsiteX68" fmla="*/ 90488 w 315913"/>
                <a:gd name="connsiteY68" fmla="*/ 150836 h 338138"/>
                <a:gd name="connsiteX69" fmla="*/ 89176 w 315913"/>
                <a:gd name="connsiteY69" fmla="*/ 156113 h 338138"/>
                <a:gd name="connsiteX70" fmla="*/ 83931 w 315913"/>
                <a:gd name="connsiteY70" fmla="*/ 158751 h 338138"/>
                <a:gd name="connsiteX71" fmla="*/ 6557 w 315913"/>
                <a:gd name="connsiteY71" fmla="*/ 158751 h 338138"/>
                <a:gd name="connsiteX72" fmla="*/ 0 w 315913"/>
                <a:gd name="connsiteY72" fmla="*/ 150836 h 338138"/>
                <a:gd name="connsiteX73" fmla="*/ 0 w 315913"/>
                <a:gd name="connsiteY73" fmla="*/ 109941 h 338138"/>
                <a:gd name="connsiteX74" fmla="*/ 45900 w 315913"/>
                <a:gd name="connsiteY74" fmla="*/ 65088 h 338138"/>
                <a:gd name="connsiteX75" fmla="*/ 270669 w 315913"/>
                <a:gd name="connsiteY75" fmla="*/ 14288 h 338138"/>
                <a:gd name="connsiteX76" fmla="*/ 254000 w 315913"/>
                <a:gd name="connsiteY76" fmla="*/ 30957 h 338138"/>
                <a:gd name="connsiteX77" fmla="*/ 270669 w 315913"/>
                <a:gd name="connsiteY77" fmla="*/ 47626 h 338138"/>
                <a:gd name="connsiteX78" fmla="*/ 287338 w 315913"/>
                <a:gd name="connsiteY78" fmla="*/ 30957 h 338138"/>
                <a:gd name="connsiteX79" fmla="*/ 270669 w 315913"/>
                <a:gd name="connsiteY79" fmla="*/ 14288 h 338138"/>
                <a:gd name="connsiteX80" fmla="*/ 271463 w 315913"/>
                <a:gd name="connsiteY80" fmla="*/ 0 h 338138"/>
                <a:gd name="connsiteX81" fmla="*/ 301625 w 315913"/>
                <a:gd name="connsiteY81" fmla="*/ 30957 h 338138"/>
                <a:gd name="connsiteX82" fmla="*/ 271463 w 315913"/>
                <a:gd name="connsiteY82" fmla="*/ 61913 h 338138"/>
                <a:gd name="connsiteX83" fmla="*/ 241300 w 315913"/>
                <a:gd name="connsiteY83" fmla="*/ 30957 h 338138"/>
                <a:gd name="connsiteX84" fmla="*/ 271463 w 315913"/>
                <a:gd name="connsiteY84" fmla="*/ 0 h 338138"/>
                <a:gd name="connsiteX85" fmla="*/ 159420 w 315913"/>
                <a:gd name="connsiteY85" fmla="*/ 0 h 338138"/>
                <a:gd name="connsiteX86" fmla="*/ 188912 w 315913"/>
                <a:gd name="connsiteY86" fmla="*/ 30957 h 338138"/>
                <a:gd name="connsiteX87" fmla="*/ 159420 w 315913"/>
                <a:gd name="connsiteY87" fmla="*/ 61913 h 338138"/>
                <a:gd name="connsiteX88" fmla="*/ 128587 w 315913"/>
                <a:gd name="connsiteY88" fmla="*/ 30957 h 338138"/>
                <a:gd name="connsiteX89" fmla="*/ 159420 w 315913"/>
                <a:gd name="connsiteY89" fmla="*/ 0 h 338138"/>
                <a:gd name="connsiteX90" fmla="*/ 46037 w 315913"/>
                <a:gd name="connsiteY90" fmla="*/ 0 h 338138"/>
                <a:gd name="connsiteX91" fmla="*/ 76200 w 315913"/>
                <a:gd name="connsiteY91" fmla="*/ 30957 h 338138"/>
                <a:gd name="connsiteX92" fmla="*/ 46037 w 315913"/>
                <a:gd name="connsiteY92" fmla="*/ 61913 h 338138"/>
                <a:gd name="connsiteX93" fmla="*/ 15875 w 315913"/>
                <a:gd name="connsiteY93" fmla="*/ 30957 h 338138"/>
                <a:gd name="connsiteX94" fmla="*/ 46037 w 315913"/>
                <a:gd name="connsiteY9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5913" h="338138">
                  <a:moveTo>
                    <a:pt x="270013" y="244475"/>
                  </a:moveTo>
                  <a:cubicBezTo>
                    <a:pt x="294930" y="244475"/>
                    <a:pt x="315913" y="265582"/>
                    <a:pt x="315913" y="290647"/>
                  </a:cubicBezTo>
                  <a:cubicBezTo>
                    <a:pt x="315913" y="290647"/>
                    <a:pt x="315913" y="290647"/>
                    <a:pt x="315913" y="331542"/>
                  </a:cubicBezTo>
                  <a:cubicBezTo>
                    <a:pt x="315913" y="332861"/>
                    <a:pt x="314602" y="335500"/>
                    <a:pt x="313290" y="335500"/>
                  </a:cubicBezTo>
                  <a:cubicBezTo>
                    <a:pt x="313290" y="336819"/>
                    <a:pt x="310667" y="338138"/>
                    <a:pt x="309356" y="338138"/>
                  </a:cubicBezTo>
                  <a:cubicBezTo>
                    <a:pt x="309356" y="338138"/>
                    <a:pt x="309356" y="338138"/>
                    <a:pt x="231982" y="338138"/>
                  </a:cubicBezTo>
                  <a:cubicBezTo>
                    <a:pt x="228048" y="338138"/>
                    <a:pt x="225425" y="335500"/>
                    <a:pt x="225425" y="331542"/>
                  </a:cubicBezTo>
                  <a:cubicBezTo>
                    <a:pt x="225425" y="331542"/>
                    <a:pt x="225425" y="331542"/>
                    <a:pt x="225425" y="290647"/>
                  </a:cubicBezTo>
                  <a:cubicBezTo>
                    <a:pt x="225425" y="265582"/>
                    <a:pt x="246408" y="244475"/>
                    <a:pt x="270013" y="244475"/>
                  </a:cubicBezTo>
                  <a:close/>
                  <a:moveTo>
                    <a:pt x="157956" y="244475"/>
                  </a:moveTo>
                  <a:cubicBezTo>
                    <a:pt x="183239" y="244475"/>
                    <a:pt x="203200" y="265582"/>
                    <a:pt x="203200" y="290647"/>
                  </a:cubicBezTo>
                  <a:cubicBezTo>
                    <a:pt x="203200" y="290647"/>
                    <a:pt x="203200" y="290647"/>
                    <a:pt x="203200" y="331542"/>
                  </a:cubicBezTo>
                  <a:cubicBezTo>
                    <a:pt x="203200" y="332861"/>
                    <a:pt x="203200" y="335500"/>
                    <a:pt x="201869" y="335500"/>
                  </a:cubicBezTo>
                  <a:cubicBezTo>
                    <a:pt x="200538" y="336819"/>
                    <a:pt x="199208" y="338138"/>
                    <a:pt x="196546" y="338138"/>
                  </a:cubicBezTo>
                  <a:cubicBezTo>
                    <a:pt x="196546" y="338138"/>
                    <a:pt x="196546" y="338138"/>
                    <a:pt x="119365" y="338138"/>
                  </a:cubicBezTo>
                  <a:cubicBezTo>
                    <a:pt x="115373" y="338138"/>
                    <a:pt x="112712" y="335500"/>
                    <a:pt x="112712" y="331542"/>
                  </a:cubicBezTo>
                  <a:cubicBezTo>
                    <a:pt x="112712" y="331542"/>
                    <a:pt x="112712" y="331542"/>
                    <a:pt x="112712" y="290647"/>
                  </a:cubicBezTo>
                  <a:cubicBezTo>
                    <a:pt x="112712" y="265582"/>
                    <a:pt x="132672" y="244475"/>
                    <a:pt x="157956" y="244475"/>
                  </a:cubicBezTo>
                  <a:close/>
                  <a:moveTo>
                    <a:pt x="45900" y="244475"/>
                  </a:moveTo>
                  <a:cubicBezTo>
                    <a:pt x="69505" y="244475"/>
                    <a:pt x="90488" y="265582"/>
                    <a:pt x="90488" y="290647"/>
                  </a:cubicBezTo>
                  <a:cubicBezTo>
                    <a:pt x="90488" y="290647"/>
                    <a:pt x="90488" y="290647"/>
                    <a:pt x="90488" y="331542"/>
                  </a:cubicBezTo>
                  <a:cubicBezTo>
                    <a:pt x="90488" y="332861"/>
                    <a:pt x="90488" y="335500"/>
                    <a:pt x="89176" y="335500"/>
                  </a:cubicBezTo>
                  <a:cubicBezTo>
                    <a:pt x="87865" y="336819"/>
                    <a:pt x="85242" y="338138"/>
                    <a:pt x="83931" y="338138"/>
                  </a:cubicBezTo>
                  <a:cubicBezTo>
                    <a:pt x="83931" y="338138"/>
                    <a:pt x="83931" y="338138"/>
                    <a:pt x="6557" y="338138"/>
                  </a:cubicBezTo>
                  <a:cubicBezTo>
                    <a:pt x="3934" y="338138"/>
                    <a:pt x="0" y="335500"/>
                    <a:pt x="0" y="331542"/>
                  </a:cubicBezTo>
                  <a:cubicBezTo>
                    <a:pt x="0" y="331542"/>
                    <a:pt x="0" y="331542"/>
                    <a:pt x="0" y="290647"/>
                  </a:cubicBezTo>
                  <a:cubicBezTo>
                    <a:pt x="0" y="265582"/>
                    <a:pt x="20983" y="244475"/>
                    <a:pt x="45900" y="244475"/>
                  </a:cubicBezTo>
                  <a:close/>
                  <a:moveTo>
                    <a:pt x="271463" y="180975"/>
                  </a:moveTo>
                  <a:cubicBezTo>
                    <a:pt x="287200" y="180975"/>
                    <a:pt x="301625" y="194089"/>
                    <a:pt x="301625" y="211138"/>
                  </a:cubicBezTo>
                  <a:cubicBezTo>
                    <a:pt x="301625" y="228186"/>
                    <a:pt x="287200" y="241300"/>
                    <a:pt x="271463" y="241300"/>
                  </a:cubicBezTo>
                  <a:cubicBezTo>
                    <a:pt x="254414" y="241300"/>
                    <a:pt x="241300" y="228186"/>
                    <a:pt x="241300" y="211138"/>
                  </a:cubicBezTo>
                  <a:cubicBezTo>
                    <a:pt x="241300" y="194089"/>
                    <a:pt x="254414" y="180975"/>
                    <a:pt x="271463" y="180975"/>
                  </a:cubicBezTo>
                  <a:close/>
                  <a:moveTo>
                    <a:pt x="159420" y="180975"/>
                  </a:moveTo>
                  <a:cubicBezTo>
                    <a:pt x="175506" y="180975"/>
                    <a:pt x="188912" y="194089"/>
                    <a:pt x="188912" y="211138"/>
                  </a:cubicBezTo>
                  <a:cubicBezTo>
                    <a:pt x="188912" y="228186"/>
                    <a:pt x="175506" y="241300"/>
                    <a:pt x="159420" y="241300"/>
                  </a:cubicBezTo>
                  <a:cubicBezTo>
                    <a:pt x="141992" y="241300"/>
                    <a:pt x="128587" y="228186"/>
                    <a:pt x="128587" y="211138"/>
                  </a:cubicBezTo>
                  <a:cubicBezTo>
                    <a:pt x="128587" y="194089"/>
                    <a:pt x="141992" y="180975"/>
                    <a:pt x="159420" y="180975"/>
                  </a:cubicBezTo>
                  <a:close/>
                  <a:moveTo>
                    <a:pt x="46038" y="180975"/>
                  </a:moveTo>
                  <a:cubicBezTo>
                    <a:pt x="62697" y="180975"/>
                    <a:pt x="76201" y="194479"/>
                    <a:pt x="76201" y="211138"/>
                  </a:cubicBezTo>
                  <a:cubicBezTo>
                    <a:pt x="76201" y="227797"/>
                    <a:pt x="62697" y="241301"/>
                    <a:pt x="46038" y="241301"/>
                  </a:cubicBezTo>
                  <a:cubicBezTo>
                    <a:pt x="29379" y="241301"/>
                    <a:pt x="15875" y="227797"/>
                    <a:pt x="15875" y="211138"/>
                  </a:cubicBezTo>
                  <a:cubicBezTo>
                    <a:pt x="15875" y="194479"/>
                    <a:pt x="29379" y="180975"/>
                    <a:pt x="46038" y="180975"/>
                  </a:cubicBezTo>
                  <a:close/>
                  <a:moveTo>
                    <a:pt x="270005" y="77788"/>
                  </a:moveTo>
                  <a:cubicBezTo>
                    <a:pt x="252736" y="77788"/>
                    <a:pt x="238125" y="92457"/>
                    <a:pt x="238125" y="109792"/>
                  </a:cubicBezTo>
                  <a:cubicBezTo>
                    <a:pt x="238125" y="109792"/>
                    <a:pt x="238125" y="109792"/>
                    <a:pt x="238125" y="144463"/>
                  </a:cubicBezTo>
                  <a:cubicBezTo>
                    <a:pt x="238125" y="144463"/>
                    <a:pt x="238125" y="144463"/>
                    <a:pt x="303213" y="144463"/>
                  </a:cubicBezTo>
                  <a:lnTo>
                    <a:pt x="303213" y="109792"/>
                  </a:lnTo>
                  <a:cubicBezTo>
                    <a:pt x="303213" y="92457"/>
                    <a:pt x="288602" y="77788"/>
                    <a:pt x="270005" y="77788"/>
                  </a:cubicBezTo>
                  <a:close/>
                  <a:moveTo>
                    <a:pt x="270013" y="65088"/>
                  </a:moveTo>
                  <a:cubicBezTo>
                    <a:pt x="294930" y="65088"/>
                    <a:pt x="315913" y="84876"/>
                    <a:pt x="315913" y="109941"/>
                  </a:cubicBezTo>
                  <a:cubicBezTo>
                    <a:pt x="315913" y="109941"/>
                    <a:pt x="315913" y="109941"/>
                    <a:pt x="315913" y="150836"/>
                  </a:cubicBezTo>
                  <a:cubicBezTo>
                    <a:pt x="315913" y="153474"/>
                    <a:pt x="314602" y="154794"/>
                    <a:pt x="313290" y="156113"/>
                  </a:cubicBezTo>
                  <a:cubicBezTo>
                    <a:pt x="313290" y="157432"/>
                    <a:pt x="310667" y="158751"/>
                    <a:pt x="309356" y="158751"/>
                  </a:cubicBezTo>
                  <a:cubicBezTo>
                    <a:pt x="309356" y="158751"/>
                    <a:pt x="309356" y="158751"/>
                    <a:pt x="231982" y="158751"/>
                  </a:cubicBezTo>
                  <a:cubicBezTo>
                    <a:pt x="228048" y="158751"/>
                    <a:pt x="225425" y="154794"/>
                    <a:pt x="225425" y="150836"/>
                  </a:cubicBezTo>
                  <a:cubicBezTo>
                    <a:pt x="225425" y="150836"/>
                    <a:pt x="225425" y="150836"/>
                    <a:pt x="225425" y="109941"/>
                  </a:cubicBezTo>
                  <a:cubicBezTo>
                    <a:pt x="225425" y="84876"/>
                    <a:pt x="246408" y="65088"/>
                    <a:pt x="270013" y="65088"/>
                  </a:cubicBezTo>
                  <a:close/>
                  <a:moveTo>
                    <a:pt x="157956" y="65088"/>
                  </a:moveTo>
                  <a:cubicBezTo>
                    <a:pt x="183239" y="65088"/>
                    <a:pt x="203200" y="84876"/>
                    <a:pt x="203200" y="109941"/>
                  </a:cubicBezTo>
                  <a:cubicBezTo>
                    <a:pt x="203200" y="109941"/>
                    <a:pt x="203200" y="109941"/>
                    <a:pt x="203200" y="150836"/>
                  </a:cubicBezTo>
                  <a:cubicBezTo>
                    <a:pt x="203200" y="153474"/>
                    <a:pt x="203200" y="154794"/>
                    <a:pt x="201869" y="156113"/>
                  </a:cubicBezTo>
                  <a:cubicBezTo>
                    <a:pt x="200538" y="157432"/>
                    <a:pt x="199208" y="158751"/>
                    <a:pt x="196546" y="158751"/>
                  </a:cubicBezTo>
                  <a:cubicBezTo>
                    <a:pt x="196546" y="158751"/>
                    <a:pt x="196546" y="158751"/>
                    <a:pt x="119365" y="158751"/>
                  </a:cubicBezTo>
                  <a:cubicBezTo>
                    <a:pt x="115373" y="158751"/>
                    <a:pt x="112712" y="154794"/>
                    <a:pt x="112712" y="150836"/>
                  </a:cubicBezTo>
                  <a:cubicBezTo>
                    <a:pt x="112712" y="150836"/>
                    <a:pt x="112712" y="150836"/>
                    <a:pt x="112712" y="109941"/>
                  </a:cubicBezTo>
                  <a:cubicBezTo>
                    <a:pt x="112712" y="84876"/>
                    <a:pt x="132672" y="65088"/>
                    <a:pt x="157956" y="65088"/>
                  </a:cubicBezTo>
                  <a:close/>
                  <a:moveTo>
                    <a:pt x="45900" y="65088"/>
                  </a:moveTo>
                  <a:cubicBezTo>
                    <a:pt x="69505" y="65088"/>
                    <a:pt x="90488" y="84876"/>
                    <a:pt x="90488" y="109941"/>
                  </a:cubicBezTo>
                  <a:cubicBezTo>
                    <a:pt x="90488" y="109941"/>
                    <a:pt x="90488" y="109941"/>
                    <a:pt x="90488" y="150836"/>
                  </a:cubicBezTo>
                  <a:cubicBezTo>
                    <a:pt x="90488" y="153474"/>
                    <a:pt x="90488" y="154794"/>
                    <a:pt x="89176" y="156113"/>
                  </a:cubicBezTo>
                  <a:cubicBezTo>
                    <a:pt x="87865" y="157432"/>
                    <a:pt x="85242" y="158751"/>
                    <a:pt x="83931" y="158751"/>
                  </a:cubicBezTo>
                  <a:cubicBezTo>
                    <a:pt x="83931" y="158751"/>
                    <a:pt x="83931" y="158751"/>
                    <a:pt x="6557" y="158751"/>
                  </a:cubicBezTo>
                  <a:cubicBezTo>
                    <a:pt x="3934" y="158751"/>
                    <a:pt x="0" y="154794"/>
                    <a:pt x="0" y="150836"/>
                  </a:cubicBezTo>
                  <a:cubicBezTo>
                    <a:pt x="0" y="150836"/>
                    <a:pt x="0" y="150836"/>
                    <a:pt x="0" y="109941"/>
                  </a:cubicBezTo>
                  <a:cubicBezTo>
                    <a:pt x="0" y="84876"/>
                    <a:pt x="20983" y="65088"/>
                    <a:pt x="45900" y="65088"/>
                  </a:cubicBezTo>
                  <a:close/>
                  <a:moveTo>
                    <a:pt x="270669" y="14288"/>
                  </a:moveTo>
                  <a:cubicBezTo>
                    <a:pt x="261463" y="14288"/>
                    <a:pt x="254000" y="21751"/>
                    <a:pt x="254000" y="30957"/>
                  </a:cubicBezTo>
                  <a:cubicBezTo>
                    <a:pt x="254000" y="40163"/>
                    <a:pt x="261463" y="47626"/>
                    <a:pt x="270669" y="47626"/>
                  </a:cubicBezTo>
                  <a:cubicBezTo>
                    <a:pt x="279875" y="47626"/>
                    <a:pt x="287338" y="40163"/>
                    <a:pt x="287338" y="30957"/>
                  </a:cubicBezTo>
                  <a:cubicBezTo>
                    <a:pt x="287338" y="21751"/>
                    <a:pt x="279875" y="14288"/>
                    <a:pt x="270669" y="14288"/>
                  </a:cubicBezTo>
                  <a:close/>
                  <a:moveTo>
                    <a:pt x="271463" y="0"/>
                  </a:moveTo>
                  <a:cubicBezTo>
                    <a:pt x="287200" y="0"/>
                    <a:pt x="301625" y="13459"/>
                    <a:pt x="301625" y="30957"/>
                  </a:cubicBezTo>
                  <a:cubicBezTo>
                    <a:pt x="301625" y="48454"/>
                    <a:pt x="287200" y="61913"/>
                    <a:pt x="271463" y="61913"/>
                  </a:cubicBezTo>
                  <a:cubicBezTo>
                    <a:pt x="254414" y="61913"/>
                    <a:pt x="241300" y="48454"/>
                    <a:pt x="241300" y="30957"/>
                  </a:cubicBezTo>
                  <a:cubicBezTo>
                    <a:pt x="241300" y="13459"/>
                    <a:pt x="254414" y="0"/>
                    <a:pt x="271463" y="0"/>
                  </a:cubicBezTo>
                  <a:close/>
                  <a:moveTo>
                    <a:pt x="159420" y="0"/>
                  </a:moveTo>
                  <a:cubicBezTo>
                    <a:pt x="175506" y="0"/>
                    <a:pt x="188912" y="13459"/>
                    <a:pt x="188912" y="30957"/>
                  </a:cubicBezTo>
                  <a:cubicBezTo>
                    <a:pt x="188912" y="48454"/>
                    <a:pt x="175506" y="61913"/>
                    <a:pt x="159420" y="61913"/>
                  </a:cubicBezTo>
                  <a:cubicBezTo>
                    <a:pt x="141992" y="61913"/>
                    <a:pt x="128587" y="48454"/>
                    <a:pt x="128587" y="30957"/>
                  </a:cubicBezTo>
                  <a:cubicBezTo>
                    <a:pt x="128587" y="13459"/>
                    <a:pt x="141992" y="0"/>
                    <a:pt x="159420" y="0"/>
                  </a:cubicBezTo>
                  <a:close/>
                  <a:moveTo>
                    <a:pt x="46037" y="0"/>
                  </a:moveTo>
                  <a:cubicBezTo>
                    <a:pt x="63086" y="0"/>
                    <a:pt x="76200" y="13459"/>
                    <a:pt x="76200" y="30957"/>
                  </a:cubicBezTo>
                  <a:cubicBezTo>
                    <a:pt x="76200" y="48454"/>
                    <a:pt x="63086" y="61913"/>
                    <a:pt x="46037" y="61913"/>
                  </a:cubicBezTo>
                  <a:cubicBezTo>
                    <a:pt x="28989" y="61913"/>
                    <a:pt x="15875" y="48454"/>
                    <a:pt x="15875" y="30957"/>
                  </a:cubicBezTo>
                  <a:cubicBezTo>
                    <a:pt x="15875" y="13459"/>
                    <a:pt x="28989" y="0"/>
                    <a:pt x="460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51AFC16D-276E-3FFE-C964-7971CC027163}"/>
                </a:ext>
              </a:extLst>
            </p:cNvPr>
            <p:cNvGrpSpPr/>
            <p:nvPr/>
          </p:nvGrpSpPr>
          <p:grpSpPr>
            <a:xfrm>
              <a:off x="2742526" y="1067611"/>
              <a:ext cx="2119879" cy="1461574"/>
              <a:chOff x="2742526" y="1067611"/>
              <a:chExt cx="2119879" cy="1461574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6F0DD9FC-CB56-CBF4-A9CA-A36E2B9F96EB}"/>
                  </a:ext>
                </a:extLst>
              </p:cNvPr>
              <p:cNvGrpSpPr/>
              <p:nvPr/>
            </p:nvGrpSpPr>
            <p:grpSpPr>
              <a:xfrm>
                <a:off x="2742526" y="1067611"/>
                <a:ext cx="2119879" cy="1461574"/>
                <a:chOff x="3656701" y="1423482"/>
                <a:chExt cx="2826506" cy="1948765"/>
              </a:xfrm>
            </p:grpSpPr>
            <p:sp>
              <p:nvSpPr>
                <p:cNvPr id="17" name="等腰三角形 16">
                  <a:extLst>
                    <a:ext uri="{FF2B5EF4-FFF2-40B4-BE49-F238E27FC236}">
                      <a16:creationId xmlns:a16="http://schemas.microsoft.com/office/drawing/2014/main" id="{7468DCB5-22AB-BECC-2889-0C8EF598EE3F}"/>
                    </a:ext>
                  </a:extLst>
                </p:cNvPr>
                <p:cNvSpPr/>
                <p:nvPr/>
              </p:nvSpPr>
              <p:spPr>
                <a:xfrm rot="8100000">
                  <a:off x="4463907" y="2715022"/>
                  <a:ext cx="2019300" cy="657225"/>
                </a:xfrm>
                <a:prstGeom prst="triangle">
                  <a:avLst/>
                </a:prstGeom>
                <a:solidFill>
                  <a:schemeClr val="bg1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箭头: 五边形 17">
                  <a:extLst>
                    <a:ext uri="{FF2B5EF4-FFF2-40B4-BE49-F238E27FC236}">
                      <a16:creationId xmlns:a16="http://schemas.microsoft.com/office/drawing/2014/main" id="{E78EF262-4F5C-A4FD-63F8-5E46AC318B51}"/>
                    </a:ext>
                  </a:extLst>
                </p:cNvPr>
                <p:cNvSpPr/>
                <p:nvPr/>
              </p:nvSpPr>
              <p:spPr>
                <a:xfrm rot="13500000">
                  <a:off x="3853404" y="1226779"/>
                  <a:ext cx="1625894" cy="2019300"/>
                </a:xfrm>
                <a:prstGeom prst="homePlate">
                  <a:avLst>
                    <a:gd name="adj" fmla="val 30072"/>
                  </a:avLst>
                </a:prstGeom>
                <a:gradFill>
                  <a:gsLst>
                    <a:gs pos="100000">
                      <a:srgbClr val="5799F1"/>
                    </a:gs>
                    <a:gs pos="0">
                      <a:srgbClr val="86B1ED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482600" dist="88900" dir="8100000" algn="tr" rotWithShape="0">
                    <a:srgbClr val="5799F1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>
                    <a:sym typeface="+mn-lt"/>
                  </a:endParaRPr>
                </a:p>
              </p:txBody>
            </p:sp>
          </p:grp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1B581093-84CE-4EEA-1DA8-98111904CE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3557" y="1495192"/>
                <a:ext cx="407191" cy="421321"/>
              </a:xfrm>
              <a:custGeom>
                <a:avLst/>
                <a:gdLst>
                  <a:gd name="connsiteX0" fmla="*/ 94055 w 317452"/>
                  <a:gd name="connsiteY0" fmla="*/ 135965 h 328468"/>
                  <a:gd name="connsiteX1" fmla="*/ 94407 w 317452"/>
                  <a:gd name="connsiteY1" fmla="*/ 136055 h 328468"/>
                  <a:gd name="connsiteX2" fmla="*/ 104825 w 317452"/>
                  <a:gd name="connsiteY2" fmla="*/ 158537 h 328468"/>
                  <a:gd name="connsiteX3" fmla="*/ 106109 w 317452"/>
                  <a:gd name="connsiteY3" fmla="*/ 161308 h 328468"/>
                  <a:gd name="connsiteX4" fmla="*/ 98162 w 317452"/>
                  <a:gd name="connsiteY4" fmla="*/ 160053 h 328468"/>
                  <a:gd name="connsiteX5" fmla="*/ 96849 w 317452"/>
                  <a:gd name="connsiteY5" fmla="*/ 160053 h 328468"/>
                  <a:gd name="connsiteX6" fmla="*/ 92911 w 317452"/>
                  <a:gd name="connsiteY6" fmla="*/ 137630 h 328468"/>
                  <a:gd name="connsiteX7" fmla="*/ 93506 w 317452"/>
                  <a:gd name="connsiteY7" fmla="*/ 136765 h 328468"/>
                  <a:gd name="connsiteX8" fmla="*/ 39496 w 317452"/>
                  <a:gd name="connsiteY8" fmla="*/ 115887 h 328468"/>
                  <a:gd name="connsiteX9" fmla="*/ 51437 w 317452"/>
                  <a:gd name="connsiteY9" fmla="*/ 165488 h 328468"/>
                  <a:gd name="connsiteX10" fmla="*/ 48784 w 317452"/>
                  <a:gd name="connsiteY10" fmla="*/ 166793 h 328468"/>
                  <a:gd name="connsiteX11" fmla="*/ 47457 w 317452"/>
                  <a:gd name="connsiteY11" fmla="*/ 170709 h 328468"/>
                  <a:gd name="connsiteX12" fmla="*/ 48784 w 317452"/>
                  <a:gd name="connsiteY12" fmla="*/ 173319 h 328468"/>
                  <a:gd name="connsiteX13" fmla="*/ 52764 w 317452"/>
                  <a:gd name="connsiteY13" fmla="*/ 175930 h 328468"/>
                  <a:gd name="connsiteX14" fmla="*/ 55418 w 317452"/>
                  <a:gd name="connsiteY14" fmla="*/ 174625 h 328468"/>
                  <a:gd name="connsiteX15" fmla="*/ 87263 w 317452"/>
                  <a:gd name="connsiteY15" fmla="*/ 216393 h 328468"/>
                  <a:gd name="connsiteX16" fmla="*/ 55418 w 317452"/>
                  <a:gd name="connsiteY16" fmla="*/ 230752 h 328468"/>
                  <a:gd name="connsiteX17" fmla="*/ 38169 w 317452"/>
                  <a:gd name="connsiteY17" fmla="*/ 224225 h 328468"/>
                  <a:gd name="connsiteX18" fmla="*/ 1017 w 317452"/>
                  <a:gd name="connsiteY18" fmla="*/ 147214 h 328468"/>
                  <a:gd name="connsiteX19" fmla="*/ 7651 w 317452"/>
                  <a:gd name="connsiteY19" fmla="*/ 128940 h 328468"/>
                  <a:gd name="connsiteX20" fmla="*/ 39496 w 317452"/>
                  <a:gd name="connsiteY20" fmla="*/ 115887 h 328468"/>
                  <a:gd name="connsiteX21" fmla="*/ 63900 w 317452"/>
                  <a:gd name="connsiteY21" fmla="*/ 106627 h 328468"/>
                  <a:gd name="connsiteX22" fmla="*/ 71807 w 317452"/>
                  <a:gd name="connsiteY22" fmla="*/ 114982 h 328468"/>
                  <a:gd name="connsiteX23" fmla="*/ 81033 w 317452"/>
                  <a:gd name="connsiteY23" fmla="*/ 133331 h 328468"/>
                  <a:gd name="connsiteX24" fmla="*/ 87623 w 317452"/>
                  <a:gd name="connsiteY24" fmla="*/ 130710 h 328468"/>
                  <a:gd name="connsiteX25" fmla="*/ 95803 w 317452"/>
                  <a:gd name="connsiteY25" fmla="*/ 133422 h 328468"/>
                  <a:gd name="connsiteX26" fmla="*/ 94055 w 317452"/>
                  <a:gd name="connsiteY26" fmla="*/ 135965 h 328468"/>
                  <a:gd name="connsiteX27" fmla="*/ 89115 w 317452"/>
                  <a:gd name="connsiteY27" fmla="*/ 134702 h 328468"/>
                  <a:gd name="connsiteX28" fmla="*/ 83823 w 317452"/>
                  <a:gd name="connsiteY28" fmla="*/ 137407 h 328468"/>
                  <a:gd name="connsiteX29" fmla="*/ 82500 w 317452"/>
                  <a:gd name="connsiteY29" fmla="*/ 137407 h 328468"/>
                  <a:gd name="connsiteX30" fmla="*/ 97053 w 317452"/>
                  <a:gd name="connsiteY30" fmla="*/ 169863 h 328468"/>
                  <a:gd name="connsiteX31" fmla="*/ 98375 w 317452"/>
                  <a:gd name="connsiteY31" fmla="*/ 169863 h 328468"/>
                  <a:gd name="connsiteX32" fmla="*/ 103667 w 317452"/>
                  <a:gd name="connsiteY32" fmla="*/ 167158 h 328468"/>
                  <a:gd name="connsiteX33" fmla="*/ 106313 w 317452"/>
                  <a:gd name="connsiteY33" fmla="*/ 161749 h 328468"/>
                  <a:gd name="connsiteX34" fmla="*/ 106109 w 317452"/>
                  <a:gd name="connsiteY34" fmla="*/ 161308 h 328468"/>
                  <a:gd name="connsiteX35" fmla="*/ 109648 w 317452"/>
                  <a:gd name="connsiteY35" fmla="*/ 161866 h 328468"/>
                  <a:gd name="connsiteX36" fmla="*/ 110272 w 317452"/>
                  <a:gd name="connsiteY36" fmla="*/ 161402 h 328468"/>
                  <a:gd name="connsiteX37" fmla="*/ 110522 w 317452"/>
                  <a:gd name="connsiteY37" fmla="*/ 164622 h 328468"/>
                  <a:gd name="connsiteX38" fmla="*/ 106074 w 317452"/>
                  <a:gd name="connsiteY38" fmla="*/ 170028 h 328468"/>
                  <a:gd name="connsiteX39" fmla="*/ 99484 w 317452"/>
                  <a:gd name="connsiteY39" fmla="*/ 172650 h 328468"/>
                  <a:gd name="connsiteX40" fmla="*/ 107391 w 317452"/>
                  <a:gd name="connsiteY40" fmla="*/ 192309 h 328468"/>
                  <a:gd name="connsiteX41" fmla="*/ 100802 w 317452"/>
                  <a:gd name="connsiteY41" fmla="*/ 211968 h 328468"/>
                  <a:gd name="connsiteX42" fmla="*/ 91576 w 317452"/>
                  <a:gd name="connsiteY42" fmla="*/ 215900 h 328468"/>
                  <a:gd name="connsiteX43" fmla="*/ 59946 w 317452"/>
                  <a:gd name="connsiteY43" fmla="*/ 172650 h 328468"/>
                  <a:gd name="connsiteX44" fmla="*/ 62582 w 317452"/>
                  <a:gd name="connsiteY44" fmla="*/ 171339 h 328468"/>
                  <a:gd name="connsiteX45" fmla="*/ 63900 w 317452"/>
                  <a:gd name="connsiteY45" fmla="*/ 166097 h 328468"/>
                  <a:gd name="connsiteX46" fmla="*/ 62582 w 317452"/>
                  <a:gd name="connsiteY46" fmla="*/ 163475 h 328468"/>
                  <a:gd name="connsiteX47" fmla="*/ 58628 w 317452"/>
                  <a:gd name="connsiteY47" fmla="*/ 162165 h 328468"/>
                  <a:gd name="connsiteX48" fmla="*/ 54674 w 317452"/>
                  <a:gd name="connsiteY48" fmla="*/ 163475 h 328468"/>
                  <a:gd name="connsiteX49" fmla="*/ 42813 w 317452"/>
                  <a:gd name="connsiteY49" fmla="*/ 111051 h 328468"/>
                  <a:gd name="connsiteX50" fmla="*/ 52038 w 317452"/>
                  <a:gd name="connsiteY50" fmla="*/ 107119 h 328468"/>
                  <a:gd name="connsiteX51" fmla="*/ 63900 w 317452"/>
                  <a:gd name="connsiteY51" fmla="*/ 106627 h 328468"/>
                  <a:gd name="connsiteX52" fmla="*/ 221560 w 317452"/>
                  <a:gd name="connsiteY52" fmla="*/ 67725 h 328468"/>
                  <a:gd name="connsiteX53" fmla="*/ 239938 w 317452"/>
                  <a:gd name="connsiteY53" fmla="*/ 67725 h 328468"/>
                  <a:gd name="connsiteX54" fmla="*/ 249127 w 317452"/>
                  <a:gd name="connsiteY54" fmla="*/ 90147 h 328468"/>
                  <a:gd name="connsiteX55" fmla="*/ 249127 w 317452"/>
                  <a:gd name="connsiteY55" fmla="*/ 99380 h 328468"/>
                  <a:gd name="connsiteX56" fmla="*/ 259629 w 317452"/>
                  <a:gd name="connsiteY56" fmla="*/ 162691 h 328468"/>
                  <a:gd name="connsiteX57" fmla="*/ 300324 w 317452"/>
                  <a:gd name="connsiteY57" fmla="*/ 193027 h 328468"/>
                  <a:gd name="connsiteX58" fmla="*/ 304262 w 317452"/>
                  <a:gd name="connsiteY58" fmla="*/ 215450 h 328468"/>
                  <a:gd name="connsiteX59" fmla="*/ 283258 w 317452"/>
                  <a:gd name="connsiteY59" fmla="*/ 219407 h 328468"/>
                  <a:gd name="connsiteX60" fmla="*/ 281946 w 317452"/>
                  <a:gd name="connsiteY60" fmla="*/ 218088 h 328468"/>
                  <a:gd name="connsiteX61" fmla="*/ 236000 w 317452"/>
                  <a:gd name="connsiteY61" fmla="*/ 185113 h 328468"/>
                  <a:gd name="connsiteX62" fmla="*/ 229436 w 317452"/>
                  <a:gd name="connsiteY62" fmla="*/ 174562 h 328468"/>
                  <a:gd name="connsiteX63" fmla="*/ 224185 w 317452"/>
                  <a:gd name="connsiteY63" fmla="*/ 145544 h 328468"/>
                  <a:gd name="connsiteX64" fmla="*/ 196617 w 317452"/>
                  <a:gd name="connsiteY64" fmla="*/ 194346 h 328468"/>
                  <a:gd name="connsiteX65" fmla="*/ 229436 w 317452"/>
                  <a:gd name="connsiteY65" fmla="*/ 243148 h 328468"/>
                  <a:gd name="connsiteX66" fmla="*/ 230749 w 317452"/>
                  <a:gd name="connsiteY66" fmla="*/ 265571 h 328468"/>
                  <a:gd name="connsiteX67" fmla="*/ 195305 w 317452"/>
                  <a:gd name="connsiteY67" fmla="*/ 318329 h 328468"/>
                  <a:gd name="connsiteX68" fmla="*/ 169050 w 317452"/>
                  <a:gd name="connsiteY68" fmla="*/ 323605 h 328468"/>
                  <a:gd name="connsiteX69" fmla="*/ 167737 w 317452"/>
                  <a:gd name="connsiteY69" fmla="*/ 323605 h 328468"/>
                  <a:gd name="connsiteX70" fmla="*/ 162486 w 317452"/>
                  <a:gd name="connsiteY70" fmla="*/ 297226 h 328468"/>
                  <a:gd name="connsiteX71" fmla="*/ 191366 w 317452"/>
                  <a:gd name="connsiteY71" fmla="*/ 255019 h 328468"/>
                  <a:gd name="connsiteX72" fmla="*/ 167737 w 317452"/>
                  <a:gd name="connsiteY72" fmla="*/ 220726 h 328468"/>
                  <a:gd name="connsiteX73" fmla="*/ 70594 w 317452"/>
                  <a:gd name="connsiteY73" fmla="*/ 322286 h 328468"/>
                  <a:gd name="connsiteX74" fmla="*/ 46965 w 317452"/>
                  <a:gd name="connsiteY74" fmla="*/ 326243 h 328468"/>
                  <a:gd name="connsiteX75" fmla="*/ 44339 w 317452"/>
                  <a:gd name="connsiteY75" fmla="*/ 322286 h 328468"/>
                  <a:gd name="connsiteX76" fmla="*/ 43027 w 317452"/>
                  <a:gd name="connsiteY76" fmla="*/ 295907 h 328468"/>
                  <a:gd name="connsiteX77" fmla="*/ 144108 w 317452"/>
                  <a:gd name="connsiteY77" fmla="*/ 189070 h 328468"/>
                  <a:gd name="connsiteX78" fmla="*/ 148046 w 317452"/>
                  <a:gd name="connsiteY78" fmla="*/ 177200 h 328468"/>
                  <a:gd name="connsiteX79" fmla="*/ 190054 w 317452"/>
                  <a:gd name="connsiteY79" fmla="*/ 103337 h 328468"/>
                  <a:gd name="connsiteX80" fmla="*/ 151984 w 317452"/>
                  <a:gd name="connsiteY80" fmla="*/ 107294 h 328468"/>
                  <a:gd name="connsiteX81" fmla="*/ 119166 w 317452"/>
                  <a:gd name="connsiteY81" fmla="*/ 154777 h 328468"/>
                  <a:gd name="connsiteX82" fmla="*/ 110272 w 317452"/>
                  <a:gd name="connsiteY82" fmla="*/ 161402 h 328468"/>
                  <a:gd name="connsiteX83" fmla="*/ 110027 w 317452"/>
                  <a:gd name="connsiteY83" fmla="*/ 158233 h 328468"/>
                  <a:gd name="connsiteX84" fmla="*/ 99484 w 317452"/>
                  <a:gd name="connsiteY84" fmla="*/ 134642 h 328468"/>
                  <a:gd name="connsiteX85" fmla="*/ 95803 w 317452"/>
                  <a:gd name="connsiteY85" fmla="*/ 133422 h 328468"/>
                  <a:gd name="connsiteX86" fmla="*/ 97670 w 317452"/>
                  <a:gd name="connsiteY86" fmla="*/ 130706 h 328468"/>
                  <a:gd name="connsiteX87" fmla="*/ 130980 w 317452"/>
                  <a:gd name="connsiteY87" fmla="*/ 82234 h 328468"/>
                  <a:gd name="connsiteX88" fmla="*/ 141482 w 317452"/>
                  <a:gd name="connsiteY88" fmla="*/ 75639 h 328468"/>
                  <a:gd name="connsiteX89" fmla="*/ 221560 w 317452"/>
                  <a:gd name="connsiteY89" fmla="*/ 67725 h 328468"/>
                  <a:gd name="connsiteX90" fmla="*/ 276970 w 317452"/>
                  <a:gd name="connsiteY90" fmla="*/ 0 h 328468"/>
                  <a:gd name="connsiteX91" fmla="*/ 317452 w 317452"/>
                  <a:gd name="connsiteY91" fmla="*/ 39688 h 328468"/>
                  <a:gd name="connsiteX92" fmla="*/ 276970 w 317452"/>
                  <a:gd name="connsiteY92" fmla="*/ 79376 h 328468"/>
                  <a:gd name="connsiteX93" fmla="*/ 236488 w 317452"/>
                  <a:gd name="connsiteY93" fmla="*/ 39688 h 328468"/>
                  <a:gd name="connsiteX94" fmla="*/ 276970 w 317452"/>
                  <a:gd name="connsiteY94" fmla="*/ 0 h 32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17452" h="328468">
                    <a:moveTo>
                      <a:pt x="94055" y="135965"/>
                    </a:moveTo>
                    <a:lnTo>
                      <a:pt x="94407" y="136055"/>
                    </a:lnTo>
                    <a:cubicBezTo>
                      <a:pt x="100360" y="148902"/>
                      <a:pt x="103337" y="155325"/>
                      <a:pt x="104825" y="158537"/>
                    </a:cubicBezTo>
                    <a:lnTo>
                      <a:pt x="106109" y="161308"/>
                    </a:lnTo>
                    <a:lnTo>
                      <a:pt x="98162" y="160053"/>
                    </a:lnTo>
                    <a:cubicBezTo>
                      <a:pt x="98162" y="160053"/>
                      <a:pt x="96849" y="160053"/>
                      <a:pt x="96849" y="160053"/>
                    </a:cubicBezTo>
                    <a:cubicBezTo>
                      <a:pt x="90285" y="154777"/>
                      <a:pt x="87660" y="144225"/>
                      <a:pt x="92911" y="137630"/>
                    </a:cubicBezTo>
                    <a:cubicBezTo>
                      <a:pt x="92911" y="137630"/>
                      <a:pt x="92911" y="137630"/>
                      <a:pt x="93506" y="136765"/>
                    </a:cubicBezTo>
                    <a:close/>
                    <a:moveTo>
                      <a:pt x="39496" y="115887"/>
                    </a:moveTo>
                    <a:cubicBezTo>
                      <a:pt x="39496" y="115887"/>
                      <a:pt x="39496" y="115887"/>
                      <a:pt x="51437" y="165488"/>
                    </a:cubicBezTo>
                    <a:cubicBezTo>
                      <a:pt x="51437" y="165488"/>
                      <a:pt x="51437" y="165488"/>
                      <a:pt x="48784" y="166793"/>
                    </a:cubicBezTo>
                    <a:cubicBezTo>
                      <a:pt x="47457" y="166793"/>
                      <a:pt x="47457" y="169403"/>
                      <a:pt x="47457" y="170709"/>
                    </a:cubicBezTo>
                    <a:cubicBezTo>
                      <a:pt x="47457" y="170709"/>
                      <a:pt x="47457" y="170709"/>
                      <a:pt x="48784" y="173319"/>
                    </a:cubicBezTo>
                    <a:cubicBezTo>
                      <a:pt x="50111" y="175930"/>
                      <a:pt x="51437" y="175930"/>
                      <a:pt x="52764" y="175930"/>
                    </a:cubicBezTo>
                    <a:lnTo>
                      <a:pt x="55418" y="174625"/>
                    </a:lnTo>
                    <a:cubicBezTo>
                      <a:pt x="55418" y="174625"/>
                      <a:pt x="55418" y="174625"/>
                      <a:pt x="87263" y="216393"/>
                    </a:cubicBezTo>
                    <a:cubicBezTo>
                      <a:pt x="87263" y="216393"/>
                      <a:pt x="87263" y="216393"/>
                      <a:pt x="55418" y="230752"/>
                    </a:cubicBezTo>
                    <a:cubicBezTo>
                      <a:pt x="48784" y="233362"/>
                      <a:pt x="40823" y="230752"/>
                      <a:pt x="38169" y="224225"/>
                    </a:cubicBezTo>
                    <a:cubicBezTo>
                      <a:pt x="38169" y="224225"/>
                      <a:pt x="38169" y="224225"/>
                      <a:pt x="1017" y="147214"/>
                    </a:cubicBezTo>
                    <a:cubicBezTo>
                      <a:pt x="-1637" y="140687"/>
                      <a:pt x="1017" y="132856"/>
                      <a:pt x="7651" y="128940"/>
                    </a:cubicBezTo>
                    <a:cubicBezTo>
                      <a:pt x="7651" y="128940"/>
                      <a:pt x="7651" y="128940"/>
                      <a:pt x="39496" y="115887"/>
                    </a:cubicBezTo>
                    <a:close/>
                    <a:moveTo>
                      <a:pt x="63900" y="106627"/>
                    </a:moveTo>
                    <a:cubicBezTo>
                      <a:pt x="67524" y="108102"/>
                      <a:pt x="70489" y="111051"/>
                      <a:pt x="71807" y="114982"/>
                    </a:cubicBezTo>
                    <a:cubicBezTo>
                      <a:pt x="71807" y="114982"/>
                      <a:pt x="71807" y="114982"/>
                      <a:pt x="81033" y="133331"/>
                    </a:cubicBezTo>
                    <a:cubicBezTo>
                      <a:pt x="81033" y="133331"/>
                      <a:pt x="81033" y="133331"/>
                      <a:pt x="87623" y="130710"/>
                    </a:cubicBezTo>
                    <a:lnTo>
                      <a:pt x="95803" y="133422"/>
                    </a:lnTo>
                    <a:lnTo>
                      <a:pt x="94055" y="135965"/>
                    </a:lnTo>
                    <a:lnTo>
                      <a:pt x="89115" y="134702"/>
                    </a:lnTo>
                    <a:cubicBezTo>
                      <a:pt x="89115" y="134702"/>
                      <a:pt x="89115" y="134702"/>
                      <a:pt x="83823" y="137407"/>
                    </a:cubicBezTo>
                    <a:cubicBezTo>
                      <a:pt x="83823" y="137407"/>
                      <a:pt x="82500" y="137407"/>
                      <a:pt x="82500" y="137407"/>
                    </a:cubicBezTo>
                    <a:cubicBezTo>
                      <a:pt x="82500" y="137407"/>
                      <a:pt x="82500" y="137407"/>
                      <a:pt x="97053" y="169863"/>
                    </a:cubicBezTo>
                    <a:cubicBezTo>
                      <a:pt x="97053" y="169863"/>
                      <a:pt x="97053" y="169863"/>
                      <a:pt x="98375" y="169863"/>
                    </a:cubicBezTo>
                    <a:lnTo>
                      <a:pt x="103667" y="167158"/>
                    </a:lnTo>
                    <a:cubicBezTo>
                      <a:pt x="106313" y="165806"/>
                      <a:pt x="106313" y="163101"/>
                      <a:pt x="106313" y="161749"/>
                    </a:cubicBezTo>
                    <a:lnTo>
                      <a:pt x="106109" y="161308"/>
                    </a:lnTo>
                    <a:lnTo>
                      <a:pt x="109648" y="161866"/>
                    </a:lnTo>
                    <a:lnTo>
                      <a:pt x="110272" y="161402"/>
                    </a:lnTo>
                    <a:lnTo>
                      <a:pt x="110522" y="164622"/>
                    </a:lnTo>
                    <a:cubicBezTo>
                      <a:pt x="109698" y="166752"/>
                      <a:pt x="108051" y="168718"/>
                      <a:pt x="106074" y="170028"/>
                    </a:cubicBezTo>
                    <a:cubicBezTo>
                      <a:pt x="106074" y="170028"/>
                      <a:pt x="106074" y="170028"/>
                      <a:pt x="99484" y="172650"/>
                    </a:cubicBezTo>
                    <a:cubicBezTo>
                      <a:pt x="99484" y="172650"/>
                      <a:pt x="99484" y="172650"/>
                      <a:pt x="107391" y="192309"/>
                    </a:cubicBezTo>
                    <a:cubicBezTo>
                      <a:pt x="111345" y="198862"/>
                      <a:pt x="107391" y="208036"/>
                      <a:pt x="100802" y="211968"/>
                    </a:cubicBezTo>
                    <a:cubicBezTo>
                      <a:pt x="100802" y="211968"/>
                      <a:pt x="100802" y="211968"/>
                      <a:pt x="91576" y="215900"/>
                    </a:cubicBezTo>
                    <a:cubicBezTo>
                      <a:pt x="91576" y="215900"/>
                      <a:pt x="91576" y="215900"/>
                      <a:pt x="59946" y="172650"/>
                    </a:cubicBezTo>
                    <a:cubicBezTo>
                      <a:pt x="59946" y="172650"/>
                      <a:pt x="59946" y="172650"/>
                      <a:pt x="62582" y="171339"/>
                    </a:cubicBezTo>
                    <a:cubicBezTo>
                      <a:pt x="65218" y="170028"/>
                      <a:pt x="65218" y="167407"/>
                      <a:pt x="63900" y="166097"/>
                    </a:cubicBezTo>
                    <a:cubicBezTo>
                      <a:pt x="63900" y="166097"/>
                      <a:pt x="63900" y="166097"/>
                      <a:pt x="62582" y="163475"/>
                    </a:cubicBezTo>
                    <a:cubicBezTo>
                      <a:pt x="62582" y="162165"/>
                      <a:pt x="59946" y="160854"/>
                      <a:pt x="58628" y="162165"/>
                    </a:cubicBezTo>
                    <a:cubicBezTo>
                      <a:pt x="58628" y="162165"/>
                      <a:pt x="58628" y="162165"/>
                      <a:pt x="54674" y="163475"/>
                    </a:cubicBezTo>
                    <a:cubicBezTo>
                      <a:pt x="54674" y="163475"/>
                      <a:pt x="54674" y="163475"/>
                      <a:pt x="42813" y="111051"/>
                    </a:cubicBezTo>
                    <a:cubicBezTo>
                      <a:pt x="42813" y="111051"/>
                      <a:pt x="42813" y="111051"/>
                      <a:pt x="52038" y="107119"/>
                    </a:cubicBezTo>
                    <a:cubicBezTo>
                      <a:pt x="55992" y="105153"/>
                      <a:pt x="60275" y="105153"/>
                      <a:pt x="63900" y="106627"/>
                    </a:cubicBezTo>
                    <a:close/>
                    <a:moveTo>
                      <a:pt x="221560" y="67725"/>
                    </a:moveTo>
                    <a:cubicBezTo>
                      <a:pt x="226810" y="65087"/>
                      <a:pt x="234687" y="65087"/>
                      <a:pt x="239938" y="67725"/>
                    </a:cubicBezTo>
                    <a:cubicBezTo>
                      <a:pt x="247814" y="73001"/>
                      <a:pt x="250440" y="80915"/>
                      <a:pt x="249127" y="90147"/>
                    </a:cubicBezTo>
                    <a:cubicBezTo>
                      <a:pt x="249127" y="92785"/>
                      <a:pt x="249127" y="96742"/>
                      <a:pt x="249127" y="99380"/>
                    </a:cubicBezTo>
                    <a:cubicBezTo>
                      <a:pt x="249127" y="99380"/>
                      <a:pt x="249127" y="99380"/>
                      <a:pt x="259629" y="162691"/>
                    </a:cubicBezTo>
                    <a:cubicBezTo>
                      <a:pt x="259629" y="162691"/>
                      <a:pt x="259629" y="162691"/>
                      <a:pt x="300324" y="193027"/>
                    </a:cubicBezTo>
                    <a:cubicBezTo>
                      <a:pt x="308200" y="198303"/>
                      <a:pt x="309513" y="207536"/>
                      <a:pt x="304262" y="215450"/>
                    </a:cubicBezTo>
                    <a:cubicBezTo>
                      <a:pt x="299011" y="222045"/>
                      <a:pt x="289822" y="223363"/>
                      <a:pt x="283258" y="219407"/>
                    </a:cubicBezTo>
                    <a:cubicBezTo>
                      <a:pt x="283258" y="219407"/>
                      <a:pt x="281946" y="219407"/>
                      <a:pt x="281946" y="218088"/>
                    </a:cubicBezTo>
                    <a:cubicBezTo>
                      <a:pt x="281946" y="218088"/>
                      <a:pt x="281946" y="218088"/>
                      <a:pt x="236000" y="185113"/>
                    </a:cubicBezTo>
                    <a:cubicBezTo>
                      <a:pt x="232061" y="182475"/>
                      <a:pt x="230749" y="178518"/>
                      <a:pt x="229436" y="174562"/>
                    </a:cubicBezTo>
                    <a:cubicBezTo>
                      <a:pt x="229436" y="174562"/>
                      <a:pt x="229436" y="174562"/>
                      <a:pt x="224185" y="145544"/>
                    </a:cubicBezTo>
                    <a:cubicBezTo>
                      <a:pt x="224185" y="145544"/>
                      <a:pt x="224185" y="145544"/>
                      <a:pt x="196617" y="194346"/>
                    </a:cubicBezTo>
                    <a:cubicBezTo>
                      <a:pt x="196617" y="194346"/>
                      <a:pt x="196617" y="194346"/>
                      <a:pt x="229436" y="243148"/>
                    </a:cubicBezTo>
                    <a:cubicBezTo>
                      <a:pt x="234687" y="249743"/>
                      <a:pt x="234687" y="258976"/>
                      <a:pt x="230749" y="265571"/>
                    </a:cubicBezTo>
                    <a:cubicBezTo>
                      <a:pt x="230749" y="265571"/>
                      <a:pt x="230749" y="265571"/>
                      <a:pt x="195305" y="318329"/>
                    </a:cubicBezTo>
                    <a:cubicBezTo>
                      <a:pt x="188741" y="326243"/>
                      <a:pt x="178239" y="328881"/>
                      <a:pt x="169050" y="323605"/>
                    </a:cubicBezTo>
                    <a:cubicBezTo>
                      <a:pt x="169050" y="323605"/>
                      <a:pt x="169050" y="323605"/>
                      <a:pt x="167737" y="323605"/>
                    </a:cubicBezTo>
                    <a:cubicBezTo>
                      <a:pt x="159861" y="318329"/>
                      <a:pt x="157235" y="305140"/>
                      <a:pt x="162486" y="297226"/>
                    </a:cubicBezTo>
                    <a:cubicBezTo>
                      <a:pt x="162486" y="297226"/>
                      <a:pt x="162486" y="297226"/>
                      <a:pt x="191366" y="255019"/>
                    </a:cubicBezTo>
                    <a:cubicBezTo>
                      <a:pt x="191366" y="255019"/>
                      <a:pt x="191366" y="255019"/>
                      <a:pt x="167737" y="220726"/>
                    </a:cubicBezTo>
                    <a:cubicBezTo>
                      <a:pt x="167737" y="220726"/>
                      <a:pt x="167737" y="220726"/>
                      <a:pt x="70594" y="322286"/>
                    </a:cubicBezTo>
                    <a:cubicBezTo>
                      <a:pt x="65343" y="328881"/>
                      <a:pt x="54841" y="330200"/>
                      <a:pt x="46965" y="326243"/>
                    </a:cubicBezTo>
                    <a:cubicBezTo>
                      <a:pt x="45652" y="324924"/>
                      <a:pt x="44339" y="323605"/>
                      <a:pt x="44339" y="322286"/>
                    </a:cubicBezTo>
                    <a:cubicBezTo>
                      <a:pt x="36463" y="315691"/>
                      <a:pt x="36463" y="303821"/>
                      <a:pt x="43027" y="295907"/>
                    </a:cubicBezTo>
                    <a:cubicBezTo>
                      <a:pt x="43027" y="295907"/>
                      <a:pt x="43027" y="295907"/>
                      <a:pt x="144108" y="189070"/>
                    </a:cubicBezTo>
                    <a:cubicBezTo>
                      <a:pt x="144108" y="185113"/>
                      <a:pt x="145421" y="181156"/>
                      <a:pt x="148046" y="177200"/>
                    </a:cubicBezTo>
                    <a:cubicBezTo>
                      <a:pt x="148046" y="177200"/>
                      <a:pt x="148046" y="177200"/>
                      <a:pt x="190054" y="103337"/>
                    </a:cubicBezTo>
                    <a:cubicBezTo>
                      <a:pt x="190054" y="103337"/>
                      <a:pt x="190054" y="103337"/>
                      <a:pt x="151984" y="107294"/>
                    </a:cubicBezTo>
                    <a:cubicBezTo>
                      <a:pt x="151984" y="107294"/>
                      <a:pt x="151984" y="107294"/>
                      <a:pt x="119166" y="154777"/>
                    </a:cubicBezTo>
                    <a:lnTo>
                      <a:pt x="110272" y="161402"/>
                    </a:lnTo>
                    <a:lnTo>
                      <a:pt x="110027" y="158233"/>
                    </a:lnTo>
                    <a:cubicBezTo>
                      <a:pt x="99484" y="134642"/>
                      <a:pt x="99484" y="134642"/>
                      <a:pt x="99484" y="134642"/>
                    </a:cubicBezTo>
                    <a:lnTo>
                      <a:pt x="95803" y="133422"/>
                    </a:lnTo>
                    <a:lnTo>
                      <a:pt x="97670" y="130706"/>
                    </a:lnTo>
                    <a:cubicBezTo>
                      <a:pt x="102428" y="123781"/>
                      <a:pt x="111946" y="109932"/>
                      <a:pt x="130980" y="82234"/>
                    </a:cubicBezTo>
                    <a:cubicBezTo>
                      <a:pt x="133606" y="78277"/>
                      <a:pt x="137544" y="75639"/>
                      <a:pt x="141482" y="75639"/>
                    </a:cubicBezTo>
                    <a:cubicBezTo>
                      <a:pt x="141482" y="75639"/>
                      <a:pt x="141482" y="75639"/>
                      <a:pt x="221560" y="67725"/>
                    </a:cubicBezTo>
                    <a:close/>
                    <a:moveTo>
                      <a:pt x="276970" y="0"/>
                    </a:moveTo>
                    <a:cubicBezTo>
                      <a:pt x="299328" y="0"/>
                      <a:pt x="317452" y="17769"/>
                      <a:pt x="317452" y="39688"/>
                    </a:cubicBezTo>
                    <a:cubicBezTo>
                      <a:pt x="317452" y="61607"/>
                      <a:pt x="299328" y="79376"/>
                      <a:pt x="276970" y="79376"/>
                    </a:cubicBezTo>
                    <a:cubicBezTo>
                      <a:pt x="254612" y="79376"/>
                      <a:pt x="236488" y="61607"/>
                      <a:pt x="236488" y="39688"/>
                    </a:cubicBezTo>
                    <a:cubicBezTo>
                      <a:pt x="236488" y="17769"/>
                      <a:pt x="254612" y="0"/>
                      <a:pt x="2769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5620C5C-3256-F138-767F-7AAE144E9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2325" y="3447935"/>
              <a:ext cx="468486" cy="438561"/>
            </a:xfrm>
            <a:custGeom>
              <a:avLst/>
              <a:gdLst>
                <a:gd name="connsiteX0" fmla="*/ 241311 w 331352"/>
                <a:gd name="connsiteY0" fmla="*/ 265737 h 310187"/>
                <a:gd name="connsiteX1" fmla="*/ 227023 w 331352"/>
                <a:gd name="connsiteY1" fmla="*/ 280025 h 310187"/>
                <a:gd name="connsiteX2" fmla="*/ 241311 w 331352"/>
                <a:gd name="connsiteY2" fmla="*/ 294313 h 310187"/>
                <a:gd name="connsiteX3" fmla="*/ 255599 w 331352"/>
                <a:gd name="connsiteY3" fmla="*/ 280025 h 310187"/>
                <a:gd name="connsiteX4" fmla="*/ 241311 w 331352"/>
                <a:gd name="connsiteY4" fmla="*/ 265737 h 310187"/>
                <a:gd name="connsiteX5" fmla="*/ 125424 w 331352"/>
                <a:gd name="connsiteY5" fmla="*/ 265737 h 310187"/>
                <a:gd name="connsiteX6" fmla="*/ 111136 w 331352"/>
                <a:gd name="connsiteY6" fmla="*/ 280025 h 310187"/>
                <a:gd name="connsiteX7" fmla="*/ 125424 w 331352"/>
                <a:gd name="connsiteY7" fmla="*/ 294313 h 310187"/>
                <a:gd name="connsiteX8" fmla="*/ 139712 w 331352"/>
                <a:gd name="connsiteY8" fmla="*/ 280025 h 310187"/>
                <a:gd name="connsiteX9" fmla="*/ 125424 w 331352"/>
                <a:gd name="connsiteY9" fmla="*/ 265737 h 310187"/>
                <a:gd name="connsiteX10" fmla="*/ 242898 w 331352"/>
                <a:gd name="connsiteY10" fmla="*/ 168899 h 310187"/>
                <a:gd name="connsiteX11" fmla="*/ 242898 w 331352"/>
                <a:gd name="connsiteY11" fmla="*/ 192712 h 310187"/>
                <a:gd name="connsiteX12" fmla="*/ 268298 w 331352"/>
                <a:gd name="connsiteY12" fmla="*/ 192712 h 310187"/>
                <a:gd name="connsiteX13" fmla="*/ 276236 w 331352"/>
                <a:gd name="connsiteY13" fmla="*/ 168899 h 310187"/>
                <a:gd name="connsiteX14" fmla="*/ 173048 w 331352"/>
                <a:gd name="connsiteY14" fmla="*/ 168899 h 310187"/>
                <a:gd name="connsiteX15" fmla="*/ 173048 w 331352"/>
                <a:gd name="connsiteY15" fmla="*/ 192712 h 310187"/>
                <a:gd name="connsiteX16" fmla="*/ 222261 w 331352"/>
                <a:gd name="connsiteY16" fmla="*/ 192712 h 310187"/>
                <a:gd name="connsiteX17" fmla="*/ 222261 w 331352"/>
                <a:gd name="connsiteY17" fmla="*/ 168899 h 310187"/>
                <a:gd name="connsiteX18" fmla="*/ 120661 w 331352"/>
                <a:gd name="connsiteY18" fmla="*/ 168899 h 310187"/>
                <a:gd name="connsiteX19" fmla="*/ 128598 w 331352"/>
                <a:gd name="connsiteY19" fmla="*/ 192712 h 310187"/>
                <a:gd name="connsiteX20" fmla="*/ 152411 w 331352"/>
                <a:gd name="connsiteY20" fmla="*/ 192712 h 310187"/>
                <a:gd name="connsiteX21" fmla="*/ 152411 w 331352"/>
                <a:gd name="connsiteY21" fmla="*/ 168899 h 310187"/>
                <a:gd name="connsiteX22" fmla="*/ 242898 w 331352"/>
                <a:gd name="connsiteY22" fmla="*/ 119687 h 310187"/>
                <a:gd name="connsiteX23" fmla="*/ 242898 w 331352"/>
                <a:gd name="connsiteY23" fmla="*/ 148262 h 310187"/>
                <a:gd name="connsiteX24" fmla="*/ 282586 w 331352"/>
                <a:gd name="connsiteY24" fmla="*/ 148262 h 310187"/>
                <a:gd name="connsiteX25" fmla="*/ 290523 w 331352"/>
                <a:gd name="connsiteY25" fmla="*/ 119687 h 310187"/>
                <a:gd name="connsiteX26" fmla="*/ 173048 w 331352"/>
                <a:gd name="connsiteY26" fmla="*/ 119687 h 310187"/>
                <a:gd name="connsiteX27" fmla="*/ 173048 w 331352"/>
                <a:gd name="connsiteY27" fmla="*/ 148262 h 310187"/>
                <a:gd name="connsiteX28" fmla="*/ 222261 w 331352"/>
                <a:gd name="connsiteY28" fmla="*/ 148262 h 310187"/>
                <a:gd name="connsiteX29" fmla="*/ 222261 w 331352"/>
                <a:gd name="connsiteY29" fmla="*/ 119687 h 310187"/>
                <a:gd name="connsiteX30" fmla="*/ 103198 w 331352"/>
                <a:gd name="connsiteY30" fmla="*/ 119687 h 310187"/>
                <a:gd name="connsiteX31" fmla="*/ 112723 w 331352"/>
                <a:gd name="connsiteY31" fmla="*/ 148262 h 310187"/>
                <a:gd name="connsiteX32" fmla="*/ 152411 w 331352"/>
                <a:gd name="connsiteY32" fmla="*/ 148262 h 310187"/>
                <a:gd name="connsiteX33" fmla="*/ 152411 w 331352"/>
                <a:gd name="connsiteY33" fmla="*/ 119687 h 310187"/>
                <a:gd name="connsiteX34" fmla="*/ 242898 w 331352"/>
                <a:gd name="connsiteY34" fmla="*/ 75237 h 310187"/>
                <a:gd name="connsiteX35" fmla="*/ 242898 w 331352"/>
                <a:gd name="connsiteY35" fmla="*/ 99050 h 310187"/>
                <a:gd name="connsiteX36" fmla="*/ 296873 w 331352"/>
                <a:gd name="connsiteY36" fmla="*/ 99050 h 310187"/>
                <a:gd name="connsiteX37" fmla="*/ 304811 w 331352"/>
                <a:gd name="connsiteY37" fmla="*/ 75237 h 310187"/>
                <a:gd name="connsiteX38" fmla="*/ 173048 w 331352"/>
                <a:gd name="connsiteY38" fmla="*/ 75237 h 310187"/>
                <a:gd name="connsiteX39" fmla="*/ 173048 w 331352"/>
                <a:gd name="connsiteY39" fmla="*/ 99050 h 310187"/>
                <a:gd name="connsiteX40" fmla="*/ 222261 w 331352"/>
                <a:gd name="connsiteY40" fmla="*/ 99050 h 310187"/>
                <a:gd name="connsiteX41" fmla="*/ 222261 w 331352"/>
                <a:gd name="connsiteY41" fmla="*/ 75237 h 310187"/>
                <a:gd name="connsiteX42" fmla="*/ 87323 w 331352"/>
                <a:gd name="connsiteY42" fmla="*/ 75237 h 310187"/>
                <a:gd name="connsiteX43" fmla="*/ 95261 w 331352"/>
                <a:gd name="connsiteY43" fmla="*/ 99050 h 310187"/>
                <a:gd name="connsiteX44" fmla="*/ 152411 w 331352"/>
                <a:gd name="connsiteY44" fmla="*/ 99050 h 310187"/>
                <a:gd name="connsiteX45" fmla="*/ 152411 w 331352"/>
                <a:gd name="connsiteY45" fmla="*/ 75237 h 310187"/>
                <a:gd name="connsiteX46" fmla="*/ 13989 w 331352"/>
                <a:gd name="connsiteY46" fmla="*/ 328 h 310187"/>
                <a:gd name="connsiteX47" fmla="*/ 64579 w 331352"/>
                <a:gd name="connsiteY47" fmla="*/ 19694 h 310187"/>
                <a:gd name="connsiteX48" fmla="*/ 69768 w 331352"/>
                <a:gd name="connsiteY48" fmla="*/ 26149 h 310187"/>
                <a:gd name="connsiteX49" fmla="*/ 80145 w 331352"/>
                <a:gd name="connsiteY49" fmla="*/ 54553 h 310187"/>
                <a:gd name="connsiteX50" fmla="*/ 81442 w 331352"/>
                <a:gd name="connsiteY50" fmla="*/ 54553 h 310187"/>
                <a:gd name="connsiteX51" fmla="*/ 321421 w 331352"/>
                <a:gd name="connsiteY51" fmla="*/ 54553 h 310187"/>
                <a:gd name="connsiteX52" fmla="*/ 329204 w 331352"/>
                <a:gd name="connsiteY52" fmla="*/ 58426 h 310187"/>
                <a:gd name="connsiteX53" fmla="*/ 330501 w 331352"/>
                <a:gd name="connsiteY53" fmla="*/ 68755 h 310187"/>
                <a:gd name="connsiteX54" fmla="*/ 286397 w 331352"/>
                <a:gd name="connsiteY54" fmla="*/ 205610 h 310187"/>
                <a:gd name="connsiteX55" fmla="*/ 276019 w 331352"/>
                <a:gd name="connsiteY55" fmla="*/ 213356 h 310187"/>
                <a:gd name="connsiteX56" fmla="*/ 120358 w 331352"/>
                <a:gd name="connsiteY56" fmla="*/ 213356 h 310187"/>
                <a:gd name="connsiteX57" fmla="*/ 116466 w 331352"/>
                <a:gd name="connsiteY57" fmla="*/ 212065 h 310187"/>
                <a:gd name="connsiteX58" fmla="*/ 106089 w 331352"/>
                <a:gd name="connsiteY58" fmla="*/ 240469 h 310187"/>
                <a:gd name="connsiteX59" fmla="*/ 276019 w 331352"/>
                <a:gd name="connsiteY59" fmla="*/ 240469 h 310187"/>
                <a:gd name="connsiteX60" fmla="*/ 285100 w 331352"/>
                <a:gd name="connsiteY60" fmla="*/ 248215 h 310187"/>
                <a:gd name="connsiteX61" fmla="*/ 276019 w 331352"/>
                <a:gd name="connsiteY61" fmla="*/ 257253 h 310187"/>
                <a:gd name="connsiteX62" fmla="*/ 266939 w 331352"/>
                <a:gd name="connsiteY62" fmla="*/ 257253 h 310187"/>
                <a:gd name="connsiteX63" fmla="*/ 274722 w 331352"/>
                <a:gd name="connsiteY63" fmla="*/ 279201 h 310187"/>
                <a:gd name="connsiteX64" fmla="*/ 242293 w 331352"/>
                <a:gd name="connsiteY64" fmla="*/ 310187 h 310187"/>
                <a:gd name="connsiteX65" fmla="*/ 211160 w 331352"/>
                <a:gd name="connsiteY65" fmla="*/ 279201 h 310187"/>
                <a:gd name="connsiteX66" fmla="*/ 218943 w 331352"/>
                <a:gd name="connsiteY66" fmla="*/ 257253 h 310187"/>
                <a:gd name="connsiteX67" fmla="*/ 148896 w 331352"/>
                <a:gd name="connsiteY67" fmla="*/ 257253 h 310187"/>
                <a:gd name="connsiteX68" fmla="*/ 157976 w 331352"/>
                <a:gd name="connsiteY68" fmla="*/ 279201 h 310187"/>
                <a:gd name="connsiteX69" fmla="*/ 125547 w 331352"/>
                <a:gd name="connsiteY69" fmla="*/ 310187 h 310187"/>
                <a:gd name="connsiteX70" fmla="*/ 93117 w 331352"/>
                <a:gd name="connsiteY70" fmla="*/ 279201 h 310187"/>
                <a:gd name="connsiteX71" fmla="*/ 102197 w 331352"/>
                <a:gd name="connsiteY71" fmla="*/ 257253 h 310187"/>
                <a:gd name="connsiteX72" fmla="*/ 93117 w 331352"/>
                <a:gd name="connsiteY72" fmla="*/ 257253 h 310187"/>
                <a:gd name="connsiteX73" fmla="*/ 86631 w 331352"/>
                <a:gd name="connsiteY73" fmla="*/ 253380 h 310187"/>
                <a:gd name="connsiteX74" fmla="*/ 85334 w 331352"/>
                <a:gd name="connsiteY74" fmla="*/ 245633 h 310187"/>
                <a:gd name="connsiteX75" fmla="*/ 100900 w 331352"/>
                <a:gd name="connsiteY75" fmla="*/ 201737 h 310187"/>
                <a:gd name="connsiteX76" fmla="*/ 107386 w 331352"/>
                <a:gd name="connsiteY76" fmla="*/ 196572 h 310187"/>
                <a:gd name="connsiteX77" fmla="*/ 51607 w 331352"/>
                <a:gd name="connsiteY77" fmla="*/ 37769 h 310187"/>
                <a:gd name="connsiteX78" fmla="*/ 6206 w 331352"/>
                <a:gd name="connsiteY78" fmla="*/ 19694 h 310187"/>
                <a:gd name="connsiteX79" fmla="*/ 1017 w 331352"/>
                <a:gd name="connsiteY79" fmla="*/ 6783 h 310187"/>
                <a:gd name="connsiteX80" fmla="*/ 13989 w 331352"/>
                <a:gd name="connsiteY80" fmla="*/ 328 h 31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1352" h="310187">
                  <a:moveTo>
                    <a:pt x="241311" y="265737"/>
                  </a:moveTo>
                  <a:cubicBezTo>
                    <a:pt x="233420" y="265737"/>
                    <a:pt x="227023" y="272134"/>
                    <a:pt x="227023" y="280025"/>
                  </a:cubicBezTo>
                  <a:cubicBezTo>
                    <a:pt x="227023" y="287916"/>
                    <a:pt x="233420" y="294313"/>
                    <a:pt x="241311" y="294313"/>
                  </a:cubicBezTo>
                  <a:cubicBezTo>
                    <a:pt x="249202" y="294313"/>
                    <a:pt x="255599" y="287916"/>
                    <a:pt x="255599" y="280025"/>
                  </a:cubicBezTo>
                  <a:cubicBezTo>
                    <a:pt x="255599" y="272134"/>
                    <a:pt x="249202" y="265737"/>
                    <a:pt x="241311" y="265737"/>
                  </a:cubicBezTo>
                  <a:close/>
                  <a:moveTo>
                    <a:pt x="125424" y="265737"/>
                  </a:moveTo>
                  <a:cubicBezTo>
                    <a:pt x="117533" y="265737"/>
                    <a:pt x="111136" y="272134"/>
                    <a:pt x="111136" y="280025"/>
                  </a:cubicBezTo>
                  <a:cubicBezTo>
                    <a:pt x="111136" y="287916"/>
                    <a:pt x="117533" y="294313"/>
                    <a:pt x="125424" y="294313"/>
                  </a:cubicBezTo>
                  <a:cubicBezTo>
                    <a:pt x="133315" y="294313"/>
                    <a:pt x="139712" y="287916"/>
                    <a:pt x="139712" y="280025"/>
                  </a:cubicBezTo>
                  <a:cubicBezTo>
                    <a:pt x="139712" y="272134"/>
                    <a:pt x="133315" y="265737"/>
                    <a:pt x="125424" y="265737"/>
                  </a:cubicBezTo>
                  <a:close/>
                  <a:moveTo>
                    <a:pt x="242898" y="168899"/>
                  </a:moveTo>
                  <a:lnTo>
                    <a:pt x="242898" y="192712"/>
                  </a:lnTo>
                  <a:lnTo>
                    <a:pt x="268298" y="192712"/>
                  </a:lnTo>
                  <a:lnTo>
                    <a:pt x="276236" y="168899"/>
                  </a:lnTo>
                  <a:close/>
                  <a:moveTo>
                    <a:pt x="173048" y="168899"/>
                  </a:moveTo>
                  <a:lnTo>
                    <a:pt x="173048" y="192712"/>
                  </a:lnTo>
                  <a:lnTo>
                    <a:pt x="222261" y="192712"/>
                  </a:lnTo>
                  <a:lnTo>
                    <a:pt x="222261" y="168899"/>
                  </a:lnTo>
                  <a:close/>
                  <a:moveTo>
                    <a:pt x="120661" y="168899"/>
                  </a:moveTo>
                  <a:lnTo>
                    <a:pt x="128598" y="192712"/>
                  </a:lnTo>
                  <a:lnTo>
                    <a:pt x="152411" y="192712"/>
                  </a:lnTo>
                  <a:lnTo>
                    <a:pt x="152411" y="168899"/>
                  </a:lnTo>
                  <a:close/>
                  <a:moveTo>
                    <a:pt x="242898" y="119687"/>
                  </a:moveTo>
                  <a:lnTo>
                    <a:pt x="242898" y="148262"/>
                  </a:lnTo>
                  <a:lnTo>
                    <a:pt x="282586" y="148262"/>
                  </a:lnTo>
                  <a:lnTo>
                    <a:pt x="290523" y="119687"/>
                  </a:lnTo>
                  <a:close/>
                  <a:moveTo>
                    <a:pt x="173048" y="119687"/>
                  </a:moveTo>
                  <a:lnTo>
                    <a:pt x="173048" y="148262"/>
                  </a:lnTo>
                  <a:lnTo>
                    <a:pt x="222261" y="148262"/>
                  </a:lnTo>
                  <a:lnTo>
                    <a:pt x="222261" y="119687"/>
                  </a:lnTo>
                  <a:close/>
                  <a:moveTo>
                    <a:pt x="103198" y="119687"/>
                  </a:moveTo>
                  <a:lnTo>
                    <a:pt x="112723" y="148262"/>
                  </a:lnTo>
                  <a:lnTo>
                    <a:pt x="152411" y="148262"/>
                  </a:lnTo>
                  <a:lnTo>
                    <a:pt x="152411" y="119687"/>
                  </a:lnTo>
                  <a:close/>
                  <a:moveTo>
                    <a:pt x="242898" y="75237"/>
                  </a:moveTo>
                  <a:lnTo>
                    <a:pt x="242898" y="99050"/>
                  </a:lnTo>
                  <a:lnTo>
                    <a:pt x="296873" y="99050"/>
                  </a:lnTo>
                  <a:lnTo>
                    <a:pt x="304811" y="75237"/>
                  </a:lnTo>
                  <a:close/>
                  <a:moveTo>
                    <a:pt x="173048" y="75237"/>
                  </a:moveTo>
                  <a:lnTo>
                    <a:pt x="173048" y="99050"/>
                  </a:lnTo>
                  <a:lnTo>
                    <a:pt x="222261" y="99050"/>
                  </a:lnTo>
                  <a:lnTo>
                    <a:pt x="222261" y="75237"/>
                  </a:lnTo>
                  <a:close/>
                  <a:moveTo>
                    <a:pt x="87323" y="75237"/>
                  </a:moveTo>
                  <a:lnTo>
                    <a:pt x="95261" y="99050"/>
                  </a:lnTo>
                  <a:lnTo>
                    <a:pt x="152411" y="99050"/>
                  </a:lnTo>
                  <a:lnTo>
                    <a:pt x="152411" y="75237"/>
                  </a:lnTo>
                  <a:close/>
                  <a:moveTo>
                    <a:pt x="13989" y="328"/>
                  </a:moveTo>
                  <a:cubicBezTo>
                    <a:pt x="13989" y="328"/>
                    <a:pt x="13989" y="328"/>
                    <a:pt x="64579" y="19694"/>
                  </a:cubicBezTo>
                  <a:cubicBezTo>
                    <a:pt x="67173" y="20985"/>
                    <a:pt x="68471" y="23567"/>
                    <a:pt x="69768" y="26149"/>
                  </a:cubicBezTo>
                  <a:cubicBezTo>
                    <a:pt x="69768" y="26149"/>
                    <a:pt x="69768" y="26149"/>
                    <a:pt x="80145" y="54553"/>
                  </a:cubicBezTo>
                  <a:cubicBezTo>
                    <a:pt x="80145" y="54553"/>
                    <a:pt x="81442" y="54553"/>
                    <a:pt x="81442" y="54553"/>
                  </a:cubicBezTo>
                  <a:cubicBezTo>
                    <a:pt x="81442" y="54553"/>
                    <a:pt x="81442" y="54553"/>
                    <a:pt x="321421" y="54553"/>
                  </a:cubicBezTo>
                  <a:cubicBezTo>
                    <a:pt x="324015" y="54553"/>
                    <a:pt x="327907" y="55844"/>
                    <a:pt x="329204" y="58426"/>
                  </a:cubicBezTo>
                  <a:cubicBezTo>
                    <a:pt x="331798" y="62300"/>
                    <a:pt x="331798" y="64882"/>
                    <a:pt x="330501" y="68755"/>
                  </a:cubicBezTo>
                  <a:cubicBezTo>
                    <a:pt x="330501" y="68755"/>
                    <a:pt x="330501" y="68755"/>
                    <a:pt x="286397" y="205610"/>
                  </a:cubicBezTo>
                  <a:cubicBezTo>
                    <a:pt x="285100" y="210774"/>
                    <a:pt x="281208" y="213356"/>
                    <a:pt x="276019" y="213356"/>
                  </a:cubicBezTo>
                  <a:cubicBezTo>
                    <a:pt x="276019" y="213356"/>
                    <a:pt x="276019" y="213356"/>
                    <a:pt x="120358" y="213356"/>
                  </a:cubicBezTo>
                  <a:cubicBezTo>
                    <a:pt x="119061" y="213356"/>
                    <a:pt x="117763" y="213356"/>
                    <a:pt x="116466" y="212065"/>
                  </a:cubicBezTo>
                  <a:cubicBezTo>
                    <a:pt x="116466" y="212065"/>
                    <a:pt x="116466" y="212065"/>
                    <a:pt x="106089" y="240469"/>
                  </a:cubicBezTo>
                  <a:cubicBezTo>
                    <a:pt x="106089" y="240469"/>
                    <a:pt x="106089" y="240469"/>
                    <a:pt x="276019" y="240469"/>
                  </a:cubicBezTo>
                  <a:cubicBezTo>
                    <a:pt x="281208" y="240469"/>
                    <a:pt x="285100" y="244342"/>
                    <a:pt x="285100" y="248215"/>
                  </a:cubicBezTo>
                  <a:cubicBezTo>
                    <a:pt x="285100" y="253380"/>
                    <a:pt x="281208" y="257253"/>
                    <a:pt x="276019" y="257253"/>
                  </a:cubicBezTo>
                  <a:cubicBezTo>
                    <a:pt x="276019" y="257253"/>
                    <a:pt x="276019" y="257253"/>
                    <a:pt x="266939" y="257253"/>
                  </a:cubicBezTo>
                  <a:cubicBezTo>
                    <a:pt x="272128" y="263708"/>
                    <a:pt x="274722" y="270164"/>
                    <a:pt x="274722" y="279201"/>
                  </a:cubicBezTo>
                  <a:cubicBezTo>
                    <a:pt x="274722" y="295985"/>
                    <a:pt x="260453" y="310187"/>
                    <a:pt x="242293" y="310187"/>
                  </a:cubicBezTo>
                  <a:cubicBezTo>
                    <a:pt x="225429" y="310187"/>
                    <a:pt x="211160" y="295985"/>
                    <a:pt x="211160" y="279201"/>
                  </a:cubicBezTo>
                  <a:cubicBezTo>
                    <a:pt x="211160" y="270164"/>
                    <a:pt x="213755" y="263708"/>
                    <a:pt x="218943" y="257253"/>
                  </a:cubicBezTo>
                  <a:cubicBezTo>
                    <a:pt x="218943" y="257253"/>
                    <a:pt x="218943" y="257253"/>
                    <a:pt x="148896" y="257253"/>
                  </a:cubicBezTo>
                  <a:cubicBezTo>
                    <a:pt x="154084" y="263708"/>
                    <a:pt x="157976" y="270164"/>
                    <a:pt x="157976" y="279201"/>
                  </a:cubicBezTo>
                  <a:cubicBezTo>
                    <a:pt x="157976" y="295985"/>
                    <a:pt x="143707" y="310187"/>
                    <a:pt x="125547" y="310187"/>
                  </a:cubicBezTo>
                  <a:cubicBezTo>
                    <a:pt x="108683" y="310187"/>
                    <a:pt x="93117" y="295985"/>
                    <a:pt x="93117" y="279201"/>
                  </a:cubicBezTo>
                  <a:cubicBezTo>
                    <a:pt x="93117" y="270164"/>
                    <a:pt x="97009" y="263708"/>
                    <a:pt x="102197" y="257253"/>
                  </a:cubicBezTo>
                  <a:cubicBezTo>
                    <a:pt x="102197" y="257253"/>
                    <a:pt x="102197" y="257253"/>
                    <a:pt x="93117" y="257253"/>
                  </a:cubicBezTo>
                  <a:cubicBezTo>
                    <a:pt x="90523" y="257253"/>
                    <a:pt x="87928" y="255962"/>
                    <a:pt x="86631" y="253380"/>
                  </a:cubicBezTo>
                  <a:cubicBezTo>
                    <a:pt x="85334" y="252089"/>
                    <a:pt x="84037" y="248215"/>
                    <a:pt x="85334" y="245633"/>
                  </a:cubicBezTo>
                  <a:cubicBezTo>
                    <a:pt x="85334" y="245633"/>
                    <a:pt x="85334" y="245633"/>
                    <a:pt x="100900" y="201737"/>
                  </a:cubicBezTo>
                  <a:cubicBezTo>
                    <a:pt x="102197" y="199154"/>
                    <a:pt x="104792" y="196572"/>
                    <a:pt x="107386" y="196572"/>
                  </a:cubicBezTo>
                  <a:cubicBezTo>
                    <a:pt x="107386" y="196572"/>
                    <a:pt x="107386" y="196572"/>
                    <a:pt x="51607" y="37769"/>
                  </a:cubicBezTo>
                  <a:cubicBezTo>
                    <a:pt x="51607" y="37769"/>
                    <a:pt x="51607" y="37769"/>
                    <a:pt x="6206" y="19694"/>
                  </a:cubicBezTo>
                  <a:cubicBezTo>
                    <a:pt x="1017" y="18403"/>
                    <a:pt x="-1577" y="11948"/>
                    <a:pt x="1017" y="6783"/>
                  </a:cubicBezTo>
                  <a:cubicBezTo>
                    <a:pt x="2315" y="1619"/>
                    <a:pt x="8800" y="-963"/>
                    <a:pt x="13989" y="3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AF2A50C-4A28-DB2C-274B-FFB9E08E7D06}"/>
              </a:ext>
            </a:extLst>
          </p:cNvPr>
          <p:cNvGrpSpPr/>
          <p:nvPr/>
        </p:nvGrpSpPr>
        <p:grpSpPr>
          <a:xfrm>
            <a:off x="511116" y="1556093"/>
            <a:ext cx="2520030" cy="691811"/>
            <a:chOff x="8851559" y="2037077"/>
            <a:chExt cx="2520030" cy="69181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C3FFF83-7ED0-B58A-6248-268B22D620A8}"/>
                </a:ext>
              </a:extLst>
            </p:cNvPr>
            <p:cNvSpPr txBox="1"/>
            <p:nvPr/>
          </p:nvSpPr>
          <p:spPr>
            <a:xfrm>
              <a:off x="9888107" y="2037077"/>
              <a:ext cx="138943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C895542-9424-C099-B121-8C4CA77E8F50}"/>
                </a:ext>
              </a:extLst>
            </p:cNvPr>
            <p:cNvSpPr txBox="1"/>
            <p:nvPr/>
          </p:nvSpPr>
          <p:spPr>
            <a:xfrm>
              <a:off x="8851559" y="2239330"/>
              <a:ext cx="2520030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B130704-464E-69C5-C3E0-1AD1BF19365F}"/>
              </a:ext>
            </a:extLst>
          </p:cNvPr>
          <p:cNvGrpSpPr/>
          <p:nvPr/>
        </p:nvGrpSpPr>
        <p:grpSpPr>
          <a:xfrm>
            <a:off x="6065492" y="1556093"/>
            <a:ext cx="2520030" cy="691811"/>
            <a:chOff x="8851559" y="2037077"/>
            <a:chExt cx="2520030" cy="691811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963B016-79EC-8720-6BBD-D36DA21E66C1}"/>
                </a:ext>
              </a:extLst>
            </p:cNvPr>
            <p:cNvSpPr txBox="1"/>
            <p:nvPr/>
          </p:nvSpPr>
          <p:spPr>
            <a:xfrm>
              <a:off x="8935462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E9977F1-3252-FE3B-5B89-C9C9045AB82C}"/>
                </a:ext>
              </a:extLst>
            </p:cNvPr>
            <p:cNvSpPr txBox="1"/>
            <p:nvPr/>
          </p:nvSpPr>
          <p:spPr>
            <a:xfrm>
              <a:off x="8851559" y="2239330"/>
              <a:ext cx="2520030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DF4CF38-C292-213F-363F-FD65ABBB26CB}"/>
              </a:ext>
            </a:extLst>
          </p:cNvPr>
          <p:cNvGrpSpPr/>
          <p:nvPr/>
        </p:nvGrpSpPr>
        <p:grpSpPr>
          <a:xfrm>
            <a:off x="511116" y="3413903"/>
            <a:ext cx="2520030" cy="691811"/>
            <a:chOff x="8851559" y="2037077"/>
            <a:chExt cx="2520030" cy="691811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3BD42A7-2AD2-95E3-6CDB-70F7B59D35D4}"/>
                </a:ext>
              </a:extLst>
            </p:cNvPr>
            <p:cNvSpPr txBox="1"/>
            <p:nvPr/>
          </p:nvSpPr>
          <p:spPr>
            <a:xfrm>
              <a:off x="9888107" y="2037077"/>
              <a:ext cx="138943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09033EB-B13D-BA80-8FD1-9FC927E40674}"/>
                </a:ext>
              </a:extLst>
            </p:cNvPr>
            <p:cNvSpPr txBox="1"/>
            <p:nvPr/>
          </p:nvSpPr>
          <p:spPr>
            <a:xfrm>
              <a:off x="8851559" y="2239330"/>
              <a:ext cx="2520030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7D79526-E59D-EFB7-5166-6FAD676B877B}"/>
              </a:ext>
            </a:extLst>
          </p:cNvPr>
          <p:cNvGrpSpPr/>
          <p:nvPr/>
        </p:nvGrpSpPr>
        <p:grpSpPr>
          <a:xfrm>
            <a:off x="6065492" y="3413903"/>
            <a:ext cx="2520030" cy="691811"/>
            <a:chOff x="8851559" y="2037077"/>
            <a:chExt cx="2520030" cy="691811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08A64B1-E08E-B319-E78E-EFC3F218A37C}"/>
                </a:ext>
              </a:extLst>
            </p:cNvPr>
            <p:cNvSpPr txBox="1"/>
            <p:nvPr/>
          </p:nvSpPr>
          <p:spPr>
            <a:xfrm>
              <a:off x="8935462" y="2037077"/>
              <a:ext cx="18766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087F65F-DA84-B000-7F38-B0AB63AE3E9A}"/>
                </a:ext>
              </a:extLst>
            </p:cNvPr>
            <p:cNvSpPr txBox="1"/>
            <p:nvPr/>
          </p:nvSpPr>
          <p:spPr>
            <a:xfrm>
              <a:off x="8851559" y="2239330"/>
              <a:ext cx="2520030" cy="4895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60960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F27392E-528D-63E1-9D5F-3A1B0B51804C}"/>
              </a:ext>
            </a:extLst>
          </p:cNvPr>
          <p:cNvGrpSpPr/>
          <p:nvPr/>
        </p:nvGrpSpPr>
        <p:grpSpPr>
          <a:xfrm>
            <a:off x="2624860" y="251462"/>
            <a:ext cx="3828302" cy="514803"/>
            <a:chOff x="1031730" y="1861752"/>
            <a:chExt cx="2694486" cy="51480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0089B2B-E12F-6C5D-7D9B-DC54832ED89B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4804F7-0842-9AF4-3D81-CE1C23489608}"/>
                </a:ext>
              </a:extLst>
            </p:cNvPr>
            <p:cNvSpPr txBox="1"/>
            <p:nvPr/>
          </p:nvSpPr>
          <p:spPr>
            <a:xfrm>
              <a:off x="1925281" y="1965263"/>
              <a:ext cx="106280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99D2BD6-1EF8-AC88-0175-794298ACA66B}"/>
              </a:ext>
            </a:extLst>
          </p:cNvPr>
          <p:cNvSpPr txBox="1"/>
          <p:nvPr/>
        </p:nvSpPr>
        <p:spPr>
          <a:xfrm>
            <a:off x="2915816" y="262641"/>
            <a:ext cx="46166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B43F253-6508-53D0-3C12-E28A3350F74E}"/>
              </a:ext>
            </a:extLst>
          </p:cNvPr>
          <p:cNvGrpSpPr/>
          <p:nvPr/>
        </p:nvGrpSpPr>
        <p:grpSpPr>
          <a:xfrm>
            <a:off x="1043608" y="1590700"/>
            <a:ext cx="1697744" cy="2440627"/>
            <a:chOff x="927116" y="1590700"/>
            <a:chExt cx="1697744" cy="244062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9127DB1-B724-78B6-84F4-8A72D35AED89}"/>
                </a:ext>
              </a:extLst>
            </p:cNvPr>
            <p:cNvGrpSpPr/>
            <p:nvPr/>
          </p:nvGrpSpPr>
          <p:grpSpPr>
            <a:xfrm>
              <a:off x="964201" y="3131767"/>
              <a:ext cx="1660659" cy="899560"/>
              <a:chOff x="8851559" y="2037077"/>
              <a:chExt cx="1660659" cy="899560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232E5D8-4E2C-BDB2-DAF7-FFA4C1694359}"/>
                  </a:ext>
                </a:extLst>
              </p:cNvPr>
              <p:cNvSpPr txBox="1"/>
              <p:nvPr/>
            </p:nvSpPr>
            <p:spPr>
              <a:xfrm>
                <a:off x="8935462" y="2037077"/>
                <a:ext cx="1196591" cy="2154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algn="r">
                  <a:defRPr b="1">
                    <a:gradFill flip="none" rotWithShape="1">
                      <a:gsLst>
                        <a:gs pos="0">
                          <a:srgbClr val="C8C6FF"/>
                        </a:gs>
                        <a:gs pos="100000">
                          <a:srgbClr val="005FF9"/>
                        </a:gs>
                      </a:gsLst>
                      <a:lin ang="5400000" scaled="1"/>
                      <a:tileRect/>
                    </a:gradFill>
                    <a:latin typeface="+mj-ea"/>
                    <a:ea typeface="+mj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gradFill>
                      <a:gsLst>
                        <a:gs pos="100000">
                          <a:srgbClr val="0070C0"/>
                        </a:gs>
                        <a:gs pos="0">
                          <a:srgbClr val="5799F1"/>
                        </a:gs>
                      </a:gsLst>
                      <a:lin ang="5400000" scaled="1"/>
                    </a:gradFill>
                  </a:rPr>
                  <a:t>添加标题文本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A6512CB-0BAE-7EFB-E84C-D74A729E6A7E}"/>
                  </a:ext>
                </a:extLst>
              </p:cNvPr>
              <p:cNvSpPr txBox="1"/>
              <p:nvPr/>
            </p:nvSpPr>
            <p:spPr>
              <a:xfrm>
                <a:off x="8851559" y="2239330"/>
                <a:ext cx="1660659" cy="6973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根据自己的需要添加适当的文字，此处添加详细文本描述，建议与标题相关尽量简洁</a:t>
                </a: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... ...</a:t>
                </a:r>
              </a:p>
            </p:txBody>
          </p:sp>
        </p:grpSp>
        <p:sp>
          <p:nvSpPr>
            <p:cNvPr id="2" name="Teardrop 241">
              <a:extLst>
                <a:ext uri="{FF2B5EF4-FFF2-40B4-BE49-F238E27FC236}">
                  <a16:creationId xmlns:a16="http://schemas.microsoft.com/office/drawing/2014/main" id="{9F0E8150-F960-D06C-EE34-E9C6E2D18A1C}"/>
                </a:ext>
              </a:extLst>
            </p:cNvPr>
            <p:cNvSpPr/>
            <p:nvPr/>
          </p:nvSpPr>
          <p:spPr>
            <a:xfrm>
              <a:off x="927116" y="1590700"/>
              <a:ext cx="1317580" cy="1314028"/>
            </a:xfrm>
            <a:prstGeom prst="teardrop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  <p:grpSp>
          <p:nvGrpSpPr>
            <p:cNvPr id="34" name="图形 14" descr="日程表 纯色填充">
              <a:extLst>
                <a:ext uri="{FF2B5EF4-FFF2-40B4-BE49-F238E27FC236}">
                  <a16:creationId xmlns:a16="http://schemas.microsoft.com/office/drawing/2014/main" id="{F82115B7-8B80-B3AA-21ED-2FAC896B5555}"/>
                </a:ext>
              </a:extLst>
            </p:cNvPr>
            <p:cNvGrpSpPr/>
            <p:nvPr/>
          </p:nvGrpSpPr>
          <p:grpSpPr>
            <a:xfrm>
              <a:off x="1393814" y="1933762"/>
              <a:ext cx="513890" cy="513889"/>
              <a:chOff x="1376956" y="1990768"/>
              <a:chExt cx="513890" cy="513889"/>
            </a:xfrm>
            <a:solidFill>
              <a:schemeClr val="bg1"/>
            </a:solidFill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23C4506B-82ED-A005-CE4A-462C3DF126AC}"/>
                  </a:ext>
                </a:extLst>
              </p:cNvPr>
              <p:cNvSpPr/>
              <p:nvPr/>
            </p:nvSpPr>
            <p:spPr>
              <a:xfrm>
                <a:off x="1467643" y="1990768"/>
                <a:ext cx="45343" cy="90686"/>
              </a:xfrm>
              <a:custGeom>
                <a:avLst/>
                <a:gdLst>
                  <a:gd name="connsiteX0" fmla="*/ 22672 w 45343"/>
                  <a:gd name="connsiteY0" fmla="*/ 90686 h 90686"/>
                  <a:gd name="connsiteX1" fmla="*/ 45343 w 45343"/>
                  <a:gd name="connsiteY1" fmla="*/ 68015 h 90686"/>
                  <a:gd name="connsiteX2" fmla="*/ 45343 w 45343"/>
                  <a:gd name="connsiteY2" fmla="*/ 22672 h 90686"/>
                  <a:gd name="connsiteX3" fmla="*/ 22672 w 45343"/>
                  <a:gd name="connsiteY3" fmla="*/ 0 h 90686"/>
                  <a:gd name="connsiteX4" fmla="*/ 0 w 45343"/>
                  <a:gd name="connsiteY4" fmla="*/ 22672 h 90686"/>
                  <a:gd name="connsiteX5" fmla="*/ 0 w 45343"/>
                  <a:gd name="connsiteY5" fmla="*/ 68015 h 90686"/>
                  <a:gd name="connsiteX6" fmla="*/ 22672 w 45343"/>
                  <a:gd name="connsiteY6" fmla="*/ 90686 h 9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43" h="90686">
                    <a:moveTo>
                      <a:pt x="22672" y="90686"/>
                    </a:moveTo>
                    <a:cubicBezTo>
                      <a:pt x="35519" y="90686"/>
                      <a:pt x="45343" y="80862"/>
                      <a:pt x="45343" y="68015"/>
                    </a:cubicBezTo>
                    <a:lnTo>
                      <a:pt x="45343" y="22672"/>
                    </a:lnTo>
                    <a:cubicBezTo>
                      <a:pt x="45343" y="9824"/>
                      <a:pt x="35519" y="0"/>
                      <a:pt x="22672" y="0"/>
                    </a:cubicBezTo>
                    <a:cubicBezTo>
                      <a:pt x="9824" y="0"/>
                      <a:pt x="0" y="9824"/>
                      <a:pt x="0" y="22672"/>
                    </a:cubicBezTo>
                    <a:lnTo>
                      <a:pt x="0" y="68015"/>
                    </a:lnTo>
                    <a:cubicBezTo>
                      <a:pt x="0" y="80862"/>
                      <a:pt x="9824" y="90686"/>
                      <a:pt x="22672" y="90686"/>
                    </a:cubicBezTo>
                    <a:close/>
                  </a:path>
                </a:pathLst>
              </a:custGeom>
              <a:grpFill/>
              <a:ln w="7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B6571ACD-F4E6-4690-9782-CE5BB5744DC1}"/>
                  </a:ext>
                </a:extLst>
              </p:cNvPr>
              <p:cNvSpPr/>
              <p:nvPr/>
            </p:nvSpPr>
            <p:spPr>
              <a:xfrm>
                <a:off x="1376956" y="2172141"/>
                <a:ext cx="513890" cy="332516"/>
              </a:xfrm>
              <a:custGeom>
                <a:avLst/>
                <a:gdLst>
                  <a:gd name="connsiteX0" fmla="*/ 45343 w 513890"/>
                  <a:gd name="connsiteY0" fmla="*/ 226716 h 332516"/>
                  <a:gd name="connsiteX1" fmla="*/ 166259 w 513890"/>
                  <a:gd name="connsiteY1" fmla="*/ 226716 h 332516"/>
                  <a:gd name="connsiteX2" fmla="*/ 166259 w 513890"/>
                  <a:gd name="connsiteY2" fmla="*/ 287174 h 332516"/>
                  <a:gd name="connsiteX3" fmla="*/ 45343 w 513890"/>
                  <a:gd name="connsiteY3" fmla="*/ 287174 h 332516"/>
                  <a:gd name="connsiteX4" fmla="*/ 45343 w 513890"/>
                  <a:gd name="connsiteY4" fmla="*/ 226716 h 332516"/>
                  <a:gd name="connsiteX5" fmla="*/ 45343 w 513890"/>
                  <a:gd name="connsiteY5" fmla="*/ 136030 h 332516"/>
                  <a:gd name="connsiteX6" fmla="*/ 166259 w 513890"/>
                  <a:gd name="connsiteY6" fmla="*/ 136030 h 332516"/>
                  <a:gd name="connsiteX7" fmla="*/ 166259 w 513890"/>
                  <a:gd name="connsiteY7" fmla="*/ 196487 h 332516"/>
                  <a:gd name="connsiteX8" fmla="*/ 45343 w 513890"/>
                  <a:gd name="connsiteY8" fmla="*/ 196487 h 332516"/>
                  <a:gd name="connsiteX9" fmla="*/ 45343 w 513890"/>
                  <a:gd name="connsiteY9" fmla="*/ 136030 h 332516"/>
                  <a:gd name="connsiteX10" fmla="*/ 45343 w 513890"/>
                  <a:gd name="connsiteY10" fmla="*/ 45343 h 332516"/>
                  <a:gd name="connsiteX11" fmla="*/ 166259 w 513890"/>
                  <a:gd name="connsiteY11" fmla="*/ 45343 h 332516"/>
                  <a:gd name="connsiteX12" fmla="*/ 166259 w 513890"/>
                  <a:gd name="connsiteY12" fmla="*/ 105801 h 332516"/>
                  <a:gd name="connsiteX13" fmla="*/ 45343 w 513890"/>
                  <a:gd name="connsiteY13" fmla="*/ 105801 h 332516"/>
                  <a:gd name="connsiteX14" fmla="*/ 45343 w 513890"/>
                  <a:gd name="connsiteY14" fmla="*/ 45343 h 332516"/>
                  <a:gd name="connsiteX15" fmla="*/ 317403 w 513890"/>
                  <a:gd name="connsiteY15" fmla="*/ 45343 h 332516"/>
                  <a:gd name="connsiteX16" fmla="*/ 317403 w 513890"/>
                  <a:gd name="connsiteY16" fmla="*/ 105801 h 332516"/>
                  <a:gd name="connsiteX17" fmla="*/ 196487 w 513890"/>
                  <a:gd name="connsiteY17" fmla="*/ 105801 h 332516"/>
                  <a:gd name="connsiteX18" fmla="*/ 196487 w 513890"/>
                  <a:gd name="connsiteY18" fmla="*/ 45343 h 332516"/>
                  <a:gd name="connsiteX19" fmla="*/ 317403 w 513890"/>
                  <a:gd name="connsiteY19" fmla="*/ 45343 h 332516"/>
                  <a:gd name="connsiteX20" fmla="*/ 468547 w 513890"/>
                  <a:gd name="connsiteY20" fmla="*/ 45343 h 332516"/>
                  <a:gd name="connsiteX21" fmla="*/ 468547 w 513890"/>
                  <a:gd name="connsiteY21" fmla="*/ 105801 h 332516"/>
                  <a:gd name="connsiteX22" fmla="*/ 347632 w 513890"/>
                  <a:gd name="connsiteY22" fmla="*/ 105801 h 332516"/>
                  <a:gd name="connsiteX23" fmla="*/ 347632 w 513890"/>
                  <a:gd name="connsiteY23" fmla="*/ 45343 h 332516"/>
                  <a:gd name="connsiteX24" fmla="*/ 468547 w 513890"/>
                  <a:gd name="connsiteY24" fmla="*/ 45343 h 332516"/>
                  <a:gd name="connsiteX25" fmla="*/ 468547 w 513890"/>
                  <a:gd name="connsiteY25" fmla="*/ 196487 h 332516"/>
                  <a:gd name="connsiteX26" fmla="*/ 347632 w 513890"/>
                  <a:gd name="connsiteY26" fmla="*/ 196487 h 332516"/>
                  <a:gd name="connsiteX27" fmla="*/ 347632 w 513890"/>
                  <a:gd name="connsiteY27" fmla="*/ 136030 h 332516"/>
                  <a:gd name="connsiteX28" fmla="*/ 468547 w 513890"/>
                  <a:gd name="connsiteY28" fmla="*/ 136030 h 332516"/>
                  <a:gd name="connsiteX29" fmla="*/ 468547 w 513890"/>
                  <a:gd name="connsiteY29" fmla="*/ 196487 h 332516"/>
                  <a:gd name="connsiteX30" fmla="*/ 468547 w 513890"/>
                  <a:gd name="connsiteY30" fmla="*/ 287174 h 332516"/>
                  <a:gd name="connsiteX31" fmla="*/ 347632 w 513890"/>
                  <a:gd name="connsiteY31" fmla="*/ 287174 h 332516"/>
                  <a:gd name="connsiteX32" fmla="*/ 347632 w 513890"/>
                  <a:gd name="connsiteY32" fmla="*/ 226716 h 332516"/>
                  <a:gd name="connsiteX33" fmla="*/ 468547 w 513890"/>
                  <a:gd name="connsiteY33" fmla="*/ 226716 h 332516"/>
                  <a:gd name="connsiteX34" fmla="*/ 468547 w 513890"/>
                  <a:gd name="connsiteY34" fmla="*/ 287174 h 332516"/>
                  <a:gd name="connsiteX35" fmla="*/ 196487 w 513890"/>
                  <a:gd name="connsiteY35" fmla="*/ 196487 h 332516"/>
                  <a:gd name="connsiteX36" fmla="*/ 196487 w 513890"/>
                  <a:gd name="connsiteY36" fmla="*/ 136030 h 332516"/>
                  <a:gd name="connsiteX37" fmla="*/ 317403 w 513890"/>
                  <a:gd name="connsiteY37" fmla="*/ 136030 h 332516"/>
                  <a:gd name="connsiteX38" fmla="*/ 317403 w 513890"/>
                  <a:gd name="connsiteY38" fmla="*/ 196487 h 332516"/>
                  <a:gd name="connsiteX39" fmla="*/ 196487 w 513890"/>
                  <a:gd name="connsiteY39" fmla="*/ 196487 h 332516"/>
                  <a:gd name="connsiteX40" fmla="*/ 196487 w 513890"/>
                  <a:gd name="connsiteY40" fmla="*/ 287174 h 332516"/>
                  <a:gd name="connsiteX41" fmla="*/ 196487 w 513890"/>
                  <a:gd name="connsiteY41" fmla="*/ 226716 h 332516"/>
                  <a:gd name="connsiteX42" fmla="*/ 317403 w 513890"/>
                  <a:gd name="connsiteY42" fmla="*/ 226716 h 332516"/>
                  <a:gd name="connsiteX43" fmla="*/ 317403 w 513890"/>
                  <a:gd name="connsiteY43" fmla="*/ 287174 h 332516"/>
                  <a:gd name="connsiteX44" fmla="*/ 196487 w 513890"/>
                  <a:gd name="connsiteY44" fmla="*/ 287174 h 332516"/>
                  <a:gd name="connsiteX45" fmla="*/ 0 w 513890"/>
                  <a:gd name="connsiteY45" fmla="*/ 332517 h 332516"/>
                  <a:gd name="connsiteX46" fmla="*/ 513890 w 513890"/>
                  <a:gd name="connsiteY46" fmla="*/ 332517 h 332516"/>
                  <a:gd name="connsiteX47" fmla="*/ 513890 w 513890"/>
                  <a:gd name="connsiteY47" fmla="*/ 0 h 332516"/>
                  <a:gd name="connsiteX48" fmla="*/ 0 w 513890"/>
                  <a:gd name="connsiteY48" fmla="*/ 0 h 332516"/>
                  <a:gd name="connsiteX49" fmla="*/ 0 w 513890"/>
                  <a:gd name="connsiteY49" fmla="*/ 332517 h 332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513890" h="332516">
                    <a:moveTo>
                      <a:pt x="45343" y="226716"/>
                    </a:moveTo>
                    <a:lnTo>
                      <a:pt x="166259" y="226716"/>
                    </a:lnTo>
                    <a:lnTo>
                      <a:pt x="166259" y="287174"/>
                    </a:lnTo>
                    <a:lnTo>
                      <a:pt x="45343" y="287174"/>
                    </a:lnTo>
                    <a:lnTo>
                      <a:pt x="45343" y="226716"/>
                    </a:lnTo>
                    <a:close/>
                    <a:moveTo>
                      <a:pt x="45343" y="136030"/>
                    </a:moveTo>
                    <a:lnTo>
                      <a:pt x="166259" y="136030"/>
                    </a:lnTo>
                    <a:lnTo>
                      <a:pt x="166259" y="196487"/>
                    </a:lnTo>
                    <a:lnTo>
                      <a:pt x="45343" y="196487"/>
                    </a:lnTo>
                    <a:lnTo>
                      <a:pt x="45343" y="136030"/>
                    </a:lnTo>
                    <a:close/>
                    <a:moveTo>
                      <a:pt x="45343" y="45343"/>
                    </a:moveTo>
                    <a:lnTo>
                      <a:pt x="166259" y="45343"/>
                    </a:lnTo>
                    <a:lnTo>
                      <a:pt x="166259" y="105801"/>
                    </a:lnTo>
                    <a:lnTo>
                      <a:pt x="45343" y="105801"/>
                    </a:lnTo>
                    <a:lnTo>
                      <a:pt x="45343" y="45343"/>
                    </a:lnTo>
                    <a:close/>
                    <a:moveTo>
                      <a:pt x="317403" y="45343"/>
                    </a:moveTo>
                    <a:lnTo>
                      <a:pt x="317403" y="105801"/>
                    </a:lnTo>
                    <a:lnTo>
                      <a:pt x="196487" y="105801"/>
                    </a:lnTo>
                    <a:lnTo>
                      <a:pt x="196487" y="45343"/>
                    </a:lnTo>
                    <a:lnTo>
                      <a:pt x="317403" y="45343"/>
                    </a:lnTo>
                    <a:close/>
                    <a:moveTo>
                      <a:pt x="468547" y="45343"/>
                    </a:moveTo>
                    <a:lnTo>
                      <a:pt x="468547" y="105801"/>
                    </a:lnTo>
                    <a:lnTo>
                      <a:pt x="347632" y="105801"/>
                    </a:lnTo>
                    <a:lnTo>
                      <a:pt x="347632" y="45343"/>
                    </a:lnTo>
                    <a:lnTo>
                      <a:pt x="468547" y="45343"/>
                    </a:lnTo>
                    <a:close/>
                    <a:moveTo>
                      <a:pt x="468547" y="196487"/>
                    </a:moveTo>
                    <a:lnTo>
                      <a:pt x="347632" y="196487"/>
                    </a:lnTo>
                    <a:lnTo>
                      <a:pt x="347632" y="136030"/>
                    </a:lnTo>
                    <a:lnTo>
                      <a:pt x="468547" y="136030"/>
                    </a:lnTo>
                    <a:lnTo>
                      <a:pt x="468547" y="196487"/>
                    </a:lnTo>
                    <a:close/>
                    <a:moveTo>
                      <a:pt x="468547" y="287174"/>
                    </a:moveTo>
                    <a:lnTo>
                      <a:pt x="347632" y="287174"/>
                    </a:lnTo>
                    <a:lnTo>
                      <a:pt x="347632" y="226716"/>
                    </a:lnTo>
                    <a:lnTo>
                      <a:pt x="468547" y="226716"/>
                    </a:lnTo>
                    <a:lnTo>
                      <a:pt x="468547" y="287174"/>
                    </a:lnTo>
                    <a:close/>
                    <a:moveTo>
                      <a:pt x="196487" y="196487"/>
                    </a:moveTo>
                    <a:lnTo>
                      <a:pt x="196487" y="136030"/>
                    </a:lnTo>
                    <a:lnTo>
                      <a:pt x="317403" y="136030"/>
                    </a:lnTo>
                    <a:lnTo>
                      <a:pt x="317403" y="196487"/>
                    </a:lnTo>
                    <a:lnTo>
                      <a:pt x="196487" y="196487"/>
                    </a:lnTo>
                    <a:close/>
                    <a:moveTo>
                      <a:pt x="196487" y="287174"/>
                    </a:moveTo>
                    <a:lnTo>
                      <a:pt x="196487" y="226716"/>
                    </a:lnTo>
                    <a:lnTo>
                      <a:pt x="317403" y="226716"/>
                    </a:lnTo>
                    <a:lnTo>
                      <a:pt x="317403" y="287174"/>
                    </a:lnTo>
                    <a:lnTo>
                      <a:pt x="196487" y="287174"/>
                    </a:lnTo>
                    <a:close/>
                    <a:moveTo>
                      <a:pt x="0" y="332517"/>
                    </a:moveTo>
                    <a:lnTo>
                      <a:pt x="513890" y="332517"/>
                    </a:lnTo>
                    <a:lnTo>
                      <a:pt x="513890" y="0"/>
                    </a:lnTo>
                    <a:lnTo>
                      <a:pt x="0" y="0"/>
                    </a:lnTo>
                    <a:lnTo>
                      <a:pt x="0" y="332517"/>
                    </a:lnTo>
                    <a:close/>
                  </a:path>
                </a:pathLst>
              </a:custGeom>
              <a:grpFill/>
              <a:ln w="7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5F7A39BD-B537-70CC-7CD8-93CF86E2EA1F}"/>
                  </a:ext>
                </a:extLst>
              </p:cNvPr>
              <p:cNvSpPr/>
              <p:nvPr/>
            </p:nvSpPr>
            <p:spPr>
              <a:xfrm>
                <a:off x="1754817" y="1990768"/>
                <a:ext cx="45343" cy="90686"/>
              </a:xfrm>
              <a:custGeom>
                <a:avLst/>
                <a:gdLst>
                  <a:gd name="connsiteX0" fmla="*/ 22672 w 45343"/>
                  <a:gd name="connsiteY0" fmla="*/ 90686 h 90686"/>
                  <a:gd name="connsiteX1" fmla="*/ 45343 w 45343"/>
                  <a:gd name="connsiteY1" fmla="*/ 68015 h 90686"/>
                  <a:gd name="connsiteX2" fmla="*/ 45343 w 45343"/>
                  <a:gd name="connsiteY2" fmla="*/ 22672 h 90686"/>
                  <a:gd name="connsiteX3" fmla="*/ 22672 w 45343"/>
                  <a:gd name="connsiteY3" fmla="*/ 0 h 90686"/>
                  <a:gd name="connsiteX4" fmla="*/ 0 w 45343"/>
                  <a:gd name="connsiteY4" fmla="*/ 22672 h 90686"/>
                  <a:gd name="connsiteX5" fmla="*/ 0 w 45343"/>
                  <a:gd name="connsiteY5" fmla="*/ 68015 h 90686"/>
                  <a:gd name="connsiteX6" fmla="*/ 22672 w 45343"/>
                  <a:gd name="connsiteY6" fmla="*/ 90686 h 9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343" h="90686">
                    <a:moveTo>
                      <a:pt x="22672" y="90686"/>
                    </a:moveTo>
                    <a:cubicBezTo>
                      <a:pt x="35519" y="90686"/>
                      <a:pt x="45343" y="80862"/>
                      <a:pt x="45343" y="68015"/>
                    </a:cubicBezTo>
                    <a:lnTo>
                      <a:pt x="45343" y="22672"/>
                    </a:lnTo>
                    <a:cubicBezTo>
                      <a:pt x="45343" y="9824"/>
                      <a:pt x="35519" y="0"/>
                      <a:pt x="22672" y="0"/>
                    </a:cubicBezTo>
                    <a:cubicBezTo>
                      <a:pt x="9824" y="0"/>
                      <a:pt x="0" y="9824"/>
                      <a:pt x="0" y="22672"/>
                    </a:cubicBezTo>
                    <a:lnTo>
                      <a:pt x="0" y="68015"/>
                    </a:lnTo>
                    <a:cubicBezTo>
                      <a:pt x="0" y="80862"/>
                      <a:pt x="9824" y="90686"/>
                      <a:pt x="22672" y="90686"/>
                    </a:cubicBezTo>
                    <a:close/>
                  </a:path>
                </a:pathLst>
              </a:custGeom>
              <a:grpFill/>
              <a:ln w="7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73F1150E-9F7E-B12D-89FA-6D6648F0A98E}"/>
                  </a:ext>
                </a:extLst>
              </p:cNvPr>
              <p:cNvSpPr/>
              <p:nvPr/>
            </p:nvSpPr>
            <p:spPr>
              <a:xfrm>
                <a:off x="1376956" y="2036111"/>
                <a:ext cx="513890" cy="105800"/>
              </a:xfrm>
              <a:custGeom>
                <a:avLst/>
                <a:gdLst>
                  <a:gd name="connsiteX0" fmla="*/ 453433 w 513890"/>
                  <a:gd name="connsiteY0" fmla="*/ 0 h 105800"/>
                  <a:gd name="connsiteX1" fmla="*/ 453433 w 513890"/>
                  <a:gd name="connsiteY1" fmla="*/ 22672 h 105800"/>
                  <a:gd name="connsiteX2" fmla="*/ 400532 w 513890"/>
                  <a:gd name="connsiteY2" fmla="*/ 75572 h 105800"/>
                  <a:gd name="connsiteX3" fmla="*/ 347632 w 513890"/>
                  <a:gd name="connsiteY3" fmla="*/ 22672 h 105800"/>
                  <a:gd name="connsiteX4" fmla="*/ 347632 w 513890"/>
                  <a:gd name="connsiteY4" fmla="*/ 0 h 105800"/>
                  <a:gd name="connsiteX5" fmla="*/ 166259 w 513890"/>
                  <a:gd name="connsiteY5" fmla="*/ 0 h 105800"/>
                  <a:gd name="connsiteX6" fmla="*/ 166259 w 513890"/>
                  <a:gd name="connsiteY6" fmla="*/ 22672 h 105800"/>
                  <a:gd name="connsiteX7" fmla="*/ 113358 w 513890"/>
                  <a:gd name="connsiteY7" fmla="*/ 75572 h 105800"/>
                  <a:gd name="connsiteX8" fmla="*/ 60458 w 513890"/>
                  <a:gd name="connsiteY8" fmla="*/ 22672 h 105800"/>
                  <a:gd name="connsiteX9" fmla="*/ 60458 w 513890"/>
                  <a:gd name="connsiteY9" fmla="*/ 0 h 105800"/>
                  <a:gd name="connsiteX10" fmla="*/ 0 w 513890"/>
                  <a:gd name="connsiteY10" fmla="*/ 0 h 105800"/>
                  <a:gd name="connsiteX11" fmla="*/ 0 w 513890"/>
                  <a:gd name="connsiteY11" fmla="*/ 105801 h 105800"/>
                  <a:gd name="connsiteX12" fmla="*/ 513890 w 513890"/>
                  <a:gd name="connsiteY12" fmla="*/ 105801 h 105800"/>
                  <a:gd name="connsiteX13" fmla="*/ 513890 w 513890"/>
                  <a:gd name="connsiteY13" fmla="*/ 0 h 105800"/>
                  <a:gd name="connsiteX14" fmla="*/ 453433 w 513890"/>
                  <a:gd name="connsiteY14" fmla="*/ 0 h 10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13890" h="105800">
                    <a:moveTo>
                      <a:pt x="453433" y="0"/>
                    </a:moveTo>
                    <a:lnTo>
                      <a:pt x="453433" y="22672"/>
                    </a:lnTo>
                    <a:cubicBezTo>
                      <a:pt x="453433" y="52145"/>
                      <a:pt x="430005" y="75572"/>
                      <a:pt x="400532" y="75572"/>
                    </a:cubicBezTo>
                    <a:cubicBezTo>
                      <a:pt x="371059" y="75572"/>
                      <a:pt x="347632" y="52145"/>
                      <a:pt x="347632" y="22672"/>
                    </a:cubicBezTo>
                    <a:lnTo>
                      <a:pt x="347632" y="0"/>
                    </a:lnTo>
                    <a:lnTo>
                      <a:pt x="166259" y="0"/>
                    </a:lnTo>
                    <a:lnTo>
                      <a:pt x="166259" y="22672"/>
                    </a:lnTo>
                    <a:cubicBezTo>
                      <a:pt x="166259" y="52145"/>
                      <a:pt x="142831" y="75572"/>
                      <a:pt x="113358" y="75572"/>
                    </a:cubicBezTo>
                    <a:cubicBezTo>
                      <a:pt x="83885" y="75572"/>
                      <a:pt x="60458" y="52145"/>
                      <a:pt x="60458" y="22672"/>
                    </a:cubicBezTo>
                    <a:lnTo>
                      <a:pt x="60458" y="0"/>
                    </a:lnTo>
                    <a:lnTo>
                      <a:pt x="0" y="0"/>
                    </a:lnTo>
                    <a:lnTo>
                      <a:pt x="0" y="105801"/>
                    </a:lnTo>
                    <a:lnTo>
                      <a:pt x="513890" y="105801"/>
                    </a:lnTo>
                    <a:lnTo>
                      <a:pt x="513890" y="0"/>
                    </a:lnTo>
                    <a:lnTo>
                      <a:pt x="453433" y="0"/>
                    </a:lnTo>
                    <a:close/>
                  </a:path>
                </a:pathLst>
              </a:custGeom>
              <a:grpFill/>
              <a:ln w="754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51D85C2-0C01-C609-FAF6-FFC1ACE35E1B}"/>
              </a:ext>
            </a:extLst>
          </p:cNvPr>
          <p:cNvGrpSpPr/>
          <p:nvPr/>
        </p:nvGrpSpPr>
        <p:grpSpPr>
          <a:xfrm>
            <a:off x="2983062" y="3131767"/>
            <a:ext cx="1660659" cy="899560"/>
            <a:chOff x="8851559" y="2037077"/>
            <a:chExt cx="1660659" cy="899560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186DE14-37D0-3D60-B3C7-02A577AFAFEF}"/>
                </a:ext>
              </a:extLst>
            </p:cNvPr>
            <p:cNvSpPr txBox="1"/>
            <p:nvPr/>
          </p:nvSpPr>
          <p:spPr>
            <a:xfrm>
              <a:off x="8935462" y="2037077"/>
              <a:ext cx="1196591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D0BD122-C78F-0233-A9D0-CBB615AFE687}"/>
                </a:ext>
              </a:extLst>
            </p:cNvPr>
            <p:cNvSpPr txBox="1"/>
            <p:nvPr/>
          </p:nvSpPr>
          <p:spPr>
            <a:xfrm>
              <a:off x="8851559" y="2239330"/>
              <a:ext cx="1660659" cy="6973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sp>
        <p:nvSpPr>
          <p:cNvPr id="42" name="Teardrop 241">
            <a:extLst>
              <a:ext uri="{FF2B5EF4-FFF2-40B4-BE49-F238E27FC236}">
                <a16:creationId xmlns:a16="http://schemas.microsoft.com/office/drawing/2014/main" id="{81DCA4E3-567B-5105-F227-45922DD66C1F}"/>
              </a:ext>
            </a:extLst>
          </p:cNvPr>
          <p:cNvSpPr/>
          <p:nvPr/>
        </p:nvSpPr>
        <p:spPr>
          <a:xfrm>
            <a:off x="2945977" y="1590700"/>
            <a:ext cx="1317580" cy="1314028"/>
          </a:xfrm>
          <a:prstGeom prst="teardrop">
            <a:avLst/>
          </a:prstGeom>
          <a:gradFill>
            <a:gsLst>
              <a:gs pos="100000">
                <a:srgbClr val="86B1ED"/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74FBAFA-9FE5-0FCB-2D39-2E5BAA711E4D}"/>
              </a:ext>
            </a:extLst>
          </p:cNvPr>
          <p:cNvGrpSpPr/>
          <p:nvPr/>
        </p:nvGrpSpPr>
        <p:grpSpPr>
          <a:xfrm>
            <a:off x="4885431" y="3131767"/>
            <a:ext cx="1660659" cy="899560"/>
            <a:chOff x="8851559" y="2037077"/>
            <a:chExt cx="1660659" cy="899560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0B2F5D2-DE01-DBC2-F4DC-264FB33060A7}"/>
                </a:ext>
              </a:extLst>
            </p:cNvPr>
            <p:cNvSpPr txBox="1"/>
            <p:nvPr/>
          </p:nvSpPr>
          <p:spPr>
            <a:xfrm>
              <a:off x="8935462" y="2037077"/>
              <a:ext cx="1196591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229AAEA-C59E-93DE-3850-19A383E564E3}"/>
                </a:ext>
              </a:extLst>
            </p:cNvPr>
            <p:cNvSpPr txBox="1"/>
            <p:nvPr/>
          </p:nvSpPr>
          <p:spPr>
            <a:xfrm>
              <a:off x="8851559" y="2239330"/>
              <a:ext cx="1660659" cy="6973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sp>
        <p:nvSpPr>
          <p:cNvPr id="52" name="Teardrop 241">
            <a:extLst>
              <a:ext uri="{FF2B5EF4-FFF2-40B4-BE49-F238E27FC236}">
                <a16:creationId xmlns:a16="http://schemas.microsoft.com/office/drawing/2014/main" id="{C37A33F2-1D66-7FB7-5357-1902A6DDCDBD}"/>
              </a:ext>
            </a:extLst>
          </p:cNvPr>
          <p:cNvSpPr/>
          <p:nvPr/>
        </p:nvSpPr>
        <p:spPr>
          <a:xfrm>
            <a:off x="4848346" y="1590700"/>
            <a:ext cx="1317580" cy="1314028"/>
          </a:xfrm>
          <a:prstGeom prst="teardrop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6C7A13D-E162-D283-510F-24EB0358469B}"/>
              </a:ext>
            </a:extLst>
          </p:cNvPr>
          <p:cNvGrpSpPr/>
          <p:nvPr/>
        </p:nvGrpSpPr>
        <p:grpSpPr>
          <a:xfrm>
            <a:off x="6787800" y="3131767"/>
            <a:ext cx="1660659" cy="899560"/>
            <a:chOff x="8851559" y="2037077"/>
            <a:chExt cx="1660659" cy="899560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0991CD2F-E592-FBA3-75B6-1A5F9CACB984}"/>
                </a:ext>
              </a:extLst>
            </p:cNvPr>
            <p:cNvSpPr txBox="1"/>
            <p:nvPr/>
          </p:nvSpPr>
          <p:spPr>
            <a:xfrm>
              <a:off x="8935462" y="2037077"/>
              <a:ext cx="1196591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9D3E8157-658B-9B09-6886-7C784EDBC607}"/>
                </a:ext>
              </a:extLst>
            </p:cNvPr>
            <p:cNvSpPr txBox="1"/>
            <p:nvPr/>
          </p:nvSpPr>
          <p:spPr>
            <a:xfrm>
              <a:off x="8851559" y="2239330"/>
              <a:ext cx="1660659" cy="6973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sp>
        <p:nvSpPr>
          <p:cNvPr id="62" name="Teardrop 241">
            <a:extLst>
              <a:ext uri="{FF2B5EF4-FFF2-40B4-BE49-F238E27FC236}">
                <a16:creationId xmlns:a16="http://schemas.microsoft.com/office/drawing/2014/main" id="{F0A25644-F5FF-DF2D-9B97-26C83B49432A}"/>
              </a:ext>
            </a:extLst>
          </p:cNvPr>
          <p:cNvSpPr/>
          <p:nvPr/>
        </p:nvSpPr>
        <p:spPr>
          <a:xfrm>
            <a:off x="6750715" y="1590700"/>
            <a:ext cx="1317580" cy="1314028"/>
          </a:xfrm>
          <a:prstGeom prst="teardrop">
            <a:avLst/>
          </a:prstGeom>
          <a:gradFill>
            <a:gsLst>
              <a:gs pos="100000">
                <a:srgbClr val="86B1ED"/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1" name="图形 8" descr="书籍 纯色填充">
            <a:extLst>
              <a:ext uri="{FF2B5EF4-FFF2-40B4-BE49-F238E27FC236}">
                <a16:creationId xmlns:a16="http://schemas.microsoft.com/office/drawing/2014/main" id="{2145467D-E09E-BFB3-A14C-1DC0A453ACA3}"/>
              </a:ext>
            </a:extLst>
          </p:cNvPr>
          <p:cNvSpPr/>
          <p:nvPr/>
        </p:nvSpPr>
        <p:spPr>
          <a:xfrm>
            <a:off x="3296736" y="1952131"/>
            <a:ext cx="633551" cy="591166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C398765D-343F-CEFE-16B5-778C58D6DF4F}"/>
              </a:ext>
            </a:extLst>
          </p:cNvPr>
          <p:cNvGrpSpPr/>
          <p:nvPr/>
        </p:nvGrpSpPr>
        <p:grpSpPr>
          <a:xfrm>
            <a:off x="5220072" y="1961410"/>
            <a:ext cx="577564" cy="501758"/>
            <a:chOff x="2794373" y="4436102"/>
            <a:chExt cx="762000" cy="661987"/>
          </a:xfrm>
          <a:solidFill>
            <a:schemeClr val="bg1"/>
          </a:solidFill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D6E1B0C3-79C3-D4F0-716C-AB61F89D40C0}"/>
                </a:ext>
              </a:extLst>
            </p:cNvPr>
            <p:cNvSpPr/>
            <p:nvPr/>
          </p:nvSpPr>
          <p:spPr>
            <a:xfrm>
              <a:off x="2794373" y="4793289"/>
              <a:ext cx="762000" cy="304800"/>
            </a:xfrm>
            <a:custGeom>
              <a:avLst/>
              <a:gdLst>
                <a:gd name="connsiteX0" fmla="*/ 438150 w 762000"/>
                <a:gd name="connsiteY0" fmla="*/ 19050 h 304800"/>
                <a:gd name="connsiteX1" fmla="*/ 400050 w 762000"/>
                <a:gd name="connsiteY1" fmla="*/ 57150 h 304800"/>
                <a:gd name="connsiteX2" fmla="*/ 361950 w 762000"/>
                <a:gd name="connsiteY2" fmla="*/ 57150 h 304800"/>
                <a:gd name="connsiteX3" fmla="*/ 323850 w 762000"/>
                <a:gd name="connsiteY3" fmla="*/ 19050 h 304800"/>
                <a:gd name="connsiteX4" fmla="*/ 323850 w 762000"/>
                <a:gd name="connsiteY4" fmla="*/ 0 h 304800"/>
                <a:gd name="connsiteX5" fmla="*/ 0 w 762000"/>
                <a:gd name="connsiteY5" fmla="*/ 0 h 304800"/>
                <a:gd name="connsiteX6" fmla="*/ 0 w 762000"/>
                <a:gd name="connsiteY6" fmla="*/ 266700 h 304800"/>
                <a:gd name="connsiteX7" fmla="*/ 38100 w 762000"/>
                <a:gd name="connsiteY7" fmla="*/ 304800 h 304800"/>
                <a:gd name="connsiteX8" fmla="*/ 723900 w 762000"/>
                <a:gd name="connsiteY8" fmla="*/ 304800 h 304800"/>
                <a:gd name="connsiteX9" fmla="*/ 762000 w 762000"/>
                <a:gd name="connsiteY9" fmla="*/ 266700 h 304800"/>
                <a:gd name="connsiteX10" fmla="*/ 762000 w 762000"/>
                <a:gd name="connsiteY10" fmla="*/ 0 h 304800"/>
                <a:gd name="connsiteX11" fmla="*/ 438150 w 762000"/>
                <a:gd name="connsiteY11" fmla="*/ 0 h 304800"/>
                <a:gd name="connsiteX12" fmla="*/ 438150 w 762000"/>
                <a:gd name="connsiteY12" fmla="*/ 1905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2000" h="304800">
                  <a:moveTo>
                    <a:pt x="438150" y="19050"/>
                  </a:moveTo>
                  <a:cubicBezTo>
                    <a:pt x="438150" y="40005"/>
                    <a:pt x="421005" y="57150"/>
                    <a:pt x="400050" y="57150"/>
                  </a:cubicBezTo>
                  <a:lnTo>
                    <a:pt x="361950" y="57150"/>
                  </a:lnTo>
                  <a:cubicBezTo>
                    <a:pt x="340995" y="57150"/>
                    <a:pt x="323850" y="40005"/>
                    <a:pt x="323850" y="19050"/>
                  </a:cubicBezTo>
                  <a:lnTo>
                    <a:pt x="323850" y="0"/>
                  </a:lnTo>
                  <a:lnTo>
                    <a:pt x="0" y="0"/>
                  </a:lnTo>
                  <a:lnTo>
                    <a:pt x="0" y="266700"/>
                  </a:lnTo>
                  <a:cubicBezTo>
                    <a:pt x="0" y="287655"/>
                    <a:pt x="17145" y="304800"/>
                    <a:pt x="38100" y="304800"/>
                  </a:cubicBezTo>
                  <a:lnTo>
                    <a:pt x="723900" y="304800"/>
                  </a:lnTo>
                  <a:cubicBezTo>
                    <a:pt x="744855" y="304800"/>
                    <a:pt x="762000" y="287655"/>
                    <a:pt x="762000" y="266700"/>
                  </a:cubicBezTo>
                  <a:lnTo>
                    <a:pt x="762000" y="0"/>
                  </a:lnTo>
                  <a:lnTo>
                    <a:pt x="438150" y="0"/>
                  </a:lnTo>
                  <a:lnTo>
                    <a:pt x="438150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529DE6A5-DE46-8BA5-CD95-B3518DD117D1}"/>
                </a:ext>
              </a:extLst>
            </p:cNvPr>
            <p:cNvSpPr/>
            <p:nvPr/>
          </p:nvSpPr>
          <p:spPr>
            <a:xfrm>
              <a:off x="2794373" y="4436102"/>
              <a:ext cx="762000" cy="319087"/>
            </a:xfrm>
            <a:custGeom>
              <a:avLst/>
              <a:gdLst>
                <a:gd name="connsiteX0" fmla="*/ 723900 w 762000"/>
                <a:gd name="connsiteY0" fmla="*/ 128588 h 319087"/>
                <a:gd name="connsiteX1" fmla="*/ 533400 w 762000"/>
                <a:gd name="connsiteY1" fmla="*/ 128588 h 319087"/>
                <a:gd name="connsiteX2" fmla="*/ 533400 w 762000"/>
                <a:gd name="connsiteY2" fmla="*/ 66675 h 319087"/>
                <a:gd name="connsiteX3" fmla="*/ 466725 w 762000"/>
                <a:gd name="connsiteY3" fmla="*/ 0 h 319087"/>
                <a:gd name="connsiteX4" fmla="*/ 295275 w 762000"/>
                <a:gd name="connsiteY4" fmla="*/ 0 h 319087"/>
                <a:gd name="connsiteX5" fmla="*/ 228600 w 762000"/>
                <a:gd name="connsiteY5" fmla="*/ 66675 h 319087"/>
                <a:gd name="connsiteX6" fmla="*/ 228600 w 762000"/>
                <a:gd name="connsiteY6" fmla="*/ 128588 h 319087"/>
                <a:gd name="connsiteX7" fmla="*/ 38100 w 762000"/>
                <a:gd name="connsiteY7" fmla="*/ 128588 h 319087"/>
                <a:gd name="connsiteX8" fmla="*/ 0 w 762000"/>
                <a:gd name="connsiteY8" fmla="*/ 166688 h 319087"/>
                <a:gd name="connsiteX9" fmla="*/ 0 w 762000"/>
                <a:gd name="connsiteY9" fmla="*/ 319088 h 319087"/>
                <a:gd name="connsiteX10" fmla="*/ 323850 w 762000"/>
                <a:gd name="connsiteY10" fmla="*/ 319088 h 319087"/>
                <a:gd name="connsiteX11" fmla="*/ 323850 w 762000"/>
                <a:gd name="connsiteY11" fmla="*/ 300038 h 319087"/>
                <a:gd name="connsiteX12" fmla="*/ 438150 w 762000"/>
                <a:gd name="connsiteY12" fmla="*/ 300038 h 319087"/>
                <a:gd name="connsiteX13" fmla="*/ 438150 w 762000"/>
                <a:gd name="connsiteY13" fmla="*/ 319088 h 319087"/>
                <a:gd name="connsiteX14" fmla="*/ 762000 w 762000"/>
                <a:gd name="connsiteY14" fmla="*/ 319088 h 319087"/>
                <a:gd name="connsiteX15" fmla="*/ 762000 w 762000"/>
                <a:gd name="connsiteY15" fmla="*/ 166688 h 319087"/>
                <a:gd name="connsiteX16" fmla="*/ 723900 w 762000"/>
                <a:gd name="connsiteY16" fmla="*/ 128588 h 319087"/>
                <a:gd name="connsiteX17" fmla="*/ 285750 w 762000"/>
                <a:gd name="connsiteY17" fmla="*/ 128588 h 319087"/>
                <a:gd name="connsiteX18" fmla="*/ 285750 w 762000"/>
                <a:gd name="connsiteY18" fmla="*/ 66675 h 319087"/>
                <a:gd name="connsiteX19" fmla="*/ 295275 w 762000"/>
                <a:gd name="connsiteY19" fmla="*/ 57150 h 319087"/>
                <a:gd name="connsiteX20" fmla="*/ 466725 w 762000"/>
                <a:gd name="connsiteY20" fmla="*/ 57150 h 319087"/>
                <a:gd name="connsiteX21" fmla="*/ 476250 w 762000"/>
                <a:gd name="connsiteY21" fmla="*/ 66675 h 319087"/>
                <a:gd name="connsiteX22" fmla="*/ 476250 w 762000"/>
                <a:gd name="connsiteY22" fmla="*/ 128588 h 319087"/>
                <a:gd name="connsiteX23" fmla="*/ 285750 w 762000"/>
                <a:gd name="connsiteY23" fmla="*/ 128588 h 31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62000" h="319087">
                  <a:moveTo>
                    <a:pt x="723900" y="128588"/>
                  </a:moveTo>
                  <a:lnTo>
                    <a:pt x="533400" y="128588"/>
                  </a:lnTo>
                  <a:lnTo>
                    <a:pt x="533400" y="66675"/>
                  </a:lnTo>
                  <a:cubicBezTo>
                    <a:pt x="533400" y="29528"/>
                    <a:pt x="503873" y="0"/>
                    <a:pt x="466725" y="0"/>
                  </a:cubicBezTo>
                  <a:lnTo>
                    <a:pt x="295275" y="0"/>
                  </a:lnTo>
                  <a:cubicBezTo>
                    <a:pt x="258127" y="0"/>
                    <a:pt x="228600" y="29528"/>
                    <a:pt x="228600" y="66675"/>
                  </a:cubicBezTo>
                  <a:lnTo>
                    <a:pt x="228600" y="128588"/>
                  </a:lnTo>
                  <a:lnTo>
                    <a:pt x="38100" y="128588"/>
                  </a:lnTo>
                  <a:cubicBezTo>
                    <a:pt x="17145" y="128588"/>
                    <a:pt x="0" y="145733"/>
                    <a:pt x="0" y="166688"/>
                  </a:cubicBezTo>
                  <a:lnTo>
                    <a:pt x="0" y="319088"/>
                  </a:lnTo>
                  <a:lnTo>
                    <a:pt x="323850" y="319088"/>
                  </a:lnTo>
                  <a:lnTo>
                    <a:pt x="323850" y="300038"/>
                  </a:lnTo>
                  <a:lnTo>
                    <a:pt x="438150" y="300038"/>
                  </a:lnTo>
                  <a:lnTo>
                    <a:pt x="438150" y="319088"/>
                  </a:lnTo>
                  <a:lnTo>
                    <a:pt x="762000" y="319088"/>
                  </a:lnTo>
                  <a:lnTo>
                    <a:pt x="762000" y="166688"/>
                  </a:lnTo>
                  <a:cubicBezTo>
                    <a:pt x="762000" y="145733"/>
                    <a:pt x="744855" y="128588"/>
                    <a:pt x="723900" y="128588"/>
                  </a:cubicBezTo>
                  <a:moveTo>
                    <a:pt x="285750" y="128588"/>
                  </a:moveTo>
                  <a:lnTo>
                    <a:pt x="285750" y="66675"/>
                  </a:lnTo>
                  <a:cubicBezTo>
                    <a:pt x="285750" y="60960"/>
                    <a:pt x="289560" y="57150"/>
                    <a:pt x="295275" y="57150"/>
                  </a:cubicBezTo>
                  <a:lnTo>
                    <a:pt x="466725" y="57150"/>
                  </a:lnTo>
                  <a:cubicBezTo>
                    <a:pt x="472440" y="57150"/>
                    <a:pt x="476250" y="60960"/>
                    <a:pt x="476250" y="66675"/>
                  </a:cubicBezTo>
                  <a:lnTo>
                    <a:pt x="476250" y="128588"/>
                  </a:lnTo>
                  <a:lnTo>
                    <a:pt x="285750" y="1285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334DAD8D-63A1-4939-17E9-8645874DF291}"/>
              </a:ext>
            </a:extLst>
          </p:cNvPr>
          <p:cNvGrpSpPr/>
          <p:nvPr/>
        </p:nvGrpSpPr>
        <p:grpSpPr>
          <a:xfrm>
            <a:off x="7092280" y="1990206"/>
            <a:ext cx="576064" cy="446450"/>
            <a:chOff x="4590202" y="4296928"/>
            <a:chExt cx="762000" cy="590550"/>
          </a:xfrm>
          <a:solidFill>
            <a:schemeClr val="bg1"/>
          </a:solidFill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CE69B4E-BD25-1E24-CC55-C9C31F690F26}"/>
                </a:ext>
              </a:extLst>
            </p:cNvPr>
            <p:cNvSpPr/>
            <p:nvPr/>
          </p:nvSpPr>
          <p:spPr>
            <a:xfrm>
              <a:off x="4590202" y="4544578"/>
              <a:ext cx="228600" cy="342900"/>
            </a:xfrm>
            <a:custGeom>
              <a:avLst/>
              <a:gdLst>
                <a:gd name="connsiteX0" fmla="*/ 57150 w 228600"/>
                <a:gd name="connsiteY0" fmla="*/ 209550 h 342900"/>
                <a:gd name="connsiteX1" fmla="*/ 95250 w 228600"/>
                <a:gd name="connsiteY1" fmla="*/ 209550 h 342900"/>
                <a:gd name="connsiteX2" fmla="*/ 95250 w 228600"/>
                <a:gd name="connsiteY2" fmla="*/ 247650 h 342900"/>
                <a:gd name="connsiteX3" fmla="*/ 57150 w 228600"/>
                <a:gd name="connsiteY3" fmla="*/ 247650 h 342900"/>
                <a:gd name="connsiteX4" fmla="*/ 57150 w 228600"/>
                <a:gd name="connsiteY4" fmla="*/ 209550 h 342900"/>
                <a:gd name="connsiteX5" fmla="*/ 57150 w 228600"/>
                <a:gd name="connsiteY5" fmla="*/ 133350 h 342900"/>
                <a:gd name="connsiteX6" fmla="*/ 95250 w 228600"/>
                <a:gd name="connsiteY6" fmla="*/ 133350 h 342900"/>
                <a:gd name="connsiteX7" fmla="*/ 95250 w 228600"/>
                <a:gd name="connsiteY7" fmla="*/ 171450 h 342900"/>
                <a:gd name="connsiteX8" fmla="*/ 57150 w 228600"/>
                <a:gd name="connsiteY8" fmla="*/ 171450 h 342900"/>
                <a:gd name="connsiteX9" fmla="*/ 57150 w 228600"/>
                <a:gd name="connsiteY9" fmla="*/ 133350 h 342900"/>
                <a:gd name="connsiteX10" fmla="*/ 57150 w 228600"/>
                <a:gd name="connsiteY10" fmla="*/ 57150 h 342900"/>
                <a:gd name="connsiteX11" fmla="*/ 95250 w 228600"/>
                <a:gd name="connsiteY11" fmla="*/ 57150 h 342900"/>
                <a:gd name="connsiteX12" fmla="*/ 95250 w 228600"/>
                <a:gd name="connsiteY12" fmla="*/ 95250 h 342900"/>
                <a:gd name="connsiteX13" fmla="*/ 57150 w 228600"/>
                <a:gd name="connsiteY13" fmla="*/ 95250 h 342900"/>
                <a:gd name="connsiteX14" fmla="*/ 57150 w 228600"/>
                <a:gd name="connsiteY14" fmla="*/ 57150 h 342900"/>
                <a:gd name="connsiteX15" fmla="*/ 133350 w 228600"/>
                <a:gd name="connsiteY15" fmla="*/ 209550 h 342900"/>
                <a:gd name="connsiteX16" fmla="*/ 171450 w 228600"/>
                <a:gd name="connsiteY16" fmla="*/ 209550 h 342900"/>
                <a:gd name="connsiteX17" fmla="*/ 171450 w 228600"/>
                <a:gd name="connsiteY17" fmla="*/ 247650 h 342900"/>
                <a:gd name="connsiteX18" fmla="*/ 133350 w 228600"/>
                <a:gd name="connsiteY18" fmla="*/ 247650 h 342900"/>
                <a:gd name="connsiteX19" fmla="*/ 133350 w 228600"/>
                <a:gd name="connsiteY19" fmla="*/ 209550 h 342900"/>
                <a:gd name="connsiteX20" fmla="*/ 133350 w 228600"/>
                <a:gd name="connsiteY20" fmla="*/ 133350 h 342900"/>
                <a:gd name="connsiteX21" fmla="*/ 171450 w 228600"/>
                <a:gd name="connsiteY21" fmla="*/ 133350 h 342900"/>
                <a:gd name="connsiteX22" fmla="*/ 171450 w 228600"/>
                <a:gd name="connsiteY22" fmla="*/ 171450 h 342900"/>
                <a:gd name="connsiteX23" fmla="*/ 133350 w 228600"/>
                <a:gd name="connsiteY23" fmla="*/ 171450 h 342900"/>
                <a:gd name="connsiteX24" fmla="*/ 133350 w 228600"/>
                <a:gd name="connsiteY24" fmla="*/ 133350 h 342900"/>
                <a:gd name="connsiteX25" fmla="*/ 133350 w 228600"/>
                <a:gd name="connsiteY25" fmla="*/ 57150 h 342900"/>
                <a:gd name="connsiteX26" fmla="*/ 171450 w 228600"/>
                <a:gd name="connsiteY26" fmla="*/ 57150 h 342900"/>
                <a:gd name="connsiteX27" fmla="*/ 171450 w 228600"/>
                <a:gd name="connsiteY27" fmla="*/ 95250 h 342900"/>
                <a:gd name="connsiteX28" fmla="*/ 133350 w 228600"/>
                <a:gd name="connsiteY28" fmla="*/ 95250 h 342900"/>
                <a:gd name="connsiteX29" fmla="*/ 133350 w 228600"/>
                <a:gd name="connsiteY29" fmla="*/ 57150 h 342900"/>
                <a:gd name="connsiteX30" fmla="*/ 0 w 228600"/>
                <a:gd name="connsiteY30" fmla="*/ 342900 h 342900"/>
                <a:gd name="connsiteX31" fmla="*/ 95250 w 228600"/>
                <a:gd name="connsiteY31" fmla="*/ 342900 h 342900"/>
                <a:gd name="connsiteX32" fmla="*/ 95250 w 228600"/>
                <a:gd name="connsiteY32" fmla="*/ 285750 h 342900"/>
                <a:gd name="connsiteX33" fmla="*/ 133350 w 228600"/>
                <a:gd name="connsiteY33" fmla="*/ 285750 h 342900"/>
                <a:gd name="connsiteX34" fmla="*/ 133350 w 228600"/>
                <a:gd name="connsiteY34" fmla="*/ 342900 h 342900"/>
                <a:gd name="connsiteX35" fmla="*/ 228600 w 228600"/>
                <a:gd name="connsiteY35" fmla="*/ 342900 h 342900"/>
                <a:gd name="connsiteX36" fmla="*/ 228600 w 228600"/>
                <a:gd name="connsiteY36" fmla="*/ 0 h 342900"/>
                <a:gd name="connsiteX37" fmla="*/ 0 w 228600"/>
                <a:gd name="connsiteY37" fmla="*/ 0 h 342900"/>
                <a:gd name="connsiteX38" fmla="*/ 0 w 228600"/>
                <a:gd name="connsiteY38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8600" h="342900">
                  <a:moveTo>
                    <a:pt x="57150" y="209550"/>
                  </a:moveTo>
                  <a:lnTo>
                    <a:pt x="95250" y="209550"/>
                  </a:lnTo>
                  <a:lnTo>
                    <a:pt x="95250" y="247650"/>
                  </a:lnTo>
                  <a:lnTo>
                    <a:pt x="57150" y="247650"/>
                  </a:lnTo>
                  <a:lnTo>
                    <a:pt x="57150" y="209550"/>
                  </a:lnTo>
                  <a:close/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209550"/>
                  </a:moveTo>
                  <a:lnTo>
                    <a:pt x="171450" y="209550"/>
                  </a:lnTo>
                  <a:lnTo>
                    <a:pt x="171450" y="247650"/>
                  </a:lnTo>
                  <a:lnTo>
                    <a:pt x="133350" y="247650"/>
                  </a:lnTo>
                  <a:lnTo>
                    <a:pt x="133350" y="2095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342900"/>
                  </a:moveTo>
                  <a:lnTo>
                    <a:pt x="95250" y="342900"/>
                  </a:lnTo>
                  <a:lnTo>
                    <a:pt x="95250" y="285750"/>
                  </a:lnTo>
                  <a:lnTo>
                    <a:pt x="133350" y="285750"/>
                  </a:lnTo>
                  <a:lnTo>
                    <a:pt x="133350" y="342900"/>
                  </a:lnTo>
                  <a:lnTo>
                    <a:pt x="228600" y="3429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3429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FA7128B-A648-9697-B1B1-24CD921408A9}"/>
                </a:ext>
              </a:extLst>
            </p:cNvPr>
            <p:cNvSpPr/>
            <p:nvPr/>
          </p:nvSpPr>
          <p:spPr>
            <a:xfrm>
              <a:off x="4856902" y="4620778"/>
              <a:ext cx="228600" cy="266700"/>
            </a:xfrm>
            <a:custGeom>
              <a:avLst/>
              <a:gdLst>
                <a:gd name="connsiteX0" fmla="*/ 57150 w 228600"/>
                <a:gd name="connsiteY0" fmla="*/ 133350 h 266700"/>
                <a:gd name="connsiteX1" fmla="*/ 95250 w 228600"/>
                <a:gd name="connsiteY1" fmla="*/ 133350 h 266700"/>
                <a:gd name="connsiteX2" fmla="*/ 95250 w 228600"/>
                <a:gd name="connsiteY2" fmla="*/ 171450 h 266700"/>
                <a:gd name="connsiteX3" fmla="*/ 57150 w 228600"/>
                <a:gd name="connsiteY3" fmla="*/ 171450 h 266700"/>
                <a:gd name="connsiteX4" fmla="*/ 57150 w 228600"/>
                <a:gd name="connsiteY4" fmla="*/ 133350 h 266700"/>
                <a:gd name="connsiteX5" fmla="*/ 57150 w 228600"/>
                <a:gd name="connsiteY5" fmla="*/ 57150 h 266700"/>
                <a:gd name="connsiteX6" fmla="*/ 95250 w 228600"/>
                <a:gd name="connsiteY6" fmla="*/ 57150 h 266700"/>
                <a:gd name="connsiteX7" fmla="*/ 95250 w 228600"/>
                <a:gd name="connsiteY7" fmla="*/ 95250 h 266700"/>
                <a:gd name="connsiteX8" fmla="*/ 57150 w 228600"/>
                <a:gd name="connsiteY8" fmla="*/ 95250 h 266700"/>
                <a:gd name="connsiteX9" fmla="*/ 57150 w 228600"/>
                <a:gd name="connsiteY9" fmla="*/ 57150 h 266700"/>
                <a:gd name="connsiteX10" fmla="*/ 133350 w 228600"/>
                <a:gd name="connsiteY10" fmla="*/ 133350 h 266700"/>
                <a:gd name="connsiteX11" fmla="*/ 171450 w 228600"/>
                <a:gd name="connsiteY11" fmla="*/ 133350 h 266700"/>
                <a:gd name="connsiteX12" fmla="*/ 171450 w 228600"/>
                <a:gd name="connsiteY12" fmla="*/ 171450 h 266700"/>
                <a:gd name="connsiteX13" fmla="*/ 133350 w 228600"/>
                <a:gd name="connsiteY13" fmla="*/ 171450 h 266700"/>
                <a:gd name="connsiteX14" fmla="*/ 133350 w 228600"/>
                <a:gd name="connsiteY14" fmla="*/ 133350 h 266700"/>
                <a:gd name="connsiteX15" fmla="*/ 133350 w 228600"/>
                <a:gd name="connsiteY15" fmla="*/ 57150 h 266700"/>
                <a:gd name="connsiteX16" fmla="*/ 171450 w 228600"/>
                <a:gd name="connsiteY16" fmla="*/ 57150 h 266700"/>
                <a:gd name="connsiteX17" fmla="*/ 171450 w 228600"/>
                <a:gd name="connsiteY17" fmla="*/ 95250 h 266700"/>
                <a:gd name="connsiteX18" fmla="*/ 133350 w 228600"/>
                <a:gd name="connsiteY18" fmla="*/ 95250 h 266700"/>
                <a:gd name="connsiteX19" fmla="*/ 133350 w 228600"/>
                <a:gd name="connsiteY19" fmla="*/ 57150 h 266700"/>
                <a:gd name="connsiteX20" fmla="*/ 0 w 228600"/>
                <a:gd name="connsiteY20" fmla="*/ 266700 h 266700"/>
                <a:gd name="connsiteX21" fmla="*/ 95250 w 228600"/>
                <a:gd name="connsiteY21" fmla="*/ 266700 h 266700"/>
                <a:gd name="connsiteX22" fmla="*/ 95250 w 228600"/>
                <a:gd name="connsiteY22" fmla="*/ 209550 h 266700"/>
                <a:gd name="connsiteX23" fmla="*/ 133350 w 228600"/>
                <a:gd name="connsiteY23" fmla="*/ 209550 h 266700"/>
                <a:gd name="connsiteX24" fmla="*/ 133350 w 228600"/>
                <a:gd name="connsiteY24" fmla="*/ 266700 h 266700"/>
                <a:gd name="connsiteX25" fmla="*/ 228600 w 228600"/>
                <a:gd name="connsiteY25" fmla="*/ 266700 h 266700"/>
                <a:gd name="connsiteX26" fmla="*/ 228600 w 228600"/>
                <a:gd name="connsiteY26" fmla="*/ 0 h 266700"/>
                <a:gd name="connsiteX27" fmla="*/ 0 w 228600"/>
                <a:gd name="connsiteY27" fmla="*/ 0 h 266700"/>
                <a:gd name="connsiteX28" fmla="*/ 0 w 228600"/>
                <a:gd name="connsiteY28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28600" h="266700">
                  <a:moveTo>
                    <a:pt x="57150" y="133350"/>
                  </a:moveTo>
                  <a:lnTo>
                    <a:pt x="95250" y="133350"/>
                  </a:lnTo>
                  <a:lnTo>
                    <a:pt x="95250" y="171450"/>
                  </a:lnTo>
                  <a:lnTo>
                    <a:pt x="57150" y="171450"/>
                  </a:lnTo>
                  <a:lnTo>
                    <a:pt x="57150" y="133350"/>
                  </a:lnTo>
                  <a:close/>
                  <a:moveTo>
                    <a:pt x="57150" y="57150"/>
                  </a:moveTo>
                  <a:lnTo>
                    <a:pt x="95250" y="57150"/>
                  </a:lnTo>
                  <a:lnTo>
                    <a:pt x="95250" y="95250"/>
                  </a:lnTo>
                  <a:lnTo>
                    <a:pt x="57150" y="95250"/>
                  </a:lnTo>
                  <a:lnTo>
                    <a:pt x="57150" y="57150"/>
                  </a:lnTo>
                  <a:close/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0" y="266700"/>
                  </a:moveTo>
                  <a:lnTo>
                    <a:pt x="95250" y="266700"/>
                  </a:lnTo>
                  <a:lnTo>
                    <a:pt x="95250" y="209550"/>
                  </a:lnTo>
                  <a:lnTo>
                    <a:pt x="133350" y="209550"/>
                  </a:lnTo>
                  <a:lnTo>
                    <a:pt x="133350" y="266700"/>
                  </a:lnTo>
                  <a:lnTo>
                    <a:pt x="228600" y="26670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410B385C-52B3-224E-953A-0C4BDDC1FE76}"/>
                </a:ext>
              </a:extLst>
            </p:cNvPr>
            <p:cNvSpPr/>
            <p:nvPr/>
          </p:nvSpPr>
          <p:spPr>
            <a:xfrm>
              <a:off x="5123602" y="4315978"/>
              <a:ext cx="228600" cy="571500"/>
            </a:xfrm>
            <a:custGeom>
              <a:avLst/>
              <a:gdLst>
                <a:gd name="connsiteX0" fmla="*/ 171450 w 228600"/>
                <a:gd name="connsiteY0" fmla="*/ 104775 h 571500"/>
                <a:gd name="connsiteX1" fmla="*/ 133350 w 228600"/>
                <a:gd name="connsiteY1" fmla="*/ 104775 h 571500"/>
                <a:gd name="connsiteX2" fmla="*/ 133350 w 228600"/>
                <a:gd name="connsiteY2" fmla="*/ 66675 h 571500"/>
                <a:gd name="connsiteX3" fmla="*/ 171450 w 228600"/>
                <a:gd name="connsiteY3" fmla="*/ 66675 h 571500"/>
                <a:gd name="connsiteX4" fmla="*/ 171450 w 228600"/>
                <a:gd name="connsiteY4" fmla="*/ 104775 h 571500"/>
                <a:gd name="connsiteX5" fmla="*/ 171450 w 228600"/>
                <a:gd name="connsiteY5" fmla="*/ 171450 h 571500"/>
                <a:gd name="connsiteX6" fmla="*/ 133350 w 228600"/>
                <a:gd name="connsiteY6" fmla="*/ 171450 h 571500"/>
                <a:gd name="connsiteX7" fmla="*/ 133350 w 228600"/>
                <a:gd name="connsiteY7" fmla="*/ 133350 h 571500"/>
                <a:gd name="connsiteX8" fmla="*/ 171450 w 228600"/>
                <a:gd name="connsiteY8" fmla="*/ 133350 h 571500"/>
                <a:gd name="connsiteX9" fmla="*/ 171450 w 228600"/>
                <a:gd name="connsiteY9" fmla="*/ 171450 h 571500"/>
                <a:gd name="connsiteX10" fmla="*/ 171450 w 228600"/>
                <a:gd name="connsiteY10" fmla="*/ 247650 h 571500"/>
                <a:gd name="connsiteX11" fmla="*/ 133350 w 228600"/>
                <a:gd name="connsiteY11" fmla="*/ 247650 h 571500"/>
                <a:gd name="connsiteX12" fmla="*/ 133350 w 228600"/>
                <a:gd name="connsiteY12" fmla="*/ 209550 h 571500"/>
                <a:gd name="connsiteX13" fmla="*/ 171450 w 228600"/>
                <a:gd name="connsiteY13" fmla="*/ 209550 h 571500"/>
                <a:gd name="connsiteX14" fmla="*/ 171450 w 228600"/>
                <a:gd name="connsiteY14" fmla="*/ 247650 h 571500"/>
                <a:gd name="connsiteX15" fmla="*/ 171450 w 228600"/>
                <a:gd name="connsiteY15" fmla="*/ 323850 h 571500"/>
                <a:gd name="connsiteX16" fmla="*/ 133350 w 228600"/>
                <a:gd name="connsiteY16" fmla="*/ 323850 h 571500"/>
                <a:gd name="connsiteX17" fmla="*/ 133350 w 228600"/>
                <a:gd name="connsiteY17" fmla="*/ 285750 h 571500"/>
                <a:gd name="connsiteX18" fmla="*/ 171450 w 228600"/>
                <a:gd name="connsiteY18" fmla="*/ 285750 h 571500"/>
                <a:gd name="connsiteX19" fmla="*/ 171450 w 228600"/>
                <a:gd name="connsiteY19" fmla="*/ 323850 h 571500"/>
                <a:gd name="connsiteX20" fmla="*/ 171450 w 228600"/>
                <a:gd name="connsiteY20" fmla="*/ 400050 h 571500"/>
                <a:gd name="connsiteX21" fmla="*/ 133350 w 228600"/>
                <a:gd name="connsiteY21" fmla="*/ 400050 h 571500"/>
                <a:gd name="connsiteX22" fmla="*/ 133350 w 228600"/>
                <a:gd name="connsiteY22" fmla="*/ 361950 h 571500"/>
                <a:gd name="connsiteX23" fmla="*/ 171450 w 228600"/>
                <a:gd name="connsiteY23" fmla="*/ 361950 h 571500"/>
                <a:gd name="connsiteX24" fmla="*/ 171450 w 228600"/>
                <a:gd name="connsiteY24" fmla="*/ 400050 h 571500"/>
                <a:gd name="connsiteX25" fmla="*/ 171450 w 228600"/>
                <a:gd name="connsiteY25" fmla="*/ 476250 h 571500"/>
                <a:gd name="connsiteX26" fmla="*/ 133350 w 228600"/>
                <a:gd name="connsiteY26" fmla="*/ 476250 h 571500"/>
                <a:gd name="connsiteX27" fmla="*/ 133350 w 228600"/>
                <a:gd name="connsiteY27" fmla="*/ 438150 h 571500"/>
                <a:gd name="connsiteX28" fmla="*/ 171450 w 228600"/>
                <a:gd name="connsiteY28" fmla="*/ 438150 h 571500"/>
                <a:gd name="connsiteX29" fmla="*/ 171450 w 228600"/>
                <a:gd name="connsiteY29" fmla="*/ 476250 h 571500"/>
                <a:gd name="connsiteX30" fmla="*/ 95250 w 228600"/>
                <a:gd name="connsiteY30" fmla="*/ 104775 h 571500"/>
                <a:gd name="connsiteX31" fmla="*/ 57150 w 228600"/>
                <a:gd name="connsiteY31" fmla="*/ 104775 h 571500"/>
                <a:gd name="connsiteX32" fmla="*/ 57150 w 228600"/>
                <a:gd name="connsiteY32" fmla="*/ 66675 h 571500"/>
                <a:gd name="connsiteX33" fmla="*/ 95250 w 228600"/>
                <a:gd name="connsiteY33" fmla="*/ 66675 h 571500"/>
                <a:gd name="connsiteX34" fmla="*/ 95250 w 228600"/>
                <a:gd name="connsiteY34" fmla="*/ 104775 h 571500"/>
                <a:gd name="connsiteX35" fmla="*/ 95250 w 228600"/>
                <a:gd name="connsiteY35" fmla="*/ 171450 h 571500"/>
                <a:gd name="connsiteX36" fmla="*/ 57150 w 228600"/>
                <a:gd name="connsiteY36" fmla="*/ 171450 h 571500"/>
                <a:gd name="connsiteX37" fmla="*/ 57150 w 228600"/>
                <a:gd name="connsiteY37" fmla="*/ 133350 h 571500"/>
                <a:gd name="connsiteX38" fmla="*/ 95250 w 228600"/>
                <a:gd name="connsiteY38" fmla="*/ 133350 h 571500"/>
                <a:gd name="connsiteX39" fmla="*/ 95250 w 228600"/>
                <a:gd name="connsiteY39" fmla="*/ 171450 h 571500"/>
                <a:gd name="connsiteX40" fmla="*/ 95250 w 228600"/>
                <a:gd name="connsiteY40" fmla="*/ 247650 h 571500"/>
                <a:gd name="connsiteX41" fmla="*/ 57150 w 228600"/>
                <a:gd name="connsiteY41" fmla="*/ 247650 h 571500"/>
                <a:gd name="connsiteX42" fmla="*/ 57150 w 228600"/>
                <a:gd name="connsiteY42" fmla="*/ 209550 h 571500"/>
                <a:gd name="connsiteX43" fmla="*/ 95250 w 228600"/>
                <a:gd name="connsiteY43" fmla="*/ 209550 h 571500"/>
                <a:gd name="connsiteX44" fmla="*/ 95250 w 228600"/>
                <a:gd name="connsiteY44" fmla="*/ 247650 h 571500"/>
                <a:gd name="connsiteX45" fmla="*/ 95250 w 228600"/>
                <a:gd name="connsiteY45" fmla="*/ 323850 h 571500"/>
                <a:gd name="connsiteX46" fmla="*/ 57150 w 228600"/>
                <a:gd name="connsiteY46" fmla="*/ 323850 h 571500"/>
                <a:gd name="connsiteX47" fmla="*/ 57150 w 228600"/>
                <a:gd name="connsiteY47" fmla="*/ 285750 h 571500"/>
                <a:gd name="connsiteX48" fmla="*/ 95250 w 228600"/>
                <a:gd name="connsiteY48" fmla="*/ 285750 h 571500"/>
                <a:gd name="connsiteX49" fmla="*/ 95250 w 228600"/>
                <a:gd name="connsiteY49" fmla="*/ 323850 h 571500"/>
                <a:gd name="connsiteX50" fmla="*/ 95250 w 228600"/>
                <a:gd name="connsiteY50" fmla="*/ 400050 h 571500"/>
                <a:gd name="connsiteX51" fmla="*/ 57150 w 228600"/>
                <a:gd name="connsiteY51" fmla="*/ 400050 h 571500"/>
                <a:gd name="connsiteX52" fmla="*/ 57150 w 228600"/>
                <a:gd name="connsiteY52" fmla="*/ 361950 h 571500"/>
                <a:gd name="connsiteX53" fmla="*/ 95250 w 228600"/>
                <a:gd name="connsiteY53" fmla="*/ 361950 h 571500"/>
                <a:gd name="connsiteX54" fmla="*/ 95250 w 228600"/>
                <a:gd name="connsiteY54" fmla="*/ 400050 h 571500"/>
                <a:gd name="connsiteX55" fmla="*/ 95250 w 228600"/>
                <a:gd name="connsiteY55" fmla="*/ 476250 h 571500"/>
                <a:gd name="connsiteX56" fmla="*/ 57150 w 228600"/>
                <a:gd name="connsiteY56" fmla="*/ 476250 h 571500"/>
                <a:gd name="connsiteX57" fmla="*/ 57150 w 228600"/>
                <a:gd name="connsiteY57" fmla="*/ 438150 h 571500"/>
                <a:gd name="connsiteX58" fmla="*/ 95250 w 228600"/>
                <a:gd name="connsiteY58" fmla="*/ 438150 h 571500"/>
                <a:gd name="connsiteX59" fmla="*/ 95250 w 228600"/>
                <a:gd name="connsiteY59" fmla="*/ 476250 h 571500"/>
                <a:gd name="connsiteX60" fmla="*/ 0 w 228600"/>
                <a:gd name="connsiteY60" fmla="*/ 0 h 571500"/>
                <a:gd name="connsiteX61" fmla="*/ 0 w 228600"/>
                <a:gd name="connsiteY61" fmla="*/ 571500 h 571500"/>
                <a:gd name="connsiteX62" fmla="*/ 95250 w 228600"/>
                <a:gd name="connsiteY62" fmla="*/ 571500 h 571500"/>
                <a:gd name="connsiteX63" fmla="*/ 95250 w 228600"/>
                <a:gd name="connsiteY63" fmla="*/ 514350 h 571500"/>
                <a:gd name="connsiteX64" fmla="*/ 133350 w 228600"/>
                <a:gd name="connsiteY64" fmla="*/ 514350 h 571500"/>
                <a:gd name="connsiteX65" fmla="*/ 133350 w 228600"/>
                <a:gd name="connsiteY65" fmla="*/ 571500 h 571500"/>
                <a:gd name="connsiteX66" fmla="*/ 228600 w 228600"/>
                <a:gd name="connsiteY66" fmla="*/ 571500 h 571500"/>
                <a:gd name="connsiteX67" fmla="*/ 228600 w 228600"/>
                <a:gd name="connsiteY67" fmla="*/ 28575 h 571500"/>
                <a:gd name="connsiteX68" fmla="*/ 0 w 228600"/>
                <a:gd name="connsiteY68" fmla="*/ 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28600" h="571500">
                  <a:moveTo>
                    <a:pt x="171450" y="104775"/>
                  </a:moveTo>
                  <a:lnTo>
                    <a:pt x="133350" y="104775"/>
                  </a:lnTo>
                  <a:lnTo>
                    <a:pt x="133350" y="66675"/>
                  </a:lnTo>
                  <a:lnTo>
                    <a:pt x="171450" y="66675"/>
                  </a:lnTo>
                  <a:lnTo>
                    <a:pt x="171450" y="104775"/>
                  </a:lnTo>
                  <a:close/>
                  <a:moveTo>
                    <a:pt x="171450" y="171450"/>
                  </a:moveTo>
                  <a:lnTo>
                    <a:pt x="133350" y="171450"/>
                  </a:lnTo>
                  <a:lnTo>
                    <a:pt x="133350" y="133350"/>
                  </a:lnTo>
                  <a:lnTo>
                    <a:pt x="171450" y="133350"/>
                  </a:lnTo>
                  <a:lnTo>
                    <a:pt x="171450" y="171450"/>
                  </a:lnTo>
                  <a:close/>
                  <a:moveTo>
                    <a:pt x="171450" y="247650"/>
                  </a:moveTo>
                  <a:lnTo>
                    <a:pt x="133350" y="247650"/>
                  </a:lnTo>
                  <a:lnTo>
                    <a:pt x="133350" y="209550"/>
                  </a:lnTo>
                  <a:lnTo>
                    <a:pt x="171450" y="209550"/>
                  </a:lnTo>
                  <a:lnTo>
                    <a:pt x="171450" y="247650"/>
                  </a:lnTo>
                  <a:close/>
                  <a:moveTo>
                    <a:pt x="171450" y="323850"/>
                  </a:moveTo>
                  <a:lnTo>
                    <a:pt x="133350" y="323850"/>
                  </a:lnTo>
                  <a:lnTo>
                    <a:pt x="133350" y="285750"/>
                  </a:lnTo>
                  <a:lnTo>
                    <a:pt x="171450" y="285750"/>
                  </a:lnTo>
                  <a:lnTo>
                    <a:pt x="171450" y="323850"/>
                  </a:lnTo>
                  <a:close/>
                  <a:moveTo>
                    <a:pt x="171450" y="400050"/>
                  </a:moveTo>
                  <a:lnTo>
                    <a:pt x="133350" y="400050"/>
                  </a:lnTo>
                  <a:lnTo>
                    <a:pt x="133350" y="361950"/>
                  </a:lnTo>
                  <a:lnTo>
                    <a:pt x="171450" y="361950"/>
                  </a:lnTo>
                  <a:lnTo>
                    <a:pt x="171450" y="400050"/>
                  </a:lnTo>
                  <a:close/>
                  <a:moveTo>
                    <a:pt x="171450" y="476250"/>
                  </a:moveTo>
                  <a:lnTo>
                    <a:pt x="133350" y="476250"/>
                  </a:lnTo>
                  <a:lnTo>
                    <a:pt x="133350" y="438150"/>
                  </a:lnTo>
                  <a:lnTo>
                    <a:pt x="171450" y="438150"/>
                  </a:lnTo>
                  <a:lnTo>
                    <a:pt x="171450" y="476250"/>
                  </a:lnTo>
                  <a:close/>
                  <a:moveTo>
                    <a:pt x="95250" y="104775"/>
                  </a:moveTo>
                  <a:lnTo>
                    <a:pt x="57150" y="104775"/>
                  </a:lnTo>
                  <a:lnTo>
                    <a:pt x="57150" y="66675"/>
                  </a:lnTo>
                  <a:lnTo>
                    <a:pt x="95250" y="66675"/>
                  </a:lnTo>
                  <a:lnTo>
                    <a:pt x="95250" y="104775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95250" y="247650"/>
                  </a:moveTo>
                  <a:lnTo>
                    <a:pt x="57150" y="247650"/>
                  </a:lnTo>
                  <a:lnTo>
                    <a:pt x="57150" y="209550"/>
                  </a:lnTo>
                  <a:lnTo>
                    <a:pt x="95250" y="209550"/>
                  </a:lnTo>
                  <a:lnTo>
                    <a:pt x="95250" y="247650"/>
                  </a:lnTo>
                  <a:close/>
                  <a:moveTo>
                    <a:pt x="95250" y="323850"/>
                  </a:moveTo>
                  <a:lnTo>
                    <a:pt x="57150" y="323850"/>
                  </a:lnTo>
                  <a:lnTo>
                    <a:pt x="57150" y="285750"/>
                  </a:lnTo>
                  <a:lnTo>
                    <a:pt x="95250" y="285750"/>
                  </a:lnTo>
                  <a:lnTo>
                    <a:pt x="95250" y="323850"/>
                  </a:lnTo>
                  <a:close/>
                  <a:moveTo>
                    <a:pt x="95250" y="400050"/>
                  </a:moveTo>
                  <a:lnTo>
                    <a:pt x="57150" y="400050"/>
                  </a:lnTo>
                  <a:lnTo>
                    <a:pt x="57150" y="361950"/>
                  </a:lnTo>
                  <a:lnTo>
                    <a:pt x="95250" y="361950"/>
                  </a:lnTo>
                  <a:lnTo>
                    <a:pt x="95250" y="400050"/>
                  </a:lnTo>
                  <a:close/>
                  <a:moveTo>
                    <a:pt x="95250" y="476250"/>
                  </a:moveTo>
                  <a:lnTo>
                    <a:pt x="57150" y="476250"/>
                  </a:lnTo>
                  <a:lnTo>
                    <a:pt x="57150" y="438150"/>
                  </a:lnTo>
                  <a:lnTo>
                    <a:pt x="95250" y="438150"/>
                  </a:lnTo>
                  <a:lnTo>
                    <a:pt x="95250" y="476250"/>
                  </a:lnTo>
                  <a:close/>
                  <a:moveTo>
                    <a:pt x="0" y="0"/>
                  </a:moveTo>
                  <a:lnTo>
                    <a:pt x="0" y="571500"/>
                  </a:lnTo>
                  <a:lnTo>
                    <a:pt x="95250" y="571500"/>
                  </a:lnTo>
                  <a:lnTo>
                    <a:pt x="95250" y="514350"/>
                  </a:lnTo>
                  <a:lnTo>
                    <a:pt x="133350" y="514350"/>
                  </a:lnTo>
                  <a:lnTo>
                    <a:pt x="133350" y="571500"/>
                  </a:lnTo>
                  <a:lnTo>
                    <a:pt x="228600" y="571500"/>
                  </a:lnTo>
                  <a:lnTo>
                    <a:pt x="228600" y="2857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D7E8EDD-E092-610B-F74E-57F691019A53}"/>
                </a:ext>
              </a:extLst>
            </p:cNvPr>
            <p:cNvSpPr/>
            <p:nvPr/>
          </p:nvSpPr>
          <p:spPr>
            <a:xfrm>
              <a:off x="4723552" y="4296928"/>
              <a:ext cx="228600" cy="285750"/>
            </a:xfrm>
            <a:custGeom>
              <a:avLst/>
              <a:gdLst>
                <a:gd name="connsiteX0" fmla="*/ 133350 w 228600"/>
                <a:gd name="connsiteY0" fmla="*/ 133350 h 285750"/>
                <a:gd name="connsiteX1" fmla="*/ 171450 w 228600"/>
                <a:gd name="connsiteY1" fmla="*/ 133350 h 285750"/>
                <a:gd name="connsiteX2" fmla="*/ 171450 w 228600"/>
                <a:gd name="connsiteY2" fmla="*/ 171450 h 285750"/>
                <a:gd name="connsiteX3" fmla="*/ 133350 w 228600"/>
                <a:gd name="connsiteY3" fmla="*/ 171450 h 285750"/>
                <a:gd name="connsiteX4" fmla="*/ 133350 w 228600"/>
                <a:gd name="connsiteY4" fmla="*/ 133350 h 285750"/>
                <a:gd name="connsiteX5" fmla="*/ 133350 w 228600"/>
                <a:gd name="connsiteY5" fmla="*/ 57150 h 285750"/>
                <a:gd name="connsiteX6" fmla="*/ 171450 w 228600"/>
                <a:gd name="connsiteY6" fmla="*/ 57150 h 285750"/>
                <a:gd name="connsiteX7" fmla="*/ 171450 w 228600"/>
                <a:gd name="connsiteY7" fmla="*/ 95250 h 285750"/>
                <a:gd name="connsiteX8" fmla="*/ 133350 w 228600"/>
                <a:gd name="connsiteY8" fmla="*/ 95250 h 285750"/>
                <a:gd name="connsiteX9" fmla="*/ 133350 w 228600"/>
                <a:gd name="connsiteY9" fmla="*/ 57150 h 285750"/>
                <a:gd name="connsiteX10" fmla="*/ 95250 w 228600"/>
                <a:gd name="connsiteY10" fmla="*/ 95250 h 285750"/>
                <a:gd name="connsiteX11" fmla="*/ 57150 w 228600"/>
                <a:gd name="connsiteY11" fmla="*/ 95250 h 285750"/>
                <a:gd name="connsiteX12" fmla="*/ 57150 w 228600"/>
                <a:gd name="connsiteY12" fmla="*/ 57150 h 285750"/>
                <a:gd name="connsiteX13" fmla="*/ 95250 w 228600"/>
                <a:gd name="connsiteY13" fmla="*/ 57150 h 285750"/>
                <a:gd name="connsiteX14" fmla="*/ 95250 w 228600"/>
                <a:gd name="connsiteY14" fmla="*/ 95250 h 285750"/>
                <a:gd name="connsiteX15" fmla="*/ 95250 w 228600"/>
                <a:gd name="connsiteY15" fmla="*/ 171450 h 285750"/>
                <a:gd name="connsiteX16" fmla="*/ 57150 w 228600"/>
                <a:gd name="connsiteY16" fmla="*/ 171450 h 285750"/>
                <a:gd name="connsiteX17" fmla="*/ 57150 w 228600"/>
                <a:gd name="connsiteY17" fmla="*/ 133350 h 285750"/>
                <a:gd name="connsiteX18" fmla="*/ 95250 w 228600"/>
                <a:gd name="connsiteY18" fmla="*/ 133350 h 285750"/>
                <a:gd name="connsiteX19" fmla="*/ 95250 w 228600"/>
                <a:gd name="connsiteY19" fmla="*/ 171450 h 285750"/>
                <a:gd name="connsiteX20" fmla="*/ 133350 w 228600"/>
                <a:gd name="connsiteY20" fmla="*/ 285750 h 285750"/>
                <a:gd name="connsiteX21" fmla="*/ 228600 w 228600"/>
                <a:gd name="connsiteY21" fmla="*/ 285750 h 285750"/>
                <a:gd name="connsiteX22" fmla="*/ 228600 w 228600"/>
                <a:gd name="connsiteY22" fmla="*/ 0 h 285750"/>
                <a:gd name="connsiteX23" fmla="*/ 0 w 228600"/>
                <a:gd name="connsiteY23" fmla="*/ 0 h 285750"/>
                <a:gd name="connsiteX24" fmla="*/ 0 w 228600"/>
                <a:gd name="connsiteY24" fmla="*/ 209550 h 285750"/>
                <a:gd name="connsiteX25" fmla="*/ 133350 w 228600"/>
                <a:gd name="connsiteY25" fmla="*/ 209550 h 285750"/>
                <a:gd name="connsiteX26" fmla="*/ 133350 w 228600"/>
                <a:gd name="connsiteY26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28600" h="285750">
                  <a:moveTo>
                    <a:pt x="133350" y="133350"/>
                  </a:moveTo>
                  <a:lnTo>
                    <a:pt x="171450" y="133350"/>
                  </a:lnTo>
                  <a:lnTo>
                    <a:pt x="171450" y="171450"/>
                  </a:lnTo>
                  <a:lnTo>
                    <a:pt x="133350" y="171450"/>
                  </a:lnTo>
                  <a:lnTo>
                    <a:pt x="133350" y="133350"/>
                  </a:lnTo>
                  <a:close/>
                  <a:moveTo>
                    <a:pt x="133350" y="57150"/>
                  </a:moveTo>
                  <a:lnTo>
                    <a:pt x="171450" y="57150"/>
                  </a:lnTo>
                  <a:lnTo>
                    <a:pt x="171450" y="95250"/>
                  </a:lnTo>
                  <a:lnTo>
                    <a:pt x="133350" y="95250"/>
                  </a:lnTo>
                  <a:lnTo>
                    <a:pt x="133350" y="57150"/>
                  </a:lnTo>
                  <a:close/>
                  <a:moveTo>
                    <a:pt x="95250" y="95250"/>
                  </a:moveTo>
                  <a:lnTo>
                    <a:pt x="57150" y="95250"/>
                  </a:lnTo>
                  <a:lnTo>
                    <a:pt x="57150" y="57150"/>
                  </a:lnTo>
                  <a:lnTo>
                    <a:pt x="95250" y="57150"/>
                  </a:lnTo>
                  <a:lnTo>
                    <a:pt x="95250" y="95250"/>
                  </a:lnTo>
                  <a:close/>
                  <a:moveTo>
                    <a:pt x="95250" y="171450"/>
                  </a:moveTo>
                  <a:lnTo>
                    <a:pt x="57150" y="171450"/>
                  </a:lnTo>
                  <a:lnTo>
                    <a:pt x="57150" y="133350"/>
                  </a:lnTo>
                  <a:lnTo>
                    <a:pt x="95250" y="133350"/>
                  </a:lnTo>
                  <a:lnTo>
                    <a:pt x="95250" y="171450"/>
                  </a:lnTo>
                  <a:close/>
                  <a:moveTo>
                    <a:pt x="133350" y="285750"/>
                  </a:moveTo>
                  <a:lnTo>
                    <a:pt x="228600" y="285750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209550"/>
                  </a:lnTo>
                  <a:lnTo>
                    <a:pt x="133350" y="209550"/>
                  </a:lnTo>
                  <a:lnTo>
                    <a:pt x="13335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04130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图形 1">
            <a:extLst>
              <a:ext uri="{FF2B5EF4-FFF2-40B4-BE49-F238E27FC236}">
                <a16:creationId xmlns:a16="http://schemas.microsoft.com/office/drawing/2014/main" id="{7FA8EF68-8BDB-7918-E6C1-D024246FEE53}"/>
              </a:ext>
            </a:extLst>
          </p:cNvPr>
          <p:cNvSpPr/>
          <p:nvPr/>
        </p:nvSpPr>
        <p:spPr>
          <a:xfrm>
            <a:off x="3696" y="3647049"/>
            <a:ext cx="5400743" cy="1496451"/>
          </a:xfrm>
          <a:custGeom>
            <a:avLst/>
            <a:gdLst>
              <a:gd name="connsiteX0" fmla="*/ 12098952 w 12201545"/>
              <a:gd name="connsiteY0" fmla="*/ 2882179 h 3380834"/>
              <a:gd name="connsiteX1" fmla="*/ 12098952 w 12201545"/>
              <a:gd name="connsiteY1" fmla="*/ 2784357 h 3380834"/>
              <a:gd name="connsiteX2" fmla="*/ 11831729 w 12201545"/>
              <a:gd name="connsiteY2" fmla="*/ 2784357 h 3380834"/>
              <a:gd name="connsiteX3" fmla="*/ 11831729 w 12201545"/>
              <a:gd name="connsiteY3" fmla="*/ 2834461 h 3380834"/>
              <a:gd name="connsiteX4" fmla="*/ 11774468 w 12201545"/>
              <a:gd name="connsiteY4" fmla="*/ 2834461 h 3380834"/>
              <a:gd name="connsiteX5" fmla="*/ 11774468 w 12201545"/>
              <a:gd name="connsiteY5" fmla="*/ 2777199 h 3380834"/>
              <a:gd name="connsiteX6" fmla="*/ 11690961 w 12201545"/>
              <a:gd name="connsiteY6" fmla="*/ 2777199 h 3380834"/>
              <a:gd name="connsiteX7" fmla="*/ 11690961 w 12201545"/>
              <a:gd name="connsiteY7" fmla="*/ 2211738 h 3380834"/>
              <a:gd name="connsiteX8" fmla="*/ 11514404 w 12201545"/>
              <a:gd name="connsiteY8" fmla="*/ 2128232 h 3380834"/>
              <a:gd name="connsiteX9" fmla="*/ 11514404 w 12201545"/>
              <a:gd name="connsiteY9" fmla="*/ 2023252 h 3380834"/>
              <a:gd name="connsiteX10" fmla="*/ 11387950 w 12201545"/>
              <a:gd name="connsiteY10" fmla="*/ 2023252 h 3380834"/>
              <a:gd name="connsiteX11" fmla="*/ 11387950 w 12201545"/>
              <a:gd name="connsiteY11" fmla="*/ 1925429 h 3380834"/>
              <a:gd name="connsiteX12" fmla="*/ 11247181 w 12201545"/>
              <a:gd name="connsiteY12" fmla="*/ 1994621 h 3380834"/>
              <a:gd name="connsiteX13" fmla="*/ 11015748 w 12201545"/>
              <a:gd name="connsiteY13" fmla="*/ 1994621 h 3380834"/>
              <a:gd name="connsiteX14" fmla="*/ 11015748 w 12201545"/>
              <a:gd name="connsiteY14" fmla="*/ 1958832 h 3380834"/>
              <a:gd name="connsiteX15" fmla="*/ 10698422 w 12201545"/>
              <a:gd name="connsiteY15" fmla="*/ 1958832 h 3380834"/>
              <a:gd name="connsiteX16" fmla="*/ 10698422 w 12201545"/>
              <a:gd name="connsiteY16" fmla="*/ 2078128 h 3380834"/>
              <a:gd name="connsiteX17" fmla="*/ 10507549 w 12201545"/>
              <a:gd name="connsiteY17" fmla="*/ 2295245 h 3380834"/>
              <a:gd name="connsiteX18" fmla="*/ 10471760 w 12201545"/>
              <a:gd name="connsiteY18" fmla="*/ 2295245 h 3380834"/>
              <a:gd name="connsiteX19" fmla="*/ 10471760 w 12201545"/>
              <a:gd name="connsiteY19" fmla="*/ 2583941 h 3380834"/>
              <a:gd name="connsiteX20" fmla="*/ 10493234 w 12201545"/>
              <a:gd name="connsiteY20" fmla="*/ 2583941 h 3380834"/>
              <a:gd name="connsiteX21" fmla="*/ 10493234 w 12201545"/>
              <a:gd name="connsiteY21" fmla="*/ 3302099 h 3380834"/>
              <a:gd name="connsiteX22" fmla="*/ 10471760 w 12201545"/>
              <a:gd name="connsiteY22" fmla="*/ 3302099 h 3380834"/>
              <a:gd name="connsiteX23" fmla="*/ 10450287 w 12201545"/>
              <a:gd name="connsiteY23" fmla="*/ 3302099 h 3380834"/>
              <a:gd name="connsiteX24" fmla="*/ 10450287 w 12201545"/>
              <a:gd name="connsiteY24" fmla="*/ 2583941 h 3380834"/>
              <a:gd name="connsiteX25" fmla="*/ 10364395 w 12201545"/>
              <a:gd name="connsiteY25" fmla="*/ 2583941 h 3380834"/>
              <a:gd name="connsiteX26" fmla="*/ 10364395 w 12201545"/>
              <a:gd name="connsiteY26" fmla="*/ 3302099 h 3380834"/>
              <a:gd name="connsiteX27" fmla="*/ 10342921 w 12201545"/>
              <a:gd name="connsiteY27" fmla="*/ 3302099 h 3380834"/>
              <a:gd name="connsiteX28" fmla="*/ 10321448 w 12201545"/>
              <a:gd name="connsiteY28" fmla="*/ 3302099 h 3380834"/>
              <a:gd name="connsiteX29" fmla="*/ 10321448 w 12201545"/>
              <a:gd name="connsiteY29" fmla="*/ 2583941 h 3380834"/>
              <a:gd name="connsiteX30" fmla="*/ 10342921 w 12201545"/>
              <a:gd name="connsiteY30" fmla="*/ 2583941 h 3380834"/>
              <a:gd name="connsiteX31" fmla="*/ 10342921 w 12201545"/>
              <a:gd name="connsiteY31" fmla="*/ 2421699 h 3380834"/>
              <a:gd name="connsiteX32" fmla="*/ 10307133 w 12201545"/>
              <a:gd name="connsiteY32" fmla="*/ 2421699 h 3380834"/>
              <a:gd name="connsiteX33" fmla="*/ 10307133 w 12201545"/>
              <a:gd name="connsiteY33" fmla="*/ 2280930 h 3380834"/>
              <a:gd name="connsiteX34" fmla="*/ 10194995 w 12201545"/>
              <a:gd name="connsiteY34" fmla="*/ 2280930 h 3380834"/>
              <a:gd name="connsiteX35" fmla="*/ 10194995 w 12201545"/>
              <a:gd name="connsiteY35" fmla="*/ 2154477 h 3380834"/>
              <a:gd name="connsiteX36" fmla="*/ 10090015 w 12201545"/>
              <a:gd name="connsiteY36" fmla="*/ 2097215 h 3380834"/>
              <a:gd name="connsiteX37" fmla="*/ 9985035 w 12201545"/>
              <a:gd name="connsiteY37" fmla="*/ 2161634 h 3380834"/>
              <a:gd name="connsiteX38" fmla="*/ 9794162 w 12201545"/>
              <a:gd name="connsiteY38" fmla="*/ 2161634 h 3380834"/>
              <a:gd name="connsiteX39" fmla="*/ 9794162 w 12201545"/>
              <a:gd name="connsiteY39" fmla="*/ 2078128 h 3380834"/>
              <a:gd name="connsiteX40" fmla="*/ 9674867 w 12201545"/>
              <a:gd name="connsiteY40" fmla="*/ 2078128 h 3380834"/>
              <a:gd name="connsiteX41" fmla="*/ 9674867 w 12201545"/>
              <a:gd name="connsiteY41" fmla="*/ 2171178 h 3380834"/>
              <a:gd name="connsiteX42" fmla="*/ 9639078 w 12201545"/>
              <a:gd name="connsiteY42" fmla="*/ 2171178 h 3380834"/>
              <a:gd name="connsiteX43" fmla="*/ 9639078 w 12201545"/>
              <a:gd name="connsiteY43" fmla="*/ 2261843 h 3380834"/>
              <a:gd name="connsiteX44" fmla="*/ 9548414 w 12201545"/>
              <a:gd name="connsiteY44" fmla="*/ 2261843 h 3380834"/>
              <a:gd name="connsiteX45" fmla="*/ 9548414 w 12201545"/>
              <a:gd name="connsiteY45" fmla="*/ 2409769 h 3380834"/>
              <a:gd name="connsiteX46" fmla="*/ 9491151 w 12201545"/>
              <a:gd name="connsiteY46" fmla="*/ 2409769 h 3380834"/>
              <a:gd name="connsiteX47" fmla="*/ 9491151 w 12201545"/>
              <a:gd name="connsiteY47" fmla="*/ 2712780 h 3380834"/>
              <a:gd name="connsiteX48" fmla="*/ 9512625 w 12201545"/>
              <a:gd name="connsiteY48" fmla="*/ 2712780 h 3380834"/>
              <a:gd name="connsiteX49" fmla="*/ 9512625 w 12201545"/>
              <a:gd name="connsiteY49" fmla="*/ 3306871 h 3380834"/>
              <a:gd name="connsiteX50" fmla="*/ 9491151 w 12201545"/>
              <a:gd name="connsiteY50" fmla="*/ 3306871 h 3380834"/>
              <a:gd name="connsiteX51" fmla="*/ 9472064 w 12201545"/>
              <a:gd name="connsiteY51" fmla="*/ 3306871 h 3380834"/>
              <a:gd name="connsiteX52" fmla="*/ 9472064 w 12201545"/>
              <a:gd name="connsiteY52" fmla="*/ 2712780 h 3380834"/>
              <a:gd name="connsiteX53" fmla="*/ 9379014 w 12201545"/>
              <a:gd name="connsiteY53" fmla="*/ 2712780 h 3380834"/>
              <a:gd name="connsiteX54" fmla="*/ 9379014 w 12201545"/>
              <a:gd name="connsiteY54" fmla="*/ 2777199 h 3380834"/>
              <a:gd name="connsiteX55" fmla="*/ 9321752 w 12201545"/>
              <a:gd name="connsiteY55" fmla="*/ 2777199 h 3380834"/>
              <a:gd name="connsiteX56" fmla="*/ 9321752 w 12201545"/>
              <a:gd name="connsiteY56" fmla="*/ 2917968 h 3380834"/>
              <a:gd name="connsiteX57" fmla="*/ 9252560 w 12201545"/>
              <a:gd name="connsiteY57" fmla="*/ 2917968 h 3380834"/>
              <a:gd name="connsiteX58" fmla="*/ 9252560 w 12201545"/>
              <a:gd name="connsiteY58" fmla="*/ 2381138 h 3380834"/>
              <a:gd name="connsiteX59" fmla="*/ 9147580 w 12201545"/>
              <a:gd name="connsiteY59" fmla="*/ 2381138 h 3380834"/>
              <a:gd name="connsiteX60" fmla="*/ 9111792 w 12201545"/>
              <a:gd name="connsiteY60" fmla="*/ 2311947 h 3380834"/>
              <a:gd name="connsiteX61" fmla="*/ 9021127 w 12201545"/>
              <a:gd name="connsiteY61" fmla="*/ 2311947 h 3380834"/>
              <a:gd name="connsiteX62" fmla="*/ 9021127 w 12201545"/>
              <a:gd name="connsiteY62" fmla="*/ 2254685 h 3380834"/>
              <a:gd name="connsiteX63" fmla="*/ 8959093 w 12201545"/>
              <a:gd name="connsiteY63" fmla="*/ 2254685 h 3380834"/>
              <a:gd name="connsiteX64" fmla="*/ 9219158 w 12201545"/>
              <a:gd name="connsiteY64" fmla="*/ 3001475 h 3380834"/>
              <a:gd name="connsiteX65" fmla="*/ 9271648 w 12201545"/>
              <a:gd name="connsiteY65" fmla="*/ 3001475 h 3380834"/>
              <a:gd name="connsiteX66" fmla="*/ 9271648 w 12201545"/>
              <a:gd name="connsiteY66" fmla="*/ 3011018 h 3380834"/>
              <a:gd name="connsiteX67" fmla="*/ 9293121 w 12201545"/>
              <a:gd name="connsiteY67" fmla="*/ 3011018 h 3380834"/>
              <a:gd name="connsiteX68" fmla="*/ 9293121 w 12201545"/>
              <a:gd name="connsiteY68" fmla="*/ 3306871 h 3380834"/>
              <a:gd name="connsiteX69" fmla="*/ 9271648 w 12201545"/>
              <a:gd name="connsiteY69" fmla="*/ 3306871 h 3380834"/>
              <a:gd name="connsiteX70" fmla="*/ 9250175 w 12201545"/>
              <a:gd name="connsiteY70" fmla="*/ 3306871 h 3380834"/>
              <a:gd name="connsiteX71" fmla="*/ 9250175 w 12201545"/>
              <a:gd name="connsiteY71" fmla="*/ 3044421 h 3380834"/>
              <a:gd name="connsiteX72" fmla="*/ 9204842 w 12201545"/>
              <a:gd name="connsiteY72" fmla="*/ 3044421 h 3380834"/>
              <a:gd name="connsiteX73" fmla="*/ 9204842 w 12201545"/>
              <a:gd name="connsiteY73" fmla="*/ 3022948 h 3380834"/>
              <a:gd name="connsiteX74" fmla="*/ 9185755 w 12201545"/>
              <a:gd name="connsiteY74" fmla="*/ 3030106 h 3380834"/>
              <a:gd name="connsiteX75" fmla="*/ 8918533 w 12201545"/>
              <a:gd name="connsiteY75" fmla="*/ 2264229 h 3380834"/>
              <a:gd name="connsiteX76" fmla="*/ 8937620 w 12201545"/>
              <a:gd name="connsiteY76" fmla="*/ 2257071 h 3380834"/>
              <a:gd name="connsiteX77" fmla="*/ 8937620 w 12201545"/>
              <a:gd name="connsiteY77" fmla="*/ 1987463 h 3380834"/>
              <a:gd name="connsiteX78" fmla="*/ 8880359 w 12201545"/>
              <a:gd name="connsiteY78" fmla="*/ 1810906 h 3380834"/>
              <a:gd name="connsiteX79" fmla="*/ 8837412 w 12201545"/>
              <a:gd name="connsiteY79" fmla="*/ 1810906 h 3380834"/>
              <a:gd name="connsiteX80" fmla="*/ 8837412 w 12201545"/>
              <a:gd name="connsiteY80" fmla="*/ 1732171 h 3380834"/>
              <a:gd name="connsiteX81" fmla="*/ 8768221 w 12201545"/>
              <a:gd name="connsiteY81" fmla="*/ 1732171 h 3380834"/>
              <a:gd name="connsiteX82" fmla="*/ 8710959 w 12201545"/>
              <a:gd name="connsiteY82" fmla="*/ 1584244 h 3380834"/>
              <a:gd name="connsiteX83" fmla="*/ 8710959 w 12201545"/>
              <a:gd name="connsiteY83" fmla="*/ 1479264 h 3380834"/>
              <a:gd name="connsiteX84" fmla="*/ 8668012 w 12201545"/>
              <a:gd name="connsiteY84" fmla="*/ 1479264 h 3380834"/>
              <a:gd name="connsiteX85" fmla="*/ 8668012 w 12201545"/>
              <a:gd name="connsiteY85" fmla="*/ 1725013 h 3380834"/>
              <a:gd name="connsiteX86" fmla="*/ 8512928 w 12201545"/>
              <a:gd name="connsiteY86" fmla="*/ 1725013 h 3380834"/>
              <a:gd name="connsiteX87" fmla="*/ 8455666 w 12201545"/>
              <a:gd name="connsiteY87" fmla="*/ 1577086 h 3380834"/>
              <a:gd name="connsiteX88" fmla="*/ 8455666 w 12201545"/>
              <a:gd name="connsiteY88" fmla="*/ 1464949 h 3380834"/>
              <a:gd name="connsiteX89" fmla="*/ 8427036 w 12201545"/>
              <a:gd name="connsiteY89" fmla="*/ 1464949 h 3380834"/>
              <a:gd name="connsiteX90" fmla="*/ 8427036 w 12201545"/>
              <a:gd name="connsiteY90" fmla="*/ 2218896 h 3380834"/>
              <a:gd name="connsiteX91" fmla="*/ 8448509 w 12201545"/>
              <a:gd name="connsiteY91" fmla="*/ 2218896 h 3380834"/>
              <a:gd name="connsiteX92" fmla="*/ 8448509 w 12201545"/>
              <a:gd name="connsiteY92" fmla="*/ 3304485 h 3380834"/>
              <a:gd name="connsiteX93" fmla="*/ 8427036 w 12201545"/>
              <a:gd name="connsiteY93" fmla="*/ 3304485 h 3380834"/>
              <a:gd name="connsiteX94" fmla="*/ 8405562 w 12201545"/>
              <a:gd name="connsiteY94" fmla="*/ 3304485 h 3380834"/>
              <a:gd name="connsiteX95" fmla="*/ 8405562 w 12201545"/>
              <a:gd name="connsiteY95" fmla="*/ 2218896 h 3380834"/>
              <a:gd name="connsiteX96" fmla="*/ 8355459 w 12201545"/>
              <a:gd name="connsiteY96" fmla="*/ 2218896 h 3380834"/>
              <a:gd name="connsiteX97" fmla="*/ 8355459 w 12201545"/>
              <a:gd name="connsiteY97" fmla="*/ 2175950 h 3380834"/>
              <a:gd name="connsiteX98" fmla="*/ 8312512 w 12201545"/>
              <a:gd name="connsiteY98" fmla="*/ 2175950 h 3380834"/>
              <a:gd name="connsiteX99" fmla="*/ 8312512 w 12201545"/>
              <a:gd name="connsiteY99" fmla="*/ 2125846 h 3380834"/>
              <a:gd name="connsiteX100" fmla="*/ 8262408 w 12201545"/>
              <a:gd name="connsiteY100" fmla="*/ 2125846 h 3380834"/>
              <a:gd name="connsiteX101" fmla="*/ 8262408 w 12201545"/>
              <a:gd name="connsiteY101" fmla="*/ 2075742 h 3380834"/>
              <a:gd name="connsiteX102" fmla="*/ 8100166 w 12201545"/>
              <a:gd name="connsiteY102" fmla="*/ 1934973 h 3380834"/>
              <a:gd name="connsiteX103" fmla="*/ 7921223 w 12201545"/>
              <a:gd name="connsiteY103" fmla="*/ 2082899 h 3380834"/>
              <a:gd name="connsiteX104" fmla="*/ 7921223 w 12201545"/>
              <a:gd name="connsiteY104" fmla="*/ 2123460 h 3380834"/>
              <a:gd name="connsiteX105" fmla="*/ 7890206 w 12201545"/>
              <a:gd name="connsiteY105" fmla="*/ 2154477 h 3380834"/>
              <a:gd name="connsiteX106" fmla="*/ 7825786 w 12201545"/>
              <a:gd name="connsiteY106" fmla="*/ 2028023 h 3380834"/>
              <a:gd name="connsiteX107" fmla="*/ 7789998 w 12201545"/>
              <a:gd name="connsiteY107" fmla="*/ 2028023 h 3380834"/>
              <a:gd name="connsiteX108" fmla="*/ 7789998 w 12201545"/>
              <a:gd name="connsiteY108" fmla="*/ 1856238 h 3380834"/>
              <a:gd name="connsiteX109" fmla="*/ 7508460 w 12201545"/>
              <a:gd name="connsiteY109" fmla="*/ 1856238 h 3380834"/>
              <a:gd name="connsiteX110" fmla="*/ 7508460 w 12201545"/>
              <a:gd name="connsiteY110" fmla="*/ 2042339 h 3380834"/>
              <a:gd name="connsiteX111" fmla="*/ 7465514 w 12201545"/>
              <a:gd name="connsiteY111" fmla="*/ 2042339 h 3380834"/>
              <a:gd name="connsiteX112" fmla="*/ 7408252 w 12201545"/>
              <a:gd name="connsiteY112" fmla="*/ 2247527 h 3380834"/>
              <a:gd name="connsiteX113" fmla="*/ 7408252 w 12201545"/>
              <a:gd name="connsiteY113" fmla="*/ 2424085 h 3380834"/>
              <a:gd name="connsiteX114" fmla="*/ 7224537 w 12201545"/>
              <a:gd name="connsiteY114" fmla="*/ 2424085 h 3380834"/>
              <a:gd name="connsiteX115" fmla="*/ 7224537 w 12201545"/>
              <a:gd name="connsiteY115" fmla="*/ 2586326 h 3380834"/>
              <a:gd name="connsiteX116" fmla="*/ 7141030 w 12201545"/>
              <a:gd name="connsiteY116" fmla="*/ 2586326 h 3380834"/>
              <a:gd name="connsiteX117" fmla="*/ 7141030 w 12201545"/>
              <a:gd name="connsiteY117" fmla="*/ 2438400 h 3380834"/>
              <a:gd name="connsiteX118" fmla="*/ 6928684 w 12201545"/>
              <a:gd name="connsiteY118" fmla="*/ 2438400 h 3380834"/>
              <a:gd name="connsiteX119" fmla="*/ 6928684 w 12201545"/>
              <a:gd name="connsiteY119" fmla="*/ 2586326 h 3380834"/>
              <a:gd name="connsiteX120" fmla="*/ 6871422 w 12201545"/>
              <a:gd name="connsiteY120" fmla="*/ 2586326 h 3380834"/>
              <a:gd name="connsiteX121" fmla="*/ 6787915 w 12201545"/>
              <a:gd name="connsiteY121" fmla="*/ 2536222 h 3380834"/>
              <a:gd name="connsiteX122" fmla="*/ 6730654 w 12201545"/>
              <a:gd name="connsiteY122" fmla="*/ 2586326 h 3380834"/>
              <a:gd name="connsiteX123" fmla="*/ 6525465 w 12201545"/>
              <a:gd name="connsiteY123" fmla="*/ 2586326 h 3380834"/>
              <a:gd name="connsiteX124" fmla="*/ 6525465 w 12201545"/>
              <a:gd name="connsiteY124" fmla="*/ 2156863 h 3380834"/>
              <a:gd name="connsiteX125" fmla="*/ 6391854 w 12201545"/>
              <a:gd name="connsiteY125" fmla="*/ 2156863 h 3380834"/>
              <a:gd name="connsiteX126" fmla="*/ 6391854 w 12201545"/>
              <a:gd name="connsiteY126" fmla="*/ 2094829 h 3380834"/>
              <a:gd name="connsiteX127" fmla="*/ 6315505 w 12201545"/>
              <a:gd name="connsiteY127" fmla="*/ 2094829 h 3380834"/>
              <a:gd name="connsiteX128" fmla="*/ 6203367 w 12201545"/>
              <a:gd name="connsiteY128" fmla="*/ 2156863 h 3380834"/>
              <a:gd name="connsiteX129" fmla="*/ 6055441 w 12201545"/>
              <a:gd name="connsiteY129" fmla="*/ 2156863 h 3380834"/>
              <a:gd name="connsiteX130" fmla="*/ 6055441 w 12201545"/>
              <a:gd name="connsiteY130" fmla="*/ 2066198 h 3380834"/>
              <a:gd name="connsiteX131" fmla="*/ 5907514 w 12201545"/>
              <a:gd name="connsiteY131" fmla="*/ 2066198 h 3380834"/>
              <a:gd name="connsiteX132" fmla="*/ 5907514 w 12201545"/>
              <a:gd name="connsiteY132" fmla="*/ 2178336 h 3380834"/>
              <a:gd name="connsiteX133" fmla="*/ 5759588 w 12201545"/>
              <a:gd name="connsiteY133" fmla="*/ 2178336 h 3380834"/>
              <a:gd name="connsiteX134" fmla="*/ 5759588 w 12201545"/>
              <a:gd name="connsiteY134" fmla="*/ 732474 h 3380834"/>
              <a:gd name="connsiteX135" fmla="*/ 5716642 w 12201545"/>
              <a:gd name="connsiteY135" fmla="*/ 732474 h 3380834"/>
              <a:gd name="connsiteX136" fmla="*/ 5716642 w 12201545"/>
              <a:gd name="connsiteY136" fmla="*/ 668055 h 3380834"/>
              <a:gd name="connsiteX137" fmla="*/ 5716642 w 12201545"/>
              <a:gd name="connsiteY137" fmla="*/ 625108 h 3380834"/>
              <a:gd name="connsiteX138" fmla="*/ 5716642 w 12201545"/>
              <a:gd name="connsiteY138" fmla="*/ 484340 h 3380834"/>
              <a:gd name="connsiteX139" fmla="*/ 5666537 w 12201545"/>
              <a:gd name="connsiteY139" fmla="*/ 484340 h 3380834"/>
              <a:gd name="connsiteX140" fmla="*/ 5666537 w 12201545"/>
              <a:gd name="connsiteY140" fmla="*/ 0 h 3380834"/>
              <a:gd name="connsiteX141" fmla="*/ 5630749 w 12201545"/>
              <a:gd name="connsiteY141" fmla="*/ 0 h 3380834"/>
              <a:gd name="connsiteX142" fmla="*/ 5630749 w 12201545"/>
              <a:gd name="connsiteY142" fmla="*/ 486726 h 3380834"/>
              <a:gd name="connsiteX143" fmla="*/ 5602118 w 12201545"/>
              <a:gd name="connsiteY143" fmla="*/ 486726 h 3380834"/>
              <a:gd name="connsiteX144" fmla="*/ 5602118 w 12201545"/>
              <a:gd name="connsiteY144" fmla="*/ 627494 h 3380834"/>
              <a:gd name="connsiteX145" fmla="*/ 5530541 w 12201545"/>
              <a:gd name="connsiteY145" fmla="*/ 627494 h 3380834"/>
              <a:gd name="connsiteX146" fmla="*/ 5530541 w 12201545"/>
              <a:gd name="connsiteY146" fmla="*/ 732474 h 3380834"/>
              <a:gd name="connsiteX147" fmla="*/ 5411245 w 12201545"/>
              <a:gd name="connsiteY147" fmla="*/ 732474 h 3380834"/>
              <a:gd name="connsiteX148" fmla="*/ 5411245 w 12201545"/>
              <a:gd name="connsiteY148" fmla="*/ 668055 h 3380834"/>
              <a:gd name="connsiteX149" fmla="*/ 5411245 w 12201545"/>
              <a:gd name="connsiteY149" fmla="*/ 625108 h 3380834"/>
              <a:gd name="connsiteX150" fmla="*/ 5411245 w 12201545"/>
              <a:gd name="connsiteY150" fmla="*/ 484340 h 3380834"/>
              <a:gd name="connsiteX151" fmla="*/ 5361141 w 12201545"/>
              <a:gd name="connsiteY151" fmla="*/ 484340 h 3380834"/>
              <a:gd name="connsiteX152" fmla="*/ 5361141 w 12201545"/>
              <a:gd name="connsiteY152" fmla="*/ 0 h 3380834"/>
              <a:gd name="connsiteX153" fmla="*/ 5325352 w 12201545"/>
              <a:gd name="connsiteY153" fmla="*/ 0 h 3380834"/>
              <a:gd name="connsiteX154" fmla="*/ 5325352 w 12201545"/>
              <a:gd name="connsiteY154" fmla="*/ 486726 h 3380834"/>
              <a:gd name="connsiteX155" fmla="*/ 5296721 w 12201545"/>
              <a:gd name="connsiteY155" fmla="*/ 486726 h 3380834"/>
              <a:gd name="connsiteX156" fmla="*/ 5296721 w 12201545"/>
              <a:gd name="connsiteY156" fmla="*/ 627494 h 3380834"/>
              <a:gd name="connsiteX157" fmla="*/ 5225144 w 12201545"/>
              <a:gd name="connsiteY157" fmla="*/ 627494 h 3380834"/>
              <a:gd name="connsiteX158" fmla="*/ 5225144 w 12201545"/>
              <a:gd name="connsiteY158" fmla="*/ 732474 h 3380834"/>
              <a:gd name="connsiteX159" fmla="*/ 5225144 w 12201545"/>
              <a:gd name="connsiteY159" fmla="*/ 844612 h 3380834"/>
              <a:gd name="connsiteX160" fmla="*/ 5225144 w 12201545"/>
              <a:gd name="connsiteY160" fmla="*/ 2319104 h 3380834"/>
              <a:gd name="connsiteX161" fmla="*/ 5172654 w 12201545"/>
              <a:gd name="connsiteY161" fmla="*/ 2319104 h 3380834"/>
              <a:gd name="connsiteX162" fmla="*/ 5117778 w 12201545"/>
              <a:gd name="connsiteY162" fmla="*/ 2319104 h 3380834"/>
              <a:gd name="connsiteX163" fmla="*/ 5117778 w 12201545"/>
              <a:gd name="connsiteY163" fmla="*/ 2428856 h 3380834"/>
              <a:gd name="connsiteX164" fmla="*/ 4919747 w 12201545"/>
              <a:gd name="connsiteY164" fmla="*/ 2428856 h 3380834"/>
              <a:gd name="connsiteX165" fmla="*/ 4919747 w 12201545"/>
              <a:gd name="connsiteY165" fmla="*/ 3056351 h 3380834"/>
              <a:gd name="connsiteX166" fmla="*/ 5203671 w 12201545"/>
              <a:gd name="connsiteY166" fmla="*/ 3056351 h 3380834"/>
              <a:gd name="connsiteX167" fmla="*/ 5203671 w 12201545"/>
              <a:gd name="connsiteY167" fmla="*/ 2421699 h 3380834"/>
              <a:gd name="connsiteX168" fmla="*/ 5225144 w 12201545"/>
              <a:gd name="connsiteY168" fmla="*/ 2421699 h 3380834"/>
              <a:gd name="connsiteX169" fmla="*/ 5246617 w 12201545"/>
              <a:gd name="connsiteY169" fmla="*/ 2421699 h 3380834"/>
              <a:gd name="connsiteX170" fmla="*/ 5246617 w 12201545"/>
              <a:gd name="connsiteY170" fmla="*/ 3056351 h 3380834"/>
              <a:gd name="connsiteX171" fmla="*/ 5614047 w 12201545"/>
              <a:gd name="connsiteY171" fmla="*/ 3056351 h 3380834"/>
              <a:gd name="connsiteX172" fmla="*/ 5614047 w 12201545"/>
              <a:gd name="connsiteY172" fmla="*/ 2175950 h 3380834"/>
              <a:gd name="connsiteX173" fmla="*/ 5635520 w 12201545"/>
              <a:gd name="connsiteY173" fmla="*/ 2175950 h 3380834"/>
              <a:gd name="connsiteX174" fmla="*/ 5656994 w 12201545"/>
              <a:gd name="connsiteY174" fmla="*/ 2175950 h 3380834"/>
              <a:gd name="connsiteX175" fmla="*/ 5656994 w 12201545"/>
              <a:gd name="connsiteY175" fmla="*/ 3056351 h 3380834"/>
              <a:gd name="connsiteX176" fmla="*/ 6100773 w 12201545"/>
              <a:gd name="connsiteY176" fmla="*/ 3056351 h 3380834"/>
              <a:gd name="connsiteX177" fmla="*/ 6100773 w 12201545"/>
              <a:gd name="connsiteY177" fmla="*/ 3053965 h 3380834"/>
              <a:gd name="connsiteX178" fmla="*/ 6506378 w 12201545"/>
              <a:gd name="connsiteY178" fmla="*/ 3053965 h 3380834"/>
              <a:gd name="connsiteX179" fmla="*/ 6506378 w 12201545"/>
              <a:gd name="connsiteY179" fmla="*/ 2660290 h 3380834"/>
              <a:gd name="connsiteX180" fmla="*/ 6527851 w 12201545"/>
              <a:gd name="connsiteY180" fmla="*/ 2660290 h 3380834"/>
              <a:gd name="connsiteX181" fmla="*/ 6549324 w 12201545"/>
              <a:gd name="connsiteY181" fmla="*/ 2660290 h 3380834"/>
              <a:gd name="connsiteX182" fmla="*/ 6549324 w 12201545"/>
              <a:gd name="connsiteY182" fmla="*/ 3053965 h 3380834"/>
              <a:gd name="connsiteX183" fmla="*/ 6678163 w 12201545"/>
              <a:gd name="connsiteY183" fmla="*/ 3053965 h 3380834"/>
              <a:gd name="connsiteX184" fmla="*/ 6678163 w 12201545"/>
              <a:gd name="connsiteY184" fmla="*/ 2839233 h 3380834"/>
              <a:gd name="connsiteX185" fmla="*/ 6699636 w 12201545"/>
              <a:gd name="connsiteY185" fmla="*/ 2839233 h 3380834"/>
              <a:gd name="connsiteX186" fmla="*/ 6699636 w 12201545"/>
              <a:gd name="connsiteY186" fmla="*/ 2817760 h 3380834"/>
              <a:gd name="connsiteX187" fmla="*/ 6869036 w 12201545"/>
              <a:gd name="connsiteY187" fmla="*/ 2817760 h 3380834"/>
              <a:gd name="connsiteX188" fmla="*/ 6919140 w 12201545"/>
              <a:gd name="connsiteY188" fmla="*/ 2817760 h 3380834"/>
              <a:gd name="connsiteX189" fmla="*/ 6919140 w 12201545"/>
              <a:gd name="connsiteY189" fmla="*/ 2688920 h 3380834"/>
              <a:gd name="connsiteX190" fmla="*/ 6940613 w 12201545"/>
              <a:gd name="connsiteY190" fmla="*/ 2688920 h 3380834"/>
              <a:gd name="connsiteX191" fmla="*/ 6962086 w 12201545"/>
              <a:gd name="connsiteY191" fmla="*/ 2688920 h 3380834"/>
              <a:gd name="connsiteX192" fmla="*/ 6962086 w 12201545"/>
              <a:gd name="connsiteY192" fmla="*/ 2817760 h 3380834"/>
              <a:gd name="connsiteX193" fmla="*/ 7322359 w 12201545"/>
              <a:gd name="connsiteY193" fmla="*/ 2817760 h 3380834"/>
              <a:gd name="connsiteX194" fmla="*/ 7322359 w 12201545"/>
              <a:gd name="connsiteY194" fmla="*/ 2839233 h 3380834"/>
              <a:gd name="connsiteX195" fmla="*/ 7343832 w 12201545"/>
              <a:gd name="connsiteY195" fmla="*/ 2839233 h 3380834"/>
              <a:gd name="connsiteX196" fmla="*/ 7343832 w 12201545"/>
              <a:gd name="connsiteY196" fmla="*/ 2937055 h 3380834"/>
              <a:gd name="connsiteX197" fmla="*/ 7401095 w 12201545"/>
              <a:gd name="connsiteY197" fmla="*/ 2937055 h 3380834"/>
              <a:gd name="connsiteX198" fmla="*/ 7401095 w 12201545"/>
              <a:gd name="connsiteY198" fmla="*/ 2490890 h 3380834"/>
              <a:gd name="connsiteX199" fmla="*/ 7422568 w 12201545"/>
              <a:gd name="connsiteY199" fmla="*/ 2490890 h 3380834"/>
              <a:gd name="connsiteX200" fmla="*/ 7444041 w 12201545"/>
              <a:gd name="connsiteY200" fmla="*/ 2490890 h 3380834"/>
              <a:gd name="connsiteX201" fmla="*/ 7444041 w 12201545"/>
              <a:gd name="connsiteY201" fmla="*/ 2937055 h 3380834"/>
              <a:gd name="connsiteX202" fmla="*/ 7618212 w 12201545"/>
              <a:gd name="connsiteY202" fmla="*/ 2937055 h 3380834"/>
              <a:gd name="connsiteX203" fmla="*/ 7618212 w 12201545"/>
              <a:gd name="connsiteY203" fmla="*/ 2958528 h 3380834"/>
              <a:gd name="connsiteX204" fmla="*/ 7639686 w 12201545"/>
              <a:gd name="connsiteY204" fmla="*/ 2958528 h 3380834"/>
              <a:gd name="connsiteX205" fmla="*/ 7639686 w 12201545"/>
              <a:gd name="connsiteY205" fmla="*/ 3149401 h 3380834"/>
              <a:gd name="connsiteX206" fmla="*/ 7873504 w 12201545"/>
              <a:gd name="connsiteY206" fmla="*/ 3149401 h 3380834"/>
              <a:gd name="connsiteX207" fmla="*/ 7873504 w 12201545"/>
              <a:gd name="connsiteY207" fmla="*/ 2254685 h 3380834"/>
              <a:gd name="connsiteX208" fmla="*/ 7894978 w 12201545"/>
              <a:gd name="connsiteY208" fmla="*/ 2254685 h 3380834"/>
              <a:gd name="connsiteX209" fmla="*/ 7916451 w 12201545"/>
              <a:gd name="connsiteY209" fmla="*/ 2254685 h 3380834"/>
              <a:gd name="connsiteX210" fmla="*/ 7916451 w 12201545"/>
              <a:gd name="connsiteY210" fmla="*/ 3149401 h 3380834"/>
              <a:gd name="connsiteX211" fmla="*/ 7988028 w 12201545"/>
              <a:gd name="connsiteY211" fmla="*/ 3149401 h 3380834"/>
              <a:gd name="connsiteX212" fmla="*/ 7988028 w 12201545"/>
              <a:gd name="connsiteY212" fmla="*/ 3168488 h 3380834"/>
              <a:gd name="connsiteX213" fmla="*/ 8009502 w 12201545"/>
              <a:gd name="connsiteY213" fmla="*/ 3168488 h 3380834"/>
              <a:gd name="connsiteX214" fmla="*/ 8009502 w 12201545"/>
              <a:gd name="connsiteY214" fmla="*/ 3304485 h 3380834"/>
              <a:gd name="connsiteX215" fmla="*/ 7988028 w 12201545"/>
              <a:gd name="connsiteY215" fmla="*/ 3304485 h 3380834"/>
              <a:gd name="connsiteX216" fmla="*/ 7966555 w 12201545"/>
              <a:gd name="connsiteY216" fmla="*/ 3304485 h 3380834"/>
              <a:gd name="connsiteX217" fmla="*/ 7966555 w 12201545"/>
              <a:gd name="connsiteY217" fmla="*/ 3189962 h 3380834"/>
              <a:gd name="connsiteX218" fmla="*/ 7608668 w 12201545"/>
              <a:gd name="connsiteY218" fmla="*/ 3189962 h 3380834"/>
              <a:gd name="connsiteX219" fmla="*/ 7608668 w 12201545"/>
              <a:gd name="connsiteY219" fmla="*/ 3168488 h 3380834"/>
              <a:gd name="connsiteX220" fmla="*/ 7587195 w 12201545"/>
              <a:gd name="connsiteY220" fmla="*/ 3168488 h 3380834"/>
              <a:gd name="connsiteX221" fmla="*/ 7587195 w 12201545"/>
              <a:gd name="connsiteY221" fmla="*/ 2977616 h 3380834"/>
              <a:gd name="connsiteX222" fmla="*/ 7315202 w 12201545"/>
              <a:gd name="connsiteY222" fmla="*/ 2977616 h 3380834"/>
              <a:gd name="connsiteX223" fmla="*/ 6995490 w 12201545"/>
              <a:gd name="connsiteY223" fmla="*/ 2977616 h 3380834"/>
              <a:gd name="connsiteX224" fmla="*/ 6995490 w 12201545"/>
              <a:gd name="connsiteY224" fmla="*/ 3304485 h 3380834"/>
              <a:gd name="connsiteX225" fmla="*/ 6974016 w 12201545"/>
              <a:gd name="connsiteY225" fmla="*/ 3304485 h 3380834"/>
              <a:gd name="connsiteX226" fmla="*/ 6952543 w 12201545"/>
              <a:gd name="connsiteY226" fmla="*/ 3304485 h 3380834"/>
              <a:gd name="connsiteX227" fmla="*/ 6952543 w 12201545"/>
              <a:gd name="connsiteY227" fmla="*/ 2958528 h 3380834"/>
              <a:gd name="connsiteX228" fmla="*/ 6974016 w 12201545"/>
              <a:gd name="connsiteY228" fmla="*/ 2958528 h 3380834"/>
              <a:gd name="connsiteX229" fmla="*/ 6974016 w 12201545"/>
              <a:gd name="connsiteY229" fmla="*/ 2937055 h 3380834"/>
              <a:gd name="connsiteX230" fmla="*/ 7293729 w 12201545"/>
              <a:gd name="connsiteY230" fmla="*/ 2937055 h 3380834"/>
              <a:gd name="connsiteX231" fmla="*/ 7293729 w 12201545"/>
              <a:gd name="connsiteY231" fmla="*/ 2860706 h 3380834"/>
              <a:gd name="connsiteX232" fmla="*/ 6861879 w 12201545"/>
              <a:gd name="connsiteY232" fmla="*/ 2860706 h 3380834"/>
              <a:gd name="connsiteX233" fmla="*/ 6713952 w 12201545"/>
              <a:gd name="connsiteY233" fmla="*/ 2860706 h 3380834"/>
              <a:gd name="connsiteX234" fmla="*/ 6713952 w 12201545"/>
              <a:gd name="connsiteY234" fmla="*/ 3056351 h 3380834"/>
              <a:gd name="connsiteX235" fmla="*/ 6861879 w 12201545"/>
              <a:gd name="connsiteY235" fmla="*/ 3056351 h 3380834"/>
              <a:gd name="connsiteX236" fmla="*/ 6861879 w 12201545"/>
              <a:gd name="connsiteY236" fmla="*/ 3075438 h 3380834"/>
              <a:gd name="connsiteX237" fmla="*/ 6861879 w 12201545"/>
              <a:gd name="connsiteY237" fmla="*/ 3077824 h 3380834"/>
              <a:gd name="connsiteX238" fmla="*/ 6883352 w 12201545"/>
              <a:gd name="connsiteY238" fmla="*/ 3077824 h 3380834"/>
              <a:gd name="connsiteX239" fmla="*/ 6883352 w 12201545"/>
              <a:gd name="connsiteY239" fmla="*/ 3275854 h 3380834"/>
              <a:gd name="connsiteX240" fmla="*/ 6861879 w 12201545"/>
              <a:gd name="connsiteY240" fmla="*/ 3275854 h 3380834"/>
              <a:gd name="connsiteX241" fmla="*/ 6840406 w 12201545"/>
              <a:gd name="connsiteY241" fmla="*/ 3275854 h 3380834"/>
              <a:gd name="connsiteX242" fmla="*/ 6840406 w 12201545"/>
              <a:gd name="connsiteY242" fmla="*/ 3096911 h 3380834"/>
              <a:gd name="connsiteX243" fmla="*/ 6644761 w 12201545"/>
              <a:gd name="connsiteY243" fmla="*/ 3096911 h 3380834"/>
              <a:gd name="connsiteX244" fmla="*/ 6644761 w 12201545"/>
              <a:gd name="connsiteY244" fmla="*/ 3306871 h 3380834"/>
              <a:gd name="connsiteX245" fmla="*/ 6623288 w 12201545"/>
              <a:gd name="connsiteY245" fmla="*/ 3306871 h 3380834"/>
              <a:gd name="connsiteX246" fmla="*/ 6601815 w 12201545"/>
              <a:gd name="connsiteY246" fmla="*/ 3306871 h 3380834"/>
              <a:gd name="connsiteX247" fmla="*/ 6601815 w 12201545"/>
              <a:gd name="connsiteY247" fmla="*/ 3096911 h 3380834"/>
              <a:gd name="connsiteX248" fmla="*/ 6520693 w 12201545"/>
              <a:gd name="connsiteY248" fmla="*/ 3096911 h 3380834"/>
              <a:gd name="connsiteX249" fmla="*/ 6327435 w 12201545"/>
              <a:gd name="connsiteY249" fmla="*/ 3096911 h 3380834"/>
              <a:gd name="connsiteX250" fmla="*/ 6327435 w 12201545"/>
              <a:gd name="connsiteY250" fmla="*/ 3306871 h 3380834"/>
              <a:gd name="connsiteX251" fmla="*/ 6305961 w 12201545"/>
              <a:gd name="connsiteY251" fmla="*/ 3306871 h 3380834"/>
              <a:gd name="connsiteX252" fmla="*/ 6284488 w 12201545"/>
              <a:gd name="connsiteY252" fmla="*/ 3306871 h 3380834"/>
              <a:gd name="connsiteX253" fmla="*/ 6284488 w 12201545"/>
              <a:gd name="connsiteY253" fmla="*/ 3096911 h 3380834"/>
              <a:gd name="connsiteX254" fmla="*/ 6112703 w 12201545"/>
              <a:gd name="connsiteY254" fmla="*/ 3096911 h 3380834"/>
              <a:gd name="connsiteX255" fmla="*/ 6112703 w 12201545"/>
              <a:gd name="connsiteY255" fmla="*/ 3306871 h 3380834"/>
              <a:gd name="connsiteX256" fmla="*/ 6091230 w 12201545"/>
              <a:gd name="connsiteY256" fmla="*/ 3306871 h 3380834"/>
              <a:gd name="connsiteX257" fmla="*/ 6069756 w 12201545"/>
              <a:gd name="connsiteY257" fmla="*/ 3306871 h 3380834"/>
              <a:gd name="connsiteX258" fmla="*/ 6069756 w 12201545"/>
              <a:gd name="connsiteY258" fmla="*/ 3099297 h 3380834"/>
              <a:gd name="connsiteX259" fmla="*/ 4895888 w 12201545"/>
              <a:gd name="connsiteY259" fmla="*/ 3099297 h 3380834"/>
              <a:gd name="connsiteX260" fmla="*/ 4318498 w 12201545"/>
              <a:gd name="connsiteY260" fmla="*/ 3099297 h 3380834"/>
              <a:gd name="connsiteX261" fmla="*/ 4318498 w 12201545"/>
              <a:gd name="connsiteY261" fmla="*/ 3330730 h 3380834"/>
              <a:gd name="connsiteX262" fmla="*/ 4297025 w 12201545"/>
              <a:gd name="connsiteY262" fmla="*/ 3330730 h 3380834"/>
              <a:gd name="connsiteX263" fmla="*/ 4275552 w 12201545"/>
              <a:gd name="connsiteY263" fmla="*/ 3330730 h 3380834"/>
              <a:gd name="connsiteX264" fmla="*/ 4275552 w 12201545"/>
              <a:gd name="connsiteY264" fmla="*/ 3077824 h 3380834"/>
              <a:gd name="connsiteX265" fmla="*/ 4297025 w 12201545"/>
              <a:gd name="connsiteY265" fmla="*/ 3077824 h 3380834"/>
              <a:gd name="connsiteX266" fmla="*/ 4297025 w 12201545"/>
              <a:gd name="connsiteY266" fmla="*/ 3056351 h 3380834"/>
              <a:gd name="connsiteX267" fmla="*/ 4874415 w 12201545"/>
              <a:gd name="connsiteY267" fmla="*/ 3056351 h 3380834"/>
              <a:gd name="connsiteX268" fmla="*/ 4874415 w 12201545"/>
              <a:gd name="connsiteY268" fmla="*/ 2428856 h 3380834"/>
              <a:gd name="connsiteX269" fmla="*/ 4895888 w 12201545"/>
              <a:gd name="connsiteY269" fmla="*/ 2428856 h 3380834"/>
              <a:gd name="connsiteX270" fmla="*/ 4895888 w 12201545"/>
              <a:gd name="connsiteY270" fmla="*/ 2252299 h 3380834"/>
              <a:gd name="connsiteX271" fmla="*/ 4227833 w 12201545"/>
              <a:gd name="connsiteY271" fmla="*/ 2252299 h 3380834"/>
              <a:gd name="connsiteX272" fmla="*/ 4227833 w 12201545"/>
              <a:gd name="connsiteY272" fmla="*/ 2347735 h 3380834"/>
              <a:gd name="connsiteX273" fmla="*/ 4165800 w 12201545"/>
              <a:gd name="connsiteY273" fmla="*/ 2347735 h 3380834"/>
              <a:gd name="connsiteX274" fmla="*/ 4165800 w 12201545"/>
              <a:gd name="connsiteY274" fmla="*/ 3330730 h 3380834"/>
              <a:gd name="connsiteX275" fmla="*/ 4144326 w 12201545"/>
              <a:gd name="connsiteY275" fmla="*/ 3330730 h 3380834"/>
              <a:gd name="connsiteX276" fmla="*/ 4122853 w 12201545"/>
              <a:gd name="connsiteY276" fmla="*/ 3330730 h 3380834"/>
              <a:gd name="connsiteX277" fmla="*/ 4122853 w 12201545"/>
              <a:gd name="connsiteY277" fmla="*/ 2352507 h 3380834"/>
              <a:gd name="connsiteX278" fmla="*/ 3929594 w 12201545"/>
              <a:gd name="connsiteY278" fmla="*/ 2402611 h 3380834"/>
              <a:gd name="connsiteX279" fmla="*/ 3929594 w 12201545"/>
              <a:gd name="connsiteY279" fmla="*/ 2624501 h 3380834"/>
              <a:gd name="connsiteX280" fmla="*/ 3788826 w 12201545"/>
              <a:gd name="connsiteY280" fmla="*/ 2483732 h 3380834"/>
              <a:gd name="connsiteX281" fmla="*/ 3788826 w 12201545"/>
              <a:gd name="connsiteY281" fmla="*/ 2428856 h 3380834"/>
              <a:gd name="connsiteX282" fmla="*/ 3714863 w 12201545"/>
              <a:gd name="connsiteY282" fmla="*/ 2428856 h 3380834"/>
              <a:gd name="connsiteX283" fmla="*/ 3714863 w 12201545"/>
              <a:gd name="connsiteY283" fmla="*/ 2863092 h 3380834"/>
              <a:gd name="connsiteX284" fmla="*/ 3736336 w 12201545"/>
              <a:gd name="connsiteY284" fmla="*/ 2863092 h 3380834"/>
              <a:gd name="connsiteX285" fmla="*/ 3736336 w 12201545"/>
              <a:gd name="connsiteY285" fmla="*/ 2863092 h 3380834"/>
              <a:gd name="connsiteX286" fmla="*/ 3896192 w 12201545"/>
              <a:gd name="connsiteY286" fmla="*/ 2863092 h 3380834"/>
              <a:gd name="connsiteX287" fmla="*/ 3896192 w 12201545"/>
              <a:gd name="connsiteY287" fmla="*/ 2796286 h 3380834"/>
              <a:gd name="connsiteX288" fmla="*/ 3917665 w 12201545"/>
              <a:gd name="connsiteY288" fmla="*/ 2796286 h 3380834"/>
              <a:gd name="connsiteX289" fmla="*/ 3917665 w 12201545"/>
              <a:gd name="connsiteY289" fmla="*/ 2774813 h 3380834"/>
              <a:gd name="connsiteX290" fmla="*/ 4094222 w 12201545"/>
              <a:gd name="connsiteY290" fmla="*/ 2774813 h 3380834"/>
              <a:gd name="connsiteX291" fmla="*/ 4094222 w 12201545"/>
              <a:gd name="connsiteY291" fmla="*/ 2796286 h 3380834"/>
              <a:gd name="connsiteX292" fmla="*/ 4094222 w 12201545"/>
              <a:gd name="connsiteY292" fmla="*/ 2815374 h 3380834"/>
              <a:gd name="connsiteX293" fmla="*/ 3936752 w 12201545"/>
              <a:gd name="connsiteY293" fmla="*/ 2815374 h 3380834"/>
              <a:gd name="connsiteX294" fmla="*/ 3936752 w 12201545"/>
              <a:gd name="connsiteY294" fmla="*/ 2882179 h 3380834"/>
              <a:gd name="connsiteX295" fmla="*/ 3915279 w 12201545"/>
              <a:gd name="connsiteY295" fmla="*/ 2882179 h 3380834"/>
              <a:gd name="connsiteX296" fmla="*/ 3915279 w 12201545"/>
              <a:gd name="connsiteY296" fmla="*/ 2903652 h 3380834"/>
              <a:gd name="connsiteX297" fmla="*/ 3755423 w 12201545"/>
              <a:gd name="connsiteY297" fmla="*/ 2903652 h 3380834"/>
              <a:gd name="connsiteX298" fmla="*/ 3755423 w 12201545"/>
              <a:gd name="connsiteY298" fmla="*/ 2953757 h 3380834"/>
              <a:gd name="connsiteX299" fmla="*/ 3829386 w 12201545"/>
              <a:gd name="connsiteY299" fmla="*/ 2953757 h 3380834"/>
              <a:gd name="connsiteX300" fmla="*/ 3829386 w 12201545"/>
              <a:gd name="connsiteY300" fmla="*/ 2972844 h 3380834"/>
              <a:gd name="connsiteX301" fmla="*/ 3850859 w 12201545"/>
              <a:gd name="connsiteY301" fmla="*/ 2972844 h 3380834"/>
              <a:gd name="connsiteX302" fmla="*/ 3850859 w 12201545"/>
              <a:gd name="connsiteY302" fmla="*/ 3156559 h 3380834"/>
              <a:gd name="connsiteX303" fmla="*/ 4001172 w 12201545"/>
              <a:gd name="connsiteY303" fmla="*/ 3156559 h 3380834"/>
              <a:gd name="connsiteX304" fmla="*/ 4001172 w 12201545"/>
              <a:gd name="connsiteY304" fmla="*/ 3166102 h 3380834"/>
              <a:gd name="connsiteX305" fmla="*/ 4022645 w 12201545"/>
              <a:gd name="connsiteY305" fmla="*/ 3166102 h 3380834"/>
              <a:gd name="connsiteX306" fmla="*/ 4022645 w 12201545"/>
              <a:gd name="connsiteY306" fmla="*/ 3304485 h 3380834"/>
              <a:gd name="connsiteX307" fmla="*/ 4001172 w 12201545"/>
              <a:gd name="connsiteY307" fmla="*/ 3304485 h 3380834"/>
              <a:gd name="connsiteX308" fmla="*/ 3979699 w 12201545"/>
              <a:gd name="connsiteY308" fmla="*/ 3304485 h 3380834"/>
              <a:gd name="connsiteX309" fmla="*/ 3979699 w 12201545"/>
              <a:gd name="connsiteY309" fmla="*/ 3197119 h 3380834"/>
              <a:gd name="connsiteX310" fmla="*/ 3829386 w 12201545"/>
              <a:gd name="connsiteY310" fmla="*/ 3197119 h 3380834"/>
              <a:gd name="connsiteX311" fmla="*/ 3829386 w 12201545"/>
              <a:gd name="connsiteY311" fmla="*/ 3175646 h 3380834"/>
              <a:gd name="connsiteX312" fmla="*/ 3807913 w 12201545"/>
              <a:gd name="connsiteY312" fmla="*/ 3175646 h 3380834"/>
              <a:gd name="connsiteX313" fmla="*/ 3807913 w 12201545"/>
              <a:gd name="connsiteY313" fmla="*/ 2991931 h 3380834"/>
              <a:gd name="connsiteX314" fmla="*/ 3733950 w 12201545"/>
              <a:gd name="connsiteY314" fmla="*/ 2991931 h 3380834"/>
              <a:gd name="connsiteX315" fmla="*/ 3733950 w 12201545"/>
              <a:gd name="connsiteY315" fmla="*/ 2970458 h 3380834"/>
              <a:gd name="connsiteX316" fmla="*/ 3712477 w 12201545"/>
              <a:gd name="connsiteY316" fmla="*/ 2970458 h 3380834"/>
              <a:gd name="connsiteX317" fmla="*/ 3712477 w 12201545"/>
              <a:gd name="connsiteY317" fmla="*/ 2901266 h 3380834"/>
              <a:gd name="connsiteX318" fmla="*/ 3648057 w 12201545"/>
              <a:gd name="connsiteY318" fmla="*/ 2901266 h 3380834"/>
              <a:gd name="connsiteX319" fmla="*/ 3648057 w 12201545"/>
              <a:gd name="connsiteY319" fmla="*/ 2879793 h 3380834"/>
              <a:gd name="connsiteX320" fmla="*/ 3626584 w 12201545"/>
              <a:gd name="connsiteY320" fmla="*/ 2879793 h 3380834"/>
              <a:gd name="connsiteX321" fmla="*/ 3626584 w 12201545"/>
              <a:gd name="connsiteY321" fmla="*/ 2815374 h 3380834"/>
              <a:gd name="connsiteX322" fmla="*/ 3266311 w 12201545"/>
              <a:gd name="connsiteY322" fmla="*/ 2815374 h 3380834"/>
              <a:gd name="connsiteX323" fmla="*/ 3266311 w 12201545"/>
              <a:gd name="connsiteY323" fmla="*/ 2796286 h 3380834"/>
              <a:gd name="connsiteX324" fmla="*/ 3244838 w 12201545"/>
              <a:gd name="connsiteY324" fmla="*/ 2796286 h 3380834"/>
              <a:gd name="connsiteX325" fmla="*/ 3244838 w 12201545"/>
              <a:gd name="connsiteY325" fmla="*/ 2600642 h 3380834"/>
              <a:gd name="connsiteX326" fmla="*/ 3266311 w 12201545"/>
              <a:gd name="connsiteY326" fmla="*/ 2600642 h 3380834"/>
              <a:gd name="connsiteX327" fmla="*/ 3287785 w 12201545"/>
              <a:gd name="connsiteY327" fmla="*/ 2600642 h 3380834"/>
              <a:gd name="connsiteX328" fmla="*/ 3287785 w 12201545"/>
              <a:gd name="connsiteY328" fmla="*/ 2774813 h 3380834"/>
              <a:gd name="connsiteX329" fmla="*/ 3648057 w 12201545"/>
              <a:gd name="connsiteY329" fmla="*/ 2774813 h 3380834"/>
              <a:gd name="connsiteX330" fmla="*/ 3648057 w 12201545"/>
              <a:gd name="connsiteY330" fmla="*/ 2796286 h 3380834"/>
              <a:gd name="connsiteX331" fmla="*/ 3669530 w 12201545"/>
              <a:gd name="connsiteY331" fmla="*/ 2796286 h 3380834"/>
              <a:gd name="connsiteX332" fmla="*/ 3669530 w 12201545"/>
              <a:gd name="connsiteY332" fmla="*/ 2865478 h 3380834"/>
              <a:gd name="connsiteX333" fmla="*/ 3671916 w 12201545"/>
              <a:gd name="connsiteY333" fmla="*/ 2865478 h 3380834"/>
              <a:gd name="connsiteX334" fmla="*/ 3671916 w 12201545"/>
              <a:gd name="connsiteY334" fmla="*/ 2431242 h 3380834"/>
              <a:gd name="connsiteX335" fmla="*/ 3445255 w 12201545"/>
              <a:gd name="connsiteY335" fmla="*/ 2431242 h 3380834"/>
              <a:gd name="connsiteX336" fmla="*/ 3445255 w 12201545"/>
              <a:gd name="connsiteY336" fmla="*/ 2540994 h 3380834"/>
              <a:gd name="connsiteX337" fmla="*/ 3268697 w 12201545"/>
              <a:gd name="connsiteY337" fmla="*/ 2540994 h 3380834"/>
              <a:gd name="connsiteX338" fmla="*/ 3268697 w 12201545"/>
              <a:gd name="connsiteY338" fmla="*/ 1557999 h 3380834"/>
              <a:gd name="connsiteX339" fmla="*/ 3077825 w 12201545"/>
              <a:gd name="connsiteY339" fmla="*/ 1557999 h 3380834"/>
              <a:gd name="connsiteX340" fmla="*/ 3077825 w 12201545"/>
              <a:gd name="connsiteY340" fmla="*/ 1462563 h 3380834"/>
              <a:gd name="connsiteX341" fmla="*/ 2901267 w 12201545"/>
              <a:gd name="connsiteY341" fmla="*/ 1462563 h 3380834"/>
              <a:gd name="connsiteX342" fmla="*/ 2901267 w 12201545"/>
              <a:gd name="connsiteY342" fmla="*/ 1326566 h 3380834"/>
              <a:gd name="connsiteX343" fmla="*/ 2832076 w 12201545"/>
              <a:gd name="connsiteY343" fmla="*/ 1326566 h 3380834"/>
              <a:gd name="connsiteX344" fmla="*/ 2832076 w 12201545"/>
              <a:gd name="connsiteY344" fmla="*/ 1095133 h 3380834"/>
              <a:gd name="connsiteX345" fmla="*/ 2762884 w 12201545"/>
              <a:gd name="connsiteY345" fmla="*/ 1095133 h 3380834"/>
              <a:gd name="connsiteX346" fmla="*/ 2762884 w 12201545"/>
              <a:gd name="connsiteY346" fmla="*/ 1491194 h 3380834"/>
              <a:gd name="connsiteX347" fmla="*/ 2626887 w 12201545"/>
              <a:gd name="connsiteY347" fmla="*/ 1491194 h 3380834"/>
              <a:gd name="connsiteX348" fmla="*/ 2626887 w 12201545"/>
              <a:gd name="connsiteY348" fmla="*/ 2977616 h 3380834"/>
              <a:gd name="connsiteX349" fmla="*/ 2648361 w 12201545"/>
              <a:gd name="connsiteY349" fmla="*/ 2977616 h 3380834"/>
              <a:gd name="connsiteX350" fmla="*/ 2648361 w 12201545"/>
              <a:gd name="connsiteY350" fmla="*/ 3309257 h 3380834"/>
              <a:gd name="connsiteX351" fmla="*/ 2626887 w 12201545"/>
              <a:gd name="connsiteY351" fmla="*/ 3309257 h 3380834"/>
              <a:gd name="connsiteX352" fmla="*/ 2624502 w 12201545"/>
              <a:gd name="connsiteY352" fmla="*/ 3309257 h 3380834"/>
              <a:gd name="connsiteX353" fmla="*/ 2624502 w 12201545"/>
              <a:gd name="connsiteY353" fmla="*/ 2977616 h 3380834"/>
              <a:gd name="connsiteX354" fmla="*/ 2323877 w 12201545"/>
              <a:gd name="connsiteY354" fmla="*/ 2977616 h 3380834"/>
              <a:gd name="connsiteX355" fmla="*/ 2323877 w 12201545"/>
              <a:gd name="connsiteY355" fmla="*/ 3309257 h 3380834"/>
              <a:gd name="connsiteX356" fmla="*/ 2302404 w 12201545"/>
              <a:gd name="connsiteY356" fmla="*/ 3309257 h 3380834"/>
              <a:gd name="connsiteX357" fmla="*/ 2280930 w 12201545"/>
              <a:gd name="connsiteY357" fmla="*/ 3309257 h 3380834"/>
              <a:gd name="connsiteX358" fmla="*/ 2280930 w 12201545"/>
              <a:gd name="connsiteY358" fmla="*/ 2977616 h 3380834"/>
              <a:gd name="connsiteX359" fmla="*/ 2302404 w 12201545"/>
              <a:gd name="connsiteY359" fmla="*/ 2977616 h 3380834"/>
              <a:gd name="connsiteX360" fmla="*/ 2302404 w 12201545"/>
              <a:gd name="connsiteY360" fmla="*/ 2252299 h 3380834"/>
              <a:gd name="connsiteX361" fmla="*/ 2166407 w 12201545"/>
              <a:gd name="connsiteY361" fmla="*/ 2183108 h 3380834"/>
              <a:gd name="connsiteX362" fmla="*/ 2166407 w 12201545"/>
              <a:gd name="connsiteY362" fmla="*/ 1965990 h 3380834"/>
              <a:gd name="connsiteX363" fmla="*/ 2056655 w 12201545"/>
              <a:gd name="connsiteY363" fmla="*/ 1965990 h 3380834"/>
              <a:gd name="connsiteX364" fmla="*/ 2056655 w 12201545"/>
              <a:gd name="connsiteY364" fmla="*/ 1815677 h 3380834"/>
              <a:gd name="connsiteX365" fmla="*/ 1920658 w 12201545"/>
              <a:gd name="connsiteY365" fmla="*/ 1815677 h 3380834"/>
              <a:gd name="connsiteX366" fmla="*/ 1920658 w 12201545"/>
              <a:gd name="connsiteY366" fmla="*/ 1720241 h 3380834"/>
              <a:gd name="connsiteX367" fmla="*/ 1689225 w 12201545"/>
              <a:gd name="connsiteY367" fmla="*/ 1720241 h 3380834"/>
              <a:gd name="connsiteX368" fmla="*/ 1689225 w 12201545"/>
              <a:gd name="connsiteY368" fmla="*/ 1801362 h 3380834"/>
              <a:gd name="connsiteX369" fmla="*/ 1593788 w 12201545"/>
              <a:gd name="connsiteY369" fmla="*/ 1801362 h 3380834"/>
              <a:gd name="connsiteX370" fmla="*/ 1593788 w 12201545"/>
              <a:gd name="connsiteY370" fmla="*/ 1992235 h 3380834"/>
              <a:gd name="connsiteX371" fmla="*/ 1498352 w 12201545"/>
              <a:gd name="connsiteY371" fmla="*/ 1992235 h 3380834"/>
              <a:gd name="connsiteX372" fmla="*/ 1498352 w 12201545"/>
              <a:gd name="connsiteY372" fmla="*/ 2101987 h 3380834"/>
              <a:gd name="connsiteX373" fmla="*/ 1348039 w 12201545"/>
              <a:gd name="connsiteY373" fmla="*/ 2237984 h 3380834"/>
              <a:gd name="connsiteX374" fmla="*/ 1348039 w 12201545"/>
              <a:gd name="connsiteY374" fmla="*/ 2388296 h 3380834"/>
              <a:gd name="connsiteX375" fmla="*/ 1369513 w 12201545"/>
              <a:gd name="connsiteY375" fmla="*/ 2388296 h 3380834"/>
              <a:gd name="connsiteX376" fmla="*/ 1369513 w 12201545"/>
              <a:gd name="connsiteY376" fmla="*/ 3280626 h 3380834"/>
              <a:gd name="connsiteX377" fmla="*/ 1348039 w 12201545"/>
              <a:gd name="connsiteY377" fmla="*/ 3280626 h 3380834"/>
              <a:gd name="connsiteX378" fmla="*/ 1326566 w 12201545"/>
              <a:gd name="connsiteY378" fmla="*/ 3280626 h 3380834"/>
              <a:gd name="connsiteX379" fmla="*/ 1326566 w 12201545"/>
              <a:gd name="connsiteY379" fmla="*/ 2388296 h 3380834"/>
              <a:gd name="connsiteX380" fmla="*/ 1288392 w 12201545"/>
              <a:gd name="connsiteY380" fmla="*/ 2388296 h 3380834"/>
              <a:gd name="connsiteX381" fmla="*/ 1288392 w 12201545"/>
              <a:gd name="connsiteY381" fmla="*/ 3280626 h 3380834"/>
              <a:gd name="connsiteX382" fmla="*/ 1266918 w 12201545"/>
              <a:gd name="connsiteY382" fmla="*/ 3280626 h 3380834"/>
              <a:gd name="connsiteX383" fmla="*/ 1245445 w 12201545"/>
              <a:gd name="connsiteY383" fmla="*/ 3280626 h 3380834"/>
              <a:gd name="connsiteX384" fmla="*/ 1245445 w 12201545"/>
              <a:gd name="connsiteY384" fmla="*/ 2388296 h 3380834"/>
              <a:gd name="connsiteX385" fmla="*/ 1266918 w 12201545"/>
              <a:gd name="connsiteY385" fmla="*/ 2388296 h 3380834"/>
              <a:gd name="connsiteX386" fmla="*/ 1266918 w 12201545"/>
              <a:gd name="connsiteY386" fmla="*/ 1379056 h 3380834"/>
              <a:gd name="connsiteX387" fmla="*/ 1185798 w 12201545"/>
              <a:gd name="connsiteY387" fmla="*/ 1379056 h 3380834"/>
              <a:gd name="connsiteX388" fmla="*/ 1185798 w 12201545"/>
              <a:gd name="connsiteY388" fmla="*/ 1188183 h 3380834"/>
              <a:gd name="connsiteX389" fmla="*/ 1076046 w 12201545"/>
              <a:gd name="connsiteY389" fmla="*/ 1092747 h 3380834"/>
              <a:gd name="connsiteX390" fmla="*/ 722931 w 12201545"/>
              <a:gd name="connsiteY390" fmla="*/ 1092747 h 3380834"/>
              <a:gd name="connsiteX391" fmla="*/ 722931 w 12201545"/>
              <a:gd name="connsiteY391" fmla="*/ 1419616 h 3380834"/>
              <a:gd name="connsiteX392" fmla="*/ 641810 w 12201545"/>
              <a:gd name="connsiteY392" fmla="*/ 1419616 h 3380834"/>
              <a:gd name="connsiteX393" fmla="*/ 641810 w 12201545"/>
              <a:gd name="connsiteY393" fmla="*/ 1569929 h 3380834"/>
              <a:gd name="connsiteX394" fmla="*/ 572619 w 12201545"/>
              <a:gd name="connsiteY394" fmla="*/ 1569929 h 3380834"/>
              <a:gd name="connsiteX395" fmla="*/ 572619 w 12201545"/>
              <a:gd name="connsiteY395" fmla="*/ 2686535 h 3380834"/>
              <a:gd name="connsiteX396" fmla="*/ 594092 w 12201545"/>
              <a:gd name="connsiteY396" fmla="*/ 2686535 h 3380834"/>
              <a:gd name="connsiteX397" fmla="*/ 594092 w 12201545"/>
              <a:gd name="connsiteY397" fmla="*/ 3056351 h 3380834"/>
              <a:gd name="connsiteX398" fmla="*/ 668055 w 12201545"/>
              <a:gd name="connsiteY398" fmla="*/ 3056351 h 3380834"/>
              <a:gd name="connsiteX399" fmla="*/ 668055 w 12201545"/>
              <a:gd name="connsiteY399" fmla="*/ 3077824 h 3380834"/>
              <a:gd name="connsiteX400" fmla="*/ 689528 w 12201545"/>
              <a:gd name="connsiteY400" fmla="*/ 3077824 h 3380834"/>
              <a:gd name="connsiteX401" fmla="*/ 689528 w 12201545"/>
              <a:gd name="connsiteY401" fmla="*/ 3304485 h 3380834"/>
              <a:gd name="connsiteX402" fmla="*/ 668055 w 12201545"/>
              <a:gd name="connsiteY402" fmla="*/ 3304485 h 3380834"/>
              <a:gd name="connsiteX403" fmla="*/ 646582 w 12201545"/>
              <a:gd name="connsiteY403" fmla="*/ 3304485 h 3380834"/>
              <a:gd name="connsiteX404" fmla="*/ 646582 w 12201545"/>
              <a:gd name="connsiteY404" fmla="*/ 3096911 h 3380834"/>
              <a:gd name="connsiteX405" fmla="*/ 515357 w 12201545"/>
              <a:gd name="connsiteY405" fmla="*/ 3096911 h 3380834"/>
              <a:gd name="connsiteX406" fmla="*/ 54876 w 12201545"/>
              <a:gd name="connsiteY406" fmla="*/ 3096911 h 3380834"/>
              <a:gd name="connsiteX407" fmla="*/ 54876 w 12201545"/>
              <a:gd name="connsiteY407" fmla="*/ 3077824 h 3380834"/>
              <a:gd name="connsiteX408" fmla="*/ 54876 w 12201545"/>
              <a:gd name="connsiteY408" fmla="*/ 3056351 h 3380834"/>
              <a:gd name="connsiteX409" fmla="*/ 515357 w 12201545"/>
              <a:gd name="connsiteY409" fmla="*/ 3056351 h 3380834"/>
              <a:gd name="connsiteX410" fmla="*/ 551145 w 12201545"/>
              <a:gd name="connsiteY410" fmla="*/ 3056351 h 3380834"/>
              <a:gd name="connsiteX411" fmla="*/ 551145 w 12201545"/>
              <a:gd name="connsiteY411" fmla="*/ 2686535 h 3380834"/>
              <a:gd name="connsiteX412" fmla="*/ 0 w 12201545"/>
              <a:gd name="connsiteY412" fmla="*/ 2686535 h 3380834"/>
              <a:gd name="connsiteX413" fmla="*/ 0 w 12201545"/>
              <a:gd name="connsiteY413" fmla="*/ 3380834 h 3380834"/>
              <a:gd name="connsiteX414" fmla="*/ 12201545 w 12201545"/>
              <a:gd name="connsiteY414" fmla="*/ 3380834 h 3380834"/>
              <a:gd name="connsiteX415" fmla="*/ 12201545 w 12201545"/>
              <a:gd name="connsiteY415" fmla="*/ 3096911 h 3380834"/>
              <a:gd name="connsiteX416" fmla="*/ 11409424 w 12201545"/>
              <a:gd name="connsiteY416" fmla="*/ 3096911 h 3380834"/>
              <a:gd name="connsiteX417" fmla="*/ 11194692 w 12201545"/>
              <a:gd name="connsiteY417" fmla="*/ 3096911 h 3380834"/>
              <a:gd name="connsiteX418" fmla="*/ 11194692 w 12201545"/>
              <a:gd name="connsiteY418" fmla="*/ 3304485 h 3380834"/>
              <a:gd name="connsiteX419" fmla="*/ 11173218 w 12201545"/>
              <a:gd name="connsiteY419" fmla="*/ 3304485 h 3380834"/>
              <a:gd name="connsiteX420" fmla="*/ 11151745 w 12201545"/>
              <a:gd name="connsiteY420" fmla="*/ 3304485 h 3380834"/>
              <a:gd name="connsiteX421" fmla="*/ 11151745 w 12201545"/>
              <a:gd name="connsiteY421" fmla="*/ 3077824 h 3380834"/>
              <a:gd name="connsiteX422" fmla="*/ 11173218 w 12201545"/>
              <a:gd name="connsiteY422" fmla="*/ 3077824 h 3380834"/>
              <a:gd name="connsiteX423" fmla="*/ 11173218 w 12201545"/>
              <a:gd name="connsiteY423" fmla="*/ 3056351 h 3380834"/>
              <a:gd name="connsiteX424" fmla="*/ 11387950 w 12201545"/>
              <a:gd name="connsiteY424" fmla="*/ 3056351 h 3380834"/>
              <a:gd name="connsiteX425" fmla="*/ 11387950 w 12201545"/>
              <a:gd name="connsiteY425" fmla="*/ 2774813 h 3380834"/>
              <a:gd name="connsiteX426" fmla="*/ 11409424 w 12201545"/>
              <a:gd name="connsiteY426" fmla="*/ 2774813 h 3380834"/>
              <a:gd name="connsiteX427" fmla="*/ 11409424 w 12201545"/>
              <a:gd name="connsiteY427" fmla="*/ 2753340 h 3380834"/>
              <a:gd name="connsiteX428" fmla="*/ 11636085 w 12201545"/>
              <a:gd name="connsiteY428" fmla="*/ 2753340 h 3380834"/>
              <a:gd name="connsiteX429" fmla="*/ 11636085 w 12201545"/>
              <a:gd name="connsiteY429" fmla="*/ 2774813 h 3380834"/>
              <a:gd name="connsiteX430" fmla="*/ 11636085 w 12201545"/>
              <a:gd name="connsiteY430" fmla="*/ 2796286 h 3380834"/>
              <a:gd name="connsiteX431" fmla="*/ 11430897 w 12201545"/>
              <a:gd name="connsiteY431" fmla="*/ 2796286 h 3380834"/>
              <a:gd name="connsiteX432" fmla="*/ 11430897 w 12201545"/>
              <a:gd name="connsiteY432" fmla="*/ 3056351 h 3380834"/>
              <a:gd name="connsiteX433" fmla="*/ 12201545 w 12201545"/>
              <a:gd name="connsiteY433" fmla="*/ 3056351 h 3380834"/>
              <a:gd name="connsiteX434" fmla="*/ 12201545 w 12201545"/>
              <a:gd name="connsiteY434" fmla="*/ 2879793 h 3380834"/>
              <a:gd name="connsiteX435" fmla="*/ 12098952 w 12201545"/>
              <a:gd name="connsiteY435" fmla="*/ 2879793 h 3380834"/>
              <a:gd name="connsiteX436" fmla="*/ 3827000 w 12201545"/>
              <a:gd name="connsiteY436" fmla="*/ 3304485 h 3380834"/>
              <a:gd name="connsiteX437" fmla="*/ 3805527 w 12201545"/>
              <a:gd name="connsiteY437" fmla="*/ 3304485 h 3380834"/>
              <a:gd name="connsiteX438" fmla="*/ 3784054 w 12201545"/>
              <a:gd name="connsiteY438" fmla="*/ 3304485 h 3380834"/>
              <a:gd name="connsiteX439" fmla="*/ 3784054 w 12201545"/>
              <a:gd name="connsiteY439" fmla="*/ 3249609 h 3380834"/>
              <a:gd name="connsiteX440" fmla="*/ 2946599 w 12201545"/>
              <a:gd name="connsiteY440" fmla="*/ 3249609 h 3380834"/>
              <a:gd name="connsiteX441" fmla="*/ 2946599 w 12201545"/>
              <a:gd name="connsiteY441" fmla="*/ 3304485 h 3380834"/>
              <a:gd name="connsiteX442" fmla="*/ 2925126 w 12201545"/>
              <a:gd name="connsiteY442" fmla="*/ 3304485 h 3380834"/>
              <a:gd name="connsiteX443" fmla="*/ 2910811 w 12201545"/>
              <a:gd name="connsiteY443" fmla="*/ 3304485 h 3380834"/>
              <a:gd name="connsiteX444" fmla="*/ 2910811 w 12201545"/>
              <a:gd name="connsiteY444" fmla="*/ 3228136 h 3380834"/>
              <a:gd name="connsiteX445" fmla="*/ 2932284 w 12201545"/>
              <a:gd name="connsiteY445" fmla="*/ 3228136 h 3380834"/>
              <a:gd name="connsiteX446" fmla="*/ 2932284 w 12201545"/>
              <a:gd name="connsiteY446" fmla="*/ 3206663 h 3380834"/>
              <a:gd name="connsiteX447" fmla="*/ 3810299 w 12201545"/>
              <a:gd name="connsiteY447" fmla="*/ 3206663 h 3380834"/>
              <a:gd name="connsiteX448" fmla="*/ 3810299 w 12201545"/>
              <a:gd name="connsiteY448" fmla="*/ 3228136 h 3380834"/>
              <a:gd name="connsiteX449" fmla="*/ 3831772 w 12201545"/>
              <a:gd name="connsiteY449" fmla="*/ 3228136 h 3380834"/>
              <a:gd name="connsiteX450" fmla="*/ 3831772 w 12201545"/>
              <a:gd name="connsiteY450" fmla="*/ 3304485 h 338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12201545" h="3380834">
                <a:moveTo>
                  <a:pt x="12098952" y="2882179"/>
                </a:moveTo>
                <a:lnTo>
                  <a:pt x="12098952" y="2784357"/>
                </a:lnTo>
                <a:lnTo>
                  <a:pt x="11831729" y="2784357"/>
                </a:lnTo>
                <a:lnTo>
                  <a:pt x="11831729" y="2834461"/>
                </a:lnTo>
                <a:lnTo>
                  <a:pt x="11774468" y="2834461"/>
                </a:lnTo>
                <a:lnTo>
                  <a:pt x="11774468" y="2777199"/>
                </a:lnTo>
                <a:lnTo>
                  <a:pt x="11690961" y="2777199"/>
                </a:lnTo>
                <a:lnTo>
                  <a:pt x="11690961" y="2211738"/>
                </a:lnTo>
                <a:lnTo>
                  <a:pt x="11514404" y="2128232"/>
                </a:lnTo>
                <a:lnTo>
                  <a:pt x="11514404" y="2023252"/>
                </a:lnTo>
                <a:lnTo>
                  <a:pt x="11387950" y="2023252"/>
                </a:lnTo>
                <a:lnTo>
                  <a:pt x="11387950" y="1925429"/>
                </a:lnTo>
                <a:lnTo>
                  <a:pt x="11247181" y="1994621"/>
                </a:lnTo>
                <a:lnTo>
                  <a:pt x="11015748" y="1994621"/>
                </a:lnTo>
                <a:lnTo>
                  <a:pt x="11015748" y="1958832"/>
                </a:lnTo>
                <a:lnTo>
                  <a:pt x="10698422" y="1958832"/>
                </a:lnTo>
                <a:lnTo>
                  <a:pt x="10698422" y="2078128"/>
                </a:lnTo>
                <a:lnTo>
                  <a:pt x="10507549" y="2295245"/>
                </a:lnTo>
                <a:lnTo>
                  <a:pt x="10471760" y="2295245"/>
                </a:lnTo>
                <a:lnTo>
                  <a:pt x="10471760" y="2583941"/>
                </a:lnTo>
                <a:lnTo>
                  <a:pt x="10493234" y="2583941"/>
                </a:lnTo>
                <a:lnTo>
                  <a:pt x="10493234" y="3302099"/>
                </a:lnTo>
                <a:lnTo>
                  <a:pt x="10471760" y="3302099"/>
                </a:lnTo>
                <a:lnTo>
                  <a:pt x="10450287" y="3302099"/>
                </a:lnTo>
                <a:lnTo>
                  <a:pt x="10450287" y="2583941"/>
                </a:lnTo>
                <a:lnTo>
                  <a:pt x="10364395" y="2583941"/>
                </a:lnTo>
                <a:lnTo>
                  <a:pt x="10364395" y="3302099"/>
                </a:lnTo>
                <a:lnTo>
                  <a:pt x="10342921" y="3302099"/>
                </a:lnTo>
                <a:lnTo>
                  <a:pt x="10321448" y="3302099"/>
                </a:lnTo>
                <a:lnTo>
                  <a:pt x="10321448" y="2583941"/>
                </a:lnTo>
                <a:lnTo>
                  <a:pt x="10342921" y="2583941"/>
                </a:lnTo>
                <a:lnTo>
                  <a:pt x="10342921" y="2421699"/>
                </a:lnTo>
                <a:lnTo>
                  <a:pt x="10307133" y="2421699"/>
                </a:lnTo>
                <a:lnTo>
                  <a:pt x="10307133" y="2280930"/>
                </a:lnTo>
                <a:lnTo>
                  <a:pt x="10194995" y="2280930"/>
                </a:lnTo>
                <a:lnTo>
                  <a:pt x="10194995" y="2154477"/>
                </a:lnTo>
                <a:lnTo>
                  <a:pt x="10090015" y="2097215"/>
                </a:lnTo>
                <a:lnTo>
                  <a:pt x="9985035" y="2161634"/>
                </a:lnTo>
                <a:lnTo>
                  <a:pt x="9794162" y="2161634"/>
                </a:lnTo>
                <a:lnTo>
                  <a:pt x="9794162" y="2078128"/>
                </a:lnTo>
                <a:lnTo>
                  <a:pt x="9674867" y="2078128"/>
                </a:lnTo>
                <a:lnTo>
                  <a:pt x="9674867" y="2171178"/>
                </a:lnTo>
                <a:lnTo>
                  <a:pt x="9639078" y="2171178"/>
                </a:lnTo>
                <a:lnTo>
                  <a:pt x="9639078" y="2261843"/>
                </a:lnTo>
                <a:lnTo>
                  <a:pt x="9548414" y="2261843"/>
                </a:lnTo>
                <a:lnTo>
                  <a:pt x="9548414" y="2409769"/>
                </a:lnTo>
                <a:lnTo>
                  <a:pt x="9491151" y="2409769"/>
                </a:lnTo>
                <a:lnTo>
                  <a:pt x="9491151" y="2712780"/>
                </a:lnTo>
                <a:lnTo>
                  <a:pt x="9512625" y="2712780"/>
                </a:lnTo>
                <a:lnTo>
                  <a:pt x="9512625" y="3306871"/>
                </a:lnTo>
                <a:lnTo>
                  <a:pt x="9491151" y="3306871"/>
                </a:lnTo>
                <a:lnTo>
                  <a:pt x="9472064" y="3306871"/>
                </a:lnTo>
                <a:lnTo>
                  <a:pt x="9472064" y="2712780"/>
                </a:lnTo>
                <a:lnTo>
                  <a:pt x="9379014" y="2712780"/>
                </a:lnTo>
                <a:lnTo>
                  <a:pt x="9379014" y="2777199"/>
                </a:lnTo>
                <a:lnTo>
                  <a:pt x="9321752" y="2777199"/>
                </a:lnTo>
                <a:lnTo>
                  <a:pt x="9321752" y="2917968"/>
                </a:lnTo>
                <a:lnTo>
                  <a:pt x="9252560" y="2917968"/>
                </a:lnTo>
                <a:lnTo>
                  <a:pt x="9252560" y="2381138"/>
                </a:lnTo>
                <a:lnTo>
                  <a:pt x="9147580" y="2381138"/>
                </a:lnTo>
                <a:lnTo>
                  <a:pt x="9111792" y="2311947"/>
                </a:lnTo>
                <a:lnTo>
                  <a:pt x="9021127" y="2311947"/>
                </a:lnTo>
                <a:lnTo>
                  <a:pt x="9021127" y="2254685"/>
                </a:lnTo>
                <a:lnTo>
                  <a:pt x="8959093" y="2254685"/>
                </a:lnTo>
                <a:lnTo>
                  <a:pt x="9219158" y="3001475"/>
                </a:lnTo>
                <a:lnTo>
                  <a:pt x="9271648" y="3001475"/>
                </a:lnTo>
                <a:lnTo>
                  <a:pt x="9271648" y="3011018"/>
                </a:lnTo>
                <a:lnTo>
                  <a:pt x="9293121" y="3011018"/>
                </a:lnTo>
                <a:lnTo>
                  <a:pt x="9293121" y="3306871"/>
                </a:lnTo>
                <a:lnTo>
                  <a:pt x="9271648" y="3306871"/>
                </a:lnTo>
                <a:lnTo>
                  <a:pt x="9250175" y="3306871"/>
                </a:lnTo>
                <a:lnTo>
                  <a:pt x="9250175" y="3044421"/>
                </a:lnTo>
                <a:lnTo>
                  <a:pt x="9204842" y="3044421"/>
                </a:lnTo>
                <a:lnTo>
                  <a:pt x="9204842" y="3022948"/>
                </a:lnTo>
                <a:lnTo>
                  <a:pt x="9185755" y="3030106"/>
                </a:lnTo>
                <a:lnTo>
                  <a:pt x="8918533" y="2264229"/>
                </a:lnTo>
                <a:lnTo>
                  <a:pt x="8937620" y="2257071"/>
                </a:lnTo>
                <a:lnTo>
                  <a:pt x="8937620" y="1987463"/>
                </a:lnTo>
                <a:lnTo>
                  <a:pt x="8880359" y="1810906"/>
                </a:lnTo>
                <a:lnTo>
                  <a:pt x="8837412" y="1810906"/>
                </a:lnTo>
                <a:lnTo>
                  <a:pt x="8837412" y="1732171"/>
                </a:lnTo>
                <a:lnTo>
                  <a:pt x="8768221" y="1732171"/>
                </a:lnTo>
                <a:lnTo>
                  <a:pt x="8710959" y="1584244"/>
                </a:lnTo>
                <a:lnTo>
                  <a:pt x="8710959" y="1479264"/>
                </a:lnTo>
                <a:lnTo>
                  <a:pt x="8668012" y="1479264"/>
                </a:lnTo>
                <a:lnTo>
                  <a:pt x="8668012" y="1725013"/>
                </a:lnTo>
                <a:lnTo>
                  <a:pt x="8512928" y="1725013"/>
                </a:lnTo>
                <a:lnTo>
                  <a:pt x="8455666" y="1577086"/>
                </a:lnTo>
                <a:lnTo>
                  <a:pt x="8455666" y="1464949"/>
                </a:lnTo>
                <a:lnTo>
                  <a:pt x="8427036" y="1464949"/>
                </a:lnTo>
                <a:lnTo>
                  <a:pt x="8427036" y="2218896"/>
                </a:lnTo>
                <a:lnTo>
                  <a:pt x="8448509" y="2218896"/>
                </a:lnTo>
                <a:lnTo>
                  <a:pt x="8448509" y="3304485"/>
                </a:lnTo>
                <a:lnTo>
                  <a:pt x="8427036" y="3304485"/>
                </a:lnTo>
                <a:lnTo>
                  <a:pt x="8405562" y="3304485"/>
                </a:lnTo>
                <a:lnTo>
                  <a:pt x="8405562" y="2218896"/>
                </a:lnTo>
                <a:lnTo>
                  <a:pt x="8355459" y="2218896"/>
                </a:lnTo>
                <a:lnTo>
                  <a:pt x="8355459" y="2175950"/>
                </a:lnTo>
                <a:lnTo>
                  <a:pt x="8312512" y="2175950"/>
                </a:lnTo>
                <a:lnTo>
                  <a:pt x="8312512" y="2125846"/>
                </a:lnTo>
                <a:lnTo>
                  <a:pt x="8262408" y="2125846"/>
                </a:lnTo>
                <a:lnTo>
                  <a:pt x="8262408" y="2075742"/>
                </a:lnTo>
                <a:lnTo>
                  <a:pt x="8100166" y="1934973"/>
                </a:lnTo>
                <a:lnTo>
                  <a:pt x="7921223" y="2082899"/>
                </a:lnTo>
                <a:lnTo>
                  <a:pt x="7921223" y="2123460"/>
                </a:lnTo>
                <a:lnTo>
                  <a:pt x="7890206" y="2154477"/>
                </a:lnTo>
                <a:lnTo>
                  <a:pt x="7825786" y="2028023"/>
                </a:lnTo>
                <a:lnTo>
                  <a:pt x="7789998" y="2028023"/>
                </a:lnTo>
                <a:lnTo>
                  <a:pt x="7789998" y="1856238"/>
                </a:lnTo>
                <a:lnTo>
                  <a:pt x="7508460" y="1856238"/>
                </a:lnTo>
                <a:lnTo>
                  <a:pt x="7508460" y="2042339"/>
                </a:lnTo>
                <a:lnTo>
                  <a:pt x="7465514" y="2042339"/>
                </a:lnTo>
                <a:lnTo>
                  <a:pt x="7408252" y="2247527"/>
                </a:lnTo>
                <a:lnTo>
                  <a:pt x="7408252" y="2424085"/>
                </a:lnTo>
                <a:lnTo>
                  <a:pt x="7224537" y="2424085"/>
                </a:lnTo>
                <a:lnTo>
                  <a:pt x="7224537" y="2586326"/>
                </a:lnTo>
                <a:lnTo>
                  <a:pt x="7141030" y="2586326"/>
                </a:lnTo>
                <a:lnTo>
                  <a:pt x="7141030" y="2438400"/>
                </a:lnTo>
                <a:lnTo>
                  <a:pt x="6928684" y="2438400"/>
                </a:lnTo>
                <a:lnTo>
                  <a:pt x="6928684" y="2586326"/>
                </a:lnTo>
                <a:lnTo>
                  <a:pt x="6871422" y="2586326"/>
                </a:lnTo>
                <a:lnTo>
                  <a:pt x="6787915" y="2536222"/>
                </a:lnTo>
                <a:lnTo>
                  <a:pt x="6730654" y="2586326"/>
                </a:lnTo>
                <a:lnTo>
                  <a:pt x="6525465" y="2586326"/>
                </a:lnTo>
                <a:lnTo>
                  <a:pt x="6525465" y="2156863"/>
                </a:lnTo>
                <a:lnTo>
                  <a:pt x="6391854" y="2156863"/>
                </a:lnTo>
                <a:lnTo>
                  <a:pt x="6391854" y="2094829"/>
                </a:lnTo>
                <a:lnTo>
                  <a:pt x="6315505" y="2094829"/>
                </a:lnTo>
                <a:lnTo>
                  <a:pt x="6203367" y="2156863"/>
                </a:lnTo>
                <a:lnTo>
                  <a:pt x="6055441" y="2156863"/>
                </a:lnTo>
                <a:lnTo>
                  <a:pt x="6055441" y="2066198"/>
                </a:lnTo>
                <a:cubicBezTo>
                  <a:pt x="5967162" y="1977919"/>
                  <a:pt x="5907514" y="2066198"/>
                  <a:pt x="5907514" y="2066198"/>
                </a:cubicBezTo>
                <a:lnTo>
                  <a:pt x="5907514" y="2178336"/>
                </a:lnTo>
                <a:lnTo>
                  <a:pt x="5759588" y="2178336"/>
                </a:lnTo>
                <a:lnTo>
                  <a:pt x="5759588" y="732474"/>
                </a:lnTo>
                <a:lnTo>
                  <a:pt x="5716642" y="732474"/>
                </a:lnTo>
                <a:lnTo>
                  <a:pt x="5716642" y="668055"/>
                </a:lnTo>
                <a:lnTo>
                  <a:pt x="5716642" y="625108"/>
                </a:lnTo>
                <a:lnTo>
                  <a:pt x="5716642" y="484340"/>
                </a:lnTo>
                <a:lnTo>
                  <a:pt x="5666537" y="484340"/>
                </a:lnTo>
                <a:lnTo>
                  <a:pt x="5666537" y="0"/>
                </a:lnTo>
                <a:lnTo>
                  <a:pt x="5630749" y="0"/>
                </a:lnTo>
                <a:lnTo>
                  <a:pt x="5630749" y="486726"/>
                </a:lnTo>
                <a:lnTo>
                  <a:pt x="5602118" y="486726"/>
                </a:lnTo>
                <a:lnTo>
                  <a:pt x="5602118" y="627494"/>
                </a:lnTo>
                <a:lnTo>
                  <a:pt x="5530541" y="627494"/>
                </a:lnTo>
                <a:lnTo>
                  <a:pt x="5530541" y="732474"/>
                </a:lnTo>
                <a:lnTo>
                  <a:pt x="5411245" y="732474"/>
                </a:lnTo>
                <a:lnTo>
                  <a:pt x="5411245" y="668055"/>
                </a:lnTo>
                <a:lnTo>
                  <a:pt x="5411245" y="625108"/>
                </a:lnTo>
                <a:lnTo>
                  <a:pt x="5411245" y="484340"/>
                </a:lnTo>
                <a:lnTo>
                  <a:pt x="5361141" y="484340"/>
                </a:lnTo>
                <a:lnTo>
                  <a:pt x="5361141" y="0"/>
                </a:lnTo>
                <a:lnTo>
                  <a:pt x="5325352" y="0"/>
                </a:lnTo>
                <a:lnTo>
                  <a:pt x="5325352" y="486726"/>
                </a:lnTo>
                <a:lnTo>
                  <a:pt x="5296721" y="486726"/>
                </a:lnTo>
                <a:lnTo>
                  <a:pt x="5296721" y="627494"/>
                </a:lnTo>
                <a:lnTo>
                  <a:pt x="5225144" y="627494"/>
                </a:lnTo>
                <a:lnTo>
                  <a:pt x="5225144" y="732474"/>
                </a:lnTo>
                <a:lnTo>
                  <a:pt x="5225144" y="844612"/>
                </a:lnTo>
                <a:lnTo>
                  <a:pt x="5225144" y="2319104"/>
                </a:lnTo>
                <a:lnTo>
                  <a:pt x="5172654" y="2319104"/>
                </a:lnTo>
                <a:lnTo>
                  <a:pt x="5117778" y="2319104"/>
                </a:lnTo>
                <a:lnTo>
                  <a:pt x="5117778" y="2428856"/>
                </a:lnTo>
                <a:lnTo>
                  <a:pt x="4919747" y="2428856"/>
                </a:lnTo>
                <a:lnTo>
                  <a:pt x="4919747" y="3056351"/>
                </a:lnTo>
                <a:lnTo>
                  <a:pt x="5203671" y="3056351"/>
                </a:lnTo>
                <a:lnTo>
                  <a:pt x="5203671" y="2421699"/>
                </a:lnTo>
                <a:lnTo>
                  <a:pt x="5225144" y="2421699"/>
                </a:lnTo>
                <a:lnTo>
                  <a:pt x="5246617" y="2421699"/>
                </a:lnTo>
                <a:lnTo>
                  <a:pt x="5246617" y="3056351"/>
                </a:lnTo>
                <a:lnTo>
                  <a:pt x="5614047" y="3056351"/>
                </a:lnTo>
                <a:lnTo>
                  <a:pt x="5614047" y="2175950"/>
                </a:lnTo>
                <a:lnTo>
                  <a:pt x="5635520" y="2175950"/>
                </a:lnTo>
                <a:lnTo>
                  <a:pt x="5656994" y="2175950"/>
                </a:lnTo>
                <a:lnTo>
                  <a:pt x="5656994" y="3056351"/>
                </a:lnTo>
                <a:lnTo>
                  <a:pt x="6100773" y="3056351"/>
                </a:lnTo>
                <a:lnTo>
                  <a:pt x="6100773" y="3053965"/>
                </a:lnTo>
                <a:lnTo>
                  <a:pt x="6506378" y="3053965"/>
                </a:lnTo>
                <a:lnTo>
                  <a:pt x="6506378" y="2660290"/>
                </a:lnTo>
                <a:lnTo>
                  <a:pt x="6527851" y="2660290"/>
                </a:lnTo>
                <a:lnTo>
                  <a:pt x="6549324" y="2660290"/>
                </a:lnTo>
                <a:lnTo>
                  <a:pt x="6549324" y="3053965"/>
                </a:lnTo>
                <a:lnTo>
                  <a:pt x="6678163" y="3053965"/>
                </a:lnTo>
                <a:lnTo>
                  <a:pt x="6678163" y="2839233"/>
                </a:lnTo>
                <a:lnTo>
                  <a:pt x="6699636" y="2839233"/>
                </a:lnTo>
                <a:lnTo>
                  <a:pt x="6699636" y="2817760"/>
                </a:lnTo>
                <a:lnTo>
                  <a:pt x="6869036" y="2817760"/>
                </a:lnTo>
                <a:lnTo>
                  <a:pt x="6919140" y="2817760"/>
                </a:lnTo>
                <a:lnTo>
                  <a:pt x="6919140" y="2688920"/>
                </a:lnTo>
                <a:lnTo>
                  <a:pt x="6940613" y="2688920"/>
                </a:lnTo>
                <a:lnTo>
                  <a:pt x="6962086" y="2688920"/>
                </a:lnTo>
                <a:lnTo>
                  <a:pt x="6962086" y="2817760"/>
                </a:lnTo>
                <a:lnTo>
                  <a:pt x="7322359" y="2817760"/>
                </a:lnTo>
                <a:lnTo>
                  <a:pt x="7322359" y="2839233"/>
                </a:lnTo>
                <a:lnTo>
                  <a:pt x="7343832" y="2839233"/>
                </a:lnTo>
                <a:lnTo>
                  <a:pt x="7343832" y="2937055"/>
                </a:lnTo>
                <a:lnTo>
                  <a:pt x="7401095" y="2937055"/>
                </a:lnTo>
                <a:lnTo>
                  <a:pt x="7401095" y="2490890"/>
                </a:lnTo>
                <a:lnTo>
                  <a:pt x="7422568" y="2490890"/>
                </a:lnTo>
                <a:lnTo>
                  <a:pt x="7444041" y="2490890"/>
                </a:lnTo>
                <a:lnTo>
                  <a:pt x="7444041" y="2937055"/>
                </a:lnTo>
                <a:lnTo>
                  <a:pt x="7618212" y="2937055"/>
                </a:lnTo>
                <a:lnTo>
                  <a:pt x="7618212" y="2958528"/>
                </a:lnTo>
                <a:lnTo>
                  <a:pt x="7639686" y="2958528"/>
                </a:lnTo>
                <a:lnTo>
                  <a:pt x="7639686" y="3149401"/>
                </a:lnTo>
                <a:lnTo>
                  <a:pt x="7873504" y="3149401"/>
                </a:lnTo>
                <a:lnTo>
                  <a:pt x="7873504" y="2254685"/>
                </a:lnTo>
                <a:lnTo>
                  <a:pt x="7894978" y="2254685"/>
                </a:lnTo>
                <a:lnTo>
                  <a:pt x="7916451" y="2254685"/>
                </a:lnTo>
                <a:lnTo>
                  <a:pt x="7916451" y="3149401"/>
                </a:lnTo>
                <a:lnTo>
                  <a:pt x="7988028" y="3149401"/>
                </a:lnTo>
                <a:lnTo>
                  <a:pt x="7988028" y="3168488"/>
                </a:lnTo>
                <a:lnTo>
                  <a:pt x="8009502" y="3168488"/>
                </a:lnTo>
                <a:lnTo>
                  <a:pt x="8009502" y="3304485"/>
                </a:lnTo>
                <a:lnTo>
                  <a:pt x="7988028" y="3304485"/>
                </a:lnTo>
                <a:lnTo>
                  <a:pt x="7966555" y="3304485"/>
                </a:lnTo>
                <a:lnTo>
                  <a:pt x="7966555" y="3189962"/>
                </a:lnTo>
                <a:lnTo>
                  <a:pt x="7608668" y="3189962"/>
                </a:lnTo>
                <a:lnTo>
                  <a:pt x="7608668" y="3168488"/>
                </a:lnTo>
                <a:lnTo>
                  <a:pt x="7587195" y="3168488"/>
                </a:lnTo>
                <a:lnTo>
                  <a:pt x="7587195" y="2977616"/>
                </a:lnTo>
                <a:lnTo>
                  <a:pt x="7315202" y="2977616"/>
                </a:lnTo>
                <a:lnTo>
                  <a:pt x="6995490" y="2977616"/>
                </a:lnTo>
                <a:lnTo>
                  <a:pt x="6995490" y="3304485"/>
                </a:lnTo>
                <a:lnTo>
                  <a:pt x="6974016" y="3304485"/>
                </a:lnTo>
                <a:lnTo>
                  <a:pt x="6952543" y="3304485"/>
                </a:lnTo>
                <a:lnTo>
                  <a:pt x="6952543" y="2958528"/>
                </a:lnTo>
                <a:lnTo>
                  <a:pt x="6974016" y="2958528"/>
                </a:lnTo>
                <a:lnTo>
                  <a:pt x="6974016" y="2937055"/>
                </a:lnTo>
                <a:lnTo>
                  <a:pt x="7293729" y="2937055"/>
                </a:lnTo>
                <a:lnTo>
                  <a:pt x="7293729" y="2860706"/>
                </a:lnTo>
                <a:lnTo>
                  <a:pt x="6861879" y="2860706"/>
                </a:lnTo>
                <a:lnTo>
                  <a:pt x="6713952" y="2860706"/>
                </a:lnTo>
                <a:lnTo>
                  <a:pt x="6713952" y="3056351"/>
                </a:lnTo>
                <a:lnTo>
                  <a:pt x="6861879" y="3056351"/>
                </a:lnTo>
                <a:lnTo>
                  <a:pt x="6861879" y="3075438"/>
                </a:lnTo>
                <a:lnTo>
                  <a:pt x="6861879" y="3077824"/>
                </a:lnTo>
                <a:lnTo>
                  <a:pt x="6883352" y="3077824"/>
                </a:lnTo>
                <a:lnTo>
                  <a:pt x="6883352" y="3275854"/>
                </a:lnTo>
                <a:lnTo>
                  <a:pt x="6861879" y="3275854"/>
                </a:lnTo>
                <a:lnTo>
                  <a:pt x="6840406" y="3275854"/>
                </a:lnTo>
                <a:lnTo>
                  <a:pt x="6840406" y="3096911"/>
                </a:lnTo>
                <a:lnTo>
                  <a:pt x="6644761" y="3096911"/>
                </a:lnTo>
                <a:lnTo>
                  <a:pt x="6644761" y="3306871"/>
                </a:lnTo>
                <a:lnTo>
                  <a:pt x="6623288" y="3306871"/>
                </a:lnTo>
                <a:lnTo>
                  <a:pt x="6601815" y="3306871"/>
                </a:lnTo>
                <a:lnTo>
                  <a:pt x="6601815" y="3096911"/>
                </a:lnTo>
                <a:lnTo>
                  <a:pt x="6520693" y="3096911"/>
                </a:lnTo>
                <a:lnTo>
                  <a:pt x="6327435" y="3096911"/>
                </a:lnTo>
                <a:lnTo>
                  <a:pt x="6327435" y="3306871"/>
                </a:lnTo>
                <a:lnTo>
                  <a:pt x="6305961" y="3306871"/>
                </a:lnTo>
                <a:lnTo>
                  <a:pt x="6284488" y="3306871"/>
                </a:lnTo>
                <a:lnTo>
                  <a:pt x="6284488" y="3096911"/>
                </a:lnTo>
                <a:lnTo>
                  <a:pt x="6112703" y="3096911"/>
                </a:lnTo>
                <a:lnTo>
                  <a:pt x="6112703" y="3306871"/>
                </a:lnTo>
                <a:lnTo>
                  <a:pt x="6091230" y="3306871"/>
                </a:lnTo>
                <a:lnTo>
                  <a:pt x="6069756" y="3306871"/>
                </a:lnTo>
                <a:lnTo>
                  <a:pt x="6069756" y="3099297"/>
                </a:lnTo>
                <a:lnTo>
                  <a:pt x="4895888" y="3099297"/>
                </a:lnTo>
                <a:lnTo>
                  <a:pt x="4318498" y="3099297"/>
                </a:lnTo>
                <a:lnTo>
                  <a:pt x="4318498" y="3330730"/>
                </a:lnTo>
                <a:lnTo>
                  <a:pt x="4297025" y="3330730"/>
                </a:lnTo>
                <a:lnTo>
                  <a:pt x="4275552" y="3330730"/>
                </a:lnTo>
                <a:lnTo>
                  <a:pt x="4275552" y="3077824"/>
                </a:lnTo>
                <a:lnTo>
                  <a:pt x="4297025" y="3077824"/>
                </a:lnTo>
                <a:lnTo>
                  <a:pt x="4297025" y="3056351"/>
                </a:lnTo>
                <a:lnTo>
                  <a:pt x="4874415" y="3056351"/>
                </a:lnTo>
                <a:lnTo>
                  <a:pt x="4874415" y="2428856"/>
                </a:lnTo>
                <a:lnTo>
                  <a:pt x="4895888" y="2428856"/>
                </a:lnTo>
                <a:lnTo>
                  <a:pt x="4895888" y="2252299"/>
                </a:lnTo>
                <a:lnTo>
                  <a:pt x="4227833" y="2252299"/>
                </a:lnTo>
                <a:lnTo>
                  <a:pt x="4227833" y="2347735"/>
                </a:lnTo>
                <a:lnTo>
                  <a:pt x="4165800" y="2347735"/>
                </a:lnTo>
                <a:lnTo>
                  <a:pt x="4165800" y="3330730"/>
                </a:lnTo>
                <a:lnTo>
                  <a:pt x="4144326" y="3330730"/>
                </a:lnTo>
                <a:lnTo>
                  <a:pt x="4122853" y="3330730"/>
                </a:lnTo>
                <a:lnTo>
                  <a:pt x="4122853" y="2352507"/>
                </a:lnTo>
                <a:lnTo>
                  <a:pt x="3929594" y="2402611"/>
                </a:lnTo>
                <a:lnTo>
                  <a:pt x="3929594" y="2624501"/>
                </a:lnTo>
                <a:lnTo>
                  <a:pt x="3788826" y="2483732"/>
                </a:lnTo>
                <a:lnTo>
                  <a:pt x="3788826" y="2428856"/>
                </a:lnTo>
                <a:lnTo>
                  <a:pt x="3714863" y="2428856"/>
                </a:lnTo>
                <a:lnTo>
                  <a:pt x="3714863" y="2863092"/>
                </a:lnTo>
                <a:lnTo>
                  <a:pt x="3736336" y="2863092"/>
                </a:lnTo>
                <a:lnTo>
                  <a:pt x="3736336" y="2863092"/>
                </a:lnTo>
                <a:lnTo>
                  <a:pt x="3896192" y="2863092"/>
                </a:lnTo>
                <a:lnTo>
                  <a:pt x="3896192" y="2796286"/>
                </a:lnTo>
                <a:lnTo>
                  <a:pt x="3917665" y="2796286"/>
                </a:lnTo>
                <a:lnTo>
                  <a:pt x="3917665" y="2774813"/>
                </a:lnTo>
                <a:lnTo>
                  <a:pt x="4094222" y="2774813"/>
                </a:lnTo>
                <a:lnTo>
                  <a:pt x="4094222" y="2796286"/>
                </a:lnTo>
                <a:lnTo>
                  <a:pt x="4094222" y="2815374"/>
                </a:lnTo>
                <a:lnTo>
                  <a:pt x="3936752" y="2815374"/>
                </a:lnTo>
                <a:lnTo>
                  <a:pt x="3936752" y="2882179"/>
                </a:lnTo>
                <a:lnTo>
                  <a:pt x="3915279" y="2882179"/>
                </a:lnTo>
                <a:lnTo>
                  <a:pt x="3915279" y="2903652"/>
                </a:lnTo>
                <a:lnTo>
                  <a:pt x="3755423" y="2903652"/>
                </a:lnTo>
                <a:lnTo>
                  <a:pt x="3755423" y="2953757"/>
                </a:lnTo>
                <a:lnTo>
                  <a:pt x="3829386" y="2953757"/>
                </a:lnTo>
                <a:lnTo>
                  <a:pt x="3829386" y="2972844"/>
                </a:lnTo>
                <a:lnTo>
                  <a:pt x="3850859" y="2972844"/>
                </a:lnTo>
                <a:lnTo>
                  <a:pt x="3850859" y="3156559"/>
                </a:lnTo>
                <a:lnTo>
                  <a:pt x="4001172" y="3156559"/>
                </a:lnTo>
                <a:lnTo>
                  <a:pt x="4001172" y="3166102"/>
                </a:lnTo>
                <a:lnTo>
                  <a:pt x="4022645" y="3166102"/>
                </a:lnTo>
                <a:lnTo>
                  <a:pt x="4022645" y="3304485"/>
                </a:lnTo>
                <a:lnTo>
                  <a:pt x="4001172" y="3304485"/>
                </a:lnTo>
                <a:lnTo>
                  <a:pt x="3979699" y="3304485"/>
                </a:lnTo>
                <a:lnTo>
                  <a:pt x="3979699" y="3197119"/>
                </a:lnTo>
                <a:lnTo>
                  <a:pt x="3829386" y="3197119"/>
                </a:lnTo>
                <a:lnTo>
                  <a:pt x="3829386" y="3175646"/>
                </a:lnTo>
                <a:lnTo>
                  <a:pt x="3807913" y="3175646"/>
                </a:lnTo>
                <a:lnTo>
                  <a:pt x="3807913" y="2991931"/>
                </a:lnTo>
                <a:lnTo>
                  <a:pt x="3733950" y="2991931"/>
                </a:lnTo>
                <a:lnTo>
                  <a:pt x="3733950" y="2970458"/>
                </a:lnTo>
                <a:lnTo>
                  <a:pt x="3712477" y="2970458"/>
                </a:lnTo>
                <a:lnTo>
                  <a:pt x="3712477" y="2901266"/>
                </a:lnTo>
                <a:lnTo>
                  <a:pt x="3648057" y="2901266"/>
                </a:lnTo>
                <a:lnTo>
                  <a:pt x="3648057" y="2879793"/>
                </a:lnTo>
                <a:lnTo>
                  <a:pt x="3626584" y="2879793"/>
                </a:lnTo>
                <a:lnTo>
                  <a:pt x="3626584" y="2815374"/>
                </a:lnTo>
                <a:lnTo>
                  <a:pt x="3266311" y="2815374"/>
                </a:lnTo>
                <a:lnTo>
                  <a:pt x="3266311" y="2796286"/>
                </a:lnTo>
                <a:lnTo>
                  <a:pt x="3244838" y="2796286"/>
                </a:lnTo>
                <a:lnTo>
                  <a:pt x="3244838" y="2600642"/>
                </a:lnTo>
                <a:lnTo>
                  <a:pt x="3266311" y="2600642"/>
                </a:lnTo>
                <a:lnTo>
                  <a:pt x="3287785" y="2600642"/>
                </a:lnTo>
                <a:lnTo>
                  <a:pt x="3287785" y="2774813"/>
                </a:lnTo>
                <a:lnTo>
                  <a:pt x="3648057" y="2774813"/>
                </a:lnTo>
                <a:lnTo>
                  <a:pt x="3648057" y="2796286"/>
                </a:lnTo>
                <a:lnTo>
                  <a:pt x="3669530" y="2796286"/>
                </a:lnTo>
                <a:lnTo>
                  <a:pt x="3669530" y="2865478"/>
                </a:lnTo>
                <a:lnTo>
                  <a:pt x="3671916" y="2865478"/>
                </a:lnTo>
                <a:lnTo>
                  <a:pt x="3671916" y="2431242"/>
                </a:lnTo>
                <a:lnTo>
                  <a:pt x="3445255" y="2431242"/>
                </a:lnTo>
                <a:lnTo>
                  <a:pt x="3445255" y="2540994"/>
                </a:lnTo>
                <a:lnTo>
                  <a:pt x="3268697" y="2540994"/>
                </a:lnTo>
                <a:lnTo>
                  <a:pt x="3268697" y="1557999"/>
                </a:lnTo>
                <a:lnTo>
                  <a:pt x="3077825" y="1557999"/>
                </a:lnTo>
                <a:lnTo>
                  <a:pt x="3077825" y="1462563"/>
                </a:lnTo>
                <a:lnTo>
                  <a:pt x="2901267" y="1462563"/>
                </a:lnTo>
                <a:lnTo>
                  <a:pt x="2901267" y="1326566"/>
                </a:lnTo>
                <a:lnTo>
                  <a:pt x="2832076" y="1326566"/>
                </a:lnTo>
                <a:lnTo>
                  <a:pt x="2832076" y="1095133"/>
                </a:lnTo>
                <a:lnTo>
                  <a:pt x="2762884" y="1095133"/>
                </a:lnTo>
                <a:lnTo>
                  <a:pt x="2762884" y="1491194"/>
                </a:lnTo>
                <a:lnTo>
                  <a:pt x="2626887" y="1491194"/>
                </a:lnTo>
                <a:lnTo>
                  <a:pt x="2626887" y="2977616"/>
                </a:lnTo>
                <a:lnTo>
                  <a:pt x="2648361" y="2977616"/>
                </a:lnTo>
                <a:lnTo>
                  <a:pt x="2648361" y="3309257"/>
                </a:lnTo>
                <a:lnTo>
                  <a:pt x="2626887" y="3309257"/>
                </a:lnTo>
                <a:lnTo>
                  <a:pt x="2624502" y="3309257"/>
                </a:lnTo>
                <a:lnTo>
                  <a:pt x="2624502" y="2977616"/>
                </a:lnTo>
                <a:lnTo>
                  <a:pt x="2323877" y="2977616"/>
                </a:lnTo>
                <a:lnTo>
                  <a:pt x="2323877" y="3309257"/>
                </a:lnTo>
                <a:lnTo>
                  <a:pt x="2302404" y="3309257"/>
                </a:lnTo>
                <a:lnTo>
                  <a:pt x="2280930" y="3309257"/>
                </a:lnTo>
                <a:lnTo>
                  <a:pt x="2280930" y="2977616"/>
                </a:lnTo>
                <a:lnTo>
                  <a:pt x="2302404" y="2977616"/>
                </a:lnTo>
                <a:lnTo>
                  <a:pt x="2302404" y="2252299"/>
                </a:lnTo>
                <a:lnTo>
                  <a:pt x="2166407" y="2183108"/>
                </a:lnTo>
                <a:lnTo>
                  <a:pt x="2166407" y="1965990"/>
                </a:lnTo>
                <a:lnTo>
                  <a:pt x="2056655" y="1965990"/>
                </a:lnTo>
                <a:lnTo>
                  <a:pt x="2056655" y="1815677"/>
                </a:lnTo>
                <a:lnTo>
                  <a:pt x="1920658" y="1815677"/>
                </a:lnTo>
                <a:lnTo>
                  <a:pt x="1920658" y="1720241"/>
                </a:lnTo>
                <a:lnTo>
                  <a:pt x="1689225" y="1720241"/>
                </a:lnTo>
                <a:lnTo>
                  <a:pt x="1689225" y="1801362"/>
                </a:lnTo>
                <a:lnTo>
                  <a:pt x="1593788" y="1801362"/>
                </a:lnTo>
                <a:lnTo>
                  <a:pt x="1593788" y="1992235"/>
                </a:lnTo>
                <a:lnTo>
                  <a:pt x="1498352" y="1992235"/>
                </a:lnTo>
                <a:lnTo>
                  <a:pt x="1498352" y="2101987"/>
                </a:lnTo>
                <a:lnTo>
                  <a:pt x="1348039" y="2237984"/>
                </a:lnTo>
                <a:lnTo>
                  <a:pt x="1348039" y="2388296"/>
                </a:lnTo>
                <a:lnTo>
                  <a:pt x="1369513" y="2388296"/>
                </a:lnTo>
                <a:lnTo>
                  <a:pt x="1369513" y="3280626"/>
                </a:lnTo>
                <a:lnTo>
                  <a:pt x="1348039" y="3280626"/>
                </a:lnTo>
                <a:lnTo>
                  <a:pt x="1326566" y="3280626"/>
                </a:lnTo>
                <a:lnTo>
                  <a:pt x="1326566" y="2388296"/>
                </a:lnTo>
                <a:lnTo>
                  <a:pt x="1288392" y="2388296"/>
                </a:lnTo>
                <a:lnTo>
                  <a:pt x="1288392" y="3280626"/>
                </a:lnTo>
                <a:lnTo>
                  <a:pt x="1266918" y="3280626"/>
                </a:lnTo>
                <a:lnTo>
                  <a:pt x="1245445" y="3280626"/>
                </a:lnTo>
                <a:lnTo>
                  <a:pt x="1245445" y="2388296"/>
                </a:lnTo>
                <a:lnTo>
                  <a:pt x="1266918" y="2388296"/>
                </a:lnTo>
                <a:lnTo>
                  <a:pt x="1266918" y="1379056"/>
                </a:lnTo>
                <a:lnTo>
                  <a:pt x="1185798" y="1379056"/>
                </a:lnTo>
                <a:lnTo>
                  <a:pt x="1185798" y="1188183"/>
                </a:lnTo>
                <a:lnTo>
                  <a:pt x="1076046" y="1092747"/>
                </a:lnTo>
                <a:lnTo>
                  <a:pt x="722931" y="1092747"/>
                </a:lnTo>
                <a:lnTo>
                  <a:pt x="722931" y="1419616"/>
                </a:lnTo>
                <a:lnTo>
                  <a:pt x="641810" y="1419616"/>
                </a:lnTo>
                <a:lnTo>
                  <a:pt x="641810" y="1569929"/>
                </a:lnTo>
                <a:lnTo>
                  <a:pt x="572619" y="1569929"/>
                </a:lnTo>
                <a:lnTo>
                  <a:pt x="572619" y="2686535"/>
                </a:lnTo>
                <a:lnTo>
                  <a:pt x="594092" y="2686535"/>
                </a:lnTo>
                <a:lnTo>
                  <a:pt x="594092" y="3056351"/>
                </a:lnTo>
                <a:lnTo>
                  <a:pt x="668055" y="3056351"/>
                </a:lnTo>
                <a:lnTo>
                  <a:pt x="668055" y="3077824"/>
                </a:lnTo>
                <a:lnTo>
                  <a:pt x="689528" y="3077824"/>
                </a:lnTo>
                <a:lnTo>
                  <a:pt x="689528" y="3304485"/>
                </a:lnTo>
                <a:lnTo>
                  <a:pt x="668055" y="3304485"/>
                </a:lnTo>
                <a:lnTo>
                  <a:pt x="646582" y="3304485"/>
                </a:lnTo>
                <a:lnTo>
                  <a:pt x="646582" y="3096911"/>
                </a:lnTo>
                <a:lnTo>
                  <a:pt x="515357" y="3096911"/>
                </a:lnTo>
                <a:lnTo>
                  <a:pt x="54876" y="3096911"/>
                </a:lnTo>
                <a:lnTo>
                  <a:pt x="54876" y="3077824"/>
                </a:lnTo>
                <a:lnTo>
                  <a:pt x="54876" y="3056351"/>
                </a:lnTo>
                <a:lnTo>
                  <a:pt x="515357" y="3056351"/>
                </a:lnTo>
                <a:lnTo>
                  <a:pt x="551145" y="3056351"/>
                </a:lnTo>
                <a:lnTo>
                  <a:pt x="551145" y="2686535"/>
                </a:lnTo>
                <a:lnTo>
                  <a:pt x="0" y="2686535"/>
                </a:lnTo>
                <a:lnTo>
                  <a:pt x="0" y="3380834"/>
                </a:lnTo>
                <a:lnTo>
                  <a:pt x="12201545" y="3380834"/>
                </a:lnTo>
                <a:lnTo>
                  <a:pt x="12201545" y="3096911"/>
                </a:lnTo>
                <a:lnTo>
                  <a:pt x="11409424" y="3096911"/>
                </a:lnTo>
                <a:lnTo>
                  <a:pt x="11194692" y="3096911"/>
                </a:lnTo>
                <a:lnTo>
                  <a:pt x="11194692" y="3304485"/>
                </a:lnTo>
                <a:lnTo>
                  <a:pt x="11173218" y="3304485"/>
                </a:lnTo>
                <a:lnTo>
                  <a:pt x="11151745" y="3304485"/>
                </a:lnTo>
                <a:lnTo>
                  <a:pt x="11151745" y="3077824"/>
                </a:lnTo>
                <a:lnTo>
                  <a:pt x="11173218" y="3077824"/>
                </a:lnTo>
                <a:lnTo>
                  <a:pt x="11173218" y="3056351"/>
                </a:lnTo>
                <a:lnTo>
                  <a:pt x="11387950" y="3056351"/>
                </a:lnTo>
                <a:lnTo>
                  <a:pt x="11387950" y="2774813"/>
                </a:lnTo>
                <a:lnTo>
                  <a:pt x="11409424" y="2774813"/>
                </a:lnTo>
                <a:lnTo>
                  <a:pt x="11409424" y="2753340"/>
                </a:lnTo>
                <a:lnTo>
                  <a:pt x="11636085" y="2753340"/>
                </a:lnTo>
                <a:lnTo>
                  <a:pt x="11636085" y="2774813"/>
                </a:lnTo>
                <a:lnTo>
                  <a:pt x="11636085" y="2796286"/>
                </a:lnTo>
                <a:lnTo>
                  <a:pt x="11430897" y="2796286"/>
                </a:lnTo>
                <a:lnTo>
                  <a:pt x="11430897" y="3056351"/>
                </a:lnTo>
                <a:lnTo>
                  <a:pt x="12201545" y="3056351"/>
                </a:lnTo>
                <a:lnTo>
                  <a:pt x="12201545" y="2879793"/>
                </a:lnTo>
                <a:lnTo>
                  <a:pt x="12098952" y="2879793"/>
                </a:lnTo>
                <a:close/>
                <a:moveTo>
                  <a:pt x="3827000" y="3304485"/>
                </a:moveTo>
                <a:lnTo>
                  <a:pt x="3805527" y="3304485"/>
                </a:lnTo>
                <a:lnTo>
                  <a:pt x="3784054" y="3304485"/>
                </a:lnTo>
                <a:lnTo>
                  <a:pt x="3784054" y="3249609"/>
                </a:lnTo>
                <a:lnTo>
                  <a:pt x="2946599" y="3249609"/>
                </a:lnTo>
                <a:lnTo>
                  <a:pt x="2946599" y="3304485"/>
                </a:lnTo>
                <a:lnTo>
                  <a:pt x="2925126" y="3304485"/>
                </a:lnTo>
                <a:lnTo>
                  <a:pt x="2910811" y="3304485"/>
                </a:lnTo>
                <a:lnTo>
                  <a:pt x="2910811" y="3228136"/>
                </a:lnTo>
                <a:lnTo>
                  <a:pt x="2932284" y="3228136"/>
                </a:lnTo>
                <a:lnTo>
                  <a:pt x="2932284" y="3206663"/>
                </a:lnTo>
                <a:lnTo>
                  <a:pt x="3810299" y="3206663"/>
                </a:lnTo>
                <a:lnTo>
                  <a:pt x="3810299" y="3228136"/>
                </a:lnTo>
                <a:lnTo>
                  <a:pt x="3831772" y="3228136"/>
                </a:lnTo>
                <a:lnTo>
                  <a:pt x="3831772" y="3304485"/>
                </a:lnTo>
                <a:close/>
              </a:path>
            </a:pathLst>
          </a:custGeom>
          <a:gradFill>
            <a:gsLst>
              <a:gs pos="100000">
                <a:srgbClr val="5799F1">
                  <a:alpha val="22000"/>
                </a:srgbClr>
              </a:gs>
              <a:gs pos="0">
                <a:srgbClr val="86B1ED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55E7B768-287F-D4E8-6384-4659768F81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6516360" cy="3054000"/>
          </a:xfrm>
          <a:prstGeom prst="rect">
            <a:avLst/>
          </a:prstGeom>
        </p:spPr>
      </p:pic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46FF57DC-EECD-918C-4ED4-977A79F68B5C}"/>
              </a:ext>
            </a:extLst>
          </p:cNvPr>
          <p:cNvSpPr/>
          <p:nvPr/>
        </p:nvSpPr>
        <p:spPr>
          <a:xfrm rot="2700000">
            <a:off x="5453991" y="3709923"/>
            <a:ext cx="731552" cy="731552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232E2419-86B4-864A-FE97-151567971D53}"/>
              </a:ext>
            </a:extLst>
          </p:cNvPr>
          <p:cNvSpPr/>
          <p:nvPr/>
        </p:nvSpPr>
        <p:spPr>
          <a:xfrm rot="2700000">
            <a:off x="5584579" y="2746813"/>
            <a:ext cx="4793375" cy="4793375"/>
          </a:xfrm>
          <a:prstGeom prst="roundRect">
            <a:avLst/>
          </a:prstGeom>
          <a:blipFill dpi="0" rotWithShape="0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/>
            <a:tile tx="0" ty="-762000" sx="100000" sy="100000" flip="none" algn="tl"/>
          </a:blipFill>
          <a:ln w="63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4800000" scaled="0"/>
              <a:tileRect/>
            </a:gradFill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3BFE41FB-69E7-EC94-C9BE-15A22195B774}"/>
              </a:ext>
            </a:extLst>
          </p:cNvPr>
          <p:cNvSpPr/>
          <p:nvPr/>
        </p:nvSpPr>
        <p:spPr>
          <a:xfrm rot="2700000">
            <a:off x="5690053" y="1522546"/>
            <a:ext cx="2002310" cy="2002310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CA175968-56EC-6CF8-1D51-45A11BC8389B}"/>
              </a:ext>
            </a:extLst>
          </p:cNvPr>
          <p:cNvSpPr/>
          <p:nvPr/>
        </p:nvSpPr>
        <p:spPr>
          <a:xfrm rot="2700000">
            <a:off x="5820134" y="965159"/>
            <a:ext cx="334291" cy="334287"/>
          </a:xfrm>
          <a:prstGeom prst="roundRect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6291C598-F38D-E80B-9950-4F031126CA21}"/>
              </a:ext>
            </a:extLst>
          </p:cNvPr>
          <p:cNvSpPr/>
          <p:nvPr/>
        </p:nvSpPr>
        <p:spPr>
          <a:xfrm rot="2700000">
            <a:off x="7459065" y="920161"/>
            <a:ext cx="702530" cy="702527"/>
          </a:xfrm>
          <a:prstGeom prst="roundRect">
            <a:avLst/>
          </a:prstGeom>
          <a:gradFill>
            <a:gsLst>
              <a:gs pos="100000">
                <a:srgbClr val="5799F1">
                  <a:alpha val="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F27392E-528D-63E1-9D5F-3A1B0B51804C}"/>
              </a:ext>
            </a:extLst>
          </p:cNvPr>
          <p:cNvGrpSpPr/>
          <p:nvPr/>
        </p:nvGrpSpPr>
        <p:grpSpPr>
          <a:xfrm>
            <a:off x="1031730" y="1746372"/>
            <a:ext cx="3828302" cy="514803"/>
            <a:chOff x="1031730" y="1861752"/>
            <a:chExt cx="2694486" cy="51480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0089B2B-E12F-6C5D-7D9B-DC54832ED89B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4804F7-0842-9AF4-3D81-CE1C23489608}"/>
                </a:ext>
              </a:extLst>
            </p:cNvPr>
            <p:cNvSpPr txBox="1"/>
            <p:nvPr/>
          </p:nvSpPr>
          <p:spPr>
            <a:xfrm>
              <a:off x="1753186" y="1941060"/>
              <a:ext cx="106280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80443BF5-0520-C4A0-CD85-C0EBA2FFA0AE}"/>
              </a:ext>
            </a:extLst>
          </p:cNvPr>
          <p:cNvSpPr/>
          <p:nvPr/>
        </p:nvSpPr>
        <p:spPr>
          <a:xfrm rot="2700000">
            <a:off x="5028448" y="3045413"/>
            <a:ext cx="383958" cy="383956"/>
          </a:xfrm>
          <a:prstGeom prst="roundRect">
            <a:avLst/>
          </a:prstGeom>
          <a:gradFill>
            <a:gsLst>
              <a:gs pos="100000">
                <a:srgbClr val="5799F1">
                  <a:alpha val="0"/>
                </a:srgbClr>
              </a:gs>
              <a:gs pos="0">
                <a:srgbClr val="86B1ED">
                  <a:alpha val="28000"/>
                </a:srgbClr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9D2BD6-1EF8-AC88-0175-794298ACA66B}"/>
              </a:ext>
            </a:extLst>
          </p:cNvPr>
          <p:cNvSpPr txBox="1"/>
          <p:nvPr/>
        </p:nvSpPr>
        <p:spPr>
          <a:xfrm>
            <a:off x="5804843" y="1754072"/>
            <a:ext cx="1659109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8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F44068E-F00C-89EF-B555-72AC1DCC5831}"/>
              </a:ext>
            </a:extLst>
          </p:cNvPr>
          <p:cNvSpPr txBox="1"/>
          <p:nvPr/>
        </p:nvSpPr>
        <p:spPr>
          <a:xfrm>
            <a:off x="1063250" y="2530764"/>
            <a:ext cx="3767640" cy="1085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2086248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">
            <a:extLst>
              <a:ext uri="{FF2B5EF4-FFF2-40B4-BE49-F238E27FC236}">
                <a16:creationId xmlns:a16="http://schemas.microsoft.com/office/drawing/2014/main" id="{589AE8CD-58A0-4F9E-DD49-FC637ED3E003}"/>
              </a:ext>
            </a:extLst>
          </p:cNvPr>
          <p:cNvSpPr/>
          <p:nvPr/>
        </p:nvSpPr>
        <p:spPr>
          <a:xfrm>
            <a:off x="3628438" y="1601839"/>
            <a:ext cx="1873488" cy="2502464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Freeform: Shape 29">
            <a:extLst>
              <a:ext uri="{FF2B5EF4-FFF2-40B4-BE49-F238E27FC236}">
                <a16:creationId xmlns:a16="http://schemas.microsoft.com/office/drawing/2014/main" id="{FE6C102A-1F2F-F474-C3DE-4DE0F2CAC5B1}"/>
              </a:ext>
            </a:extLst>
          </p:cNvPr>
          <p:cNvSpPr>
            <a:spLocks/>
          </p:cNvSpPr>
          <p:nvPr/>
        </p:nvSpPr>
        <p:spPr bwMode="auto">
          <a:xfrm>
            <a:off x="3411035" y="1376828"/>
            <a:ext cx="2286386" cy="2966812"/>
          </a:xfrm>
          <a:custGeom>
            <a:avLst/>
            <a:gdLst/>
            <a:ahLst/>
            <a:cxnLst>
              <a:cxn ang="0">
                <a:pos x="1203" y="0"/>
              </a:cxn>
              <a:cxn ang="0">
                <a:pos x="65" y="0"/>
              </a:cxn>
              <a:cxn ang="0">
                <a:pos x="0" y="65"/>
              </a:cxn>
              <a:cxn ang="0">
                <a:pos x="0" y="1581"/>
              </a:cxn>
              <a:cxn ang="0">
                <a:pos x="65" y="1646"/>
              </a:cxn>
              <a:cxn ang="0">
                <a:pos x="1203" y="1646"/>
              </a:cxn>
              <a:cxn ang="0">
                <a:pos x="1268" y="1581"/>
              </a:cxn>
              <a:cxn ang="0">
                <a:pos x="1268" y="65"/>
              </a:cxn>
              <a:cxn ang="0">
                <a:pos x="1203" y="0"/>
              </a:cxn>
              <a:cxn ang="0">
                <a:pos x="1146" y="1501"/>
              </a:cxn>
              <a:cxn ang="0">
                <a:pos x="125" y="1501"/>
              </a:cxn>
              <a:cxn ang="0">
                <a:pos x="125" y="140"/>
              </a:cxn>
              <a:cxn ang="0">
                <a:pos x="1146" y="140"/>
              </a:cxn>
              <a:cxn ang="0">
                <a:pos x="1146" y="1501"/>
              </a:cxn>
            </a:cxnLst>
            <a:rect l="0" t="0" r="r" b="b"/>
            <a:pathLst>
              <a:path w="1268" h="1646">
                <a:moveTo>
                  <a:pt x="1203" y="0"/>
                </a:moveTo>
                <a:cubicBezTo>
                  <a:pt x="65" y="0"/>
                  <a:pt x="65" y="0"/>
                  <a:pt x="65" y="0"/>
                </a:cubicBezTo>
                <a:cubicBezTo>
                  <a:pt x="29" y="0"/>
                  <a:pt x="0" y="29"/>
                  <a:pt x="0" y="65"/>
                </a:cubicBezTo>
                <a:cubicBezTo>
                  <a:pt x="0" y="1581"/>
                  <a:pt x="0" y="1581"/>
                  <a:pt x="0" y="1581"/>
                </a:cubicBezTo>
                <a:cubicBezTo>
                  <a:pt x="0" y="1617"/>
                  <a:pt x="29" y="1646"/>
                  <a:pt x="65" y="1646"/>
                </a:cubicBezTo>
                <a:cubicBezTo>
                  <a:pt x="1203" y="1646"/>
                  <a:pt x="1203" y="1646"/>
                  <a:pt x="1203" y="1646"/>
                </a:cubicBezTo>
                <a:cubicBezTo>
                  <a:pt x="1239" y="1646"/>
                  <a:pt x="1268" y="1617"/>
                  <a:pt x="1268" y="1581"/>
                </a:cubicBezTo>
                <a:cubicBezTo>
                  <a:pt x="1268" y="65"/>
                  <a:pt x="1268" y="65"/>
                  <a:pt x="1268" y="65"/>
                </a:cubicBezTo>
                <a:cubicBezTo>
                  <a:pt x="1268" y="29"/>
                  <a:pt x="1239" y="0"/>
                  <a:pt x="1203" y="0"/>
                </a:cubicBezTo>
                <a:close/>
                <a:moveTo>
                  <a:pt x="1146" y="1501"/>
                </a:moveTo>
                <a:cubicBezTo>
                  <a:pt x="125" y="1501"/>
                  <a:pt x="125" y="1501"/>
                  <a:pt x="125" y="1501"/>
                </a:cubicBezTo>
                <a:cubicBezTo>
                  <a:pt x="125" y="140"/>
                  <a:pt x="125" y="140"/>
                  <a:pt x="125" y="140"/>
                </a:cubicBezTo>
                <a:cubicBezTo>
                  <a:pt x="1146" y="140"/>
                  <a:pt x="1146" y="140"/>
                  <a:pt x="1146" y="140"/>
                </a:cubicBezTo>
                <a:lnTo>
                  <a:pt x="1146" y="150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Isosceles Triangle 28">
            <a:extLst>
              <a:ext uri="{FF2B5EF4-FFF2-40B4-BE49-F238E27FC236}">
                <a16:creationId xmlns:a16="http://schemas.microsoft.com/office/drawing/2014/main" id="{35B108E2-0801-1C54-BEFB-6C3D69C5471C}"/>
              </a:ext>
            </a:extLst>
          </p:cNvPr>
          <p:cNvSpPr/>
          <p:nvPr/>
        </p:nvSpPr>
        <p:spPr>
          <a:xfrm rot="10800000">
            <a:off x="4371254" y="1386902"/>
            <a:ext cx="1311677" cy="2118281"/>
          </a:xfrm>
          <a:prstGeom prst="triangle">
            <a:avLst>
              <a:gd name="adj" fmla="val 0"/>
            </a:avLst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F27392E-528D-63E1-9D5F-3A1B0B51804C}"/>
              </a:ext>
            </a:extLst>
          </p:cNvPr>
          <p:cNvGrpSpPr/>
          <p:nvPr/>
        </p:nvGrpSpPr>
        <p:grpSpPr>
          <a:xfrm>
            <a:off x="2624860" y="251462"/>
            <a:ext cx="3828302" cy="514803"/>
            <a:chOff x="1031730" y="1861752"/>
            <a:chExt cx="2694486" cy="51480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0089B2B-E12F-6C5D-7D9B-DC54832ED89B}"/>
                </a:ext>
              </a:extLst>
            </p:cNvPr>
            <p:cNvSpPr/>
            <p:nvPr/>
          </p:nvSpPr>
          <p:spPr>
            <a:xfrm>
              <a:off x="1031730" y="1861752"/>
              <a:ext cx="2694486" cy="514803"/>
            </a:xfrm>
            <a:prstGeom prst="roundRect">
              <a:avLst/>
            </a:prstGeom>
            <a:gradFill>
              <a:gsLst>
                <a:gs pos="100000">
                  <a:srgbClr val="5799F1"/>
                </a:gs>
                <a:gs pos="0">
                  <a:srgbClr val="86B1ED"/>
                </a:gs>
              </a:gsLst>
              <a:lin ang="5400000" scaled="1"/>
            </a:gradFill>
            <a:ln>
              <a:noFill/>
            </a:ln>
            <a:effectLst>
              <a:outerShdw blurRad="482600" dist="88900" dir="8100000" algn="tr" rotWithShape="0">
                <a:srgbClr val="5799F1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04804F7-0842-9AF4-3D81-CE1C23489608}"/>
                </a:ext>
              </a:extLst>
            </p:cNvPr>
            <p:cNvSpPr txBox="1"/>
            <p:nvPr/>
          </p:nvSpPr>
          <p:spPr>
            <a:xfrm>
              <a:off x="1925281" y="1965263"/>
              <a:ext cx="106280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</a:rPr>
                <a:t>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99D2BD6-1EF8-AC88-0175-794298ACA66B}"/>
              </a:ext>
            </a:extLst>
          </p:cNvPr>
          <p:cNvSpPr txBox="1"/>
          <p:nvPr/>
        </p:nvSpPr>
        <p:spPr>
          <a:xfrm>
            <a:off x="2915816" y="262641"/>
            <a:ext cx="60272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3" name="Oval 30">
            <a:extLst>
              <a:ext uri="{FF2B5EF4-FFF2-40B4-BE49-F238E27FC236}">
                <a16:creationId xmlns:a16="http://schemas.microsoft.com/office/drawing/2014/main" id="{01290CCF-31F6-2E18-35E4-DEB016CEC7B0}"/>
              </a:ext>
            </a:extLst>
          </p:cNvPr>
          <p:cNvSpPr>
            <a:spLocks/>
          </p:cNvSpPr>
          <p:nvPr/>
        </p:nvSpPr>
        <p:spPr bwMode="auto">
          <a:xfrm>
            <a:off x="4461751" y="4092151"/>
            <a:ext cx="184955" cy="182877"/>
          </a:xfrm>
          <a:prstGeom prst="ellipse">
            <a:avLst/>
          </a:prstGeom>
          <a:solidFill>
            <a:srgbClr val="44444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Oval 31">
            <a:extLst>
              <a:ext uri="{FF2B5EF4-FFF2-40B4-BE49-F238E27FC236}">
                <a16:creationId xmlns:a16="http://schemas.microsoft.com/office/drawing/2014/main" id="{BEB758CA-61E4-8066-F7D8-72A6667B01F5}"/>
              </a:ext>
            </a:extLst>
          </p:cNvPr>
          <p:cNvSpPr>
            <a:spLocks/>
          </p:cNvSpPr>
          <p:nvPr/>
        </p:nvSpPr>
        <p:spPr bwMode="auto">
          <a:xfrm>
            <a:off x="4516821" y="1480049"/>
            <a:ext cx="51954" cy="49876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Freeform: Shape 33">
            <a:extLst>
              <a:ext uri="{FF2B5EF4-FFF2-40B4-BE49-F238E27FC236}">
                <a16:creationId xmlns:a16="http://schemas.microsoft.com/office/drawing/2014/main" id="{BD930A3D-1ED4-9842-0990-B1755ACB0256}"/>
              </a:ext>
            </a:extLst>
          </p:cNvPr>
          <p:cNvSpPr>
            <a:spLocks/>
          </p:cNvSpPr>
          <p:nvPr/>
        </p:nvSpPr>
        <p:spPr bwMode="auto">
          <a:xfrm>
            <a:off x="3717921" y="3579940"/>
            <a:ext cx="798274" cy="1563560"/>
          </a:xfrm>
          <a:custGeom>
            <a:avLst/>
            <a:gdLst/>
            <a:ahLst/>
            <a:cxnLst>
              <a:cxn ang="0">
                <a:pos x="17" y="208"/>
              </a:cxn>
              <a:cxn ang="0">
                <a:pos x="17" y="208"/>
              </a:cxn>
              <a:cxn ang="0">
                <a:pos x="27" y="240"/>
              </a:cxn>
              <a:cxn ang="0">
                <a:pos x="79" y="297"/>
              </a:cxn>
              <a:cxn ang="0">
                <a:pos x="73" y="398"/>
              </a:cxn>
              <a:cxn ang="0">
                <a:pos x="177" y="398"/>
              </a:cxn>
              <a:cxn ang="0">
                <a:pos x="169" y="293"/>
              </a:cxn>
              <a:cxn ang="0">
                <a:pos x="202" y="207"/>
              </a:cxn>
              <a:cxn ang="0">
                <a:pos x="202" y="151"/>
              </a:cxn>
              <a:cxn ang="0">
                <a:pos x="182" y="131"/>
              </a:cxn>
              <a:cxn ang="0">
                <a:pos x="180" y="131"/>
              </a:cxn>
              <a:cxn ang="0">
                <a:pos x="172" y="136"/>
              </a:cxn>
              <a:cxn ang="0">
                <a:pos x="156" y="121"/>
              </a:cxn>
              <a:cxn ang="0">
                <a:pos x="142" y="121"/>
              </a:cxn>
              <a:cxn ang="0">
                <a:pos x="133" y="126"/>
              </a:cxn>
              <a:cxn ang="0">
                <a:pos x="120" y="115"/>
              </a:cxn>
              <a:cxn ang="0">
                <a:pos x="103" y="115"/>
              </a:cxn>
              <a:cxn ang="0">
                <a:pos x="94" y="122"/>
              </a:cxn>
              <a:cxn ang="0">
                <a:pos x="92" y="17"/>
              </a:cxn>
              <a:cxn ang="0">
                <a:pos x="77" y="0"/>
              </a:cxn>
              <a:cxn ang="0">
                <a:pos x="72" y="0"/>
              </a:cxn>
              <a:cxn ang="0">
                <a:pos x="57" y="17"/>
              </a:cxn>
              <a:cxn ang="0">
                <a:pos x="55" y="182"/>
              </a:cxn>
              <a:cxn ang="0">
                <a:pos x="55" y="199"/>
              </a:cxn>
              <a:cxn ang="0">
                <a:pos x="48" y="178"/>
              </a:cxn>
              <a:cxn ang="0">
                <a:pos x="12" y="152"/>
              </a:cxn>
              <a:cxn ang="0">
                <a:pos x="9" y="152"/>
              </a:cxn>
              <a:cxn ang="0">
                <a:pos x="2" y="162"/>
              </a:cxn>
              <a:cxn ang="0">
                <a:pos x="17" y="208"/>
              </a:cxn>
            </a:cxnLst>
            <a:rect l="0" t="0" r="r" b="b"/>
            <a:pathLst>
              <a:path w="202" h="398">
                <a:moveTo>
                  <a:pt x="17" y="208"/>
                </a:moveTo>
                <a:cubicBezTo>
                  <a:pt x="17" y="208"/>
                  <a:pt x="17" y="208"/>
                  <a:pt x="17" y="208"/>
                </a:cubicBezTo>
                <a:cubicBezTo>
                  <a:pt x="27" y="240"/>
                  <a:pt x="27" y="240"/>
                  <a:pt x="27" y="240"/>
                </a:cubicBezTo>
                <a:cubicBezTo>
                  <a:pt x="41" y="281"/>
                  <a:pt x="65" y="293"/>
                  <a:pt x="79" y="297"/>
                </a:cubicBezTo>
                <a:cubicBezTo>
                  <a:pt x="73" y="398"/>
                  <a:pt x="73" y="398"/>
                  <a:pt x="73" y="398"/>
                </a:cubicBezTo>
                <a:cubicBezTo>
                  <a:pt x="177" y="398"/>
                  <a:pt x="177" y="398"/>
                  <a:pt x="177" y="398"/>
                </a:cubicBezTo>
                <a:cubicBezTo>
                  <a:pt x="169" y="293"/>
                  <a:pt x="169" y="293"/>
                  <a:pt x="169" y="293"/>
                </a:cubicBezTo>
                <a:cubicBezTo>
                  <a:pt x="187" y="284"/>
                  <a:pt x="202" y="260"/>
                  <a:pt x="202" y="207"/>
                </a:cubicBezTo>
                <a:cubicBezTo>
                  <a:pt x="202" y="151"/>
                  <a:pt x="202" y="151"/>
                  <a:pt x="202" y="151"/>
                </a:cubicBezTo>
                <a:cubicBezTo>
                  <a:pt x="202" y="140"/>
                  <a:pt x="193" y="131"/>
                  <a:pt x="182" y="131"/>
                </a:cubicBezTo>
                <a:cubicBezTo>
                  <a:pt x="180" y="131"/>
                  <a:pt x="180" y="131"/>
                  <a:pt x="180" y="131"/>
                </a:cubicBezTo>
                <a:cubicBezTo>
                  <a:pt x="177" y="131"/>
                  <a:pt x="174" y="133"/>
                  <a:pt x="172" y="136"/>
                </a:cubicBezTo>
                <a:cubicBezTo>
                  <a:pt x="171" y="127"/>
                  <a:pt x="164" y="121"/>
                  <a:pt x="156" y="121"/>
                </a:cubicBezTo>
                <a:cubicBezTo>
                  <a:pt x="142" y="121"/>
                  <a:pt x="142" y="121"/>
                  <a:pt x="142" y="121"/>
                </a:cubicBezTo>
                <a:cubicBezTo>
                  <a:pt x="138" y="121"/>
                  <a:pt x="135" y="123"/>
                  <a:pt x="133" y="126"/>
                </a:cubicBezTo>
                <a:cubicBezTo>
                  <a:pt x="132" y="120"/>
                  <a:pt x="127" y="115"/>
                  <a:pt x="120" y="115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8" y="115"/>
                  <a:pt x="95" y="118"/>
                  <a:pt x="94" y="122"/>
                </a:cubicBezTo>
                <a:cubicBezTo>
                  <a:pt x="92" y="17"/>
                  <a:pt x="92" y="17"/>
                  <a:pt x="92" y="17"/>
                </a:cubicBezTo>
                <a:cubicBezTo>
                  <a:pt x="92" y="8"/>
                  <a:pt x="87" y="0"/>
                  <a:pt x="77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3" y="0"/>
                  <a:pt x="57" y="8"/>
                  <a:pt x="57" y="17"/>
                </a:cubicBezTo>
                <a:cubicBezTo>
                  <a:pt x="55" y="182"/>
                  <a:pt x="55" y="182"/>
                  <a:pt x="55" y="182"/>
                </a:cubicBezTo>
                <a:cubicBezTo>
                  <a:pt x="55" y="199"/>
                  <a:pt x="55" y="199"/>
                  <a:pt x="55" y="199"/>
                </a:cubicBezTo>
                <a:cubicBezTo>
                  <a:pt x="48" y="178"/>
                  <a:pt x="48" y="178"/>
                  <a:pt x="48" y="178"/>
                </a:cubicBezTo>
                <a:cubicBezTo>
                  <a:pt x="43" y="163"/>
                  <a:pt x="28" y="152"/>
                  <a:pt x="12" y="152"/>
                </a:cubicBezTo>
                <a:cubicBezTo>
                  <a:pt x="9" y="152"/>
                  <a:pt x="9" y="152"/>
                  <a:pt x="9" y="152"/>
                </a:cubicBezTo>
                <a:cubicBezTo>
                  <a:pt x="4" y="152"/>
                  <a:pt x="0" y="157"/>
                  <a:pt x="2" y="162"/>
                </a:cubicBezTo>
                <a:lnTo>
                  <a:pt x="17" y="208"/>
                </a:lnTo>
                <a:close/>
              </a:path>
            </a:pathLst>
          </a:custGeom>
          <a:gradFill>
            <a:gsLst>
              <a:gs pos="100000">
                <a:srgbClr val="86B1ED"/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Freeform: Shape 34">
            <a:extLst>
              <a:ext uri="{FF2B5EF4-FFF2-40B4-BE49-F238E27FC236}">
                <a16:creationId xmlns:a16="http://schemas.microsoft.com/office/drawing/2014/main" id="{7C6DF2DE-106D-6339-52AE-4B1DF9028745}"/>
              </a:ext>
            </a:extLst>
          </p:cNvPr>
          <p:cNvSpPr>
            <a:spLocks/>
          </p:cNvSpPr>
          <p:nvPr/>
        </p:nvSpPr>
        <p:spPr bwMode="auto">
          <a:xfrm>
            <a:off x="3970268" y="3599732"/>
            <a:ext cx="87415" cy="98960"/>
          </a:xfrm>
          <a:custGeom>
            <a:avLst/>
            <a:gdLst/>
            <a:ahLst/>
            <a:cxnLst>
              <a:cxn ang="0">
                <a:pos x="22" y="25"/>
              </a:cxn>
              <a:cxn ang="0">
                <a:pos x="22" y="11"/>
              </a:cxn>
              <a:cxn ang="0">
                <a:pos x="12" y="0"/>
              </a:cxn>
              <a:cxn ang="0">
                <a:pos x="9" y="0"/>
              </a:cxn>
              <a:cxn ang="0">
                <a:pos x="0" y="11"/>
              </a:cxn>
              <a:cxn ang="0">
                <a:pos x="0" y="25"/>
              </a:cxn>
              <a:cxn ang="0">
                <a:pos x="22" y="25"/>
              </a:cxn>
            </a:cxnLst>
            <a:rect l="0" t="0" r="r" b="b"/>
            <a:pathLst>
              <a:path w="22" h="25">
                <a:moveTo>
                  <a:pt x="22" y="25"/>
                </a:moveTo>
                <a:cubicBezTo>
                  <a:pt x="22" y="11"/>
                  <a:pt x="22" y="11"/>
                  <a:pt x="22" y="11"/>
                </a:cubicBezTo>
                <a:cubicBezTo>
                  <a:pt x="22" y="5"/>
                  <a:pt x="18" y="0"/>
                  <a:pt x="12" y="0"/>
                </a:cubicBezTo>
                <a:cubicBezTo>
                  <a:pt x="9" y="0"/>
                  <a:pt x="9" y="0"/>
                  <a:pt x="9" y="0"/>
                </a:cubicBezTo>
                <a:cubicBezTo>
                  <a:pt x="3" y="0"/>
                  <a:pt x="0" y="5"/>
                  <a:pt x="0" y="11"/>
                </a:cubicBezTo>
                <a:cubicBezTo>
                  <a:pt x="0" y="25"/>
                  <a:pt x="0" y="25"/>
                  <a:pt x="0" y="25"/>
                </a:cubicBezTo>
                <a:lnTo>
                  <a:pt x="22" y="2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Oval 6">
            <a:extLst>
              <a:ext uri="{FF2B5EF4-FFF2-40B4-BE49-F238E27FC236}">
                <a16:creationId xmlns:a16="http://schemas.microsoft.com/office/drawing/2014/main" id="{E3E4B45F-C443-A7B8-9EF0-E9B45C6A4896}"/>
              </a:ext>
            </a:extLst>
          </p:cNvPr>
          <p:cNvSpPr>
            <a:spLocks/>
          </p:cNvSpPr>
          <p:nvPr/>
        </p:nvSpPr>
        <p:spPr bwMode="auto">
          <a:xfrm>
            <a:off x="2638891" y="1477745"/>
            <a:ext cx="540979" cy="540979"/>
          </a:xfrm>
          <a:prstGeom prst="ellipse">
            <a:avLst/>
          </a:prstGeom>
          <a:gradFill>
            <a:gsLst>
              <a:gs pos="100000">
                <a:srgbClr val="86B1ED"/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Freeform: Shape 8">
            <a:extLst>
              <a:ext uri="{FF2B5EF4-FFF2-40B4-BE49-F238E27FC236}">
                <a16:creationId xmlns:a16="http://schemas.microsoft.com/office/drawing/2014/main" id="{7DFE3775-EAA1-915E-98A7-46B322EB631A}"/>
              </a:ext>
            </a:extLst>
          </p:cNvPr>
          <p:cNvSpPr>
            <a:spLocks/>
          </p:cNvSpPr>
          <p:nvPr/>
        </p:nvSpPr>
        <p:spPr bwMode="auto">
          <a:xfrm>
            <a:off x="2751046" y="1599794"/>
            <a:ext cx="315022" cy="155036"/>
          </a:xfrm>
          <a:custGeom>
            <a:avLst/>
            <a:gdLst/>
            <a:ahLst/>
            <a:cxnLst>
              <a:cxn ang="0">
                <a:pos x="85" y="83"/>
              </a:cxn>
              <a:cxn ang="0">
                <a:pos x="169" y="62"/>
              </a:cxn>
              <a:cxn ang="0">
                <a:pos x="168" y="39"/>
              </a:cxn>
              <a:cxn ang="0">
                <a:pos x="155" y="26"/>
              </a:cxn>
              <a:cxn ang="0">
                <a:pos x="115" y="26"/>
              </a:cxn>
              <a:cxn ang="0">
                <a:pos x="85" y="0"/>
              </a:cxn>
              <a:cxn ang="0">
                <a:pos x="54" y="27"/>
              </a:cxn>
              <a:cxn ang="0">
                <a:pos x="13" y="27"/>
              </a:cxn>
              <a:cxn ang="0">
                <a:pos x="0" y="40"/>
              </a:cxn>
              <a:cxn ang="0">
                <a:pos x="1" y="61"/>
              </a:cxn>
              <a:cxn ang="0">
                <a:pos x="85" y="83"/>
              </a:cxn>
              <a:cxn ang="0">
                <a:pos x="85" y="77"/>
              </a:cxn>
              <a:cxn ang="0">
                <a:pos x="74" y="72"/>
              </a:cxn>
              <a:cxn ang="0">
                <a:pos x="85" y="67"/>
              </a:cxn>
              <a:cxn ang="0">
                <a:pos x="95" y="72"/>
              </a:cxn>
              <a:cxn ang="0">
                <a:pos x="85" y="77"/>
              </a:cxn>
              <a:cxn ang="0">
                <a:pos x="85" y="7"/>
              </a:cxn>
              <a:cxn ang="0">
                <a:pos x="112" y="26"/>
              </a:cxn>
              <a:cxn ang="0">
                <a:pos x="57" y="27"/>
              </a:cxn>
              <a:cxn ang="0">
                <a:pos x="85" y="7"/>
              </a:cxn>
            </a:cxnLst>
            <a:rect l="0" t="0" r="r" b="b"/>
            <a:pathLst>
              <a:path w="169" h="83">
                <a:moveTo>
                  <a:pt x="85" y="83"/>
                </a:moveTo>
                <a:cubicBezTo>
                  <a:pt x="119" y="83"/>
                  <a:pt x="149" y="75"/>
                  <a:pt x="169" y="62"/>
                </a:cubicBezTo>
                <a:cubicBezTo>
                  <a:pt x="168" y="39"/>
                  <a:pt x="168" y="39"/>
                  <a:pt x="168" y="39"/>
                </a:cubicBezTo>
                <a:cubicBezTo>
                  <a:pt x="168" y="32"/>
                  <a:pt x="163" y="26"/>
                  <a:pt x="155" y="26"/>
                </a:cubicBezTo>
                <a:cubicBezTo>
                  <a:pt x="115" y="26"/>
                  <a:pt x="115" y="26"/>
                  <a:pt x="115" y="26"/>
                </a:cubicBezTo>
                <a:cubicBezTo>
                  <a:pt x="113" y="11"/>
                  <a:pt x="100" y="0"/>
                  <a:pt x="85" y="0"/>
                </a:cubicBezTo>
                <a:cubicBezTo>
                  <a:pt x="69" y="0"/>
                  <a:pt x="56" y="11"/>
                  <a:pt x="54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6" y="27"/>
                  <a:pt x="0" y="33"/>
                  <a:pt x="0" y="40"/>
                </a:cubicBezTo>
                <a:cubicBezTo>
                  <a:pt x="1" y="61"/>
                  <a:pt x="1" y="61"/>
                  <a:pt x="1" y="61"/>
                </a:cubicBezTo>
                <a:cubicBezTo>
                  <a:pt x="20" y="75"/>
                  <a:pt x="51" y="83"/>
                  <a:pt x="85" y="83"/>
                </a:cubicBezTo>
                <a:close/>
                <a:moveTo>
                  <a:pt x="85" y="77"/>
                </a:moveTo>
                <a:cubicBezTo>
                  <a:pt x="79" y="77"/>
                  <a:pt x="74" y="74"/>
                  <a:pt x="74" y="72"/>
                </a:cubicBezTo>
                <a:cubicBezTo>
                  <a:pt x="74" y="69"/>
                  <a:pt x="79" y="67"/>
                  <a:pt x="85" y="67"/>
                </a:cubicBezTo>
                <a:cubicBezTo>
                  <a:pt x="90" y="67"/>
                  <a:pt x="95" y="69"/>
                  <a:pt x="95" y="72"/>
                </a:cubicBezTo>
                <a:cubicBezTo>
                  <a:pt x="95" y="74"/>
                  <a:pt x="90" y="77"/>
                  <a:pt x="85" y="77"/>
                </a:cubicBezTo>
                <a:close/>
                <a:moveTo>
                  <a:pt x="85" y="7"/>
                </a:moveTo>
                <a:cubicBezTo>
                  <a:pt x="97" y="7"/>
                  <a:pt x="108" y="15"/>
                  <a:pt x="112" y="26"/>
                </a:cubicBezTo>
                <a:cubicBezTo>
                  <a:pt x="57" y="27"/>
                  <a:pt x="57" y="27"/>
                  <a:pt x="57" y="27"/>
                </a:cubicBezTo>
                <a:cubicBezTo>
                  <a:pt x="60" y="15"/>
                  <a:pt x="71" y="7"/>
                  <a:pt x="85" y="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Freeform: Shape 9">
            <a:extLst>
              <a:ext uri="{FF2B5EF4-FFF2-40B4-BE49-F238E27FC236}">
                <a16:creationId xmlns:a16="http://schemas.microsoft.com/office/drawing/2014/main" id="{AC1DC511-AE76-2D72-9CF5-D49A712EBED7}"/>
              </a:ext>
            </a:extLst>
          </p:cNvPr>
          <p:cNvSpPr>
            <a:spLocks/>
          </p:cNvSpPr>
          <p:nvPr/>
        </p:nvSpPr>
        <p:spPr bwMode="auto">
          <a:xfrm>
            <a:off x="2751046" y="1725143"/>
            <a:ext cx="315022" cy="141842"/>
          </a:xfrm>
          <a:custGeom>
            <a:avLst/>
            <a:gdLst/>
            <a:ahLst/>
            <a:cxnLst>
              <a:cxn ang="0">
                <a:pos x="168" y="0"/>
              </a:cxn>
              <a:cxn ang="0">
                <a:pos x="84" y="21"/>
              </a:cxn>
              <a:cxn ang="0">
                <a:pos x="0" y="0"/>
              </a:cxn>
              <a:cxn ang="0">
                <a:pos x="1" y="64"/>
              </a:cxn>
              <a:cxn ang="0">
                <a:pos x="14" y="77"/>
              </a:cxn>
              <a:cxn ang="0">
                <a:pos x="156" y="76"/>
              </a:cxn>
              <a:cxn ang="0">
                <a:pos x="169" y="63"/>
              </a:cxn>
              <a:cxn ang="0">
                <a:pos x="168" y="0"/>
              </a:cxn>
            </a:cxnLst>
            <a:rect l="0" t="0" r="r" b="b"/>
            <a:pathLst>
              <a:path w="169" h="77">
                <a:moveTo>
                  <a:pt x="168" y="0"/>
                </a:moveTo>
                <a:cubicBezTo>
                  <a:pt x="148" y="13"/>
                  <a:pt x="118" y="21"/>
                  <a:pt x="84" y="21"/>
                </a:cubicBezTo>
                <a:cubicBezTo>
                  <a:pt x="51" y="21"/>
                  <a:pt x="21" y="13"/>
                  <a:pt x="0" y="0"/>
                </a:cubicBezTo>
                <a:cubicBezTo>
                  <a:pt x="1" y="64"/>
                  <a:pt x="1" y="64"/>
                  <a:pt x="1" y="64"/>
                </a:cubicBezTo>
                <a:cubicBezTo>
                  <a:pt x="1" y="72"/>
                  <a:pt x="7" y="77"/>
                  <a:pt x="14" y="77"/>
                </a:cubicBezTo>
                <a:cubicBezTo>
                  <a:pt x="156" y="76"/>
                  <a:pt x="156" y="76"/>
                  <a:pt x="156" y="76"/>
                </a:cubicBezTo>
                <a:cubicBezTo>
                  <a:pt x="163" y="76"/>
                  <a:pt x="169" y="70"/>
                  <a:pt x="169" y="63"/>
                </a:cubicBezTo>
                <a:lnTo>
                  <a:pt x="16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Oval 11">
            <a:extLst>
              <a:ext uri="{FF2B5EF4-FFF2-40B4-BE49-F238E27FC236}">
                <a16:creationId xmlns:a16="http://schemas.microsoft.com/office/drawing/2014/main" id="{3E07064F-8ACC-950D-2D43-B9053235F355}"/>
              </a:ext>
            </a:extLst>
          </p:cNvPr>
          <p:cNvSpPr>
            <a:spLocks/>
          </p:cNvSpPr>
          <p:nvPr/>
        </p:nvSpPr>
        <p:spPr bwMode="auto">
          <a:xfrm>
            <a:off x="2627844" y="3140264"/>
            <a:ext cx="540978" cy="540979"/>
          </a:xfrm>
          <a:prstGeom prst="ellipse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23" name="Freeform: Shape 13">
            <a:extLst>
              <a:ext uri="{FF2B5EF4-FFF2-40B4-BE49-F238E27FC236}">
                <a16:creationId xmlns:a16="http://schemas.microsoft.com/office/drawing/2014/main" id="{9D83C52D-FAF3-FD3F-3054-F5E46DEDE513}"/>
              </a:ext>
            </a:extLst>
          </p:cNvPr>
          <p:cNvSpPr>
            <a:spLocks/>
          </p:cNvSpPr>
          <p:nvPr/>
        </p:nvSpPr>
        <p:spPr bwMode="auto">
          <a:xfrm>
            <a:off x="2797723" y="3409602"/>
            <a:ext cx="194621" cy="100610"/>
          </a:xfrm>
          <a:custGeom>
            <a:avLst/>
            <a:gdLst/>
            <a:ahLst/>
            <a:cxnLst>
              <a:cxn ang="0">
                <a:pos x="55" y="22"/>
              </a:cxn>
              <a:cxn ang="0">
                <a:pos x="54" y="21"/>
              </a:cxn>
              <a:cxn ang="0">
                <a:pos x="0" y="0"/>
              </a:cxn>
              <a:cxn ang="0">
                <a:pos x="0" y="31"/>
              </a:cxn>
              <a:cxn ang="0">
                <a:pos x="52" y="54"/>
              </a:cxn>
              <a:cxn ang="0">
                <a:pos x="104" y="31"/>
              </a:cxn>
              <a:cxn ang="0">
                <a:pos x="104" y="2"/>
              </a:cxn>
              <a:cxn ang="0">
                <a:pos x="55" y="22"/>
              </a:cxn>
            </a:cxnLst>
            <a:rect l="0" t="0" r="r" b="b"/>
            <a:pathLst>
              <a:path w="104" h="54">
                <a:moveTo>
                  <a:pt x="55" y="22"/>
                </a:moveTo>
                <a:cubicBezTo>
                  <a:pt x="54" y="21"/>
                  <a:pt x="54" y="21"/>
                  <a:pt x="54" y="21"/>
                </a:cubicBezTo>
                <a:cubicBezTo>
                  <a:pt x="0" y="0"/>
                  <a:pt x="0" y="0"/>
                  <a:pt x="0" y="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44"/>
                  <a:pt x="23" y="54"/>
                  <a:pt x="52" y="54"/>
                </a:cubicBezTo>
                <a:cubicBezTo>
                  <a:pt x="81" y="54"/>
                  <a:pt x="104" y="44"/>
                  <a:pt x="104" y="31"/>
                </a:cubicBezTo>
                <a:cubicBezTo>
                  <a:pt x="104" y="2"/>
                  <a:pt x="104" y="2"/>
                  <a:pt x="104" y="2"/>
                </a:cubicBezTo>
                <a:lnTo>
                  <a:pt x="55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Freeform: Shape 14">
            <a:extLst>
              <a:ext uri="{FF2B5EF4-FFF2-40B4-BE49-F238E27FC236}">
                <a16:creationId xmlns:a16="http://schemas.microsoft.com/office/drawing/2014/main" id="{463C90F9-6D3B-3733-3C64-6B02A3FB6E54}"/>
              </a:ext>
            </a:extLst>
          </p:cNvPr>
          <p:cNvSpPr>
            <a:spLocks/>
          </p:cNvSpPr>
          <p:nvPr/>
        </p:nvSpPr>
        <p:spPr bwMode="auto">
          <a:xfrm>
            <a:off x="2693817" y="3277656"/>
            <a:ext cx="418928" cy="221009"/>
          </a:xfrm>
          <a:custGeom>
            <a:avLst/>
            <a:gdLst/>
            <a:ahLst/>
            <a:cxnLst>
              <a:cxn ang="0">
                <a:pos x="225" y="117"/>
              </a:cxn>
              <a:cxn ang="0">
                <a:pos x="216" y="92"/>
              </a:cxn>
              <a:cxn ang="0">
                <a:pos x="216" y="88"/>
              </a:cxn>
              <a:cxn ang="0">
                <a:pos x="216" y="48"/>
              </a:cxn>
              <a:cxn ang="0">
                <a:pos x="216" y="48"/>
              </a:cxn>
              <a:cxn ang="0">
                <a:pos x="216" y="48"/>
              </a:cxn>
              <a:cxn ang="0">
                <a:pos x="216" y="47"/>
              </a:cxn>
              <a:cxn ang="0">
                <a:pos x="215" y="47"/>
              </a:cxn>
              <a:cxn ang="0">
                <a:pos x="108" y="0"/>
              </a:cxn>
              <a:cxn ang="0">
                <a:pos x="0" y="47"/>
              </a:cxn>
              <a:cxn ang="0">
                <a:pos x="111" y="90"/>
              </a:cxn>
              <a:cxn ang="0">
                <a:pos x="209" y="50"/>
              </a:cxn>
              <a:cxn ang="0">
                <a:pos x="209" y="92"/>
              </a:cxn>
              <a:cxn ang="0">
                <a:pos x="201" y="117"/>
              </a:cxn>
              <a:cxn ang="0">
                <a:pos x="207" y="119"/>
              </a:cxn>
              <a:cxn ang="0">
                <a:pos x="210" y="112"/>
              </a:cxn>
              <a:cxn ang="0">
                <a:pos x="210" y="119"/>
              </a:cxn>
              <a:cxn ang="0">
                <a:pos x="216" y="119"/>
              </a:cxn>
              <a:cxn ang="0">
                <a:pos x="216" y="112"/>
              </a:cxn>
              <a:cxn ang="0">
                <a:pos x="219" y="119"/>
              </a:cxn>
              <a:cxn ang="0">
                <a:pos x="225" y="117"/>
              </a:cxn>
            </a:cxnLst>
            <a:rect l="0" t="0" r="r" b="b"/>
            <a:pathLst>
              <a:path w="225" h="119">
                <a:moveTo>
                  <a:pt x="225" y="117"/>
                </a:moveTo>
                <a:cubicBezTo>
                  <a:pt x="216" y="92"/>
                  <a:pt x="216" y="92"/>
                  <a:pt x="216" y="92"/>
                </a:cubicBezTo>
                <a:cubicBezTo>
                  <a:pt x="216" y="91"/>
                  <a:pt x="216" y="89"/>
                  <a:pt x="216" y="88"/>
                </a:cubicBezTo>
                <a:cubicBezTo>
                  <a:pt x="216" y="48"/>
                  <a:pt x="216" y="48"/>
                  <a:pt x="216" y="48"/>
                </a:cubicBezTo>
                <a:cubicBezTo>
                  <a:pt x="216" y="48"/>
                  <a:pt x="216" y="48"/>
                  <a:pt x="216" y="48"/>
                </a:cubicBezTo>
                <a:cubicBezTo>
                  <a:pt x="216" y="48"/>
                  <a:pt x="216" y="48"/>
                  <a:pt x="216" y="48"/>
                </a:cubicBezTo>
                <a:cubicBezTo>
                  <a:pt x="216" y="47"/>
                  <a:pt x="216" y="47"/>
                  <a:pt x="216" y="47"/>
                </a:cubicBezTo>
                <a:cubicBezTo>
                  <a:pt x="215" y="47"/>
                  <a:pt x="215" y="47"/>
                  <a:pt x="215" y="47"/>
                </a:cubicBezTo>
                <a:cubicBezTo>
                  <a:pt x="108" y="0"/>
                  <a:pt x="108" y="0"/>
                  <a:pt x="108" y="0"/>
                </a:cubicBezTo>
                <a:cubicBezTo>
                  <a:pt x="0" y="47"/>
                  <a:pt x="0" y="47"/>
                  <a:pt x="0" y="47"/>
                </a:cubicBezTo>
                <a:cubicBezTo>
                  <a:pt x="111" y="90"/>
                  <a:pt x="111" y="90"/>
                  <a:pt x="111" y="90"/>
                </a:cubicBezTo>
                <a:cubicBezTo>
                  <a:pt x="209" y="50"/>
                  <a:pt x="209" y="50"/>
                  <a:pt x="209" y="50"/>
                </a:cubicBezTo>
                <a:cubicBezTo>
                  <a:pt x="209" y="92"/>
                  <a:pt x="209" y="92"/>
                  <a:pt x="209" y="92"/>
                </a:cubicBezTo>
                <a:cubicBezTo>
                  <a:pt x="201" y="117"/>
                  <a:pt x="201" y="117"/>
                  <a:pt x="201" y="117"/>
                </a:cubicBezTo>
                <a:cubicBezTo>
                  <a:pt x="207" y="119"/>
                  <a:pt x="207" y="119"/>
                  <a:pt x="207" y="119"/>
                </a:cubicBezTo>
                <a:cubicBezTo>
                  <a:pt x="210" y="112"/>
                  <a:pt x="210" y="112"/>
                  <a:pt x="210" y="112"/>
                </a:cubicBezTo>
                <a:cubicBezTo>
                  <a:pt x="210" y="119"/>
                  <a:pt x="210" y="119"/>
                  <a:pt x="210" y="119"/>
                </a:cubicBezTo>
                <a:cubicBezTo>
                  <a:pt x="216" y="119"/>
                  <a:pt x="216" y="119"/>
                  <a:pt x="216" y="119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9" y="119"/>
                  <a:pt x="219" y="119"/>
                  <a:pt x="219" y="119"/>
                </a:cubicBezTo>
                <a:lnTo>
                  <a:pt x="225" y="11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Oval 16">
            <a:extLst>
              <a:ext uri="{FF2B5EF4-FFF2-40B4-BE49-F238E27FC236}">
                <a16:creationId xmlns:a16="http://schemas.microsoft.com/office/drawing/2014/main" id="{66A26662-ACDF-B173-4F91-39CA427684E3}"/>
              </a:ext>
            </a:extLst>
          </p:cNvPr>
          <p:cNvSpPr>
            <a:spLocks/>
          </p:cNvSpPr>
          <p:nvPr/>
        </p:nvSpPr>
        <p:spPr bwMode="auto">
          <a:xfrm>
            <a:off x="5945762" y="1477745"/>
            <a:ext cx="540979" cy="540979"/>
          </a:xfrm>
          <a:prstGeom prst="ellipse">
            <a:avLst/>
          </a:prstGeom>
          <a:gradFill>
            <a:gsLst>
              <a:gs pos="100000">
                <a:srgbClr val="5799F1"/>
              </a:gs>
              <a:gs pos="0">
                <a:srgbClr val="86B1ED"/>
              </a:gs>
            </a:gsLst>
            <a:lin ang="5400000" scaled="1"/>
          </a:gradFill>
          <a:ln>
            <a:noFill/>
          </a:ln>
          <a:effectLst>
            <a:outerShdw blurRad="482600" dist="88900" dir="8100000" algn="tr" rotWithShape="0">
              <a:srgbClr val="5799F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26" name="Freeform: Shape 18">
            <a:extLst>
              <a:ext uri="{FF2B5EF4-FFF2-40B4-BE49-F238E27FC236}">
                <a16:creationId xmlns:a16="http://schemas.microsoft.com/office/drawing/2014/main" id="{741FD07F-994D-92A2-5A32-42A543538339}"/>
              </a:ext>
            </a:extLst>
          </p:cNvPr>
          <p:cNvSpPr>
            <a:spLocks/>
          </p:cNvSpPr>
          <p:nvPr/>
        </p:nvSpPr>
        <p:spPr bwMode="auto">
          <a:xfrm>
            <a:off x="6117292" y="1575056"/>
            <a:ext cx="37935" cy="29688"/>
          </a:xfrm>
          <a:custGeom>
            <a:avLst/>
            <a:gdLst/>
            <a:ahLst/>
            <a:cxnLst>
              <a:cxn ang="0">
                <a:pos x="23" y="3"/>
              </a:cxn>
              <a:cxn ang="0">
                <a:pos x="21" y="0"/>
              </a:cxn>
              <a:cxn ang="0">
                <a:pos x="0" y="15"/>
              </a:cxn>
              <a:cxn ang="0">
                <a:pos x="2" y="18"/>
              </a:cxn>
              <a:cxn ang="0">
                <a:pos x="23" y="3"/>
              </a:cxn>
            </a:cxnLst>
            <a:rect l="0" t="0" r="r" b="b"/>
            <a:pathLst>
              <a:path w="23" h="18">
                <a:moveTo>
                  <a:pt x="23" y="3"/>
                </a:moveTo>
                <a:lnTo>
                  <a:pt x="21" y="0"/>
                </a:lnTo>
                <a:lnTo>
                  <a:pt x="0" y="15"/>
                </a:lnTo>
                <a:lnTo>
                  <a:pt x="2" y="18"/>
                </a:lnTo>
                <a:lnTo>
                  <a:pt x="23" y="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Freeform: Shape 19">
            <a:extLst>
              <a:ext uri="{FF2B5EF4-FFF2-40B4-BE49-F238E27FC236}">
                <a16:creationId xmlns:a16="http://schemas.microsoft.com/office/drawing/2014/main" id="{C6ACC6C5-C16F-26E5-6DD5-57986248DDEC}"/>
              </a:ext>
            </a:extLst>
          </p:cNvPr>
          <p:cNvSpPr>
            <a:spLocks/>
          </p:cNvSpPr>
          <p:nvPr/>
        </p:nvSpPr>
        <p:spPr bwMode="auto">
          <a:xfrm>
            <a:off x="6229446" y="1746585"/>
            <a:ext cx="67623" cy="51130"/>
          </a:xfrm>
          <a:custGeom>
            <a:avLst/>
            <a:gdLst/>
            <a:ahLst/>
            <a:cxnLst>
              <a:cxn ang="0">
                <a:pos x="4" y="31"/>
              </a:cxn>
              <a:cxn ang="0">
                <a:pos x="41" y="5"/>
              </a:cxn>
              <a:cxn ang="0">
                <a:pos x="36" y="0"/>
              </a:cxn>
              <a:cxn ang="0">
                <a:pos x="0" y="26"/>
              </a:cxn>
              <a:cxn ang="0">
                <a:pos x="4" y="31"/>
              </a:cxn>
            </a:cxnLst>
            <a:rect l="0" t="0" r="r" b="b"/>
            <a:pathLst>
              <a:path w="41" h="31">
                <a:moveTo>
                  <a:pt x="4" y="31"/>
                </a:moveTo>
                <a:lnTo>
                  <a:pt x="41" y="5"/>
                </a:lnTo>
                <a:lnTo>
                  <a:pt x="36" y="0"/>
                </a:lnTo>
                <a:lnTo>
                  <a:pt x="0" y="26"/>
                </a:lnTo>
                <a:lnTo>
                  <a:pt x="4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Freeform: Shape 20">
            <a:extLst>
              <a:ext uri="{FF2B5EF4-FFF2-40B4-BE49-F238E27FC236}">
                <a16:creationId xmlns:a16="http://schemas.microsoft.com/office/drawing/2014/main" id="{D741176F-B729-7D16-5668-0055FB9E03A2}"/>
              </a:ext>
            </a:extLst>
          </p:cNvPr>
          <p:cNvSpPr>
            <a:spLocks/>
          </p:cNvSpPr>
          <p:nvPr/>
        </p:nvSpPr>
        <p:spPr bwMode="auto">
          <a:xfrm>
            <a:off x="6084305" y="1586600"/>
            <a:ext cx="252347" cy="351307"/>
          </a:xfrm>
          <a:custGeom>
            <a:avLst/>
            <a:gdLst/>
            <a:ahLst/>
            <a:cxnLst>
              <a:cxn ang="0">
                <a:pos x="112" y="164"/>
              </a:cxn>
              <a:cxn ang="0">
                <a:pos x="93" y="164"/>
              </a:cxn>
              <a:cxn ang="0">
                <a:pos x="93" y="159"/>
              </a:cxn>
              <a:cxn ang="0">
                <a:pos x="94" y="157"/>
              </a:cxn>
              <a:cxn ang="0">
                <a:pos x="84" y="144"/>
              </a:cxn>
              <a:cxn ang="0">
                <a:pos x="84" y="139"/>
              </a:cxn>
              <a:cxn ang="0">
                <a:pos x="91" y="136"/>
              </a:cxn>
              <a:cxn ang="0">
                <a:pos x="92" y="136"/>
              </a:cxn>
              <a:cxn ang="0">
                <a:pos x="135" y="107"/>
              </a:cxn>
              <a:cxn ang="0">
                <a:pos x="130" y="100"/>
              </a:cxn>
              <a:cxn ang="0">
                <a:pos x="86" y="129"/>
              </a:cxn>
              <a:cxn ang="0">
                <a:pos x="87" y="129"/>
              </a:cxn>
              <a:cxn ang="0">
                <a:pos x="23" y="99"/>
              </a:cxn>
              <a:cxn ang="0">
                <a:pos x="36" y="35"/>
              </a:cxn>
              <a:cxn ang="0">
                <a:pos x="83" y="104"/>
              </a:cxn>
              <a:cxn ang="0">
                <a:pos x="104" y="89"/>
              </a:cxn>
              <a:cxn ang="0">
                <a:pos x="44" y="7"/>
              </a:cxn>
              <a:cxn ang="0">
                <a:pos x="41" y="9"/>
              </a:cxn>
              <a:cxn ang="0">
                <a:pos x="34" y="0"/>
              </a:cxn>
              <a:cxn ang="0">
                <a:pos x="23" y="8"/>
              </a:cxn>
              <a:cxn ang="0">
                <a:pos x="29" y="17"/>
              </a:cxn>
              <a:cxn ang="0">
                <a:pos x="26" y="19"/>
              </a:cxn>
              <a:cxn ang="0">
                <a:pos x="30" y="26"/>
              </a:cxn>
              <a:cxn ang="0">
                <a:pos x="12" y="104"/>
              </a:cxn>
              <a:cxn ang="0">
                <a:pos x="78" y="139"/>
              </a:cxn>
              <a:cxn ang="0">
                <a:pos x="78" y="144"/>
              </a:cxn>
              <a:cxn ang="0">
                <a:pos x="68" y="157"/>
              </a:cxn>
              <a:cxn ang="0">
                <a:pos x="68" y="164"/>
              </a:cxn>
              <a:cxn ang="0">
                <a:pos x="50" y="164"/>
              </a:cxn>
              <a:cxn ang="0">
                <a:pos x="38" y="177"/>
              </a:cxn>
              <a:cxn ang="0">
                <a:pos x="50" y="189"/>
              </a:cxn>
              <a:cxn ang="0">
                <a:pos x="112" y="189"/>
              </a:cxn>
              <a:cxn ang="0">
                <a:pos x="124" y="177"/>
              </a:cxn>
              <a:cxn ang="0">
                <a:pos x="112" y="164"/>
              </a:cxn>
            </a:cxnLst>
            <a:rect l="0" t="0" r="r" b="b"/>
            <a:pathLst>
              <a:path w="135" h="189">
                <a:moveTo>
                  <a:pt x="112" y="164"/>
                </a:moveTo>
                <a:cubicBezTo>
                  <a:pt x="93" y="164"/>
                  <a:pt x="93" y="164"/>
                  <a:pt x="93" y="164"/>
                </a:cubicBezTo>
                <a:cubicBezTo>
                  <a:pt x="93" y="159"/>
                  <a:pt x="93" y="159"/>
                  <a:pt x="93" y="159"/>
                </a:cubicBezTo>
                <a:cubicBezTo>
                  <a:pt x="93" y="158"/>
                  <a:pt x="94" y="158"/>
                  <a:pt x="94" y="157"/>
                </a:cubicBezTo>
                <a:cubicBezTo>
                  <a:pt x="94" y="151"/>
                  <a:pt x="90" y="146"/>
                  <a:pt x="84" y="144"/>
                </a:cubicBezTo>
                <a:cubicBezTo>
                  <a:pt x="84" y="139"/>
                  <a:pt x="84" y="139"/>
                  <a:pt x="84" y="139"/>
                </a:cubicBezTo>
                <a:cubicBezTo>
                  <a:pt x="87" y="138"/>
                  <a:pt x="89" y="137"/>
                  <a:pt x="91" y="136"/>
                </a:cubicBezTo>
                <a:cubicBezTo>
                  <a:pt x="92" y="136"/>
                  <a:pt x="92" y="136"/>
                  <a:pt x="92" y="136"/>
                </a:cubicBezTo>
                <a:cubicBezTo>
                  <a:pt x="135" y="107"/>
                  <a:pt x="135" y="107"/>
                  <a:pt x="135" y="107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86" y="129"/>
                  <a:pt x="86" y="129"/>
                  <a:pt x="86" y="129"/>
                </a:cubicBezTo>
                <a:cubicBezTo>
                  <a:pt x="87" y="129"/>
                  <a:pt x="87" y="129"/>
                  <a:pt x="87" y="129"/>
                </a:cubicBezTo>
                <a:cubicBezTo>
                  <a:pt x="60" y="133"/>
                  <a:pt x="34" y="122"/>
                  <a:pt x="23" y="99"/>
                </a:cubicBezTo>
                <a:cubicBezTo>
                  <a:pt x="13" y="78"/>
                  <a:pt x="19" y="53"/>
                  <a:pt x="36" y="35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104" y="89"/>
                  <a:pt x="104" y="89"/>
                  <a:pt x="104" y="89"/>
                </a:cubicBezTo>
                <a:cubicBezTo>
                  <a:pt x="44" y="7"/>
                  <a:pt x="44" y="7"/>
                  <a:pt x="44" y="7"/>
                </a:cubicBezTo>
                <a:cubicBezTo>
                  <a:pt x="41" y="9"/>
                  <a:pt x="41" y="9"/>
                  <a:pt x="41" y="9"/>
                </a:cubicBezTo>
                <a:cubicBezTo>
                  <a:pt x="34" y="0"/>
                  <a:pt x="34" y="0"/>
                  <a:pt x="34" y="0"/>
                </a:cubicBezTo>
                <a:cubicBezTo>
                  <a:pt x="23" y="8"/>
                  <a:pt x="23" y="8"/>
                  <a:pt x="23" y="8"/>
                </a:cubicBezTo>
                <a:cubicBezTo>
                  <a:pt x="29" y="17"/>
                  <a:pt x="29" y="17"/>
                  <a:pt x="29" y="17"/>
                </a:cubicBezTo>
                <a:cubicBezTo>
                  <a:pt x="26" y="19"/>
                  <a:pt x="26" y="19"/>
                  <a:pt x="26" y="19"/>
                </a:cubicBezTo>
                <a:cubicBezTo>
                  <a:pt x="30" y="26"/>
                  <a:pt x="30" y="26"/>
                  <a:pt x="30" y="26"/>
                </a:cubicBezTo>
                <a:cubicBezTo>
                  <a:pt x="8" y="46"/>
                  <a:pt x="0" y="77"/>
                  <a:pt x="12" y="104"/>
                </a:cubicBezTo>
                <a:cubicBezTo>
                  <a:pt x="23" y="127"/>
                  <a:pt x="55" y="141"/>
                  <a:pt x="78" y="139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72" y="146"/>
                  <a:pt x="68" y="151"/>
                  <a:pt x="68" y="157"/>
                </a:cubicBezTo>
                <a:cubicBezTo>
                  <a:pt x="68" y="164"/>
                  <a:pt x="68" y="164"/>
                  <a:pt x="68" y="164"/>
                </a:cubicBezTo>
                <a:cubicBezTo>
                  <a:pt x="50" y="164"/>
                  <a:pt x="50" y="164"/>
                  <a:pt x="50" y="164"/>
                </a:cubicBezTo>
                <a:cubicBezTo>
                  <a:pt x="43" y="164"/>
                  <a:pt x="38" y="170"/>
                  <a:pt x="38" y="177"/>
                </a:cubicBezTo>
                <a:cubicBezTo>
                  <a:pt x="38" y="183"/>
                  <a:pt x="43" y="189"/>
                  <a:pt x="50" y="189"/>
                </a:cubicBezTo>
                <a:cubicBezTo>
                  <a:pt x="112" y="189"/>
                  <a:pt x="112" y="189"/>
                  <a:pt x="112" y="189"/>
                </a:cubicBezTo>
                <a:cubicBezTo>
                  <a:pt x="119" y="189"/>
                  <a:pt x="124" y="183"/>
                  <a:pt x="124" y="177"/>
                </a:cubicBezTo>
                <a:cubicBezTo>
                  <a:pt x="124" y="170"/>
                  <a:pt x="119" y="164"/>
                  <a:pt x="112" y="16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Oval 22">
            <a:extLst>
              <a:ext uri="{FF2B5EF4-FFF2-40B4-BE49-F238E27FC236}">
                <a16:creationId xmlns:a16="http://schemas.microsoft.com/office/drawing/2014/main" id="{9A3D4984-5AED-9619-E067-1C326E9972CE}"/>
              </a:ext>
            </a:extLst>
          </p:cNvPr>
          <p:cNvSpPr>
            <a:spLocks/>
          </p:cNvSpPr>
          <p:nvPr/>
        </p:nvSpPr>
        <p:spPr bwMode="auto">
          <a:xfrm>
            <a:off x="5945762" y="3140264"/>
            <a:ext cx="550874" cy="550875"/>
          </a:xfrm>
          <a:prstGeom prst="ellipse">
            <a:avLst/>
          </a:prstGeom>
          <a:gradFill>
            <a:gsLst>
              <a:gs pos="100000">
                <a:srgbClr val="86B1ED"/>
              </a:gs>
              <a:gs pos="0">
                <a:schemeClr val="accent5">
                  <a:lumMod val="40000"/>
                  <a:lumOff val="60000"/>
                </a:schemeClr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Freeform: Shape 24">
            <a:extLst>
              <a:ext uri="{FF2B5EF4-FFF2-40B4-BE49-F238E27FC236}">
                <a16:creationId xmlns:a16="http://schemas.microsoft.com/office/drawing/2014/main" id="{FD868C7B-0607-3048-763E-C2336C0C4D68}"/>
              </a:ext>
            </a:extLst>
          </p:cNvPr>
          <p:cNvSpPr>
            <a:spLocks/>
          </p:cNvSpPr>
          <p:nvPr/>
        </p:nvSpPr>
        <p:spPr bwMode="auto">
          <a:xfrm>
            <a:off x="6099150" y="3270561"/>
            <a:ext cx="242451" cy="291932"/>
          </a:xfrm>
          <a:custGeom>
            <a:avLst/>
            <a:gdLst/>
            <a:ahLst/>
            <a:cxnLst>
              <a:cxn ang="0">
                <a:pos x="7" y="2"/>
              </a:cxn>
              <a:cxn ang="0">
                <a:pos x="1" y="149"/>
              </a:cxn>
              <a:cxn ang="0">
                <a:pos x="122" y="155"/>
              </a:cxn>
              <a:cxn ang="0">
                <a:pos x="128" y="8"/>
              </a:cxn>
              <a:cxn ang="0">
                <a:pos x="27" y="133"/>
              </a:cxn>
              <a:cxn ang="0">
                <a:pos x="26" y="117"/>
              </a:cxn>
              <a:cxn ang="0">
                <a:pos x="27" y="133"/>
              </a:cxn>
              <a:cxn ang="0">
                <a:pos x="18" y="99"/>
              </a:cxn>
              <a:cxn ang="0">
                <a:pos x="34" y="99"/>
              </a:cxn>
              <a:cxn ang="0">
                <a:pos x="26" y="82"/>
              </a:cxn>
              <a:cxn ang="0">
                <a:pos x="26" y="65"/>
              </a:cxn>
              <a:cxn ang="0">
                <a:pos x="26" y="82"/>
              </a:cxn>
              <a:cxn ang="0">
                <a:pos x="44" y="125"/>
              </a:cxn>
              <a:cxn ang="0">
                <a:pos x="60" y="125"/>
              </a:cxn>
              <a:cxn ang="0">
                <a:pos x="52" y="107"/>
              </a:cxn>
              <a:cxn ang="0">
                <a:pos x="52" y="91"/>
              </a:cxn>
              <a:cxn ang="0">
                <a:pos x="52" y="107"/>
              </a:cxn>
              <a:cxn ang="0">
                <a:pos x="43" y="73"/>
              </a:cxn>
              <a:cxn ang="0">
                <a:pos x="60" y="73"/>
              </a:cxn>
              <a:cxn ang="0">
                <a:pos x="78" y="133"/>
              </a:cxn>
              <a:cxn ang="0">
                <a:pos x="78" y="116"/>
              </a:cxn>
              <a:cxn ang="0">
                <a:pos x="78" y="133"/>
              </a:cxn>
              <a:cxn ang="0">
                <a:pos x="69" y="99"/>
              </a:cxn>
              <a:cxn ang="0">
                <a:pos x="86" y="98"/>
              </a:cxn>
              <a:cxn ang="0">
                <a:pos x="78" y="81"/>
              </a:cxn>
              <a:cxn ang="0">
                <a:pos x="77" y="64"/>
              </a:cxn>
              <a:cxn ang="0">
                <a:pos x="78" y="81"/>
              </a:cxn>
              <a:cxn ang="0">
                <a:pos x="104" y="133"/>
              </a:cxn>
              <a:cxn ang="0">
                <a:pos x="95" y="99"/>
              </a:cxn>
              <a:cxn ang="0">
                <a:pos x="112" y="99"/>
              </a:cxn>
              <a:cxn ang="0">
                <a:pos x="95" y="73"/>
              </a:cxn>
              <a:cxn ang="0">
                <a:pos x="112" y="72"/>
              </a:cxn>
              <a:cxn ang="0">
                <a:pos x="95" y="73"/>
              </a:cxn>
              <a:cxn ang="0">
                <a:pos x="29" y="45"/>
              </a:cxn>
              <a:cxn ang="0">
                <a:pos x="28" y="16"/>
              </a:cxn>
              <a:cxn ang="0">
                <a:pos x="115" y="29"/>
              </a:cxn>
            </a:cxnLst>
            <a:rect l="0" t="0" r="r" b="b"/>
            <a:pathLst>
              <a:path w="130" h="157">
                <a:moveTo>
                  <a:pt x="121" y="0"/>
                </a:moveTo>
                <a:cubicBezTo>
                  <a:pt x="7" y="2"/>
                  <a:pt x="7" y="2"/>
                  <a:pt x="7" y="2"/>
                </a:cubicBezTo>
                <a:cubicBezTo>
                  <a:pt x="3" y="2"/>
                  <a:pt x="0" y="5"/>
                  <a:pt x="0" y="9"/>
                </a:cubicBezTo>
                <a:cubicBezTo>
                  <a:pt x="1" y="149"/>
                  <a:pt x="1" y="149"/>
                  <a:pt x="1" y="149"/>
                </a:cubicBezTo>
                <a:cubicBezTo>
                  <a:pt x="1" y="153"/>
                  <a:pt x="5" y="157"/>
                  <a:pt x="9" y="157"/>
                </a:cubicBezTo>
                <a:cubicBezTo>
                  <a:pt x="122" y="155"/>
                  <a:pt x="122" y="155"/>
                  <a:pt x="122" y="155"/>
                </a:cubicBezTo>
                <a:cubicBezTo>
                  <a:pt x="127" y="155"/>
                  <a:pt x="130" y="152"/>
                  <a:pt x="130" y="148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4"/>
                  <a:pt x="125" y="0"/>
                  <a:pt x="121" y="0"/>
                </a:cubicBezTo>
                <a:close/>
                <a:moveTo>
                  <a:pt x="27" y="133"/>
                </a:moveTo>
                <a:cubicBezTo>
                  <a:pt x="22" y="133"/>
                  <a:pt x="18" y="130"/>
                  <a:pt x="18" y="125"/>
                </a:cubicBezTo>
                <a:cubicBezTo>
                  <a:pt x="18" y="120"/>
                  <a:pt x="22" y="117"/>
                  <a:pt x="26" y="117"/>
                </a:cubicBezTo>
                <a:cubicBezTo>
                  <a:pt x="31" y="117"/>
                  <a:pt x="35" y="120"/>
                  <a:pt x="35" y="125"/>
                </a:cubicBezTo>
                <a:cubicBezTo>
                  <a:pt x="35" y="129"/>
                  <a:pt x="31" y="133"/>
                  <a:pt x="27" y="133"/>
                </a:cubicBezTo>
                <a:close/>
                <a:moveTo>
                  <a:pt x="26" y="107"/>
                </a:moveTo>
                <a:cubicBezTo>
                  <a:pt x="22" y="107"/>
                  <a:pt x="18" y="104"/>
                  <a:pt x="18" y="99"/>
                </a:cubicBezTo>
                <a:cubicBezTo>
                  <a:pt x="18" y="95"/>
                  <a:pt x="21" y="91"/>
                  <a:pt x="26" y="91"/>
                </a:cubicBezTo>
                <a:cubicBezTo>
                  <a:pt x="31" y="91"/>
                  <a:pt x="34" y="94"/>
                  <a:pt x="34" y="99"/>
                </a:cubicBezTo>
                <a:cubicBezTo>
                  <a:pt x="34" y="104"/>
                  <a:pt x="31" y="107"/>
                  <a:pt x="26" y="107"/>
                </a:cubicBezTo>
                <a:close/>
                <a:moveTo>
                  <a:pt x="26" y="82"/>
                </a:moveTo>
                <a:cubicBezTo>
                  <a:pt x="21" y="82"/>
                  <a:pt x="18" y="78"/>
                  <a:pt x="18" y="73"/>
                </a:cubicBezTo>
                <a:cubicBezTo>
                  <a:pt x="17" y="69"/>
                  <a:pt x="21" y="65"/>
                  <a:pt x="26" y="65"/>
                </a:cubicBezTo>
                <a:cubicBezTo>
                  <a:pt x="30" y="65"/>
                  <a:pt x="34" y="69"/>
                  <a:pt x="34" y="73"/>
                </a:cubicBezTo>
                <a:cubicBezTo>
                  <a:pt x="34" y="78"/>
                  <a:pt x="30" y="82"/>
                  <a:pt x="26" y="82"/>
                </a:cubicBezTo>
                <a:close/>
                <a:moveTo>
                  <a:pt x="52" y="133"/>
                </a:moveTo>
                <a:cubicBezTo>
                  <a:pt x="48" y="133"/>
                  <a:pt x="44" y="129"/>
                  <a:pt x="44" y="125"/>
                </a:cubicBezTo>
                <a:cubicBezTo>
                  <a:pt x="44" y="120"/>
                  <a:pt x="48" y="116"/>
                  <a:pt x="52" y="116"/>
                </a:cubicBezTo>
                <a:cubicBezTo>
                  <a:pt x="57" y="116"/>
                  <a:pt x="60" y="120"/>
                  <a:pt x="60" y="125"/>
                </a:cubicBezTo>
                <a:cubicBezTo>
                  <a:pt x="61" y="129"/>
                  <a:pt x="57" y="133"/>
                  <a:pt x="52" y="133"/>
                </a:cubicBezTo>
                <a:close/>
                <a:moveTo>
                  <a:pt x="52" y="107"/>
                </a:moveTo>
                <a:cubicBezTo>
                  <a:pt x="47" y="107"/>
                  <a:pt x="44" y="103"/>
                  <a:pt x="44" y="99"/>
                </a:cubicBezTo>
                <a:cubicBezTo>
                  <a:pt x="44" y="94"/>
                  <a:pt x="47" y="91"/>
                  <a:pt x="52" y="91"/>
                </a:cubicBezTo>
                <a:cubicBezTo>
                  <a:pt x="56" y="91"/>
                  <a:pt x="60" y="94"/>
                  <a:pt x="60" y="99"/>
                </a:cubicBezTo>
                <a:cubicBezTo>
                  <a:pt x="60" y="103"/>
                  <a:pt x="57" y="107"/>
                  <a:pt x="52" y="107"/>
                </a:cubicBezTo>
                <a:close/>
                <a:moveTo>
                  <a:pt x="52" y="81"/>
                </a:moveTo>
                <a:cubicBezTo>
                  <a:pt x="47" y="81"/>
                  <a:pt x="43" y="78"/>
                  <a:pt x="43" y="73"/>
                </a:cubicBezTo>
                <a:cubicBezTo>
                  <a:pt x="43" y="69"/>
                  <a:pt x="47" y="65"/>
                  <a:pt x="52" y="65"/>
                </a:cubicBezTo>
                <a:cubicBezTo>
                  <a:pt x="56" y="65"/>
                  <a:pt x="60" y="68"/>
                  <a:pt x="60" y="73"/>
                </a:cubicBezTo>
                <a:cubicBezTo>
                  <a:pt x="60" y="77"/>
                  <a:pt x="56" y="81"/>
                  <a:pt x="52" y="81"/>
                </a:cubicBezTo>
                <a:close/>
                <a:moveTo>
                  <a:pt x="78" y="133"/>
                </a:moveTo>
                <a:cubicBezTo>
                  <a:pt x="74" y="133"/>
                  <a:pt x="70" y="129"/>
                  <a:pt x="70" y="124"/>
                </a:cubicBezTo>
                <a:cubicBezTo>
                  <a:pt x="70" y="120"/>
                  <a:pt x="73" y="116"/>
                  <a:pt x="78" y="116"/>
                </a:cubicBezTo>
                <a:cubicBezTo>
                  <a:pt x="83" y="116"/>
                  <a:pt x="86" y="120"/>
                  <a:pt x="86" y="124"/>
                </a:cubicBezTo>
                <a:cubicBezTo>
                  <a:pt x="86" y="129"/>
                  <a:pt x="83" y="133"/>
                  <a:pt x="78" y="133"/>
                </a:cubicBezTo>
                <a:close/>
                <a:moveTo>
                  <a:pt x="78" y="107"/>
                </a:moveTo>
                <a:cubicBezTo>
                  <a:pt x="73" y="107"/>
                  <a:pt x="70" y="103"/>
                  <a:pt x="69" y="99"/>
                </a:cubicBezTo>
                <a:cubicBezTo>
                  <a:pt x="69" y="94"/>
                  <a:pt x="73" y="90"/>
                  <a:pt x="78" y="90"/>
                </a:cubicBezTo>
                <a:cubicBezTo>
                  <a:pt x="82" y="90"/>
                  <a:pt x="86" y="94"/>
                  <a:pt x="86" y="98"/>
                </a:cubicBezTo>
                <a:cubicBezTo>
                  <a:pt x="86" y="103"/>
                  <a:pt x="82" y="107"/>
                  <a:pt x="78" y="107"/>
                </a:cubicBezTo>
                <a:close/>
                <a:moveTo>
                  <a:pt x="78" y="81"/>
                </a:moveTo>
                <a:cubicBezTo>
                  <a:pt x="73" y="81"/>
                  <a:pt x="69" y="77"/>
                  <a:pt x="69" y="73"/>
                </a:cubicBezTo>
                <a:cubicBezTo>
                  <a:pt x="69" y="68"/>
                  <a:pt x="73" y="65"/>
                  <a:pt x="77" y="64"/>
                </a:cubicBezTo>
                <a:cubicBezTo>
                  <a:pt x="82" y="64"/>
                  <a:pt x="86" y="68"/>
                  <a:pt x="86" y="73"/>
                </a:cubicBezTo>
                <a:cubicBezTo>
                  <a:pt x="86" y="77"/>
                  <a:pt x="82" y="81"/>
                  <a:pt x="78" y="81"/>
                </a:cubicBezTo>
                <a:close/>
                <a:moveTo>
                  <a:pt x="113" y="124"/>
                </a:moveTo>
                <a:cubicBezTo>
                  <a:pt x="113" y="129"/>
                  <a:pt x="109" y="133"/>
                  <a:pt x="104" y="133"/>
                </a:cubicBezTo>
                <a:cubicBezTo>
                  <a:pt x="99" y="133"/>
                  <a:pt x="95" y="129"/>
                  <a:pt x="95" y="124"/>
                </a:cubicBezTo>
                <a:cubicBezTo>
                  <a:pt x="95" y="99"/>
                  <a:pt x="95" y="99"/>
                  <a:pt x="95" y="99"/>
                </a:cubicBezTo>
                <a:cubicBezTo>
                  <a:pt x="95" y="94"/>
                  <a:pt x="99" y="90"/>
                  <a:pt x="103" y="90"/>
                </a:cubicBezTo>
                <a:cubicBezTo>
                  <a:pt x="108" y="90"/>
                  <a:pt x="112" y="94"/>
                  <a:pt x="112" y="99"/>
                </a:cubicBezTo>
                <a:lnTo>
                  <a:pt x="113" y="124"/>
                </a:lnTo>
                <a:close/>
                <a:moveTo>
                  <a:pt x="95" y="73"/>
                </a:moveTo>
                <a:cubicBezTo>
                  <a:pt x="95" y="68"/>
                  <a:pt x="99" y="64"/>
                  <a:pt x="103" y="64"/>
                </a:cubicBezTo>
                <a:cubicBezTo>
                  <a:pt x="108" y="64"/>
                  <a:pt x="112" y="68"/>
                  <a:pt x="112" y="72"/>
                </a:cubicBezTo>
                <a:cubicBezTo>
                  <a:pt x="112" y="77"/>
                  <a:pt x="108" y="81"/>
                  <a:pt x="103" y="81"/>
                </a:cubicBezTo>
                <a:cubicBezTo>
                  <a:pt x="99" y="81"/>
                  <a:pt x="95" y="77"/>
                  <a:pt x="95" y="73"/>
                </a:cubicBezTo>
                <a:close/>
                <a:moveTo>
                  <a:pt x="100" y="44"/>
                </a:moveTo>
                <a:cubicBezTo>
                  <a:pt x="29" y="45"/>
                  <a:pt x="29" y="45"/>
                  <a:pt x="29" y="45"/>
                </a:cubicBezTo>
                <a:cubicBezTo>
                  <a:pt x="20" y="45"/>
                  <a:pt x="14" y="38"/>
                  <a:pt x="14" y="30"/>
                </a:cubicBezTo>
                <a:cubicBezTo>
                  <a:pt x="14" y="22"/>
                  <a:pt x="20" y="16"/>
                  <a:pt x="28" y="16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108" y="15"/>
                  <a:pt x="115" y="21"/>
                  <a:pt x="115" y="29"/>
                </a:cubicBezTo>
                <a:cubicBezTo>
                  <a:pt x="115" y="37"/>
                  <a:pt x="108" y="44"/>
                  <a:pt x="100" y="4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B87B900-7988-087B-5DA6-A02AE7580756}"/>
              </a:ext>
            </a:extLst>
          </p:cNvPr>
          <p:cNvGrpSpPr/>
          <p:nvPr/>
        </p:nvGrpSpPr>
        <p:grpSpPr>
          <a:xfrm>
            <a:off x="535856" y="1395453"/>
            <a:ext cx="2008485" cy="899560"/>
            <a:chOff x="9363103" y="2037077"/>
            <a:chExt cx="2008485" cy="899560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8C55310-A70B-5C34-70BF-21D7EB3083B3}"/>
                </a:ext>
              </a:extLst>
            </p:cNvPr>
            <p:cNvSpPr txBox="1"/>
            <p:nvPr/>
          </p:nvSpPr>
          <p:spPr>
            <a:xfrm>
              <a:off x="9888107" y="2037077"/>
              <a:ext cx="138943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BE56252-3278-821B-37DB-5E09A12F9295}"/>
                </a:ext>
              </a:extLst>
            </p:cNvPr>
            <p:cNvSpPr txBox="1"/>
            <p:nvPr/>
          </p:nvSpPr>
          <p:spPr>
            <a:xfrm>
              <a:off x="9363103" y="2239330"/>
              <a:ext cx="2008485" cy="6973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54B5BCD-0081-A367-B4BA-7B5AAD787E50}"/>
              </a:ext>
            </a:extLst>
          </p:cNvPr>
          <p:cNvGrpSpPr/>
          <p:nvPr/>
        </p:nvGrpSpPr>
        <p:grpSpPr>
          <a:xfrm>
            <a:off x="6561517" y="1395453"/>
            <a:ext cx="2042931" cy="899560"/>
            <a:chOff x="8851559" y="2037077"/>
            <a:chExt cx="2042931" cy="899560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FB4211C-4A49-BAA6-EFC8-1CCCE08C52D7}"/>
                </a:ext>
              </a:extLst>
            </p:cNvPr>
            <p:cNvSpPr txBox="1"/>
            <p:nvPr/>
          </p:nvSpPr>
          <p:spPr>
            <a:xfrm>
              <a:off x="8935462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DE1000A6-F54C-A828-1AA5-D9ABC5C07FA9}"/>
                </a:ext>
              </a:extLst>
            </p:cNvPr>
            <p:cNvSpPr txBox="1"/>
            <p:nvPr/>
          </p:nvSpPr>
          <p:spPr>
            <a:xfrm>
              <a:off x="8851559" y="2239330"/>
              <a:ext cx="2042931" cy="6973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B582DF2-AA4B-B46C-1B13-AFB35CA46049}"/>
              </a:ext>
            </a:extLst>
          </p:cNvPr>
          <p:cNvGrpSpPr/>
          <p:nvPr/>
        </p:nvGrpSpPr>
        <p:grpSpPr>
          <a:xfrm>
            <a:off x="535856" y="3065478"/>
            <a:ext cx="2008485" cy="899560"/>
            <a:chOff x="9363103" y="2037077"/>
            <a:chExt cx="2008485" cy="899560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3B75ACB4-E627-7AEE-2F91-5B112B342BD2}"/>
                </a:ext>
              </a:extLst>
            </p:cNvPr>
            <p:cNvSpPr txBox="1"/>
            <p:nvPr/>
          </p:nvSpPr>
          <p:spPr>
            <a:xfrm>
              <a:off x="9888107" y="2037077"/>
              <a:ext cx="138943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DFF8C71D-5D8D-8B57-44DF-6E0DDE94D35E}"/>
                </a:ext>
              </a:extLst>
            </p:cNvPr>
            <p:cNvSpPr txBox="1"/>
            <p:nvPr/>
          </p:nvSpPr>
          <p:spPr>
            <a:xfrm>
              <a:off x="9363103" y="2239330"/>
              <a:ext cx="2008485" cy="6973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B3B4853F-75C4-7C32-4FF7-0CFD24F2E8D2}"/>
              </a:ext>
            </a:extLst>
          </p:cNvPr>
          <p:cNvGrpSpPr/>
          <p:nvPr/>
        </p:nvGrpSpPr>
        <p:grpSpPr>
          <a:xfrm>
            <a:off x="6561517" y="3065478"/>
            <a:ext cx="2042931" cy="899560"/>
            <a:chOff x="8851559" y="2037077"/>
            <a:chExt cx="2042931" cy="899560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D90699C8-02B4-8457-E6AA-7F258CEEC36A}"/>
                </a:ext>
              </a:extLst>
            </p:cNvPr>
            <p:cNvSpPr txBox="1"/>
            <p:nvPr/>
          </p:nvSpPr>
          <p:spPr>
            <a:xfrm>
              <a:off x="8935462" y="2037077"/>
              <a:ext cx="1230917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gradFill>
                    <a:gsLst>
                      <a:gs pos="100000">
                        <a:srgbClr val="0070C0"/>
                      </a:gs>
                      <a:gs pos="0">
                        <a:srgbClr val="5799F1"/>
                      </a:gs>
                    </a:gsLst>
                    <a:lin ang="5400000" scaled="1"/>
                  </a:gradFill>
                </a:rPr>
                <a:t>添加标题文本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F62C2630-75FD-E772-DBF6-B6054176AD5C}"/>
                </a:ext>
              </a:extLst>
            </p:cNvPr>
            <p:cNvSpPr txBox="1"/>
            <p:nvPr/>
          </p:nvSpPr>
          <p:spPr>
            <a:xfrm>
              <a:off x="8851559" y="2239330"/>
              <a:ext cx="2042931" cy="6973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1071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SHAPE_SH" val="H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D58F91"/>
      </a:accent1>
      <a:accent2>
        <a:srgbClr val="6CAECE"/>
      </a:accent2>
      <a:accent3>
        <a:srgbClr val="D58F91"/>
      </a:accent3>
      <a:accent4>
        <a:srgbClr val="6CAECE"/>
      </a:accent4>
      <a:accent5>
        <a:srgbClr val="D58F91"/>
      </a:accent5>
      <a:accent6>
        <a:srgbClr val="6CAECE"/>
      </a:accent6>
      <a:hlink>
        <a:srgbClr val="D58F91"/>
      </a:hlink>
      <a:folHlink>
        <a:srgbClr val="6CAECE"/>
      </a:folHlink>
    </a:clrScheme>
    <a:fontScheme name="icjbstt1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100000">
              <a:srgbClr val="5799F1"/>
            </a:gs>
            <a:gs pos="0">
              <a:srgbClr val="86B1ED"/>
            </a:gs>
          </a:gsLst>
          <a:lin ang="5400000" scaled="1"/>
        </a:gradFill>
        <a:ln>
          <a:noFill/>
        </a:ln>
        <a:effectLst>
          <a:outerShdw blurRad="482600" dist="88900" dir="8100000" algn="tr" rotWithShape="0">
            <a:srgbClr val="5799F1">
              <a:alpha val="40000"/>
            </a:srgb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9450</TotalTime>
  <Words>1834</Words>
  <Application>Microsoft Office PowerPoint</Application>
  <PresentationFormat>全屏显示(16:9)</PresentationFormat>
  <Paragraphs>221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HarmonyOS Sans SC</vt:lpstr>
      <vt:lpstr>阿里巴巴普惠体 2.0 55 Regular</vt:lpstr>
      <vt:lpstr>优设标题黑</vt:lpstr>
      <vt:lpstr>Arial</vt:lpstr>
      <vt:lpstr>Calibri</vt:lpstr>
      <vt:lpstr>Open Sans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渐变蓝几何风企业介绍宣传ppt模板</dc:title>
  <dc:creator>51PPT模板网</dc:creator>
  <cp:keywords>www.51pptmoban.com</cp:keywords>
  <dc:description>www.51pptmoban.com</dc:description>
  <cp:lastModifiedBy>Power user</cp:lastModifiedBy>
  <cp:revision>1089</cp:revision>
  <dcterms:created xsi:type="dcterms:W3CDTF">2015-04-24T01:01:13Z</dcterms:created>
  <dcterms:modified xsi:type="dcterms:W3CDTF">2023-02-05T13:17:39Z</dcterms:modified>
</cp:coreProperties>
</file>