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5" r:id="rId1"/>
  </p:sldMasterIdLst>
  <p:notesMasterIdLst>
    <p:notesMasterId r:id="rId17"/>
  </p:notesMasterIdLst>
  <p:sldIdLst>
    <p:sldId id="1190" r:id="rId2"/>
    <p:sldId id="1191" r:id="rId3"/>
    <p:sldId id="1192" r:id="rId4"/>
    <p:sldId id="1193" r:id="rId5"/>
    <p:sldId id="1194" r:id="rId6"/>
    <p:sldId id="1195" r:id="rId7"/>
    <p:sldId id="1196" r:id="rId8"/>
    <p:sldId id="1197" r:id="rId9"/>
    <p:sldId id="1203" r:id="rId10"/>
    <p:sldId id="1198" r:id="rId11"/>
    <p:sldId id="1199" r:id="rId12"/>
    <p:sldId id="1200" r:id="rId13"/>
    <p:sldId id="1201" r:id="rId14"/>
    <p:sldId id="1202" r:id="rId15"/>
    <p:sldId id="1204" r:id="rId16"/>
  </p:sldIdLst>
  <p:sldSz cx="12192000" cy="6858000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416">
          <p15:clr>
            <a:srgbClr val="A4A3A4"/>
          </p15:clr>
        </p15:guide>
        <p15:guide id="2" pos="7256">
          <p15:clr>
            <a:srgbClr val="A4A3A4"/>
          </p15:clr>
        </p15:guide>
        <p15:guide id="3" orient="horz" pos="648">
          <p15:clr>
            <a:srgbClr val="A4A3A4"/>
          </p15:clr>
        </p15:guide>
        <p15:guide id="4" orient="horz" pos="709" userDrawn="1">
          <p15:clr>
            <a:srgbClr val="A4A3A4"/>
          </p15:clr>
        </p15:guide>
        <p15:guide id="5" orient="horz" pos="3928">
          <p15:clr>
            <a:srgbClr val="A4A3A4"/>
          </p15:clr>
        </p15:guide>
        <p15:guide id="6" orient="horz" pos="38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5730" autoAdjust="0"/>
  </p:normalViewPr>
  <p:slideViewPr>
    <p:cSldViewPr snapToGrid="0">
      <p:cViewPr varScale="1">
        <p:scale>
          <a:sx n="91" d="100"/>
          <a:sy n="91" d="100"/>
        </p:scale>
        <p:origin x="114" y="222"/>
      </p:cViewPr>
      <p:guideLst>
        <p:guide pos="416"/>
        <p:guide pos="7256"/>
        <p:guide orient="horz" pos="648"/>
        <p:guide orient="horz" pos="709"/>
        <p:guide orient="horz" pos="3928"/>
        <p:guide orient="horz" pos="3861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 varScale="1">
      <p:scale>
        <a:sx n="100" d="100"/>
        <a:sy n="100" d="100"/>
      </p:scale>
      <p:origin x="0" y="-188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6F82EE-E5C2-4DAE-BDD7-15C1143C31B1}" type="datetimeFigureOut">
              <a:rPr lang="zh-CN" altLang="en-US" smtClean="0"/>
              <a:t>2023/2/5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E2C8D8-15AB-4BDF-A540-45097E4B07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7161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E2C8D8-15AB-4BDF-A540-45097E4B071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4612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117" y="0"/>
            <a:ext cx="12187883" cy="6858000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-8235" y="0"/>
            <a:ext cx="12196118" cy="6875316"/>
          </a:xfrm>
          <a:prstGeom prst="rect">
            <a:avLst/>
          </a:prstGeom>
          <a:solidFill>
            <a:schemeClr val="accent2">
              <a:lumMod val="20000"/>
              <a:lumOff val="80000"/>
              <a:alpha val="49000"/>
            </a:schemeClr>
          </a:soli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10" name="标题 9"/>
          <p:cNvSpPr>
            <a:spLocks noGrp="1"/>
          </p:cNvSpPr>
          <p:nvPr>
            <p:ph type="title" hasCustomPrompt="1"/>
          </p:nvPr>
        </p:nvSpPr>
        <p:spPr>
          <a:xfrm>
            <a:off x="2402682" y="2083190"/>
            <a:ext cx="7386638" cy="1107996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>
            <a:lvl1pPr algn="dist">
              <a:lnSpc>
                <a:spcPct val="100000"/>
              </a:lnSpc>
              <a:defRPr kumimoji="0" lang="zh-CN" altLang="en-US" sz="7200" b="0" i="0" u="none" strike="noStrike" cap="none" spc="0" normalizeH="0" baseline="0">
                <a:ln>
                  <a:noFill/>
                </a:ln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+mj-ea"/>
                <a:ea typeface="+mj-ea"/>
                <a:cs typeface="+mn-cs"/>
              </a:defRPr>
            </a:lvl1pPr>
          </a:lstStyle>
          <a:p>
            <a:pPr marL="0" marR="0" lvl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dirty="0"/>
              <a:t>单击此处填写标题</a:t>
            </a:r>
          </a:p>
        </p:txBody>
      </p:sp>
      <p:cxnSp>
        <p:nvCxnSpPr>
          <p:cNvPr id="13" name="直接连接符 12"/>
          <p:cNvCxnSpPr/>
          <p:nvPr userDrawn="1"/>
        </p:nvCxnSpPr>
        <p:spPr>
          <a:xfrm flipH="1">
            <a:off x="2438401" y="3585590"/>
            <a:ext cx="1901952" cy="0"/>
          </a:xfrm>
          <a:prstGeom prst="line">
            <a:avLst/>
          </a:prstGeom>
          <a:ln w="19050">
            <a:solidFill>
              <a:schemeClr val="accent1">
                <a:lumMod val="10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 flipH="1">
            <a:off x="7851649" y="3585590"/>
            <a:ext cx="1901952" cy="0"/>
          </a:xfrm>
          <a:prstGeom prst="line">
            <a:avLst/>
          </a:prstGeom>
          <a:ln w="19050">
            <a:solidFill>
              <a:schemeClr val="accent1">
                <a:lumMod val="10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4055360" y="4390613"/>
            <a:ext cx="164592" cy="16459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104934" y="4390613"/>
            <a:ext cx="164592" cy="16459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0" name="文本占位符 29"/>
          <p:cNvSpPr>
            <a:spLocks noGrp="1"/>
          </p:cNvSpPr>
          <p:nvPr>
            <p:ph type="body" sz="quarter" idx="13" hasCustomPrompt="1"/>
          </p:nvPr>
        </p:nvSpPr>
        <p:spPr>
          <a:xfrm>
            <a:off x="4602453" y="3396466"/>
            <a:ext cx="2987096" cy="369332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dist">
              <a:lnSpc>
                <a:spcPct val="100000"/>
              </a:lnSpc>
              <a:buNone/>
              <a:defRPr sz="2400">
                <a:solidFill>
                  <a:schemeClr val="accent1"/>
                </a:solidFill>
                <a:latin typeface="+mj-ea"/>
                <a:ea typeface="+mj-ea"/>
              </a:defRPr>
            </a:lvl1pPr>
            <a:lvl2pPr marL="371475" indent="0">
              <a:buNone/>
              <a:defRPr sz="2400">
                <a:solidFill>
                  <a:schemeClr val="accent1"/>
                </a:solidFill>
                <a:latin typeface="+mj-ea"/>
                <a:ea typeface="+mj-ea"/>
              </a:defRPr>
            </a:lvl2pPr>
            <a:lvl3pPr marL="742950" indent="0">
              <a:buNone/>
              <a:defRPr sz="2400">
                <a:solidFill>
                  <a:schemeClr val="accent1"/>
                </a:solidFill>
                <a:latin typeface="+mj-ea"/>
                <a:ea typeface="+mj-ea"/>
              </a:defRPr>
            </a:lvl3pPr>
            <a:lvl4pPr marL="1114425" indent="0">
              <a:buNone/>
              <a:defRPr sz="2400">
                <a:solidFill>
                  <a:schemeClr val="accent1"/>
                </a:solidFill>
                <a:latin typeface="+mj-ea"/>
                <a:ea typeface="+mj-ea"/>
              </a:defRPr>
            </a:lvl4pPr>
            <a:lvl5pPr marL="1485900" indent="0">
              <a:buNone/>
              <a:defRPr sz="2400">
                <a:solidFill>
                  <a:schemeClr val="accent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zh-CN" altLang="en-US" dirty="0"/>
              <a:t>单击此处编辑文字</a:t>
            </a:r>
          </a:p>
        </p:txBody>
      </p:sp>
      <p:sp>
        <p:nvSpPr>
          <p:cNvPr id="32" name="文本占位符 31"/>
          <p:cNvSpPr>
            <a:spLocks noGrp="1"/>
          </p:cNvSpPr>
          <p:nvPr>
            <p:ph type="body" sz="quarter" idx="14" hasCustomPrompt="1"/>
          </p:nvPr>
        </p:nvSpPr>
        <p:spPr>
          <a:xfrm>
            <a:off x="4340353" y="4349799"/>
            <a:ext cx="1259147" cy="246221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accent1"/>
                </a:solidFill>
                <a:latin typeface="+mn-ea"/>
                <a:ea typeface="+mn-ea"/>
              </a:defRPr>
            </a:lvl1pPr>
            <a:lvl2pPr marL="371475" indent="0">
              <a:buNone/>
              <a:defRPr sz="1600">
                <a:solidFill>
                  <a:schemeClr val="accent1"/>
                </a:solidFill>
                <a:latin typeface="+mn-ea"/>
                <a:ea typeface="+mn-ea"/>
              </a:defRPr>
            </a:lvl2pPr>
            <a:lvl3pPr marL="742950" indent="0">
              <a:buNone/>
              <a:defRPr sz="1600">
                <a:solidFill>
                  <a:schemeClr val="accent1"/>
                </a:solidFill>
                <a:latin typeface="+mn-ea"/>
                <a:ea typeface="+mn-ea"/>
              </a:defRPr>
            </a:lvl3pPr>
            <a:lvl4pPr marL="1114425" indent="0">
              <a:buNone/>
              <a:defRPr sz="1600">
                <a:solidFill>
                  <a:schemeClr val="accent1"/>
                </a:solidFill>
                <a:latin typeface="+mn-ea"/>
                <a:ea typeface="+mn-ea"/>
              </a:defRPr>
            </a:lvl4pPr>
            <a:lvl5pPr marL="1485900" indent="0">
              <a:buNone/>
              <a:defRPr sz="1600">
                <a:solidFill>
                  <a:schemeClr val="accent1"/>
                </a:solidFill>
                <a:latin typeface="+mn-ea"/>
                <a:ea typeface="+mn-ea"/>
              </a:defRPr>
            </a:lvl5pPr>
          </a:lstStyle>
          <a:p>
            <a:pPr lvl="0"/>
            <a:r>
              <a:rPr lang="zh-CN" altLang="en-US" dirty="0"/>
              <a:t>汇报人：牙牙</a:t>
            </a:r>
          </a:p>
        </p:txBody>
      </p:sp>
      <p:sp>
        <p:nvSpPr>
          <p:cNvPr id="34" name="文本占位符 31"/>
          <p:cNvSpPr>
            <a:spLocks noGrp="1"/>
          </p:cNvSpPr>
          <p:nvPr>
            <p:ph type="body" sz="quarter" idx="15" hasCustomPrompt="1"/>
          </p:nvPr>
        </p:nvSpPr>
        <p:spPr>
          <a:xfrm>
            <a:off x="6413050" y="4349799"/>
            <a:ext cx="1704848" cy="246221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accent1"/>
                </a:solidFill>
                <a:latin typeface="+mn-ea"/>
                <a:ea typeface="+mn-ea"/>
              </a:defRPr>
            </a:lvl1pPr>
            <a:lvl2pPr marL="371475" indent="0">
              <a:buNone/>
              <a:defRPr sz="1600">
                <a:solidFill>
                  <a:schemeClr val="accent1"/>
                </a:solidFill>
                <a:latin typeface="+mn-ea"/>
                <a:ea typeface="+mn-ea"/>
              </a:defRPr>
            </a:lvl2pPr>
            <a:lvl3pPr marL="742950" indent="0">
              <a:buNone/>
              <a:defRPr sz="1600">
                <a:solidFill>
                  <a:schemeClr val="accent1"/>
                </a:solidFill>
                <a:latin typeface="+mn-ea"/>
                <a:ea typeface="+mn-ea"/>
              </a:defRPr>
            </a:lvl3pPr>
            <a:lvl4pPr marL="1114425" indent="0">
              <a:buNone/>
              <a:defRPr sz="1600">
                <a:solidFill>
                  <a:schemeClr val="accent1"/>
                </a:solidFill>
                <a:latin typeface="+mn-ea"/>
                <a:ea typeface="+mn-ea"/>
              </a:defRPr>
            </a:lvl4pPr>
            <a:lvl5pPr marL="1485900" indent="0">
              <a:buNone/>
              <a:defRPr sz="1600">
                <a:solidFill>
                  <a:schemeClr val="accent1"/>
                </a:solidFill>
                <a:latin typeface="+mn-ea"/>
                <a:ea typeface="+mn-ea"/>
              </a:defRPr>
            </a:lvl5pPr>
          </a:lstStyle>
          <a:p>
            <a:pPr lvl="0"/>
            <a:r>
              <a:rPr lang="zh-CN" altLang="en-US" dirty="0"/>
              <a:t>时间：</a:t>
            </a:r>
            <a:r>
              <a:rPr lang="en-US" altLang="zh-CN" dirty="0"/>
              <a:t>20XX</a:t>
            </a:r>
            <a:r>
              <a:rPr lang="zh-CN" altLang="en-US" dirty="0"/>
              <a:t>年</a:t>
            </a:r>
            <a:r>
              <a:rPr lang="en-US" altLang="zh-CN" dirty="0"/>
              <a:t>X</a:t>
            </a:r>
            <a:r>
              <a:rPr lang="zh-CN" altLang="en-US" dirty="0"/>
              <a:t>月</a:t>
            </a: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3D717F29-97AE-168B-C774-DB7E5A0BB8CF}"/>
              </a:ext>
            </a:extLst>
          </p:cNvPr>
          <p:cNvSpPr/>
          <p:nvPr userDrawn="1"/>
        </p:nvSpPr>
        <p:spPr>
          <a:xfrm>
            <a:off x="0" y="4830616"/>
            <a:ext cx="12192000" cy="2044700"/>
          </a:xfrm>
          <a:custGeom>
            <a:avLst/>
            <a:gdLst>
              <a:gd name="connsiteX0" fmla="*/ 0 w 12192000"/>
              <a:gd name="connsiteY0" fmla="*/ 0 h 1704980"/>
              <a:gd name="connsiteX1" fmla="*/ 145697 w 12192000"/>
              <a:gd name="connsiteY1" fmla="*/ 17875 h 1704980"/>
              <a:gd name="connsiteX2" fmla="*/ 6096000 w 12192000"/>
              <a:gd name="connsiteY2" fmla="*/ 306224 h 1704980"/>
              <a:gd name="connsiteX3" fmla="*/ 12046304 w 12192000"/>
              <a:gd name="connsiteY3" fmla="*/ 17875 h 1704980"/>
              <a:gd name="connsiteX4" fmla="*/ 12192000 w 12192000"/>
              <a:gd name="connsiteY4" fmla="*/ 0 h 1704980"/>
              <a:gd name="connsiteX5" fmla="*/ 12192000 w 12192000"/>
              <a:gd name="connsiteY5" fmla="*/ 1704980 h 1704980"/>
              <a:gd name="connsiteX6" fmla="*/ 0 w 12192000"/>
              <a:gd name="connsiteY6" fmla="*/ 1704980 h 1704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704980">
                <a:moveTo>
                  <a:pt x="0" y="0"/>
                </a:moveTo>
                <a:lnTo>
                  <a:pt x="145697" y="17875"/>
                </a:lnTo>
                <a:cubicBezTo>
                  <a:pt x="1762699" y="198013"/>
                  <a:pt x="3835734" y="306224"/>
                  <a:pt x="6096000" y="306224"/>
                </a:cubicBezTo>
                <a:cubicBezTo>
                  <a:pt x="8356267" y="306224"/>
                  <a:pt x="10429302" y="198013"/>
                  <a:pt x="12046304" y="17875"/>
                </a:cubicBezTo>
                <a:lnTo>
                  <a:pt x="12192000" y="0"/>
                </a:lnTo>
                <a:lnTo>
                  <a:pt x="12192000" y="1704980"/>
                </a:lnTo>
                <a:lnTo>
                  <a:pt x="0" y="170498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6000">
                <a:schemeClr val="accent2"/>
              </a:gs>
              <a:gs pos="100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6000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117" y="0"/>
            <a:ext cx="12187883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-4118" y="-17316"/>
            <a:ext cx="12196118" cy="6875316"/>
          </a:xfrm>
          <a:prstGeom prst="rect">
            <a:avLst/>
          </a:prstGeom>
          <a:solidFill>
            <a:schemeClr val="accent2">
              <a:lumMod val="20000"/>
              <a:lumOff val="80000"/>
              <a:alpha val="59000"/>
            </a:schemeClr>
          </a:soli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6" name="文本框 11"/>
          <p:cNvSpPr txBox="1"/>
          <p:nvPr userDrawn="1"/>
        </p:nvSpPr>
        <p:spPr>
          <a:xfrm>
            <a:off x="5015696" y="699426"/>
            <a:ext cx="2160608" cy="1107996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13500000" scaled="1"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目录</a:t>
            </a:r>
          </a:p>
        </p:txBody>
      </p:sp>
      <p:sp>
        <p:nvSpPr>
          <p:cNvPr id="17" name="文本框 12"/>
          <p:cNvSpPr txBox="1"/>
          <p:nvPr userDrawn="1"/>
        </p:nvSpPr>
        <p:spPr>
          <a:xfrm>
            <a:off x="5073177" y="1827872"/>
            <a:ext cx="2045648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B" panose="00020600040101010101" charset="-122"/>
                <a:ea typeface="OPPOSans B" panose="00020600040101010101" charset="-122"/>
                <a:cs typeface="+mn-cs"/>
              </a:rPr>
              <a:t>CONTENTS</a:t>
            </a:r>
          </a:p>
        </p:txBody>
      </p:sp>
      <p:cxnSp>
        <p:nvCxnSpPr>
          <p:cNvPr id="28" name="直接连接符 27"/>
          <p:cNvCxnSpPr/>
          <p:nvPr userDrawn="1"/>
        </p:nvCxnSpPr>
        <p:spPr>
          <a:xfrm>
            <a:off x="3884240" y="2644440"/>
            <a:ext cx="504000" cy="3600000"/>
          </a:xfrm>
          <a:prstGeom prst="line">
            <a:avLst/>
          </a:prstGeom>
          <a:ln w="34925">
            <a:gradFill>
              <a:gsLst>
                <a:gs pos="0">
                  <a:schemeClr val="accent1">
                    <a:alpha val="0"/>
                  </a:schemeClr>
                </a:gs>
                <a:gs pos="50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 userDrawn="1"/>
        </p:nvCxnSpPr>
        <p:spPr>
          <a:xfrm flipH="1">
            <a:off x="7795600" y="2644440"/>
            <a:ext cx="504000" cy="3600000"/>
          </a:xfrm>
          <a:prstGeom prst="line">
            <a:avLst/>
          </a:prstGeom>
          <a:ln w="34925">
            <a:gradFill>
              <a:gsLst>
                <a:gs pos="0">
                  <a:schemeClr val="accent1">
                    <a:alpha val="0"/>
                  </a:schemeClr>
                </a:gs>
                <a:gs pos="50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A_图片 480"/>
          <p:cNvPicPr>
            <a:picLocks noChangeAspect="1"/>
          </p:cNvPicPr>
          <p:nvPr userDrawn="1"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5676508">
            <a:off x="2357935" y="4204786"/>
            <a:ext cx="3538868" cy="479308"/>
          </a:xfrm>
          <a:prstGeom prst="rect">
            <a:avLst/>
          </a:prstGeom>
        </p:spPr>
      </p:pic>
      <p:pic>
        <p:nvPicPr>
          <p:cNvPr id="19" name="PA_图片 480"/>
          <p:cNvPicPr>
            <a:picLocks noChangeAspect="1"/>
          </p:cNvPicPr>
          <p:nvPr userDrawn="1"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713698">
            <a:off x="6291368" y="4204786"/>
            <a:ext cx="3538868" cy="479308"/>
          </a:xfrm>
          <a:prstGeom prst="rect">
            <a:avLst/>
          </a:prstGeom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过渡页板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117" y="0"/>
            <a:ext cx="12187883" cy="6858000"/>
          </a:xfrm>
          <a:prstGeom prst="rect">
            <a:avLst/>
          </a:prstGeom>
        </p:spPr>
      </p:pic>
      <p:sp>
        <p:nvSpPr>
          <p:cNvPr id="33" name="矩形 32"/>
          <p:cNvSpPr/>
          <p:nvPr userDrawn="1"/>
        </p:nvSpPr>
        <p:spPr>
          <a:xfrm>
            <a:off x="0" y="7705"/>
            <a:ext cx="12192001" cy="6858000"/>
          </a:xfrm>
          <a:prstGeom prst="rect">
            <a:avLst/>
          </a:prstGeom>
          <a:solidFill>
            <a:schemeClr val="bg1">
              <a:alpha val="38000"/>
            </a:schemeClr>
          </a:soli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任意多边形: 形状 1"/>
          <p:cNvSpPr/>
          <p:nvPr userDrawn="1"/>
        </p:nvSpPr>
        <p:spPr>
          <a:xfrm rot="5400000">
            <a:off x="-514940" y="1954982"/>
            <a:ext cx="5429249" cy="4407604"/>
          </a:xfrm>
          <a:custGeom>
            <a:avLst/>
            <a:gdLst>
              <a:gd name="connsiteX0" fmla="*/ 0 w 4800600"/>
              <a:gd name="connsiteY0" fmla="*/ 4407604 h 4407604"/>
              <a:gd name="connsiteX1" fmla="*/ 0 w 4800600"/>
              <a:gd name="connsiteY1" fmla="*/ 2270787 h 4407604"/>
              <a:gd name="connsiteX2" fmla="*/ 4800600 w 4800600"/>
              <a:gd name="connsiteY2" fmla="*/ 0 h 4407604"/>
              <a:gd name="connsiteX3" fmla="*/ 4800600 w 4800600"/>
              <a:gd name="connsiteY3" fmla="*/ 4407604 h 4407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00600" h="4407604">
                <a:moveTo>
                  <a:pt x="0" y="4407604"/>
                </a:moveTo>
                <a:lnTo>
                  <a:pt x="0" y="2270787"/>
                </a:lnTo>
                <a:lnTo>
                  <a:pt x="4800600" y="0"/>
                </a:lnTo>
                <a:lnTo>
                  <a:pt x="4800600" y="4407604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endParaRPr lang="zh-CN" altLang="en-US" sz="6000">
              <a:solidFill>
                <a:schemeClr val="lt1"/>
              </a:solidFill>
            </a:endParaRPr>
          </a:p>
        </p:txBody>
      </p:sp>
      <p:sp>
        <p:nvSpPr>
          <p:cNvPr id="3" name="任意多边形: 形状 2"/>
          <p:cNvSpPr/>
          <p:nvPr userDrawn="1"/>
        </p:nvSpPr>
        <p:spPr>
          <a:xfrm rot="5400000">
            <a:off x="-397269" y="2871755"/>
            <a:ext cx="4394807" cy="3608503"/>
          </a:xfrm>
          <a:custGeom>
            <a:avLst/>
            <a:gdLst>
              <a:gd name="connsiteX0" fmla="*/ 0 w 4394807"/>
              <a:gd name="connsiteY0" fmla="*/ 3608503 h 3608503"/>
              <a:gd name="connsiteX1" fmla="*/ 0 w 4394807"/>
              <a:gd name="connsiteY1" fmla="*/ 1838131 h 3608503"/>
              <a:gd name="connsiteX2" fmla="*/ 4394807 w 4394807"/>
              <a:gd name="connsiteY2" fmla="*/ 0 h 3608503"/>
              <a:gd name="connsiteX3" fmla="*/ 4394807 w 4394807"/>
              <a:gd name="connsiteY3" fmla="*/ 3608503 h 3608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94807" h="3608503">
                <a:moveTo>
                  <a:pt x="0" y="3608503"/>
                </a:moveTo>
                <a:lnTo>
                  <a:pt x="0" y="1838131"/>
                </a:lnTo>
                <a:lnTo>
                  <a:pt x="4394807" y="0"/>
                </a:lnTo>
                <a:lnTo>
                  <a:pt x="4394807" y="3608503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endParaRPr lang="zh-CN" altLang="en-US" sz="6000">
              <a:solidFill>
                <a:schemeClr val="lt1"/>
              </a:solidFill>
            </a:endParaRPr>
          </a:p>
        </p:txBody>
      </p:sp>
      <p:sp>
        <p:nvSpPr>
          <p:cNvPr id="4" name="任意多边形: 形状 3"/>
          <p:cNvSpPr/>
          <p:nvPr userDrawn="1"/>
        </p:nvSpPr>
        <p:spPr>
          <a:xfrm rot="16200000">
            <a:off x="9498643" y="994553"/>
            <a:ext cx="3683792" cy="1694686"/>
          </a:xfrm>
          <a:custGeom>
            <a:avLst/>
            <a:gdLst>
              <a:gd name="connsiteX0" fmla="*/ 3683792 w 3683792"/>
              <a:gd name="connsiteY0" fmla="*/ 0 h 1694686"/>
              <a:gd name="connsiteX1" fmla="*/ 3683792 w 3683792"/>
              <a:gd name="connsiteY1" fmla="*/ 1694685 h 1694686"/>
              <a:gd name="connsiteX2" fmla="*/ 2025924 w 3683792"/>
              <a:gd name="connsiteY2" fmla="*/ 1694685 h 1694686"/>
              <a:gd name="connsiteX3" fmla="*/ 2025924 w 3683792"/>
              <a:gd name="connsiteY3" fmla="*/ 1694686 h 1694686"/>
              <a:gd name="connsiteX4" fmla="*/ 0 w 3683792"/>
              <a:gd name="connsiteY4" fmla="*/ 1694686 h 1694686"/>
              <a:gd name="connsiteX5" fmla="*/ 1596293 w 3683792"/>
              <a:gd name="connsiteY5" fmla="*/ 1027035 h 1694686"/>
              <a:gd name="connsiteX6" fmla="*/ 1596293 w 3683792"/>
              <a:gd name="connsiteY6" fmla="*/ 873098 h 1694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83792" h="1694686">
                <a:moveTo>
                  <a:pt x="3683792" y="0"/>
                </a:moveTo>
                <a:lnTo>
                  <a:pt x="3683792" y="1694685"/>
                </a:lnTo>
                <a:lnTo>
                  <a:pt x="2025924" y="1694685"/>
                </a:lnTo>
                <a:lnTo>
                  <a:pt x="2025924" y="1694686"/>
                </a:lnTo>
                <a:lnTo>
                  <a:pt x="0" y="1694686"/>
                </a:lnTo>
                <a:lnTo>
                  <a:pt x="1596293" y="1027035"/>
                </a:lnTo>
                <a:lnTo>
                  <a:pt x="1596293" y="873098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" name="任意多边形: 形状 5"/>
          <p:cNvSpPr/>
          <p:nvPr userDrawn="1"/>
        </p:nvSpPr>
        <p:spPr>
          <a:xfrm flipV="1">
            <a:off x="-4116" y="2406182"/>
            <a:ext cx="8083295" cy="2398343"/>
          </a:xfrm>
          <a:custGeom>
            <a:avLst/>
            <a:gdLst>
              <a:gd name="connsiteX0" fmla="*/ 0 w 6998405"/>
              <a:gd name="connsiteY0" fmla="*/ 2076452 h 2076452"/>
              <a:gd name="connsiteX1" fmla="*/ 6142741 w 6998405"/>
              <a:gd name="connsiteY1" fmla="*/ 2076452 h 2076452"/>
              <a:gd name="connsiteX2" fmla="*/ 6998405 w 6998405"/>
              <a:gd name="connsiteY2" fmla="*/ 0 h 2076452"/>
              <a:gd name="connsiteX3" fmla="*/ 0 w 6998405"/>
              <a:gd name="connsiteY3" fmla="*/ 0 h 2076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98405" h="2076452">
                <a:moveTo>
                  <a:pt x="0" y="2076452"/>
                </a:moveTo>
                <a:lnTo>
                  <a:pt x="6142741" y="2076452"/>
                </a:lnTo>
                <a:lnTo>
                  <a:pt x="699840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" name="任意多边形: 形状 7"/>
          <p:cNvSpPr/>
          <p:nvPr userDrawn="1"/>
        </p:nvSpPr>
        <p:spPr>
          <a:xfrm rot="10800000" flipV="1">
            <a:off x="7447854" y="2406182"/>
            <a:ext cx="4740028" cy="2398343"/>
          </a:xfrm>
          <a:custGeom>
            <a:avLst/>
            <a:gdLst>
              <a:gd name="connsiteX0" fmla="*/ 4740028 w 4740028"/>
              <a:gd name="connsiteY0" fmla="*/ 0 h 2398343"/>
              <a:gd name="connsiteX1" fmla="*/ 0 w 4740028"/>
              <a:gd name="connsiteY1" fmla="*/ 0 h 2398343"/>
              <a:gd name="connsiteX2" fmla="*/ 0 w 4740028"/>
              <a:gd name="connsiteY2" fmla="*/ 2398343 h 2398343"/>
              <a:gd name="connsiteX3" fmla="*/ 3751720 w 4740028"/>
              <a:gd name="connsiteY3" fmla="*/ 2398343 h 2398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40028" h="2398343">
                <a:moveTo>
                  <a:pt x="4740028" y="0"/>
                </a:moveTo>
                <a:lnTo>
                  <a:pt x="0" y="0"/>
                </a:lnTo>
                <a:lnTo>
                  <a:pt x="0" y="2398343"/>
                </a:lnTo>
                <a:lnTo>
                  <a:pt x="3751720" y="239834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2027139" y="2852942"/>
            <a:ext cx="4666230" cy="110799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lvl1pPr>
              <a:defRPr kumimoji="0" lang="zh-CN" altLang="en-US" sz="7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cs typeface="+mn-cs"/>
              </a:defRPr>
            </a:lvl1pPr>
          </a:lstStyle>
          <a:p>
            <a:pPr marL="0" marR="0" lvl="0" indent="0" algn="dist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dirty="0"/>
              <a:t>过渡页标题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1" hasCustomPrompt="1"/>
          </p:nvPr>
        </p:nvSpPr>
        <p:spPr>
          <a:xfrm>
            <a:off x="2031502" y="3968535"/>
            <a:ext cx="4657504" cy="350096"/>
          </a:xfrm>
          <a:prstGeom prst="rect">
            <a:avLst/>
          </a:prstGeom>
        </p:spPr>
        <p:txBody>
          <a:bodyPr lIns="0" tIns="0" rIns="0" bIns="0" anchor="ctr" anchorCtr="0">
            <a:spAutoFit/>
          </a:bodyPr>
          <a:lstStyle>
            <a:lvl1pPr marL="0" indent="0" algn="dist">
              <a:lnSpc>
                <a:spcPct val="100000"/>
              </a:lnSpc>
              <a:spcBef>
                <a:spcPts val="0"/>
              </a:spcBef>
              <a:buNone/>
              <a:defRPr>
                <a:solidFill>
                  <a:srgbClr val="FFFFFF"/>
                </a:solidFill>
                <a:latin typeface="+mj-lt"/>
              </a:defRPr>
            </a:lvl1pPr>
            <a:lvl2pPr marL="371475" indent="0">
              <a:buNone/>
              <a:defRPr>
                <a:solidFill>
                  <a:schemeClr val="accent1"/>
                </a:solidFill>
                <a:latin typeface="+mj-lt"/>
              </a:defRPr>
            </a:lvl2pPr>
            <a:lvl3pPr marL="742950" indent="0">
              <a:buNone/>
              <a:defRPr>
                <a:solidFill>
                  <a:schemeClr val="accent1"/>
                </a:solidFill>
                <a:latin typeface="+mj-lt"/>
              </a:defRPr>
            </a:lvl3pPr>
            <a:lvl4pPr marL="1114425" indent="0">
              <a:buNone/>
              <a:defRPr>
                <a:solidFill>
                  <a:schemeClr val="accent1"/>
                </a:solidFill>
                <a:latin typeface="+mj-lt"/>
              </a:defRPr>
            </a:lvl4pPr>
            <a:lvl5pPr marL="1485900" indent="0">
              <a:buNone/>
              <a:defRPr>
                <a:solidFill>
                  <a:schemeClr val="accent1"/>
                </a:solidFill>
                <a:latin typeface="+mj-lt"/>
              </a:defRPr>
            </a:lvl5pPr>
          </a:lstStyle>
          <a:p>
            <a:pPr lvl="0"/>
            <a:r>
              <a:rPr lang="en-US" altLang="zh-CN" dirty="0"/>
              <a:t>The transition page title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0" hasCustomPrompt="1"/>
          </p:nvPr>
        </p:nvSpPr>
        <p:spPr>
          <a:xfrm>
            <a:off x="8929076" y="3129941"/>
            <a:ext cx="2842794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dist">
              <a:lnSpc>
                <a:spcPct val="100000"/>
              </a:lnSpc>
              <a:spcBef>
                <a:spcPts val="0"/>
              </a:spcBef>
              <a:buNone/>
              <a:defRPr sz="5400">
                <a:solidFill>
                  <a:srgbClr val="FFFFFF"/>
                </a:solidFill>
                <a:latin typeface="+mj-ea"/>
                <a:ea typeface="+mj-ea"/>
              </a:defRPr>
            </a:lvl1pPr>
            <a:lvl2pPr marL="371475" indent="0">
              <a:buNone/>
              <a:defRPr sz="4000">
                <a:latin typeface="+mj-ea"/>
                <a:ea typeface="+mj-ea"/>
              </a:defRPr>
            </a:lvl2pPr>
            <a:lvl3pPr marL="742950" indent="0">
              <a:buNone/>
              <a:defRPr sz="4000">
                <a:latin typeface="+mj-ea"/>
                <a:ea typeface="+mj-ea"/>
              </a:defRPr>
            </a:lvl3pPr>
            <a:lvl4pPr marL="1114425" indent="0">
              <a:buNone/>
              <a:defRPr sz="4000">
                <a:latin typeface="+mj-ea"/>
                <a:ea typeface="+mj-ea"/>
              </a:defRPr>
            </a:lvl4pPr>
            <a:lvl5pPr marL="1485900" indent="0">
              <a:buNone/>
              <a:defRPr sz="4000">
                <a:latin typeface="+mj-ea"/>
                <a:ea typeface="+mj-ea"/>
              </a:defRPr>
            </a:lvl5pPr>
          </a:lstStyle>
          <a:p>
            <a:pPr lvl="0"/>
            <a:r>
              <a:rPr lang="zh-CN" altLang="en-US" dirty="0"/>
              <a:t>第</a:t>
            </a:r>
            <a:r>
              <a:rPr lang="en-US" altLang="zh-CN" dirty="0"/>
              <a:t>X</a:t>
            </a:r>
            <a:r>
              <a:rPr lang="zh-CN" altLang="en-US" dirty="0"/>
              <a:t>部分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4454524" y="536257"/>
            <a:ext cx="3282950" cy="49244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lvl1pPr algn="ctr">
              <a:lnSpc>
                <a:spcPct val="100000"/>
              </a:lnSpc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3346148" y="717020"/>
            <a:ext cx="1008063" cy="130916"/>
            <a:chOff x="3317875" y="556842"/>
            <a:chExt cx="1008063" cy="130916"/>
          </a:xfrm>
          <a:solidFill>
            <a:schemeClr val="accent1"/>
          </a:solidFill>
        </p:grpSpPr>
        <p:sp>
          <p:nvSpPr>
            <p:cNvPr id="11" name="菱形 10"/>
            <p:cNvSpPr/>
            <p:nvPr userDrawn="1"/>
          </p:nvSpPr>
          <p:spPr>
            <a:xfrm flipH="1">
              <a:off x="4195022" y="556842"/>
              <a:ext cx="130916" cy="130916"/>
            </a:xfrm>
            <a:prstGeom prst="diamond">
              <a:avLst/>
            </a:prstGeom>
            <a:grpFill/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cxnSp>
          <p:nvCxnSpPr>
            <p:cNvPr id="12" name="直接连接符 11"/>
            <p:cNvCxnSpPr/>
            <p:nvPr userDrawn="1"/>
          </p:nvCxnSpPr>
          <p:spPr>
            <a:xfrm flipH="1">
              <a:off x="3317875" y="622300"/>
              <a:ext cx="881909" cy="0"/>
            </a:xfrm>
            <a:prstGeom prst="line">
              <a:avLst/>
            </a:prstGeom>
            <a:grpFill/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 userDrawn="1"/>
        </p:nvGrpSpPr>
        <p:grpSpPr>
          <a:xfrm flipH="1">
            <a:off x="7837788" y="717020"/>
            <a:ext cx="1008063" cy="130916"/>
            <a:chOff x="3317875" y="556842"/>
            <a:chExt cx="1008063" cy="130916"/>
          </a:xfrm>
          <a:solidFill>
            <a:schemeClr val="accent1"/>
          </a:solidFill>
        </p:grpSpPr>
        <p:sp>
          <p:nvSpPr>
            <p:cNvPr id="9" name="菱形 8"/>
            <p:cNvSpPr/>
            <p:nvPr userDrawn="1"/>
          </p:nvSpPr>
          <p:spPr>
            <a:xfrm flipH="1">
              <a:off x="4195022" y="556842"/>
              <a:ext cx="130916" cy="130916"/>
            </a:xfrm>
            <a:prstGeom prst="diamond">
              <a:avLst/>
            </a:prstGeom>
            <a:grpFill/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cxnSp>
          <p:nvCxnSpPr>
            <p:cNvPr id="10" name="直接连接符 9"/>
            <p:cNvCxnSpPr/>
            <p:nvPr userDrawn="1"/>
          </p:nvCxnSpPr>
          <p:spPr>
            <a:xfrm flipH="1">
              <a:off x="3317875" y="622300"/>
              <a:ext cx="881909" cy="0"/>
            </a:xfrm>
            <a:prstGeom prst="line">
              <a:avLst/>
            </a:prstGeom>
            <a:grpFill/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E90B518E-140D-A5FC-9E0B-C55B1FF4482F}"/>
              </a:ext>
            </a:extLst>
          </p:cNvPr>
          <p:cNvSpPr/>
          <p:nvPr userDrawn="1"/>
        </p:nvSpPr>
        <p:spPr>
          <a:xfrm>
            <a:off x="0" y="6161247"/>
            <a:ext cx="12192000" cy="696753"/>
          </a:xfrm>
          <a:custGeom>
            <a:avLst/>
            <a:gdLst>
              <a:gd name="connsiteX0" fmla="*/ 12192000 w 12192000"/>
              <a:gd name="connsiteY0" fmla="*/ 0 h 696753"/>
              <a:gd name="connsiteX1" fmla="*/ 12192000 w 12192000"/>
              <a:gd name="connsiteY1" fmla="*/ 696753 h 696753"/>
              <a:gd name="connsiteX2" fmla="*/ 0 w 12192000"/>
              <a:gd name="connsiteY2" fmla="*/ 696753 h 696753"/>
              <a:gd name="connsiteX3" fmla="*/ 0 w 12192000"/>
              <a:gd name="connsiteY3" fmla="*/ 0 h 696753"/>
              <a:gd name="connsiteX4" fmla="*/ 25347 w 12192000"/>
              <a:gd name="connsiteY4" fmla="*/ 3335 h 696753"/>
              <a:gd name="connsiteX5" fmla="*/ 6096000 w 12192000"/>
              <a:gd name="connsiteY5" fmla="*/ 304106 h 696753"/>
              <a:gd name="connsiteX6" fmla="*/ 12166653 w 12192000"/>
              <a:gd name="connsiteY6" fmla="*/ 3335 h 696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696753">
                <a:moveTo>
                  <a:pt x="12192000" y="0"/>
                </a:moveTo>
                <a:lnTo>
                  <a:pt x="12192000" y="696753"/>
                </a:lnTo>
                <a:lnTo>
                  <a:pt x="0" y="696753"/>
                </a:lnTo>
                <a:lnTo>
                  <a:pt x="0" y="0"/>
                </a:lnTo>
                <a:lnTo>
                  <a:pt x="25347" y="3335"/>
                </a:lnTo>
                <a:cubicBezTo>
                  <a:pt x="1578963" y="189167"/>
                  <a:pt x="3725263" y="304106"/>
                  <a:pt x="6096000" y="304106"/>
                </a:cubicBezTo>
                <a:cubicBezTo>
                  <a:pt x="8466737" y="304106"/>
                  <a:pt x="10613037" y="189167"/>
                  <a:pt x="12166653" y="333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56000">
                <a:schemeClr val="accent2"/>
              </a:gs>
              <a:gs pos="100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endParaRPr lang="zh-CN" altLang="en-US" sz="6000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577A786-D1D1-007F-D015-26929D4D6D2C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alphaModFix amt="31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9" r:id="rId3"/>
    <p:sldLayoutId id="2147483660" r:id="rId4"/>
    <p:sldLayoutId id="2147483661" r:id="rId5"/>
  </p:sldLayoutIdLst>
  <p:txStyles>
    <p:titleStyle>
      <a:lvl1pPr algn="l" defTabSz="742950" rtl="0" eaLnBrk="1" latinLnBrk="0" hangingPunct="1">
        <a:lnSpc>
          <a:spcPct val="90000"/>
        </a:lnSpc>
        <a:spcBef>
          <a:spcPct val="0"/>
        </a:spcBef>
        <a:buNone/>
        <a:defRPr sz="35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6055" indent="-186055" algn="l" defTabSz="742950" rtl="0" eaLnBrk="1" latinLnBrk="0" hangingPunct="1">
        <a:lnSpc>
          <a:spcPct val="90000"/>
        </a:lnSpc>
        <a:spcBef>
          <a:spcPts val="815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186055" algn="l" defTabSz="742950" rtl="0" eaLnBrk="1" latinLnBrk="0" hangingPunct="1">
        <a:lnSpc>
          <a:spcPct val="90000"/>
        </a:lnSpc>
        <a:spcBef>
          <a:spcPts val="405"/>
        </a:spcBef>
        <a:buFont typeface="Arial" panose="020B0604020202020204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2pPr>
      <a:lvl3pPr marL="929005" indent="-186055" algn="l" defTabSz="742950" rtl="0" eaLnBrk="1" latinLnBrk="0" hangingPunct="1">
        <a:lnSpc>
          <a:spcPct val="90000"/>
        </a:lnSpc>
        <a:spcBef>
          <a:spcPts val="405"/>
        </a:spcBef>
        <a:buFont typeface="Arial" panose="020B0604020202020204" pitchFamily="34" charset="0"/>
        <a:buChar char="•"/>
        <a:defRPr sz="1625" kern="1200">
          <a:solidFill>
            <a:schemeClr val="tx1"/>
          </a:solidFill>
          <a:latin typeface="+mn-lt"/>
          <a:ea typeface="+mn-ea"/>
          <a:cs typeface="+mn-cs"/>
        </a:defRPr>
      </a:lvl3pPr>
      <a:lvl4pPr marL="1300480" indent="-186055" algn="l" defTabSz="742950" rtl="0" eaLnBrk="1" latinLnBrk="0" hangingPunct="1">
        <a:lnSpc>
          <a:spcPct val="90000"/>
        </a:lnSpc>
        <a:spcBef>
          <a:spcPts val="405"/>
        </a:spcBef>
        <a:buFont typeface="Arial" panose="020B0604020202020204" pitchFamily="34" charset="0"/>
        <a:buChar char="•"/>
        <a:defRPr sz="1465" kern="1200">
          <a:solidFill>
            <a:schemeClr val="tx1"/>
          </a:solidFill>
          <a:latin typeface="+mn-lt"/>
          <a:ea typeface="+mn-ea"/>
          <a:cs typeface="+mn-cs"/>
        </a:defRPr>
      </a:lvl4pPr>
      <a:lvl5pPr marL="1671955" indent="-186055" algn="l" defTabSz="742950" rtl="0" eaLnBrk="1" latinLnBrk="0" hangingPunct="1">
        <a:lnSpc>
          <a:spcPct val="90000"/>
        </a:lnSpc>
        <a:spcBef>
          <a:spcPts val="405"/>
        </a:spcBef>
        <a:buFont typeface="Arial" panose="020B0604020202020204" pitchFamily="34" charset="0"/>
        <a:buChar char="•"/>
        <a:defRPr sz="1465" kern="1200">
          <a:solidFill>
            <a:schemeClr val="tx1"/>
          </a:solidFill>
          <a:latin typeface="+mn-lt"/>
          <a:ea typeface="+mn-ea"/>
          <a:cs typeface="+mn-cs"/>
        </a:defRPr>
      </a:lvl5pPr>
      <a:lvl6pPr marL="2043430" indent="-186055" algn="l" defTabSz="742950" rtl="0" eaLnBrk="1" latinLnBrk="0" hangingPunct="1">
        <a:lnSpc>
          <a:spcPct val="90000"/>
        </a:lnSpc>
        <a:spcBef>
          <a:spcPts val="405"/>
        </a:spcBef>
        <a:buFont typeface="Arial" panose="020B0604020202020204" pitchFamily="34" charset="0"/>
        <a:buChar char="•"/>
        <a:defRPr sz="1465" kern="1200">
          <a:solidFill>
            <a:schemeClr val="tx1"/>
          </a:solidFill>
          <a:latin typeface="+mn-lt"/>
          <a:ea typeface="+mn-ea"/>
          <a:cs typeface="+mn-cs"/>
        </a:defRPr>
      </a:lvl6pPr>
      <a:lvl7pPr marL="2414905" indent="-186055" algn="l" defTabSz="742950" rtl="0" eaLnBrk="1" latinLnBrk="0" hangingPunct="1">
        <a:lnSpc>
          <a:spcPct val="90000"/>
        </a:lnSpc>
        <a:spcBef>
          <a:spcPts val="405"/>
        </a:spcBef>
        <a:buFont typeface="Arial" panose="020B0604020202020204" pitchFamily="34" charset="0"/>
        <a:buChar char="•"/>
        <a:defRPr sz="1465" kern="1200">
          <a:solidFill>
            <a:schemeClr val="tx1"/>
          </a:solidFill>
          <a:latin typeface="+mn-lt"/>
          <a:ea typeface="+mn-ea"/>
          <a:cs typeface="+mn-cs"/>
        </a:defRPr>
      </a:lvl7pPr>
      <a:lvl8pPr marL="2786380" indent="-186055" algn="l" defTabSz="742950" rtl="0" eaLnBrk="1" latinLnBrk="0" hangingPunct="1">
        <a:lnSpc>
          <a:spcPct val="90000"/>
        </a:lnSpc>
        <a:spcBef>
          <a:spcPts val="405"/>
        </a:spcBef>
        <a:buFont typeface="Arial" panose="020B0604020202020204" pitchFamily="34" charset="0"/>
        <a:buChar char="•"/>
        <a:defRPr sz="1465" kern="1200">
          <a:solidFill>
            <a:schemeClr val="tx1"/>
          </a:solidFill>
          <a:latin typeface="+mn-lt"/>
          <a:ea typeface="+mn-ea"/>
          <a:cs typeface="+mn-cs"/>
        </a:defRPr>
      </a:lvl8pPr>
      <a:lvl9pPr marL="3157855" indent="-186055" algn="l" defTabSz="742950" rtl="0" eaLnBrk="1" latinLnBrk="0" hangingPunct="1">
        <a:lnSpc>
          <a:spcPct val="90000"/>
        </a:lnSpc>
        <a:spcBef>
          <a:spcPts val="405"/>
        </a:spcBef>
        <a:buFont typeface="Arial" panose="020B0604020202020204" pitchFamily="34" charset="0"/>
        <a:buChar char="•"/>
        <a:defRPr sz="14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742950" rtl="0" eaLnBrk="1" latinLnBrk="0" hangingPunct="1">
        <a:defRPr sz="1465" kern="1200">
          <a:solidFill>
            <a:schemeClr val="tx1"/>
          </a:solidFill>
          <a:latin typeface="+mn-lt"/>
          <a:ea typeface="+mn-ea"/>
          <a:cs typeface="+mn-cs"/>
        </a:defRPr>
      </a:lvl1pPr>
      <a:lvl2pPr marL="371475" algn="l" defTabSz="742950" rtl="0" eaLnBrk="1" latinLnBrk="0" hangingPunct="1">
        <a:defRPr sz="1465" kern="1200">
          <a:solidFill>
            <a:schemeClr val="tx1"/>
          </a:solidFill>
          <a:latin typeface="+mn-lt"/>
          <a:ea typeface="+mn-ea"/>
          <a:cs typeface="+mn-cs"/>
        </a:defRPr>
      </a:lvl2pPr>
      <a:lvl3pPr marL="742950" algn="l" defTabSz="742950" rtl="0" eaLnBrk="1" latinLnBrk="0" hangingPunct="1">
        <a:defRPr sz="1465" kern="1200">
          <a:solidFill>
            <a:schemeClr val="tx1"/>
          </a:solidFill>
          <a:latin typeface="+mn-lt"/>
          <a:ea typeface="+mn-ea"/>
          <a:cs typeface="+mn-cs"/>
        </a:defRPr>
      </a:lvl3pPr>
      <a:lvl4pPr marL="1114425" algn="l" defTabSz="742950" rtl="0" eaLnBrk="1" latinLnBrk="0" hangingPunct="1">
        <a:defRPr sz="1465" kern="1200">
          <a:solidFill>
            <a:schemeClr val="tx1"/>
          </a:solidFill>
          <a:latin typeface="+mn-lt"/>
          <a:ea typeface="+mn-ea"/>
          <a:cs typeface="+mn-cs"/>
        </a:defRPr>
      </a:lvl4pPr>
      <a:lvl5pPr marL="1485900" algn="l" defTabSz="742950" rtl="0" eaLnBrk="1" latinLnBrk="0" hangingPunct="1">
        <a:defRPr sz="1465" kern="1200">
          <a:solidFill>
            <a:schemeClr val="tx1"/>
          </a:solidFill>
          <a:latin typeface="+mn-lt"/>
          <a:ea typeface="+mn-ea"/>
          <a:cs typeface="+mn-cs"/>
        </a:defRPr>
      </a:lvl5pPr>
      <a:lvl6pPr marL="1857375" algn="l" defTabSz="742950" rtl="0" eaLnBrk="1" latinLnBrk="0" hangingPunct="1">
        <a:defRPr sz="1465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algn="l" defTabSz="742950" rtl="0" eaLnBrk="1" latinLnBrk="0" hangingPunct="1">
        <a:defRPr sz="1465" kern="1200">
          <a:solidFill>
            <a:schemeClr val="tx1"/>
          </a:solidFill>
          <a:latin typeface="+mn-lt"/>
          <a:ea typeface="+mn-ea"/>
          <a:cs typeface="+mn-cs"/>
        </a:defRPr>
      </a:lvl7pPr>
      <a:lvl8pPr marL="2600325" algn="l" defTabSz="742950" rtl="0" eaLnBrk="1" latinLnBrk="0" hangingPunct="1">
        <a:defRPr sz="1465" kern="1200">
          <a:solidFill>
            <a:schemeClr val="tx1"/>
          </a:solidFill>
          <a:latin typeface="+mn-lt"/>
          <a:ea typeface="+mn-ea"/>
          <a:cs typeface="+mn-cs"/>
        </a:defRPr>
      </a:lvl8pPr>
      <a:lvl9pPr marL="2971800" algn="l" defTabSz="742950" rtl="0" eaLnBrk="1" latinLnBrk="0" hangingPunct="1">
        <a:defRPr sz="146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162.xml"/><Relationship Id="rId13" Type="http://schemas.openxmlformats.org/officeDocument/2006/relationships/slideLayout" Target="../slideLayouts/slideLayout4.xml"/><Relationship Id="rId3" Type="http://schemas.openxmlformats.org/officeDocument/2006/relationships/tags" Target="../tags/tag157.xml"/><Relationship Id="rId7" Type="http://schemas.openxmlformats.org/officeDocument/2006/relationships/tags" Target="../tags/tag161.xml"/><Relationship Id="rId12" Type="http://schemas.openxmlformats.org/officeDocument/2006/relationships/tags" Target="../tags/tag166.xml"/><Relationship Id="rId2" Type="http://schemas.openxmlformats.org/officeDocument/2006/relationships/tags" Target="../tags/tag156.xml"/><Relationship Id="rId1" Type="http://schemas.openxmlformats.org/officeDocument/2006/relationships/tags" Target="../tags/tag155.xml"/><Relationship Id="rId6" Type="http://schemas.openxmlformats.org/officeDocument/2006/relationships/tags" Target="../tags/tag160.xml"/><Relationship Id="rId11" Type="http://schemas.openxmlformats.org/officeDocument/2006/relationships/tags" Target="../tags/tag165.xml"/><Relationship Id="rId5" Type="http://schemas.openxmlformats.org/officeDocument/2006/relationships/tags" Target="../tags/tag159.xml"/><Relationship Id="rId10" Type="http://schemas.openxmlformats.org/officeDocument/2006/relationships/tags" Target="../tags/tag164.xml"/><Relationship Id="rId4" Type="http://schemas.openxmlformats.org/officeDocument/2006/relationships/tags" Target="../tags/tag158.xml"/><Relationship Id="rId9" Type="http://schemas.openxmlformats.org/officeDocument/2006/relationships/tags" Target="../tags/tag16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174.xml"/><Relationship Id="rId3" Type="http://schemas.openxmlformats.org/officeDocument/2006/relationships/tags" Target="../tags/tag169.xml"/><Relationship Id="rId7" Type="http://schemas.openxmlformats.org/officeDocument/2006/relationships/tags" Target="../tags/tag173.xml"/><Relationship Id="rId2" Type="http://schemas.openxmlformats.org/officeDocument/2006/relationships/tags" Target="../tags/tag168.xml"/><Relationship Id="rId1" Type="http://schemas.openxmlformats.org/officeDocument/2006/relationships/tags" Target="../tags/tag167.xml"/><Relationship Id="rId6" Type="http://schemas.openxmlformats.org/officeDocument/2006/relationships/tags" Target="../tags/tag172.xml"/><Relationship Id="rId5" Type="http://schemas.openxmlformats.org/officeDocument/2006/relationships/tags" Target="../tags/tag171.xml"/><Relationship Id="rId10" Type="http://schemas.openxmlformats.org/officeDocument/2006/relationships/slideLayout" Target="../slideLayouts/slideLayout4.xml"/><Relationship Id="rId4" Type="http://schemas.openxmlformats.org/officeDocument/2006/relationships/tags" Target="../tags/tag170.xml"/><Relationship Id="rId9" Type="http://schemas.openxmlformats.org/officeDocument/2006/relationships/tags" Target="../tags/tag17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183.xml"/><Relationship Id="rId13" Type="http://schemas.openxmlformats.org/officeDocument/2006/relationships/tags" Target="../tags/tag188.xml"/><Relationship Id="rId18" Type="http://schemas.openxmlformats.org/officeDocument/2006/relationships/slideLayout" Target="../slideLayouts/slideLayout4.xml"/><Relationship Id="rId3" Type="http://schemas.openxmlformats.org/officeDocument/2006/relationships/tags" Target="../tags/tag178.xml"/><Relationship Id="rId7" Type="http://schemas.openxmlformats.org/officeDocument/2006/relationships/tags" Target="../tags/tag182.xml"/><Relationship Id="rId12" Type="http://schemas.openxmlformats.org/officeDocument/2006/relationships/tags" Target="../tags/tag187.xml"/><Relationship Id="rId17" Type="http://schemas.openxmlformats.org/officeDocument/2006/relationships/tags" Target="../tags/tag192.xml"/><Relationship Id="rId2" Type="http://schemas.openxmlformats.org/officeDocument/2006/relationships/tags" Target="../tags/tag177.xml"/><Relationship Id="rId16" Type="http://schemas.openxmlformats.org/officeDocument/2006/relationships/tags" Target="../tags/tag191.xml"/><Relationship Id="rId1" Type="http://schemas.openxmlformats.org/officeDocument/2006/relationships/tags" Target="../tags/tag176.xml"/><Relationship Id="rId6" Type="http://schemas.openxmlformats.org/officeDocument/2006/relationships/tags" Target="../tags/tag181.xml"/><Relationship Id="rId11" Type="http://schemas.openxmlformats.org/officeDocument/2006/relationships/tags" Target="../tags/tag186.xml"/><Relationship Id="rId5" Type="http://schemas.openxmlformats.org/officeDocument/2006/relationships/tags" Target="../tags/tag180.xml"/><Relationship Id="rId15" Type="http://schemas.openxmlformats.org/officeDocument/2006/relationships/tags" Target="../tags/tag190.xml"/><Relationship Id="rId10" Type="http://schemas.openxmlformats.org/officeDocument/2006/relationships/tags" Target="../tags/tag185.xml"/><Relationship Id="rId4" Type="http://schemas.openxmlformats.org/officeDocument/2006/relationships/tags" Target="../tags/tag179.xml"/><Relationship Id="rId9" Type="http://schemas.openxmlformats.org/officeDocument/2006/relationships/tags" Target="../tags/tag184.xml"/><Relationship Id="rId14" Type="http://schemas.openxmlformats.org/officeDocument/2006/relationships/tags" Target="../tags/tag18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195.xml"/><Relationship Id="rId2" Type="http://schemas.openxmlformats.org/officeDocument/2006/relationships/tags" Target="../tags/tag194.xml"/><Relationship Id="rId1" Type="http://schemas.openxmlformats.org/officeDocument/2006/relationships/tags" Target="../tags/tag193.xml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2.xml"/><Relationship Id="rId13" Type="http://schemas.openxmlformats.org/officeDocument/2006/relationships/tags" Target="../tags/tag17.xml"/><Relationship Id="rId3" Type="http://schemas.openxmlformats.org/officeDocument/2006/relationships/tags" Target="../tags/tag7.xml"/><Relationship Id="rId7" Type="http://schemas.openxmlformats.org/officeDocument/2006/relationships/tags" Target="../tags/tag11.xml"/><Relationship Id="rId12" Type="http://schemas.openxmlformats.org/officeDocument/2006/relationships/tags" Target="../tags/tag16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11" Type="http://schemas.openxmlformats.org/officeDocument/2006/relationships/tags" Target="../tags/tag15.xml"/><Relationship Id="rId5" Type="http://schemas.openxmlformats.org/officeDocument/2006/relationships/tags" Target="../tags/tag9.xml"/><Relationship Id="rId10" Type="http://schemas.openxmlformats.org/officeDocument/2006/relationships/tags" Target="../tags/tag14.xml"/><Relationship Id="rId4" Type="http://schemas.openxmlformats.org/officeDocument/2006/relationships/tags" Target="../tags/tag8.xml"/><Relationship Id="rId9" Type="http://schemas.openxmlformats.org/officeDocument/2006/relationships/tags" Target="../tags/tag13.xml"/><Relationship Id="rId1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9.xml"/><Relationship Id="rId1" Type="http://schemas.openxmlformats.org/officeDocument/2006/relationships/tags" Target="../tags/tag18.xml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tags" Target="../tags/tag32.xml"/><Relationship Id="rId18" Type="http://schemas.openxmlformats.org/officeDocument/2006/relationships/tags" Target="../tags/tag37.xml"/><Relationship Id="rId26" Type="http://schemas.openxmlformats.org/officeDocument/2006/relationships/tags" Target="../tags/tag45.xml"/><Relationship Id="rId39" Type="http://schemas.openxmlformats.org/officeDocument/2006/relationships/tags" Target="../tags/tag58.xml"/><Relationship Id="rId21" Type="http://schemas.openxmlformats.org/officeDocument/2006/relationships/tags" Target="../tags/tag40.xml"/><Relationship Id="rId34" Type="http://schemas.openxmlformats.org/officeDocument/2006/relationships/tags" Target="../tags/tag53.xml"/><Relationship Id="rId42" Type="http://schemas.openxmlformats.org/officeDocument/2006/relationships/tags" Target="../tags/tag61.xml"/><Relationship Id="rId47" Type="http://schemas.openxmlformats.org/officeDocument/2006/relationships/slideLayout" Target="../slideLayouts/slideLayout4.xml"/><Relationship Id="rId7" Type="http://schemas.openxmlformats.org/officeDocument/2006/relationships/tags" Target="../tags/tag26.xml"/><Relationship Id="rId2" Type="http://schemas.openxmlformats.org/officeDocument/2006/relationships/tags" Target="../tags/tag21.xml"/><Relationship Id="rId16" Type="http://schemas.openxmlformats.org/officeDocument/2006/relationships/tags" Target="../tags/tag35.xml"/><Relationship Id="rId29" Type="http://schemas.openxmlformats.org/officeDocument/2006/relationships/tags" Target="../tags/tag48.xml"/><Relationship Id="rId1" Type="http://schemas.openxmlformats.org/officeDocument/2006/relationships/tags" Target="../tags/tag20.xml"/><Relationship Id="rId6" Type="http://schemas.openxmlformats.org/officeDocument/2006/relationships/tags" Target="../tags/tag25.xml"/><Relationship Id="rId11" Type="http://schemas.openxmlformats.org/officeDocument/2006/relationships/tags" Target="../tags/tag30.xml"/><Relationship Id="rId24" Type="http://schemas.openxmlformats.org/officeDocument/2006/relationships/tags" Target="../tags/tag43.xml"/><Relationship Id="rId32" Type="http://schemas.openxmlformats.org/officeDocument/2006/relationships/tags" Target="../tags/tag51.xml"/><Relationship Id="rId37" Type="http://schemas.openxmlformats.org/officeDocument/2006/relationships/tags" Target="../tags/tag56.xml"/><Relationship Id="rId40" Type="http://schemas.openxmlformats.org/officeDocument/2006/relationships/tags" Target="../tags/tag59.xml"/><Relationship Id="rId45" Type="http://schemas.openxmlformats.org/officeDocument/2006/relationships/tags" Target="../tags/tag64.xml"/><Relationship Id="rId5" Type="http://schemas.openxmlformats.org/officeDocument/2006/relationships/tags" Target="../tags/tag24.xml"/><Relationship Id="rId15" Type="http://schemas.openxmlformats.org/officeDocument/2006/relationships/tags" Target="../tags/tag34.xml"/><Relationship Id="rId23" Type="http://schemas.openxmlformats.org/officeDocument/2006/relationships/tags" Target="../tags/tag42.xml"/><Relationship Id="rId28" Type="http://schemas.openxmlformats.org/officeDocument/2006/relationships/tags" Target="../tags/tag47.xml"/><Relationship Id="rId36" Type="http://schemas.openxmlformats.org/officeDocument/2006/relationships/tags" Target="../tags/tag55.xml"/><Relationship Id="rId10" Type="http://schemas.openxmlformats.org/officeDocument/2006/relationships/tags" Target="../tags/tag29.xml"/><Relationship Id="rId19" Type="http://schemas.openxmlformats.org/officeDocument/2006/relationships/tags" Target="../tags/tag38.xml"/><Relationship Id="rId31" Type="http://schemas.openxmlformats.org/officeDocument/2006/relationships/tags" Target="../tags/tag50.xml"/><Relationship Id="rId44" Type="http://schemas.openxmlformats.org/officeDocument/2006/relationships/tags" Target="../tags/tag63.xml"/><Relationship Id="rId4" Type="http://schemas.openxmlformats.org/officeDocument/2006/relationships/tags" Target="../tags/tag23.xml"/><Relationship Id="rId9" Type="http://schemas.openxmlformats.org/officeDocument/2006/relationships/tags" Target="../tags/tag28.xml"/><Relationship Id="rId14" Type="http://schemas.openxmlformats.org/officeDocument/2006/relationships/tags" Target="../tags/tag33.xml"/><Relationship Id="rId22" Type="http://schemas.openxmlformats.org/officeDocument/2006/relationships/tags" Target="../tags/tag41.xml"/><Relationship Id="rId27" Type="http://schemas.openxmlformats.org/officeDocument/2006/relationships/tags" Target="../tags/tag46.xml"/><Relationship Id="rId30" Type="http://schemas.openxmlformats.org/officeDocument/2006/relationships/tags" Target="../tags/tag49.xml"/><Relationship Id="rId35" Type="http://schemas.openxmlformats.org/officeDocument/2006/relationships/tags" Target="../tags/tag54.xml"/><Relationship Id="rId43" Type="http://schemas.openxmlformats.org/officeDocument/2006/relationships/tags" Target="../tags/tag62.xml"/><Relationship Id="rId8" Type="http://schemas.openxmlformats.org/officeDocument/2006/relationships/tags" Target="../tags/tag27.xml"/><Relationship Id="rId3" Type="http://schemas.openxmlformats.org/officeDocument/2006/relationships/tags" Target="../tags/tag22.xml"/><Relationship Id="rId12" Type="http://schemas.openxmlformats.org/officeDocument/2006/relationships/tags" Target="../tags/tag31.xml"/><Relationship Id="rId17" Type="http://schemas.openxmlformats.org/officeDocument/2006/relationships/tags" Target="../tags/tag36.xml"/><Relationship Id="rId25" Type="http://schemas.openxmlformats.org/officeDocument/2006/relationships/tags" Target="../tags/tag44.xml"/><Relationship Id="rId33" Type="http://schemas.openxmlformats.org/officeDocument/2006/relationships/tags" Target="../tags/tag52.xml"/><Relationship Id="rId38" Type="http://schemas.openxmlformats.org/officeDocument/2006/relationships/tags" Target="../tags/tag57.xml"/><Relationship Id="rId46" Type="http://schemas.openxmlformats.org/officeDocument/2006/relationships/tags" Target="../tags/tag65.xml"/><Relationship Id="rId20" Type="http://schemas.openxmlformats.org/officeDocument/2006/relationships/tags" Target="../tags/tag39.xml"/><Relationship Id="rId41" Type="http://schemas.openxmlformats.org/officeDocument/2006/relationships/tags" Target="../tags/tag60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73.xml"/><Relationship Id="rId13" Type="http://schemas.openxmlformats.org/officeDocument/2006/relationships/tags" Target="../tags/tag78.xml"/><Relationship Id="rId18" Type="http://schemas.openxmlformats.org/officeDocument/2006/relationships/tags" Target="../tags/tag83.xml"/><Relationship Id="rId26" Type="http://schemas.openxmlformats.org/officeDocument/2006/relationships/tags" Target="../tags/tag91.xml"/><Relationship Id="rId3" Type="http://schemas.openxmlformats.org/officeDocument/2006/relationships/tags" Target="../tags/tag68.xml"/><Relationship Id="rId21" Type="http://schemas.openxmlformats.org/officeDocument/2006/relationships/tags" Target="../tags/tag86.xml"/><Relationship Id="rId7" Type="http://schemas.openxmlformats.org/officeDocument/2006/relationships/tags" Target="../tags/tag72.xml"/><Relationship Id="rId12" Type="http://schemas.openxmlformats.org/officeDocument/2006/relationships/tags" Target="../tags/tag77.xml"/><Relationship Id="rId17" Type="http://schemas.openxmlformats.org/officeDocument/2006/relationships/tags" Target="../tags/tag82.xml"/><Relationship Id="rId25" Type="http://schemas.openxmlformats.org/officeDocument/2006/relationships/tags" Target="../tags/tag90.xml"/><Relationship Id="rId2" Type="http://schemas.openxmlformats.org/officeDocument/2006/relationships/tags" Target="../tags/tag67.xml"/><Relationship Id="rId16" Type="http://schemas.openxmlformats.org/officeDocument/2006/relationships/tags" Target="../tags/tag81.xml"/><Relationship Id="rId20" Type="http://schemas.openxmlformats.org/officeDocument/2006/relationships/tags" Target="../tags/tag85.xml"/><Relationship Id="rId1" Type="http://schemas.openxmlformats.org/officeDocument/2006/relationships/tags" Target="../tags/tag66.xml"/><Relationship Id="rId6" Type="http://schemas.openxmlformats.org/officeDocument/2006/relationships/tags" Target="../tags/tag71.xml"/><Relationship Id="rId11" Type="http://schemas.openxmlformats.org/officeDocument/2006/relationships/tags" Target="../tags/tag76.xml"/><Relationship Id="rId24" Type="http://schemas.openxmlformats.org/officeDocument/2006/relationships/tags" Target="../tags/tag89.xml"/><Relationship Id="rId5" Type="http://schemas.openxmlformats.org/officeDocument/2006/relationships/tags" Target="../tags/tag70.xml"/><Relationship Id="rId15" Type="http://schemas.openxmlformats.org/officeDocument/2006/relationships/tags" Target="../tags/tag80.xml"/><Relationship Id="rId23" Type="http://schemas.openxmlformats.org/officeDocument/2006/relationships/tags" Target="../tags/tag88.xml"/><Relationship Id="rId28" Type="http://schemas.openxmlformats.org/officeDocument/2006/relationships/slideLayout" Target="../slideLayouts/slideLayout4.xml"/><Relationship Id="rId10" Type="http://schemas.openxmlformats.org/officeDocument/2006/relationships/tags" Target="../tags/tag75.xml"/><Relationship Id="rId19" Type="http://schemas.openxmlformats.org/officeDocument/2006/relationships/tags" Target="../tags/tag84.xml"/><Relationship Id="rId4" Type="http://schemas.openxmlformats.org/officeDocument/2006/relationships/tags" Target="../tags/tag69.xml"/><Relationship Id="rId9" Type="http://schemas.openxmlformats.org/officeDocument/2006/relationships/tags" Target="../tags/tag74.xml"/><Relationship Id="rId14" Type="http://schemas.openxmlformats.org/officeDocument/2006/relationships/tags" Target="../tags/tag79.xml"/><Relationship Id="rId22" Type="http://schemas.openxmlformats.org/officeDocument/2006/relationships/tags" Target="../tags/tag87.xml"/><Relationship Id="rId27" Type="http://schemas.openxmlformats.org/officeDocument/2006/relationships/tags" Target="../tags/tag92.xml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tags" Target="../tags/tag105.xml"/><Relationship Id="rId18" Type="http://schemas.openxmlformats.org/officeDocument/2006/relationships/tags" Target="../tags/tag110.xml"/><Relationship Id="rId26" Type="http://schemas.openxmlformats.org/officeDocument/2006/relationships/tags" Target="../tags/tag118.xml"/><Relationship Id="rId3" Type="http://schemas.openxmlformats.org/officeDocument/2006/relationships/tags" Target="../tags/tag95.xml"/><Relationship Id="rId21" Type="http://schemas.openxmlformats.org/officeDocument/2006/relationships/tags" Target="../tags/tag113.xml"/><Relationship Id="rId34" Type="http://schemas.openxmlformats.org/officeDocument/2006/relationships/tags" Target="../tags/tag126.xml"/><Relationship Id="rId7" Type="http://schemas.openxmlformats.org/officeDocument/2006/relationships/tags" Target="../tags/tag99.xml"/><Relationship Id="rId12" Type="http://schemas.openxmlformats.org/officeDocument/2006/relationships/tags" Target="../tags/tag104.xml"/><Relationship Id="rId17" Type="http://schemas.openxmlformats.org/officeDocument/2006/relationships/tags" Target="../tags/tag109.xml"/><Relationship Id="rId25" Type="http://schemas.openxmlformats.org/officeDocument/2006/relationships/tags" Target="../tags/tag117.xml"/><Relationship Id="rId33" Type="http://schemas.openxmlformats.org/officeDocument/2006/relationships/tags" Target="../tags/tag125.xml"/><Relationship Id="rId2" Type="http://schemas.openxmlformats.org/officeDocument/2006/relationships/tags" Target="../tags/tag94.xml"/><Relationship Id="rId16" Type="http://schemas.openxmlformats.org/officeDocument/2006/relationships/tags" Target="../tags/tag108.xml"/><Relationship Id="rId20" Type="http://schemas.openxmlformats.org/officeDocument/2006/relationships/tags" Target="../tags/tag112.xml"/><Relationship Id="rId29" Type="http://schemas.openxmlformats.org/officeDocument/2006/relationships/tags" Target="../tags/tag121.xml"/><Relationship Id="rId1" Type="http://schemas.openxmlformats.org/officeDocument/2006/relationships/tags" Target="../tags/tag93.xml"/><Relationship Id="rId6" Type="http://schemas.openxmlformats.org/officeDocument/2006/relationships/tags" Target="../tags/tag98.xml"/><Relationship Id="rId11" Type="http://schemas.openxmlformats.org/officeDocument/2006/relationships/tags" Target="../tags/tag103.xml"/><Relationship Id="rId24" Type="http://schemas.openxmlformats.org/officeDocument/2006/relationships/tags" Target="../tags/tag116.xml"/><Relationship Id="rId32" Type="http://schemas.openxmlformats.org/officeDocument/2006/relationships/tags" Target="../tags/tag124.xml"/><Relationship Id="rId5" Type="http://schemas.openxmlformats.org/officeDocument/2006/relationships/tags" Target="../tags/tag97.xml"/><Relationship Id="rId15" Type="http://schemas.openxmlformats.org/officeDocument/2006/relationships/tags" Target="../tags/tag107.xml"/><Relationship Id="rId23" Type="http://schemas.openxmlformats.org/officeDocument/2006/relationships/tags" Target="../tags/tag115.xml"/><Relationship Id="rId28" Type="http://schemas.openxmlformats.org/officeDocument/2006/relationships/tags" Target="../tags/tag120.xml"/><Relationship Id="rId36" Type="http://schemas.openxmlformats.org/officeDocument/2006/relationships/slideLayout" Target="../slideLayouts/slideLayout4.xml"/><Relationship Id="rId10" Type="http://schemas.openxmlformats.org/officeDocument/2006/relationships/tags" Target="../tags/tag102.xml"/><Relationship Id="rId19" Type="http://schemas.openxmlformats.org/officeDocument/2006/relationships/tags" Target="../tags/tag111.xml"/><Relationship Id="rId31" Type="http://schemas.openxmlformats.org/officeDocument/2006/relationships/tags" Target="../tags/tag123.xml"/><Relationship Id="rId4" Type="http://schemas.openxmlformats.org/officeDocument/2006/relationships/tags" Target="../tags/tag96.xml"/><Relationship Id="rId9" Type="http://schemas.openxmlformats.org/officeDocument/2006/relationships/tags" Target="../tags/tag101.xml"/><Relationship Id="rId14" Type="http://schemas.openxmlformats.org/officeDocument/2006/relationships/tags" Target="../tags/tag106.xml"/><Relationship Id="rId22" Type="http://schemas.openxmlformats.org/officeDocument/2006/relationships/tags" Target="../tags/tag114.xml"/><Relationship Id="rId27" Type="http://schemas.openxmlformats.org/officeDocument/2006/relationships/tags" Target="../tags/tag119.xml"/><Relationship Id="rId30" Type="http://schemas.openxmlformats.org/officeDocument/2006/relationships/tags" Target="../tags/tag122.xml"/><Relationship Id="rId35" Type="http://schemas.openxmlformats.org/officeDocument/2006/relationships/tags" Target="../tags/tag127.xml"/><Relationship Id="rId8" Type="http://schemas.openxmlformats.org/officeDocument/2006/relationships/tags" Target="../tags/tag100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135.xml"/><Relationship Id="rId13" Type="http://schemas.openxmlformats.org/officeDocument/2006/relationships/tags" Target="../tags/tag140.xml"/><Relationship Id="rId18" Type="http://schemas.openxmlformats.org/officeDocument/2006/relationships/tags" Target="../tags/tag145.xml"/><Relationship Id="rId26" Type="http://schemas.openxmlformats.org/officeDocument/2006/relationships/slideLayout" Target="../slideLayouts/slideLayout4.xml"/><Relationship Id="rId3" Type="http://schemas.openxmlformats.org/officeDocument/2006/relationships/tags" Target="../tags/tag130.xml"/><Relationship Id="rId21" Type="http://schemas.openxmlformats.org/officeDocument/2006/relationships/tags" Target="../tags/tag148.xml"/><Relationship Id="rId7" Type="http://schemas.openxmlformats.org/officeDocument/2006/relationships/tags" Target="../tags/tag134.xml"/><Relationship Id="rId12" Type="http://schemas.openxmlformats.org/officeDocument/2006/relationships/tags" Target="../tags/tag139.xml"/><Relationship Id="rId17" Type="http://schemas.openxmlformats.org/officeDocument/2006/relationships/tags" Target="../tags/tag144.xml"/><Relationship Id="rId25" Type="http://schemas.openxmlformats.org/officeDocument/2006/relationships/tags" Target="../tags/tag152.xml"/><Relationship Id="rId2" Type="http://schemas.openxmlformats.org/officeDocument/2006/relationships/tags" Target="../tags/tag129.xml"/><Relationship Id="rId16" Type="http://schemas.openxmlformats.org/officeDocument/2006/relationships/tags" Target="../tags/tag143.xml"/><Relationship Id="rId20" Type="http://schemas.openxmlformats.org/officeDocument/2006/relationships/tags" Target="../tags/tag147.xml"/><Relationship Id="rId1" Type="http://schemas.openxmlformats.org/officeDocument/2006/relationships/tags" Target="../tags/tag128.xml"/><Relationship Id="rId6" Type="http://schemas.openxmlformats.org/officeDocument/2006/relationships/tags" Target="../tags/tag133.xml"/><Relationship Id="rId11" Type="http://schemas.openxmlformats.org/officeDocument/2006/relationships/tags" Target="../tags/tag138.xml"/><Relationship Id="rId24" Type="http://schemas.openxmlformats.org/officeDocument/2006/relationships/tags" Target="../tags/tag151.xml"/><Relationship Id="rId5" Type="http://schemas.openxmlformats.org/officeDocument/2006/relationships/tags" Target="../tags/tag132.xml"/><Relationship Id="rId15" Type="http://schemas.openxmlformats.org/officeDocument/2006/relationships/tags" Target="../tags/tag142.xml"/><Relationship Id="rId23" Type="http://schemas.openxmlformats.org/officeDocument/2006/relationships/tags" Target="../tags/tag150.xml"/><Relationship Id="rId10" Type="http://schemas.openxmlformats.org/officeDocument/2006/relationships/tags" Target="../tags/tag137.xml"/><Relationship Id="rId19" Type="http://schemas.openxmlformats.org/officeDocument/2006/relationships/tags" Target="../tags/tag146.xml"/><Relationship Id="rId4" Type="http://schemas.openxmlformats.org/officeDocument/2006/relationships/tags" Target="../tags/tag131.xml"/><Relationship Id="rId9" Type="http://schemas.openxmlformats.org/officeDocument/2006/relationships/tags" Target="../tags/tag136.xml"/><Relationship Id="rId14" Type="http://schemas.openxmlformats.org/officeDocument/2006/relationships/tags" Target="../tags/tag141.xml"/><Relationship Id="rId22" Type="http://schemas.openxmlformats.org/officeDocument/2006/relationships/tags" Target="../tags/tag14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54.xml"/><Relationship Id="rId1" Type="http://schemas.openxmlformats.org/officeDocument/2006/relationships/tags" Target="../tags/tag15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标题 159"/>
          <p:cNvSpPr>
            <a:spLocks noGrp="1"/>
          </p:cNvSpPr>
          <p:nvPr>
            <p:ph type="title"/>
          </p:nvPr>
        </p:nvSpPr>
        <p:spPr>
          <a:xfrm>
            <a:off x="1941017" y="2083190"/>
            <a:ext cx="8309967" cy="1107996"/>
          </a:xfrm>
        </p:spPr>
        <p:txBody>
          <a:bodyPr/>
          <a:lstStyle/>
          <a:p>
            <a:pPr algn="ctr"/>
            <a:r>
              <a:rPr lang="zh-CN" altLang="en-US" dirty="0"/>
              <a:t>浅色渐变商务风模板</a:t>
            </a:r>
          </a:p>
        </p:txBody>
      </p:sp>
      <p:sp>
        <p:nvSpPr>
          <p:cNvPr id="167" name="文本占位符 166"/>
          <p:cNvSpPr>
            <a:spLocks noGrp="1"/>
          </p:cNvSpPr>
          <p:nvPr>
            <p:ph type="body" sz="quarter" idx="13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altLang="zh-CN" dirty="0"/>
              <a:t>WORK REPORT</a:t>
            </a:r>
          </a:p>
        </p:txBody>
      </p:sp>
      <p:sp>
        <p:nvSpPr>
          <p:cNvPr id="162" name="文本占位符 161"/>
          <p:cNvSpPr>
            <a:spLocks noGrp="1"/>
          </p:cNvSpPr>
          <p:nvPr>
            <p:ph type="body" sz="quarter" idx="14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dirty="0"/>
              <a:t>汇报人：牙牙</a:t>
            </a:r>
          </a:p>
        </p:txBody>
      </p:sp>
      <p:sp>
        <p:nvSpPr>
          <p:cNvPr id="163" name="文本占位符 162"/>
          <p:cNvSpPr>
            <a:spLocks noGrp="1"/>
          </p:cNvSpPr>
          <p:nvPr>
            <p:ph type="body" sz="quarter" idx="15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 dirty="0"/>
              <a:t>时间：</a:t>
            </a:r>
            <a:r>
              <a:rPr lang="en-US" altLang="zh-CN" dirty="0"/>
              <a:t>20XX</a:t>
            </a:r>
            <a:r>
              <a:rPr lang="zh-CN" altLang="en-US" dirty="0"/>
              <a:t>年</a:t>
            </a:r>
            <a:r>
              <a:rPr lang="en-US" altLang="zh-CN" dirty="0"/>
              <a:t>X</a:t>
            </a:r>
            <a:r>
              <a:rPr lang="zh-CN" altLang="en-US" dirty="0"/>
              <a:t>月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64892" y="536257"/>
            <a:ext cx="2462213" cy="492443"/>
          </a:xfrm>
        </p:spPr>
        <p:txBody>
          <a:bodyPr/>
          <a:lstStyle/>
          <a:p>
            <a:r>
              <a:rPr lang="zh-CN" altLang="en-US" dirty="0">
                <a:solidFill>
                  <a:schemeClr val="accent1"/>
                </a:solidFill>
              </a:rPr>
              <a:t>输入你的标题</a:t>
            </a:r>
          </a:p>
        </p:txBody>
      </p:sp>
      <p:cxnSp>
        <p:nvCxnSpPr>
          <p:cNvPr id="15" name="直接连接符 14"/>
          <p:cNvCxnSpPr/>
          <p:nvPr>
            <p:custDataLst>
              <p:tags r:id="rId2"/>
            </p:custDataLst>
          </p:nvPr>
        </p:nvCxnSpPr>
        <p:spPr>
          <a:xfrm rot="16200000">
            <a:off x="6202545" y="-210972"/>
            <a:ext cx="0" cy="8964000"/>
          </a:xfrm>
          <a:prstGeom prst="line">
            <a:avLst/>
          </a:prstGeom>
          <a:ln w="34925">
            <a:gradFill>
              <a:gsLst>
                <a:gs pos="0">
                  <a:srgbClr val="CFD9F5">
                    <a:lumMod val="5000"/>
                    <a:lumOff val="95000"/>
                    <a:alpha val="0"/>
                  </a:srgbClr>
                </a:gs>
                <a:gs pos="50000">
                  <a:srgbClr val="254AB9"/>
                </a:gs>
                <a:gs pos="100000">
                  <a:srgbClr val="FFFFFF">
                    <a:alpha val="0"/>
                  </a:srgbClr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>
            <p:custDataLst>
              <p:tags r:id="rId3"/>
            </p:custDataLst>
          </p:nvPr>
        </p:nvCxnSpPr>
        <p:spPr>
          <a:xfrm rot="16200000">
            <a:off x="6202546" y="-1425000"/>
            <a:ext cx="0" cy="8964000"/>
          </a:xfrm>
          <a:prstGeom prst="line">
            <a:avLst/>
          </a:prstGeom>
          <a:ln w="34925">
            <a:gradFill>
              <a:gsLst>
                <a:gs pos="0">
                  <a:srgbClr val="CFD9F5">
                    <a:lumMod val="5000"/>
                    <a:lumOff val="95000"/>
                    <a:alpha val="0"/>
                  </a:srgbClr>
                </a:gs>
                <a:gs pos="50000">
                  <a:srgbClr val="254AB9"/>
                </a:gs>
                <a:gs pos="100000">
                  <a:srgbClr val="FFFFFF">
                    <a:alpha val="0"/>
                  </a:srgbClr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1238554" y="2143203"/>
            <a:ext cx="9714892" cy="613566"/>
            <a:chOff x="1143608" y="2219403"/>
            <a:chExt cx="9714892" cy="613566"/>
          </a:xfrm>
        </p:grpSpPr>
        <p:sp>
          <p:nvSpPr>
            <p:cNvPr id="21" name="PA-AutoShape 59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4114800" y="2219403"/>
              <a:ext cx="6743700" cy="613566"/>
            </a:xfrm>
            <a:prstGeom prst="rect">
              <a:avLst/>
            </a:prstGeom>
            <a:noFill/>
            <a:ln w="9525">
              <a:noFill/>
              <a:round/>
            </a:ln>
            <a:effectLst/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txBody>
            <a:bodyPr wrap="square" lIns="0" tIns="0" rIns="0" bIns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12000"/>
                </a:lnSpc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在此输入正文，阐述与标题相关内容，若字数较多，请精简文字，或者调整字号。在此输入正文，阐述与标题相关内容，若字数较多，请精简文字，或者调整字号。在此输入正文，阐述与标题相关内容，若字数较多，请精简文字，或者调整字号。</a:t>
              </a:r>
            </a:p>
          </p:txBody>
        </p:sp>
        <p:sp>
          <p:nvSpPr>
            <p:cNvPr id="28" name="iconfont-11538-3547529"/>
            <p:cNvSpPr/>
            <p:nvPr>
              <p:custDataLst>
                <p:tags r:id="rId11"/>
              </p:custDataLst>
            </p:nvPr>
          </p:nvSpPr>
          <p:spPr>
            <a:xfrm>
              <a:off x="1143608" y="2241344"/>
              <a:ext cx="609685" cy="569685"/>
            </a:xfrm>
            <a:custGeom>
              <a:avLst/>
              <a:gdLst>
                <a:gd name="connsiteX0" fmla="*/ 423569 w 557350"/>
                <a:gd name="connsiteY0" fmla="*/ 375430 h 520784"/>
                <a:gd name="connsiteX1" fmla="*/ 436403 w 557350"/>
                <a:gd name="connsiteY1" fmla="*/ 377146 h 520784"/>
                <a:gd name="connsiteX2" fmla="*/ 448635 w 557350"/>
                <a:gd name="connsiteY2" fmla="*/ 385389 h 520784"/>
                <a:gd name="connsiteX3" fmla="*/ 473975 w 557350"/>
                <a:gd name="connsiteY3" fmla="*/ 390505 h 520784"/>
                <a:gd name="connsiteX4" fmla="*/ 491590 w 557350"/>
                <a:gd name="connsiteY4" fmla="*/ 386909 h 520784"/>
                <a:gd name="connsiteX5" fmla="*/ 517453 w 557350"/>
                <a:gd name="connsiteY5" fmla="*/ 394490 h 520784"/>
                <a:gd name="connsiteX6" fmla="*/ 553692 w 557350"/>
                <a:gd name="connsiteY6" fmla="*/ 411214 h 520784"/>
                <a:gd name="connsiteX7" fmla="*/ 553787 w 557350"/>
                <a:gd name="connsiteY7" fmla="*/ 411310 h 520784"/>
                <a:gd name="connsiteX8" fmla="*/ 554692 w 557350"/>
                <a:gd name="connsiteY8" fmla="*/ 412119 h 520784"/>
                <a:gd name="connsiteX9" fmla="*/ 556311 w 557350"/>
                <a:gd name="connsiteY9" fmla="*/ 413691 h 520784"/>
                <a:gd name="connsiteX10" fmla="*/ 550454 w 557350"/>
                <a:gd name="connsiteY10" fmla="*/ 427122 h 520784"/>
                <a:gd name="connsiteX11" fmla="*/ 368314 w 557350"/>
                <a:gd name="connsiteY11" fmla="*/ 519039 h 520784"/>
                <a:gd name="connsiteX12" fmla="*/ 362790 w 557350"/>
                <a:gd name="connsiteY12" fmla="*/ 520087 h 520784"/>
                <a:gd name="connsiteX13" fmla="*/ 355361 w 557350"/>
                <a:gd name="connsiteY13" fmla="*/ 517039 h 520784"/>
                <a:gd name="connsiteX14" fmla="*/ 357266 w 557350"/>
                <a:gd name="connsiteY14" fmla="*/ 504037 h 520784"/>
                <a:gd name="connsiteX15" fmla="*/ 497788 w 557350"/>
                <a:gd name="connsiteY15" fmla="*/ 424645 h 520784"/>
                <a:gd name="connsiteX16" fmla="*/ 256696 w 557350"/>
                <a:gd name="connsiteY16" fmla="*/ 518944 h 520784"/>
                <a:gd name="connsiteX17" fmla="*/ 243696 w 557350"/>
                <a:gd name="connsiteY17" fmla="*/ 517039 h 520784"/>
                <a:gd name="connsiteX18" fmla="*/ 245601 w 557350"/>
                <a:gd name="connsiteY18" fmla="*/ 504037 h 520784"/>
                <a:gd name="connsiteX19" fmla="*/ 496026 w 557350"/>
                <a:gd name="connsiteY19" fmla="*/ 406023 h 520784"/>
                <a:gd name="connsiteX20" fmla="*/ 146174 w 557350"/>
                <a:gd name="connsiteY20" fmla="*/ 517992 h 520784"/>
                <a:gd name="connsiteX21" fmla="*/ 133031 w 557350"/>
                <a:gd name="connsiteY21" fmla="*/ 518135 h 520784"/>
                <a:gd name="connsiteX22" fmla="*/ 132984 w 557350"/>
                <a:gd name="connsiteY22" fmla="*/ 504990 h 520784"/>
                <a:gd name="connsiteX23" fmla="*/ 144529 w 557350"/>
                <a:gd name="connsiteY23" fmla="*/ 494340 h 520784"/>
                <a:gd name="connsiteX24" fmla="*/ 152360 w 557350"/>
                <a:gd name="connsiteY24" fmla="*/ 499603 h 520784"/>
                <a:gd name="connsiteX25" fmla="*/ 158075 w 557350"/>
                <a:gd name="connsiteY25" fmla="*/ 501556 h 520784"/>
                <a:gd name="connsiteX26" fmla="*/ 165410 w 557350"/>
                <a:gd name="connsiteY26" fmla="*/ 498079 h 520784"/>
                <a:gd name="connsiteX27" fmla="*/ 163790 w 557350"/>
                <a:gd name="connsiteY27" fmla="*/ 485077 h 520784"/>
                <a:gd name="connsiteX28" fmla="*/ 158470 w 557350"/>
                <a:gd name="connsiteY28" fmla="*/ 481480 h 520784"/>
                <a:gd name="connsiteX29" fmla="*/ 173289 w 557350"/>
                <a:gd name="connsiteY29" fmla="*/ 467811 h 520784"/>
                <a:gd name="connsiteX30" fmla="*/ 189440 w 557350"/>
                <a:gd name="connsiteY30" fmla="*/ 455684 h 520784"/>
                <a:gd name="connsiteX31" fmla="*/ 201414 w 557350"/>
                <a:gd name="connsiteY31" fmla="*/ 459833 h 520784"/>
                <a:gd name="connsiteX32" fmla="*/ 211844 w 557350"/>
                <a:gd name="connsiteY32" fmla="*/ 444259 h 520784"/>
                <a:gd name="connsiteX33" fmla="*/ 207174 w 557350"/>
                <a:gd name="connsiteY33" fmla="*/ 442369 h 520784"/>
                <a:gd name="connsiteX34" fmla="*/ 213003 w 557350"/>
                <a:gd name="connsiteY34" fmla="*/ 437992 h 520784"/>
                <a:gd name="connsiteX35" fmla="*/ 273797 w 557350"/>
                <a:gd name="connsiteY35" fmla="*/ 406005 h 520784"/>
                <a:gd name="connsiteX36" fmla="*/ 285615 w 557350"/>
                <a:gd name="connsiteY36" fmla="*/ 408632 h 520784"/>
                <a:gd name="connsiteX37" fmla="*/ 297140 w 557350"/>
                <a:gd name="connsiteY37" fmla="*/ 402440 h 520784"/>
                <a:gd name="connsiteX38" fmla="*/ 294008 w 557350"/>
                <a:gd name="connsiteY38" fmla="*/ 396514 h 520784"/>
                <a:gd name="connsiteX39" fmla="*/ 327494 w 557350"/>
                <a:gd name="connsiteY39" fmla="*/ 387527 h 520784"/>
                <a:gd name="connsiteX40" fmla="*/ 334533 w 557350"/>
                <a:gd name="connsiteY40" fmla="*/ 390552 h 520784"/>
                <a:gd name="connsiteX41" fmla="*/ 360818 w 557350"/>
                <a:gd name="connsiteY41" fmla="*/ 379652 h 520784"/>
                <a:gd name="connsiteX42" fmla="*/ 361241 w 557350"/>
                <a:gd name="connsiteY42" fmla="*/ 378633 h 520784"/>
                <a:gd name="connsiteX43" fmla="*/ 172339 w 557350"/>
                <a:gd name="connsiteY43" fmla="*/ 372237 h 520784"/>
                <a:gd name="connsiteX44" fmla="*/ 290997 w 557350"/>
                <a:gd name="connsiteY44" fmla="*/ 390819 h 520784"/>
                <a:gd name="connsiteX45" fmla="*/ 294008 w 557350"/>
                <a:gd name="connsiteY45" fmla="*/ 396514 h 520784"/>
                <a:gd name="connsiteX46" fmla="*/ 289568 w 557350"/>
                <a:gd name="connsiteY46" fmla="*/ 397706 h 520784"/>
                <a:gd name="connsiteX47" fmla="*/ 273797 w 557350"/>
                <a:gd name="connsiteY47" fmla="*/ 406005 h 520784"/>
                <a:gd name="connsiteX48" fmla="*/ 211542 w 557350"/>
                <a:gd name="connsiteY48" fmla="*/ 392163 h 520784"/>
                <a:gd name="connsiteX49" fmla="*/ 52776 w 557350"/>
                <a:gd name="connsiteY49" fmla="*/ 405679 h 520784"/>
                <a:gd name="connsiteX50" fmla="*/ 163764 w 557350"/>
                <a:gd name="connsiteY50" fmla="*/ 424802 h 520784"/>
                <a:gd name="connsiteX51" fmla="*/ 207174 w 557350"/>
                <a:gd name="connsiteY51" fmla="*/ 442369 h 520784"/>
                <a:gd name="connsiteX52" fmla="*/ 189440 w 557350"/>
                <a:gd name="connsiteY52" fmla="*/ 455684 h 520784"/>
                <a:gd name="connsiteX53" fmla="*/ 122529 w 557350"/>
                <a:gd name="connsiteY53" fmla="*/ 432500 h 520784"/>
                <a:gd name="connsiteX54" fmla="*/ 61539 w 557350"/>
                <a:gd name="connsiteY54" fmla="*/ 424493 h 520784"/>
                <a:gd name="connsiteX55" fmla="*/ 107253 w 557350"/>
                <a:gd name="connsiteY55" fmla="*/ 446854 h 520784"/>
                <a:gd name="connsiteX56" fmla="*/ 158470 w 557350"/>
                <a:gd name="connsiteY56" fmla="*/ 481480 h 520784"/>
                <a:gd name="connsiteX57" fmla="*/ 144529 w 557350"/>
                <a:gd name="connsiteY57" fmla="*/ 494340 h 520784"/>
                <a:gd name="connsiteX58" fmla="*/ 94512 w 557350"/>
                <a:gd name="connsiteY58" fmla="*/ 460729 h 520784"/>
                <a:gd name="connsiteX59" fmla="*/ 8533 w 557350"/>
                <a:gd name="connsiteY59" fmla="*/ 427160 h 520784"/>
                <a:gd name="connsiteX60" fmla="*/ 8 w 557350"/>
                <a:gd name="connsiteY60" fmla="*/ 420254 h 520784"/>
                <a:gd name="connsiteX61" fmla="*/ 246 w 557350"/>
                <a:gd name="connsiteY61" fmla="*/ 417967 h 520784"/>
                <a:gd name="connsiteX62" fmla="*/ 3675 w 557350"/>
                <a:gd name="connsiteY62" fmla="*/ 409108 h 520784"/>
                <a:gd name="connsiteX63" fmla="*/ 172339 w 557350"/>
                <a:gd name="connsiteY63" fmla="*/ 372237 h 520784"/>
                <a:gd name="connsiteX64" fmla="*/ 364024 w 557350"/>
                <a:gd name="connsiteY64" fmla="*/ 334775 h 520784"/>
                <a:gd name="connsiteX65" fmla="*/ 410742 w 557350"/>
                <a:gd name="connsiteY65" fmla="*/ 334775 h 520784"/>
                <a:gd name="connsiteX66" fmla="*/ 413969 w 557350"/>
                <a:gd name="connsiteY66" fmla="*/ 350744 h 520784"/>
                <a:gd name="connsiteX67" fmla="*/ 415729 w 557350"/>
                <a:gd name="connsiteY67" fmla="*/ 353351 h 520784"/>
                <a:gd name="connsiteX68" fmla="*/ 371711 w 557350"/>
                <a:gd name="connsiteY68" fmla="*/ 353351 h 520784"/>
                <a:gd name="connsiteX69" fmla="*/ 334533 w 557350"/>
                <a:gd name="connsiteY69" fmla="*/ 334737 h 520784"/>
                <a:gd name="connsiteX70" fmla="*/ 334581 w 557350"/>
                <a:gd name="connsiteY70" fmla="*/ 334757 h 520784"/>
                <a:gd name="connsiteX71" fmla="*/ 334581 w 557350"/>
                <a:gd name="connsiteY71" fmla="*/ 334775 h 520784"/>
                <a:gd name="connsiteX72" fmla="*/ 334442 w 557350"/>
                <a:gd name="connsiteY72" fmla="*/ 334775 h 520784"/>
                <a:gd name="connsiteX73" fmla="*/ 334581 w 557350"/>
                <a:gd name="connsiteY73" fmla="*/ 316184 h 520784"/>
                <a:gd name="connsiteX74" fmla="*/ 360818 w 557350"/>
                <a:gd name="connsiteY74" fmla="*/ 327028 h 520784"/>
                <a:gd name="connsiteX75" fmla="*/ 364024 w 557350"/>
                <a:gd name="connsiteY75" fmla="*/ 334775 h 520784"/>
                <a:gd name="connsiteX76" fmla="*/ 353381 w 557350"/>
                <a:gd name="connsiteY76" fmla="*/ 334775 h 520784"/>
                <a:gd name="connsiteX77" fmla="*/ 353381 w 557350"/>
                <a:gd name="connsiteY77" fmla="*/ 353351 h 520784"/>
                <a:gd name="connsiteX78" fmla="*/ 371711 w 557350"/>
                <a:gd name="connsiteY78" fmla="*/ 353351 h 520784"/>
                <a:gd name="connsiteX79" fmla="*/ 371714 w 557350"/>
                <a:gd name="connsiteY79" fmla="*/ 353358 h 520784"/>
                <a:gd name="connsiteX80" fmla="*/ 361241 w 557350"/>
                <a:gd name="connsiteY80" fmla="*/ 378633 h 520784"/>
                <a:gd name="connsiteX81" fmla="*/ 360487 w 557350"/>
                <a:gd name="connsiteY81" fmla="*/ 378671 h 520784"/>
                <a:gd name="connsiteX82" fmla="*/ 327494 w 557350"/>
                <a:gd name="connsiteY82" fmla="*/ 387527 h 520784"/>
                <a:gd name="connsiteX83" fmla="*/ 309176 w 557350"/>
                <a:gd name="connsiteY83" fmla="*/ 379652 h 520784"/>
                <a:gd name="connsiteX84" fmla="*/ 299208 w 557350"/>
                <a:gd name="connsiteY84" fmla="*/ 353358 h 520784"/>
                <a:gd name="connsiteX85" fmla="*/ 309176 w 557350"/>
                <a:gd name="connsiteY85" fmla="*/ 327064 h 520784"/>
                <a:gd name="connsiteX86" fmla="*/ 315972 w 557350"/>
                <a:gd name="connsiteY86" fmla="*/ 324142 h 520784"/>
                <a:gd name="connsiteX87" fmla="*/ 315972 w 557350"/>
                <a:gd name="connsiteY87" fmla="*/ 334775 h 520784"/>
                <a:gd name="connsiteX88" fmla="*/ 334442 w 557350"/>
                <a:gd name="connsiteY88" fmla="*/ 334775 h 520784"/>
                <a:gd name="connsiteX89" fmla="*/ 321405 w 557350"/>
                <a:gd name="connsiteY89" fmla="*/ 340184 h 520784"/>
                <a:gd name="connsiteX90" fmla="*/ 315918 w 557350"/>
                <a:gd name="connsiteY90" fmla="*/ 353311 h 520784"/>
                <a:gd name="connsiteX91" fmla="*/ 334533 w 557350"/>
                <a:gd name="connsiteY91" fmla="*/ 371884 h 520784"/>
                <a:gd name="connsiteX92" fmla="*/ 353100 w 557350"/>
                <a:gd name="connsiteY92" fmla="*/ 353311 h 520784"/>
                <a:gd name="connsiteX93" fmla="*/ 347655 w 557350"/>
                <a:gd name="connsiteY93" fmla="*/ 340184 h 520784"/>
                <a:gd name="connsiteX94" fmla="*/ 334581 w 557350"/>
                <a:gd name="connsiteY94" fmla="*/ 334757 h 520784"/>
                <a:gd name="connsiteX95" fmla="*/ 473975 w 557350"/>
                <a:gd name="connsiteY95" fmla="*/ 278970 h 520784"/>
                <a:gd name="connsiteX96" fmla="*/ 427510 w 557350"/>
                <a:gd name="connsiteY96" fmla="*/ 325451 h 520784"/>
                <a:gd name="connsiteX97" fmla="*/ 473975 w 557350"/>
                <a:gd name="connsiteY97" fmla="*/ 371931 h 520784"/>
                <a:gd name="connsiteX98" fmla="*/ 520440 w 557350"/>
                <a:gd name="connsiteY98" fmla="*/ 325451 h 520784"/>
                <a:gd name="connsiteX99" fmla="*/ 473975 w 557350"/>
                <a:gd name="connsiteY99" fmla="*/ 278970 h 520784"/>
                <a:gd name="connsiteX100" fmla="*/ 315972 w 557350"/>
                <a:gd name="connsiteY100" fmla="*/ 260401 h 520784"/>
                <a:gd name="connsiteX101" fmla="*/ 334581 w 557350"/>
                <a:gd name="connsiteY101" fmla="*/ 260401 h 520784"/>
                <a:gd name="connsiteX102" fmla="*/ 334581 w 557350"/>
                <a:gd name="connsiteY102" fmla="*/ 316184 h 520784"/>
                <a:gd name="connsiteX103" fmla="*/ 334533 w 557350"/>
                <a:gd name="connsiteY103" fmla="*/ 316164 h 520784"/>
                <a:gd name="connsiteX104" fmla="*/ 315972 w 557350"/>
                <a:gd name="connsiteY104" fmla="*/ 324142 h 520784"/>
                <a:gd name="connsiteX105" fmla="*/ 473975 w 557350"/>
                <a:gd name="connsiteY105" fmla="*/ 260302 h 520784"/>
                <a:gd name="connsiteX106" fmla="*/ 483304 w 557350"/>
                <a:gd name="connsiteY106" fmla="*/ 262208 h 520784"/>
                <a:gd name="connsiteX107" fmla="*/ 483304 w 557350"/>
                <a:gd name="connsiteY107" fmla="*/ 278951 h 520784"/>
                <a:gd name="connsiteX108" fmla="*/ 501874 w 557350"/>
                <a:gd name="connsiteY108" fmla="*/ 278951 h 520784"/>
                <a:gd name="connsiteX109" fmla="*/ 501874 w 557350"/>
                <a:gd name="connsiteY109" fmla="*/ 267388 h 520784"/>
                <a:gd name="connsiteX110" fmla="*/ 519154 w 557350"/>
                <a:gd name="connsiteY110" fmla="*/ 279387 h 520784"/>
                <a:gd name="connsiteX111" fmla="*/ 537340 w 557350"/>
                <a:gd name="connsiteY111" fmla="*/ 325403 h 520784"/>
                <a:gd name="connsiteX112" fmla="*/ 499040 w 557350"/>
                <a:gd name="connsiteY112" fmla="*/ 385389 h 520784"/>
                <a:gd name="connsiteX113" fmla="*/ 491590 w 557350"/>
                <a:gd name="connsiteY113" fmla="*/ 386909 h 520784"/>
                <a:gd name="connsiteX114" fmla="*/ 476621 w 557350"/>
                <a:gd name="connsiteY114" fmla="*/ 382522 h 520784"/>
                <a:gd name="connsiteX115" fmla="*/ 436403 w 557350"/>
                <a:gd name="connsiteY115" fmla="*/ 377146 h 520784"/>
                <a:gd name="connsiteX116" fmla="*/ 427933 w 557350"/>
                <a:gd name="connsiteY116" fmla="*/ 371437 h 520784"/>
                <a:gd name="connsiteX117" fmla="*/ 415729 w 557350"/>
                <a:gd name="connsiteY117" fmla="*/ 353351 h 520784"/>
                <a:gd name="connsiteX118" fmla="*/ 427771 w 557350"/>
                <a:gd name="connsiteY118" fmla="*/ 353351 h 520784"/>
                <a:gd name="connsiteX119" fmla="*/ 427771 w 557350"/>
                <a:gd name="connsiteY119" fmla="*/ 334775 h 520784"/>
                <a:gd name="connsiteX120" fmla="*/ 410742 w 557350"/>
                <a:gd name="connsiteY120" fmla="*/ 334775 h 520784"/>
                <a:gd name="connsiteX121" fmla="*/ 408848 w 557350"/>
                <a:gd name="connsiteY121" fmla="*/ 325403 h 520784"/>
                <a:gd name="connsiteX122" fmla="*/ 473975 w 557350"/>
                <a:gd name="connsiteY122" fmla="*/ 260302 h 520784"/>
                <a:gd name="connsiteX123" fmla="*/ 390273 w 557350"/>
                <a:gd name="connsiteY123" fmla="*/ 241751 h 520784"/>
                <a:gd name="connsiteX124" fmla="*/ 390372 w 557350"/>
                <a:gd name="connsiteY124" fmla="*/ 241751 h 520784"/>
                <a:gd name="connsiteX125" fmla="*/ 390372 w 557350"/>
                <a:gd name="connsiteY125" fmla="*/ 260401 h 520784"/>
                <a:gd name="connsiteX126" fmla="*/ 390273 w 557350"/>
                <a:gd name="connsiteY126" fmla="*/ 260401 h 520784"/>
                <a:gd name="connsiteX127" fmla="*/ 353028 w 557350"/>
                <a:gd name="connsiteY127" fmla="*/ 241751 h 520784"/>
                <a:gd name="connsiteX128" fmla="*/ 371723 w 557350"/>
                <a:gd name="connsiteY128" fmla="*/ 241751 h 520784"/>
                <a:gd name="connsiteX129" fmla="*/ 371723 w 557350"/>
                <a:gd name="connsiteY129" fmla="*/ 260401 h 520784"/>
                <a:gd name="connsiteX130" fmla="*/ 334581 w 557350"/>
                <a:gd name="connsiteY130" fmla="*/ 260401 h 520784"/>
                <a:gd name="connsiteX131" fmla="*/ 334581 w 557350"/>
                <a:gd name="connsiteY131" fmla="*/ 241761 h 520784"/>
                <a:gd name="connsiteX132" fmla="*/ 353028 w 557350"/>
                <a:gd name="connsiteY132" fmla="*/ 241761 h 520784"/>
                <a:gd name="connsiteX133" fmla="*/ 350699 w 557350"/>
                <a:gd name="connsiteY133" fmla="*/ 228097 h 520784"/>
                <a:gd name="connsiteX134" fmla="*/ 353028 w 557350"/>
                <a:gd name="connsiteY134" fmla="*/ 228426 h 520784"/>
                <a:gd name="connsiteX135" fmla="*/ 353028 w 557350"/>
                <a:gd name="connsiteY135" fmla="*/ 241751 h 520784"/>
                <a:gd name="connsiteX136" fmla="*/ 334581 w 557350"/>
                <a:gd name="connsiteY136" fmla="*/ 241751 h 520784"/>
                <a:gd name="connsiteX137" fmla="*/ 334581 w 557350"/>
                <a:gd name="connsiteY137" fmla="*/ 241761 h 520784"/>
                <a:gd name="connsiteX138" fmla="*/ 334457 w 557350"/>
                <a:gd name="connsiteY138" fmla="*/ 241761 h 520784"/>
                <a:gd name="connsiteX139" fmla="*/ 334457 w 557350"/>
                <a:gd name="connsiteY139" fmla="*/ 241751 h 520784"/>
                <a:gd name="connsiteX140" fmla="*/ 334457 w 557350"/>
                <a:gd name="connsiteY140" fmla="*/ 230481 h 520784"/>
                <a:gd name="connsiteX141" fmla="*/ 337557 w 557350"/>
                <a:gd name="connsiteY141" fmla="*/ 233570 h 520784"/>
                <a:gd name="connsiteX142" fmla="*/ 350699 w 557350"/>
                <a:gd name="connsiteY142" fmla="*/ 233570 h 520784"/>
                <a:gd name="connsiteX143" fmla="*/ 324415 w 557350"/>
                <a:gd name="connsiteY143" fmla="*/ 207332 h 520784"/>
                <a:gd name="connsiteX144" fmla="*/ 337557 w 557350"/>
                <a:gd name="connsiteY144" fmla="*/ 207332 h 520784"/>
                <a:gd name="connsiteX145" fmla="*/ 350699 w 557350"/>
                <a:gd name="connsiteY145" fmla="*/ 220475 h 520784"/>
                <a:gd name="connsiteX146" fmla="*/ 350699 w 557350"/>
                <a:gd name="connsiteY146" fmla="*/ 228097 h 520784"/>
                <a:gd name="connsiteX147" fmla="*/ 334457 w 557350"/>
                <a:gd name="connsiteY147" fmla="*/ 225807 h 520784"/>
                <a:gd name="connsiteX148" fmla="*/ 334457 w 557350"/>
                <a:gd name="connsiteY148" fmla="*/ 230481 h 520784"/>
                <a:gd name="connsiteX149" fmla="*/ 324415 w 557350"/>
                <a:gd name="connsiteY149" fmla="*/ 220475 h 520784"/>
                <a:gd name="connsiteX150" fmla="*/ 324415 w 557350"/>
                <a:gd name="connsiteY150" fmla="*/ 207332 h 520784"/>
                <a:gd name="connsiteX151" fmla="*/ 483304 w 557350"/>
                <a:gd name="connsiteY151" fmla="*/ 204551 h 520784"/>
                <a:gd name="connsiteX152" fmla="*/ 501874 w 557350"/>
                <a:gd name="connsiteY152" fmla="*/ 204551 h 520784"/>
                <a:gd name="connsiteX153" fmla="*/ 501874 w 557350"/>
                <a:gd name="connsiteY153" fmla="*/ 267388 h 520784"/>
                <a:gd name="connsiteX154" fmla="*/ 499046 w 557350"/>
                <a:gd name="connsiteY154" fmla="*/ 265424 h 520784"/>
                <a:gd name="connsiteX155" fmla="*/ 483304 w 557350"/>
                <a:gd name="connsiteY155" fmla="*/ 262208 h 520784"/>
                <a:gd name="connsiteX156" fmla="*/ 371723 w 557350"/>
                <a:gd name="connsiteY156" fmla="*/ 204551 h 520784"/>
                <a:gd name="connsiteX157" fmla="*/ 390273 w 557350"/>
                <a:gd name="connsiteY157" fmla="*/ 204551 h 520784"/>
                <a:gd name="connsiteX158" fmla="*/ 390273 w 557350"/>
                <a:gd name="connsiteY158" fmla="*/ 241751 h 520784"/>
                <a:gd name="connsiteX159" fmla="*/ 371723 w 557350"/>
                <a:gd name="connsiteY159" fmla="*/ 241751 h 520784"/>
                <a:gd name="connsiteX160" fmla="*/ 390273 w 557350"/>
                <a:gd name="connsiteY160" fmla="*/ 186001 h 520784"/>
                <a:gd name="connsiteX161" fmla="*/ 483304 w 557350"/>
                <a:gd name="connsiteY161" fmla="*/ 186001 h 520784"/>
                <a:gd name="connsiteX162" fmla="*/ 483304 w 557350"/>
                <a:gd name="connsiteY162" fmla="*/ 204551 h 520784"/>
                <a:gd name="connsiteX163" fmla="*/ 390273 w 557350"/>
                <a:gd name="connsiteY163" fmla="*/ 204551 h 520784"/>
                <a:gd name="connsiteX164" fmla="*/ 483304 w 557350"/>
                <a:gd name="connsiteY164" fmla="*/ 185999 h 520784"/>
                <a:gd name="connsiteX165" fmla="*/ 501874 w 557350"/>
                <a:gd name="connsiteY165" fmla="*/ 185999 h 520784"/>
                <a:gd name="connsiteX166" fmla="*/ 501874 w 557350"/>
                <a:gd name="connsiteY166" fmla="*/ 186001 h 520784"/>
                <a:gd name="connsiteX167" fmla="*/ 483304 w 557350"/>
                <a:gd name="connsiteY167" fmla="*/ 186001 h 520784"/>
                <a:gd name="connsiteX168" fmla="*/ 223220 w 557350"/>
                <a:gd name="connsiteY168" fmla="*/ 111600 h 520784"/>
                <a:gd name="connsiteX169" fmla="*/ 393745 w 557350"/>
                <a:gd name="connsiteY169" fmla="*/ 111600 h 520784"/>
                <a:gd name="connsiteX170" fmla="*/ 390695 w 557350"/>
                <a:gd name="connsiteY170" fmla="*/ 113571 h 520784"/>
                <a:gd name="connsiteX171" fmla="*/ 390695 w 557350"/>
                <a:gd name="connsiteY171" fmla="*/ 130030 h 520784"/>
                <a:gd name="connsiteX172" fmla="*/ 390551 w 557350"/>
                <a:gd name="connsiteY172" fmla="*/ 130174 h 520784"/>
                <a:gd name="connsiteX173" fmla="*/ 223330 w 557350"/>
                <a:gd name="connsiteY173" fmla="*/ 130174 h 520784"/>
                <a:gd name="connsiteX174" fmla="*/ 223330 w 557350"/>
                <a:gd name="connsiteY174" fmla="*/ 111666 h 520784"/>
                <a:gd name="connsiteX175" fmla="*/ 223220 w 557350"/>
                <a:gd name="connsiteY175" fmla="*/ 111620 h 520784"/>
                <a:gd name="connsiteX176" fmla="*/ 381600 w 557350"/>
                <a:gd name="connsiteY176" fmla="*/ 0 h 520784"/>
                <a:gd name="connsiteX177" fmla="*/ 444784 w 557350"/>
                <a:gd name="connsiteY177" fmla="*/ 65285 h 520784"/>
                <a:gd name="connsiteX178" fmla="*/ 390695 w 557350"/>
                <a:gd name="connsiteY178" fmla="*/ 130332 h 520784"/>
                <a:gd name="connsiteX179" fmla="*/ 390695 w 557350"/>
                <a:gd name="connsiteY179" fmla="*/ 130030 h 520784"/>
                <a:gd name="connsiteX180" fmla="*/ 409122 w 557350"/>
                <a:gd name="connsiteY180" fmla="*/ 111600 h 520784"/>
                <a:gd name="connsiteX181" fmla="*/ 393745 w 557350"/>
                <a:gd name="connsiteY181" fmla="*/ 111600 h 520784"/>
                <a:gd name="connsiteX182" fmla="*/ 416698 w 557350"/>
                <a:gd name="connsiteY182" fmla="*/ 96767 h 520784"/>
                <a:gd name="connsiteX183" fmla="*/ 427881 w 557350"/>
                <a:gd name="connsiteY183" fmla="*/ 65285 h 520784"/>
                <a:gd name="connsiteX184" fmla="*/ 381648 w 557350"/>
                <a:gd name="connsiteY184" fmla="*/ 18809 h 520784"/>
                <a:gd name="connsiteX185" fmla="*/ 343794 w 557350"/>
                <a:gd name="connsiteY185" fmla="*/ 38761 h 520784"/>
                <a:gd name="connsiteX186" fmla="*/ 333367 w 557350"/>
                <a:gd name="connsiteY186" fmla="*/ 53666 h 520784"/>
                <a:gd name="connsiteX187" fmla="*/ 318226 w 557350"/>
                <a:gd name="connsiteY187" fmla="*/ 43571 h 520784"/>
                <a:gd name="connsiteX188" fmla="*/ 297656 w 557350"/>
                <a:gd name="connsiteY188" fmla="*/ 37333 h 520784"/>
                <a:gd name="connsiteX189" fmla="*/ 261517 w 557350"/>
                <a:gd name="connsiteY189" fmla="*/ 66142 h 520784"/>
                <a:gd name="connsiteX190" fmla="*/ 259660 w 557350"/>
                <a:gd name="connsiteY190" fmla="*/ 74523 h 520784"/>
                <a:gd name="connsiteX191" fmla="*/ 223330 w 557350"/>
                <a:gd name="connsiteY191" fmla="*/ 74523 h 520784"/>
                <a:gd name="connsiteX192" fmla="*/ 204761 w 557350"/>
                <a:gd name="connsiteY192" fmla="*/ 93095 h 520784"/>
                <a:gd name="connsiteX193" fmla="*/ 210189 w 557350"/>
                <a:gd name="connsiteY193" fmla="*/ 106220 h 520784"/>
                <a:gd name="connsiteX194" fmla="*/ 223220 w 557350"/>
                <a:gd name="connsiteY194" fmla="*/ 111620 h 520784"/>
                <a:gd name="connsiteX195" fmla="*/ 223220 w 557350"/>
                <a:gd name="connsiteY195" fmla="*/ 130174 h 520784"/>
                <a:gd name="connsiteX196" fmla="*/ 223330 w 557350"/>
                <a:gd name="connsiteY196" fmla="*/ 130174 h 520784"/>
                <a:gd name="connsiteX197" fmla="*/ 223330 w 557350"/>
                <a:gd name="connsiteY197" fmla="*/ 130237 h 520784"/>
                <a:gd name="connsiteX198" fmla="*/ 187905 w 557350"/>
                <a:gd name="connsiteY198" fmla="*/ 93047 h 520784"/>
                <a:gd name="connsiteX199" fmla="*/ 223330 w 557350"/>
                <a:gd name="connsiteY199" fmla="*/ 55809 h 520784"/>
                <a:gd name="connsiteX200" fmla="*/ 243471 w 557350"/>
                <a:gd name="connsiteY200" fmla="*/ 61761 h 520784"/>
                <a:gd name="connsiteX201" fmla="*/ 297656 w 557350"/>
                <a:gd name="connsiteY201" fmla="*/ 18619 h 520784"/>
                <a:gd name="connsiteX202" fmla="*/ 328510 w 557350"/>
                <a:gd name="connsiteY202" fmla="*/ 27952 h 520784"/>
                <a:gd name="connsiteX203" fmla="*/ 381600 w 557350"/>
                <a:gd name="connsiteY203" fmla="*/ 0 h 520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</a:cxnLst>
              <a:rect l="l" t="t" r="r" b="b"/>
              <a:pathLst>
                <a:path w="557350" h="520784">
                  <a:moveTo>
                    <a:pt x="423569" y="375430"/>
                  </a:moveTo>
                  <a:lnTo>
                    <a:pt x="436403" y="377146"/>
                  </a:lnTo>
                  <a:lnTo>
                    <a:pt x="448635" y="385389"/>
                  </a:lnTo>
                  <a:cubicBezTo>
                    <a:pt x="456426" y="388683"/>
                    <a:pt x="464989" y="390505"/>
                    <a:pt x="473975" y="390505"/>
                  </a:cubicBezTo>
                  <a:lnTo>
                    <a:pt x="491590" y="386909"/>
                  </a:lnTo>
                  <a:lnTo>
                    <a:pt x="517453" y="394490"/>
                  </a:lnTo>
                  <a:cubicBezTo>
                    <a:pt x="540115" y="402880"/>
                    <a:pt x="553168" y="410881"/>
                    <a:pt x="553692" y="411214"/>
                  </a:cubicBezTo>
                  <a:cubicBezTo>
                    <a:pt x="553739" y="411214"/>
                    <a:pt x="553739" y="411262"/>
                    <a:pt x="553787" y="411310"/>
                  </a:cubicBezTo>
                  <a:cubicBezTo>
                    <a:pt x="554168" y="411548"/>
                    <a:pt x="554406" y="411881"/>
                    <a:pt x="554692" y="412119"/>
                  </a:cubicBezTo>
                  <a:cubicBezTo>
                    <a:pt x="555311" y="412643"/>
                    <a:pt x="556025" y="413072"/>
                    <a:pt x="556311" y="413691"/>
                  </a:cubicBezTo>
                  <a:cubicBezTo>
                    <a:pt x="560501" y="423216"/>
                    <a:pt x="550692" y="426931"/>
                    <a:pt x="550454" y="427122"/>
                  </a:cubicBezTo>
                  <a:cubicBezTo>
                    <a:pt x="470979" y="442219"/>
                    <a:pt x="369314" y="518325"/>
                    <a:pt x="368314" y="519039"/>
                  </a:cubicBezTo>
                  <a:cubicBezTo>
                    <a:pt x="366647" y="520230"/>
                    <a:pt x="364695" y="520087"/>
                    <a:pt x="362790" y="520087"/>
                  </a:cubicBezTo>
                  <a:cubicBezTo>
                    <a:pt x="359980" y="520087"/>
                    <a:pt x="357171" y="519516"/>
                    <a:pt x="355361" y="517039"/>
                  </a:cubicBezTo>
                  <a:cubicBezTo>
                    <a:pt x="352266" y="512943"/>
                    <a:pt x="353123" y="507133"/>
                    <a:pt x="357266" y="504037"/>
                  </a:cubicBezTo>
                  <a:cubicBezTo>
                    <a:pt x="360695" y="501465"/>
                    <a:pt x="427932" y="451935"/>
                    <a:pt x="497788" y="424645"/>
                  </a:cubicBezTo>
                  <a:cubicBezTo>
                    <a:pt x="378932" y="428931"/>
                    <a:pt x="258125" y="517944"/>
                    <a:pt x="256696" y="518944"/>
                  </a:cubicBezTo>
                  <a:cubicBezTo>
                    <a:pt x="252553" y="521992"/>
                    <a:pt x="246792" y="521183"/>
                    <a:pt x="243696" y="517039"/>
                  </a:cubicBezTo>
                  <a:cubicBezTo>
                    <a:pt x="240649" y="512943"/>
                    <a:pt x="241506" y="507133"/>
                    <a:pt x="245601" y="504037"/>
                  </a:cubicBezTo>
                  <a:cubicBezTo>
                    <a:pt x="251411" y="499751"/>
                    <a:pt x="372266" y="410786"/>
                    <a:pt x="496026" y="406023"/>
                  </a:cubicBezTo>
                  <a:cubicBezTo>
                    <a:pt x="427027" y="383925"/>
                    <a:pt x="291791" y="370447"/>
                    <a:pt x="146174" y="517992"/>
                  </a:cubicBezTo>
                  <a:cubicBezTo>
                    <a:pt x="144365" y="519897"/>
                    <a:pt x="137412" y="521802"/>
                    <a:pt x="133031" y="518135"/>
                  </a:cubicBezTo>
                  <a:cubicBezTo>
                    <a:pt x="129079" y="514848"/>
                    <a:pt x="129317" y="508657"/>
                    <a:pt x="132984" y="504990"/>
                  </a:cubicBezTo>
                  <a:lnTo>
                    <a:pt x="144529" y="494340"/>
                  </a:lnTo>
                  <a:lnTo>
                    <a:pt x="152360" y="499603"/>
                  </a:lnTo>
                  <a:cubicBezTo>
                    <a:pt x="154027" y="500937"/>
                    <a:pt x="156027" y="501556"/>
                    <a:pt x="158075" y="501556"/>
                  </a:cubicBezTo>
                  <a:cubicBezTo>
                    <a:pt x="160885" y="501556"/>
                    <a:pt x="163552" y="500318"/>
                    <a:pt x="165410" y="498079"/>
                  </a:cubicBezTo>
                  <a:cubicBezTo>
                    <a:pt x="168600" y="494031"/>
                    <a:pt x="167838" y="488172"/>
                    <a:pt x="163790" y="485077"/>
                  </a:cubicBezTo>
                  <a:lnTo>
                    <a:pt x="158470" y="481480"/>
                  </a:lnTo>
                  <a:lnTo>
                    <a:pt x="173289" y="467811"/>
                  </a:lnTo>
                  <a:lnTo>
                    <a:pt x="189440" y="455684"/>
                  </a:lnTo>
                  <a:lnTo>
                    <a:pt x="201414" y="459833"/>
                  </a:lnTo>
                  <a:lnTo>
                    <a:pt x="211844" y="444259"/>
                  </a:lnTo>
                  <a:lnTo>
                    <a:pt x="207174" y="442369"/>
                  </a:lnTo>
                  <a:lnTo>
                    <a:pt x="213003" y="437992"/>
                  </a:lnTo>
                  <a:lnTo>
                    <a:pt x="273797" y="406005"/>
                  </a:lnTo>
                  <a:lnTo>
                    <a:pt x="285615" y="408632"/>
                  </a:lnTo>
                  <a:cubicBezTo>
                    <a:pt x="290521" y="410251"/>
                    <a:pt x="295664" y="407346"/>
                    <a:pt x="297140" y="402440"/>
                  </a:cubicBezTo>
                  <a:lnTo>
                    <a:pt x="294008" y="396514"/>
                  </a:lnTo>
                  <a:lnTo>
                    <a:pt x="327494" y="387527"/>
                  </a:lnTo>
                  <a:lnTo>
                    <a:pt x="334533" y="390552"/>
                  </a:lnTo>
                  <a:cubicBezTo>
                    <a:pt x="344792" y="390552"/>
                    <a:pt x="354088" y="386385"/>
                    <a:pt x="360818" y="379652"/>
                  </a:cubicBezTo>
                  <a:lnTo>
                    <a:pt x="361241" y="378633"/>
                  </a:lnTo>
                  <a:close/>
                  <a:moveTo>
                    <a:pt x="172339" y="372237"/>
                  </a:moveTo>
                  <a:cubicBezTo>
                    <a:pt x="207233" y="373083"/>
                    <a:pt x="246967" y="378352"/>
                    <a:pt x="290997" y="390819"/>
                  </a:cubicBezTo>
                  <a:lnTo>
                    <a:pt x="294008" y="396514"/>
                  </a:lnTo>
                  <a:lnTo>
                    <a:pt x="289568" y="397706"/>
                  </a:lnTo>
                  <a:lnTo>
                    <a:pt x="273797" y="406005"/>
                  </a:lnTo>
                  <a:lnTo>
                    <a:pt x="211542" y="392163"/>
                  </a:lnTo>
                  <a:cubicBezTo>
                    <a:pt x="141073" y="383299"/>
                    <a:pt x="83102" y="394891"/>
                    <a:pt x="52776" y="405679"/>
                  </a:cubicBezTo>
                  <a:cubicBezTo>
                    <a:pt x="79994" y="405536"/>
                    <a:pt x="118088" y="409439"/>
                    <a:pt x="163764" y="424802"/>
                  </a:cubicBezTo>
                  <a:lnTo>
                    <a:pt x="207174" y="442369"/>
                  </a:lnTo>
                  <a:lnTo>
                    <a:pt x="189440" y="455684"/>
                  </a:lnTo>
                  <a:lnTo>
                    <a:pt x="122529" y="432500"/>
                  </a:lnTo>
                  <a:cubicBezTo>
                    <a:pt x="98949" y="427124"/>
                    <a:pt x="78351" y="424969"/>
                    <a:pt x="61539" y="424493"/>
                  </a:cubicBezTo>
                  <a:cubicBezTo>
                    <a:pt x="74708" y="429780"/>
                    <a:pt x="90079" y="436995"/>
                    <a:pt x="107253" y="446854"/>
                  </a:cubicBezTo>
                  <a:lnTo>
                    <a:pt x="158470" y="481480"/>
                  </a:lnTo>
                  <a:lnTo>
                    <a:pt x="144529" y="494340"/>
                  </a:lnTo>
                  <a:lnTo>
                    <a:pt x="94512" y="460729"/>
                  </a:lnTo>
                  <a:cubicBezTo>
                    <a:pt x="42385" y="431187"/>
                    <a:pt x="8997" y="427231"/>
                    <a:pt x="8533" y="427160"/>
                  </a:cubicBezTo>
                  <a:cubicBezTo>
                    <a:pt x="4008" y="426779"/>
                    <a:pt x="436" y="424731"/>
                    <a:pt x="8" y="420254"/>
                  </a:cubicBezTo>
                  <a:cubicBezTo>
                    <a:pt x="-40" y="419539"/>
                    <a:pt x="151" y="418777"/>
                    <a:pt x="246" y="417967"/>
                  </a:cubicBezTo>
                  <a:cubicBezTo>
                    <a:pt x="-278" y="414729"/>
                    <a:pt x="865" y="411252"/>
                    <a:pt x="3675" y="409108"/>
                  </a:cubicBezTo>
                  <a:cubicBezTo>
                    <a:pt x="6532" y="406965"/>
                    <a:pt x="67656" y="369698"/>
                    <a:pt x="172339" y="372237"/>
                  </a:cubicBezTo>
                  <a:close/>
                  <a:moveTo>
                    <a:pt x="364024" y="334775"/>
                  </a:moveTo>
                  <a:lnTo>
                    <a:pt x="410742" y="334775"/>
                  </a:lnTo>
                  <a:lnTo>
                    <a:pt x="413969" y="350744"/>
                  </a:lnTo>
                  <a:lnTo>
                    <a:pt x="415729" y="353351"/>
                  </a:lnTo>
                  <a:lnTo>
                    <a:pt x="371711" y="353351"/>
                  </a:lnTo>
                  <a:close/>
                  <a:moveTo>
                    <a:pt x="334533" y="334737"/>
                  </a:moveTo>
                  <a:lnTo>
                    <a:pt x="334581" y="334757"/>
                  </a:lnTo>
                  <a:lnTo>
                    <a:pt x="334581" y="334775"/>
                  </a:lnTo>
                  <a:lnTo>
                    <a:pt x="334442" y="334775"/>
                  </a:lnTo>
                  <a:close/>
                  <a:moveTo>
                    <a:pt x="334581" y="316184"/>
                  </a:moveTo>
                  <a:lnTo>
                    <a:pt x="360818" y="327028"/>
                  </a:lnTo>
                  <a:lnTo>
                    <a:pt x="364024" y="334775"/>
                  </a:lnTo>
                  <a:lnTo>
                    <a:pt x="353381" y="334775"/>
                  </a:lnTo>
                  <a:lnTo>
                    <a:pt x="353381" y="353351"/>
                  </a:lnTo>
                  <a:lnTo>
                    <a:pt x="371711" y="353351"/>
                  </a:lnTo>
                  <a:lnTo>
                    <a:pt x="371714" y="353358"/>
                  </a:lnTo>
                  <a:lnTo>
                    <a:pt x="361241" y="378633"/>
                  </a:lnTo>
                  <a:lnTo>
                    <a:pt x="360487" y="378671"/>
                  </a:lnTo>
                  <a:lnTo>
                    <a:pt x="327494" y="387527"/>
                  </a:lnTo>
                  <a:lnTo>
                    <a:pt x="309176" y="379652"/>
                  </a:lnTo>
                  <a:cubicBezTo>
                    <a:pt x="302910" y="372920"/>
                    <a:pt x="299208" y="363621"/>
                    <a:pt x="299208" y="353358"/>
                  </a:cubicBezTo>
                  <a:cubicBezTo>
                    <a:pt x="299208" y="343096"/>
                    <a:pt x="302910" y="333797"/>
                    <a:pt x="309176" y="327064"/>
                  </a:cubicBezTo>
                  <a:lnTo>
                    <a:pt x="315972" y="324142"/>
                  </a:lnTo>
                  <a:lnTo>
                    <a:pt x="315972" y="334775"/>
                  </a:lnTo>
                  <a:lnTo>
                    <a:pt x="334442" y="334775"/>
                  </a:lnTo>
                  <a:lnTo>
                    <a:pt x="321405" y="340184"/>
                  </a:lnTo>
                  <a:cubicBezTo>
                    <a:pt x="318037" y="343548"/>
                    <a:pt x="315942" y="348191"/>
                    <a:pt x="315918" y="353311"/>
                  </a:cubicBezTo>
                  <a:cubicBezTo>
                    <a:pt x="315918" y="363550"/>
                    <a:pt x="324297" y="371884"/>
                    <a:pt x="334533" y="371884"/>
                  </a:cubicBezTo>
                  <a:cubicBezTo>
                    <a:pt x="344768" y="371884"/>
                    <a:pt x="353100" y="363597"/>
                    <a:pt x="353100" y="353311"/>
                  </a:cubicBezTo>
                  <a:cubicBezTo>
                    <a:pt x="353100" y="348191"/>
                    <a:pt x="351017" y="343548"/>
                    <a:pt x="347655" y="340184"/>
                  </a:cubicBezTo>
                  <a:lnTo>
                    <a:pt x="334581" y="334757"/>
                  </a:lnTo>
                  <a:close/>
                  <a:moveTo>
                    <a:pt x="473975" y="278970"/>
                  </a:moveTo>
                  <a:cubicBezTo>
                    <a:pt x="448315" y="278970"/>
                    <a:pt x="427510" y="299782"/>
                    <a:pt x="427510" y="325451"/>
                  </a:cubicBezTo>
                  <a:cubicBezTo>
                    <a:pt x="427510" y="351120"/>
                    <a:pt x="448315" y="371931"/>
                    <a:pt x="473975" y="371931"/>
                  </a:cubicBezTo>
                  <a:cubicBezTo>
                    <a:pt x="499635" y="371931"/>
                    <a:pt x="520440" y="351120"/>
                    <a:pt x="520440" y="325451"/>
                  </a:cubicBezTo>
                  <a:cubicBezTo>
                    <a:pt x="520440" y="299782"/>
                    <a:pt x="499635" y="278970"/>
                    <a:pt x="473975" y="278970"/>
                  </a:cubicBezTo>
                  <a:close/>
                  <a:moveTo>
                    <a:pt x="315972" y="260401"/>
                  </a:moveTo>
                  <a:lnTo>
                    <a:pt x="334581" y="260401"/>
                  </a:lnTo>
                  <a:lnTo>
                    <a:pt x="334581" y="316184"/>
                  </a:lnTo>
                  <a:lnTo>
                    <a:pt x="334533" y="316164"/>
                  </a:lnTo>
                  <a:lnTo>
                    <a:pt x="315972" y="324142"/>
                  </a:lnTo>
                  <a:close/>
                  <a:moveTo>
                    <a:pt x="473975" y="260302"/>
                  </a:moveTo>
                  <a:lnTo>
                    <a:pt x="483304" y="262208"/>
                  </a:lnTo>
                  <a:lnTo>
                    <a:pt x="483304" y="278951"/>
                  </a:lnTo>
                  <a:lnTo>
                    <a:pt x="501874" y="278951"/>
                  </a:lnTo>
                  <a:lnTo>
                    <a:pt x="501874" y="267388"/>
                  </a:lnTo>
                  <a:lnTo>
                    <a:pt x="519154" y="279387"/>
                  </a:lnTo>
                  <a:cubicBezTo>
                    <a:pt x="530509" y="291174"/>
                    <a:pt x="537364" y="307449"/>
                    <a:pt x="537340" y="325403"/>
                  </a:cubicBezTo>
                  <a:cubicBezTo>
                    <a:pt x="537340" y="352370"/>
                    <a:pt x="521916" y="375506"/>
                    <a:pt x="499040" y="385389"/>
                  </a:cubicBezTo>
                  <a:lnTo>
                    <a:pt x="491590" y="386909"/>
                  </a:lnTo>
                  <a:lnTo>
                    <a:pt x="476621" y="382522"/>
                  </a:lnTo>
                  <a:lnTo>
                    <a:pt x="436403" y="377146"/>
                  </a:lnTo>
                  <a:lnTo>
                    <a:pt x="427933" y="371437"/>
                  </a:lnTo>
                  <a:lnTo>
                    <a:pt x="415729" y="353351"/>
                  </a:lnTo>
                  <a:lnTo>
                    <a:pt x="427771" y="353351"/>
                  </a:lnTo>
                  <a:lnTo>
                    <a:pt x="427771" y="334775"/>
                  </a:lnTo>
                  <a:lnTo>
                    <a:pt x="410742" y="334775"/>
                  </a:lnTo>
                  <a:lnTo>
                    <a:pt x="408848" y="325403"/>
                  </a:lnTo>
                  <a:cubicBezTo>
                    <a:pt x="408848" y="289447"/>
                    <a:pt x="438031" y="260302"/>
                    <a:pt x="473975" y="260302"/>
                  </a:cubicBezTo>
                  <a:close/>
                  <a:moveTo>
                    <a:pt x="390273" y="241751"/>
                  </a:moveTo>
                  <a:lnTo>
                    <a:pt x="390372" y="241751"/>
                  </a:lnTo>
                  <a:lnTo>
                    <a:pt x="390372" y="260401"/>
                  </a:lnTo>
                  <a:lnTo>
                    <a:pt x="390273" y="260401"/>
                  </a:lnTo>
                  <a:close/>
                  <a:moveTo>
                    <a:pt x="353028" y="241751"/>
                  </a:moveTo>
                  <a:lnTo>
                    <a:pt x="371723" y="241751"/>
                  </a:lnTo>
                  <a:lnTo>
                    <a:pt x="371723" y="260401"/>
                  </a:lnTo>
                  <a:lnTo>
                    <a:pt x="334581" y="260401"/>
                  </a:lnTo>
                  <a:lnTo>
                    <a:pt x="334581" y="241761"/>
                  </a:lnTo>
                  <a:lnTo>
                    <a:pt x="353028" y="241761"/>
                  </a:lnTo>
                  <a:close/>
                  <a:moveTo>
                    <a:pt x="350699" y="228097"/>
                  </a:moveTo>
                  <a:lnTo>
                    <a:pt x="353028" y="228426"/>
                  </a:lnTo>
                  <a:lnTo>
                    <a:pt x="353028" y="241751"/>
                  </a:lnTo>
                  <a:lnTo>
                    <a:pt x="334581" y="241751"/>
                  </a:lnTo>
                  <a:lnTo>
                    <a:pt x="334581" y="241761"/>
                  </a:lnTo>
                  <a:lnTo>
                    <a:pt x="334457" y="241761"/>
                  </a:lnTo>
                  <a:lnTo>
                    <a:pt x="334457" y="241751"/>
                  </a:lnTo>
                  <a:lnTo>
                    <a:pt x="334457" y="230481"/>
                  </a:lnTo>
                  <a:lnTo>
                    <a:pt x="337557" y="233570"/>
                  </a:lnTo>
                  <a:cubicBezTo>
                    <a:pt x="341176" y="237237"/>
                    <a:pt x="347080" y="237237"/>
                    <a:pt x="350699" y="233570"/>
                  </a:cubicBezTo>
                  <a:close/>
                  <a:moveTo>
                    <a:pt x="324415" y="207332"/>
                  </a:moveTo>
                  <a:cubicBezTo>
                    <a:pt x="328034" y="203618"/>
                    <a:pt x="333938" y="203618"/>
                    <a:pt x="337557" y="207332"/>
                  </a:cubicBezTo>
                  <a:lnTo>
                    <a:pt x="350699" y="220475"/>
                  </a:lnTo>
                  <a:lnTo>
                    <a:pt x="350699" y="228097"/>
                  </a:lnTo>
                  <a:lnTo>
                    <a:pt x="334457" y="225807"/>
                  </a:lnTo>
                  <a:lnTo>
                    <a:pt x="334457" y="230481"/>
                  </a:lnTo>
                  <a:lnTo>
                    <a:pt x="324415" y="220475"/>
                  </a:lnTo>
                  <a:cubicBezTo>
                    <a:pt x="320749" y="216761"/>
                    <a:pt x="320749" y="210951"/>
                    <a:pt x="324415" y="207332"/>
                  </a:cubicBezTo>
                  <a:close/>
                  <a:moveTo>
                    <a:pt x="483304" y="204551"/>
                  </a:moveTo>
                  <a:lnTo>
                    <a:pt x="501874" y="204551"/>
                  </a:lnTo>
                  <a:lnTo>
                    <a:pt x="501874" y="267388"/>
                  </a:lnTo>
                  <a:lnTo>
                    <a:pt x="499046" y="265424"/>
                  </a:lnTo>
                  <a:lnTo>
                    <a:pt x="483304" y="262208"/>
                  </a:lnTo>
                  <a:close/>
                  <a:moveTo>
                    <a:pt x="371723" y="204551"/>
                  </a:moveTo>
                  <a:lnTo>
                    <a:pt x="390273" y="204551"/>
                  </a:lnTo>
                  <a:lnTo>
                    <a:pt x="390273" y="241751"/>
                  </a:lnTo>
                  <a:lnTo>
                    <a:pt x="371723" y="241751"/>
                  </a:lnTo>
                  <a:close/>
                  <a:moveTo>
                    <a:pt x="390273" y="186001"/>
                  </a:moveTo>
                  <a:lnTo>
                    <a:pt x="483304" y="186001"/>
                  </a:lnTo>
                  <a:lnTo>
                    <a:pt x="483304" y="204551"/>
                  </a:lnTo>
                  <a:lnTo>
                    <a:pt x="390273" y="204551"/>
                  </a:lnTo>
                  <a:close/>
                  <a:moveTo>
                    <a:pt x="483304" y="185999"/>
                  </a:moveTo>
                  <a:lnTo>
                    <a:pt x="501874" y="185999"/>
                  </a:lnTo>
                  <a:lnTo>
                    <a:pt x="501874" y="186001"/>
                  </a:lnTo>
                  <a:lnTo>
                    <a:pt x="483304" y="186001"/>
                  </a:lnTo>
                  <a:close/>
                  <a:moveTo>
                    <a:pt x="223220" y="111600"/>
                  </a:moveTo>
                  <a:lnTo>
                    <a:pt x="393745" y="111600"/>
                  </a:lnTo>
                  <a:lnTo>
                    <a:pt x="390695" y="113571"/>
                  </a:lnTo>
                  <a:lnTo>
                    <a:pt x="390695" y="130030"/>
                  </a:lnTo>
                  <a:lnTo>
                    <a:pt x="390551" y="130174"/>
                  </a:lnTo>
                  <a:lnTo>
                    <a:pt x="223330" y="130174"/>
                  </a:lnTo>
                  <a:lnTo>
                    <a:pt x="223330" y="111666"/>
                  </a:lnTo>
                  <a:lnTo>
                    <a:pt x="223220" y="111620"/>
                  </a:lnTo>
                  <a:close/>
                  <a:moveTo>
                    <a:pt x="381600" y="0"/>
                  </a:moveTo>
                  <a:cubicBezTo>
                    <a:pt x="417359" y="0"/>
                    <a:pt x="444689" y="29142"/>
                    <a:pt x="444784" y="65285"/>
                  </a:cubicBezTo>
                  <a:cubicBezTo>
                    <a:pt x="444784" y="98142"/>
                    <a:pt x="422168" y="125952"/>
                    <a:pt x="390695" y="130332"/>
                  </a:cubicBezTo>
                  <a:lnTo>
                    <a:pt x="390695" y="130030"/>
                  </a:lnTo>
                  <a:lnTo>
                    <a:pt x="409122" y="111600"/>
                  </a:lnTo>
                  <a:lnTo>
                    <a:pt x="393745" y="111600"/>
                  </a:lnTo>
                  <a:lnTo>
                    <a:pt x="416698" y="96767"/>
                  </a:lnTo>
                  <a:cubicBezTo>
                    <a:pt x="423525" y="87868"/>
                    <a:pt x="427881" y="76523"/>
                    <a:pt x="427881" y="65285"/>
                  </a:cubicBezTo>
                  <a:cubicBezTo>
                    <a:pt x="427881" y="39619"/>
                    <a:pt x="407169" y="18809"/>
                    <a:pt x="381648" y="18809"/>
                  </a:cubicBezTo>
                  <a:cubicBezTo>
                    <a:pt x="366602" y="18809"/>
                    <a:pt x="352508" y="26238"/>
                    <a:pt x="343794" y="38761"/>
                  </a:cubicBezTo>
                  <a:lnTo>
                    <a:pt x="333367" y="53666"/>
                  </a:lnTo>
                  <a:lnTo>
                    <a:pt x="318226" y="43571"/>
                  </a:lnTo>
                  <a:cubicBezTo>
                    <a:pt x="312083" y="39476"/>
                    <a:pt x="304989" y="37333"/>
                    <a:pt x="297656" y="37333"/>
                  </a:cubicBezTo>
                  <a:cubicBezTo>
                    <a:pt x="280277" y="37333"/>
                    <a:pt x="265469" y="49142"/>
                    <a:pt x="261517" y="66142"/>
                  </a:cubicBezTo>
                  <a:lnTo>
                    <a:pt x="259660" y="74523"/>
                  </a:lnTo>
                  <a:lnTo>
                    <a:pt x="223330" y="74523"/>
                  </a:lnTo>
                  <a:cubicBezTo>
                    <a:pt x="213093" y="74523"/>
                    <a:pt x="204761" y="82856"/>
                    <a:pt x="204761" y="93095"/>
                  </a:cubicBezTo>
                  <a:cubicBezTo>
                    <a:pt x="204761" y="98214"/>
                    <a:pt x="206832" y="102857"/>
                    <a:pt x="210189" y="106220"/>
                  </a:cubicBezTo>
                  <a:lnTo>
                    <a:pt x="223220" y="111620"/>
                  </a:lnTo>
                  <a:lnTo>
                    <a:pt x="223220" y="130174"/>
                  </a:lnTo>
                  <a:lnTo>
                    <a:pt x="223330" y="130174"/>
                  </a:lnTo>
                  <a:lnTo>
                    <a:pt x="223330" y="130237"/>
                  </a:lnTo>
                  <a:cubicBezTo>
                    <a:pt x="202713" y="130237"/>
                    <a:pt x="187905" y="113571"/>
                    <a:pt x="187905" y="93047"/>
                  </a:cubicBezTo>
                  <a:cubicBezTo>
                    <a:pt x="187905" y="72476"/>
                    <a:pt x="202808" y="55809"/>
                    <a:pt x="223330" y="55809"/>
                  </a:cubicBezTo>
                  <a:cubicBezTo>
                    <a:pt x="230710" y="55809"/>
                    <a:pt x="237614" y="57999"/>
                    <a:pt x="243471" y="61761"/>
                  </a:cubicBezTo>
                  <a:cubicBezTo>
                    <a:pt x="249185" y="37047"/>
                    <a:pt x="271183" y="18619"/>
                    <a:pt x="297656" y="18619"/>
                  </a:cubicBezTo>
                  <a:cubicBezTo>
                    <a:pt x="308655" y="18619"/>
                    <a:pt x="319368" y="21857"/>
                    <a:pt x="328510" y="27952"/>
                  </a:cubicBezTo>
                  <a:cubicBezTo>
                    <a:pt x="340176" y="11047"/>
                    <a:pt x="359555" y="0"/>
                    <a:pt x="38160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 panose="00020600040101010101" charset="-122"/>
                <a:ea typeface="OPPOSans R" panose="00020600040101010101" charset="-122"/>
                <a:cs typeface="+mn-cs"/>
              </a:endParaRPr>
            </a:p>
          </p:txBody>
        </p:sp>
        <p:sp>
          <p:nvSpPr>
            <p:cNvPr id="22" name="PA-矩形 9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gray">
            <a:xfrm>
              <a:off x="2004902" y="2341520"/>
              <a:ext cx="1927018" cy="369332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vert="horz" wrap="square" lIns="0" tIns="0" rIns="0" bIns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在此输入标题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238554" y="3357231"/>
            <a:ext cx="9714892" cy="613566"/>
            <a:chOff x="1143608" y="3405138"/>
            <a:chExt cx="9714892" cy="613566"/>
          </a:xfrm>
        </p:grpSpPr>
        <p:sp>
          <p:nvSpPr>
            <p:cNvPr id="29" name="iconfont-11240-5314373"/>
            <p:cNvSpPr/>
            <p:nvPr>
              <p:custDataLst>
                <p:tags r:id="rId7"/>
              </p:custDataLst>
            </p:nvPr>
          </p:nvSpPr>
          <p:spPr>
            <a:xfrm>
              <a:off x="1143608" y="3427336"/>
              <a:ext cx="609685" cy="569170"/>
            </a:xfrm>
            <a:custGeom>
              <a:avLst/>
              <a:gdLst>
                <a:gd name="connsiteX0" fmla="*/ 58668 w 586671"/>
                <a:gd name="connsiteY0" fmla="*/ 348289 h 547685"/>
                <a:gd name="connsiteX1" fmla="*/ 68472 w 586671"/>
                <a:gd name="connsiteY1" fmla="*/ 351963 h 547685"/>
                <a:gd name="connsiteX2" fmla="*/ 78152 w 586671"/>
                <a:gd name="connsiteY2" fmla="*/ 348332 h 547685"/>
                <a:gd name="connsiteX3" fmla="*/ 78152 w 586671"/>
                <a:gd name="connsiteY3" fmla="*/ 449873 h 547685"/>
                <a:gd name="connsiteX4" fmla="*/ 58627 w 586671"/>
                <a:gd name="connsiteY4" fmla="*/ 449873 h 547685"/>
                <a:gd name="connsiteX5" fmla="*/ 341653 w 586671"/>
                <a:gd name="connsiteY5" fmla="*/ 277118 h 547685"/>
                <a:gd name="connsiteX6" fmla="*/ 116347 w 586671"/>
                <a:gd name="connsiteY6" fmla="*/ 528066 h 547685"/>
                <a:gd name="connsiteX7" fmla="*/ 201307 w 586671"/>
                <a:gd name="connsiteY7" fmla="*/ 528066 h 547685"/>
                <a:gd name="connsiteX8" fmla="*/ 341653 w 586671"/>
                <a:gd name="connsiteY8" fmla="*/ 277118 h 547685"/>
                <a:gd name="connsiteX9" fmla="*/ 528014 w 586671"/>
                <a:gd name="connsiteY9" fmla="*/ 250662 h 547685"/>
                <a:gd name="connsiteX10" fmla="*/ 537810 w 586671"/>
                <a:gd name="connsiteY10" fmla="*/ 254247 h 547685"/>
                <a:gd name="connsiteX11" fmla="*/ 547586 w 586671"/>
                <a:gd name="connsiteY11" fmla="*/ 250695 h 547685"/>
                <a:gd name="connsiteX12" fmla="*/ 547586 w 586671"/>
                <a:gd name="connsiteY12" fmla="*/ 332538 h 547685"/>
                <a:gd name="connsiteX13" fmla="*/ 528014 w 586671"/>
                <a:gd name="connsiteY13" fmla="*/ 332538 h 547685"/>
                <a:gd name="connsiteX14" fmla="*/ 195524 w 586671"/>
                <a:gd name="connsiteY14" fmla="*/ 249850 h 547685"/>
                <a:gd name="connsiteX15" fmla="*/ 205258 w 586671"/>
                <a:gd name="connsiteY15" fmla="*/ 254247 h 547685"/>
                <a:gd name="connsiteX16" fmla="*/ 215144 w 586671"/>
                <a:gd name="connsiteY16" fmla="*/ 249862 h 547685"/>
                <a:gd name="connsiteX17" fmla="*/ 215144 w 586671"/>
                <a:gd name="connsiteY17" fmla="*/ 352062 h 547685"/>
                <a:gd name="connsiteX18" fmla="*/ 195524 w 586671"/>
                <a:gd name="connsiteY18" fmla="*/ 352062 h 547685"/>
                <a:gd name="connsiteX19" fmla="*/ 449307 w 586671"/>
                <a:gd name="connsiteY19" fmla="*/ 241547 h 547685"/>
                <a:gd name="connsiteX20" fmla="*/ 298822 w 586671"/>
                <a:gd name="connsiteY20" fmla="*/ 528066 h 547685"/>
                <a:gd name="connsiteX21" fmla="*/ 481023 w 586671"/>
                <a:gd name="connsiteY21" fmla="*/ 528066 h 547685"/>
                <a:gd name="connsiteX22" fmla="*/ 449307 w 586671"/>
                <a:gd name="connsiteY22" fmla="*/ 241547 h 547685"/>
                <a:gd name="connsiteX23" fmla="*/ 449783 w 586671"/>
                <a:gd name="connsiteY23" fmla="*/ 215166 h 547685"/>
                <a:gd name="connsiteX24" fmla="*/ 488881 w 586671"/>
                <a:gd name="connsiteY24" fmla="*/ 215166 h 547685"/>
                <a:gd name="connsiteX25" fmla="*/ 508406 w 586671"/>
                <a:gd name="connsiteY25" fmla="*/ 547685 h 547685"/>
                <a:gd name="connsiteX26" fmla="*/ 275678 w 586671"/>
                <a:gd name="connsiteY26" fmla="*/ 547685 h 547685"/>
                <a:gd name="connsiteX27" fmla="*/ 449783 w 586671"/>
                <a:gd name="connsiteY27" fmla="*/ 215166 h 547685"/>
                <a:gd name="connsiteX28" fmla="*/ 410707 w 586671"/>
                <a:gd name="connsiteY28" fmla="*/ 215166 h 547685"/>
                <a:gd name="connsiteX29" fmla="*/ 430232 w 586671"/>
                <a:gd name="connsiteY29" fmla="*/ 215166 h 547685"/>
                <a:gd name="connsiteX30" fmla="*/ 215166 w 586671"/>
                <a:gd name="connsiteY30" fmla="*/ 547685 h 547685"/>
                <a:gd name="connsiteX31" fmla="*/ 80154 w 586671"/>
                <a:gd name="connsiteY31" fmla="*/ 547685 h 547685"/>
                <a:gd name="connsiteX32" fmla="*/ 410707 w 586671"/>
                <a:gd name="connsiteY32" fmla="*/ 215166 h 547685"/>
                <a:gd name="connsiteX33" fmla="*/ 352054 w 586671"/>
                <a:gd name="connsiteY33" fmla="*/ 172466 h 547685"/>
                <a:gd name="connsiteX34" fmla="*/ 352054 w 586671"/>
                <a:gd name="connsiteY34" fmla="*/ 234729 h 547685"/>
                <a:gd name="connsiteX35" fmla="*/ 332434 w 586671"/>
                <a:gd name="connsiteY35" fmla="*/ 234729 h 547685"/>
                <a:gd name="connsiteX36" fmla="*/ 332434 w 586671"/>
                <a:gd name="connsiteY36" fmla="*/ 172485 h 547685"/>
                <a:gd name="connsiteX37" fmla="*/ 342175 w 586671"/>
                <a:gd name="connsiteY37" fmla="*/ 176054 h 547685"/>
                <a:gd name="connsiteX38" fmla="*/ 68472 w 586671"/>
                <a:gd name="connsiteY38" fmla="*/ 117380 h 547685"/>
                <a:gd name="connsiteX39" fmla="*/ 19570 w 586671"/>
                <a:gd name="connsiteY39" fmla="*/ 224935 h 547685"/>
                <a:gd name="connsiteX40" fmla="*/ 68472 w 586671"/>
                <a:gd name="connsiteY40" fmla="*/ 332490 h 547685"/>
                <a:gd name="connsiteX41" fmla="*/ 117327 w 586671"/>
                <a:gd name="connsiteY41" fmla="*/ 224935 h 547685"/>
                <a:gd name="connsiteX42" fmla="*/ 68472 w 586671"/>
                <a:gd name="connsiteY42" fmla="*/ 117428 h 547685"/>
                <a:gd name="connsiteX43" fmla="*/ 537810 w 586671"/>
                <a:gd name="connsiteY43" fmla="*/ 97813 h 547685"/>
                <a:gd name="connsiteX44" fmla="*/ 509236 w 586671"/>
                <a:gd name="connsiteY44" fmla="*/ 166292 h 547685"/>
                <a:gd name="connsiteX45" fmla="*/ 537810 w 586671"/>
                <a:gd name="connsiteY45" fmla="*/ 234723 h 547685"/>
                <a:gd name="connsiteX46" fmla="*/ 567146 w 586671"/>
                <a:gd name="connsiteY46" fmla="*/ 166292 h 547685"/>
                <a:gd name="connsiteX47" fmla="*/ 537810 w 586671"/>
                <a:gd name="connsiteY47" fmla="*/ 97813 h 547685"/>
                <a:gd name="connsiteX48" fmla="*/ 68472 w 586671"/>
                <a:gd name="connsiteY48" fmla="*/ 97812 h 547685"/>
                <a:gd name="connsiteX49" fmla="*/ 136897 w 586671"/>
                <a:gd name="connsiteY49" fmla="*/ 224888 h 547685"/>
                <a:gd name="connsiteX50" fmla="*/ 95093 w 586671"/>
                <a:gd name="connsiteY50" fmla="*/ 341977 h 547685"/>
                <a:gd name="connsiteX51" fmla="*/ 78152 w 586671"/>
                <a:gd name="connsiteY51" fmla="*/ 348332 h 547685"/>
                <a:gd name="connsiteX52" fmla="*/ 78152 w 586671"/>
                <a:gd name="connsiteY52" fmla="*/ 332536 h 547685"/>
                <a:gd name="connsiteX53" fmla="*/ 58674 w 586671"/>
                <a:gd name="connsiteY53" fmla="*/ 332536 h 547685"/>
                <a:gd name="connsiteX54" fmla="*/ 58668 w 586671"/>
                <a:gd name="connsiteY54" fmla="*/ 348289 h 547685"/>
                <a:gd name="connsiteX55" fmla="*/ 41823 w 586671"/>
                <a:gd name="connsiteY55" fmla="*/ 341977 h 547685"/>
                <a:gd name="connsiteX56" fmla="*/ 0 w 586671"/>
                <a:gd name="connsiteY56" fmla="*/ 224888 h 547685"/>
                <a:gd name="connsiteX57" fmla="*/ 68472 w 586671"/>
                <a:gd name="connsiteY57" fmla="*/ 97812 h 547685"/>
                <a:gd name="connsiteX58" fmla="*/ 537810 w 586671"/>
                <a:gd name="connsiteY58" fmla="*/ 78241 h 547685"/>
                <a:gd name="connsiteX59" fmla="*/ 586671 w 586671"/>
                <a:gd name="connsiteY59" fmla="*/ 166292 h 547685"/>
                <a:gd name="connsiteX60" fmla="*/ 556836 w 586671"/>
                <a:gd name="connsiteY60" fmla="*/ 247335 h 547685"/>
                <a:gd name="connsiteX61" fmla="*/ 547586 w 586671"/>
                <a:gd name="connsiteY61" fmla="*/ 250695 h 547685"/>
                <a:gd name="connsiteX62" fmla="*/ 547586 w 586671"/>
                <a:gd name="connsiteY62" fmla="*/ 234729 h 547685"/>
                <a:gd name="connsiteX63" fmla="*/ 528014 w 586671"/>
                <a:gd name="connsiteY63" fmla="*/ 234729 h 547685"/>
                <a:gd name="connsiteX64" fmla="*/ 528014 w 586671"/>
                <a:gd name="connsiteY64" fmla="*/ 250662 h 547685"/>
                <a:gd name="connsiteX65" fmla="*/ 518923 w 586671"/>
                <a:gd name="connsiteY65" fmla="*/ 247335 h 547685"/>
                <a:gd name="connsiteX66" fmla="*/ 489711 w 586671"/>
                <a:gd name="connsiteY66" fmla="*/ 166292 h 547685"/>
                <a:gd name="connsiteX67" fmla="*/ 537810 w 586671"/>
                <a:gd name="connsiteY67" fmla="*/ 78241 h 547685"/>
                <a:gd name="connsiteX68" fmla="*/ 205258 w 586671"/>
                <a:gd name="connsiteY68" fmla="*/ 58716 h 547685"/>
                <a:gd name="connsiteX69" fmla="*/ 177827 w 586671"/>
                <a:gd name="connsiteY69" fmla="*/ 146767 h 547685"/>
                <a:gd name="connsiteX70" fmla="*/ 205258 w 586671"/>
                <a:gd name="connsiteY70" fmla="*/ 234723 h 547685"/>
                <a:gd name="connsiteX71" fmla="*/ 234642 w 586671"/>
                <a:gd name="connsiteY71" fmla="*/ 146767 h 547685"/>
                <a:gd name="connsiteX72" fmla="*/ 205258 w 586671"/>
                <a:gd name="connsiteY72" fmla="*/ 58716 h 547685"/>
                <a:gd name="connsiteX73" fmla="*/ 205258 w 586671"/>
                <a:gd name="connsiteY73" fmla="*/ 39144 h 547685"/>
                <a:gd name="connsiteX74" fmla="*/ 254167 w 586671"/>
                <a:gd name="connsiteY74" fmla="*/ 146672 h 547685"/>
                <a:gd name="connsiteX75" fmla="*/ 224312 w 586671"/>
                <a:gd name="connsiteY75" fmla="*/ 245796 h 547685"/>
                <a:gd name="connsiteX76" fmla="*/ 215144 w 586671"/>
                <a:gd name="connsiteY76" fmla="*/ 249862 h 547685"/>
                <a:gd name="connsiteX77" fmla="*/ 215144 w 586671"/>
                <a:gd name="connsiteY77" fmla="*/ 234729 h 547685"/>
                <a:gd name="connsiteX78" fmla="*/ 195524 w 586671"/>
                <a:gd name="connsiteY78" fmla="*/ 234729 h 547685"/>
                <a:gd name="connsiteX79" fmla="*/ 195524 w 586671"/>
                <a:gd name="connsiteY79" fmla="*/ 249850 h 547685"/>
                <a:gd name="connsiteX80" fmla="*/ 186550 w 586671"/>
                <a:gd name="connsiteY80" fmla="*/ 245796 h 547685"/>
                <a:gd name="connsiteX81" fmla="*/ 158302 w 586671"/>
                <a:gd name="connsiteY81" fmla="*/ 146672 h 547685"/>
                <a:gd name="connsiteX82" fmla="*/ 205258 w 586671"/>
                <a:gd name="connsiteY82" fmla="*/ 39144 h 547685"/>
                <a:gd name="connsiteX83" fmla="*/ 342175 w 586671"/>
                <a:gd name="connsiteY83" fmla="*/ 19620 h 547685"/>
                <a:gd name="connsiteX84" fmla="*/ 313601 w 586671"/>
                <a:gd name="connsiteY84" fmla="*/ 88051 h 547685"/>
                <a:gd name="connsiteX85" fmla="*/ 342175 w 586671"/>
                <a:gd name="connsiteY85" fmla="*/ 156529 h 547685"/>
                <a:gd name="connsiteX86" fmla="*/ 371510 w 586671"/>
                <a:gd name="connsiteY86" fmla="*/ 88051 h 547685"/>
                <a:gd name="connsiteX87" fmla="*/ 342175 w 586671"/>
                <a:gd name="connsiteY87" fmla="*/ 19620 h 547685"/>
                <a:gd name="connsiteX88" fmla="*/ 342175 w 586671"/>
                <a:gd name="connsiteY88" fmla="*/ 0 h 547685"/>
                <a:gd name="connsiteX89" fmla="*/ 391083 w 586671"/>
                <a:gd name="connsiteY89" fmla="*/ 88051 h 547685"/>
                <a:gd name="connsiteX90" fmla="*/ 361228 w 586671"/>
                <a:gd name="connsiteY90" fmla="*/ 169134 h 547685"/>
                <a:gd name="connsiteX91" fmla="*/ 352054 w 586671"/>
                <a:gd name="connsiteY91" fmla="*/ 172466 h 547685"/>
                <a:gd name="connsiteX92" fmla="*/ 352054 w 586671"/>
                <a:gd name="connsiteY92" fmla="*/ 156538 h 547685"/>
                <a:gd name="connsiteX93" fmla="*/ 332434 w 586671"/>
                <a:gd name="connsiteY93" fmla="*/ 156538 h 547685"/>
                <a:gd name="connsiteX94" fmla="*/ 332434 w 586671"/>
                <a:gd name="connsiteY94" fmla="*/ 172485 h 547685"/>
                <a:gd name="connsiteX95" fmla="*/ 323288 w 586671"/>
                <a:gd name="connsiteY95" fmla="*/ 169134 h 547685"/>
                <a:gd name="connsiteX96" fmla="*/ 294075 w 586671"/>
                <a:gd name="connsiteY96" fmla="*/ 88051 h 547685"/>
                <a:gd name="connsiteX97" fmla="*/ 342175 w 586671"/>
                <a:gd name="connsiteY97" fmla="*/ 0 h 547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</a:cxnLst>
              <a:rect l="l" t="t" r="r" b="b"/>
              <a:pathLst>
                <a:path w="586671" h="547685">
                  <a:moveTo>
                    <a:pt x="58668" y="348289"/>
                  </a:moveTo>
                  <a:lnTo>
                    <a:pt x="68472" y="351963"/>
                  </a:lnTo>
                  <a:lnTo>
                    <a:pt x="78152" y="348332"/>
                  </a:lnTo>
                  <a:lnTo>
                    <a:pt x="78152" y="449873"/>
                  </a:lnTo>
                  <a:lnTo>
                    <a:pt x="58627" y="449873"/>
                  </a:lnTo>
                  <a:close/>
                  <a:moveTo>
                    <a:pt x="341653" y="277118"/>
                  </a:moveTo>
                  <a:cubicBezTo>
                    <a:pt x="287601" y="317069"/>
                    <a:pt x="208022" y="391783"/>
                    <a:pt x="116347" y="528066"/>
                  </a:cubicBezTo>
                  <a:lnTo>
                    <a:pt x="201307" y="528066"/>
                  </a:lnTo>
                  <a:cubicBezTo>
                    <a:pt x="215689" y="489210"/>
                    <a:pt x="262265" y="374449"/>
                    <a:pt x="341653" y="277118"/>
                  </a:cubicBezTo>
                  <a:close/>
                  <a:moveTo>
                    <a:pt x="528014" y="250662"/>
                  </a:moveTo>
                  <a:lnTo>
                    <a:pt x="537810" y="254247"/>
                  </a:lnTo>
                  <a:lnTo>
                    <a:pt x="547586" y="250695"/>
                  </a:lnTo>
                  <a:lnTo>
                    <a:pt x="547586" y="332538"/>
                  </a:lnTo>
                  <a:lnTo>
                    <a:pt x="528014" y="332538"/>
                  </a:lnTo>
                  <a:close/>
                  <a:moveTo>
                    <a:pt x="195524" y="249850"/>
                  </a:moveTo>
                  <a:lnTo>
                    <a:pt x="205258" y="254247"/>
                  </a:lnTo>
                  <a:lnTo>
                    <a:pt x="215144" y="249862"/>
                  </a:lnTo>
                  <a:lnTo>
                    <a:pt x="215144" y="352062"/>
                  </a:lnTo>
                  <a:lnTo>
                    <a:pt x="195524" y="352062"/>
                  </a:lnTo>
                  <a:close/>
                  <a:moveTo>
                    <a:pt x="449307" y="241547"/>
                  </a:moveTo>
                  <a:cubicBezTo>
                    <a:pt x="416734" y="271784"/>
                    <a:pt x="329110" y="366212"/>
                    <a:pt x="298822" y="528066"/>
                  </a:cubicBezTo>
                  <a:lnTo>
                    <a:pt x="481023" y="528066"/>
                  </a:lnTo>
                  <a:cubicBezTo>
                    <a:pt x="460975" y="467020"/>
                    <a:pt x="420306" y="323688"/>
                    <a:pt x="449307" y="241547"/>
                  </a:cubicBezTo>
                  <a:close/>
                  <a:moveTo>
                    <a:pt x="449783" y="215166"/>
                  </a:moveTo>
                  <a:lnTo>
                    <a:pt x="488881" y="215166"/>
                  </a:lnTo>
                  <a:cubicBezTo>
                    <a:pt x="410686" y="281165"/>
                    <a:pt x="508501" y="547685"/>
                    <a:pt x="508406" y="547685"/>
                  </a:cubicBezTo>
                  <a:lnTo>
                    <a:pt x="275678" y="547685"/>
                  </a:lnTo>
                  <a:cubicBezTo>
                    <a:pt x="309061" y="321879"/>
                    <a:pt x="449783" y="215166"/>
                    <a:pt x="449783" y="215166"/>
                  </a:cubicBezTo>
                  <a:close/>
                  <a:moveTo>
                    <a:pt x="410707" y="215166"/>
                  </a:moveTo>
                  <a:lnTo>
                    <a:pt x="430232" y="215166"/>
                  </a:lnTo>
                  <a:cubicBezTo>
                    <a:pt x="287601" y="330926"/>
                    <a:pt x="215118" y="547685"/>
                    <a:pt x="215166" y="547685"/>
                  </a:cubicBezTo>
                  <a:lnTo>
                    <a:pt x="80154" y="547685"/>
                  </a:lnTo>
                  <a:cubicBezTo>
                    <a:pt x="267551" y="255880"/>
                    <a:pt x="410707" y="215166"/>
                    <a:pt x="410707" y="215166"/>
                  </a:cubicBezTo>
                  <a:close/>
                  <a:moveTo>
                    <a:pt x="352054" y="172466"/>
                  </a:moveTo>
                  <a:lnTo>
                    <a:pt x="352054" y="234729"/>
                  </a:lnTo>
                  <a:lnTo>
                    <a:pt x="332434" y="234729"/>
                  </a:lnTo>
                  <a:lnTo>
                    <a:pt x="332434" y="172485"/>
                  </a:lnTo>
                  <a:lnTo>
                    <a:pt x="342175" y="176054"/>
                  </a:lnTo>
                  <a:close/>
                  <a:moveTo>
                    <a:pt x="68472" y="117380"/>
                  </a:moveTo>
                  <a:cubicBezTo>
                    <a:pt x="45378" y="117380"/>
                    <a:pt x="19523" y="163421"/>
                    <a:pt x="19570" y="224935"/>
                  </a:cubicBezTo>
                  <a:cubicBezTo>
                    <a:pt x="19570" y="286497"/>
                    <a:pt x="45378" y="332490"/>
                    <a:pt x="68472" y="332490"/>
                  </a:cubicBezTo>
                  <a:cubicBezTo>
                    <a:pt x="91471" y="332490"/>
                    <a:pt x="117327" y="286497"/>
                    <a:pt x="117327" y="224935"/>
                  </a:cubicBezTo>
                  <a:cubicBezTo>
                    <a:pt x="117327" y="163421"/>
                    <a:pt x="91566" y="117428"/>
                    <a:pt x="68472" y="117428"/>
                  </a:cubicBezTo>
                  <a:close/>
                  <a:moveTo>
                    <a:pt x="537810" y="97813"/>
                  </a:moveTo>
                  <a:cubicBezTo>
                    <a:pt x="526428" y="97813"/>
                    <a:pt x="509236" y="125147"/>
                    <a:pt x="509236" y="166292"/>
                  </a:cubicBezTo>
                  <a:cubicBezTo>
                    <a:pt x="509236" y="207436"/>
                    <a:pt x="526428" y="234723"/>
                    <a:pt x="537810" y="234723"/>
                  </a:cubicBezTo>
                  <a:cubicBezTo>
                    <a:pt x="549478" y="234723"/>
                    <a:pt x="567146" y="207436"/>
                    <a:pt x="567146" y="166292"/>
                  </a:cubicBezTo>
                  <a:cubicBezTo>
                    <a:pt x="567146" y="125100"/>
                    <a:pt x="549478" y="97813"/>
                    <a:pt x="537810" y="97813"/>
                  </a:cubicBezTo>
                  <a:close/>
                  <a:moveTo>
                    <a:pt x="68472" y="97812"/>
                  </a:moveTo>
                  <a:cubicBezTo>
                    <a:pt x="106232" y="97812"/>
                    <a:pt x="136897" y="154708"/>
                    <a:pt x="136897" y="224888"/>
                  </a:cubicBezTo>
                  <a:cubicBezTo>
                    <a:pt x="136897" y="277522"/>
                    <a:pt x="119648" y="322685"/>
                    <a:pt x="95093" y="341977"/>
                  </a:cubicBezTo>
                  <a:lnTo>
                    <a:pt x="78152" y="348332"/>
                  </a:lnTo>
                  <a:lnTo>
                    <a:pt x="78152" y="332536"/>
                  </a:lnTo>
                  <a:lnTo>
                    <a:pt x="58674" y="332536"/>
                  </a:lnTo>
                  <a:lnTo>
                    <a:pt x="58668" y="348289"/>
                  </a:lnTo>
                  <a:lnTo>
                    <a:pt x="41823" y="341977"/>
                  </a:lnTo>
                  <a:cubicBezTo>
                    <a:pt x="17249" y="322685"/>
                    <a:pt x="0" y="277522"/>
                    <a:pt x="0" y="224888"/>
                  </a:cubicBezTo>
                  <a:cubicBezTo>
                    <a:pt x="0" y="154708"/>
                    <a:pt x="30665" y="97812"/>
                    <a:pt x="68472" y="97812"/>
                  </a:cubicBezTo>
                  <a:close/>
                  <a:moveTo>
                    <a:pt x="537810" y="78241"/>
                  </a:moveTo>
                  <a:cubicBezTo>
                    <a:pt x="564812" y="78241"/>
                    <a:pt x="586671" y="117671"/>
                    <a:pt x="586671" y="166292"/>
                  </a:cubicBezTo>
                  <a:cubicBezTo>
                    <a:pt x="586671" y="202721"/>
                    <a:pt x="574375" y="233982"/>
                    <a:pt x="556836" y="247335"/>
                  </a:cubicBezTo>
                  <a:lnTo>
                    <a:pt x="547586" y="250695"/>
                  </a:lnTo>
                  <a:lnTo>
                    <a:pt x="547586" y="234729"/>
                  </a:lnTo>
                  <a:lnTo>
                    <a:pt x="528014" y="234729"/>
                  </a:lnTo>
                  <a:lnTo>
                    <a:pt x="528014" y="250662"/>
                  </a:lnTo>
                  <a:lnTo>
                    <a:pt x="518923" y="247335"/>
                  </a:lnTo>
                  <a:cubicBezTo>
                    <a:pt x="501605" y="233982"/>
                    <a:pt x="489711" y="202721"/>
                    <a:pt x="489711" y="166292"/>
                  </a:cubicBezTo>
                  <a:cubicBezTo>
                    <a:pt x="489711" y="117671"/>
                    <a:pt x="510760" y="78241"/>
                    <a:pt x="537810" y="78241"/>
                  </a:cubicBezTo>
                  <a:close/>
                  <a:moveTo>
                    <a:pt x="205258" y="58716"/>
                  </a:moveTo>
                  <a:cubicBezTo>
                    <a:pt x="197115" y="58716"/>
                    <a:pt x="177875" y="88670"/>
                    <a:pt x="177827" y="146767"/>
                  </a:cubicBezTo>
                  <a:cubicBezTo>
                    <a:pt x="177827" y="204817"/>
                    <a:pt x="197067" y="234723"/>
                    <a:pt x="205258" y="234723"/>
                  </a:cubicBezTo>
                  <a:cubicBezTo>
                    <a:pt x="213783" y="234723"/>
                    <a:pt x="234642" y="203912"/>
                    <a:pt x="234642" y="146767"/>
                  </a:cubicBezTo>
                  <a:cubicBezTo>
                    <a:pt x="234642" y="89527"/>
                    <a:pt x="213783" y="58716"/>
                    <a:pt x="205258" y="58716"/>
                  </a:cubicBezTo>
                  <a:close/>
                  <a:moveTo>
                    <a:pt x="205258" y="39144"/>
                  </a:moveTo>
                  <a:cubicBezTo>
                    <a:pt x="232308" y="39144"/>
                    <a:pt x="254215" y="87289"/>
                    <a:pt x="254167" y="146672"/>
                  </a:cubicBezTo>
                  <a:cubicBezTo>
                    <a:pt x="254167" y="191245"/>
                    <a:pt x="241871" y="229469"/>
                    <a:pt x="224312" y="245796"/>
                  </a:cubicBezTo>
                  <a:lnTo>
                    <a:pt x="215144" y="249862"/>
                  </a:lnTo>
                  <a:lnTo>
                    <a:pt x="215144" y="234729"/>
                  </a:lnTo>
                  <a:lnTo>
                    <a:pt x="195524" y="234729"/>
                  </a:lnTo>
                  <a:lnTo>
                    <a:pt x="195524" y="249850"/>
                  </a:lnTo>
                  <a:lnTo>
                    <a:pt x="186550" y="245796"/>
                  </a:lnTo>
                  <a:cubicBezTo>
                    <a:pt x="169553" y="229469"/>
                    <a:pt x="158302" y="191245"/>
                    <a:pt x="158302" y="146672"/>
                  </a:cubicBezTo>
                  <a:cubicBezTo>
                    <a:pt x="158302" y="87289"/>
                    <a:pt x="178256" y="39144"/>
                    <a:pt x="205258" y="39144"/>
                  </a:cubicBezTo>
                  <a:close/>
                  <a:moveTo>
                    <a:pt x="342175" y="19620"/>
                  </a:moveTo>
                  <a:cubicBezTo>
                    <a:pt x="330793" y="19620"/>
                    <a:pt x="313696" y="46859"/>
                    <a:pt x="313601" y="88051"/>
                  </a:cubicBezTo>
                  <a:cubicBezTo>
                    <a:pt x="313601" y="129243"/>
                    <a:pt x="330793" y="156529"/>
                    <a:pt x="342175" y="156529"/>
                  </a:cubicBezTo>
                  <a:cubicBezTo>
                    <a:pt x="353842" y="156529"/>
                    <a:pt x="371510" y="129195"/>
                    <a:pt x="371510" y="88051"/>
                  </a:cubicBezTo>
                  <a:cubicBezTo>
                    <a:pt x="371510" y="46859"/>
                    <a:pt x="353842" y="19620"/>
                    <a:pt x="342175" y="19620"/>
                  </a:cubicBezTo>
                  <a:close/>
                  <a:moveTo>
                    <a:pt x="342175" y="0"/>
                  </a:moveTo>
                  <a:cubicBezTo>
                    <a:pt x="369224" y="0"/>
                    <a:pt x="391131" y="39430"/>
                    <a:pt x="391083" y="88051"/>
                  </a:cubicBezTo>
                  <a:cubicBezTo>
                    <a:pt x="391083" y="124481"/>
                    <a:pt x="378788" y="155767"/>
                    <a:pt x="361228" y="169134"/>
                  </a:cubicBezTo>
                  <a:lnTo>
                    <a:pt x="352054" y="172466"/>
                  </a:lnTo>
                  <a:lnTo>
                    <a:pt x="352054" y="156538"/>
                  </a:lnTo>
                  <a:lnTo>
                    <a:pt x="332434" y="156538"/>
                  </a:lnTo>
                  <a:lnTo>
                    <a:pt x="332434" y="172485"/>
                  </a:lnTo>
                  <a:lnTo>
                    <a:pt x="323288" y="169134"/>
                  </a:lnTo>
                  <a:cubicBezTo>
                    <a:pt x="305969" y="155767"/>
                    <a:pt x="294075" y="124481"/>
                    <a:pt x="294075" y="88051"/>
                  </a:cubicBezTo>
                  <a:cubicBezTo>
                    <a:pt x="294075" y="39430"/>
                    <a:pt x="315172" y="0"/>
                    <a:pt x="34217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 panose="00020600040101010101" charset="-122"/>
                <a:ea typeface="OPPOSans R" panose="00020600040101010101" charset="-122"/>
                <a:cs typeface="+mn-cs"/>
              </a:endParaRPr>
            </a:p>
          </p:txBody>
        </p:sp>
        <p:sp>
          <p:nvSpPr>
            <p:cNvPr id="5" name="PA-AutoShape 59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4114800" y="3405138"/>
              <a:ext cx="6743700" cy="613566"/>
            </a:xfrm>
            <a:prstGeom prst="rect">
              <a:avLst/>
            </a:prstGeom>
            <a:noFill/>
            <a:ln w="9525">
              <a:noFill/>
              <a:round/>
            </a:ln>
            <a:effectLst/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txBody>
            <a:bodyPr wrap="square" lIns="0" tIns="0" rIns="0" bIns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12000"/>
                </a:lnSpc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在此输入正文，阐述与标题相关内容，若字数较多，请精简文字，或者调整字号。在此输入正文，阐述与标题相关内容，若字数较多，请精简文字，或者调整字号。在此输入正文，阐述与标题相关内容，若字数较多，请精简文字，或者调整字号。</a:t>
              </a:r>
            </a:p>
          </p:txBody>
        </p:sp>
        <p:sp>
          <p:nvSpPr>
            <p:cNvPr id="6" name="PA-矩形 9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gray">
            <a:xfrm>
              <a:off x="2004902" y="3527255"/>
              <a:ext cx="1927018" cy="369332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vert="horz" wrap="square" lIns="0" tIns="0" rIns="0" bIns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在此输入标题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258873" y="4571260"/>
            <a:ext cx="9694573" cy="613566"/>
            <a:chOff x="1163927" y="4647460"/>
            <a:chExt cx="9694573" cy="613566"/>
          </a:xfrm>
        </p:grpSpPr>
        <p:sp>
          <p:nvSpPr>
            <p:cNvPr id="30" name="iconfont-11240-5314404"/>
            <p:cNvSpPr/>
            <p:nvPr>
              <p:custDataLst>
                <p:tags r:id="rId4"/>
              </p:custDataLst>
            </p:nvPr>
          </p:nvSpPr>
          <p:spPr>
            <a:xfrm>
              <a:off x="1163927" y="4649401"/>
              <a:ext cx="569046" cy="609685"/>
            </a:xfrm>
            <a:custGeom>
              <a:avLst/>
              <a:gdLst>
                <a:gd name="connsiteX0" fmla="*/ 442632 w 538955"/>
                <a:gd name="connsiteY0" fmla="*/ 538955 h 577445"/>
                <a:gd name="connsiteX1" fmla="*/ 500466 w 538955"/>
                <a:gd name="connsiteY1" fmla="*/ 538955 h 577445"/>
                <a:gd name="connsiteX2" fmla="*/ 500466 w 538955"/>
                <a:gd name="connsiteY2" fmla="*/ 538956 h 577445"/>
                <a:gd name="connsiteX3" fmla="*/ 442632 w 538955"/>
                <a:gd name="connsiteY3" fmla="*/ 538956 h 577445"/>
                <a:gd name="connsiteX4" fmla="*/ 154010 w 538955"/>
                <a:gd name="connsiteY4" fmla="*/ 538955 h 577445"/>
                <a:gd name="connsiteX5" fmla="*/ 173303 w 538955"/>
                <a:gd name="connsiteY5" fmla="*/ 538955 h 577445"/>
                <a:gd name="connsiteX6" fmla="*/ 173303 w 538955"/>
                <a:gd name="connsiteY6" fmla="*/ 538956 h 577445"/>
                <a:gd name="connsiteX7" fmla="*/ 154010 w 538955"/>
                <a:gd name="connsiteY7" fmla="*/ 538956 h 577445"/>
                <a:gd name="connsiteX8" fmla="*/ 38490 w 538955"/>
                <a:gd name="connsiteY8" fmla="*/ 538955 h 577445"/>
                <a:gd name="connsiteX9" fmla="*/ 57688 w 538955"/>
                <a:gd name="connsiteY9" fmla="*/ 538955 h 577445"/>
                <a:gd name="connsiteX10" fmla="*/ 57688 w 538955"/>
                <a:gd name="connsiteY10" fmla="*/ 538956 h 577445"/>
                <a:gd name="connsiteX11" fmla="*/ 38490 w 538955"/>
                <a:gd name="connsiteY11" fmla="*/ 538956 h 577445"/>
                <a:gd name="connsiteX12" fmla="*/ 461942 w 538955"/>
                <a:gd name="connsiteY12" fmla="*/ 519710 h 577445"/>
                <a:gd name="connsiteX13" fmla="*/ 481204 w 538955"/>
                <a:gd name="connsiteY13" fmla="*/ 519710 h 577445"/>
                <a:gd name="connsiteX14" fmla="*/ 481204 w 538955"/>
                <a:gd name="connsiteY14" fmla="*/ 519721 h 577445"/>
                <a:gd name="connsiteX15" fmla="*/ 461942 w 538955"/>
                <a:gd name="connsiteY15" fmla="*/ 519721 h 577445"/>
                <a:gd name="connsiteX16" fmla="*/ 288795 w 538955"/>
                <a:gd name="connsiteY16" fmla="*/ 519710 h 577445"/>
                <a:gd name="connsiteX17" fmla="*/ 442632 w 538955"/>
                <a:gd name="connsiteY17" fmla="*/ 519710 h 577445"/>
                <a:gd name="connsiteX18" fmla="*/ 442632 w 538955"/>
                <a:gd name="connsiteY18" fmla="*/ 538955 h 577445"/>
                <a:gd name="connsiteX19" fmla="*/ 288795 w 538955"/>
                <a:gd name="connsiteY19" fmla="*/ 538955 h 577445"/>
                <a:gd name="connsiteX20" fmla="*/ 250274 w 538955"/>
                <a:gd name="connsiteY20" fmla="*/ 519710 h 577445"/>
                <a:gd name="connsiteX21" fmla="*/ 269511 w 538955"/>
                <a:gd name="connsiteY21" fmla="*/ 519710 h 577445"/>
                <a:gd name="connsiteX22" fmla="*/ 269511 w 538955"/>
                <a:gd name="connsiteY22" fmla="*/ 519715 h 577445"/>
                <a:gd name="connsiteX23" fmla="*/ 250274 w 538955"/>
                <a:gd name="connsiteY23" fmla="*/ 519715 h 577445"/>
                <a:gd name="connsiteX24" fmla="*/ 173303 w 538955"/>
                <a:gd name="connsiteY24" fmla="*/ 519710 h 577445"/>
                <a:gd name="connsiteX25" fmla="*/ 231037 w 538955"/>
                <a:gd name="connsiteY25" fmla="*/ 519710 h 577445"/>
                <a:gd name="connsiteX26" fmla="*/ 231037 w 538955"/>
                <a:gd name="connsiteY26" fmla="*/ 538955 h 577445"/>
                <a:gd name="connsiteX27" fmla="*/ 173303 w 538955"/>
                <a:gd name="connsiteY27" fmla="*/ 538955 h 577445"/>
                <a:gd name="connsiteX28" fmla="*/ 57688 w 538955"/>
                <a:gd name="connsiteY28" fmla="*/ 519710 h 577445"/>
                <a:gd name="connsiteX29" fmla="*/ 154010 w 538955"/>
                <a:gd name="connsiteY29" fmla="*/ 519710 h 577445"/>
                <a:gd name="connsiteX30" fmla="*/ 154010 w 538955"/>
                <a:gd name="connsiteY30" fmla="*/ 538955 h 577445"/>
                <a:gd name="connsiteX31" fmla="*/ 57688 w 538955"/>
                <a:gd name="connsiteY31" fmla="*/ 538955 h 577445"/>
                <a:gd name="connsiteX32" fmla="*/ 0 w 538955"/>
                <a:gd name="connsiteY32" fmla="*/ 519710 h 577445"/>
                <a:gd name="connsiteX33" fmla="*/ 38490 w 538955"/>
                <a:gd name="connsiteY33" fmla="*/ 519710 h 577445"/>
                <a:gd name="connsiteX34" fmla="*/ 38490 w 538955"/>
                <a:gd name="connsiteY34" fmla="*/ 538955 h 577445"/>
                <a:gd name="connsiteX35" fmla="*/ 19241 w 538955"/>
                <a:gd name="connsiteY35" fmla="*/ 538955 h 577445"/>
                <a:gd name="connsiteX36" fmla="*/ 19241 w 538955"/>
                <a:gd name="connsiteY36" fmla="*/ 558248 h 577445"/>
                <a:gd name="connsiteX37" fmla="*/ 519761 w 538955"/>
                <a:gd name="connsiteY37" fmla="*/ 558248 h 577445"/>
                <a:gd name="connsiteX38" fmla="*/ 519761 w 538955"/>
                <a:gd name="connsiteY38" fmla="*/ 538955 h 577445"/>
                <a:gd name="connsiteX39" fmla="*/ 500466 w 538955"/>
                <a:gd name="connsiteY39" fmla="*/ 538955 h 577445"/>
                <a:gd name="connsiteX40" fmla="*/ 500466 w 538955"/>
                <a:gd name="connsiteY40" fmla="*/ 519710 h 577445"/>
                <a:gd name="connsiteX41" fmla="*/ 538955 w 538955"/>
                <a:gd name="connsiteY41" fmla="*/ 519710 h 577445"/>
                <a:gd name="connsiteX42" fmla="*/ 538955 w 538955"/>
                <a:gd name="connsiteY42" fmla="*/ 577445 h 577445"/>
                <a:gd name="connsiteX43" fmla="*/ 0 w 538955"/>
                <a:gd name="connsiteY43" fmla="*/ 577445 h 577445"/>
                <a:gd name="connsiteX44" fmla="*/ 269511 w 538955"/>
                <a:gd name="connsiteY44" fmla="*/ 384989 h 577445"/>
                <a:gd name="connsiteX45" fmla="*/ 269599 w 538955"/>
                <a:gd name="connsiteY45" fmla="*/ 384989 h 577445"/>
                <a:gd name="connsiteX46" fmla="*/ 269527 w 538955"/>
                <a:gd name="connsiteY46" fmla="*/ 385005 h 577445"/>
                <a:gd name="connsiteX47" fmla="*/ 269527 w 538955"/>
                <a:gd name="connsiteY47" fmla="*/ 404242 h 577445"/>
                <a:gd name="connsiteX48" fmla="*/ 288795 w 538955"/>
                <a:gd name="connsiteY48" fmla="*/ 399800 h 577445"/>
                <a:gd name="connsiteX49" fmla="*/ 288795 w 538955"/>
                <a:gd name="connsiteY49" fmla="*/ 519710 h 577445"/>
                <a:gd name="connsiteX50" fmla="*/ 269511 w 538955"/>
                <a:gd name="connsiteY50" fmla="*/ 519710 h 577445"/>
                <a:gd name="connsiteX51" fmla="*/ 57688 w 538955"/>
                <a:gd name="connsiteY51" fmla="*/ 356139 h 577445"/>
                <a:gd name="connsiteX52" fmla="*/ 57688 w 538955"/>
                <a:gd name="connsiteY52" fmla="*/ 519710 h 577445"/>
                <a:gd name="connsiteX53" fmla="*/ 38490 w 538955"/>
                <a:gd name="connsiteY53" fmla="*/ 519710 h 577445"/>
                <a:gd name="connsiteX54" fmla="*/ 38490 w 538955"/>
                <a:gd name="connsiteY54" fmla="*/ 365758 h 577445"/>
                <a:gd name="connsiteX55" fmla="*/ 404264 w 538955"/>
                <a:gd name="connsiteY55" fmla="*/ 353898 h 577445"/>
                <a:gd name="connsiteX56" fmla="*/ 404264 w 538955"/>
                <a:gd name="connsiteY56" fmla="*/ 365749 h 577445"/>
                <a:gd name="connsiteX57" fmla="*/ 423387 w 538955"/>
                <a:gd name="connsiteY57" fmla="*/ 360955 h 577445"/>
                <a:gd name="connsiteX58" fmla="*/ 423387 w 538955"/>
                <a:gd name="connsiteY58" fmla="*/ 368768 h 577445"/>
                <a:gd name="connsiteX59" fmla="*/ 288795 w 538955"/>
                <a:gd name="connsiteY59" fmla="*/ 399800 h 577445"/>
                <a:gd name="connsiteX60" fmla="*/ 288795 w 538955"/>
                <a:gd name="connsiteY60" fmla="*/ 384989 h 577445"/>
                <a:gd name="connsiteX61" fmla="*/ 269599 w 538955"/>
                <a:gd name="connsiteY61" fmla="*/ 384989 h 577445"/>
                <a:gd name="connsiteX62" fmla="*/ 327222 w 538955"/>
                <a:gd name="connsiteY62" fmla="*/ 371685 h 577445"/>
                <a:gd name="connsiteX63" fmla="*/ 327222 w 538955"/>
                <a:gd name="connsiteY63" fmla="*/ 384989 h 577445"/>
                <a:gd name="connsiteX64" fmla="*/ 346506 w 538955"/>
                <a:gd name="connsiteY64" fmla="*/ 380179 h 577445"/>
                <a:gd name="connsiteX65" fmla="*/ 346506 w 538955"/>
                <a:gd name="connsiteY65" fmla="*/ 367233 h 577445"/>
                <a:gd name="connsiteX66" fmla="*/ 442632 w 538955"/>
                <a:gd name="connsiteY66" fmla="*/ 346507 h 577445"/>
                <a:gd name="connsiteX67" fmla="*/ 442691 w 538955"/>
                <a:gd name="connsiteY67" fmla="*/ 346507 h 577445"/>
                <a:gd name="connsiteX68" fmla="*/ 442691 w 538955"/>
                <a:gd name="connsiteY68" fmla="*/ 365749 h 577445"/>
                <a:gd name="connsiteX69" fmla="*/ 461894 w 538955"/>
                <a:gd name="connsiteY69" fmla="*/ 365749 h 577445"/>
                <a:gd name="connsiteX70" fmla="*/ 461894 w 538955"/>
                <a:gd name="connsiteY70" fmla="*/ 365790 h 577445"/>
                <a:gd name="connsiteX71" fmla="*/ 500466 w 538955"/>
                <a:gd name="connsiteY71" fmla="*/ 385026 h 577445"/>
                <a:gd name="connsiteX72" fmla="*/ 500466 w 538955"/>
                <a:gd name="connsiteY72" fmla="*/ 519710 h 577445"/>
                <a:gd name="connsiteX73" fmla="*/ 481204 w 538955"/>
                <a:gd name="connsiteY73" fmla="*/ 519710 h 577445"/>
                <a:gd name="connsiteX74" fmla="*/ 481204 w 538955"/>
                <a:gd name="connsiteY74" fmla="*/ 396929 h 577445"/>
                <a:gd name="connsiteX75" fmla="*/ 461942 w 538955"/>
                <a:gd name="connsiteY75" fmla="*/ 387311 h 577445"/>
                <a:gd name="connsiteX76" fmla="*/ 461942 w 538955"/>
                <a:gd name="connsiteY76" fmla="*/ 519710 h 577445"/>
                <a:gd name="connsiteX77" fmla="*/ 442632 w 538955"/>
                <a:gd name="connsiteY77" fmla="*/ 519710 h 577445"/>
                <a:gd name="connsiteX78" fmla="*/ 154010 w 538955"/>
                <a:gd name="connsiteY78" fmla="*/ 308041 h 577445"/>
                <a:gd name="connsiteX79" fmla="*/ 173303 w 538955"/>
                <a:gd name="connsiteY79" fmla="*/ 327280 h 577445"/>
                <a:gd name="connsiteX80" fmla="*/ 173303 w 538955"/>
                <a:gd name="connsiteY80" fmla="*/ 519710 h 577445"/>
                <a:gd name="connsiteX81" fmla="*/ 154010 w 538955"/>
                <a:gd name="connsiteY81" fmla="*/ 519710 h 577445"/>
                <a:gd name="connsiteX82" fmla="*/ 134764 w 538955"/>
                <a:gd name="connsiteY82" fmla="*/ 77079 h 577445"/>
                <a:gd name="connsiteX83" fmla="*/ 134764 w 538955"/>
                <a:gd name="connsiteY83" fmla="*/ 308041 h 577445"/>
                <a:gd name="connsiteX84" fmla="*/ 115519 w 538955"/>
                <a:gd name="connsiteY84" fmla="*/ 317661 h 577445"/>
                <a:gd name="connsiteX85" fmla="*/ 115519 w 538955"/>
                <a:gd name="connsiteY85" fmla="*/ 96318 h 577445"/>
                <a:gd name="connsiteX86" fmla="*/ 404264 w 538955"/>
                <a:gd name="connsiteY86" fmla="*/ 57815 h 577445"/>
                <a:gd name="connsiteX87" fmla="*/ 461975 w 538955"/>
                <a:gd name="connsiteY87" fmla="*/ 115487 h 577445"/>
                <a:gd name="connsiteX88" fmla="*/ 461975 w 538955"/>
                <a:gd name="connsiteY88" fmla="*/ 365749 h 577445"/>
                <a:gd name="connsiteX89" fmla="*/ 461894 w 538955"/>
                <a:gd name="connsiteY89" fmla="*/ 365749 h 577445"/>
                <a:gd name="connsiteX90" fmla="*/ 461894 w 538955"/>
                <a:gd name="connsiteY90" fmla="*/ 346507 h 577445"/>
                <a:gd name="connsiteX91" fmla="*/ 442691 w 538955"/>
                <a:gd name="connsiteY91" fmla="*/ 346507 h 577445"/>
                <a:gd name="connsiteX92" fmla="*/ 442691 w 538955"/>
                <a:gd name="connsiteY92" fmla="*/ 123487 h 577445"/>
                <a:gd name="connsiteX93" fmla="*/ 423454 w 538955"/>
                <a:gd name="connsiteY93" fmla="*/ 104248 h 577445"/>
                <a:gd name="connsiteX94" fmla="*/ 423454 w 538955"/>
                <a:gd name="connsiteY94" fmla="*/ 360939 h 577445"/>
                <a:gd name="connsiteX95" fmla="*/ 423387 w 538955"/>
                <a:gd name="connsiteY95" fmla="*/ 360955 h 577445"/>
                <a:gd name="connsiteX96" fmla="*/ 423387 w 538955"/>
                <a:gd name="connsiteY96" fmla="*/ 349483 h 577445"/>
                <a:gd name="connsiteX97" fmla="*/ 404264 w 538955"/>
                <a:gd name="connsiteY97" fmla="*/ 353898 h 577445"/>
                <a:gd name="connsiteX98" fmla="*/ 231037 w 538955"/>
                <a:gd name="connsiteY98" fmla="*/ 0 h 577445"/>
                <a:gd name="connsiteX99" fmla="*/ 288795 w 538955"/>
                <a:gd name="connsiteY99" fmla="*/ 38527 h 577445"/>
                <a:gd name="connsiteX100" fmla="*/ 288795 w 538955"/>
                <a:gd name="connsiteY100" fmla="*/ 115487 h 577445"/>
                <a:gd name="connsiteX101" fmla="*/ 346506 w 538955"/>
                <a:gd name="connsiteY101" fmla="*/ 96294 h 577445"/>
                <a:gd name="connsiteX102" fmla="*/ 346506 w 538955"/>
                <a:gd name="connsiteY102" fmla="*/ 367233 h 577445"/>
                <a:gd name="connsiteX103" fmla="*/ 327222 w 538955"/>
                <a:gd name="connsiteY103" fmla="*/ 371685 h 577445"/>
                <a:gd name="connsiteX104" fmla="*/ 327222 w 538955"/>
                <a:gd name="connsiteY104" fmla="*/ 123011 h 577445"/>
                <a:gd name="connsiteX105" fmla="*/ 294843 w 538955"/>
                <a:gd name="connsiteY105" fmla="*/ 133774 h 577445"/>
                <a:gd name="connsiteX106" fmla="*/ 269511 w 538955"/>
                <a:gd name="connsiteY106" fmla="*/ 142251 h 577445"/>
                <a:gd name="connsiteX107" fmla="*/ 269511 w 538955"/>
                <a:gd name="connsiteY107" fmla="*/ 48814 h 577445"/>
                <a:gd name="connsiteX108" fmla="*/ 250274 w 538955"/>
                <a:gd name="connsiteY108" fmla="*/ 35955 h 577445"/>
                <a:gd name="connsiteX109" fmla="*/ 250274 w 538955"/>
                <a:gd name="connsiteY109" fmla="*/ 519710 h 577445"/>
                <a:gd name="connsiteX110" fmla="*/ 231037 w 538955"/>
                <a:gd name="connsiteY110" fmla="*/ 519710 h 577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</a:cxnLst>
              <a:rect l="l" t="t" r="r" b="b"/>
              <a:pathLst>
                <a:path w="538955" h="577445">
                  <a:moveTo>
                    <a:pt x="442632" y="538955"/>
                  </a:moveTo>
                  <a:lnTo>
                    <a:pt x="500466" y="538955"/>
                  </a:lnTo>
                  <a:lnTo>
                    <a:pt x="500466" y="538956"/>
                  </a:lnTo>
                  <a:lnTo>
                    <a:pt x="442632" y="538956"/>
                  </a:lnTo>
                  <a:close/>
                  <a:moveTo>
                    <a:pt x="154010" y="538955"/>
                  </a:moveTo>
                  <a:lnTo>
                    <a:pt x="173303" y="538955"/>
                  </a:lnTo>
                  <a:lnTo>
                    <a:pt x="173303" y="538956"/>
                  </a:lnTo>
                  <a:lnTo>
                    <a:pt x="154010" y="538956"/>
                  </a:lnTo>
                  <a:close/>
                  <a:moveTo>
                    <a:pt x="38490" y="538955"/>
                  </a:moveTo>
                  <a:lnTo>
                    <a:pt x="57688" y="538955"/>
                  </a:lnTo>
                  <a:lnTo>
                    <a:pt x="57688" y="538956"/>
                  </a:lnTo>
                  <a:lnTo>
                    <a:pt x="38490" y="538956"/>
                  </a:lnTo>
                  <a:close/>
                  <a:moveTo>
                    <a:pt x="461942" y="519710"/>
                  </a:moveTo>
                  <a:lnTo>
                    <a:pt x="481204" y="519710"/>
                  </a:lnTo>
                  <a:lnTo>
                    <a:pt x="481204" y="519721"/>
                  </a:lnTo>
                  <a:lnTo>
                    <a:pt x="461942" y="519721"/>
                  </a:lnTo>
                  <a:close/>
                  <a:moveTo>
                    <a:pt x="288795" y="519710"/>
                  </a:moveTo>
                  <a:lnTo>
                    <a:pt x="442632" y="519710"/>
                  </a:lnTo>
                  <a:lnTo>
                    <a:pt x="442632" y="538955"/>
                  </a:lnTo>
                  <a:lnTo>
                    <a:pt x="288795" y="538955"/>
                  </a:lnTo>
                  <a:close/>
                  <a:moveTo>
                    <a:pt x="250274" y="519710"/>
                  </a:moveTo>
                  <a:lnTo>
                    <a:pt x="269511" y="519710"/>
                  </a:lnTo>
                  <a:lnTo>
                    <a:pt x="269511" y="519715"/>
                  </a:lnTo>
                  <a:lnTo>
                    <a:pt x="250274" y="519715"/>
                  </a:lnTo>
                  <a:close/>
                  <a:moveTo>
                    <a:pt x="173303" y="519710"/>
                  </a:moveTo>
                  <a:lnTo>
                    <a:pt x="231037" y="519710"/>
                  </a:lnTo>
                  <a:lnTo>
                    <a:pt x="231037" y="538955"/>
                  </a:lnTo>
                  <a:lnTo>
                    <a:pt x="173303" y="538955"/>
                  </a:lnTo>
                  <a:close/>
                  <a:moveTo>
                    <a:pt x="57688" y="519710"/>
                  </a:moveTo>
                  <a:lnTo>
                    <a:pt x="154010" y="519710"/>
                  </a:lnTo>
                  <a:lnTo>
                    <a:pt x="154010" y="538955"/>
                  </a:lnTo>
                  <a:lnTo>
                    <a:pt x="57688" y="538955"/>
                  </a:lnTo>
                  <a:close/>
                  <a:moveTo>
                    <a:pt x="0" y="519710"/>
                  </a:moveTo>
                  <a:lnTo>
                    <a:pt x="38490" y="519710"/>
                  </a:lnTo>
                  <a:lnTo>
                    <a:pt x="38490" y="538955"/>
                  </a:lnTo>
                  <a:lnTo>
                    <a:pt x="19241" y="538955"/>
                  </a:lnTo>
                  <a:lnTo>
                    <a:pt x="19241" y="558248"/>
                  </a:lnTo>
                  <a:lnTo>
                    <a:pt x="519761" y="558248"/>
                  </a:lnTo>
                  <a:lnTo>
                    <a:pt x="519761" y="538955"/>
                  </a:lnTo>
                  <a:lnTo>
                    <a:pt x="500466" y="538955"/>
                  </a:lnTo>
                  <a:lnTo>
                    <a:pt x="500466" y="519710"/>
                  </a:lnTo>
                  <a:lnTo>
                    <a:pt x="538955" y="519710"/>
                  </a:lnTo>
                  <a:lnTo>
                    <a:pt x="538955" y="577445"/>
                  </a:lnTo>
                  <a:lnTo>
                    <a:pt x="0" y="577445"/>
                  </a:lnTo>
                  <a:close/>
                  <a:moveTo>
                    <a:pt x="269511" y="384989"/>
                  </a:moveTo>
                  <a:lnTo>
                    <a:pt x="269599" y="384989"/>
                  </a:lnTo>
                  <a:lnTo>
                    <a:pt x="269527" y="385005"/>
                  </a:lnTo>
                  <a:lnTo>
                    <a:pt x="269527" y="404242"/>
                  </a:lnTo>
                  <a:lnTo>
                    <a:pt x="288795" y="399800"/>
                  </a:lnTo>
                  <a:lnTo>
                    <a:pt x="288795" y="519710"/>
                  </a:lnTo>
                  <a:lnTo>
                    <a:pt x="269511" y="519710"/>
                  </a:lnTo>
                  <a:close/>
                  <a:moveTo>
                    <a:pt x="57688" y="356139"/>
                  </a:moveTo>
                  <a:lnTo>
                    <a:pt x="57688" y="519710"/>
                  </a:lnTo>
                  <a:lnTo>
                    <a:pt x="38490" y="519710"/>
                  </a:lnTo>
                  <a:lnTo>
                    <a:pt x="38490" y="365758"/>
                  </a:lnTo>
                  <a:close/>
                  <a:moveTo>
                    <a:pt x="404264" y="353898"/>
                  </a:moveTo>
                  <a:lnTo>
                    <a:pt x="404264" y="365749"/>
                  </a:lnTo>
                  <a:lnTo>
                    <a:pt x="423387" y="360955"/>
                  </a:lnTo>
                  <a:lnTo>
                    <a:pt x="423387" y="368768"/>
                  </a:lnTo>
                  <a:lnTo>
                    <a:pt x="288795" y="399800"/>
                  </a:lnTo>
                  <a:lnTo>
                    <a:pt x="288795" y="384989"/>
                  </a:lnTo>
                  <a:lnTo>
                    <a:pt x="269599" y="384989"/>
                  </a:lnTo>
                  <a:lnTo>
                    <a:pt x="327222" y="371685"/>
                  </a:lnTo>
                  <a:lnTo>
                    <a:pt x="327222" y="384989"/>
                  </a:lnTo>
                  <a:lnTo>
                    <a:pt x="346506" y="380179"/>
                  </a:lnTo>
                  <a:lnTo>
                    <a:pt x="346506" y="367233"/>
                  </a:lnTo>
                  <a:close/>
                  <a:moveTo>
                    <a:pt x="442632" y="346507"/>
                  </a:moveTo>
                  <a:lnTo>
                    <a:pt x="442691" y="346507"/>
                  </a:lnTo>
                  <a:lnTo>
                    <a:pt x="442691" y="365749"/>
                  </a:lnTo>
                  <a:lnTo>
                    <a:pt x="461894" y="365749"/>
                  </a:lnTo>
                  <a:lnTo>
                    <a:pt x="461894" y="365790"/>
                  </a:lnTo>
                  <a:lnTo>
                    <a:pt x="500466" y="385026"/>
                  </a:lnTo>
                  <a:lnTo>
                    <a:pt x="500466" y="519710"/>
                  </a:lnTo>
                  <a:lnTo>
                    <a:pt x="481204" y="519710"/>
                  </a:lnTo>
                  <a:lnTo>
                    <a:pt x="481204" y="396929"/>
                  </a:lnTo>
                  <a:lnTo>
                    <a:pt x="461942" y="387311"/>
                  </a:lnTo>
                  <a:lnTo>
                    <a:pt x="461942" y="519710"/>
                  </a:lnTo>
                  <a:lnTo>
                    <a:pt x="442632" y="519710"/>
                  </a:lnTo>
                  <a:close/>
                  <a:moveTo>
                    <a:pt x="154010" y="308041"/>
                  </a:moveTo>
                  <a:lnTo>
                    <a:pt x="173303" y="327280"/>
                  </a:lnTo>
                  <a:lnTo>
                    <a:pt x="173303" y="519710"/>
                  </a:lnTo>
                  <a:lnTo>
                    <a:pt x="154010" y="519710"/>
                  </a:lnTo>
                  <a:close/>
                  <a:moveTo>
                    <a:pt x="134764" y="77079"/>
                  </a:moveTo>
                  <a:lnTo>
                    <a:pt x="134764" y="308041"/>
                  </a:lnTo>
                  <a:lnTo>
                    <a:pt x="115519" y="317661"/>
                  </a:lnTo>
                  <a:lnTo>
                    <a:pt x="115519" y="96318"/>
                  </a:lnTo>
                  <a:close/>
                  <a:moveTo>
                    <a:pt x="404264" y="57815"/>
                  </a:moveTo>
                  <a:lnTo>
                    <a:pt x="461975" y="115487"/>
                  </a:lnTo>
                  <a:lnTo>
                    <a:pt x="461975" y="365749"/>
                  </a:lnTo>
                  <a:lnTo>
                    <a:pt x="461894" y="365749"/>
                  </a:lnTo>
                  <a:lnTo>
                    <a:pt x="461894" y="346507"/>
                  </a:lnTo>
                  <a:lnTo>
                    <a:pt x="442691" y="346507"/>
                  </a:lnTo>
                  <a:lnTo>
                    <a:pt x="442691" y="123487"/>
                  </a:lnTo>
                  <a:lnTo>
                    <a:pt x="423454" y="104248"/>
                  </a:lnTo>
                  <a:lnTo>
                    <a:pt x="423454" y="360939"/>
                  </a:lnTo>
                  <a:lnTo>
                    <a:pt x="423387" y="360955"/>
                  </a:lnTo>
                  <a:lnTo>
                    <a:pt x="423387" y="349483"/>
                  </a:lnTo>
                  <a:lnTo>
                    <a:pt x="404264" y="353898"/>
                  </a:lnTo>
                  <a:close/>
                  <a:moveTo>
                    <a:pt x="231037" y="0"/>
                  </a:moveTo>
                  <a:lnTo>
                    <a:pt x="288795" y="38527"/>
                  </a:lnTo>
                  <a:lnTo>
                    <a:pt x="288795" y="115487"/>
                  </a:lnTo>
                  <a:lnTo>
                    <a:pt x="346506" y="96294"/>
                  </a:lnTo>
                  <a:lnTo>
                    <a:pt x="346506" y="367233"/>
                  </a:lnTo>
                  <a:lnTo>
                    <a:pt x="327222" y="371685"/>
                  </a:lnTo>
                  <a:lnTo>
                    <a:pt x="327222" y="123011"/>
                  </a:lnTo>
                  <a:lnTo>
                    <a:pt x="294843" y="133774"/>
                  </a:lnTo>
                  <a:lnTo>
                    <a:pt x="269511" y="142251"/>
                  </a:lnTo>
                  <a:lnTo>
                    <a:pt x="269511" y="48814"/>
                  </a:lnTo>
                  <a:lnTo>
                    <a:pt x="250274" y="35955"/>
                  </a:lnTo>
                  <a:lnTo>
                    <a:pt x="250274" y="519710"/>
                  </a:lnTo>
                  <a:lnTo>
                    <a:pt x="231037" y="51971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 panose="00020600040101010101" charset="-122"/>
                <a:ea typeface="OPPOSans R" panose="00020600040101010101" charset="-122"/>
                <a:cs typeface="+mn-cs"/>
              </a:endParaRPr>
            </a:p>
          </p:txBody>
        </p:sp>
        <p:sp>
          <p:nvSpPr>
            <p:cNvPr id="7" name="PA-AutoShape 59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4114800" y="4647460"/>
              <a:ext cx="6743700" cy="613566"/>
            </a:xfrm>
            <a:prstGeom prst="rect">
              <a:avLst/>
            </a:prstGeom>
            <a:noFill/>
            <a:ln w="9525">
              <a:noFill/>
              <a:round/>
            </a:ln>
            <a:effectLst/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txBody>
            <a:bodyPr wrap="square" lIns="0" tIns="0" rIns="0" bIns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12000"/>
                </a:lnSpc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在此输入正文，阐述与标题相关内容，若字数较多，请精简文字，或者调整字号。在此输入正文，阐述与标题相关内容，若字数较多，请精简文字，或者调整字号。在此输入正文，阐述与标题相关内容，若字数较多，请精简文字，或者调整字号。</a:t>
              </a:r>
            </a:p>
          </p:txBody>
        </p:sp>
        <p:sp>
          <p:nvSpPr>
            <p:cNvPr id="8" name="PA-矩形 9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gray">
            <a:xfrm>
              <a:off x="2004902" y="4769577"/>
              <a:ext cx="1927018" cy="369332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vert="horz" wrap="square" lIns="0" tIns="0" rIns="0" bIns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在此输入标题</a:t>
              </a:r>
            </a:p>
          </p:txBody>
        </p:sp>
      </p:grpSp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4864892" y="536257"/>
            <a:ext cx="2462213" cy="492443"/>
          </a:xfrm>
        </p:spPr>
        <p:txBody>
          <a:bodyPr/>
          <a:lstStyle/>
          <a:p>
            <a:r>
              <a:rPr lang="zh-CN" altLang="en-US" dirty="0">
                <a:solidFill>
                  <a:schemeClr val="accent1"/>
                </a:solidFill>
              </a:rPr>
              <a:t>输入你的标题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391C3BE9-B37B-7C41-A1FB-F2EF142C13A4}"/>
              </a:ext>
            </a:extLst>
          </p:cNvPr>
          <p:cNvGrpSpPr/>
          <p:nvPr/>
        </p:nvGrpSpPr>
        <p:grpSpPr>
          <a:xfrm>
            <a:off x="4406086" y="2049272"/>
            <a:ext cx="3419856" cy="3419856"/>
            <a:chOff x="4406086" y="2049272"/>
            <a:chExt cx="3419856" cy="3419856"/>
          </a:xfrm>
        </p:grpSpPr>
        <p:sp>
          <p:nvSpPr>
            <p:cNvPr id="16" name="椭圆 15"/>
            <p:cNvSpPr/>
            <p:nvPr>
              <p:custDataLst>
                <p:tags r:id="rId8"/>
              </p:custDataLst>
            </p:nvPr>
          </p:nvSpPr>
          <p:spPr>
            <a:xfrm>
              <a:off x="4406086" y="2049272"/>
              <a:ext cx="3419856" cy="3419856"/>
            </a:xfrm>
            <a:prstGeom prst="ellipse">
              <a:avLst/>
            </a:prstGeom>
            <a:solidFill>
              <a:schemeClr val="accent1">
                <a:alpha val="5000"/>
              </a:schemeClr>
            </a:solidFill>
            <a:ln>
              <a:solidFill>
                <a:schemeClr val="accent1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B" panose="00020600040101010101" charset="-122"/>
                <a:ea typeface="OPPOSans B" panose="00020600040101010101" charset="-122"/>
                <a:cs typeface="+mn-cs"/>
              </a:endParaRPr>
            </a:p>
          </p:txBody>
        </p:sp>
        <p:sp>
          <p:nvSpPr>
            <p:cNvPr id="17" name="椭圆 16"/>
            <p:cNvSpPr/>
            <p:nvPr>
              <p:custDataLst>
                <p:tags r:id="rId9"/>
              </p:custDataLst>
            </p:nvPr>
          </p:nvSpPr>
          <p:spPr>
            <a:xfrm>
              <a:off x="4799369" y="2442555"/>
              <a:ext cx="2633290" cy="2633290"/>
            </a:xfrm>
            <a:prstGeom prst="ellipse">
              <a:avLst/>
            </a:prstGeom>
            <a:gradFill flip="none" rotWithShape="1">
              <a:gsLst>
                <a:gs pos="0">
                  <a:schemeClr val="accent2"/>
                </a:gs>
                <a:gs pos="32000">
                  <a:schemeClr val="accent1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B" panose="00020600040101010101" charset="-122"/>
                <a:ea typeface="OPPOSans B" panose="00020600040101010101" charset="-122"/>
                <a:cs typeface="+mn-cs"/>
              </a:endParaRPr>
            </a:p>
          </p:txBody>
        </p:sp>
        <p:sp>
          <p:nvSpPr>
            <p:cNvPr id="20" name="文本框 5"/>
            <p:cNvSpPr txBox="1"/>
            <p:nvPr/>
          </p:nvSpPr>
          <p:spPr>
            <a:xfrm>
              <a:off x="5240401" y="3521052"/>
              <a:ext cx="1751228" cy="430887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800" dirty="0">
                  <a:solidFill>
                    <a:srgbClr val="FFFFFF"/>
                  </a:solidFill>
                  <a:latin typeface="+mj-ea"/>
                  <a:ea typeface="+mj-ea"/>
                </a:rPr>
                <a:t>关键词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DFAB1EE5-E253-B67A-A462-14EAE2F0FB0A}"/>
              </a:ext>
            </a:extLst>
          </p:cNvPr>
          <p:cNvGrpSpPr/>
          <p:nvPr/>
        </p:nvGrpSpPr>
        <p:grpSpPr>
          <a:xfrm>
            <a:off x="550366" y="2422465"/>
            <a:ext cx="3690342" cy="2447474"/>
            <a:chOff x="550366" y="2422465"/>
            <a:chExt cx="3690342" cy="2447474"/>
          </a:xfrm>
        </p:grpSpPr>
        <p:sp>
          <p:nvSpPr>
            <p:cNvPr id="15" name="矩形: 圆顶角 14"/>
            <p:cNvSpPr/>
            <p:nvPr>
              <p:custDataLst>
                <p:tags r:id="rId5"/>
              </p:custDataLst>
            </p:nvPr>
          </p:nvSpPr>
          <p:spPr>
            <a:xfrm>
              <a:off x="1334869" y="2422465"/>
              <a:ext cx="2085570" cy="621792"/>
            </a:xfrm>
            <a:prstGeom prst="round2SameRect">
              <a:avLst>
                <a:gd name="adj1" fmla="val 15380"/>
                <a:gd name="adj2" fmla="val 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在此输入标题</a:t>
              </a:r>
            </a:p>
          </p:txBody>
        </p:sp>
        <p:sp>
          <p:nvSpPr>
            <p:cNvPr id="21" name="矩形 20"/>
            <p:cNvSpPr/>
            <p:nvPr>
              <p:custDataLst>
                <p:tags r:id="rId6"/>
              </p:custDataLst>
            </p:nvPr>
          </p:nvSpPr>
          <p:spPr>
            <a:xfrm>
              <a:off x="550366" y="3033939"/>
              <a:ext cx="3690342" cy="1836000"/>
            </a:xfrm>
            <a:prstGeom prst="rect">
              <a:avLst/>
            </a:prstGeom>
            <a:noFill/>
            <a:ln w="28575">
              <a:gradFill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B" panose="00020600040101010101" charset="-122"/>
                <a:ea typeface="OPPOSans B" panose="00020600040101010101" charset="-122"/>
                <a:cs typeface="+mn-cs"/>
              </a:endParaRPr>
            </a:p>
          </p:txBody>
        </p:sp>
        <p:sp>
          <p:nvSpPr>
            <p:cNvPr id="22" name="文本框 10"/>
            <p:cNvSpPr txBox="1"/>
            <p:nvPr>
              <p:custDataLst>
                <p:tags r:id="rId7"/>
              </p:custDataLst>
            </p:nvPr>
          </p:nvSpPr>
          <p:spPr>
            <a:xfrm>
              <a:off x="1036319" y="3286550"/>
              <a:ext cx="2718436" cy="136043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 w="6350">
                    <a:noFill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在此输入正文，阐述与标题相关内容，若字数较多，请精简文字，或者调整字号。在此输入正文，阐述与标题相关内容，若字数较多，请精简文字，或者调整字号。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F3FBEEB5-6E88-D76F-9D16-EBAC6B1628F5}"/>
              </a:ext>
            </a:extLst>
          </p:cNvPr>
          <p:cNvGrpSpPr/>
          <p:nvPr/>
        </p:nvGrpSpPr>
        <p:grpSpPr>
          <a:xfrm>
            <a:off x="7951291" y="2422465"/>
            <a:ext cx="3690342" cy="2447474"/>
            <a:chOff x="7951291" y="2422465"/>
            <a:chExt cx="3690342" cy="2447474"/>
          </a:xfrm>
        </p:grpSpPr>
        <p:sp>
          <p:nvSpPr>
            <p:cNvPr id="24" name="矩形: 圆顶角 23"/>
            <p:cNvSpPr/>
            <p:nvPr>
              <p:custDataLst>
                <p:tags r:id="rId2"/>
              </p:custDataLst>
            </p:nvPr>
          </p:nvSpPr>
          <p:spPr>
            <a:xfrm>
              <a:off x="8735794" y="2422465"/>
              <a:ext cx="2085570" cy="621792"/>
            </a:xfrm>
            <a:prstGeom prst="round2SameRect">
              <a:avLst>
                <a:gd name="adj1" fmla="val 16667"/>
                <a:gd name="adj2" fmla="val 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在此输入标题</a:t>
              </a:r>
            </a:p>
          </p:txBody>
        </p:sp>
        <p:sp>
          <p:nvSpPr>
            <p:cNvPr id="25" name="矩形 24"/>
            <p:cNvSpPr/>
            <p:nvPr>
              <p:custDataLst>
                <p:tags r:id="rId3"/>
              </p:custDataLst>
            </p:nvPr>
          </p:nvSpPr>
          <p:spPr>
            <a:xfrm>
              <a:off x="7951291" y="3033939"/>
              <a:ext cx="3690342" cy="1836000"/>
            </a:xfrm>
            <a:prstGeom prst="rect">
              <a:avLst/>
            </a:prstGeom>
            <a:noFill/>
            <a:ln w="28575">
              <a:gradFill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B" panose="00020600040101010101" charset="-122"/>
                <a:ea typeface="OPPOSans B" panose="00020600040101010101" charset="-122"/>
                <a:cs typeface="+mn-cs"/>
              </a:endParaRPr>
            </a:p>
          </p:txBody>
        </p:sp>
        <p:sp>
          <p:nvSpPr>
            <p:cNvPr id="26" name="文本框 14"/>
            <p:cNvSpPr txBox="1"/>
            <p:nvPr>
              <p:custDataLst>
                <p:tags r:id="rId4"/>
              </p:custDataLst>
            </p:nvPr>
          </p:nvSpPr>
          <p:spPr>
            <a:xfrm>
              <a:off x="8437244" y="3286550"/>
              <a:ext cx="2718436" cy="136043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 w="6350">
                    <a:noFill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在此输入正文，阐述与标题相关内容，若字数较多，请精简文字，或者调整字号。在此输入正文，阐述与标题相关内容，若字数较多，请精简文字，或者调整字号。</a:t>
              </a:r>
            </a:p>
          </p:txBody>
        </p:sp>
      </p:grpSp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4864892" y="536257"/>
            <a:ext cx="2462213" cy="492443"/>
          </a:xfrm>
        </p:spPr>
        <p:txBody>
          <a:bodyPr/>
          <a:lstStyle/>
          <a:p>
            <a:r>
              <a:rPr lang="zh-CN" altLang="en-US" dirty="0"/>
              <a:t>输入你的标题</a:t>
            </a:r>
          </a:p>
        </p:txBody>
      </p:sp>
      <p:sp>
        <p:nvSpPr>
          <p:cNvPr id="2" name="椭圆 1"/>
          <p:cNvSpPr/>
          <p:nvPr>
            <p:custDataLst>
              <p:tags r:id="rId2"/>
            </p:custDataLst>
          </p:nvPr>
        </p:nvSpPr>
        <p:spPr>
          <a:xfrm>
            <a:off x="4386072" y="3689730"/>
            <a:ext cx="3630168" cy="640080"/>
          </a:xfrm>
          <a:prstGeom prst="ellipse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48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zh-CN" altLang="en-US" sz="1600">
              <a:solidFill>
                <a:schemeClr val="lt1"/>
              </a:solidFill>
              <a:latin typeface="+mj-ea"/>
              <a:ea typeface="+mj-ea"/>
            </a:endParaRPr>
          </a:p>
        </p:txBody>
      </p:sp>
      <p:sp>
        <p:nvSpPr>
          <p:cNvPr id="6" name="椭圆 5"/>
          <p:cNvSpPr/>
          <p:nvPr>
            <p:custDataLst>
              <p:tags r:id="rId3"/>
            </p:custDataLst>
          </p:nvPr>
        </p:nvSpPr>
        <p:spPr>
          <a:xfrm>
            <a:off x="3965448" y="3961743"/>
            <a:ext cx="4471416" cy="640080"/>
          </a:xfrm>
          <a:prstGeom prst="ellipse">
            <a:avLst/>
          </a:prstGeom>
          <a:gradFill>
            <a:gsLst>
              <a:gs pos="10000">
                <a:schemeClr val="accent1">
                  <a:alpha val="0"/>
                </a:schemeClr>
              </a:gs>
              <a:gs pos="100000">
                <a:schemeClr val="accent1">
                  <a:alpha val="69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zh-CN" altLang="en-US" sz="1600">
              <a:solidFill>
                <a:schemeClr val="lt1"/>
              </a:solidFill>
              <a:latin typeface="+mj-ea"/>
              <a:ea typeface="+mj-ea"/>
            </a:endParaRPr>
          </a:p>
        </p:txBody>
      </p:sp>
      <p:sp>
        <p:nvSpPr>
          <p:cNvPr id="7" name="椭圆 6"/>
          <p:cNvSpPr/>
          <p:nvPr>
            <p:custDataLst>
              <p:tags r:id="rId4"/>
            </p:custDataLst>
          </p:nvPr>
        </p:nvSpPr>
        <p:spPr>
          <a:xfrm>
            <a:off x="5743956" y="3096524"/>
            <a:ext cx="914400" cy="91440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43" name="dna-scheme_72281"/>
          <p:cNvSpPr/>
          <p:nvPr>
            <p:custDataLst>
              <p:tags r:id="rId5"/>
            </p:custDataLst>
          </p:nvPr>
        </p:nvSpPr>
        <p:spPr>
          <a:xfrm>
            <a:off x="5931638" y="3285474"/>
            <a:ext cx="523795" cy="522941"/>
          </a:xfrm>
          <a:custGeom>
            <a:avLst/>
            <a:gdLst>
              <a:gd name="connsiteX0" fmla="*/ 561075 w 606580"/>
              <a:gd name="connsiteY0" fmla="*/ 508820 h 605592"/>
              <a:gd name="connsiteX1" fmla="*/ 525135 w 606580"/>
              <a:gd name="connsiteY1" fmla="*/ 586683 h 605592"/>
              <a:gd name="connsiteX2" fmla="*/ 587635 w 606580"/>
              <a:gd name="connsiteY2" fmla="*/ 586683 h 605592"/>
              <a:gd name="connsiteX3" fmla="*/ 587635 w 606580"/>
              <a:gd name="connsiteY3" fmla="*/ 541263 h 605592"/>
              <a:gd name="connsiteX4" fmla="*/ 561075 w 606580"/>
              <a:gd name="connsiteY4" fmla="*/ 508820 h 605592"/>
              <a:gd name="connsiteX5" fmla="*/ 424573 w 606580"/>
              <a:gd name="connsiteY5" fmla="*/ 508820 h 605592"/>
              <a:gd name="connsiteX6" fmla="*/ 398111 w 606580"/>
              <a:gd name="connsiteY6" fmla="*/ 541263 h 605592"/>
              <a:gd name="connsiteX7" fmla="*/ 398111 w 606580"/>
              <a:gd name="connsiteY7" fmla="*/ 586683 h 605592"/>
              <a:gd name="connsiteX8" fmla="*/ 460598 w 606580"/>
              <a:gd name="connsiteY8" fmla="*/ 586683 h 605592"/>
              <a:gd name="connsiteX9" fmla="*/ 181998 w 606580"/>
              <a:gd name="connsiteY9" fmla="*/ 508820 h 605592"/>
              <a:gd name="connsiteX10" fmla="*/ 146058 w 606580"/>
              <a:gd name="connsiteY10" fmla="*/ 586683 h 605592"/>
              <a:gd name="connsiteX11" fmla="*/ 208558 w 606580"/>
              <a:gd name="connsiteY11" fmla="*/ 586683 h 605592"/>
              <a:gd name="connsiteX12" fmla="*/ 208558 w 606580"/>
              <a:gd name="connsiteY12" fmla="*/ 541263 h 605592"/>
              <a:gd name="connsiteX13" fmla="*/ 181998 w 606580"/>
              <a:gd name="connsiteY13" fmla="*/ 508820 h 605592"/>
              <a:gd name="connsiteX14" fmla="*/ 45505 w 606580"/>
              <a:gd name="connsiteY14" fmla="*/ 508820 h 605592"/>
              <a:gd name="connsiteX15" fmla="*/ 18945 w 606580"/>
              <a:gd name="connsiteY15" fmla="*/ 541263 h 605592"/>
              <a:gd name="connsiteX16" fmla="*/ 18945 w 606580"/>
              <a:gd name="connsiteY16" fmla="*/ 586683 h 605592"/>
              <a:gd name="connsiteX17" fmla="*/ 81445 w 606580"/>
              <a:gd name="connsiteY17" fmla="*/ 586683 h 605592"/>
              <a:gd name="connsiteX18" fmla="*/ 549745 w 606580"/>
              <a:gd name="connsiteY18" fmla="*/ 488242 h 605592"/>
              <a:gd name="connsiteX19" fmla="*/ 606580 w 606580"/>
              <a:gd name="connsiteY19" fmla="*/ 541263 h 605592"/>
              <a:gd name="connsiteX20" fmla="*/ 606580 w 606580"/>
              <a:gd name="connsiteY20" fmla="*/ 605592 h 605592"/>
              <a:gd name="connsiteX21" fmla="*/ 495510 w 606580"/>
              <a:gd name="connsiteY21" fmla="*/ 605592 h 605592"/>
              <a:gd name="connsiteX22" fmla="*/ 453806 w 606580"/>
              <a:gd name="connsiteY22" fmla="*/ 488242 h 605592"/>
              <a:gd name="connsiteX23" fmla="*/ 492818 w 606580"/>
              <a:gd name="connsiteY23" fmla="*/ 488242 h 605592"/>
              <a:gd name="connsiteX24" fmla="*/ 531922 w 606580"/>
              <a:gd name="connsiteY24" fmla="*/ 488242 h 605592"/>
              <a:gd name="connsiteX25" fmla="*/ 492818 w 606580"/>
              <a:gd name="connsiteY25" fmla="*/ 574543 h 605592"/>
              <a:gd name="connsiteX26" fmla="*/ 435993 w 606580"/>
              <a:gd name="connsiteY26" fmla="*/ 488242 h 605592"/>
              <a:gd name="connsiteX27" fmla="*/ 490217 w 606580"/>
              <a:gd name="connsiteY27" fmla="*/ 605592 h 605592"/>
              <a:gd name="connsiteX28" fmla="*/ 379077 w 606580"/>
              <a:gd name="connsiteY28" fmla="*/ 605592 h 605592"/>
              <a:gd name="connsiteX29" fmla="*/ 379077 w 606580"/>
              <a:gd name="connsiteY29" fmla="*/ 541263 h 605592"/>
              <a:gd name="connsiteX30" fmla="*/ 435993 w 606580"/>
              <a:gd name="connsiteY30" fmla="*/ 488242 h 605592"/>
              <a:gd name="connsiteX31" fmla="*/ 170668 w 606580"/>
              <a:gd name="connsiteY31" fmla="*/ 488242 h 605592"/>
              <a:gd name="connsiteX32" fmla="*/ 227503 w 606580"/>
              <a:gd name="connsiteY32" fmla="*/ 541263 h 605592"/>
              <a:gd name="connsiteX33" fmla="*/ 227503 w 606580"/>
              <a:gd name="connsiteY33" fmla="*/ 605592 h 605592"/>
              <a:gd name="connsiteX34" fmla="*/ 116433 w 606580"/>
              <a:gd name="connsiteY34" fmla="*/ 605592 h 605592"/>
              <a:gd name="connsiteX35" fmla="*/ 74658 w 606580"/>
              <a:gd name="connsiteY35" fmla="*/ 488242 h 605592"/>
              <a:gd name="connsiteX36" fmla="*/ 113751 w 606580"/>
              <a:gd name="connsiteY36" fmla="*/ 488242 h 605592"/>
              <a:gd name="connsiteX37" fmla="*/ 152844 w 606580"/>
              <a:gd name="connsiteY37" fmla="*/ 488242 h 605592"/>
              <a:gd name="connsiteX38" fmla="*/ 113751 w 606580"/>
              <a:gd name="connsiteY38" fmla="*/ 574543 h 605592"/>
              <a:gd name="connsiteX39" fmla="*/ 56928 w 606580"/>
              <a:gd name="connsiteY39" fmla="*/ 488242 h 605592"/>
              <a:gd name="connsiteX40" fmla="*/ 111070 w 606580"/>
              <a:gd name="connsiteY40" fmla="*/ 605592 h 605592"/>
              <a:gd name="connsiteX41" fmla="*/ 0 w 606580"/>
              <a:gd name="connsiteY41" fmla="*/ 605592 h 605592"/>
              <a:gd name="connsiteX42" fmla="*/ 0 w 606580"/>
              <a:gd name="connsiteY42" fmla="*/ 541263 h 605592"/>
              <a:gd name="connsiteX43" fmla="*/ 56928 w 606580"/>
              <a:gd name="connsiteY43" fmla="*/ 488242 h 605592"/>
              <a:gd name="connsiteX44" fmla="*/ 492827 w 606580"/>
              <a:gd name="connsiteY44" fmla="*/ 382303 h 605592"/>
              <a:gd name="connsiteX45" fmla="*/ 455688 w 606580"/>
              <a:gd name="connsiteY45" fmla="*/ 419384 h 605592"/>
              <a:gd name="connsiteX46" fmla="*/ 492827 w 606580"/>
              <a:gd name="connsiteY46" fmla="*/ 456465 h 605592"/>
              <a:gd name="connsiteX47" fmla="*/ 529965 w 606580"/>
              <a:gd name="connsiteY47" fmla="*/ 419384 h 605592"/>
              <a:gd name="connsiteX48" fmla="*/ 492827 w 606580"/>
              <a:gd name="connsiteY48" fmla="*/ 382303 h 605592"/>
              <a:gd name="connsiteX49" fmla="*/ 113732 w 606580"/>
              <a:gd name="connsiteY49" fmla="*/ 382303 h 605592"/>
              <a:gd name="connsiteX50" fmla="*/ 76593 w 606580"/>
              <a:gd name="connsiteY50" fmla="*/ 419384 h 605592"/>
              <a:gd name="connsiteX51" fmla="*/ 113732 w 606580"/>
              <a:gd name="connsiteY51" fmla="*/ 456558 h 605592"/>
              <a:gd name="connsiteX52" fmla="*/ 150871 w 606580"/>
              <a:gd name="connsiteY52" fmla="*/ 419384 h 605592"/>
              <a:gd name="connsiteX53" fmla="*/ 113732 w 606580"/>
              <a:gd name="connsiteY53" fmla="*/ 382303 h 605592"/>
              <a:gd name="connsiteX54" fmla="*/ 297394 w 606580"/>
              <a:gd name="connsiteY54" fmla="*/ 41704 h 605592"/>
              <a:gd name="connsiteX55" fmla="*/ 310952 w 606580"/>
              <a:gd name="connsiteY55" fmla="*/ 41704 h 605592"/>
              <a:gd name="connsiteX56" fmla="*/ 310952 w 606580"/>
              <a:gd name="connsiteY56" fmla="*/ 63116 h 605592"/>
              <a:gd name="connsiteX57" fmla="*/ 339460 w 606580"/>
              <a:gd name="connsiteY57" fmla="*/ 70902 h 605592"/>
              <a:gd name="connsiteX58" fmla="*/ 333981 w 606580"/>
              <a:gd name="connsiteY58" fmla="*/ 85455 h 605592"/>
              <a:gd name="connsiteX59" fmla="*/ 306401 w 606580"/>
              <a:gd name="connsiteY59" fmla="*/ 77947 h 605592"/>
              <a:gd name="connsiteX60" fmla="*/ 283093 w 606580"/>
              <a:gd name="connsiteY60" fmla="*/ 96949 h 605592"/>
              <a:gd name="connsiteX61" fmla="*/ 310302 w 606580"/>
              <a:gd name="connsiteY61" fmla="*/ 122162 h 605592"/>
              <a:gd name="connsiteX62" fmla="*/ 344289 w 606580"/>
              <a:gd name="connsiteY62" fmla="*/ 162669 h 605592"/>
              <a:gd name="connsiteX63" fmla="*/ 309652 w 606580"/>
              <a:gd name="connsiteY63" fmla="*/ 200210 h 605592"/>
              <a:gd name="connsiteX64" fmla="*/ 309652 w 606580"/>
              <a:gd name="connsiteY64" fmla="*/ 223198 h 605592"/>
              <a:gd name="connsiteX65" fmla="*/ 295815 w 606580"/>
              <a:gd name="connsiteY65" fmla="*/ 223198 h 605592"/>
              <a:gd name="connsiteX66" fmla="*/ 295815 w 606580"/>
              <a:gd name="connsiteY66" fmla="*/ 200859 h 605592"/>
              <a:gd name="connsiteX67" fmla="*/ 262292 w 606580"/>
              <a:gd name="connsiteY67" fmla="*/ 191126 h 605592"/>
              <a:gd name="connsiteX68" fmla="*/ 267585 w 606580"/>
              <a:gd name="connsiteY68" fmla="*/ 176388 h 605592"/>
              <a:gd name="connsiteX69" fmla="*/ 299158 w 606580"/>
              <a:gd name="connsiteY69" fmla="*/ 185842 h 605592"/>
              <a:gd name="connsiteX70" fmla="*/ 325252 w 606580"/>
              <a:gd name="connsiteY70" fmla="*/ 164152 h 605592"/>
              <a:gd name="connsiteX71" fmla="*/ 300458 w 606580"/>
              <a:gd name="connsiteY71" fmla="*/ 137920 h 605592"/>
              <a:gd name="connsiteX72" fmla="*/ 264242 w 606580"/>
              <a:gd name="connsiteY72" fmla="*/ 99637 h 605592"/>
              <a:gd name="connsiteX73" fmla="*/ 297394 w 606580"/>
              <a:gd name="connsiteY73" fmla="*/ 64043 h 605592"/>
              <a:gd name="connsiteX74" fmla="*/ 303325 w 606580"/>
              <a:gd name="connsiteY74" fmla="*/ 18911 h 605592"/>
              <a:gd name="connsiteX75" fmla="*/ 187174 w 606580"/>
              <a:gd name="connsiteY75" fmla="*/ 132471 h 605592"/>
              <a:gd name="connsiteX76" fmla="*/ 303325 w 606580"/>
              <a:gd name="connsiteY76" fmla="*/ 246031 h 605592"/>
              <a:gd name="connsiteX77" fmla="*/ 419384 w 606580"/>
              <a:gd name="connsiteY77" fmla="*/ 132471 h 605592"/>
              <a:gd name="connsiteX78" fmla="*/ 303325 w 606580"/>
              <a:gd name="connsiteY78" fmla="*/ 18911 h 605592"/>
              <a:gd name="connsiteX79" fmla="*/ 303325 w 606580"/>
              <a:gd name="connsiteY79" fmla="*/ 0 h 605592"/>
              <a:gd name="connsiteX80" fmla="*/ 438418 w 606580"/>
              <a:gd name="connsiteY80" fmla="*/ 132471 h 605592"/>
              <a:gd name="connsiteX81" fmla="*/ 312796 w 606580"/>
              <a:gd name="connsiteY81" fmla="*/ 264664 h 605592"/>
              <a:gd name="connsiteX82" fmla="*/ 312796 w 606580"/>
              <a:gd name="connsiteY82" fmla="*/ 307400 h 605592"/>
              <a:gd name="connsiteX83" fmla="*/ 499697 w 606580"/>
              <a:gd name="connsiteY83" fmla="*/ 307400 h 605592"/>
              <a:gd name="connsiteX84" fmla="*/ 499697 w 606580"/>
              <a:gd name="connsiteY84" fmla="*/ 363856 h 605592"/>
              <a:gd name="connsiteX85" fmla="*/ 548999 w 606580"/>
              <a:gd name="connsiteY85" fmla="*/ 419384 h 605592"/>
              <a:gd name="connsiteX86" fmla="*/ 492827 w 606580"/>
              <a:gd name="connsiteY86" fmla="*/ 475469 h 605592"/>
              <a:gd name="connsiteX87" fmla="*/ 436747 w 606580"/>
              <a:gd name="connsiteY87" fmla="*/ 419384 h 605592"/>
              <a:gd name="connsiteX88" fmla="*/ 480756 w 606580"/>
              <a:gd name="connsiteY88" fmla="*/ 364690 h 605592"/>
              <a:gd name="connsiteX89" fmla="*/ 480756 w 606580"/>
              <a:gd name="connsiteY89" fmla="*/ 326311 h 605592"/>
              <a:gd name="connsiteX90" fmla="*/ 123202 w 606580"/>
              <a:gd name="connsiteY90" fmla="*/ 326311 h 605592"/>
              <a:gd name="connsiteX91" fmla="*/ 123202 w 606580"/>
              <a:gd name="connsiteY91" fmla="*/ 364226 h 605592"/>
              <a:gd name="connsiteX92" fmla="*/ 169811 w 606580"/>
              <a:gd name="connsiteY92" fmla="*/ 419384 h 605592"/>
              <a:gd name="connsiteX93" fmla="*/ 113732 w 606580"/>
              <a:gd name="connsiteY93" fmla="*/ 475469 h 605592"/>
              <a:gd name="connsiteX94" fmla="*/ 57652 w 606580"/>
              <a:gd name="connsiteY94" fmla="*/ 419384 h 605592"/>
              <a:gd name="connsiteX95" fmla="*/ 104261 w 606580"/>
              <a:gd name="connsiteY95" fmla="*/ 364226 h 605592"/>
              <a:gd name="connsiteX96" fmla="*/ 104261 w 606580"/>
              <a:gd name="connsiteY96" fmla="*/ 307400 h 605592"/>
              <a:gd name="connsiteX97" fmla="*/ 293855 w 606580"/>
              <a:gd name="connsiteY97" fmla="*/ 307400 h 605592"/>
              <a:gd name="connsiteX98" fmla="*/ 293855 w 606580"/>
              <a:gd name="connsiteY98" fmla="*/ 264664 h 605592"/>
              <a:gd name="connsiteX99" fmla="*/ 168233 w 606580"/>
              <a:gd name="connsiteY99" fmla="*/ 132471 h 605592"/>
              <a:gd name="connsiteX100" fmla="*/ 303325 w 606580"/>
              <a:gd name="connsiteY100" fmla="*/ 0 h 605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606580" h="605592">
                <a:moveTo>
                  <a:pt x="561075" y="508820"/>
                </a:moveTo>
                <a:lnTo>
                  <a:pt x="525135" y="586683"/>
                </a:lnTo>
                <a:lnTo>
                  <a:pt x="587635" y="586683"/>
                </a:lnTo>
                <a:lnTo>
                  <a:pt x="587635" y="541263"/>
                </a:lnTo>
                <a:cubicBezTo>
                  <a:pt x="587635" y="519665"/>
                  <a:pt x="572590" y="511786"/>
                  <a:pt x="561075" y="508820"/>
                </a:cubicBezTo>
                <a:close/>
                <a:moveTo>
                  <a:pt x="424573" y="508820"/>
                </a:moveTo>
                <a:cubicBezTo>
                  <a:pt x="413153" y="511786"/>
                  <a:pt x="398111" y="519665"/>
                  <a:pt x="398111" y="541263"/>
                </a:cubicBezTo>
                <a:lnTo>
                  <a:pt x="398111" y="586683"/>
                </a:lnTo>
                <a:lnTo>
                  <a:pt x="460598" y="586683"/>
                </a:lnTo>
                <a:close/>
                <a:moveTo>
                  <a:pt x="181998" y="508820"/>
                </a:moveTo>
                <a:lnTo>
                  <a:pt x="146058" y="586683"/>
                </a:lnTo>
                <a:lnTo>
                  <a:pt x="208558" y="586683"/>
                </a:lnTo>
                <a:lnTo>
                  <a:pt x="208558" y="541263"/>
                </a:lnTo>
                <a:cubicBezTo>
                  <a:pt x="208558" y="519665"/>
                  <a:pt x="193513" y="511786"/>
                  <a:pt x="181998" y="508820"/>
                </a:cubicBezTo>
                <a:close/>
                <a:moveTo>
                  <a:pt x="45505" y="508820"/>
                </a:moveTo>
                <a:cubicBezTo>
                  <a:pt x="33990" y="511786"/>
                  <a:pt x="18945" y="519665"/>
                  <a:pt x="18945" y="541263"/>
                </a:cubicBezTo>
                <a:lnTo>
                  <a:pt x="18945" y="586683"/>
                </a:lnTo>
                <a:lnTo>
                  <a:pt x="81445" y="586683"/>
                </a:lnTo>
                <a:close/>
                <a:moveTo>
                  <a:pt x="549745" y="488242"/>
                </a:moveTo>
                <a:cubicBezTo>
                  <a:pt x="549745" y="488242"/>
                  <a:pt x="606580" y="489076"/>
                  <a:pt x="606580" y="541263"/>
                </a:cubicBezTo>
                <a:lnTo>
                  <a:pt x="606580" y="605592"/>
                </a:lnTo>
                <a:lnTo>
                  <a:pt x="495510" y="605592"/>
                </a:lnTo>
                <a:close/>
                <a:moveTo>
                  <a:pt x="453806" y="488242"/>
                </a:moveTo>
                <a:lnTo>
                  <a:pt x="492818" y="488242"/>
                </a:lnTo>
                <a:lnTo>
                  <a:pt x="531922" y="488242"/>
                </a:lnTo>
                <a:lnTo>
                  <a:pt x="492818" y="574543"/>
                </a:lnTo>
                <a:close/>
                <a:moveTo>
                  <a:pt x="435993" y="488242"/>
                </a:moveTo>
                <a:lnTo>
                  <a:pt x="490217" y="605592"/>
                </a:lnTo>
                <a:lnTo>
                  <a:pt x="379077" y="605592"/>
                </a:lnTo>
                <a:lnTo>
                  <a:pt x="379077" y="541263"/>
                </a:lnTo>
                <a:cubicBezTo>
                  <a:pt x="379077" y="489076"/>
                  <a:pt x="435993" y="488242"/>
                  <a:pt x="435993" y="488242"/>
                </a:cubicBezTo>
                <a:close/>
                <a:moveTo>
                  <a:pt x="170668" y="488242"/>
                </a:moveTo>
                <a:cubicBezTo>
                  <a:pt x="170668" y="488242"/>
                  <a:pt x="227503" y="489076"/>
                  <a:pt x="227503" y="541263"/>
                </a:cubicBezTo>
                <a:lnTo>
                  <a:pt x="227503" y="605592"/>
                </a:lnTo>
                <a:lnTo>
                  <a:pt x="116433" y="605592"/>
                </a:lnTo>
                <a:close/>
                <a:moveTo>
                  <a:pt x="74658" y="488242"/>
                </a:moveTo>
                <a:lnTo>
                  <a:pt x="113751" y="488242"/>
                </a:lnTo>
                <a:lnTo>
                  <a:pt x="152844" y="488242"/>
                </a:lnTo>
                <a:lnTo>
                  <a:pt x="113751" y="574543"/>
                </a:lnTo>
                <a:close/>
                <a:moveTo>
                  <a:pt x="56928" y="488242"/>
                </a:moveTo>
                <a:lnTo>
                  <a:pt x="111070" y="605592"/>
                </a:lnTo>
                <a:lnTo>
                  <a:pt x="0" y="605592"/>
                </a:lnTo>
                <a:lnTo>
                  <a:pt x="0" y="541263"/>
                </a:lnTo>
                <a:cubicBezTo>
                  <a:pt x="0" y="489076"/>
                  <a:pt x="56928" y="488242"/>
                  <a:pt x="56928" y="488242"/>
                </a:cubicBezTo>
                <a:close/>
                <a:moveTo>
                  <a:pt x="492827" y="382303"/>
                </a:moveTo>
                <a:cubicBezTo>
                  <a:pt x="472400" y="382303"/>
                  <a:pt x="455688" y="398990"/>
                  <a:pt x="455688" y="419384"/>
                </a:cubicBezTo>
                <a:cubicBezTo>
                  <a:pt x="455688" y="439871"/>
                  <a:pt x="472400" y="456465"/>
                  <a:pt x="492827" y="456465"/>
                </a:cubicBezTo>
                <a:cubicBezTo>
                  <a:pt x="513346" y="456465"/>
                  <a:pt x="529965" y="439871"/>
                  <a:pt x="529965" y="419384"/>
                </a:cubicBezTo>
                <a:cubicBezTo>
                  <a:pt x="529965" y="398990"/>
                  <a:pt x="513346" y="382303"/>
                  <a:pt x="492827" y="382303"/>
                </a:cubicBezTo>
                <a:close/>
                <a:moveTo>
                  <a:pt x="113732" y="382303"/>
                </a:moveTo>
                <a:cubicBezTo>
                  <a:pt x="93212" y="382303"/>
                  <a:pt x="76593" y="398990"/>
                  <a:pt x="76593" y="419384"/>
                </a:cubicBezTo>
                <a:cubicBezTo>
                  <a:pt x="76593" y="439871"/>
                  <a:pt x="93212" y="456558"/>
                  <a:pt x="113732" y="456558"/>
                </a:cubicBezTo>
                <a:cubicBezTo>
                  <a:pt x="134251" y="456558"/>
                  <a:pt x="150871" y="439871"/>
                  <a:pt x="150871" y="419384"/>
                </a:cubicBezTo>
                <a:cubicBezTo>
                  <a:pt x="150871" y="398990"/>
                  <a:pt x="134251" y="382303"/>
                  <a:pt x="113732" y="382303"/>
                </a:cubicBezTo>
                <a:close/>
                <a:moveTo>
                  <a:pt x="297394" y="41704"/>
                </a:moveTo>
                <a:lnTo>
                  <a:pt x="310952" y="41704"/>
                </a:lnTo>
                <a:lnTo>
                  <a:pt x="310952" y="63116"/>
                </a:lnTo>
                <a:cubicBezTo>
                  <a:pt x="324138" y="63580"/>
                  <a:pt x="333146" y="67102"/>
                  <a:pt x="339460" y="70902"/>
                </a:cubicBezTo>
                <a:lnTo>
                  <a:pt x="333981" y="85455"/>
                </a:lnTo>
                <a:cubicBezTo>
                  <a:pt x="329431" y="82860"/>
                  <a:pt x="320424" y="77947"/>
                  <a:pt x="306401" y="77947"/>
                </a:cubicBezTo>
                <a:cubicBezTo>
                  <a:pt x="289501" y="77947"/>
                  <a:pt x="283093" y="88143"/>
                  <a:pt x="283093" y="96949"/>
                </a:cubicBezTo>
                <a:cubicBezTo>
                  <a:pt x="283093" y="108443"/>
                  <a:pt x="291265" y="114190"/>
                  <a:pt x="310302" y="122162"/>
                </a:cubicBezTo>
                <a:cubicBezTo>
                  <a:pt x="332867" y="131431"/>
                  <a:pt x="344289" y="143018"/>
                  <a:pt x="344289" y="162669"/>
                </a:cubicBezTo>
                <a:cubicBezTo>
                  <a:pt x="344289" y="180095"/>
                  <a:pt x="332217" y="196502"/>
                  <a:pt x="309652" y="200210"/>
                </a:cubicBezTo>
                <a:lnTo>
                  <a:pt x="309652" y="223198"/>
                </a:lnTo>
                <a:lnTo>
                  <a:pt x="295815" y="223198"/>
                </a:lnTo>
                <a:lnTo>
                  <a:pt x="295815" y="200859"/>
                </a:lnTo>
                <a:cubicBezTo>
                  <a:pt x="283093" y="200673"/>
                  <a:pt x="270000" y="196688"/>
                  <a:pt x="262292" y="191126"/>
                </a:cubicBezTo>
                <a:lnTo>
                  <a:pt x="267585" y="176388"/>
                </a:lnTo>
                <a:cubicBezTo>
                  <a:pt x="275478" y="181671"/>
                  <a:pt x="286900" y="185842"/>
                  <a:pt x="299158" y="185842"/>
                </a:cubicBezTo>
                <a:cubicBezTo>
                  <a:pt x="314666" y="185842"/>
                  <a:pt x="325252" y="176758"/>
                  <a:pt x="325252" y="164152"/>
                </a:cubicBezTo>
                <a:cubicBezTo>
                  <a:pt x="325252" y="152009"/>
                  <a:pt x="316709" y="144501"/>
                  <a:pt x="300458" y="137920"/>
                </a:cubicBezTo>
                <a:cubicBezTo>
                  <a:pt x="278079" y="129021"/>
                  <a:pt x="264242" y="118825"/>
                  <a:pt x="264242" y="99637"/>
                </a:cubicBezTo>
                <a:cubicBezTo>
                  <a:pt x="264242" y="81284"/>
                  <a:pt x="277243" y="67380"/>
                  <a:pt x="297394" y="64043"/>
                </a:cubicBezTo>
                <a:close/>
                <a:moveTo>
                  <a:pt x="303325" y="18911"/>
                </a:moveTo>
                <a:cubicBezTo>
                  <a:pt x="239261" y="18911"/>
                  <a:pt x="187174" y="69897"/>
                  <a:pt x="187174" y="132471"/>
                </a:cubicBezTo>
                <a:cubicBezTo>
                  <a:pt x="187174" y="195138"/>
                  <a:pt x="239261" y="246031"/>
                  <a:pt x="303325" y="246031"/>
                </a:cubicBezTo>
                <a:cubicBezTo>
                  <a:pt x="367297" y="246031"/>
                  <a:pt x="419384" y="195138"/>
                  <a:pt x="419384" y="132471"/>
                </a:cubicBezTo>
                <a:cubicBezTo>
                  <a:pt x="419384" y="69897"/>
                  <a:pt x="367297" y="18911"/>
                  <a:pt x="303325" y="18911"/>
                </a:cubicBezTo>
                <a:close/>
                <a:moveTo>
                  <a:pt x="303325" y="0"/>
                </a:moveTo>
                <a:cubicBezTo>
                  <a:pt x="377789" y="0"/>
                  <a:pt x="438418" y="59422"/>
                  <a:pt x="438418" y="132471"/>
                </a:cubicBezTo>
                <a:cubicBezTo>
                  <a:pt x="438418" y="202369"/>
                  <a:pt x="382895" y="259844"/>
                  <a:pt x="312796" y="264664"/>
                </a:cubicBezTo>
                <a:lnTo>
                  <a:pt x="312796" y="307400"/>
                </a:lnTo>
                <a:lnTo>
                  <a:pt x="499697" y="307400"/>
                </a:lnTo>
                <a:lnTo>
                  <a:pt x="499697" y="363856"/>
                </a:lnTo>
                <a:cubicBezTo>
                  <a:pt x="527458" y="367193"/>
                  <a:pt x="548999" y="390832"/>
                  <a:pt x="548999" y="419384"/>
                </a:cubicBezTo>
                <a:cubicBezTo>
                  <a:pt x="548999" y="450347"/>
                  <a:pt x="523837" y="475469"/>
                  <a:pt x="492827" y="475469"/>
                </a:cubicBezTo>
                <a:cubicBezTo>
                  <a:pt x="461908" y="475469"/>
                  <a:pt x="436747" y="450347"/>
                  <a:pt x="436747" y="419384"/>
                </a:cubicBezTo>
                <a:cubicBezTo>
                  <a:pt x="436747" y="392593"/>
                  <a:pt x="455595" y="370252"/>
                  <a:pt x="480756" y="364690"/>
                </a:cubicBezTo>
                <a:lnTo>
                  <a:pt x="480756" y="326311"/>
                </a:lnTo>
                <a:lnTo>
                  <a:pt x="123202" y="326311"/>
                </a:lnTo>
                <a:lnTo>
                  <a:pt x="123202" y="364226"/>
                </a:lnTo>
                <a:cubicBezTo>
                  <a:pt x="149663" y="368676"/>
                  <a:pt x="169811" y="391666"/>
                  <a:pt x="169811" y="419384"/>
                </a:cubicBezTo>
                <a:cubicBezTo>
                  <a:pt x="169811" y="450347"/>
                  <a:pt x="144743" y="475469"/>
                  <a:pt x="113732" y="475469"/>
                </a:cubicBezTo>
                <a:cubicBezTo>
                  <a:pt x="82721" y="475469"/>
                  <a:pt x="57652" y="450347"/>
                  <a:pt x="57652" y="419384"/>
                </a:cubicBezTo>
                <a:cubicBezTo>
                  <a:pt x="57652" y="391666"/>
                  <a:pt x="77800" y="368676"/>
                  <a:pt x="104261" y="364226"/>
                </a:cubicBezTo>
                <a:lnTo>
                  <a:pt x="104261" y="307400"/>
                </a:lnTo>
                <a:lnTo>
                  <a:pt x="293855" y="307400"/>
                </a:lnTo>
                <a:lnTo>
                  <a:pt x="293855" y="264664"/>
                </a:lnTo>
                <a:cubicBezTo>
                  <a:pt x="223756" y="259844"/>
                  <a:pt x="168233" y="202369"/>
                  <a:pt x="168233" y="132471"/>
                </a:cubicBezTo>
                <a:cubicBezTo>
                  <a:pt x="168233" y="59422"/>
                  <a:pt x="228769" y="0"/>
                  <a:pt x="303325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9" name="矩形: 圆角 8"/>
          <p:cNvSpPr/>
          <p:nvPr>
            <p:custDataLst>
              <p:tags r:id="rId6"/>
            </p:custDataLst>
          </p:nvPr>
        </p:nvSpPr>
        <p:spPr>
          <a:xfrm>
            <a:off x="5078158" y="1394927"/>
            <a:ext cx="2230756" cy="576072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dirty="0">
                <a:solidFill>
                  <a:srgbClr val="FFFFFF"/>
                </a:solidFill>
                <a:latin typeface="+mj-ea"/>
                <a:ea typeface="+mj-ea"/>
              </a:rPr>
              <a:t>在此输入标题</a:t>
            </a:r>
          </a:p>
        </p:txBody>
      </p:sp>
      <p:sp>
        <p:nvSpPr>
          <p:cNvPr id="10" name="文本框 30"/>
          <p:cNvSpPr txBox="1"/>
          <p:nvPr>
            <p:custDataLst>
              <p:tags r:id="rId7"/>
            </p:custDataLst>
          </p:nvPr>
        </p:nvSpPr>
        <p:spPr>
          <a:xfrm>
            <a:off x="4182046" y="2041373"/>
            <a:ext cx="4038220" cy="406714"/>
          </a:xfrm>
          <a:prstGeom prst="rect">
            <a:avLst/>
          </a:prstGeom>
          <a:noFill/>
          <a:ln w="9525">
            <a:noFill/>
            <a:round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 lIns="0" tIns="0" rIns="0" bIns="0" anchor="t">
            <a:spAutoFit/>
          </a:bodyPr>
          <a:lstStyle>
            <a:defPPr>
              <a:defRPr lang="zh-CN"/>
            </a:defPPr>
            <a:lvl1pPr algn="just">
              <a:lnSpc>
                <a:spcPct val="112000"/>
              </a:lnSpc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dk1">
                    <a:lumMod val="75000"/>
                    <a:lumOff val="25000"/>
                  </a:schemeClr>
                </a:solidFill>
              </a:rPr>
              <a:t>在此输入正文，阐述与标题相关内容，若字数较多，请精简文字，或者调整字号。</a:t>
            </a:r>
          </a:p>
        </p:txBody>
      </p:sp>
      <p:sp>
        <p:nvSpPr>
          <p:cNvPr id="11" name="矩形: 圆角 10"/>
          <p:cNvSpPr/>
          <p:nvPr>
            <p:custDataLst>
              <p:tags r:id="rId8"/>
            </p:custDataLst>
          </p:nvPr>
        </p:nvSpPr>
        <p:spPr>
          <a:xfrm>
            <a:off x="997076" y="3377893"/>
            <a:ext cx="2230756" cy="576072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在此输入标题</a:t>
            </a:r>
          </a:p>
        </p:txBody>
      </p:sp>
      <p:sp>
        <p:nvSpPr>
          <p:cNvPr id="12" name="文本框 32"/>
          <p:cNvSpPr txBox="1"/>
          <p:nvPr>
            <p:custDataLst>
              <p:tags r:id="rId9"/>
            </p:custDataLst>
          </p:nvPr>
        </p:nvSpPr>
        <p:spPr>
          <a:xfrm>
            <a:off x="731900" y="4024339"/>
            <a:ext cx="2776348" cy="406714"/>
          </a:xfrm>
          <a:prstGeom prst="rect">
            <a:avLst/>
          </a:prstGeom>
          <a:noFill/>
          <a:ln w="9525">
            <a:noFill/>
            <a:round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 lIns="0" tIns="0" rIns="0" bIns="0" anchor="t">
            <a:spAutoFit/>
          </a:bodyPr>
          <a:lstStyle>
            <a:defPPr>
              <a:defRPr lang="zh-CN"/>
            </a:defPPr>
            <a:lvl1pPr algn="ctr">
              <a:lnSpc>
                <a:spcPct val="112000"/>
              </a:lnSpc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dk1">
                    <a:lumMod val="75000"/>
                    <a:lumOff val="25000"/>
                  </a:schemeClr>
                </a:solidFill>
              </a:rPr>
              <a:t>在此输入正文，阐述与标题相关内容，若字数较多，请精简文字，或者调整字号。</a:t>
            </a:r>
          </a:p>
        </p:txBody>
      </p:sp>
      <p:sp>
        <p:nvSpPr>
          <p:cNvPr id="13" name="矩形: 圆角 12"/>
          <p:cNvSpPr/>
          <p:nvPr>
            <p:custDataLst>
              <p:tags r:id="rId10"/>
            </p:custDataLst>
          </p:nvPr>
        </p:nvSpPr>
        <p:spPr>
          <a:xfrm>
            <a:off x="9039765" y="3377893"/>
            <a:ext cx="2230756" cy="576072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dirty="0">
                <a:solidFill>
                  <a:srgbClr val="FFFFFF"/>
                </a:solidFill>
                <a:latin typeface="+mj-ea"/>
                <a:ea typeface="+mj-ea"/>
              </a:rPr>
              <a:t>在此输入标题</a:t>
            </a:r>
          </a:p>
        </p:txBody>
      </p:sp>
      <p:sp>
        <p:nvSpPr>
          <p:cNvPr id="14" name="文本框 34"/>
          <p:cNvSpPr txBox="1"/>
          <p:nvPr>
            <p:custDataLst>
              <p:tags r:id="rId11"/>
            </p:custDataLst>
          </p:nvPr>
        </p:nvSpPr>
        <p:spPr>
          <a:xfrm>
            <a:off x="8774589" y="4024339"/>
            <a:ext cx="2776348" cy="406714"/>
          </a:xfrm>
          <a:prstGeom prst="rect">
            <a:avLst/>
          </a:prstGeom>
          <a:noFill/>
          <a:ln w="9525">
            <a:noFill/>
            <a:round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 lIns="0" tIns="0" rIns="0" bIns="0" anchor="t">
            <a:spAutoFit/>
          </a:bodyPr>
          <a:lstStyle>
            <a:defPPr>
              <a:defRPr lang="zh-CN"/>
            </a:defPPr>
            <a:lvl1pPr algn="ctr">
              <a:lnSpc>
                <a:spcPct val="112000"/>
              </a:lnSpc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dk1">
                    <a:lumMod val="75000"/>
                    <a:lumOff val="25000"/>
                  </a:schemeClr>
                </a:solidFill>
              </a:rPr>
              <a:t>在此输入正文，阐述与标题相关内容，若字数较多，请精简文字，或者调整字号。</a:t>
            </a:r>
          </a:p>
        </p:txBody>
      </p:sp>
      <p:sp>
        <p:nvSpPr>
          <p:cNvPr id="15" name="矩形: 圆角 14"/>
          <p:cNvSpPr/>
          <p:nvPr>
            <p:custDataLst>
              <p:tags r:id="rId12"/>
            </p:custDataLst>
          </p:nvPr>
        </p:nvSpPr>
        <p:spPr>
          <a:xfrm>
            <a:off x="5078158" y="5198268"/>
            <a:ext cx="2230756" cy="576072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dirty="0">
                <a:solidFill>
                  <a:srgbClr val="FFFFFF"/>
                </a:solidFill>
                <a:latin typeface="+mj-ea"/>
                <a:ea typeface="+mj-ea"/>
              </a:rPr>
              <a:t>在此输入标题</a:t>
            </a:r>
          </a:p>
        </p:txBody>
      </p:sp>
      <p:sp>
        <p:nvSpPr>
          <p:cNvPr id="16" name="文本框 37"/>
          <p:cNvSpPr txBox="1"/>
          <p:nvPr>
            <p:custDataLst>
              <p:tags r:id="rId13"/>
            </p:custDataLst>
          </p:nvPr>
        </p:nvSpPr>
        <p:spPr>
          <a:xfrm>
            <a:off x="4182046" y="5844714"/>
            <a:ext cx="4038220" cy="406714"/>
          </a:xfrm>
          <a:prstGeom prst="rect">
            <a:avLst/>
          </a:prstGeom>
          <a:noFill/>
          <a:ln w="9525">
            <a:noFill/>
            <a:round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 lIns="0" tIns="0" rIns="0" bIns="0" anchor="t">
            <a:spAutoFit/>
          </a:bodyPr>
          <a:lstStyle>
            <a:defPPr>
              <a:defRPr lang="zh-CN"/>
            </a:defPPr>
            <a:lvl1pPr algn="ctr">
              <a:lnSpc>
                <a:spcPct val="112000"/>
              </a:lnSpc>
              <a:defRPr kumimoji="0" sz="1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dk1">
                    <a:lumMod val="75000"/>
                    <a:lumOff val="25000"/>
                  </a:schemeClr>
                </a:solidFill>
              </a:rPr>
              <a:t>在此输入正文，阐述与标题相关内容，若字数较多，请精简文字，或者调整字号。</a:t>
            </a:r>
          </a:p>
        </p:txBody>
      </p:sp>
      <p:sp>
        <p:nvSpPr>
          <p:cNvPr id="17" name="箭头: V 形 16"/>
          <p:cNvSpPr/>
          <p:nvPr>
            <p:custDataLst>
              <p:tags r:id="rId14"/>
            </p:custDataLst>
          </p:nvPr>
        </p:nvSpPr>
        <p:spPr>
          <a:xfrm>
            <a:off x="3623659" y="3505517"/>
            <a:ext cx="311912" cy="311912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zh-CN" altLang="en-US" sz="1600">
              <a:solidFill>
                <a:schemeClr val="lt1"/>
              </a:solidFill>
              <a:latin typeface="+mj-ea"/>
              <a:ea typeface="+mj-ea"/>
            </a:endParaRPr>
          </a:p>
        </p:txBody>
      </p:sp>
      <p:sp>
        <p:nvSpPr>
          <p:cNvPr id="18" name="箭头: V 形 17"/>
          <p:cNvSpPr/>
          <p:nvPr>
            <p:custDataLst>
              <p:tags r:id="rId15"/>
            </p:custDataLst>
          </p:nvPr>
        </p:nvSpPr>
        <p:spPr>
          <a:xfrm flipH="1">
            <a:off x="8353965" y="3505517"/>
            <a:ext cx="311912" cy="311912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zh-CN" altLang="en-US" sz="1600">
              <a:solidFill>
                <a:schemeClr val="lt1"/>
              </a:solidFill>
              <a:latin typeface="+mj-ea"/>
              <a:ea typeface="+mj-ea"/>
            </a:endParaRPr>
          </a:p>
        </p:txBody>
      </p:sp>
      <p:sp>
        <p:nvSpPr>
          <p:cNvPr id="19" name="箭头: V 形 18"/>
          <p:cNvSpPr/>
          <p:nvPr>
            <p:custDataLst>
              <p:tags r:id="rId16"/>
            </p:custDataLst>
          </p:nvPr>
        </p:nvSpPr>
        <p:spPr>
          <a:xfrm rot="16200000" flipH="1">
            <a:off x="6037579" y="2617362"/>
            <a:ext cx="311912" cy="311912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zh-CN" altLang="en-US" sz="1600">
              <a:solidFill>
                <a:schemeClr val="lt1"/>
              </a:solidFill>
              <a:latin typeface="+mj-ea"/>
              <a:ea typeface="+mj-ea"/>
            </a:endParaRPr>
          </a:p>
        </p:txBody>
      </p:sp>
      <p:sp>
        <p:nvSpPr>
          <p:cNvPr id="39" name="箭头: V 形 38"/>
          <p:cNvSpPr/>
          <p:nvPr>
            <p:custDataLst>
              <p:tags r:id="rId17"/>
            </p:custDataLst>
          </p:nvPr>
        </p:nvSpPr>
        <p:spPr>
          <a:xfrm rot="5400000" flipH="1" flipV="1">
            <a:off x="6037579" y="4717880"/>
            <a:ext cx="311912" cy="311912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zh-CN" altLang="en-US" sz="1600">
              <a:solidFill>
                <a:schemeClr val="lt1"/>
              </a:solidFill>
              <a:latin typeface="+mj-ea"/>
              <a:ea typeface="+mj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标题 17"/>
          <p:cNvSpPr>
            <a:spLocks noGrp="1"/>
          </p:cNvSpPr>
          <p:nvPr>
            <p:ph type="title"/>
          </p:nvPr>
        </p:nvSpPr>
        <p:spPr>
          <a:xfrm>
            <a:off x="3326012" y="2083190"/>
            <a:ext cx="5539978" cy="1107996"/>
          </a:xfrm>
        </p:spPr>
        <p:txBody>
          <a:bodyPr/>
          <a:lstStyle/>
          <a:p>
            <a:pPr algn="ctr"/>
            <a:r>
              <a:rPr lang="zh-CN" altLang="en-US" dirty="0">
                <a:gradFill flip="none" rotWithShape="1">
                  <a:gsLst>
                    <a:gs pos="51058">
                      <a:schemeClr val="accent1"/>
                    </a:gs>
                    <a:gs pos="98000">
                      <a:schemeClr val="accent3"/>
                    </a:gs>
                    <a:gs pos="0">
                      <a:schemeClr val="accent1"/>
                    </a:gs>
                  </a:gsLst>
                  <a:lin ang="5400000" scaled="1"/>
                  <a:tileRect/>
                </a:gradFill>
              </a:rPr>
              <a:t>谢谢您的聆听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sz="quarter" idx="13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altLang="zh-CN" dirty="0">
                <a:solidFill>
                  <a:schemeClr val="accent1"/>
                </a:solidFill>
              </a:rPr>
              <a:t>THANK YOU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4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accent1"/>
                </a:solidFill>
              </a:rPr>
              <a:t>汇报人：牙牙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sz="quarter" idx="15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accent1"/>
                </a:solidFill>
              </a:rPr>
              <a:t>时间：</a:t>
            </a:r>
            <a:r>
              <a:rPr lang="en-US" altLang="zh-CN" dirty="0">
                <a:solidFill>
                  <a:schemeClr val="accent1"/>
                </a:solidFill>
              </a:rPr>
              <a:t>20XX</a:t>
            </a:r>
            <a:r>
              <a:rPr lang="zh-CN" altLang="en-US" dirty="0">
                <a:solidFill>
                  <a:schemeClr val="accent1"/>
                </a:solidFill>
              </a:rPr>
              <a:t>年</a:t>
            </a:r>
            <a:r>
              <a:rPr lang="en-US" altLang="zh-CN" dirty="0">
                <a:solidFill>
                  <a:schemeClr val="accent1"/>
                </a:solidFill>
              </a:rPr>
              <a:t>X</a:t>
            </a:r>
            <a:r>
              <a:rPr lang="zh-CN" altLang="en-US" dirty="0">
                <a:solidFill>
                  <a:schemeClr val="accent1"/>
                </a:solidFill>
              </a:rPr>
              <a:t>月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AC0A19F5-3243-ED1E-C974-FCEE218B7BC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9"/>
            <a:ext cx="12192000" cy="6856781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2261C583-2C42-9350-8647-FAA235B03CBF}"/>
              </a:ext>
            </a:extLst>
          </p:cNvPr>
          <p:cNvSpPr/>
          <p:nvPr/>
        </p:nvSpPr>
        <p:spPr>
          <a:xfrm>
            <a:off x="497006" y="3071252"/>
            <a:ext cx="4070345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牙牙 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6C63C1C-C874-1FDC-0FE3-6B068EEFFCA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188" y="25717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6356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859360" y="3607850"/>
            <a:ext cx="1944800" cy="1856872"/>
            <a:chOff x="859360" y="3607850"/>
            <a:chExt cx="1944800" cy="1856872"/>
          </a:xfrm>
        </p:grpSpPr>
        <p:sp>
          <p:nvSpPr>
            <p:cNvPr id="21" name="文本框 20"/>
            <p:cNvSpPr txBox="1"/>
            <p:nvPr>
              <p:custDataLst>
                <p:tags r:id="rId10"/>
              </p:custDataLst>
            </p:nvPr>
          </p:nvSpPr>
          <p:spPr>
            <a:xfrm>
              <a:off x="859360" y="4910724"/>
              <a:ext cx="1944800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输入目录标题</a:t>
              </a:r>
            </a:p>
          </p:txBody>
        </p:sp>
        <p:sp>
          <p:nvSpPr>
            <p:cNvPr id="5" name="文本框 4"/>
            <p:cNvSpPr txBox="1"/>
            <p:nvPr>
              <p:custDataLst>
                <p:tags r:id="rId11"/>
              </p:custDataLst>
            </p:nvPr>
          </p:nvSpPr>
          <p:spPr>
            <a:xfrm>
              <a:off x="859360" y="5280056"/>
              <a:ext cx="1944800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ea typeface="OPPOSans B" panose="00020600040101010101" charset="-122"/>
                  <a:cs typeface="+mn-cs"/>
                </a:rPr>
                <a:t>Enter the directory title</a:t>
              </a: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1315395" y="3607850"/>
              <a:ext cx="1032730" cy="1032730"/>
              <a:chOff x="1315395" y="3607850"/>
              <a:chExt cx="1032730" cy="1032730"/>
            </a:xfrm>
          </p:grpSpPr>
          <p:sp>
            <p:nvSpPr>
              <p:cNvPr id="4" name="椭圆 3"/>
              <p:cNvSpPr/>
              <p:nvPr>
                <p:custDataLst>
                  <p:tags r:id="rId12"/>
                </p:custDataLst>
              </p:nvPr>
            </p:nvSpPr>
            <p:spPr>
              <a:xfrm>
                <a:off x="1315395" y="3607850"/>
                <a:ext cx="1032730" cy="1032730"/>
              </a:xfrm>
              <a:prstGeom prst="ellipse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CCC8A"/>
                  </a:solidFill>
                  <a:effectLst/>
                  <a:uLnTx/>
                  <a:uFillTx/>
                  <a:latin typeface="OPPOSans R" panose="00020600040101010101" charset="-122"/>
                  <a:ea typeface="OPPOSans R" panose="00020600040101010101" charset="-122"/>
                  <a:cs typeface="+mn-cs"/>
                </a:endParaRPr>
              </a:p>
            </p:txBody>
          </p:sp>
          <p:sp>
            <p:nvSpPr>
              <p:cNvPr id="23" name="文本框 22"/>
              <p:cNvSpPr txBox="1"/>
              <p:nvPr>
                <p:custDataLst>
                  <p:tags r:id="rId13"/>
                </p:custDataLst>
              </p:nvPr>
            </p:nvSpPr>
            <p:spPr>
              <a:xfrm>
                <a:off x="1598523" y="3877994"/>
                <a:ext cx="466474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>
                <a:defPPr>
                  <a:defRPr lang="zh-CN"/>
                </a:defPPr>
                <a:lvl1pPr>
                  <a:defRPr sz="3200">
                    <a:solidFill>
                      <a:schemeClr val="accent1"/>
                    </a:solidFill>
                    <a:latin typeface="+mj-lt"/>
                  </a:defRPr>
                </a:lvl1pPr>
              </a:lstStyle>
              <a:p>
                <a:r>
                  <a:rPr lang="en-US" altLang="zh-CN" dirty="0">
                    <a:solidFill>
                      <a:schemeClr val="accent1"/>
                    </a:solidFill>
                  </a:rPr>
                  <a:t>01</a:t>
                </a: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5123600" y="3607850"/>
            <a:ext cx="1944800" cy="1856872"/>
            <a:chOff x="5123600" y="3607850"/>
            <a:chExt cx="1944800" cy="1856872"/>
          </a:xfrm>
        </p:grpSpPr>
        <p:sp>
          <p:nvSpPr>
            <p:cNvPr id="11" name="文本框 10"/>
            <p:cNvSpPr txBox="1"/>
            <p:nvPr>
              <p:custDataLst>
                <p:tags r:id="rId6"/>
              </p:custDataLst>
            </p:nvPr>
          </p:nvSpPr>
          <p:spPr>
            <a:xfrm>
              <a:off x="5123600" y="4910724"/>
              <a:ext cx="1944800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输入目录标题</a:t>
              </a:r>
            </a:p>
          </p:txBody>
        </p:sp>
        <p:sp>
          <p:nvSpPr>
            <p:cNvPr id="13" name="文本框 12"/>
            <p:cNvSpPr txBox="1"/>
            <p:nvPr>
              <p:custDataLst>
                <p:tags r:id="rId7"/>
              </p:custDataLst>
            </p:nvPr>
          </p:nvSpPr>
          <p:spPr>
            <a:xfrm>
              <a:off x="5123600" y="5280056"/>
              <a:ext cx="1944800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ea typeface="OPPOSans B" panose="00020600040101010101" charset="-122"/>
                  <a:cs typeface="+mn-cs"/>
                </a:rPr>
                <a:t>Enter the directory title</a:t>
              </a: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5579635" y="3607850"/>
              <a:ext cx="1032730" cy="1032730"/>
              <a:chOff x="5579635" y="3607850"/>
              <a:chExt cx="1032730" cy="1032730"/>
            </a:xfrm>
          </p:grpSpPr>
          <p:sp>
            <p:nvSpPr>
              <p:cNvPr id="7" name="椭圆 6"/>
              <p:cNvSpPr/>
              <p:nvPr>
                <p:custDataLst>
                  <p:tags r:id="rId8"/>
                </p:custDataLst>
              </p:nvPr>
            </p:nvSpPr>
            <p:spPr>
              <a:xfrm>
                <a:off x="5579635" y="3607850"/>
                <a:ext cx="1032730" cy="1032730"/>
              </a:xfrm>
              <a:prstGeom prst="ellipse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CCC8A"/>
                  </a:solidFill>
                  <a:effectLst/>
                  <a:uLnTx/>
                  <a:uFillTx/>
                  <a:latin typeface="OPPOSans R" panose="00020600040101010101" charset="-122"/>
                  <a:ea typeface="OPPOSans R" panose="00020600040101010101" charset="-122"/>
                  <a:cs typeface="+mn-cs"/>
                </a:endParaRPr>
              </a:p>
            </p:txBody>
          </p:sp>
          <p:sp>
            <p:nvSpPr>
              <p:cNvPr id="24" name="文本框 23"/>
              <p:cNvSpPr txBox="1"/>
              <p:nvPr>
                <p:custDataLst>
                  <p:tags r:id="rId9"/>
                </p:custDataLst>
              </p:nvPr>
            </p:nvSpPr>
            <p:spPr>
              <a:xfrm>
                <a:off x="5826696" y="3877994"/>
                <a:ext cx="538609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l"/>
                <a:r>
                  <a:rPr lang="en-US" altLang="zh-CN" sz="3200" dirty="0">
                    <a:solidFill>
                      <a:schemeClr val="accent1"/>
                    </a:solidFill>
                    <a:latin typeface="+mj-lt"/>
                  </a:rPr>
                  <a:t>02</a:t>
                </a: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9387840" y="3607850"/>
            <a:ext cx="1944800" cy="1856872"/>
            <a:chOff x="9387840" y="3607850"/>
            <a:chExt cx="1944800" cy="1856872"/>
          </a:xfrm>
        </p:grpSpPr>
        <p:sp>
          <p:nvSpPr>
            <p:cNvPr id="14" name="文本框 13"/>
            <p:cNvSpPr txBox="1"/>
            <p:nvPr>
              <p:custDataLst>
                <p:tags r:id="rId2"/>
              </p:custDataLst>
            </p:nvPr>
          </p:nvSpPr>
          <p:spPr>
            <a:xfrm>
              <a:off x="9387840" y="4910724"/>
              <a:ext cx="1944800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输入目录标题</a:t>
              </a:r>
            </a:p>
          </p:txBody>
        </p:sp>
        <p:sp>
          <p:nvSpPr>
            <p:cNvPr id="15" name="文本框 14"/>
            <p:cNvSpPr txBox="1"/>
            <p:nvPr>
              <p:custDataLst>
                <p:tags r:id="rId3"/>
              </p:custDataLst>
            </p:nvPr>
          </p:nvSpPr>
          <p:spPr>
            <a:xfrm>
              <a:off x="9387840" y="5280056"/>
              <a:ext cx="1944800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ea typeface="OPPOSans B" panose="00020600040101010101" charset="-122"/>
                  <a:cs typeface="+mn-cs"/>
                </a:rPr>
                <a:t>Enter the directory title</a:t>
              </a: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9843875" y="3607850"/>
              <a:ext cx="1032730" cy="1032730"/>
              <a:chOff x="9843875" y="3607850"/>
              <a:chExt cx="1032730" cy="1032730"/>
            </a:xfrm>
          </p:grpSpPr>
          <p:sp>
            <p:nvSpPr>
              <p:cNvPr id="10" name="椭圆 9"/>
              <p:cNvSpPr/>
              <p:nvPr>
                <p:custDataLst>
                  <p:tags r:id="rId4"/>
                </p:custDataLst>
              </p:nvPr>
            </p:nvSpPr>
            <p:spPr>
              <a:xfrm>
                <a:off x="9843875" y="3607850"/>
                <a:ext cx="1032730" cy="1032730"/>
              </a:xfrm>
              <a:prstGeom prst="ellipse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CCC8A"/>
                  </a:solidFill>
                  <a:effectLst/>
                  <a:uLnTx/>
                  <a:uFillTx/>
                  <a:latin typeface="OPPOSans R" panose="00020600040101010101" charset="-122"/>
                  <a:ea typeface="OPPOSans R" panose="00020600040101010101" charset="-122"/>
                  <a:cs typeface="+mn-cs"/>
                </a:endParaRPr>
              </a:p>
            </p:txBody>
          </p:sp>
          <p:sp>
            <p:nvSpPr>
              <p:cNvPr id="25" name="文本框 24"/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10090936" y="3877994"/>
                <a:ext cx="538609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>
                <a:defPPr>
                  <a:defRPr lang="zh-CN"/>
                </a:defPPr>
                <a:lvl1pPr>
                  <a:defRPr sz="3200">
                    <a:solidFill>
                      <a:schemeClr val="accent1"/>
                    </a:solidFill>
                    <a:latin typeface="+mj-lt"/>
                  </a:defRPr>
                </a:lvl1pPr>
              </a:lstStyle>
              <a:p>
                <a:r>
                  <a:rPr lang="en-US" altLang="zh-CN" dirty="0">
                    <a:solidFill>
                      <a:schemeClr val="accent1"/>
                    </a:solidFill>
                  </a:rPr>
                  <a:t>03</a:t>
                </a:r>
              </a:p>
            </p:txBody>
          </p:sp>
        </p:grpSp>
      </p:grp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过渡页标题</a:t>
            </a:r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1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altLang="zh-CN" dirty="0"/>
              <a:t>The transition page title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dirty="0"/>
              <a:t>第一部分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输入你的标题</a:t>
            </a:r>
          </a:p>
        </p:txBody>
      </p:sp>
      <p:grpSp>
        <p:nvGrpSpPr>
          <p:cNvPr id="96" name="组合 95"/>
          <p:cNvGrpSpPr/>
          <p:nvPr/>
        </p:nvGrpSpPr>
        <p:grpSpPr>
          <a:xfrm>
            <a:off x="901128" y="1740977"/>
            <a:ext cx="3165021" cy="3919567"/>
            <a:chOff x="697796" y="1931477"/>
            <a:chExt cx="3165021" cy="3919567"/>
          </a:xfrm>
        </p:grpSpPr>
        <p:sp>
          <p:nvSpPr>
            <p:cNvPr id="91" name="矩形: 圆角 38"/>
            <p:cNvSpPr/>
            <p:nvPr>
              <p:custDataLst>
                <p:tags r:id="rId32"/>
              </p:custDataLst>
            </p:nvPr>
          </p:nvSpPr>
          <p:spPr>
            <a:xfrm rot="409421">
              <a:off x="714932" y="1945807"/>
              <a:ext cx="3147885" cy="3905237"/>
            </a:xfrm>
            <a:prstGeom prst="roundRect">
              <a:avLst>
                <a:gd name="adj" fmla="val 8509"/>
              </a:avLst>
            </a:prstGeom>
            <a:solidFill>
              <a:schemeClr val="accent1"/>
            </a:solidFill>
            <a:ln>
              <a:noFill/>
            </a:ln>
            <a:effectLst>
              <a:outerShdw blurRad="139700" algn="ctr" rotWithShape="0">
                <a:schemeClr val="accent1">
                  <a:alpha val="40000"/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B" panose="00020600040101010101" charset="-122"/>
                <a:ea typeface="OPPOSans B" panose="00020600040101010101" charset="-122"/>
                <a:cs typeface="+mn-cs"/>
              </a:endParaRPr>
            </a:p>
          </p:txBody>
        </p:sp>
        <p:sp>
          <p:nvSpPr>
            <p:cNvPr id="92" name="矩形: 圆角 5"/>
            <p:cNvSpPr/>
            <p:nvPr>
              <p:custDataLst>
                <p:tags r:id="rId33"/>
              </p:custDataLst>
            </p:nvPr>
          </p:nvSpPr>
          <p:spPr>
            <a:xfrm>
              <a:off x="697796" y="1931477"/>
              <a:ext cx="3147885" cy="3905237"/>
            </a:xfrm>
            <a:prstGeom prst="roundRect">
              <a:avLst>
                <a:gd name="adj" fmla="val 8509"/>
              </a:avLst>
            </a:prstGeom>
            <a:gradFill>
              <a:gsLst>
                <a:gs pos="9000">
                  <a:schemeClr val="bg1"/>
                </a:gs>
                <a:gs pos="59000">
                  <a:srgbClr val="FFFFFF">
                    <a:alpha val="72000"/>
                  </a:srgbClr>
                </a:gs>
                <a:gs pos="39000">
                  <a:schemeClr val="bg1">
                    <a:alpha val="73000"/>
                  </a:schemeClr>
                </a:gs>
                <a:gs pos="91000">
                  <a:schemeClr val="bg1"/>
                </a:gs>
              </a:gsLst>
              <a:lin ang="2700000" scaled="0"/>
            </a:gradFill>
            <a:ln>
              <a:noFill/>
            </a:ln>
            <a:effectLst>
              <a:outerShdw blurRad="139700" algn="ctr" rotWithShape="0">
                <a:schemeClr val="accent1">
                  <a:alpha val="40000"/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B" panose="00020600040101010101" charset="-122"/>
                <a:ea typeface="OPPOSans B" panose="00020600040101010101" charset="-122"/>
                <a:cs typeface="+mn-cs"/>
              </a:endParaRPr>
            </a:p>
          </p:txBody>
        </p:sp>
        <p:sp>
          <p:nvSpPr>
            <p:cNvPr id="89" name="任意多边形: 形状 33"/>
            <p:cNvSpPr/>
            <p:nvPr>
              <p:custDataLst>
                <p:tags r:id="rId34"/>
              </p:custDataLst>
            </p:nvPr>
          </p:nvSpPr>
          <p:spPr>
            <a:xfrm>
              <a:off x="947353" y="2414640"/>
              <a:ext cx="690862" cy="690862"/>
            </a:xfrm>
            <a:custGeom>
              <a:avLst/>
              <a:gdLst>
                <a:gd name="connsiteX0" fmla="*/ 758361 w 1516722"/>
                <a:gd name="connsiteY0" fmla="*/ 0 h 1516722"/>
                <a:gd name="connsiteX1" fmla="*/ 1516722 w 1516722"/>
                <a:gd name="connsiteY1" fmla="*/ 758361 h 1516722"/>
                <a:gd name="connsiteX2" fmla="*/ 1509094 w 1516722"/>
                <a:gd name="connsiteY2" fmla="*/ 834034 h 1516722"/>
                <a:gd name="connsiteX3" fmla="*/ 830024 w 1516722"/>
                <a:gd name="connsiteY3" fmla="*/ 1513103 h 1516722"/>
                <a:gd name="connsiteX4" fmla="*/ 758361 w 1516722"/>
                <a:gd name="connsiteY4" fmla="*/ 1516722 h 1516722"/>
                <a:gd name="connsiteX5" fmla="*/ 0 w 1516722"/>
                <a:gd name="connsiteY5" fmla="*/ 758361 h 1516722"/>
                <a:gd name="connsiteX6" fmla="*/ 758361 w 1516722"/>
                <a:gd name="connsiteY6" fmla="*/ 0 h 1516722"/>
                <a:gd name="connsiteX0-1" fmla="*/ 758361 w 1516722"/>
                <a:gd name="connsiteY0-2" fmla="*/ 0 h 1516722"/>
                <a:gd name="connsiteX1-3" fmla="*/ 1516722 w 1516722"/>
                <a:gd name="connsiteY1-4" fmla="*/ 758361 h 1516722"/>
                <a:gd name="connsiteX2-5" fmla="*/ 1509094 w 1516722"/>
                <a:gd name="connsiteY2-6" fmla="*/ 834034 h 1516722"/>
                <a:gd name="connsiteX3-7" fmla="*/ 867855 w 1516722"/>
                <a:gd name="connsiteY3-8" fmla="*/ 1475574 h 1516722"/>
                <a:gd name="connsiteX4-9" fmla="*/ 830024 w 1516722"/>
                <a:gd name="connsiteY4-10" fmla="*/ 1513103 h 1516722"/>
                <a:gd name="connsiteX5-11" fmla="*/ 758361 w 1516722"/>
                <a:gd name="connsiteY5-12" fmla="*/ 1516722 h 1516722"/>
                <a:gd name="connsiteX6-13" fmla="*/ 0 w 1516722"/>
                <a:gd name="connsiteY6-14" fmla="*/ 758361 h 1516722"/>
                <a:gd name="connsiteX7" fmla="*/ 758361 w 1516722"/>
                <a:gd name="connsiteY7" fmla="*/ 0 h 1516722"/>
                <a:gd name="connsiteX0-15" fmla="*/ 758361 w 1516722"/>
                <a:gd name="connsiteY0-16" fmla="*/ 0 h 1516722"/>
                <a:gd name="connsiteX1-17" fmla="*/ 1516722 w 1516722"/>
                <a:gd name="connsiteY1-18" fmla="*/ 758361 h 1516722"/>
                <a:gd name="connsiteX2-19" fmla="*/ 1509094 w 1516722"/>
                <a:gd name="connsiteY2-20" fmla="*/ 834034 h 1516722"/>
                <a:gd name="connsiteX3-21" fmla="*/ 1472375 w 1516722"/>
                <a:gd name="connsiteY3-22" fmla="*/ 871054 h 1516722"/>
                <a:gd name="connsiteX4-23" fmla="*/ 867855 w 1516722"/>
                <a:gd name="connsiteY4-24" fmla="*/ 1475574 h 1516722"/>
                <a:gd name="connsiteX5-25" fmla="*/ 830024 w 1516722"/>
                <a:gd name="connsiteY5-26" fmla="*/ 1513103 h 1516722"/>
                <a:gd name="connsiteX6-27" fmla="*/ 758361 w 1516722"/>
                <a:gd name="connsiteY6-28" fmla="*/ 1516722 h 1516722"/>
                <a:gd name="connsiteX7-29" fmla="*/ 0 w 1516722"/>
                <a:gd name="connsiteY7-30" fmla="*/ 758361 h 1516722"/>
                <a:gd name="connsiteX8" fmla="*/ 758361 w 1516722"/>
                <a:gd name="connsiteY8" fmla="*/ 0 h 1516722"/>
                <a:gd name="connsiteX0-31" fmla="*/ 758361 w 1516722"/>
                <a:gd name="connsiteY0-32" fmla="*/ 0 h 1516722"/>
                <a:gd name="connsiteX1-33" fmla="*/ 1516722 w 1516722"/>
                <a:gd name="connsiteY1-34" fmla="*/ 758361 h 1516722"/>
                <a:gd name="connsiteX2-35" fmla="*/ 1507189 w 1516722"/>
                <a:gd name="connsiteY2-36" fmla="*/ 826414 h 1516722"/>
                <a:gd name="connsiteX3-37" fmla="*/ 1472375 w 1516722"/>
                <a:gd name="connsiteY3-38" fmla="*/ 871054 h 1516722"/>
                <a:gd name="connsiteX4-39" fmla="*/ 867855 w 1516722"/>
                <a:gd name="connsiteY4-40" fmla="*/ 1475574 h 1516722"/>
                <a:gd name="connsiteX5-41" fmla="*/ 830024 w 1516722"/>
                <a:gd name="connsiteY5-42" fmla="*/ 1513103 h 1516722"/>
                <a:gd name="connsiteX6-43" fmla="*/ 758361 w 1516722"/>
                <a:gd name="connsiteY6-44" fmla="*/ 1516722 h 1516722"/>
                <a:gd name="connsiteX7-45" fmla="*/ 0 w 1516722"/>
                <a:gd name="connsiteY7-46" fmla="*/ 758361 h 1516722"/>
                <a:gd name="connsiteX8-47" fmla="*/ 758361 w 1516722"/>
                <a:gd name="connsiteY8-48" fmla="*/ 0 h 1516722"/>
                <a:gd name="connsiteX0-49" fmla="*/ 758361 w 1516722"/>
                <a:gd name="connsiteY0-50" fmla="*/ 0 h 1516722"/>
                <a:gd name="connsiteX1-51" fmla="*/ 1516722 w 1516722"/>
                <a:gd name="connsiteY1-52" fmla="*/ 758361 h 1516722"/>
                <a:gd name="connsiteX2-53" fmla="*/ 1507189 w 1516722"/>
                <a:gd name="connsiteY2-54" fmla="*/ 826414 h 1516722"/>
                <a:gd name="connsiteX3-55" fmla="*/ 1472375 w 1516722"/>
                <a:gd name="connsiteY3-56" fmla="*/ 871054 h 1516722"/>
                <a:gd name="connsiteX4-57" fmla="*/ 867855 w 1516722"/>
                <a:gd name="connsiteY4-58" fmla="*/ 1475574 h 1516722"/>
                <a:gd name="connsiteX5-59" fmla="*/ 830024 w 1516722"/>
                <a:gd name="connsiteY5-60" fmla="*/ 1513103 h 1516722"/>
                <a:gd name="connsiteX6-61" fmla="*/ 758361 w 1516722"/>
                <a:gd name="connsiteY6-62" fmla="*/ 1516722 h 1516722"/>
                <a:gd name="connsiteX7-63" fmla="*/ 0 w 1516722"/>
                <a:gd name="connsiteY7-64" fmla="*/ 758361 h 1516722"/>
                <a:gd name="connsiteX8-65" fmla="*/ 758361 w 1516722"/>
                <a:gd name="connsiteY8-66" fmla="*/ 0 h 1516722"/>
                <a:gd name="connsiteX0-67" fmla="*/ 758361 w 1516722"/>
                <a:gd name="connsiteY0-68" fmla="*/ 0 h 1516722"/>
                <a:gd name="connsiteX1-69" fmla="*/ 1516722 w 1516722"/>
                <a:gd name="connsiteY1-70" fmla="*/ 758361 h 1516722"/>
                <a:gd name="connsiteX2-71" fmla="*/ 1507189 w 1516722"/>
                <a:gd name="connsiteY2-72" fmla="*/ 826414 h 1516722"/>
                <a:gd name="connsiteX3-73" fmla="*/ 1472375 w 1516722"/>
                <a:gd name="connsiteY3-74" fmla="*/ 871054 h 1516722"/>
                <a:gd name="connsiteX4-75" fmla="*/ 867855 w 1516722"/>
                <a:gd name="connsiteY4-76" fmla="*/ 1475574 h 1516722"/>
                <a:gd name="connsiteX5-77" fmla="*/ 820499 w 1516722"/>
                <a:gd name="connsiteY5-78" fmla="*/ 1509293 h 1516722"/>
                <a:gd name="connsiteX6-79" fmla="*/ 758361 w 1516722"/>
                <a:gd name="connsiteY6-80" fmla="*/ 1516722 h 1516722"/>
                <a:gd name="connsiteX7-81" fmla="*/ 0 w 1516722"/>
                <a:gd name="connsiteY7-82" fmla="*/ 758361 h 1516722"/>
                <a:gd name="connsiteX8-83" fmla="*/ 758361 w 1516722"/>
                <a:gd name="connsiteY8-84" fmla="*/ 0 h 1516722"/>
                <a:gd name="connsiteX0-85" fmla="*/ 758361 w 1516722"/>
                <a:gd name="connsiteY0-86" fmla="*/ 0 h 1516722"/>
                <a:gd name="connsiteX1-87" fmla="*/ 1516722 w 1516722"/>
                <a:gd name="connsiteY1-88" fmla="*/ 758361 h 1516722"/>
                <a:gd name="connsiteX2-89" fmla="*/ 1507189 w 1516722"/>
                <a:gd name="connsiteY2-90" fmla="*/ 826414 h 1516722"/>
                <a:gd name="connsiteX3-91" fmla="*/ 1472375 w 1516722"/>
                <a:gd name="connsiteY3-92" fmla="*/ 871054 h 1516722"/>
                <a:gd name="connsiteX4-93" fmla="*/ 867855 w 1516722"/>
                <a:gd name="connsiteY4-94" fmla="*/ 1475574 h 1516722"/>
                <a:gd name="connsiteX5-95" fmla="*/ 820499 w 1516722"/>
                <a:gd name="connsiteY5-96" fmla="*/ 1509293 h 1516722"/>
                <a:gd name="connsiteX6-97" fmla="*/ 758361 w 1516722"/>
                <a:gd name="connsiteY6-98" fmla="*/ 1516722 h 1516722"/>
                <a:gd name="connsiteX7-99" fmla="*/ 0 w 1516722"/>
                <a:gd name="connsiteY7-100" fmla="*/ 758361 h 1516722"/>
                <a:gd name="connsiteX8-101" fmla="*/ 758361 w 1516722"/>
                <a:gd name="connsiteY8-102" fmla="*/ 0 h 15167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29" y="connsiteY7-30"/>
                </a:cxn>
                <a:cxn ang="0">
                  <a:pos x="connsiteX8-47" y="connsiteY8-48"/>
                </a:cxn>
              </a:cxnLst>
              <a:rect l="l" t="t" r="r" b="b"/>
              <a:pathLst>
                <a:path w="1516722" h="1516722">
                  <a:moveTo>
                    <a:pt x="758361" y="0"/>
                  </a:moveTo>
                  <a:cubicBezTo>
                    <a:pt x="1177192" y="0"/>
                    <a:pt x="1516722" y="339530"/>
                    <a:pt x="1516722" y="758361"/>
                  </a:cubicBezTo>
                  <a:cubicBezTo>
                    <a:pt x="1513544" y="781045"/>
                    <a:pt x="1519892" y="801825"/>
                    <a:pt x="1507189" y="826414"/>
                  </a:cubicBezTo>
                  <a:cubicBezTo>
                    <a:pt x="1494486" y="851003"/>
                    <a:pt x="1484615" y="859561"/>
                    <a:pt x="1472375" y="871054"/>
                  </a:cubicBezTo>
                  <a:lnTo>
                    <a:pt x="867855" y="1475574"/>
                  </a:lnTo>
                  <a:cubicBezTo>
                    <a:pt x="852070" y="1486814"/>
                    <a:pt x="838189" y="1498053"/>
                    <a:pt x="820499" y="1509293"/>
                  </a:cubicBezTo>
                  <a:cubicBezTo>
                    <a:pt x="802809" y="1520533"/>
                    <a:pt x="779074" y="1514246"/>
                    <a:pt x="758361" y="1516722"/>
                  </a:cubicBezTo>
                  <a:cubicBezTo>
                    <a:pt x="339530" y="1516722"/>
                    <a:pt x="0" y="1177192"/>
                    <a:pt x="0" y="758361"/>
                  </a:cubicBezTo>
                  <a:cubicBezTo>
                    <a:pt x="0" y="339530"/>
                    <a:pt x="339530" y="0"/>
                    <a:pt x="758361" y="0"/>
                  </a:cubicBezTo>
                  <a:close/>
                </a:path>
              </a:pathLst>
            </a:custGeom>
            <a:gradFill flip="none"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 panose="00020600040101010101" charset="-122"/>
                <a:ea typeface="OPPOSans R" panose="00020600040101010101" charset="-122"/>
                <a:cs typeface="+mn-cs"/>
              </a:endParaRPr>
            </a:p>
          </p:txBody>
        </p:sp>
        <p:sp>
          <p:nvSpPr>
            <p:cNvPr id="63" name="文本框 40"/>
            <p:cNvSpPr txBox="1"/>
            <p:nvPr>
              <p:custDataLst>
                <p:tags r:id="rId35"/>
              </p:custDataLst>
            </p:nvPr>
          </p:nvSpPr>
          <p:spPr>
            <a:xfrm>
              <a:off x="1773486" y="2606183"/>
              <a:ext cx="1846659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在此输入标题</a:t>
              </a: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964141" y="3461504"/>
              <a:ext cx="2583994" cy="613566"/>
              <a:chOff x="964141" y="3522464"/>
              <a:chExt cx="2583994" cy="613566"/>
            </a:xfrm>
          </p:grpSpPr>
          <p:sp>
            <p:nvSpPr>
              <p:cNvPr id="93" name="文本框 7"/>
              <p:cNvSpPr txBox="1"/>
              <p:nvPr>
                <p:custDataLst>
                  <p:tags r:id="rId44"/>
                </p:custDataLst>
              </p:nvPr>
            </p:nvSpPr>
            <p:spPr>
              <a:xfrm>
                <a:off x="1244135" y="3522464"/>
                <a:ext cx="2304000" cy="613566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 anchor="t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just" defTabSz="914400" rtl="0" eaLnBrk="1" fontAlgn="auto" latinLnBrk="0" hangingPunct="1">
                  <a:lnSpc>
                    <a:spcPct val="112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dk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在此输入正文，阐述与标题相关内容，若字数较多，请精简文字，或者调整字号</a:t>
                </a:r>
              </a:p>
            </p:txBody>
          </p:sp>
          <p:grpSp>
            <p:nvGrpSpPr>
              <p:cNvPr id="100" name="组合 99"/>
              <p:cNvGrpSpPr/>
              <p:nvPr/>
            </p:nvGrpSpPr>
            <p:grpSpPr>
              <a:xfrm>
                <a:off x="964141" y="3562175"/>
                <a:ext cx="120372" cy="120372"/>
                <a:chOff x="1220559" y="3368814"/>
                <a:chExt cx="120372" cy="120372"/>
              </a:xfrm>
            </p:grpSpPr>
            <p:sp>
              <p:nvSpPr>
                <p:cNvPr id="94" name="椭圆 93"/>
                <p:cNvSpPr/>
                <p:nvPr>
                  <p:custDataLst>
                    <p:tags r:id="rId45"/>
                  </p:custDataLst>
                </p:nvPr>
              </p:nvSpPr>
              <p:spPr>
                <a:xfrm>
                  <a:off x="1220559" y="3368814"/>
                  <a:ext cx="120372" cy="120372"/>
                </a:xfrm>
                <a:prstGeom prst="ellipse">
                  <a:avLst/>
                </a:prstGeom>
                <a:solidFill>
                  <a:schemeClr val="accent1">
                    <a:alpha val="70000"/>
                  </a:schemeClr>
                </a:solidFill>
                <a:ln w="25400">
                  <a:noFill/>
                </a:ln>
                <a:effectLst>
                  <a:softEdge rad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 panose="00020600040101010101" charset="-122"/>
                    <a:ea typeface="OPPOSans R" panose="00020600040101010101" charset="-122"/>
                    <a:cs typeface="+mn-cs"/>
                  </a:endParaRPr>
                </a:p>
              </p:txBody>
            </p:sp>
            <p:sp>
              <p:nvSpPr>
                <p:cNvPr id="99" name="椭圆 98"/>
                <p:cNvSpPr/>
                <p:nvPr>
                  <p:custDataLst>
                    <p:tags r:id="rId46"/>
                  </p:custDataLst>
                </p:nvPr>
              </p:nvSpPr>
              <p:spPr>
                <a:xfrm>
                  <a:off x="1242277" y="3390532"/>
                  <a:ext cx="76936" cy="76936"/>
                </a:xfrm>
                <a:prstGeom prst="ellipse">
                  <a:avLst/>
                </a:prstGeom>
                <a:solidFill>
                  <a:schemeClr val="accent1"/>
                </a:solidFill>
                <a:ln w="25400">
                  <a:noFill/>
                </a:ln>
                <a:effectLst>
                  <a:softEdge rad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 panose="00020600040101010101" charset="-122"/>
                    <a:ea typeface="OPPOSans R" panose="00020600040101010101" charset="-122"/>
                    <a:cs typeface="+mn-cs"/>
                  </a:endParaRPr>
                </a:p>
              </p:txBody>
            </p:sp>
          </p:grpSp>
        </p:grpSp>
        <p:sp>
          <p:nvSpPr>
            <p:cNvPr id="55" name="iconfont-10050-4739863"/>
            <p:cNvSpPr>
              <a:spLocks noChangeAspect="1"/>
            </p:cNvSpPr>
            <p:nvPr>
              <p:custDataLst>
                <p:tags r:id="rId36"/>
              </p:custDataLst>
            </p:nvPr>
          </p:nvSpPr>
          <p:spPr>
            <a:xfrm>
              <a:off x="1166784" y="2634071"/>
              <a:ext cx="252000" cy="252000"/>
            </a:xfrm>
            <a:custGeom>
              <a:avLst/>
              <a:gdLst>
                <a:gd name="connsiteX0" fmla="*/ 475067 w 494117"/>
                <a:gd name="connsiteY0" fmla="*/ 303614 h 494117"/>
                <a:gd name="connsiteX1" fmla="*/ 494117 w 494117"/>
                <a:gd name="connsiteY1" fmla="*/ 322664 h 494117"/>
                <a:gd name="connsiteX2" fmla="*/ 494117 w 494117"/>
                <a:gd name="connsiteY2" fmla="*/ 456016 h 494117"/>
                <a:gd name="connsiteX3" fmla="*/ 456016 w 494117"/>
                <a:gd name="connsiteY3" fmla="*/ 494117 h 494117"/>
                <a:gd name="connsiteX4" fmla="*/ 322664 w 494117"/>
                <a:gd name="connsiteY4" fmla="*/ 494117 h 494117"/>
                <a:gd name="connsiteX5" fmla="*/ 303614 w 494117"/>
                <a:gd name="connsiteY5" fmla="*/ 475067 h 494117"/>
                <a:gd name="connsiteX6" fmla="*/ 322664 w 494117"/>
                <a:gd name="connsiteY6" fmla="*/ 456016 h 494117"/>
                <a:gd name="connsiteX7" fmla="*/ 455921 w 494117"/>
                <a:gd name="connsiteY7" fmla="*/ 456016 h 494117"/>
                <a:gd name="connsiteX8" fmla="*/ 456016 w 494117"/>
                <a:gd name="connsiteY8" fmla="*/ 455969 h 494117"/>
                <a:gd name="connsiteX9" fmla="*/ 456016 w 494117"/>
                <a:gd name="connsiteY9" fmla="*/ 322664 h 494117"/>
                <a:gd name="connsiteX10" fmla="*/ 475067 w 494117"/>
                <a:gd name="connsiteY10" fmla="*/ 303614 h 494117"/>
                <a:gd name="connsiteX11" fmla="*/ 19050 w 494117"/>
                <a:gd name="connsiteY11" fmla="*/ 303566 h 494117"/>
                <a:gd name="connsiteX12" fmla="*/ 38101 w 494117"/>
                <a:gd name="connsiteY12" fmla="*/ 322617 h 494117"/>
                <a:gd name="connsiteX13" fmla="*/ 38101 w 494117"/>
                <a:gd name="connsiteY13" fmla="*/ 455874 h 494117"/>
                <a:gd name="connsiteX14" fmla="*/ 38148 w 494117"/>
                <a:gd name="connsiteY14" fmla="*/ 455969 h 494117"/>
                <a:gd name="connsiteX15" fmla="*/ 171453 w 494117"/>
                <a:gd name="connsiteY15" fmla="*/ 455969 h 494117"/>
                <a:gd name="connsiteX16" fmla="*/ 190503 w 494117"/>
                <a:gd name="connsiteY16" fmla="*/ 475019 h 494117"/>
                <a:gd name="connsiteX17" fmla="*/ 171453 w 494117"/>
                <a:gd name="connsiteY17" fmla="*/ 494069 h 494117"/>
                <a:gd name="connsiteX18" fmla="*/ 38101 w 494117"/>
                <a:gd name="connsiteY18" fmla="*/ 494069 h 494117"/>
                <a:gd name="connsiteX19" fmla="*/ 0 w 494117"/>
                <a:gd name="connsiteY19" fmla="*/ 455969 h 494117"/>
                <a:gd name="connsiteX20" fmla="*/ 0 w 494117"/>
                <a:gd name="connsiteY20" fmla="*/ 322617 h 494117"/>
                <a:gd name="connsiteX21" fmla="*/ 19050 w 494117"/>
                <a:gd name="connsiteY21" fmla="*/ 303566 h 494117"/>
                <a:gd name="connsiteX22" fmla="*/ 115742 w 494117"/>
                <a:gd name="connsiteY22" fmla="*/ 133079 h 494117"/>
                <a:gd name="connsiteX23" fmla="*/ 128256 w 494117"/>
                <a:gd name="connsiteY23" fmla="*/ 140544 h 494117"/>
                <a:gd name="connsiteX24" fmla="*/ 198694 w 494117"/>
                <a:gd name="connsiteY24" fmla="*/ 234652 h 494117"/>
                <a:gd name="connsiteX25" fmla="*/ 198647 w 494117"/>
                <a:gd name="connsiteY25" fmla="*/ 257512 h 494117"/>
                <a:gd name="connsiteX26" fmla="*/ 126494 w 494117"/>
                <a:gd name="connsiteY26" fmla="*/ 353478 h 494117"/>
                <a:gd name="connsiteX27" fmla="*/ 111254 w 494117"/>
                <a:gd name="connsiteY27" fmla="*/ 361098 h 494117"/>
                <a:gd name="connsiteX28" fmla="*/ 99823 w 494117"/>
                <a:gd name="connsiteY28" fmla="*/ 357288 h 494117"/>
                <a:gd name="connsiteX29" fmla="*/ 95966 w 494117"/>
                <a:gd name="connsiteY29" fmla="*/ 330618 h 494117"/>
                <a:gd name="connsiteX30" fmla="*/ 159546 w 494117"/>
                <a:gd name="connsiteY30" fmla="*/ 246082 h 494117"/>
                <a:gd name="connsiteX31" fmla="*/ 97728 w 494117"/>
                <a:gd name="connsiteY31" fmla="*/ 163356 h 494117"/>
                <a:gd name="connsiteX32" fmla="*/ 101586 w 494117"/>
                <a:gd name="connsiteY32" fmla="*/ 136686 h 494117"/>
                <a:gd name="connsiteX33" fmla="*/ 115742 w 494117"/>
                <a:gd name="connsiteY33" fmla="*/ 133079 h 494117"/>
                <a:gd name="connsiteX34" fmla="*/ 314579 w 494117"/>
                <a:gd name="connsiteY34" fmla="*/ 133076 h 494117"/>
                <a:gd name="connsiteX35" fmla="*/ 327089 w 494117"/>
                <a:gd name="connsiteY35" fmla="*/ 140541 h 494117"/>
                <a:gd name="connsiteX36" fmla="*/ 397508 w 494117"/>
                <a:gd name="connsiteY36" fmla="*/ 234743 h 494117"/>
                <a:gd name="connsiteX37" fmla="*/ 397461 w 494117"/>
                <a:gd name="connsiteY37" fmla="*/ 257603 h 494117"/>
                <a:gd name="connsiteX38" fmla="*/ 325327 w 494117"/>
                <a:gd name="connsiteY38" fmla="*/ 353568 h 494117"/>
                <a:gd name="connsiteX39" fmla="*/ 309948 w 494117"/>
                <a:gd name="connsiteY39" fmla="*/ 361093 h 494117"/>
                <a:gd name="connsiteX40" fmla="*/ 298521 w 494117"/>
                <a:gd name="connsiteY40" fmla="*/ 357283 h 494117"/>
                <a:gd name="connsiteX41" fmla="*/ 294808 w 494117"/>
                <a:gd name="connsiteY41" fmla="*/ 330613 h 494117"/>
                <a:gd name="connsiteX42" fmla="*/ 358370 w 494117"/>
                <a:gd name="connsiteY42" fmla="*/ 246078 h 494117"/>
                <a:gd name="connsiteX43" fmla="*/ 296569 w 494117"/>
                <a:gd name="connsiteY43" fmla="*/ 163353 h 494117"/>
                <a:gd name="connsiteX44" fmla="*/ 300426 w 494117"/>
                <a:gd name="connsiteY44" fmla="*/ 136683 h 494117"/>
                <a:gd name="connsiteX45" fmla="*/ 314579 w 494117"/>
                <a:gd name="connsiteY45" fmla="*/ 133076 h 494117"/>
                <a:gd name="connsiteX46" fmla="*/ 213404 w 494117"/>
                <a:gd name="connsiteY46" fmla="*/ 133076 h 494117"/>
                <a:gd name="connsiteX47" fmla="*/ 225920 w 494117"/>
                <a:gd name="connsiteY47" fmla="*/ 140541 h 494117"/>
                <a:gd name="connsiteX48" fmla="*/ 296321 w 494117"/>
                <a:gd name="connsiteY48" fmla="*/ 234742 h 494117"/>
                <a:gd name="connsiteX49" fmla="*/ 296178 w 494117"/>
                <a:gd name="connsiteY49" fmla="*/ 257506 h 494117"/>
                <a:gd name="connsiteX50" fmla="*/ 224015 w 494117"/>
                <a:gd name="connsiteY50" fmla="*/ 353469 h 494117"/>
                <a:gd name="connsiteX51" fmla="*/ 208772 w 494117"/>
                <a:gd name="connsiteY51" fmla="*/ 361089 h 494117"/>
                <a:gd name="connsiteX52" fmla="*/ 197340 w 494117"/>
                <a:gd name="connsiteY52" fmla="*/ 357279 h 494117"/>
                <a:gd name="connsiteX53" fmla="*/ 193625 w 494117"/>
                <a:gd name="connsiteY53" fmla="*/ 330609 h 494117"/>
                <a:gd name="connsiteX54" fmla="*/ 257215 w 494117"/>
                <a:gd name="connsiteY54" fmla="*/ 246076 h 494117"/>
                <a:gd name="connsiteX55" fmla="*/ 195387 w 494117"/>
                <a:gd name="connsiteY55" fmla="*/ 163353 h 494117"/>
                <a:gd name="connsiteX56" fmla="*/ 199246 w 494117"/>
                <a:gd name="connsiteY56" fmla="*/ 136683 h 494117"/>
                <a:gd name="connsiteX57" fmla="*/ 213404 w 494117"/>
                <a:gd name="connsiteY57" fmla="*/ 133076 h 494117"/>
                <a:gd name="connsiteX58" fmla="*/ 322664 w 494117"/>
                <a:gd name="connsiteY58" fmla="*/ 0 h 494117"/>
                <a:gd name="connsiteX59" fmla="*/ 456016 w 494117"/>
                <a:gd name="connsiteY59" fmla="*/ 0 h 494117"/>
                <a:gd name="connsiteX60" fmla="*/ 494117 w 494117"/>
                <a:gd name="connsiteY60" fmla="*/ 38101 h 494117"/>
                <a:gd name="connsiteX61" fmla="*/ 494117 w 494117"/>
                <a:gd name="connsiteY61" fmla="*/ 171453 h 494117"/>
                <a:gd name="connsiteX62" fmla="*/ 475067 w 494117"/>
                <a:gd name="connsiteY62" fmla="*/ 190503 h 494117"/>
                <a:gd name="connsiteX63" fmla="*/ 456016 w 494117"/>
                <a:gd name="connsiteY63" fmla="*/ 171453 h 494117"/>
                <a:gd name="connsiteX64" fmla="*/ 456016 w 494117"/>
                <a:gd name="connsiteY64" fmla="*/ 38148 h 494117"/>
                <a:gd name="connsiteX65" fmla="*/ 455921 w 494117"/>
                <a:gd name="connsiteY65" fmla="*/ 38101 h 494117"/>
                <a:gd name="connsiteX66" fmla="*/ 322664 w 494117"/>
                <a:gd name="connsiteY66" fmla="*/ 38101 h 494117"/>
                <a:gd name="connsiteX67" fmla="*/ 303614 w 494117"/>
                <a:gd name="connsiteY67" fmla="*/ 19050 h 494117"/>
                <a:gd name="connsiteX68" fmla="*/ 322664 w 494117"/>
                <a:gd name="connsiteY68" fmla="*/ 0 h 494117"/>
                <a:gd name="connsiteX69" fmla="*/ 38101 w 494117"/>
                <a:gd name="connsiteY69" fmla="*/ 0 h 494117"/>
                <a:gd name="connsiteX70" fmla="*/ 171453 w 494117"/>
                <a:gd name="connsiteY70" fmla="*/ 0 h 494117"/>
                <a:gd name="connsiteX71" fmla="*/ 190503 w 494117"/>
                <a:gd name="connsiteY71" fmla="*/ 19050 h 494117"/>
                <a:gd name="connsiteX72" fmla="*/ 171453 w 494117"/>
                <a:gd name="connsiteY72" fmla="*/ 38101 h 494117"/>
                <a:gd name="connsiteX73" fmla="*/ 38148 w 494117"/>
                <a:gd name="connsiteY73" fmla="*/ 38101 h 494117"/>
                <a:gd name="connsiteX74" fmla="*/ 38101 w 494117"/>
                <a:gd name="connsiteY74" fmla="*/ 38148 h 494117"/>
                <a:gd name="connsiteX75" fmla="*/ 38101 w 494117"/>
                <a:gd name="connsiteY75" fmla="*/ 171453 h 494117"/>
                <a:gd name="connsiteX76" fmla="*/ 19050 w 494117"/>
                <a:gd name="connsiteY76" fmla="*/ 190503 h 494117"/>
                <a:gd name="connsiteX77" fmla="*/ 0 w 494117"/>
                <a:gd name="connsiteY77" fmla="*/ 171453 h 494117"/>
                <a:gd name="connsiteX78" fmla="*/ 0 w 494117"/>
                <a:gd name="connsiteY78" fmla="*/ 38101 h 494117"/>
                <a:gd name="connsiteX79" fmla="*/ 38101 w 494117"/>
                <a:gd name="connsiteY79" fmla="*/ 0 h 494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494117" h="494117">
                  <a:moveTo>
                    <a:pt x="475067" y="303614"/>
                  </a:moveTo>
                  <a:cubicBezTo>
                    <a:pt x="485592" y="303614"/>
                    <a:pt x="494117" y="312091"/>
                    <a:pt x="494117" y="322664"/>
                  </a:cubicBezTo>
                  <a:lnTo>
                    <a:pt x="494117" y="456016"/>
                  </a:lnTo>
                  <a:cubicBezTo>
                    <a:pt x="494117" y="476972"/>
                    <a:pt x="476972" y="494117"/>
                    <a:pt x="456016" y="494117"/>
                  </a:cubicBezTo>
                  <a:lnTo>
                    <a:pt x="322664" y="494117"/>
                  </a:lnTo>
                  <a:cubicBezTo>
                    <a:pt x="312092" y="494117"/>
                    <a:pt x="303614" y="485592"/>
                    <a:pt x="303614" y="475067"/>
                  </a:cubicBezTo>
                  <a:cubicBezTo>
                    <a:pt x="303614" y="464541"/>
                    <a:pt x="312092" y="456016"/>
                    <a:pt x="322664" y="456016"/>
                  </a:cubicBezTo>
                  <a:lnTo>
                    <a:pt x="455921" y="456016"/>
                  </a:lnTo>
                  <a:lnTo>
                    <a:pt x="456016" y="455969"/>
                  </a:lnTo>
                  <a:lnTo>
                    <a:pt x="456016" y="322664"/>
                  </a:lnTo>
                  <a:cubicBezTo>
                    <a:pt x="456016" y="312091"/>
                    <a:pt x="464494" y="303614"/>
                    <a:pt x="475067" y="303614"/>
                  </a:cubicBezTo>
                  <a:close/>
                  <a:moveTo>
                    <a:pt x="19050" y="303566"/>
                  </a:moveTo>
                  <a:cubicBezTo>
                    <a:pt x="29576" y="303566"/>
                    <a:pt x="38101" y="312044"/>
                    <a:pt x="38101" y="322617"/>
                  </a:cubicBezTo>
                  <a:lnTo>
                    <a:pt x="38101" y="455874"/>
                  </a:lnTo>
                  <a:cubicBezTo>
                    <a:pt x="38101" y="455969"/>
                    <a:pt x="38148" y="455969"/>
                    <a:pt x="38148" y="455969"/>
                  </a:cubicBezTo>
                  <a:lnTo>
                    <a:pt x="171453" y="455969"/>
                  </a:lnTo>
                  <a:cubicBezTo>
                    <a:pt x="181978" y="455969"/>
                    <a:pt x="190503" y="464446"/>
                    <a:pt x="190503" y="475019"/>
                  </a:cubicBezTo>
                  <a:cubicBezTo>
                    <a:pt x="190503" y="485544"/>
                    <a:pt x="181978" y="494069"/>
                    <a:pt x="171453" y="494069"/>
                  </a:cubicBezTo>
                  <a:lnTo>
                    <a:pt x="38101" y="494069"/>
                  </a:lnTo>
                  <a:cubicBezTo>
                    <a:pt x="17145" y="494069"/>
                    <a:pt x="0" y="476924"/>
                    <a:pt x="0" y="455969"/>
                  </a:cubicBezTo>
                  <a:lnTo>
                    <a:pt x="0" y="322617"/>
                  </a:lnTo>
                  <a:cubicBezTo>
                    <a:pt x="0" y="312044"/>
                    <a:pt x="8477" y="303566"/>
                    <a:pt x="19050" y="303566"/>
                  </a:cubicBezTo>
                  <a:close/>
                  <a:moveTo>
                    <a:pt x="115742" y="133079"/>
                  </a:moveTo>
                  <a:cubicBezTo>
                    <a:pt x="120565" y="133781"/>
                    <a:pt x="125113" y="136329"/>
                    <a:pt x="128256" y="140544"/>
                  </a:cubicBezTo>
                  <a:lnTo>
                    <a:pt x="198694" y="234652"/>
                  </a:lnTo>
                  <a:cubicBezTo>
                    <a:pt x="203743" y="241462"/>
                    <a:pt x="203695" y="250749"/>
                    <a:pt x="198647" y="257512"/>
                  </a:cubicBezTo>
                  <a:lnTo>
                    <a:pt x="126494" y="353478"/>
                  </a:lnTo>
                  <a:cubicBezTo>
                    <a:pt x="122731" y="358479"/>
                    <a:pt x="117016" y="361098"/>
                    <a:pt x="111254" y="361098"/>
                  </a:cubicBezTo>
                  <a:cubicBezTo>
                    <a:pt x="107253" y="361098"/>
                    <a:pt x="103253" y="359860"/>
                    <a:pt x="99823" y="357288"/>
                  </a:cubicBezTo>
                  <a:cubicBezTo>
                    <a:pt x="91346" y="351002"/>
                    <a:pt x="89679" y="339095"/>
                    <a:pt x="95966" y="330618"/>
                  </a:cubicBezTo>
                  <a:lnTo>
                    <a:pt x="159546" y="246082"/>
                  </a:lnTo>
                  <a:lnTo>
                    <a:pt x="97728" y="163356"/>
                  </a:lnTo>
                  <a:cubicBezTo>
                    <a:pt x="91441" y="154879"/>
                    <a:pt x="93156" y="142972"/>
                    <a:pt x="101586" y="136686"/>
                  </a:cubicBezTo>
                  <a:cubicBezTo>
                    <a:pt x="105824" y="133519"/>
                    <a:pt x="110920" y="132376"/>
                    <a:pt x="115742" y="133079"/>
                  </a:cubicBezTo>
                  <a:close/>
                  <a:moveTo>
                    <a:pt x="314579" y="133076"/>
                  </a:moveTo>
                  <a:cubicBezTo>
                    <a:pt x="319399" y="133778"/>
                    <a:pt x="323947" y="136326"/>
                    <a:pt x="327089" y="140541"/>
                  </a:cubicBezTo>
                  <a:lnTo>
                    <a:pt x="397508" y="234743"/>
                  </a:lnTo>
                  <a:cubicBezTo>
                    <a:pt x="402555" y="241506"/>
                    <a:pt x="402507" y="250793"/>
                    <a:pt x="397461" y="257603"/>
                  </a:cubicBezTo>
                  <a:lnTo>
                    <a:pt x="325327" y="353568"/>
                  </a:lnTo>
                  <a:cubicBezTo>
                    <a:pt x="321566" y="358569"/>
                    <a:pt x="315852" y="361188"/>
                    <a:pt x="309948" y="361093"/>
                  </a:cubicBezTo>
                  <a:cubicBezTo>
                    <a:pt x="305997" y="361093"/>
                    <a:pt x="301997" y="359855"/>
                    <a:pt x="298521" y="357283"/>
                  </a:cubicBezTo>
                  <a:cubicBezTo>
                    <a:pt x="290142" y="350996"/>
                    <a:pt x="288475" y="339042"/>
                    <a:pt x="294808" y="330613"/>
                  </a:cubicBezTo>
                  <a:lnTo>
                    <a:pt x="358370" y="246078"/>
                  </a:lnTo>
                  <a:lnTo>
                    <a:pt x="296569" y="163353"/>
                  </a:lnTo>
                  <a:cubicBezTo>
                    <a:pt x="290284" y="154876"/>
                    <a:pt x="291998" y="142970"/>
                    <a:pt x="300426" y="136683"/>
                  </a:cubicBezTo>
                  <a:cubicBezTo>
                    <a:pt x="304663" y="133516"/>
                    <a:pt x="309758" y="132373"/>
                    <a:pt x="314579" y="133076"/>
                  </a:cubicBezTo>
                  <a:close/>
                  <a:moveTo>
                    <a:pt x="213404" y="133076"/>
                  </a:moveTo>
                  <a:cubicBezTo>
                    <a:pt x="218227" y="133778"/>
                    <a:pt x="222776" y="136326"/>
                    <a:pt x="225920" y="140541"/>
                  </a:cubicBezTo>
                  <a:lnTo>
                    <a:pt x="296321" y="234742"/>
                  </a:lnTo>
                  <a:cubicBezTo>
                    <a:pt x="301370" y="241504"/>
                    <a:pt x="301370" y="250791"/>
                    <a:pt x="296178" y="257506"/>
                  </a:cubicBezTo>
                  <a:lnTo>
                    <a:pt x="224015" y="353469"/>
                  </a:lnTo>
                  <a:cubicBezTo>
                    <a:pt x="220299" y="358470"/>
                    <a:pt x="214583" y="361089"/>
                    <a:pt x="208772" y="361089"/>
                  </a:cubicBezTo>
                  <a:cubicBezTo>
                    <a:pt x="204819" y="361089"/>
                    <a:pt x="200818" y="359851"/>
                    <a:pt x="197340" y="357279"/>
                  </a:cubicBezTo>
                  <a:cubicBezTo>
                    <a:pt x="188957" y="350993"/>
                    <a:pt x="187290" y="339039"/>
                    <a:pt x="193625" y="330609"/>
                  </a:cubicBezTo>
                  <a:lnTo>
                    <a:pt x="257215" y="246076"/>
                  </a:lnTo>
                  <a:lnTo>
                    <a:pt x="195387" y="163353"/>
                  </a:lnTo>
                  <a:cubicBezTo>
                    <a:pt x="189100" y="154876"/>
                    <a:pt x="190815" y="142969"/>
                    <a:pt x="199246" y="136683"/>
                  </a:cubicBezTo>
                  <a:cubicBezTo>
                    <a:pt x="203485" y="133516"/>
                    <a:pt x="208582" y="132373"/>
                    <a:pt x="213404" y="133076"/>
                  </a:cubicBezTo>
                  <a:close/>
                  <a:moveTo>
                    <a:pt x="322664" y="0"/>
                  </a:moveTo>
                  <a:lnTo>
                    <a:pt x="456016" y="0"/>
                  </a:lnTo>
                  <a:cubicBezTo>
                    <a:pt x="476972" y="0"/>
                    <a:pt x="494117" y="17145"/>
                    <a:pt x="494117" y="38101"/>
                  </a:cubicBezTo>
                  <a:lnTo>
                    <a:pt x="494117" y="171453"/>
                  </a:lnTo>
                  <a:cubicBezTo>
                    <a:pt x="494117" y="181978"/>
                    <a:pt x="485592" y="190503"/>
                    <a:pt x="475067" y="190503"/>
                  </a:cubicBezTo>
                  <a:cubicBezTo>
                    <a:pt x="464494" y="190503"/>
                    <a:pt x="456016" y="181978"/>
                    <a:pt x="456016" y="171453"/>
                  </a:cubicBezTo>
                  <a:lnTo>
                    <a:pt x="456016" y="38148"/>
                  </a:lnTo>
                  <a:lnTo>
                    <a:pt x="455921" y="38101"/>
                  </a:lnTo>
                  <a:lnTo>
                    <a:pt x="322664" y="38101"/>
                  </a:lnTo>
                  <a:cubicBezTo>
                    <a:pt x="312092" y="38101"/>
                    <a:pt x="303614" y="29576"/>
                    <a:pt x="303614" y="19050"/>
                  </a:cubicBezTo>
                  <a:cubicBezTo>
                    <a:pt x="303614" y="8525"/>
                    <a:pt x="312092" y="0"/>
                    <a:pt x="322664" y="0"/>
                  </a:cubicBezTo>
                  <a:close/>
                  <a:moveTo>
                    <a:pt x="38101" y="0"/>
                  </a:moveTo>
                  <a:lnTo>
                    <a:pt x="171453" y="0"/>
                  </a:lnTo>
                  <a:cubicBezTo>
                    <a:pt x="181978" y="0"/>
                    <a:pt x="190503" y="8525"/>
                    <a:pt x="190503" y="19050"/>
                  </a:cubicBezTo>
                  <a:cubicBezTo>
                    <a:pt x="190503" y="29576"/>
                    <a:pt x="181978" y="38101"/>
                    <a:pt x="171453" y="38101"/>
                  </a:cubicBezTo>
                  <a:lnTo>
                    <a:pt x="38148" y="38101"/>
                  </a:lnTo>
                  <a:lnTo>
                    <a:pt x="38101" y="38148"/>
                  </a:lnTo>
                  <a:lnTo>
                    <a:pt x="38101" y="171453"/>
                  </a:lnTo>
                  <a:cubicBezTo>
                    <a:pt x="38101" y="181978"/>
                    <a:pt x="29576" y="190503"/>
                    <a:pt x="19050" y="190503"/>
                  </a:cubicBezTo>
                  <a:cubicBezTo>
                    <a:pt x="8477" y="190503"/>
                    <a:pt x="0" y="181978"/>
                    <a:pt x="0" y="171453"/>
                  </a:cubicBezTo>
                  <a:lnTo>
                    <a:pt x="0" y="38101"/>
                  </a:lnTo>
                  <a:cubicBezTo>
                    <a:pt x="0" y="17145"/>
                    <a:pt x="17145" y="0"/>
                    <a:pt x="3810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 panose="00020600040101010101" charset="-122"/>
                <a:ea typeface="OPPOSans R" panose="00020600040101010101" charset="-122"/>
                <a:cs typeface="+mn-cs"/>
              </a:endParaRPr>
            </a:p>
          </p:txBody>
        </p:sp>
        <p:sp>
          <p:nvSpPr>
            <p:cNvPr id="90" name="任意多边形: 形状 34"/>
            <p:cNvSpPr/>
            <p:nvPr>
              <p:custDataLst>
                <p:tags r:id="rId37"/>
              </p:custDataLst>
            </p:nvPr>
          </p:nvSpPr>
          <p:spPr>
            <a:xfrm rot="21596683">
              <a:off x="1326285" y="2794309"/>
              <a:ext cx="307779" cy="307779"/>
            </a:xfrm>
            <a:custGeom>
              <a:avLst/>
              <a:gdLst>
                <a:gd name="connsiteX0" fmla="*/ 1849679 w 1849679"/>
                <a:gd name="connsiteY0" fmla="*/ 0 h 1849680"/>
                <a:gd name="connsiteX1" fmla="*/ 1754378 w 1849679"/>
                <a:gd name="connsiteY1" fmla="*/ 122199 h 1849680"/>
                <a:gd name="connsiteX2" fmla="*/ 1277426 w 1849679"/>
                <a:gd name="connsiteY2" fmla="*/ 599152 h 1849680"/>
                <a:gd name="connsiteX3" fmla="*/ 1277426 w 1849679"/>
                <a:gd name="connsiteY3" fmla="*/ 599153 h 1849680"/>
                <a:gd name="connsiteX4" fmla="*/ 122199 w 1849679"/>
                <a:gd name="connsiteY4" fmla="*/ 1754378 h 1849680"/>
                <a:gd name="connsiteX5" fmla="*/ 0 w 1849679"/>
                <a:gd name="connsiteY5" fmla="*/ 1849680 h 1849680"/>
                <a:gd name="connsiteX6" fmla="*/ 206599 w 1849679"/>
                <a:gd name="connsiteY6" fmla="*/ 1408604 h 1849680"/>
                <a:gd name="connsiteX7" fmla="*/ 221276 w 1849679"/>
                <a:gd name="connsiteY7" fmla="*/ 971061 h 1849680"/>
                <a:gd name="connsiteX8" fmla="*/ 233586 w 1849679"/>
                <a:gd name="connsiteY8" fmla="*/ 911860 h 1849680"/>
                <a:gd name="connsiteX9" fmla="*/ 232380 w 1849679"/>
                <a:gd name="connsiteY9" fmla="*/ 910654 h 1849680"/>
                <a:gd name="connsiteX10" fmla="*/ 241230 w 1849679"/>
                <a:gd name="connsiteY10" fmla="*/ 875098 h 1849680"/>
                <a:gd name="connsiteX11" fmla="*/ 249154 w 1849679"/>
                <a:gd name="connsiteY11" fmla="*/ 836988 h 1849680"/>
                <a:gd name="connsiteX12" fmla="*/ 254069 w 1849679"/>
                <a:gd name="connsiteY12" fmla="*/ 823513 h 1849680"/>
                <a:gd name="connsiteX13" fmla="*/ 265106 w 1849679"/>
                <a:gd name="connsiteY13" fmla="*/ 779166 h 1849680"/>
                <a:gd name="connsiteX14" fmla="*/ 436763 w 1849679"/>
                <a:gd name="connsiteY14" fmla="*/ 488078 h 1849680"/>
                <a:gd name="connsiteX15" fmla="*/ 463106 w 1849679"/>
                <a:gd name="connsiteY15" fmla="*/ 463091 h 1849680"/>
                <a:gd name="connsiteX16" fmla="*/ 488078 w 1849679"/>
                <a:gd name="connsiteY16" fmla="*/ 436764 h 1849680"/>
                <a:gd name="connsiteX17" fmla="*/ 779166 w 1849679"/>
                <a:gd name="connsiteY17" fmla="*/ 265106 h 1849680"/>
                <a:gd name="connsiteX18" fmla="*/ 823507 w 1849679"/>
                <a:gd name="connsiteY18" fmla="*/ 254071 h 1849680"/>
                <a:gd name="connsiteX19" fmla="*/ 836987 w 1849679"/>
                <a:gd name="connsiteY19" fmla="*/ 249154 h 1849680"/>
                <a:gd name="connsiteX20" fmla="*/ 875114 w 1849679"/>
                <a:gd name="connsiteY20" fmla="*/ 241226 h 1849680"/>
                <a:gd name="connsiteX21" fmla="*/ 910654 w 1849679"/>
                <a:gd name="connsiteY21" fmla="*/ 232381 h 1849680"/>
                <a:gd name="connsiteX22" fmla="*/ 911859 w 1849679"/>
                <a:gd name="connsiteY22" fmla="*/ 233586 h 1849680"/>
                <a:gd name="connsiteX23" fmla="*/ 971060 w 1849679"/>
                <a:gd name="connsiteY23" fmla="*/ 221276 h 1849680"/>
                <a:gd name="connsiteX24" fmla="*/ 1408603 w 1849679"/>
                <a:gd name="connsiteY24" fmla="*/ 206599 h 1849680"/>
                <a:gd name="connsiteX25" fmla="*/ 1849679 w 1849679"/>
                <a:gd name="connsiteY25" fmla="*/ 0 h 1849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849679" h="1849680">
                  <a:moveTo>
                    <a:pt x="1849679" y="0"/>
                  </a:moveTo>
                  <a:cubicBezTo>
                    <a:pt x="1804744" y="67311"/>
                    <a:pt x="1787884" y="90738"/>
                    <a:pt x="1754378" y="122199"/>
                  </a:cubicBezTo>
                  <a:lnTo>
                    <a:pt x="1277426" y="599152"/>
                  </a:lnTo>
                  <a:lnTo>
                    <a:pt x="1277426" y="599153"/>
                  </a:lnTo>
                  <a:lnTo>
                    <a:pt x="122199" y="1754378"/>
                  </a:lnTo>
                  <a:cubicBezTo>
                    <a:pt x="90738" y="1787885"/>
                    <a:pt x="67311" y="1804745"/>
                    <a:pt x="0" y="1849680"/>
                  </a:cubicBezTo>
                  <a:cubicBezTo>
                    <a:pt x="104236" y="1719660"/>
                    <a:pt x="194467" y="1613607"/>
                    <a:pt x="206599" y="1408604"/>
                  </a:cubicBezTo>
                  <a:cubicBezTo>
                    <a:pt x="212666" y="1306102"/>
                    <a:pt x="195961" y="1146644"/>
                    <a:pt x="221276" y="971061"/>
                  </a:cubicBezTo>
                  <a:lnTo>
                    <a:pt x="233586" y="911860"/>
                  </a:lnTo>
                  <a:lnTo>
                    <a:pt x="232380" y="910654"/>
                  </a:lnTo>
                  <a:lnTo>
                    <a:pt x="241230" y="875098"/>
                  </a:lnTo>
                  <a:lnTo>
                    <a:pt x="249154" y="836988"/>
                  </a:lnTo>
                  <a:lnTo>
                    <a:pt x="254069" y="823513"/>
                  </a:lnTo>
                  <a:lnTo>
                    <a:pt x="265106" y="779166"/>
                  </a:lnTo>
                  <a:cubicBezTo>
                    <a:pt x="299827" y="674961"/>
                    <a:pt x="353261" y="575153"/>
                    <a:pt x="436763" y="488078"/>
                  </a:cubicBezTo>
                  <a:lnTo>
                    <a:pt x="463106" y="463091"/>
                  </a:lnTo>
                  <a:lnTo>
                    <a:pt x="488078" y="436764"/>
                  </a:lnTo>
                  <a:cubicBezTo>
                    <a:pt x="575153" y="353262"/>
                    <a:pt x="674961" y="299827"/>
                    <a:pt x="779166" y="265106"/>
                  </a:cubicBezTo>
                  <a:lnTo>
                    <a:pt x="823507" y="254071"/>
                  </a:lnTo>
                  <a:lnTo>
                    <a:pt x="836987" y="249154"/>
                  </a:lnTo>
                  <a:lnTo>
                    <a:pt x="875114" y="241226"/>
                  </a:lnTo>
                  <a:lnTo>
                    <a:pt x="910654" y="232381"/>
                  </a:lnTo>
                  <a:lnTo>
                    <a:pt x="911859" y="233586"/>
                  </a:lnTo>
                  <a:lnTo>
                    <a:pt x="971060" y="221276"/>
                  </a:lnTo>
                  <a:cubicBezTo>
                    <a:pt x="1146643" y="195960"/>
                    <a:pt x="1306101" y="212666"/>
                    <a:pt x="1408603" y="206599"/>
                  </a:cubicBezTo>
                  <a:cubicBezTo>
                    <a:pt x="1613606" y="194467"/>
                    <a:pt x="1719659" y="104236"/>
                    <a:pt x="1849679" y="0"/>
                  </a:cubicBezTo>
                  <a:close/>
                </a:path>
              </a:pathLst>
            </a:custGeom>
            <a:gradFill>
              <a:gsLst>
                <a:gs pos="18000">
                  <a:srgbClr val="D9D9D9">
                    <a:lumMod val="85000"/>
                  </a:srgbClr>
                </a:gs>
                <a:gs pos="35000">
                  <a:srgbClr val="FFFFFF"/>
                </a:gs>
                <a:gs pos="50000">
                  <a:srgbClr val="D9D9D9">
                    <a:lumMod val="85000"/>
                  </a:srgbClr>
                </a:gs>
              </a:gsLst>
              <a:lin ang="2700000" scaled="0"/>
            </a:gradFill>
            <a:ln>
              <a:noFill/>
            </a:ln>
            <a:effectLst>
              <a:outerShdw blurRad="381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 panose="00020600040101010101" charset="-122"/>
                <a:ea typeface="OPPOSans R" panose="00020600040101010101" charset="-122"/>
                <a:cs typeface="+mn-cs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964141" y="4159220"/>
              <a:ext cx="2583994" cy="613566"/>
              <a:chOff x="964141" y="3522464"/>
              <a:chExt cx="2583994" cy="613566"/>
            </a:xfrm>
          </p:grpSpPr>
          <p:sp>
            <p:nvSpPr>
              <p:cNvPr id="5" name="文本框 7"/>
              <p:cNvSpPr txBox="1"/>
              <p:nvPr>
                <p:custDataLst>
                  <p:tags r:id="rId41"/>
                </p:custDataLst>
              </p:nvPr>
            </p:nvSpPr>
            <p:spPr>
              <a:xfrm>
                <a:off x="1244135" y="3522464"/>
                <a:ext cx="2304000" cy="613566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 anchor="t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just" defTabSz="914400" rtl="0" eaLnBrk="1" fontAlgn="auto" latinLnBrk="0" hangingPunct="1">
                  <a:lnSpc>
                    <a:spcPct val="112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dk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在此输入正文，阐述与标题相关内容，若字数较多，请精简文字，或者调整字号</a:t>
                </a:r>
              </a:p>
            </p:txBody>
          </p:sp>
          <p:grpSp>
            <p:nvGrpSpPr>
              <p:cNvPr id="6" name="组合 5"/>
              <p:cNvGrpSpPr/>
              <p:nvPr/>
            </p:nvGrpSpPr>
            <p:grpSpPr>
              <a:xfrm>
                <a:off x="964141" y="3562175"/>
                <a:ext cx="120372" cy="120372"/>
                <a:chOff x="1220559" y="3368814"/>
                <a:chExt cx="120372" cy="120372"/>
              </a:xfrm>
            </p:grpSpPr>
            <p:sp>
              <p:nvSpPr>
                <p:cNvPr id="7" name="椭圆 6"/>
                <p:cNvSpPr/>
                <p:nvPr>
                  <p:custDataLst>
                    <p:tags r:id="rId42"/>
                  </p:custDataLst>
                </p:nvPr>
              </p:nvSpPr>
              <p:spPr>
                <a:xfrm>
                  <a:off x="1220559" y="3368814"/>
                  <a:ext cx="120372" cy="120372"/>
                </a:xfrm>
                <a:prstGeom prst="ellipse">
                  <a:avLst/>
                </a:prstGeom>
                <a:solidFill>
                  <a:schemeClr val="accent1">
                    <a:alpha val="70000"/>
                  </a:schemeClr>
                </a:solidFill>
                <a:ln w="25400">
                  <a:noFill/>
                </a:ln>
                <a:effectLst>
                  <a:softEdge rad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 panose="00020600040101010101" charset="-122"/>
                    <a:ea typeface="OPPOSans R" panose="00020600040101010101" charset="-122"/>
                    <a:cs typeface="+mn-cs"/>
                  </a:endParaRPr>
                </a:p>
              </p:txBody>
            </p:sp>
            <p:sp>
              <p:nvSpPr>
                <p:cNvPr id="8" name="椭圆 7"/>
                <p:cNvSpPr/>
                <p:nvPr>
                  <p:custDataLst>
                    <p:tags r:id="rId43"/>
                  </p:custDataLst>
                </p:nvPr>
              </p:nvSpPr>
              <p:spPr>
                <a:xfrm>
                  <a:off x="1242277" y="3390532"/>
                  <a:ext cx="76936" cy="76936"/>
                </a:xfrm>
                <a:prstGeom prst="ellipse">
                  <a:avLst/>
                </a:prstGeom>
                <a:solidFill>
                  <a:schemeClr val="accent1"/>
                </a:solidFill>
                <a:ln w="25400">
                  <a:noFill/>
                </a:ln>
                <a:effectLst>
                  <a:softEdge rad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 panose="00020600040101010101" charset="-122"/>
                    <a:ea typeface="OPPOSans R" panose="00020600040101010101" charset="-122"/>
                    <a:cs typeface="+mn-cs"/>
                  </a:endParaRPr>
                </a:p>
              </p:txBody>
            </p:sp>
          </p:grpSp>
        </p:grpSp>
        <p:grpSp>
          <p:nvGrpSpPr>
            <p:cNvPr id="9" name="组合 8"/>
            <p:cNvGrpSpPr/>
            <p:nvPr/>
          </p:nvGrpSpPr>
          <p:grpSpPr>
            <a:xfrm>
              <a:off x="964141" y="4863586"/>
              <a:ext cx="2583994" cy="613566"/>
              <a:chOff x="964141" y="3522464"/>
              <a:chExt cx="2583994" cy="613566"/>
            </a:xfrm>
          </p:grpSpPr>
          <p:sp>
            <p:nvSpPr>
              <p:cNvPr id="10" name="文本框 7"/>
              <p:cNvSpPr txBox="1"/>
              <p:nvPr>
                <p:custDataLst>
                  <p:tags r:id="rId38"/>
                </p:custDataLst>
              </p:nvPr>
            </p:nvSpPr>
            <p:spPr>
              <a:xfrm>
                <a:off x="1244135" y="3522464"/>
                <a:ext cx="2304000" cy="613566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 anchor="t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just" defTabSz="914400" rtl="0" eaLnBrk="1" fontAlgn="auto" latinLnBrk="0" hangingPunct="1">
                  <a:lnSpc>
                    <a:spcPct val="112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dk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在此输入正文，阐述与标题相关内容，若字数较多，请精简文字，或者调整字号</a:t>
                </a:r>
              </a:p>
            </p:txBody>
          </p:sp>
          <p:grpSp>
            <p:nvGrpSpPr>
              <p:cNvPr id="11" name="组合 10"/>
              <p:cNvGrpSpPr/>
              <p:nvPr/>
            </p:nvGrpSpPr>
            <p:grpSpPr>
              <a:xfrm>
                <a:off x="964141" y="3562175"/>
                <a:ext cx="120372" cy="120372"/>
                <a:chOff x="1220559" y="3368814"/>
                <a:chExt cx="120372" cy="120372"/>
              </a:xfrm>
            </p:grpSpPr>
            <p:sp>
              <p:nvSpPr>
                <p:cNvPr id="12" name="椭圆 11"/>
                <p:cNvSpPr/>
                <p:nvPr>
                  <p:custDataLst>
                    <p:tags r:id="rId39"/>
                  </p:custDataLst>
                </p:nvPr>
              </p:nvSpPr>
              <p:spPr>
                <a:xfrm>
                  <a:off x="1220559" y="3368814"/>
                  <a:ext cx="120372" cy="120372"/>
                </a:xfrm>
                <a:prstGeom prst="ellipse">
                  <a:avLst/>
                </a:prstGeom>
                <a:solidFill>
                  <a:schemeClr val="accent1">
                    <a:alpha val="70000"/>
                  </a:schemeClr>
                </a:solidFill>
                <a:ln w="25400">
                  <a:noFill/>
                </a:ln>
                <a:effectLst>
                  <a:softEdge rad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 panose="00020600040101010101" charset="-122"/>
                    <a:ea typeface="OPPOSans R" panose="00020600040101010101" charset="-122"/>
                    <a:cs typeface="+mn-cs"/>
                  </a:endParaRPr>
                </a:p>
              </p:txBody>
            </p:sp>
            <p:sp>
              <p:nvSpPr>
                <p:cNvPr id="13" name="椭圆 12"/>
                <p:cNvSpPr/>
                <p:nvPr>
                  <p:custDataLst>
                    <p:tags r:id="rId40"/>
                  </p:custDataLst>
                </p:nvPr>
              </p:nvSpPr>
              <p:spPr>
                <a:xfrm>
                  <a:off x="1242277" y="3390532"/>
                  <a:ext cx="76936" cy="76936"/>
                </a:xfrm>
                <a:prstGeom prst="ellipse">
                  <a:avLst/>
                </a:prstGeom>
                <a:solidFill>
                  <a:schemeClr val="accent1"/>
                </a:solidFill>
                <a:ln w="25400">
                  <a:noFill/>
                </a:ln>
                <a:effectLst>
                  <a:softEdge rad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 panose="00020600040101010101" charset="-122"/>
                    <a:ea typeface="OPPOSans R" panose="00020600040101010101" charset="-122"/>
                    <a:cs typeface="+mn-cs"/>
                  </a:endParaRPr>
                </a:p>
              </p:txBody>
            </p:sp>
          </p:grpSp>
        </p:grp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3AF56F95-90B1-37F8-1A4B-127BBE3007FC}"/>
              </a:ext>
            </a:extLst>
          </p:cNvPr>
          <p:cNvGrpSpPr/>
          <p:nvPr/>
        </p:nvGrpSpPr>
        <p:grpSpPr>
          <a:xfrm>
            <a:off x="4513490" y="1740977"/>
            <a:ext cx="3165021" cy="3919567"/>
            <a:chOff x="697796" y="1931477"/>
            <a:chExt cx="3165021" cy="3919567"/>
          </a:xfrm>
        </p:grpSpPr>
        <p:sp>
          <p:nvSpPr>
            <p:cNvPr id="64" name="矩形: 圆角 38">
              <a:extLst>
                <a:ext uri="{FF2B5EF4-FFF2-40B4-BE49-F238E27FC236}">
                  <a16:creationId xmlns:a16="http://schemas.microsoft.com/office/drawing/2014/main" id="{3FC3C53B-7C71-0292-DACA-4DF1CBE83803}"/>
                </a:ext>
              </a:extLst>
            </p:cNvPr>
            <p:cNvSpPr/>
            <p:nvPr>
              <p:custDataLst>
                <p:tags r:id="rId17"/>
              </p:custDataLst>
            </p:nvPr>
          </p:nvSpPr>
          <p:spPr>
            <a:xfrm rot="409421">
              <a:off x="714932" y="1945807"/>
              <a:ext cx="3147885" cy="3905237"/>
            </a:xfrm>
            <a:prstGeom prst="roundRect">
              <a:avLst>
                <a:gd name="adj" fmla="val 8509"/>
              </a:avLst>
            </a:prstGeom>
            <a:solidFill>
              <a:schemeClr val="accent1"/>
            </a:solidFill>
            <a:ln>
              <a:noFill/>
            </a:ln>
            <a:effectLst>
              <a:outerShdw blurRad="139700" algn="ctr" rotWithShape="0">
                <a:schemeClr val="accent1">
                  <a:alpha val="40000"/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B" panose="00020600040101010101" charset="-122"/>
                <a:ea typeface="OPPOSans B" panose="00020600040101010101" charset="-122"/>
                <a:cs typeface="+mn-cs"/>
              </a:endParaRPr>
            </a:p>
          </p:txBody>
        </p:sp>
        <p:sp>
          <p:nvSpPr>
            <p:cNvPr id="65" name="矩形: 圆角 5">
              <a:extLst>
                <a:ext uri="{FF2B5EF4-FFF2-40B4-BE49-F238E27FC236}">
                  <a16:creationId xmlns:a16="http://schemas.microsoft.com/office/drawing/2014/main" id="{568201D0-77F8-6CAE-E595-6304B536CCE8}"/>
                </a:ext>
              </a:extLst>
            </p:cNvPr>
            <p:cNvSpPr/>
            <p:nvPr>
              <p:custDataLst>
                <p:tags r:id="rId18"/>
              </p:custDataLst>
            </p:nvPr>
          </p:nvSpPr>
          <p:spPr>
            <a:xfrm>
              <a:off x="697796" y="1931477"/>
              <a:ext cx="3147885" cy="3905237"/>
            </a:xfrm>
            <a:prstGeom prst="roundRect">
              <a:avLst>
                <a:gd name="adj" fmla="val 8509"/>
              </a:avLst>
            </a:prstGeom>
            <a:gradFill>
              <a:gsLst>
                <a:gs pos="9000">
                  <a:schemeClr val="bg1"/>
                </a:gs>
                <a:gs pos="59000">
                  <a:srgbClr val="FFFFFF">
                    <a:alpha val="72000"/>
                  </a:srgbClr>
                </a:gs>
                <a:gs pos="39000">
                  <a:schemeClr val="bg1">
                    <a:alpha val="73000"/>
                  </a:schemeClr>
                </a:gs>
                <a:gs pos="91000">
                  <a:schemeClr val="bg1"/>
                </a:gs>
              </a:gsLst>
              <a:lin ang="2700000" scaled="0"/>
            </a:gradFill>
            <a:ln>
              <a:noFill/>
            </a:ln>
            <a:effectLst>
              <a:outerShdw blurRad="139700" algn="ctr" rotWithShape="0">
                <a:schemeClr val="accent1">
                  <a:alpha val="40000"/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B" panose="00020600040101010101" charset="-122"/>
                <a:ea typeface="OPPOSans B" panose="00020600040101010101" charset="-122"/>
                <a:cs typeface="+mn-cs"/>
              </a:endParaRPr>
            </a:p>
          </p:txBody>
        </p:sp>
        <p:sp>
          <p:nvSpPr>
            <p:cNvPr id="66" name="任意多边形: 形状 33">
              <a:extLst>
                <a:ext uri="{FF2B5EF4-FFF2-40B4-BE49-F238E27FC236}">
                  <a16:creationId xmlns:a16="http://schemas.microsoft.com/office/drawing/2014/main" id="{89F675BD-1890-310C-12B0-3572AF5CBA3F}"/>
                </a:ext>
              </a:extLst>
            </p:cNvPr>
            <p:cNvSpPr/>
            <p:nvPr>
              <p:custDataLst>
                <p:tags r:id="rId19"/>
              </p:custDataLst>
            </p:nvPr>
          </p:nvSpPr>
          <p:spPr>
            <a:xfrm>
              <a:off x="947353" y="2414640"/>
              <a:ext cx="690862" cy="690862"/>
            </a:xfrm>
            <a:custGeom>
              <a:avLst/>
              <a:gdLst>
                <a:gd name="connsiteX0" fmla="*/ 758361 w 1516722"/>
                <a:gd name="connsiteY0" fmla="*/ 0 h 1516722"/>
                <a:gd name="connsiteX1" fmla="*/ 1516722 w 1516722"/>
                <a:gd name="connsiteY1" fmla="*/ 758361 h 1516722"/>
                <a:gd name="connsiteX2" fmla="*/ 1509094 w 1516722"/>
                <a:gd name="connsiteY2" fmla="*/ 834034 h 1516722"/>
                <a:gd name="connsiteX3" fmla="*/ 830024 w 1516722"/>
                <a:gd name="connsiteY3" fmla="*/ 1513103 h 1516722"/>
                <a:gd name="connsiteX4" fmla="*/ 758361 w 1516722"/>
                <a:gd name="connsiteY4" fmla="*/ 1516722 h 1516722"/>
                <a:gd name="connsiteX5" fmla="*/ 0 w 1516722"/>
                <a:gd name="connsiteY5" fmla="*/ 758361 h 1516722"/>
                <a:gd name="connsiteX6" fmla="*/ 758361 w 1516722"/>
                <a:gd name="connsiteY6" fmla="*/ 0 h 1516722"/>
                <a:gd name="connsiteX0-1" fmla="*/ 758361 w 1516722"/>
                <a:gd name="connsiteY0-2" fmla="*/ 0 h 1516722"/>
                <a:gd name="connsiteX1-3" fmla="*/ 1516722 w 1516722"/>
                <a:gd name="connsiteY1-4" fmla="*/ 758361 h 1516722"/>
                <a:gd name="connsiteX2-5" fmla="*/ 1509094 w 1516722"/>
                <a:gd name="connsiteY2-6" fmla="*/ 834034 h 1516722"/>
                <a:gd name="connsiteX3-7" fmla="*/ 867855 w 1516722"/>
                <a:gd name="connsiteY3-8" fmla="*/ 1475574 h 1516722"/>
                <a:gd name="connsiteX4-9" fmla="*/ 830024 w 1516722"/>
                <a:gd name="connsiteY4-10" fmla="*/ 1513103 h 1516722"/>
                <a:gd name="connsiteX5-11" fmla="*/ 758361 w 1516722"/>
                <a:gd name="connsiteY5-12" fmla="*/ 1516722 h 1516722"/>
                <a:gd name="connsiteX6-13" fmla="*/ 0 w 1516722"/>
                <a:gd name="connsiteY6-14" fmla="*/ 758361 h 1516722"/>
                <a:gd name="connsiteX7" fmla="*/ 758361 w 1516722"/>
                <a:gd name="connsiteY7" fmla="*/ 0 h 1516722"/>
                <a:gd name="connsiteX0-15" fmla="*/ 758361 w 1516722"/>
                <a:gd name="connsiteY0-16" fmla="*/ 0 h 1516722"/>
                <a:gd name="connsiteX1-17" fmla="*/ 1516722 w 1516722"/>
                <a:gd name="connsiteY1-18" fmla="*/ 758361 h 1516722"/>
                <a:gd name="connsiteX2-19" fmla="*/ 1509094 w 1516722"/>
                <a:gd name="connsiteY2-20" fmla="*/ 834034 h 1516722"/>
                <a:gd name="connsiteX3-21" fmla="*/ 1472375 w 1516722"/>
                <a:gd name="connsiteY3-22" fmla="*/ 871054 h 1516722"/>
                <a:gd name="connsiteX4-23" fmla="*/ 867855 w 1516722"/>
                <a:gd name="connsiteY4-24" fmla="*/ 1475574 h 1516722"/>
                <a:gd name="connsiteX5-25" fmla="*/ 830024 w 1516722"/>
                <a:gd name="connsiteY5-26" fmla="*/ 1513103 h 1516722"/>
                <a:gd name="connsiteX6-27" fmla="*/ 758361 w 1516722"/>
                <a:gd name="connsiteY6-28" fmla="*/ 1516722 h 1516722"/>
                <a:gd name="connsiteX7-29" fmla="*/ 0 w 1516722"/>
                <a:gd name="connsiteY7-30" fmla="*/ 758361 h 1516722"/>
                <a:gd name="connsiteX8" fmla="*/ 758361 w 1516722"/>
                <a:gd name="connsiteY8" fmla="*/ 0 h 1516722"/>
                <a:gd name="connsiteX0-31" fmla="*/ 758361 w 1516722"/>
                <a:gd name="connsiteY0-32" fmla="*/ 0 h 1516722"/>
                <a:gd name="connsiteX1-33" fmla="*/ 1516722 w 1516722"/>
                <a:gd name="connsiteY1-34" fmla="*/ 758361 h 1516722"/>
                <a:gd name="connsiteX2-35" fmla="*/ 1507189 w 1516722"/>
                <a:gd name="connsiteY2-36" fmla="*/ 826414 h 1516722"/>
                <a:gd name="connsiteX3-37" fmla="*/ 1472375 w 1516722"/>
                <a:gd name="connsiteY3-38" fmla="*/ 871054 h 1516722"/>
                <a:gd name="connsiteX4-39" fmla="*/ 867855 w 1516722"/>
                <a:gd name="connsiteY4-40" fmla="*/ 1475574 h 1516722"/>
                <a:gd name="connsiteX5-41" fmla="*/ 830024 w 1516722"/>
                <a:gd name="connsiteY5-42" fmla="*/ 1513103 h 1516722"/>
                <a:gd name="connsiteX6-43" fmla="*/ 758361 w 1516722"/>
                <a:gd name="connsiteY6-44" fmla="*/ 1516722 h 1516722"/>
                <a:gd name="connsiteX7-45" fmla="*/ 0 w 1516722"/>
                <a:gd name="connsiteY7-46" fmla="*/ 758361 h 1516722"/>
                <a:gd name="connsiteX8-47" fmla="*/ 758361 w 1516722"/>
                <a:gd name="connsiteY8-48" fmla="*/ 0 h 1516722"/>
                <a:gd name="connsiteX0-49" fmla="*/ 758361 w 1516722"/>
                <a:gd name="connsiteY0-50" fmla="*/ 0 h 1516722"/>
                <a:gd name="connsiteX1-51" fmla="*/ 1516722 w 1516722"/>
                <a:gd name="connsiteY1-52" fmla="*/ 758361 h 1516722"/>
                <a:gd name="connsiteX2-53" fmla="*/ 1507189 w 1516722"/>
                <a:gd name="connsiteY2-54" fmla="*/ 826414 h 1516722"/>
                <a:gd name="connsiteX3-55" fmla="*/ 1472375 w 1516722"/>
                <a:gd name="connsiteY3-56" fmla="*/ 871054 h 1516722"/>
                <a:gd name="connsiteX4-57" fmla="*/ 867855 w 1516722"/>
                <a:gd name="connsiteY4-58" fmla="*/ 1475574 h 1516722"/>
                <a:gd name="connsiteX5-59" fmla="*/ 830024 w 1516722"/>
                <a:gd name="connsiteY5-60" fmla="*/ 1513103 h 1516722"/>
                <a:gd name="connsiteX6-61" fmla="*/ 758361 w 1516722"/>
                <a:gd name="connsiteY6-62" fmla="*/ 1516722 h 1516722"/>
                <a:gd name="connsiteX7-63" fmla="*/ 0 w 1516722"/>
                <a:gd name="connsiteY7-64" fmla="*/ 758361 h 1516722"/>
                <a:gd name="connsiteX8-65" fmla="*/ 758361 w 1516722"/>
                <a:gd name="connsiteY8-66" fmla="*/ 0 h 1516722"/>
                <a:gd name="connsiteX0-67" fmla="*/ 758361 w 1516722"/>
                <a:gd name="connsiteY0-68" fmla="*/ 0 h 1516722"/>
                <a:gd name="connsiteX1-69" fmla="*/ 1516722 w 1516722"/>
                <a:gd name="connsiteY1-70" fmla="*/ 758361 h 1516722"/>
                <a:gd name="connsiteX2-71" fmla="*/ 1507189 w 1516722"/>
                <a:gd name="connsiteY2-72" fmla="*/ 826414 h 1516722"/>
                <a:gd name="connsiteX3-73" fmla="*/ 1472375 w 1516722"/>
                <a:gd name="connsiteY3-74" fmla="*/ 871054 h 1516722"/>
                <a:gd name="connsiteX4-75" fmla="*/ 867855 w 1516722"/>
                <a:gd name="connsiteY4-76" fmla="*/ 1475574 h 1516722"/>
                <a:gd name="connsiteX5-77" fmla="*/ 820499 w 1516722"/>
                <a:gd name="connsiteY5-78" fmla="*/ 1509293 h 1516722"/>
                <a:gd name="connsiteX6-79" fmla="*/ 758361 w 1516722"/>
                <a:gd name="connsiteY6-80" fmla="*/ 1516722 h 1516722"/>
                <a:gd name="connsiteX7-81" fmla="*/ 0 w 1516722"/>
                <a:gd name="connsiteY7-82" fmla="*/ 758361 h 1516722"/>
                <a:gd name="connsiteX8-83" fmla="*/ 758361 w 1516722"/>
                <a:gd name="connsiteY8-84" fmla="*/ 0 h 1516722"/>
                <a:gd name="connsiteX0-85" fmla="*/ 758361 w 1516722"/>
                <a:gd name="connsiteY0-86" fmla="*/ 0 h 1516722"/>
                <a:gd name="connsiteX1-87" fmla="*/ 1516722 w 1516722"/>
                <a:gd name="connsiteY1-88" fmla="*/ 758361 h 1516722"/>
                <a:gd name="connsiteX2-89" fmla="*/ 1507189 w 1516722"/>
                <a:gd name="connsiteY2-90" fmla="*/ 826414 h 1516722"/>
                <a:gd name="connsiteX3-91" fmla="*/ 1472375 w 1516722"/>
                <a:gd name="connsiteY3-92" fmla="*/ 871054 h 1516722"/>
                <a:gd name="connsiteX4-93" fmla="*/ 867855 w 1516722"/>
                <a:gd name="connsiteY4-94" fmla="*/ 1475574 h 1516722"/>
                <a:gd name="connsiteX5-95" fmla="*/ 820499 w 1516722"/>
                <a:gd name="connsiteY5-96" fmla="*/ 1509293 h 1516722"/>
                <a:gd name="connsiteX6-97" fmla="*/ 758361 w 1516722"/>
                <a:gd name="connsiteY6-98" fmla="*/ 1516722 h 1516722"/>
                <a:gd name="connsiteX7-99" fmla="*/ 0 w 1516722"/>
                <a:gd name="connsiteY7-100" fmla="*/ 758361 h 1516722"/>
                <a:gd name="connsiteX8-101" fmla="*/ 758361 w 1516722"/>
                <a:gd name="connsiteY8-102" fmla="*/ 0 h 15167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29" y="connsiteY7-30"/>
                </a:cxn>
                <a:cxn ang="0">
                  <a:pos x="connsiteX8-47" y="connsiteY8-48"/>
                </a:cxn>
              </a:cxnLst>
              <a:rect l="l" t="t" r="r" b="b"/>
              <a:pathLst>
                <a:path w="1516722" h="1516722">
                  <a:moveTo>
                    <a:pt x="758361" y="0"/>
                  </a:moveTo>
                  <a:cubicBezTo>
                    <a:pt x="1177192" y="0"/>
                    <a:pt x="1516722" y="339530"/>
                    <a:pt x="1516722" y="758361"/>
                  </a:cubicBezTo>
                  <a:cubicBezTo>
                    <a:pt x="1513544" y="781045"/>
                    <a:pt x="1519892" y="801825"/>
                    <a:pt x="1507189" y="826414"/>
                  </a:cubicBezTo>
                  <a:cubicBezTo>
                    <a:pt x="1494486" y="851003"/>
                    <a:pt x="1484615" y="859561"/>
                    <a:pt x="1472375" y="871054"/>
                  </a:cubicBezTo>
                  <a:lnTo>
                    <a:pt x="867855" y="1475574"/>
                  </a:lnTo>
                  <a:cubicBezTo>
                    <a:pt x="852070" y="1486814"/>
                    <a:pt x="838189" y="1498053"/>
                    <a:pt x="820499" y="1509293"/>
                  </a:cubicBezTo>
                  <a:cubicBezTo>
                    <a:pt x="802809" y="1520533"/>
                    <a:pt x="779074" y="1514246"/>
                    <a:pt x="758361" y="1516722"/>
                  </a:cubicBezTo>
                  <a:cubicBezTo>
                    <a:pt x="339530" y="1516722"/>
                    <a:pt x="0" y="1177192"/>
                    <a:pt x="0" y="758361"/>
                  </a:cubicBezTo>
                  <a:cubicBezTo>
                    <a:pt x="0" y="339530"/>
                    <a:pt x="339530" y="0"/>
                    <a:pt x="758361" y="0"/>
                  </a:cubicBezTo>
                  <a:close/>
                </a:path>
              </a:pathLst>
            </a:custGeom>
            <a:gradFill flip="none"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 panose="00020600040101010101" charset="-122"/>
                <a:ea typeface="OPPOSans R" panose="00020600040101010101" charset="-122"/>
                <a:cs typeface="+mn-cs"/>
              </a:endParaRPr>
            </a:p>
          </p:txBody>
        </p:sp>
        <p:sp>
          <p:nvSpPr>
            <p:cNvPr id="67" name="文本框 40">
              <a:extLst>
                <a:ext uri="{FF2B5EF4-FFF2-40B4-BE49-F238E27FC236}">
                  <a16:creationId xmlns:a16="http://schemas.microsoft.com/office/drawing/2014/main" id="{8618CF79-7CB4-6A64-8A1D-F141CD0D0724}"/>
                </a:ext>
              </a:extLst>
            </p:cNvPr>
            <p:cNvSpPr txBox="1"/>
            <p:nvPr>
              <p:custDataLst>
                <p:tags r:id="rId20"/>
              </p:custDataLst>
            </p:nvPr>
          </p:nvSpPr>
          <p:spPr>
            <a:xfrm>
              <a:off x="1773486" y="2606183"/>
              <a:ext cx="1846659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在此输入标题</a:t>
              </a:r>
            </a:p>
          </p:txBody>
        </p:sp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id="{8841E71D-6DB6-D72F-4CED-E572C67AC7DC}"/>
                </a:ext>
              </a:extLst>
            </p:cNvPr>
            <p:cNvGrpSpPr/>
            <p:nvPr/>
          </p:nvGrpSpPr>
          <p:grpSpPr>
            <a:xfrm>
              <a:off x="964141" y="3461504"/>
              <a:ext cx="2583994" cy="613566"/>
              <a:chOff x="964141" y="3522464"/>
              <a:chExt cx="2583994" cy="613566"/>
            </a:xfrm>
          </p:grpSpPr>
          <p:sp>
            <p:nvSpPr>
              <p:cNvPr id="81" name="文本框 7">
                <a:extLst>
                  <a:ext uri="{FF2B5EF4-FFF2-40B4-BE49-F238E27FC236}">
                    <a16:creationId xmlns:a16="http://schemas.microsoft.com/office/drawing/2014/main" id="{B30CF914-3DA2-FE02-E46C-1F511B0863C3}"/>
                  </a:ext>
                </a:extLst>
              </p:cNvPr>
              <p:cNvSpPr txBox="1"/>
              <p:nvPr>
                <p:custDataLst>
                  <p:tags r:id="rId29"/>
                </p:custDataLst>
              </p:nvPr>
            </p:nvSpPr>
            <p:spPr>
              <a:xfrm>
                <a:off x="1244135" y="3522464"/>
                <a:ext cx="2304000" cy="613566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 anchor="t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just" defTabSz="914400" rtl="0" eaLnBrk="1" fontAlgn="auto" latinLnBrk="0" hangingPunct="1">
                  <a:lnSpc>
                    <a:spcPct val="112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dk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在此输入正文，阐述与标题相关内容，若字数较多，请精简文字，或者调整字号</a:t>
                </a:r>
              </a:p>
            </p:txBody>
          </p:sp>
          <p:grpSp>
            <p:nvGrpSpPr>
              <p:cNvPr id="82" name="组合 81">
                <a:extLst>
                  <a:ext uri="{FF2B5EF4-FFF2-40B4-BE49-F238E27FC236}">
                    <a16:creationId xmlns:a16="http://schemas.microsoft.com/office/drawing/2014/main" id="{39A571FD-9CDE-A965-3A9E-9638FC8BCF38}"/>
                  </a:ext>
                </a:extLst>
              </p:cNvPr>
              <p:cNvGrpSpPr/>
              <p:nvPr/>
            </p:nvGrpSpPr>
            <p:grpSpPr>
              <a:xfrm>
                <a:off x="964141" y="3562175"/>
                <a:ext cx="120372" cy="120372"/>
                <a:chOff x="1220559" y="3368814"/>
                <a:chExt cx="120372" cy="120372"/>
              </a:xfrm>
            </p:grpSpPr>
            <p:sp>
              <p:nvSpPr>
                <p:cNvPr id="83" name="椭圆 82">
                  <a:extLst>
                    <a:ext uri="{FF2B5EF4-FFF2-40B4-BE49-F238E27FC236}">
                      <a16:creationId xmlns:a16="http://schemas.microsoft.com/office/drawing/2014/main" id="{637453B8-6C97-CDED-C5A8-074B823ECECC}"/>
                    </a:ext>
                  </a:extLst>
                </p:cNvPr>
                <p:cNvSpPr/>
                <p:nvPr>
                  <p:custDataLst>
                    <p:tags r:id="rId30"/>
                  </p:custDataLst>
                </p:nvPr>
              </p:nvSpPr>
              <p:spPr>
                <a:xfrm>
                  <a:off x="1220559" y="3368814"/>
                  <a:ext cx="120372" cy="120372"/>
                </a:xfrm>
                <a:prstGeom prst="ellipse">
                  <a:avLst/>
                </a:prstGeom>
                <a:solidFill>
                  <a:schemeClr val="accent1">
                    <a:alpha val="70000"/>
                  </a:schemeClr>
                </a:solidFill>
                <a:ln w="25400">
                  <a:noFill/>
                </a:ln>
                <a:effectLst>
                  <a:softEdge rad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 panose="00020600040101010101" charset="-122"/>
                    <a:ea typeface="OPPOSans R" panose="00020600040101010101" charset="-122"/>
                    <a:cs typeface="+mn-cs"/>
                  </a:endParaRPr>
                </a:p>
              </p:txBody>
            </p:sp>
            <p:sp>
              <p:nvSpPr>
                <p:cNvPr id="84" name="椭圆 83">
                  <a:extLst>
                    <a:ext uri="{FF2B5EF4-FFF2-40B4-BE49-F238E27FC236}">
                      <a16:creationId xmlns:a16="http://schemas.microsoft.com/office/drawing/2014/main" id="{627D45C4-CBB1-6B38-C731-9E22B11F6FE0}"/>
                    </a:ext>
                  </a:extLst>
                </p:cNvPr>
                <p:cNvSpPr/>
                <p:nvPr>
                  <p:custDataLst>
                    <p:tags r:id="rId31"/>
                  </p:custDataLst>
                </p:nvPr>
              </p:nvSpPr>
              <p:spPr>
                <a:xfrm>
                  <a:off x="1242277" y="3390532"/>
                  <a:ext cx="76936" cy="76936"/>
                </a:xfrm>
                <a:prstGeom prst="ellipse">
                  <a:avLst/>
                </a:prstGeom>
                <a:solidFill>
                  <a:schemeClr val="accent1"/>
                </a:solidFill>
                <a:ln w="25400">
                  <a:noFill/>
                </a:ln>
                <a:effectLst>
                  <a:softEdge rad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 panose="00020600040101010101" charset="-122"/>
                    <a:ea typeface="OPPOSans R" panose="00020600040101010101" charset="-122"/>
                    <a:cs typeface="+mn-cs"/>
                  </a:endParaRPr>
                </a:p>
              </p:txBody>
            </p:sp>
          </p:grpSp>
        </p:grpSp>
        <p:sp>
          <p:nvSpPr>
            <p:cNvPr id="69" name="iconfont-10050-4739863">
              <a:extLst>
                <a:ext uri="{FF2B5EF4-FFF2-40B4-BE49-F238E27FC236}">
                  <a16:creationId xmlns:a16="http://schemas.microsoft.com/office/drawing/2014/main" id="{09C783C7-21D5-355E-6CC9-1A85308F5B33}"/>
                </a:ext>
              </a:extLst>
            </p:cNvPr>
            <p:cNvSpPr>
              <a:spLocks noChangeAspect="1"/>
            </p:cNvSpPr>
            <p:nvPr>
              <p:custDataLst>
                <p:tags r:id="rId21"/>
              </p:custDataLst>
            </p:nvPr>
          </p:nvSpPr>
          <p:spPr>
            <a:xfrm>
              <a:off x="1166784" y="2634071"/>
              <a:ext cx="252000" cy="252000"/>
            </a:xfrm>
            <a:custGeom>
              <a:avLst/>
              <a:gdLst>
                <a:gd name="connsiteX0" fmla="*/ 475067 w 494117"/>
                <a:gd name="connsiteY0" fmla="*/ 303614 h 494117"/>
                <a:gd name="connsiteX1" fmla="*/ 494117 w 494117"/>
                <a:gd name="connsiteY1" fmla="*/ 322664 h 494117"/>
                <a:gd name="connsiteX2" fmla="*/ 494117 w 494117"/>
                <a:gd name="connsiteY2" fmla="*/ 456016 h 494117"/>
                <a:gd name="connsiteX3" fmla="*/ 456016 w 494117"/>
                <a:gd name="connsiteY3" fmla="*/ 494117 h 494117"/>
                <a:gd name="connsiteX4" fmla="*/ 322664 w 494117"/>
                <a:gd name="connsiteY4" fmla="*/ 494117 h 494117"/>
                <a:gd name="connsiteX5" fmla="*/ 303614 w 494117"/>
                <a:gd name="connsiteY5" fmla="*/ 475067 h 494117"/>
                <a:gd name="connsiteX6" fmla="*/ 322664 w 494117"/>
                <a:gd name="connsiteY6" fmla="*/ 456016 h 494117"/>
                <a:gd name="connsiteX7" fmla="*/ 455921 w 494117"/>
                <a:gd name="connsiteY7" fmla="*/ 456016 h 494117"/>
                <a:gd name="connsiteX8" fmla="*/ 456016 w 494117"/>
                <a:gd name="connsiteY8" fmla="*/ 455969 h 494117"/>
                <a:gd name="connsiteX9" fmla="*/ 456016 w 494117"/>
                <a:gd name="connsiteY9" fmla="*/ 322664 h 494117"/>
                <a:gd name="connsiteX10" fmla="*/ 475067 w 494117"/>
                <a:gd name="connsiteY10" fmla="*/ 303614 h 494117"/>
                <a:gd name="connsiteX11" fmla="*/ 19050 w 494117"/>
                <a:gd name="connsiteY11" fmla="*/ 303566 h 494117"/>
                <a:gd name="connsiteX12" fmla="*/ 38101 w 494117"/>
                <a:gd name="connsiteY12" fmla="*/ 322617 h 494117"/>
                <a:gd name="connsiteX13" fmla="*/ 38101 w 494117"/>
                <a:gd name="connsiteY13" fmla="*/ 455874 h 494117"/>
                <a:gd name="connsiteX14" fmla="*/ 38148 w 494117"/>
                <a:gd name="connsiteY14" fmla="*/ 455969 h 494117"/>
                <a:gd name="connsiteX15" fmla="*/ 171453 w 494117"/>
                <a:gd name="connsiteY15" fmla="*/ 455969 h 494117"/>
                <a:gd name="connsiteX16" fmla="*/ 190503 w 494117"/>
                <a:gd name="connsiteY16" fmla="*/ 475019 h 494117"/>
                <a:gd name="connsiteX17" fmla="*/ 171453 w 494117"/>
                <a:gd name="connsiteY17" fmla="*/ 494069 h 494117"/>
                <a:gd name="connsiteX18" fmla="*/ 38101 w 494117"/>
                <a:gd name="connsiteY18" fmla="*/ 494069 h 494117"/>
                <a:gd name="connsiteX19" fmla="*/ 0 w 494117"/>
                <a:gd name="connsiteY19" fmla="*/ 455969 h 494117"/>
                <a:gd name="connsiteX20" fmla="*/ 0 w 494117"/>
                <a:gd name="connsiteY20" fmla="*/ 322617 h 494117"/>
                <a:gd name="connsiteX21" fmla="*/ 19050 w 494117"/>
                <a:gd name="connsiteY21" fmla="*/ 303566 h 494117"/>
                <a:gd name="connsiteX22" fmla="*/ 115742 w 494117"/>
                <a:gd name="connsiteY22" fmla="*/ 133079 h 494117"/>
                <a:gd name="connsiteX23" fmla="*/ 128256 w 494117"/>
                <a:gd name="connsiteY23" fmla="*/ 140544 h 494117"/>
                <a:gd name="connsiteX24" fmla="*/ 198694 w 494117"/>
                <a:gd name="connsiteY24" fmla="*/ 234652 h 494117"/>
                <a:gd name="connsiteX25" fmla="*/ 198647 w 494117"/>
                <a:gd name="connsiteY25" fmla="*/ 257512 h 494117"/>
                <a:gd name="connsiteX26" fmla="*/ 126494 w 494117"/>
                <a:gd name="connsiteY26" fmla="*/ 353478 h 494117"/>
                <a:gd name="connsiteX27" fmla="*/ 111254 w 494117"/>
                <a:gd name="connsiteY27" fmla="*/ 361098 h 494117"/>
                <a:gd name="connsiteX28" fmla="*/ 99823 w 494117"/>
                <a:gd name="connsiteY28" fmla="*/ 357288 h 494117"/>
                <a:gd name="connsiteX29" fmla="*/ 95966 w 494117"/>
                <a:gd name="connsiteY29" fmla="*/ 330618 h 494117"/>
                <a:gd name="connsiteX30" fmla="*/ 159546 w 494117"/>
                <a:gd name="connsiteY30" fmla="*/ 246082 h 494117"/>
                <a:gd name="connsiteX31" fmla="*/ 97728 w 494117"/>
                <a:gd name="connsiteY31" fmla="*/ 163356 h 494117"/>
                <a:gd name="connsiteX32" fmla="*/ 101586 w 494117"/>
                <a:gd name="connsiteY32" fmla="*/ 136686 h 494117"/>
                <a:gd name="connsiteX33" fmla="*/ 115742 w 494117"/>
                <a:gd name="connsiteY33" fmla="*/ 133079 h 494117"/>
                <a:gd name="connsiteX34" fmla="*/ 314579 w 494117"/>
                <a:gd name="connsiteY34" fmla="*/ 133076 h 494117"/>
                <a:gd name="connsiteX35" fmla="*/ 327089 w 494117"/>
                <a:gd name="connsiteY35" fmla="*/ 140541 h 494117"/>
                <a:gd name="connsiteX36" fmla="*/ 397508 w 494117"/>
                <a:gd name="connsiteY36" fmla="*/ 234743 h 494117"/>
                <a:gd name="connsiteX37" fmla="*/ 397461 w 494117"/>
                <a:gd name="connsiteY37" fmla="*/ 257603 h 494117"/>
                <a:gd name="connsiteX38" fmla="*/ 325327 w 494117"/>
                <a:gd name="connsiteY38" fmla="*/ 353568 h 494117"/>
                <a:gd name="connsiteX39" fmla="*/ 309948 w 494117"/>
                <a:gd name="connsiteY39" fmla="*/ 361093 h 494117"/>
                <a:gd name="connsiteX40" fmla="*/ 298521 w 494117"/>
                <a:gd name="connsiteY40" fmla="*/ 357283 h 494117"/>
                <a:gd name="connsiteX41" fmla="*/ 294808 w 494117"/>
                <a:gd name="connsiteY41" fmla="*/ 330613 h 494117"/>
                <a:gd name="connsiteX42" fmla="*/ 358370 w 494117"/>
                <a:gd name="connsiteY42" fmla="*/ 246078 h 494117"/>
                <a:gd name="connsiteX43" fmla="*/ 296569 w 494117"/>
                <a:gd name="connsiteY43" fmla="*/ 163353 h 494117"/>
                <a:gd name="connsiteX44" fmla="*/ 300426 w 494117"/>
                <a:gd name="connsiteY44" fmla="*/ 136683 h 494117"/>
                <a:gd name="connsiteX45" fmla="*/ 314579 w 494117"/>
                <a:gd name="connsiteY45" fmla="*/ 133076 h 494117"/>
                <a:gd name="connsiteX46" fmla="*/ 213404 w 494117"/>
                <a:gd name="connsiteY46" fmla="*/ 133076 h 494117"/>
                <a:gd name="connsiteX47" fmla="*/ 225920 w 494117"/>
                <a:gd name="connsiteY47" fmla="*/ 140541 h 494117"/>
                <a:gd name="connsiteX48" fmla="*/ 296321 w 494117"/>
                <a:gd name="connsiteY48" fmla="*/ 234742 h 494117"/>
                <a:gd name="connsiteX49" fmla="*/ 296178 w 494117"/>
                <a:gd name="connsiteY49" fmla="*/ 257506 h 494117"/>
                <a:gd name="connsiteX50" fmla="*/ 224015 w 494117"/>
                <a:gd name="connsiteY50" fmla="*/ 353469 h 494117"/>
                <a:gd name="connsiteX51" fmla="*/ 208772 w 494117"/>
                <a:gd name="connsiteY51" fmla="*/ 361089 h 494117"/>
                <a:gd name="connsiteX52" fmla="*/ 197340 w 494117"/>
                <a:gd name="connsiteY52" fmla="*/ 357279 h 494117"/>
                <a:gd name="connsiteX53" fmla="*/ 193625 w 494117"/>
                <a:gd name="connsiteY53" fmla="*/ 330609 h 494117"/>
                <a:gd name="connsiteX54" fmla="*/ 257215 w 494117"/>
                <a:gd name="connsiteY54" fmla="*/ 246076 h 494117"/>
                <a:gd name="connsiteX55" fmla="*/ 195387 w 494117"/>
                <a:gd name="connsiteY55" fmla="*/ 163353 h 494117"/>
                <a:gd name="connsiteX56" fmla="*/ 199246 w 494117"/>
                <a:gd name="connsiteY56" fmla="*/ 136683 h 494117"/>
                <a:gd name="connsiteX57" fmla="*/ 213404 w 494117"/>
                <a:gd name="connsiteY57" fmla="*/ 133076 h 494117"/>
                <a:gd name="connsiteX58" fmla="*/ 322664 w 494117"/>
                <a:gd name="connsiteY58" fmla="*/ 0 h 494117"/>
                <a:gd name="connsiteX59" fmla="*/ 456016 w 494117"/>
                <a:gd name="connsiteY59" fmla="*/ 0 h 494117"/>
                <a:gd name="connsiteX60" fmla="*/ 494117 w 494117"/>
                <a:gd name="connsiteY60" fmla="*/ 38101 h 494117"/>
                <a:gd name="connsiteX61" fmla="*/ 494117 w 494117"/>
                <a:gd name="connsiteY61" fmla="*/ 171453 h 494117"/>
                <a:gd name="connsiteX62" fmla="*/ 475067 w 494117"/>
                <a:gd name="connsiteY62" fmla="*/ 190503 h 494117"/>
                <a:gd name="connsiteX63" fmla="*/ 456016 w 494117"/>
                <a:gd name="connsiteY63" fmla="*/ 171453 h 494117"/>
                <a:gd name="connsiteX64" fmla="*/ 456016 w 494117"/>
                <a:gd name="connsiteY64" fmla="*/ 38148 h 494117"/>
                <a:gd name="connsiteX65" fmla="*/ 455921 w 494117"/>
                <a:gd name="connsiteY65" fmla="*/ 38101 h 494117"/>
                <a:gd name="connsiteX66" fmla="*/ 322664 w 494117"/>
                <a:gd name="connsiteY66" fmla="*/ 38101 h 494117"/>
                <a:gd name="connsiteX67" fmla="*/ 303614 w 494117"/>
                <a:gd name="connsiteY67" fmla="*/ 19050 h 494117"/>
                <a:gd name="connsiteX68" fmla="*/ 322664 w 494117"/>
                <a:gd name="connsiteY68" fmla="*/ 0 h 494117"/>
                <a:gd name="connsiteX69" fmla="*/ 38101 w 494117"/>
                <a:gd name="connsiteY69" fmla="*/ 0 h 494117"/>
                <a:gd name="connsiteX70" fmla="*/ 171453 w 494117"/>
                <a:gd name="connsiteY70" fmla="*/ 0 h 494117"/>
                <a:gd name="connsiteX71" fmla="*/ 190503 w 494117"/>
                <a:gd name="connsiteY71" fmla="*/ 19050 h 494117"/>
                <a:gd name="connsiteX72" fmla="*/ 171453 w 494117"/>
                <a:gd name="connsiteY72" fmla="*/ 38101 h 494117"/>
                <a:gd name="connsiteX73" fmla="*/ 38148 w 494117"/>
                <a:gd name="connsiteY73" fmla="*/ 38101 h 494117"/>
                <a:gd name="connsiteX74" fmla="*/ 38101 w 494117"/>
                <a:gd name="connsiteY74" fmla="*/ 38148 h 494117"/>
                <a:gd name="connsiteX75" fmla="*/ 38101 w 494117"/>
                <a:gd name="connsiteY75" fmla="*/ 171453 h 494117"/>
                <a:gd name="connsiteX76" fmla="*/ 19050 w 494117"/>
                <a:gd name="connsiteY76" fmla="*/ 190503 h 494117"/>
                <a:gd name="connsiteX77" fmla="*/ 0 w 494117"/>
                <a:gd name="connsiteY77" fmla="*/ 171453 h 494117"/>
                <a:gd name="connsiteX78" fmla="*/ 0 w 494117"/>
                <a:gd name="connsiteY78" fmla="*/ 38101 h 494117"/>
                <a:gd name="connsiteX79" fmla="*/ 38101 w 494117"/>
                <a:gd name="connsiteY79" fmla="*/ 0 h 494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494117" h="494117">
                  <a:moveTo>
                    <a:pt x="475067" y="303614"/>
                  </a:moveTo>
                  <a:cubicBezTo>
                    <a:pt x="485592" y="303614"/>
                    <a:pt x="494117" y="312091"/>
                    <a:pt x="494117" y="322664"/>
                  </a:cubicBezTo>
                  <a:lnTo>
                    <a:pt x="494117" y="456016"/>
                  </a:lnTo>
                  <a:cubicBezTo>
                    <a:pt x="494117" y="476972"/>
                    <a:pt x="476972" y="494117"/>
                    <a:pt x="456016" y="494117"/>
                  </a:cubicBezTo>
                  <a:lnTo>
                    <a:pt x="322664" y="494117"/>
                  </a:lnTo>
                  <a:cubicBezTo>
                    <a:pt x="312092" y="494117"/>
                    <a:pt x="303614" y="485592"/>
                    <a:pt x="303614" y="475067"/>
                  </a:cubicBezTo>
                  <a:cubicBezTo>
                    <a:pt x="303614" y="464541"/>
                    <a:pt x="312092" y="456016"/>
                    <a:pt x="322664" y="456016"/>
                  </a:cubicBezTo>
                  <a:lnTo>
                    <a:pt x="455921" y="456016"/>
                  </a:lnTo>
                  <a:lnTo>
                    <a:pt x="456016" y="455969"/>
                  </a:lnTo>
                  <a:lnTo>
                    <a:pt x="456016" y="322664"/>
                  </a:lnTo>
                  <a:cubicBezTo>
                    <a:pt x="456016" y="312091"/>
                    <a:pt x="464494" y="303614"/>
                    <a:pt x="475067" y="303614"/>
                  </a:cubicBezTo>
                  <a:close/>
                  <a:moveTo>
                    <a:pt x="19050" y="303566"/>
                  </a:moveTo>
                  <a:cubicBezTo>
                    <a:pt x="29576" y="303566"/>
                    <a:pt x="38101" y="312044"/>
                    <a:pt x="38101" y="322617"/>
                  </a:cubicBezTo>
                  <a:lnTo>
                    <a:pt x="38101" y="455874"/>
                  </a:lnTo>
                  <a:cubicBezTo>
                    <a:pt x="38101" y="455969"/>
                    <a:pt x="38148" y="455969"/>
                    <a:pt x="38148" y="455969"/>
                  </a:cubicBezTo>
                  <a:lnTo>
                    <a:pt x="171453" y="455969"/>
                  </a:lnTo>
                  <a:cubicBezTo>
                    <a:pt x="181978" y="455969"/>
                    <a:pt x="190503" y="464446"/>
                    <a:pt x="190503" y="475019"/>
                  </a:cubicBezTo>
                  <a:cubicBezTo>
                    <a:pt x="190503" y="485544"/>
                    <a:pt x="181978" y="494069"/>
                    <a:pt x="171453" y="494069"/>
                  </a:cubicBezTo>
                  <a:lnTo>
                    <a:pt x="38101" y="494069"/>
                  </a:lnTo>
                  <a:cubicBezTo>
                    <a:pt x="17145" y="494069"/>
                    <a:pt x="0" y="476924"/>
                    <a:pt x="0" y="455969"/>
                  </a:cubicBezTo>
                  <a:lnTo>
                    <a:pt x="0" y="322617"/>
                  </a:lnTo>
                  <a:cubicBezTo>
                    <a:pt x="0" y="312044"/>
                    <a:pt x="8477" y="303566"/>
                    <a:pt x="19050" y="303566"/>
                  </a:cubicBezTo>
                  <a:close/>
                  <a:moveTo>
                    <a:pt x="115742" y="133079"/>
                  </a:moveTo>
                  <a:cubicBezTo>
                    <a:pt x="120565" y="133781"/>
                    <a:pt x="125113" y="136329"/>
                    <a:pt x="128256" y="140544"/>
                  </a:cubicBezTo>
                  <a:lnTo>
                    <a:pt x="198694" y="234652"/>
                  </a:lnTo>
                  <a:cubicBezTo>
                    <a:pt x="203743" y="241462"/>
                    <a:pt x="203695" y="250749"/>
                    <a:pt x="198647" y="257512"/>
                  </a:cubicBezTo>
                  <a:lnTo>
                    <a:pt x="126494" y="353478"/>
                  </a:lnTo>
                  <a:cubicBezTo>
                    <a:pt x="122731" y="358479"/>
                    <a:pt x="117016" y="361098"/>
                    <a:pt x="111254" y="361098"/>
                  </a:cubicBezTo>
                  <a:cubicBezTo>
                    <a:pt x="107253" y="361098"/>
                    <a:pt x="103253" y="359860"/>
                    <a:pt x="99823" y="357288"/>
                  </a:cubicBezTo>
                  <a:cubicBezTo>
                    <a:pt x="91346" y="351002"/>
                    <a:pt x="89679" y="339095"/>
                    <a:pt x="95966" y="330618"/>
                  </a:cubicBezTo>
                  <a:lnTo>
                    <a:pt x="159546" y="246082"/>
                  </a:lnTo>
                  <a:lnTo>
                    <a:pt x="97728" y="163356"/>
                  </a:lnTo>
                  <a:cubicBezTo>
                    <a:pt x="91441" y="154879"/>
                    <a:pt x="93156" y="142972"/>
                    <a:pt x="101586" y="136686"/>
                  </a:cubicBezTo>
                  <a:cubicBezTo>
                    <a:pt x="105824" y="133519"/>
                    <a:pt x="110920" y="132376"/>
                    <a:pt x="115742" y="133079"/>
                  </a:cubicBezTo>
                  <a:close/>
                  <a:moveTo>
                    <a:pt x="314579" y="133076"/>
                  </a:moveTo>
                  <a:cubicBezTo>
                    <a:pt x="319399" y="133778"/>
                    <a:pt x="323947" y="136326"/>
                    <a:pt x="327089" y="140541"/>
                  </a:cubicBezTo>
                  <a:lnTo>
                    <a:pt x="397508" y="234743"/>
                  </a:lnTo>
                  <a:cubicBezTo>
                    <a:pt x="402555" y="241506"/>
                    <a:pt x="402507" y="250793"/>
                    <a:pt x="397461" y="257603"/>
                  </a:cubicBezTo>
                  <a:lnTo>
                    <a:pt x="325327" y="353568"/>
                  </a:lnTo>
                  <a:cubicBezTo>
                    <a:pt x="321566" y="358569"/>
                    <a:pt x="315852" y="361188"/>
                    <a:pt x="309948" y="361093"/>
                  </a:cubicBezTo>
                  <a:cubicBezTo>
                    <a:pt x="305997" y="361093"/>
                    <a:pt x="301997" y="359855"/>
                    <a:pt x="298521" y="357283"/>
                  </a:cubicBezTo>
                  <a:cubicBezTo>
                    <a:pt x="290142" y="350996"/>
                    <a:pt x="288475" y="339042"/>
                    <a:pt x="294808" y="330613"/>
                  </a:cubicBezTo>
                  <a:lnTo>
                    <a:pt x="358370" y="246078"/>
                  </a:lnTo>
                  <a:lnTo>
                    <a:pt x="296569" y="163353"/>
                  </a:lnTo>
                  <a:cubicBezTo>
                    <a:pt x="290284" y="154876"/>
                    <a:pt x="291998" y="142970"/>
                    <a:pt x="300426" y="136683"/>
                  </a:cubicBezTo>
                  <a:cubicBezTo>
                    <a:pt x="304663" y="133516"/>
                    <a:pt x="309758" y="132373"/>
                    <a:pt x="314579" y="133076"/>
                  </a:cubicBezTo>
                  <a:close/>
                  <a:moveTo>
                    <a:pt x="213404" y="133076"/>
                  </a:moveTo>
                  <a:cubicBezTo>
                    <a:pt x="218227" y="133778"/>
                    <a:pt x="222776" y="136326"/>
                    <a:pt x="225920" y="140541"/>
                  </a:cubicBezTo>
                  <a:lnTo>
                    <a:pt x="296321" y="234742"/>
                  </a:lnTo>
                  <a:cubicBezTo>
                    <a:pt x="301370" y="241504"/>
                    <a:pt x="301370" y="250791"/>
                    <a:pt x="296178" y="257506"/>
                  </a:cubicBezTo>
                  <a:lnTo>
                    <a:pt x="224015" y="353469"/>
                  </a:lnTo>
                  <a:cubicBezTo>
                    <a:pt x="220299" y="358470"/>
                    <a:pt x="214583" y="361089"/>
                    <a:pt x="208772" y="361089"/>
                  </a:cubicBezTo>
                  <a:cubicBezTo>
                    <a:pt x="204819" y="361089"/>
                    <a:pt x="200818" y="359851"/>
                    <a:pt x="197340" y="357279"/>
                  </a:cubicBezTo>
                  <a:cubicBezTo>
                    <a:pt x="188957" y="350993"/>
                    <a:pt x="187290" y="339039"/>
                    <a:pt x="193625" y="330609"/>
                  </a:cubicBezTo>
                  <a:lnTo>
                    <a:pt x="257215" y="246076"/>
                  </a:lnTo>
                  <a:lnTo>
                    <a:pt x="195387" y="163353"/>
                  </a:lnTo>
                  <a:cubicBezTo>
                    <a:pt x="189100" y="154876"/>
                    <a:pt x="190815" y="142969"/>
                    <a:pt x="199246" y="136683"/>
                  </a:cubicBezTo>
                  <a:cubicBezTo>
                    <a:pt x="203485" y="133516"/>
                    <a:pt x="208582" y="132373"/>
                    <a:pt x="213404" y="133076"/>
                  </a:cubicBezTo>
                  <a:close/>
                  <a:moveTo>
                    <a:pt x="322664" y="0"/>
                  </a:moveTo>
                  <a:lnTo>
                    <a:pt x="456016" y="0"/>
                  </a:lnTo>
                  <a:cubicBezTo>
                    <a:pt x="476972" y="0"/>
                    <a:pt x="494117" y="17145"/>
                    <a:pt x="494117" y="38101"/>
                  </a:cubicBezTo>
                  <a:lnTo>
                    <a:pt x="494117" y="171453"/>
                  </a:lnTo>
                  <a:cubicBezTo>
                    <a:pt x="494117" y="181978"/>
                    <a:pt x="485592" y="190503"/>
                    <a:pt x="475067" y="190503"/>
                  </a:cubicBezTo>
                  <a:cubicBezTo>
                    <a:pt x="464494" y="190503"/>
                    <a:pt x="456016" y="181978"/>
                    <a:pt x="456016" y="171453"/>
                  </a:cubicBezTo>
                  <a:lnTo>
                    <a:pt x="456016" y="38148"/>
                  </a:lnTo>
                  <a:lnTo>
                    <a:pt x="455921" y="38101"/>
                  </a:lnTo>
                  <a:lnTo>
                    <a:pt x="322664" y="38101"/>
                  </a:lnTo>
                  <a:cubicBezTo>
                    <a:pt x="312092" y="38101"/>
                    <a:pt x="303614" y="29576"/>
                    <a:pt x="303614" y="19050"/>
                  </a:cubicBezTo>
                  <a:cubicBezTo>
                    <a:pt x="303614" y="8525"/>
                    <a:pt x="312092" y="0"/>
                    <a:pt x="322664" y="0"/>
                  </a:cubicBezTo>
                  <a:close/>
                  <a:moveTo>
                    <a:pt x="38101" y="0"/>
                  </a:moveTo>
                  <a:lnTo>
                    <a:pt x="171453" y="0"/>
                  </a:lnTo>
                  <a:cubicBezTo>
                    <a:pt x="181978" y="0"/>
                    <a:pt x="190503" y="8525"/>
                    <a:pt x="190503" y="19050"/>
                  </a:cubicBezTo>
                  <a:cubicBezTo>
                    <a:pt x="190503" y="29576"/>
                    <a:pt x="181978" y="38101"/>
                    <a:pt x="171453" y="38101"/>
                  </a:cubicBezTo>
                  <a:lnTo>
                    <a:pt x="38148" y="38101"/>
                  </a:lnTo>
                  <a:lnTo>
                    <a:pt x="38101" y="38148"/>
                  </a:lnTo>
                  <a:lnTo>
                    <a:pt x="38101" y="171453"/>
                  </a:lnTo>
                  <a:cubicBezTo>
                    <a:pt x="38101" y="181978"/>
                    <a:pt x="29576" y="190503"/>
                    <a:pt x="19050" y="190503"/>
                  </a:cubicBezTo>
                  <a:cubicBezTo>
                    <a:pt x="8477" y="190503"/>
                    <a:pt x="0" y="181978"/>
                    <a:pt x="0" y="171453"/>
                  </a:cubicBezTo>
                  <a:lnTo>
                    <a:pt x="0" y="38101"/>
                  </a:lnTo>
                  <a:cubicBezTo>
                    <a:pt x="0" y="17145"/>
                    <a:pt x="17145" y="0"/>
                    <a:pt x="3810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 panose="00020600040101010101" charset="-122"/>
                <a:ea typeface="OPPOSans R" panose="00020600040101010101" charset="-122"/>
                <a:cs typeface="+mn-cs"/>
              </a:endParaRPr>
            </a:p>
          </p:txBody>
        </p:sp>
        <p:sp>
          <p:nvSpPr>
            <p:cNvPr id="70" name="任意多边形: 形状 34">
              <a:extLst>
                <a:ext uri="{FF2B5EF4-FFF2-40B4-BE49-F238E27FC236}">
                  <a16:creationId xmlns:a16="http://schemas.microsoft.com/office/drawing/2014/main" id="{35028E23-6E07-2AA2-604C-DD45229AD1A7}"/>
                </a:ext>
              </a:extLst>
            </p:cNvPr>
            <p:cNvSpPr/>
            <p:nvPr>
              <p:custDataLst>
                <p:tags r:id="rId22"/>
              </p:custDataLst>
            </p:nvPr>
          </p:nvSpPr>
          <p:spPr>
            <a:xfrm rot="21596683">
              <a:off x="1326285" y="2794309"/>
              <a:ext cx="307779" cy="307779"/>
            </a:xfrm>
            <a:custGeom>
              <a:avLst/>
              <a:gdLst>
                <a:gd name="connsiteX0" fmla="*/ 1849679 w 1849679"/>
                <a:gd name="connsiteY0" fmla="*/ 0 h 1849680"/>
                <a:gd name="connsiteX1" fmla="*/ 1754378 w 1849679"/>
                <a:gd name="connsiteY1" fmla="*/ 122199 h 1849680"/>
                <a:gd name="connsiteX2" fmla="*/ 1277426 w 1849679"/>
                <a:gd name="connsiteY2" fmla="*/ 599152 h 1849680"/>
                <a:gd name="connsiteX3" fmla="*/ 1277426 w 1849679"/>
                <a:gd name="connsiteY3" fmla="*/ 599153 h 1849680"/>
                <a:gd name="connsiteX4" fmla="*/ 122199 w 1849679"/>
                <a:gd name="connsiteY4" fmla="*/ 1754378 h 1849680"/>
                <a:gd name="connsiteX5" fmla="*/ 0 w 1849679"/>
                <a:gd name="connsiteY5" fmla="*/ 1849680 h 1849680"/>
                <a:gd name="connsiteX6" fmla="*/ 206599 w 1849679"/>
                <a:gd name="connsiteY6" fmla="*/ 1408604 h 1849680"/>
                <a:gd name="connsiteX7" fmla="*/ 221276 w 1849679"/>
                <a:gd name="connsiteY7" fmla="*/ 971061 h 1849680"/>
                <a:gd name="connsiteX8" fmla="*/ 233586 w 1849679"/>
                <a:gd name="connsiteY8" fmla="*/ 911860 h 1849680"/>
                <a:gd name="connsiteX9" fmla="*/ 232380 w 1849679"/>
                <a:gd name="connsiteY9" fmla="*/ 910654 h 1849680"/>
                <a:gd name="connsiteX10" fmla="*/ 241230 w 1849679"/>
                <a:gd name="connsiteY10" fmla="*/ 875098 h 1849680"/>
                <a:gd name="connsiteX11" fmla="*/ 249154 w 1849679"/>
                <a:gd name="connsiteY11" fmla="*/ 836988 h 1849680"/>
                <a:gd name="connsiteX12" fmla="*/ 254069 w 1849679"/>
                <a:gd name="connsiteY12" fmla="*/ 823513 h 1849680"/>
                <a:gd name="connsiteX13" fmla="*/ 265106 w 1849679"/>
                <a:gd name="connsiteY13" fmla="*/ 779166 h 1849680"/>
                <a:gd name="connsiteX14" fmla="*/ 436763 w 1849679"/>
                <a:gd name="connsiteY14" fmla="*/ 488078 h 1849680"/>
                <a:gd name="connsiteX15" fmla="*/ 463106 w 1849679"/>
                <a:gd name="connsiteY15" fmla="*/ 463091 h 1849680"/>
                <a:gd name="connsiteX16" fmla="*/ 488078 w 1849679"/>
                <a:gd name="connsiteY16" fmla="*/ 436764 h 1849680"/>
                <a:gd name="connsiteX17" fmla="*/ 779166 w 1849679"/>
                <a:gd name="connsiteY17" fmla="*/ 265106 h 1849680"/>
                <a:gd name="connsiteX18" fmla="*/ 823507 w 1849679"/>
                <a:gd name="connsiteY18" fmla="*/ 254071 h 1849680"/>
                <a:gd name="connsiteX19" fmla="*/ 836987 w 1849679"/>
                <a:gd name="connsiteY19" fmla="*/ 249154 h 1849680"/>
                <a:gd name="connsiteX20" fmla="*/ 875114 w 1849679"/>
                <a:gd name="connsiteY20" fmla="*/ 241226 h 1849680"/>
                <a:gd name="connsiteX21" fmla="*/ 910654 w 1849679"/>
                <a:gd name="connsiteY21" fmla="*/ 232381 h 1849680"/>
                <a:gd name="connsiteX22" fmla="*/ 911859 w 1849679"/>
                <a:gd name="connsiteY22" fmla="*/ 233586 h 1849680"/>
                <a:gd name="connsiteX23" fmla="*/ 971060 w 1849679"/>
                <a:gd name="connsiteY23" fmla="*/ 221276 h 1849680"/>
                <a:gd name="connsiteX24" fmla="*/ 1408603 w 1849679"/>
                <a:gd name="connsiteY24" fmla="*/ 206599 h 1849680"/>
                <a:gd name="connsiteX25" fmla="*/ 1849679 w 1849679"/>
                <a:gd name="connsiteY25" fmla="*/ 0 h 1849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849679" h="1849680">
                  <a:moveTo>
                    <a:pt x="1849679" y="0"/>
                  </a:moveTo>
                  <a:cubicBezTo>
                    <a:pt x="1804744" y="67311"/>
                    <a:pt x="1787884" y="90738"/>
                    <a:pt x="1754378" y="122199"/>
                  </a:cubicBezTo>
                  <a:lnTo>
                    <a:pt x="1277426" y="599152"/>
                  </a:lnTo>
                  <a:lnTo>
                    <a:pt x="1277426" y="599153"/>
                  </a:lnTo>
                  <a:lnTo>
                    <a:pt x="122199" y="1754378"/>
                  </a:lnTo>
                  <a:cubicBezTo>
                    <a:pt x="90738" y="1787885"/>
                    <a:pt x="67311" y="1804745"/>
                    <a:pt x="0" y="1849680"/>
                  </a:cubicBezTo>
                  <a:cubicBezTo>
                    <a:pt x="104236" y="1719660"/>
                    <a:pt x="194467" y="1613607"/>
                    <a:pt x="206599" y="1408604"/>
                  </a:cubicBezTo>
                  <a:cubicBezTo>
                    <a:pt x="212666" y="1306102"/>
                    <a:pt x="195961" y="1146644"/>
                    <a:pt x="221276" y="971061"/>
                  </a:cubicBezTo>
                  <a:lnTo>
                    <a:pt x="233586" y="911860"/>
                  </a:lnTo>
                  <a:lnTo>
                    <a:pt x="232380" y="910654"/>
                  </a:lnTo>
                  <a:lnTo>
                    <a:pt x="241230" y="875098"/>
                  </a:lnTo>
                  <a:lnTo>
                    <a:pt x="249154" y="836988"/>
                  </a:lnTo>
                  <a:lnTo>
                    <a:pt x="254069" y="823513"/>
                  </a:lnTo>
                  <a:lnTo>
                    <a:pt x="265106" y="779166"/>
                  </a:lnTo>
                  <a:cubicBezTo>
                    <a:pt x="299827" y="674961"/>
                    <a:pt x="353261" y="575153"/>
                    <a:pt x="436763" y="488078"/>
                  </a:cubicBezTo>
                  <a:lnTo>
                    <a:pt x="463106" y="463091"/>
                  </a:lnTo>
                  <a:lnTo>
                    <a:pt x="488078" y="436764"/>
                  </a:lnTo>
                  <a:cubicBezTo>
                    <a:pt x="575153" y="353262"/>
                    <a:pt x="674961" y="299827"/>
                    <a:pt x="779166" y="265106"/>
                  </a:cubicBezTo>
                  <a:lnTo>
                    <a:pt x="823507" y="254071"/>
                  </a:lnTo>
                  <a:lnTo>
                    <a:pt x="836987" y="249154"/>
                  </a:lnTo>
                  <a:lnTo>
                    <a:pt x="875114" y="241226"/>
                  </a:lnTo>
                  <a:lnTo>
                    <a:pt x="910654" y="232381"/>
                  </a:lnTo>
                  <a:lnTo>
                    <a:pt x="911859" y="233586"/>
                  </a:lnTo>
                  <a:lnTo>
                    <a:pt x="971060" y="221276"/>
                  </a:lnTo>
                  <a:cubicBezTo>
                    <a:pt x="1146643" y="195960"/>
                    <a:pt x="1306101" y="212666"/>
                    <a:pt x="1408603" y="206599"/>
                  </a:cubicBezTo>
                  <a:cubicBezTo>
                    <a:pt x="1613606" y="194467"/>
                    <a:pt x="1719659" y="104236"/>
                    <a:pt x="1849679" y="0"/>
                  </a:cubicBezTo>
                  <a:close/>
                </a:path>
              </a:pathLst>
            </a:custGeom>
            <a:gradFill>
              <a:gsLst>
                <a:gs pos="18000">
                  <a:srgbClr val="D9D9D9">
                    <a:lumMod val="85000"/>
                  </a:srgbClr>
                </a:gs>
                <a:gs pos="35000">
                  <a:srgbClr val="FFFFFF"/>
                </a:gs>
                <a:gs pos="50000">
                  <a:srgbClr val="D9D9D9">
                    <a:lumMod val="85000"/>
                  </a:srgbClr>
                </a:gs>
              </a:gsLst>
              <a:lin ang="2700000" scaled="0"/>
            </a:gradFill>
            <a:ln>
              <a:noFill/>
            </a:ln>
            <a:effectLst>
              <a:outerShdw blurRad="381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 panose="00020600040101010101" charset="-122"/>
                <a:ea typeface="OPPOSans R" panose="00020600040101010101" charset="-122"/>
                <a:cs typeface="+mn-cs"/>
              </a:endParaRPr>
            </a:p>
          </p:txBody>
        </p:sp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id="{6FC748C8-C723-1329-BDF4-B74B7A5226F4}"/>
                </a:ext>
              </a:extLst>
            </p:cNvPr>
            <p:cNvGrpSpPr/>
            <p:nvPr/>
          </p:nvGrpSpPr>
          <p:grpSpPr>
            <a:xfrm>
              <a:off x="964141" y="4159220"/>
              <a:ext cx="2583994" cy="613566"/>
              <a:chOff x="964141" y="3522464"/>
              <a:chExt cx="2583994" cy="613566"/>
            </a:xfrm>
          </p:grpSpPr>
          <p:sp>
            <p:nvSpPr>
              <p:cNvPr id="77" name="文本框 7">
                <a:extLst>
                  <a:ext uri="{FF2B5EF4-FFF2-40B4-BE49-F238E27FC236}">
                    <a16:creationId xmlns:a16="http://schemas.microsoft.com/office/drawing/2014/main" id="{14D1107A-BE38-E9AF-4BC5-5573FA8E1DFC}"/>
                  </a:ext>
                </a:extLst>
              </p:cNvPr>
              <p:cNvSpPr txBox="1"/>
              <p:nvPr>
                <p:custDataLst>
                  <p:tags r:id="rId26"/>
                </p:custDataLst>
              </p:nvPr>
            </p:nvSpPr>
            <p:spPr>
              <a:xfrm>
                <a:off x="1244135" y="3522464"/>
                <a:ext cx="2304000" cy="613566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 anchor="t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just" defTabSz="914400" rtl="0" eaLnBrk="1" fontAlgn="auto" latinLnBrk="0" hangingPunct="1">
                  <a:lnSpc>
                    <a:spcPct val="112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dk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在此输入正文，阐述与标题相关内容，若字数较多，请精简文字，或者调整字号</a:t>
                </a:r>
              </a:p>
            </p:txBody>
          </p:sp>
          <p:grpSp>
            <p:nvGrpSpPr>
              <p:cNvPr id="78" name="组合 77">
                <a:extLst>
                  <a:ext uri="{FF2B5EF4-FFF2-40B4-BE49-F238E27FC236}">
                    <a16:creationId xmlns:a16="http://schemas.microsoft.com/office/drawing/2014/main" id="{D0941722-E72B-506A-DC2C-405B7F733936}"/>
                  </a:ext>
                </a:extLst>
              </p:cNvPr>
              <p:cNvGrpSpPr/>
              <p:nvPr/>
            </p:nvGrpSpPr>
            <p:grpSpPr>
              <a:xfrm>
                <a:off x="964141" y="3562175"/>
                <a:ext cx="120372" cy="120372"/>
                <a:chOff x="1220559" y="3368814"/>
                <a:chExt cx="120372" cy="120372"/>
              </a:xfrm>
            </p:grpSpPr>
            <p:sp>
              <p:nvSpPr>
                <p:cNvPr id="79" name="椭圆 78">
                  <a:extLst>
                    <a:ext uri="{FF2B5EF4-FFF2-40B4-BE49-F238E27FC236}">
                      <a16:creationId xmlns:a16="http://schemas.microsoft.com/office/drawing/2014/main" id="{E2F7BA9C-FEC6-1E86-43B5-BC969CC0189D}"/>
                    </a:ext>
                  </a:extLst>
                </p:cNvPr>
                <p:cNvSpPr/>
                <p:nvPr>
                  <p:custDataLst>
                    <p:tags r:id="rId27"/>
                  </p:custDataLst>
                </p:nvPr>
              </p:nvSpPr>
              <p:spPr>
                <a:xfrm>
                  <a:off x="1220559" y="3368814"/>
                  <a:ext cx="120372" cy="120372"/>
                </a:xfrm>
                <a:prstGeom prst="ellipse">
                  <a:avLst/>
                </a:prstGeom>
                <a:solidFill>
                  <a:schemeClr val="accent1">
                    <a:alpha val="70000"/>
                  </a:schemeClr>
                </a:solidFill>
                <a:ln w="25400">
                  <a:noFill/>
                </a:ln>
                <a:effectLst>
                  <a:softEdge rad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 panose="00020600040101010101" charset="-122"/>
                    <a:ea typeface="OPPOSans R" panose="00020600040101010101" charset="-122"/>
                    <a:cs typeface="+mn-cs"/>
                  </a:endParaRPr>
                </a:p>
              </p:txBody>
            </p:sp>
            <p:sp>
              <p:nvSpPr>
                <p:cNvPr id="80" name="椭圆 79">
                  <a:extLst>
                    <a:ext uri="{FF2B5EF4-FFF2-40B4-BE49-F238E27FC236}">
                      <a16:creationId xmlns:a16="http://schemas.microsoft.com/office/drawing/2014/main" id="{AA028B29-C7A8-5608-FDAB-5E9AD9AEB173}"/>
                    </a:ext>
                  </a:extLst>
                </p:cNvPr>
                <p:cNvSpPr/>
                <p:nvPr>
                  <p:custDataLst>
                    <p:tags r:id="rId28"/>
                  </p:custDataLst>
                </p:nvPr>
              </p:nvSpPr>
              <p:spPr>
                <a:xfrm>
                  <a:off x="1242277" y="3390532"/>
                  <a:ext cx="76936" cy="76936"/>
                </a:xfrm>
                <a:prstGeom prst="ellipse">
                  <a:avLst/>
                </a:prstGeom>
                <a:solidFill>
                  <a:schemeClr val="accent1"/>
                </a:solidFill>
                <a:ln w="25400">
                  <a:noFill/>
                </a:ln>
                <a:effectLst>
                  <a:softEdge rad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 panose="00020600040101010101" charset="-122"/>
                    <a:ea typeface="OPPOSans R" panose="00020600040101010101" charset="-122"/>
                    <a:cs typeface="+mn-cs"/>
                  </a:endParaRPr>
                </a:p>
              </p:txBody>
            </p:sp>
          </p:grpSp>
        </p:grpSp>
        <p:grpSp>
          <p:nvGrpSpPr>
            <p:cNvPr id="72" name="组合 71">
              <a:extLst>
                <a:ext uri="{FF2B5EF4-FFF2-40B4-BE49-F238E27FC236}">
                  <a16:creationId xmlns:a16="http://schemas.microsoft.com/office/drawing/2014/main" id="{E1E1F1FA-6A11-4B3A-66DB-EA8D273CBF47}"/>
                </a:ext>
              </a:extLst>
            </p:cNvPr>
            <p:cNvGrpSpPr/>
            <p:nvPr/>
          </p:nvGrpSpPr>
          <p:grpSpPr>
            <a:xfrm>
              <a:off x="964141" y="4863586"/>
              <a:ext cx="2583994" cy="613566"/>
              <a:chOff x="964141" y="3522464"/>
              <a:chExt cx="2583994" cy="613566"/>
            </a:xfrm>
          </p:grpSpPr>
          <p:sp>
            <p:nvSpPr>
              <p:cNvPr id="73" name="文本框 7">
                <a:extLst>
                  <a:ext uri="{FF2B5EF4-FFF2-40B4-BE49-F238E27FC236}">
                    <a16:creationId xmlns:a16="http://schemas.microsoft.com/office/drawing/2014/main" id="{55A474A8-F82F-A162-8761-26669BDCB983}"/>
                  </a:ext>
                </a:extLst>
              </p:cNvPr>
              <p:cNvSpPr txBox="1"/>
              <p:nvPr>
                <p:custDataLst>
                  <p:tags r:id="rId23"/>
                </p:custDataLst>
              </p:nvPr>
            </p:nvSpPr>
            <p:spPr>
              <a:xfrm>
                <a:off x="1244135" y="3522464"/>
                <a:ext cx="2304000" cy="613566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 anchor="t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just" defTabSz="914400" rtl="0" eaLnBrk="1" fontAlgn="auto" latinLnBrk="0" hangingPunct="1">
                  <a:lnSpc>
                    <a:spcPct val="112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dk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在此输入正文，阐述与标题相关内容，若字数较多，请精简文字，或者调整字号</a:t>
                </a:r>
              </a:p>
            </p:txBody>
          </p:sp>
          <p:grpSp>
            <p:nvGrpSpPr>
              <p:cNvPr id="74" name="组合 73">
                <a:extLst>
                  <a:ext uri="{FF2B5EF4-FFF2-40B4-BE49-F238E27FC236}">
                    <a16:creationId xmlns:a16="http://schemas.microsoft.com/office/drawing/2014/main" id="{0A0C2CA2-F52D-60C6-B14F-2864C8E087F8}"/>
                  </a:ext>
                </a:extLst>
              </p:cNvPr>
              <p:cNvGrpSpPr/>
              <p:nvPr/>
            </p:nvGrpSpPr>
            <p:grpSpPr>
              <a:xfrm>
                <a:off x="964141" y="3562175"/>
                <a:ext cx="120372" cy="120372"/>
                <a:chOff x="1220559" y="3368814"/>
                <a:chExt cx="120372" cy="120372"/>
              </a:xfrm>
            </p:grpSpPr>
            <p:sp>
              <p:nvSpPr>
                <p:cNvPr id="75" name="椭圆 74">
                  <a:extLst>
                    <a:ext uri="{FF2B5EF4-FFF2-40B4-BE49-F238E27FC236}">
                      <a16:creationId xmlns:a16="http://schemas.microsoft.com/office/drawing/2014/main" id="{095B18B7-2269-0A89-17C1-A0200286EFF5}"/>
                    </a:ext>
                  </a:extLst>
                </p:cNvPr>
                <p:cNvSpPr/>
                <p:nvPr>
                  <p:custDataLst>
                    <p:tags r:id="rId24"/>
                  </p:custDataLst>
                </p:nvPr>
              </p:nvSpPr>
              <p:spPr>
                <a:xfrm>
                  <a:off x="1220559" y="3368814"/>
                  <a:ext cx="120372" cy="120372"/>
                </a:xfrm>
                <a:prstGeom prst="ellipse">
                  <a:avLst/>
                </a:prstGeom>
                <a:solidFill>
                  <a:schemeClr val="accent1">
                    <a:alpha val="70000"/>
                  </a:schemeClr>
                </a:solidFill>
                <a:ln w="25400">
                  <a:noFill/>
                </a:ln>
                <a:effectLst>
                  <a:softEdge rad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 panose="00020600040101010101" charset="-122"/>
                    <a:ea typeface="OPPOSans R" panose="00020600040101010101" charset="-122"/>
                    <a:cs typeface="+mn-cs"/>
                  </a:endParaRPr>
                </a:p>
              </p:txBody>
            </p:sp>
            <p:sp>
              <p:nvSpPr>
                <p:cNvPr id="76" name="椭圆 75">
                  <a:extLst>
                    <a:ext uri="{FF2B5EF4-FFF2-40B4-BE49-F238E27FC236}">
                      <a16:creationId xmlns:a16="http://schemas.microsoft.com/office/drawing/2014/main" id="{EF618BEE-B801-6084-85C4-17A84A526ED9}"/>
                    </a:ext>
                  </a:extLst>
                </p:cNvPr>
                <p:cNvSpPr/>
                <p:nvPr>
                  <p:custDataLst>
                    <p:tags r:id="rId25"/>
                  </p:custDataLst>
                </p:nvPr>
              </p:nvSpPr>
              <p:spPr>
                <a:xfrm>
                  <a:off x="1242277" y="3390532"/>
                  <a:ext cx="76936" cy="76936"/>
                </a:xfrm>
                <a:prstGeom prst="ellipse">
                  <a:avLst/>
                </a:prstGeom>
                <a:solidFill>
                  <a:schemeClr val="accent1"/>
                </a:solidFill>
                <a:ln w="25400">
                  <a:noFill/>
                </a:ln>
                <a:effectLst>
                  <a:softEdge rad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 panose="00020600040101010101" charset="-122"/>
                    <a:ea typeface="OPPOSans R" panose="00020600040101010101" charset="-122"/>
                    <a:cs typeface="+mn-cs"/>
                  </a:endParaRPr>
                </a:p>
              </p:txBody>
            </p:sp>
          </p:grpSp>
        </p:grp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FA4D8AD1-C6F6-1F12-3241-187E40DB8270}"/>
              </a:ext>
            </a:extLst>
          </p:cNvPr>
          <p:cNvGrpSpPr/>
          <p:nvPr/>
        </p:nvGrpSpPr>
        <p:grpSpPr>
          <a:xfrm>
            <a:off x="8125851" y="1740977"/>
            <a:ext cx="3165021" cy="3919567"/>
            <a:chOff x="697796" y="1931477"/>
            <a:chExt cx="3165021" cy="3919567"/>
          </a:xfrm>
        </p:grpSpPr>
        <p:sp>
          <p:nvSpPr>
            <p:cNvPr id="86" name="矩形: 圆角 38">
              <a:extLst>
                <a:ext uri="{FF2B5EF4-FFF2-40B4-BE49-F238E27FC236}">
                  <a16:creationId xmlns:a16="http://schemas.microsoft.com/office/drawing/2014/main" id="{9E51A37C-3201-28AF-87ED-7A34F15377E9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 rot="409421">
              <a:off x="714932" y="1945807"/>
              <a:ext cx="3147885" cy="3905237"/>
            </a:xfrm>
            <a:prstGeom prst="roundRect">
              <a:avLst>
                <a:gd name="adj" fmla="val 8509"/>
              </a:avLst>
            </a:prstGeom>
            <a:solidFill>
              <a:schemeClr val="accent1"/>
            </a:solidFill>
            <a:ln>
              <a:noFill/>
            </a:ln>
            <a:effectLst>
              <a:outerShdw blurRad="139700" algn="ctr" rotWithShape="0">
                <a:schemeClr val="accent1">
                  <a:alpha val="40000"/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B" panose="00020600040101010101" charset="-122"/>
                <a:ea typeface="OPPOSans B" panose="00020600040101010101" charset="-122"/>
                <a:cs typeface="+mn-cs"/>
              </a:endParaRPr>
            </a:p>
          </p:txBody>
        </p:sp>
        <p:sp>
          <p:nvSpPr>
            <p:cNvPr id="87" name="矩形: 圆角 5">
              <a:extLst>
                <a:ext uri="{FF2B5EF4-FFF2-40B4-BE49-F238E27FC236}">
                  <a16:creationId xmlns:a16="http://schemas.microsoft.com/office/drawing/2014/main" id="{08B46B30-26CF-0011-C7D1-ECBB0F36E220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697796" y="1931477"/>
              <a:ext cx="3147885" cy="3905237"/>
            </a:xfrm>
            <a:prstGeom prst="roundRect">
              <a:avLst>
                <a:gd name="adj" fmla="val 8509"/>
              </a:avLst>
            </a:prstGeom>
            <a:gradFill>
              <a:gsLst>
                <a:gs pos="9000">
                  <a:schemeClr val="bg1"/>
                </a:gs>
                <a:gs pos="59000">
                  <a:srgbClr val="FFFFFF">
                    <a:alpha val="72000"/>
                  </a:srgbClr>
                </a:gs>
                <a:gs pos="39000">
                  <a:schemeClr val="bg1">
                    <a:alpha val="73000"/>
                  </a:schemeClr>
                </a:gs>
                <a:gs pos="91000">
                  <a:schemeClr val="bg1"/>
                </a:gs>
              </a:gsLst>
              <a:lin ang="2700000" scaled="0"/>
            </a:gradFill>
            <a:ln>
              <a:noFill/>
            </a:ln>
            <a:effectLst>
              <a:outerShdw blurRad="139700" algn="ctr" rotWithShape="0">
                <a:schemeClr val="accent1">
                  <a:alpha val="40000"/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B" panose="00020600040101010101" charset="-122"/>
                <a:ea typeface="OPPOSans B" panose="00020600040101010101" charset="-122"/>
                <a:cs typeface="+mn-cs"/>
              </a:endParaRPr>
            </a:p>
          </p:txBody>
        </p:sp>
        <p:sp>
          <p:nvSpPr>
            <p:cNvPr id="88" name="任意多边形: 形状 33">
              <a:extLst>
                <a:ext uri="{FF2B5EF4-FFF2-40B4-BE49-F238E27FC236}">
                  <a16:creationId xmlns:a16="http://schemas.microsoft.com/office/drawing/2014/main" id="{54C34E0E-E6BB-3E0F-0A93-79DF99DBF36C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947353" y="2414640"/>
              <a:ext cx="690862" cy="690862"/>
            </a:xfrm>
            <a:custGeom>
              <a:avLst/>
              <a:gdLst>
                <a:gd name="connsiteX0" fmla="*/ 758361 w 1516722"/>
                <a:gd name="connsiteY0" fmla="*/ 0 h 1516722"/>
                <a:gd name="connsiteX1" fmla="*/ 1516722 w 1516722"/>
                <a:gd name="connsiteY1" fmla="*/ 758361 h 1516722"/>
                <a:gd name="connsiteX2" fmla="*/ 1509094 w 1516722"/>
                <a:gd name="connsiteY2" fmla="*/ 834034 h 1516722"/>
                <a:gd name="connsiteX3" fmla="*/ 830024 w 1516722"/>
                <a:gd name="connsiteY3" fmla="*/ 1513103 h 1516722"/>
                <a:gd name="connsiteX4" fmla="*/ 758361 w 1516722"/>
                <a:gd name="connsiteY4" fmla="*/ 1516722 h 1516722"/>
                <a:gd name="connsiteX5" fmla="*/ 0 w 1516722"/>
                <a:gd name="connsiteY5" fmla="*/ 758361 h 1516722"/>
                <a:gd name="connsiteX6" fmla="*/ 758361 w 1516722"/>
                <a:gd name="connsiteY6" fmla="*/ 0 h 1516722"/>
                <a:gd name="connsiteX0-1" fmla="*/ 758361 w 1516722"/>
                <a:gd name="connsiteY0-2" fmla="*/ 0 h 1516722"/>
                <a:gd name="connsiteX1-3" fmla="*/ 1516722 w 1516722"/>
                <a:gd name="connsiteY1-4" fmla="*/ 758361 h 1516722"/>
                <a:gd name="connsiteX2-5" fmla="*/ 1509094 w 1516722"/>
                <a:gd name="connsiteY2-6" fmla="*/ 834034 h 1516722"/>
                <a:gd name="connsiteX3-7" fmla="*/ 867855 w 1516722"/>
                <a:gd name="connsiteY3-8" fmla="*/ 1475574 h 1516722"/>
                <a:gd name="connsiteX4-9" fmla="*/ 830024 w 1516722"/>
                <a:gd name="connsiteY4-10" fmla="*/ 1513103 h 1516722"/>
                <a:gd name="connsiteX5-11" fmla="*/ 758361 w 1516722"/>
                <a:gd name="connsiteY5-12" fmla="*/ 1516722 h 1516722"/>
                <a:gd name="connsiteX6-13" fmla="*/ 0 w 1516722"/>
                <a:gd name="connsiteY6-14" fmla="*/ 758361 h 1516722"/>
                <a:gd name="connsiteX7" fmla="*/ 758361 w 1516722"/>
                <a:gd name="connsiteY7" fmla="*/ 0 h 1516722"/>
                <a:gd name="connsiteX0-15" fmla="*/ 758361 w 1516722"/>
                <a:gd name="connsiteY0-16" fmla="*/ 0 h 1516722"/>
                <a:gd name="connsiteX1-17" fmla="*/ 1516722 w 1516722"/>
                <a:gd name="connsiteY1-18" fmla="*/ 758361 h 1516722"/>
                <a:gd name="connsiteX2-19" fmla="*/ 1509094 w 1516722"/>
                <a:gd name="connsiteY2-20" fmla="*/ 834034 h 1516722"/>
                <a:gd name="connsiteX3-21" fmla="*/ 1472375 w 1516722"/>
                <a:gd name="connsiteY3-22" fmla="*/ 871054 h 1516722"/>
                <a:gd name="connsiteX4-23" fmla="*/ 867855 w 1516722"/>
                <a:gd name="connsiteY4-24" fmla="*/ 1475574 h 1516722"/>
                <a:gd name="connsiteX5-25" fmla="*/ 830024 w 1516722"/>
                <a:gd name="connsiteY5-26" fmla="*/ 1513103 h 1516722"/>
                <a:gd name="connsiteX6-27" fmla="*/ 758361 w 1516722"/>
                <a:gd name="connsiteY6-28" fmla="*/ 1516722 h 1516722"/>
                <a:gd name="connsiteX7-29" fmla="*/ 0 w 1516722"/>
                <a:gd name="connsiteY7-30" fmla="*/ 758361 h 1516722"/>
                <a:gd name="connsiteX8" fmla="*/ 758361 w 1516722"/>
                <a:gd name="connsiteY8" fmla="*/ 0 h 1516722"/>
                <a:gd name="connsiteX0-31" fmla="*/ 758361 w 1516722"/>
                <a:gd name="connsiteY0-32" fmla="*/ 0 h 1516722"/>
                <a:gd name="connsiteX1-33" fmla="*/ 1516722 w 1516722"/>
                <a:gd name="connsiteY1-34" fmla="*/ 758361 h 1516722"/>
                <a:gd name="connsiteX2-35" fmla="*/ 1507189 w 1516722"/>
                <a:gd name="connsiteY2-36" fmla="*/ 826414 h 1516722"/>
                <a:gd name="connsiteX3-37" fmla="*/ 1472375 w 1516722"/>
                <a:gd name="connsiteY3-38" fmla="*/ 871054 h 1516722"/>
                <a:gd name="connsiteX4-39" fmla="*/ 867855 w 1516722"/>
                <a:gd name="connsiteY4-40" fmla="*/ 1475574 h 1516722"/>
                <a:gd name="connsiteX5-41" fmla="*/ 830024 w 1516722"/>
                <a:gd name="connsiteY5-42" fmla="*/ 1513103 h 1516722"/>
                <a:gd name="connsiteX6-43" fmla="*/ 758361 w 1516722"/>
                <a:gd name="connsiteY6-44" fmla="*/ 1516722 h 1516722"/>
                <a:gd name="connsiteX7-45" fmla="*/ 0 w 1516722"/>
                <a:gd name="connsiteY7-46" fmla="*/ 758361 h 1516722"/>
                <a:gd name="connsiteX8-47" fmla="*/ 758361 w 1516722"/>
                <a:gd name="connsiteY8-48" fmla="*/ 0 h 1516722"/>
                <a:gd name="connsiteX0-49" fmla="*/ 758361 w 1516722"/>
                <a:gd name="connsiteY0-50" fmla="*/ 0 h 1516722"/>
                <a:gd name="connsiteX1-51" fmla="*/ 1516722 w 1516722"/>
                <a:gd name="connsiteY1-52" fmla="*/ 758361 h 1516722"/>
                <a:gd name="connsiteX2-53" fmla="*/ 1507189 w 1516722"/>
                <a:gd name="connsiteY2-54" fmla="*/ 826414 h 1516722"/>
                <a:gd name="connsiteX3-55" fmla="*/ 1472375 w 1516722"/>
                <a:gd name="connsiteY3-56" fmla="*/ 871054 h 1516722"/>
                <a:gd name="connsiteX4-57" fmla="*/ 867855 w 1516722"/>
                <a:gd name="connsiteY4-58" fmla="*/ 1475574 h 1516722"/>
                <a:gd name="connsiteX5-59" fmla="*/ 830024 w 1516722"/>
                <a:gd name="connsiteY5-60" fmla="*/ 1513103 h 1516722"/>
                <a:gd name="connsiteX6-61" fmla="*/ 758361 w 1516722"/>
                <a:gd name="connsiteY6-62" fmla="*/ 1516722 h 1516722"/>
                <a:gd name="connsiteX7-63" fmla="*/ 0 w 1516722"/>
                <a:gd name="connsiteY7-64" fmla="*/ 758361 h 1516722"/>
                <a:gd name="connsiteX8-65" fmla="*/ 758361 w 1516722"/>
                <a:gd name="connsiteY8-66" fmla="*/ 0 h 1516722"/>
                <a:gd name="connsiteX0-67" fmla="*/ 758361 w 1516722"/>
                <a:gd name="connsiteY0-68" fmla="*/ 0 h 1516722"/>
                <a:gd name="connsiteX1-69" fmla="*/ 1516722 w 1516722"/>
                <a:gd name="connsiteY1-70" fmla="*/ 758361 h 1516722"/>
                <a:gd name="connsiteX2-71" fmla="*/ 1507189 w 1516722"/>
                <a:gd name="connsiteY2-72" fmla="*/ 826414 h 1516722"/>
                <a:gd name="connsiteX3-73" fmla="*/ 1472375 w 1516722"/>
                <a:gd name="connsiteY3-74" fmla="*/ 871054 h 1516722"/>
                <a:gd name="connsiteX4-75" fmla="*/ 867855 w 1516722"/>
                <a:gd name="connsiteY4-76" fmla="*/ 1475574 h 1516722"/>
                <a:gd name="connsiteX5-77" fmla="*/ 820499 w 1516722"/>
                <a:gd name="connsiteY5-78" fmla="*/ 1509293 h 1516722"/>
                <a:gd name="connsiteX6-79" fmla="*/ 758361 w 1516722"/>
                <a:gd name="connsiteY6-80" fmla="*/ 1516722 h 1516722"/>
                <a:gd name="connsiteX7-81" fmla="*/ 0 w 1516722"/>
                <a:gd name="connsiteY7-82" fmla="*/ 758361 h 1516722"/>
                <a:gd name="connsiteX8-83" fmla="*/ 758361 w 1516722"/>
                <a:gd name="connsiteY8-84" fmla="*/ 0 h 1516722"/>
                <a:gd name="connsiteX0-85" fmla="*/ 758361 w 1516722"/>
                <a:gd name="connsiteY0-86" fmla="*/ 0 h 1516722"/>
                <a:gd name="connsiteX1-87" fmla="*/ 1516722 w 1516722"/>
                <a:gd name="connsiteY1-88" fmla="*/ 758361 h 1516722"/>
                <a:gd name="connsiteX2-89" fmla="*/ 1507189 w 1516722"/>
                <a:gd name="connsiteY2-90" fmla="*/ 826414 h 1516722"/>
                <a:gd name="connsiteX3-91" fmla="*/ 1472375 w 1516722"/>
                <a:gd name="connsiteY3-92" fmla="*/ 871054 h 1516722"/>
                <a:gd name="connsiteX4-93" fmla="*/ 867855 w 1516722"/>
                <a:gd name="connsiteY4-94" fmla="*/ 1475574 h 1516722"/>
                <a:gd name="connsiteX5-95" fmla="*/ 820499 w 1516722"/>
                <a:gd name="connsiteY5-96" fmla="*/ 1509293 h 1516722"/>
                <a:gd name="connsiteX6-97" fmla="*/ 758361 w 1516722"/>
                <a:gd name="connsiteY6-98" fmla="*/ 1516722 h 1516722"/>
                <a:gd name="connsiteX7-99" fmla="*/ 0 w 1516722"/>
                <a:gd name="connsiteY7-100" fmla="*/ 758361 h 1516722"/>
                <a:gd name="connsiteX8-101" fmla="*/ 758361 w 1516722"/>
                <a:gd name="connsiteY8-102" fmla="*/ 0 h 15167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29" y="connsiteY7-30"/>
                </a:cxn>
                <a:cxn ang="0">
                  <a:pos x="connsiteX8-47" y="connsiteY8-48"/>
                </a:cxn>
              </a:cxnLst>
              <a:rect l="l" t="t" r="r" b="b"/>
              <a:pathLst>
                <a:path w="1516722" h="1516722">
                  <a:moveTo>
                    <a:pt x="758361" y="0"/>
                  </a:moveTo>
                  <a:cubicBezTo>
                    <a:pt x="1177192" y="0"/>
                    <a:pt x="1516722" y="339530"/>
                    <a:pt x="1516722" y="758361"/>
                  </a:cubicBezTo>
                  <a:cubicBezTo>
                    <a:pt x="1513544" y="781045"/>
                    <a:pt x="1519892" y="801825"/>
                    <a:pt x="1507189" y="826414"/>
                  </a:cubicBezTo>
                  <a:cubicBezTo>
                    <a:pt x="1494486" y="851003"/>
                    <a:pt x="1484615" y="859561"/>
                    <a:pt x="1472375" y="871054"/>
                  </a:cubicBezTo>
                  <a:lnTo>
                    <a:pt x="867855" y="1475574"/>
                  </a:lnTo>
                  <a:cubicBezTo>
                    <a:pt x="852070" y="1486814"/>
                    <a:pt x="838189" y="1498053"/>
                    <a:pt x="820499" y="1509293"/>
                  </a:cubicBezTo>
                  <a:cubicBezTo>
                    <a:pt x="802809" y="1520533"/>
                    <a:pt x="779074" y="1514246"/>
                    <a:pt x="758361" y="1516722"/>
                  </a:cubicBezTo>
                  <a:cubicBezTo>
                    <a:pt x="339530" y="1516722"/>
                    <a:pt x="0" y="1177192"/>
                    <a:pt x="0" y="758361"/>
                  </a:cubicBezTo>
                  <a:cubicBezTo>
                    <a:pt x="0" y="339530"/>
                    <a:pt x="339530" y="0"/>
                    <a:pt x="758361" y="0"/>
                  </a:cubicBezTo>
                  <a:close/>
                </a:path>
              </a:pathLst>
            </a:custGeom>
            <a:gradFill flip="none"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 panose="00020600040101010101" charset="-122"/>
                <a:ea typeface="OPPOSans R" panose="00020600040101010101" charset="-122"/>
                <a:cs typeface="+mn-cs"/>
              </a:endParaRPr>
            </a:p>
          </p:txBody>
        </p:sp>
        <p:sp>
          <p:nvSpPr>
            <p:cNvPr id="95" name="文本框 40">
              <a:extLst>
                <a:ext uri="{FF2B5EF4-FFF2-40B4-BE49-F238E27FC236}">
                  <a16:creationId xmlns:a16="http://schemas.microsoft.com/office/drawing/2014/main" id="{C8C1FCE3-46EF-9105-BBE7-DCC3F968B527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1773486" y="2606183"/>
              <a:ext cx="1846659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在此输入标题</a:t>
              </a:r>
            </a:p>
          </p:txBody>
        </p:sp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id="{B43FBCBF-0F8E-CBAE-D7ED-544C6E3D3897}"/>
                </a:ext>
              </a:extLst>
            </p:cNvPr>
            <p:cNvGrpSpPr/>
            <p:nvPr/>
          </p:nvGrpSpPr>
          <p:grpSpPr>
            <a:xfrm>
              <a:off x="964141" y="3461504"/>
              <a:ext cx="2583994" cy="613566"/>
              <a:chOff x="964141" y="3522464"/>
              <a:chExt cx="2583994" cy="613566"/>
            </a:xfrm>
          </p:grpSpPr>
          <p:sp>
            <p:nvSpPr>
              <p:cNvPr id="154" name="文本框 7">
                <a:extLst>
                  <a:ext uri="{FF2B5EF4-FFF2-40B4-BE49-F238E27FC236}">
                    <a16:creationId xmlns:a16="http://schemas.microsoft.com/office/drawing/2014/main" id="{FB657F35-8E73-C835-F14F-76308667E789}"/>
                  </a:ext>
                </a:extLst>
              </p:cNvPr>
              <p:cNvSpPr txBox="1"/>
              <p:nvPr>
                <p:custDataLst>
                  <p:tags r:id="rId14"/>
                </p:custDataLst>
              </p:nvPr>
            </p:nvSpPr>
            <p:spPr>
              <a:xfrm>
                <a:off x="1244135" y="3522464"/>
                <a:ext cx="2304000" cy="613566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 anchor="t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just" defTabSz="914400" rtl="0" eaLnBrk="1" fontAlgn="auto" latinLnBrk="0" hangingPunct="1">
                  <a:lnSpc>
                    <a:spcPct val="112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dk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在此输入正文，阐述与标题相关内容，若字数较多，请精简文字，或者调整字号</a:t>
                </a:r>
              </a:p>
            </p:txBody>
          </p:sp>
          <p:grpSp>
            <p:nvGrpSpPr>
              <p:cNvPr id="155" name="组合 154">
                <a:extLst>
                  <a:ext uri="{FF2B5EF4-FFF2-40B4-BE49-F238E27FC236}">
                    <a16:creationId xmlns:a16="http://schemas.microsoft.com/office/drawing/2014/main" id="{3B8035FE-F744-FF7C-D0FD-8FDC0101CE7A}"/>
                  </a:ext>
                </a:extLst>
              </p:cNvPr>
              <p:cNvGrpSpPr/>
              <p:nvPr/>
            </p:nvGrpSpPr>
            <p:grpSpPr>
              <a:xfrm>
                <a:off x="964141" y="3562175"/>
                <a:ext cx="120372" cy="120372"/>
                <a:chOff x="1220559" y="3368814"/>
                <a:chExt cx="120372" cy="120372"/>
              </a:xfrm>
            </p:grpSpPr>
            <p:sp>
              <p:nvSpPr>
                <p:cNvPr id="156" name="椭圆 155">
                  <a:extLst>
                    <a:ext uri="{FF2B5EF4-FFF2-40B4-BE49-F238E27FC236}">
                      <a16:creationId xmlns:a16="http://schemas.microsoft.com/office/drawing/2014/main" id="{181BE507-7B78-4026-F176-C154519F64F5}"/>
                    </a:ext>
                  </a:extLst>
                </p:cNvPr>
                <p:cNvSpPr/>
                <p:nvPr>
                  <p:custDataLst>
                    <p:tags r:id="rId15"/>
                  </p:custDataLst>
                </p:nvPr>
              </p:nvSpPr>
              <p:spPr>
                <a:xfrm>
                  <a:off x="1220559" y="3368814"/>
                  <a:ext cx="120372" cy="120372"/>
                </a:xfrm>
                <a:prstGeom prst="ellipse">
                  <a:avLst/>
                </a:prstGeom>
                <a:solidFill>
                  <a:schemeClr val="accent1">
                    <a:alpha val="70000"/>
                  </a:schemeClr>
                </a:solidFill>
                <a:ln w="25400">
                  <a:noFill/>
                </a:ln>
                <a:effectLst>
                  <a:softEdge rad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 panose="00020600040101010101" charset="-122"/>
                    <a:ea typeface="OPPOSans R" panose="00020600040101010101" charset="-122"/>
                    <a:cs typeface="+mn-cs"/>
                  </a:endParaRPr>
                </a:p>
              </p:txBody>
            </p:sp>
            <p:sp>
              <p:nvSpPr>
                <p:cNvPr id="157" name="椭圆 156">
                  <a:extLst>
                    <a:ext uri="{FF2B5EF4-FFF2-40B4-BE49-F238E27FC236}">
                      <a16:creationId xmlns:a16="http://schemas.microsoft.com/office/drawing/2014/main" id="{4B04DCA0-1B76-943C-8E58-05442AAA1A42}"/>
                    </a:ext>
                  </a:extLst>
                </p:cNvPr>
                <p:cNvSpPr/>
                <p:nvPr>
                  <p:custDataLst>
                    <p:tags r:id="rId16"/>
                  </p:custDataLst>
                </p:nvPr>
              </p:nvSpPr>
              <p:spPr>
                <a:xfrm>
                  <a:off x="1242277" y="3390532"/>
                  <a:ext cx="76936" cy="76936"/>
                </a:xfrm>
                <a:prstGeom prst="ellipse">
                  <a:avLst/>
                </a:prstGeom>
                <a:solidFill>
                  <a:schemeClr val="accent1"/>
                </a:solidFill>
                <a:ln w="25400">
                  <a:noFill/>
                </a:ln>
                <a:effectLst>
                  <a:softEdge rad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 panose="00020600040101010101" charset="-122"/>
                    <a:ea typeface="OPPOSans R" panose="00020600040101010101" charset="-122"/>
                    <a:cs typeface="+mn-cs"/>
                  </a:endParaRPr>
                </a:p>
              </p:txBody>
            </p:sp>
          </p:grpSp>
        </p:grpSp>
        <p:sp>
          <p:nvSpPr>
            <p:cNvPr id="98" name="iconfont-10050-4739863">
              <a:extLst>
                <a:ext uri="{FF2B5EF4-FFF2-40B4-BE49-F238E27FC236}">
                  <a16:creationId xmlns:a16="http://schemas.microsoft.com/office/drawing/2014/main" id="{BA99FAE6-BFFB-95CD-F0F9-72365C2E551A}"/>
                </a:ext>
              </a:extLst>
            </p:cNvPr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1166784" y="2634071"/>
              <a:ext cx="252000" cy="252000"/>
            </a:xfrm>
            <a:custGeom>
              <a:avLst/>
              <a:gdLst>
                <a:gd name="connsiteX0" fmla="*/ 475067 w 494117"/>
                <a:gd name="connsiteY0" fmla="*/ 303614 h 494117"/>
                <a:gd name="connsiteX1" fmla="*/ 494117 w 494117"/>
                <a:gd name="connsiteY1" fmla="*/ 322664 h 494117"/>
                <a:gd name="connsiteX2" fmla="*/ 494117 w 494117"/>
                <a:gd name="connsiteY2" fmla="*/ 456016 h 494117"/>
                <a:gd name="connsiteX3" fmla="*/ 456016 w 494117"/>
                <a:gd name="connsiteY3" fmla="*/ 494117 h 494117"/>
                <a:gd name="connsiteX4" fmla="*/ 322664 w 494117"/>
                <a:gd name="connsiteY4" fmla="*/ 494117 h 494117"/>
                <a:gd name="connsiteX5" fmla="*/ 303614 w 494117"/>
                <a:gd name="connsiteY5" fmla="*/ 475067 h 494117"/>
                <a:gd name="connsiteX6" fmla="*/ 322664 w 494117"/>
                <a:gd name="connsiteY6" fmla="*/ 456016 h 494117"/>
                <a:gd name="connsiteX7" fmla="*/ 455921 w 494117"/>
                <a:gd name="connsiteY7" fmla="*/ 456016 h 494117"/>
                <a:gd name="connsiteX8" fmla="*/ 456016 w 494117"/>
                <a:gd name="connsiteY8" fmla="*/ 455969 h 494117"/>
                <a:gd name="connsiteX9" fmla="*/ 456016 w 494117"/>
                <a:gd name="connsiteY9" fmla="*/ 322664 h 494117"/>
                <a:gd name="connsiteX10" fmla="*/ 475067 w 494117"/>
                <a:gd name="connsiteY10" fmla="*/ 303614 h 494117"/>
                <a:gd name="connsiteX11" fmla="*/ 19050 w 494117"/>
                <a:gd name="connsiteY11" fmla="*/ 303566 h 494117"/>
                <a:gd name="connsiteX12" fmla="*/ 38101 w 494117"/>
                <a:gd name="connsiteY12" fmla="*/ 322617 h 494117"/>
                <a:gd name="connsiteX13" fmla="*/ 38101 w 494117"/>
                <a:gd name="connsiteY13" fmla="*/ 455874 h 494117"/>
                <a:gd name="connsiteX14" fmla="*/ 38148 w 494117"/>
                <a:gd name="connsiteY14" fmla="*/ 455969 h 494117"/>
                <a:gd name="connsiteX15" fmla="*/ 171453 w 494117"/>
                <a:gd name="connsiteY15" fmla="*/ 455969 h 494117"/>
                <a:gd name="connsiteX16" fmla="*/ 190503 w 494117"/>
                <a:gd name="connsiteY16" fmla="*/ 475019 h 494117"/>
                <a:gd name="connsiteX17" fmla="*/ 171453 w 494117"/>
                <a:gd name="connsiteY17" fmla="*/ 494069 h 494117"/>
                <a:gd name="connsiteX18" fmla="*/ 38101 w 494117"/>
                <a:gd name="connsiteY18" fmla="*/ 494069 h 494117"/>
                <a:gd name="connsiteX19" fmla="*/ 0 w 494117"/>
                <a:gd name="connsiteY19" fmla="*/ 455969 h 494117"/>
                <a:gd name="connsiteX20" fmla="*/ 0 w 494117"/>
                <a:gd name="connsiteY20" fmla="*/ 322617 h 494117"/>
                <a:gd name="connsiteX21" fmla="*/ 19050 w 494117"/>
                <a:gd name="connsiteY21" fmla="*/ 303566 h 494117"/>
                <a:gd name="connsiteX22" fmla="*/ 115742 w 494117"/>
                <a:gd name="connsiteY22" fmla="*/ 133079 h 494117"/>
                <a:gd name="connsiteX23" fmla="*/ 128256 w 494117"/>
                <a:gd name="connsiteY23" fmla="*/ 140544 h 494117"/>
                <a:gd name="connsiteX24" fmla="*/ 198694 w 494117"/>
                <a:gd name="connsiteY24" fmla="*/ 234652 h 494117"/>
                <a:gd name="connsiteX25" fmla="*/ 198647 w 494117"/>
                <a:gd name="connsiteY25" fmla="*/ 257512 h 494117"/>
                <a:gd name="connsiteX26" fmla="*/ 126494 w 494117"/>
                <a:gd name="connsiteY26" fmla="*/ 353478 h 494117"/>
                <a:gd name="connsiteX27" fmla="*/ 111254 w 494117"/>
                <a:gd name="connsiteY27" fmla="*/ 361098 h 494117"/>
                <a:gd name="connsiteX28" fmla="*/ 99823 w 494117"/>
                <a:gd name="connsiteY28" fmla="*/ 357288 h 494117"/>
                <a:gd name="connsiteX29" fmla="*/ 95966 w 494117"/>
                <a:gd name="connsiteY29" fmla="*/ 330618 h 494117"/>
                <a:gd name="connsiteX30" fmla="*/ 159546 w 494117"/>
                <a:gd name="connsiteY30" fmla="*/ 246082 h 494117"/>
                <a:gd name="connsiteX31" fmla="*/ 97728 w 494117"/>
                <a:gd name="connsiteY31" fmla="*/ 163356 h 494117"/>
                <a:gd name="connsiteX32" fmla="*/ 101586 w 494117"/>
                <a:gd name="connsiteY32" fmla="*/ 136686 h 494117"/>
                <a:gd name="connsiteX33" fmla="*/ 115742 w 494117"/>
                <a:gd name="connsiteY33" fmla="*/ 133079 h 494117"/>
                <a:gd name="connsiteX34" fmla="*/ 314579 w 494117"/>
                <a:gd name="connsiteY34" fmla="*/ 133076 h 494117"/>
                <a:gd name="connsiteX35" fmla="*/ 327089 w 494117"/>
                <a:gd name="connsiteY35" fmla="*/ 140541 h 494117"/>
                <a:gd name="connsiteX36" fmla="*/ 397508 w 494117"/>
                <a:gd name="connsiteY36" fmla="*/ 234743 h 494117"/>
                <a:gd name="connsiteX37" fmla="*/ 397461 w 494117"/>
                <a:gd name="connsiteY37" fmla="*/ 257603 h 494117"/>
                <a:gd name="connsiteX38" fmla="*/ 325327 w 494117"/>
                <a:gd name="connsiteY38" fmla="*/ 353568 h 494117"/>
                <a:gd name="connsiteX39" fmla="*/ 309948 w 494117"/>
                <a:gd name="connsiteY39" fmla="*/ 361093 h 494117"/>
                <a:gd name="connsiteX40" fmla="*/ 298521 w 494117"/>
                <a:gd name="connsiteY40" fmla="*/ 357283 h 494117"/>
                <a:gd name="connsiteX41" fmla="*/ 294808 w 494117"/>
                <a:gd name="connsiteY41" fmla="*/ 330613 h 494117"/>
                <a:gd name="connsiteX42" fmla="*/ 358370 w 494117"/>
                <a:gd name="connsiteY42" fmla="*/ 246078 h 494117"/>
                <a:gd name="connsiteX43" fmla="*/ 296569 w 494117"/>
                <a:gd name="connsiteY43" fmla="*/ 163353 h 494117"/>
                <a:gd name="connsiteX44" fmla="*/ 300426 w 494117"/>
                <a:gd name="connsiteY44" fmla="*/ 136683 h 494117"/>
                <a:gd name="connsiteX45" fmla="*/ 314579 w 494117"/>
                <a:gd name="connsiteY45" fmla="*/ 133076 h 494117"/>
                <a:gd name="connsiteX46" fmla="*/ 213404 w 494117"/>
                <a:gd name="connsiteY46" fmla="*/ 133076 h 494117"/>
                <a:gd name="connsiteX47" fmla="*/ 225920 w 494117"/>
                <a:gd name="connsiteY47" fmla="*/ 140541 h 494117"/>
                <a:gd name="connsiteX48" fmla="*/ 296321 w 494117"/>
                <a:gd name="connsiteY48" fmla="*/ 234742 h 494117"/>
                <a:gd name="connsiteX49" fmla="*/ 296178 w 494117"/>
                <a:gd name="connsiteY49" fmla="*/ 257506 h 494117"/>
                <a:gd name="connsiteX50" fmla="*/ 224015 w 494117"/>
                <a:gd name="connsiteY50" fmla="*/ 353469 h 494117"/>
                <a:gd name="connsiteX51" fmla="*/ 208772 w 494117"/>
                <a:gd name="connsiteY51" fmla="*/ 361089 h 494117"/>
                <a:gd name="connsiteX52" fmla="*/ 197340 w 494117"/>
                <a:gd name="connsiteY52" fmla="*/ 357279 h 494117"/>
                <a:gd name="connsiteX53" fmla="*/ 193625 w 494117"/>
                <a:gd name="connsiteY53" fmla="*/ 330609 h 494117"/>
                <a:gd name="connsiteX54" fmla="*/ 257215 w 494117"/>
                <a:gd name="connsiteY54" fmla="*/ 246076 h 494117"/>
                <a:gd name="connsiteX55" fmla="*/ 195387 w 494117"/>
                <a:gd name="connsiteY55" fmla="*/ 163353 h 494117"/>
                <a:gd name="connsiteX56" fmla="*/ 199246 w 494117"/>
                <a:gd name="connsiteY56" fmla="*/ 136683 h 494117"/>
                <a:gd name="connsiteX57" fmla="*/ 213404 w 494117"/>
                <a:gd name="connsiteY57" fmla="*/ 133076 h 494117"/>
                <a:gd name="connsiteX58" fmla="*/ 322664 w 494117"/>
                <a:gd name="connsiteY58" fmla="*/ 0 h 494117"/>
                <a:gd name="connsiteX59" fmla="*/ 456016 w 494117"/>
                <a:gd name="connsiteY59" fmla="*/ 0 h 494117"/>
                <a:gd name="connsiteX60" fmla="*/ 494117 w 494117"/>
                <a:gd name="connsiteY60" fmla="*/ 38101 h 494117"/>
                <a:gd name="connsiteX61" fmla="*/ 494117 w 494117"/>
                <a:gd name="connsiteY61" fmla="*/ 171453 h 494117"/>
                <a:gd name="connsiteX62" fmla="*/ 475067 w 494117"/>
                <a:gd name="connsiteY62" fmla="*/ 190503 h 494117"/>
                <a:gd name="connsiteX63" fmla="*/ 456016 w 494117"/>
                <a:gd name="connsiteY63" fmla="*/ 171453 h 494117"/>
                <a:gd name="connsiteX64" fmla="*/ 456016 w 494117"/>
                <a:gd name="connsiteY64" fmla="*/ 38148 h 494117"/>
                <a:gd name="connsiteX65" fmla="*/ 455921 w 494117"/>
                <a:gd name="connsiteY65" fmla="*/ 38101 h 494117"/>
                <a:gd name="connsiteX66" fmla="*/ 322664 w 494117"/>
                <a:gd name="connsiteY66" fmla="*/ 38101 h 494117"/>
                <a:gd name="connsiteX67" fmla="*/ 303614 w 494117"/>
                <a:gd name="connsiteY67" fmla="*/ 19050 h 494117"/>
                <a:gd name="connsiteX68" fmla="*/ 322664 w 494117"/>
                <a:gd name="connsiteY68" fmla="*/ 0 h 494117"/>
                <a:gd name="connsiteX69" fmla="*/ 38101 w 494117"/>
                <a:gd name="connsiteY69" fmla="*/ 0 h 494117"/>
                <a:gd name="connsiteX70" fmla="*/ 171453 w 494117"/>
                <a:gd name="connsiteY70" fmla="*/ 0 h 494117"/>
                <a:gd name="connsiteX71" fmla="*/ 190503 w 494117"/>
                <a:gd name="connsiteY71" fmla="*/ 19050 h 494117"/>
                <a:gd name="connsiteX72" fmla="*/ 171453 w 494117"/>
                <a:gd name="connsiteY72" fmla="*/ 38101 h 494117"/>
                <a:gd name="connsiteX73" fmla="*/ 38148 w 494117"/>
                <a:gd name="connsiteY73" fmla="*/ 38101 h 494117"/>
                <a:gd name="connsiteX74" fmla="*/ 38101 w 494117"/>
                <a:gd name="connsiteY74" fmla="*/ 38148 h 494117"/>
                <a:gd name="connsiteX75" fmla="*/ 38101 w 494117"/>
                <a:gd name="connsiteY75" fmla="*/ 171453 h 494117"/>
                <a:gd name="connsiteX76" fmla="*/ 19050 w 494117"/>
                <a:gd name="connsiteY76" fmla="*/ 190503 h 494117"/>
                <a:gd name="connsiteX77" fmla="*/ 0 w 494117"/>
                <a:gd name="connsiteY77" fmla="*/ 171453 h 494117"/>
                <a:gd name="connsiteX78" fmla="*/ 0 w 494117"/>
                <a:gd name="connsiteY78" fmla="*/ 38101 h 494117"/>
                <a:gd name="connsiteX79" fmla="*/ 38101 w 494117"/>
                <a:gd name="connsiteY79" fmla="*/ 0 h 494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494117" h="494117">
                  <a:moveTo>
                    <a:pt x="475067" y="303614"/>
                  </a:moveTo>
                  <a:cubicBezTo>
                    <a:pt x="485592" y="303614"/>
                    <a:pt x="494117" y="312091"/>
                    <a:pt x="494117" y="322664"/>
                  </a:cubicBezTo>
                  <a:lnTo>
                    <a:pt x="494117" y="456016"/>
                  </a:lnTo>
                  <a:cubicBezTo>
                    <a:pt x="494117" y="476972"/>
                    <a:pt x="476972" y="494117"/>
                    <a:pt x="456016" y="494117"/>
                  </a:cubicBezTo>
                  <a:lnTo>
                    <a:pt x="322664" y="494117"/>
                  </a:lnTo>
                  <a:cubicBezTo>
                    <a:pt x="312092" y="494117"/>
                    <a:pt x="303614" y="485592"/>
                    <a:pt x="303614" y="475067"/>
                  </a:cubicBezTo>
                  <a:cubicBezTo>
                    <a:pt x="303614" y="464541"/>
                    <a:pt x="312092" y="456016"/>
                    <a:pt x="322664" y="456016"/>
                  </a:cubicBezTo>
                  <a:lnTo>
                    <a:pt x="455921" y="456016"/>
                  </a:lnTo>
                  <a:lnTo>
                    <a:pt x="456016" y="455969"/>
                  </a:lnTo>
                  <a:lnTo>
                    <a:pt x="456016" y="322664"/>
                  </a:lnTo>
                  <a:cubicBezTo>
                    <a:pt x="456016" y="312091"/>
                    <a:pt x="464494" y="303614"/>
                    <a:pt x="475067" y="303614"/>
                  </a:cubicBezTo>
                  <a:close/>
                  <a:moveTo>
                    <a:pt x="19050" y="303566"/>
                  </a:moveTo>
                  <a:cubicBezTo>
                    <a:pt x="29576" y="303566"/>
                    <a:pt x="38101" y="312044"/>
                    <a:pt x="38101" y="322617"/>
                  </a:cubicBezTo>
                  <a:lnTo>
                    <a:pt x="38101" y="455874"/>
                  </a:lnTo>
                  <a:cubicBezTo>
                    <a:pt x="38101" y="455969"/>
                    <a:pt x="38148" y="455969"/>
                    <a:pt x="38148" y="455969"/>
                  </a:cubicBezTo>
                  <a:lnTo>
                    <a:pt x="171453" y="455969"/>
                  </a:lnTo>
                  <a:cubicBezTo>
                    <a:pt x="181978" y="455969"/>
                    <a:pt x="190503" y="464446"/>
                    <a:pt x="190503" y="475019"/>
                  </a:cubicBezTo>
                  <a:cubicBezTo>
                    <a:pt x="190503" y="485544"/>
                    <a:pt x="181978" y="494069"/>
                    <a:pt x="171453" y="494069"/>
                  </a:cubicBezTo>
                  <a:lnTo>
                    <a:pt x="38101" y="494069"/>
                  </a:lnTo>
                  <a:cubicBezTo>
                    <a:pt x="17145" y="494069"/>
                    <a:pt x="0" y="476924"/>
                    <a:pt x="0" y="455969"/>
                  </a:cubicBezTo>
                  <a:lnTo>
                    <a:pt x="0" y="322617"/>
                  </a:lnTo>
                  <a:cubicBezTo>
                    <a:pt x="0" y="312044"/>
                    <a:pt x="8477" y="303566"/>
                    <a:pt x="19050" y="303566"/>
                  </a:cubicBezTo>
                  <a:close/>
                  <a:moveTo>
                    <a:pt x="115742" y="133079"/>
                  </a:moveTo>
                  <a:cubicBezTo>
                    <a:pt x="120565" y="133781"/>
                    <a:pt x="125113" y="136329"/>
                    <a:pt x="128256" y="140544"/>
                  </a:cubicBezTo>
                  <a:lnTo>
                    <a:pt x="198694" y="234652"/>
                  </a:lnTo>
                  <a:cubicBezTo>
                    <a:pt x="203743" y="241462"/>
                    <a:pt x="203695" y="250749"/>
                    <a:pt x="198647" y="257512"/>
                  </a:cubicBezTo>
                  <a:lnTo>
                    <a:pt x="126494" y="353478"/>
                  </a:lnTo>
                  <a:cubicBezTo>
                    <a:pt x="122731" y="358479"/>
                    <a:pt x="117016" y="361098"/>
                    <a:pt x="111254" y="361098"/>
                  </a:cubicBezTo>
                  <a:cubicBezTo>
                    <a:pt x="107253" y="361098"/>
                    <a:pt x="103253" y="359860"/>
                    <a:pt x="99823" y="357288"/>
                  </a:cubicBezTo>
                  <a:cubicBezTo>
                    <a:pt x="91346" y="351002"/>
                    <a:pt x="89679" y="339095"/>
                    <a:pt x="95966" y="330618"/>
                  </a:cubicBezTo>
                  <a:lnTo>
                    <a:pt x="159546" y="246082"/>
                  </a:lnTo>
                  <a:lnTo>
                    <a:pt x="97728" y="163356"/>
                  </a:lnTo>
                  <a:cubicBezTo>
                    <a:pt x="91441" y="154879"/>
                    <a:pt x="93156" y="142972"/>
                    <a:pt x="101586" y="136686"/>
                  </a:cubicBezTo>
                  <a:cubicBezTo>
                    <a:pt x="105824" y="133519"/>
                    <a:pt x="110920" y="132376"/>
                    <a:pt x="115742" y="133079"/>
                  </a:cubicBezTo>
                  <a:close/>
                  <a:moveTo>
                    <a:pt x="314579" y="133076"/>
                  </a:moveTo>
                  <a:cubicBezTo>
                    <a:pt x="319399" y="133778"/>
                    <a:pt x="323947" y="136326"/>
                    <a:pt x="327089" y="140541"/>
                  </a:cubicBezTo>
                  <a:lnTo>
                    <a:pt x="397508" y="234743"/>
                  </a:lnTo>
                  <a:cubicBezTo>
                    <a:pt x="402555" y="241506"/>
                    <a:pt x="402507" y="250793"/>
                    <a:pt x="397461" y="257603"/>
                  </a:cubicBezTo>
                  <a:lnTo>
                    <a:pt x="325327" y="353568"/>
                  </a:lnTo>
                  <a:cubicBezTo>
                    <a:pt x="321566" y="358569"/>
                    <a:pt x="315852" y="361188"/>
                    <a:pt x="309948" y="361093"/>
                  </a:cubicBezTo>
                  <a:cubicBezTo>
                    <a:pt x="305997" y="361093"/>
                    <a:pt x="301997" y="359855"/>
                    <a:pt x="298521" y="357283"/>
                  </a:cubicBezTo>
                  <a:cubicBezTo>
                    <a:pt x="290142" y="350996"/>
                    <a:pt x="288475" y="339042"/>
                    <a:pt x="294808" y="330613"/>
                  </a:cubicBezTo>
                  <a:lnTo>
                    <a:pt x="358370" y="246078"/>
                  </a:lnTo>
                  <a:lnTo>
                    <a:pt x="296569" y="163353"/>
                  </a:lnTo>
                  <a:cubicBezTo>
                    <a:pt x="290284" y="154876"/>
                    <a:pt x="291998" y="142970"/>
                    <a:pt x="300426" y="136683"/>
                  </a:cubicBezTo>
                  <a:cubicBezTo>
                    <a:pt x="304663" y="133516"/>
                    <a:pt x="309758" y="132373"/>
                    <a:pt x="314579" y="133076"/>
                  </a:cubicBezTo>
                  <a:close/>
                  <a:moveTo>
                    <a:pt x="213404" y="133076"/>
                  </a:moveTo>
                  <a:cubicBezTo>
                    <a:pt x="218227" y="133778"/>
                    <a:pt x="222776" y="136326"/>
                    <a:pt x="225920" y="140541"/>
                  </a:cubicBezTo>
                  <a:lnTo>
                    <a:pt x="296321" y="234742"/>
                  </a:lnTo>
                  <a:cubicBezTo>
                    <a:pt x="301370" y="241504"/>
                    <a:pt x="301370" y="250791"/>
                    <a:pt x="296178" y="257506"/>
                  </a:cubicBezTo>
                  <a:lnTo>
                    <a:pt x="224015" y="353469"/>
                  </a:lnTo>
                  <a:cubicBezTo>
                    <a:pt x="220299" y="358470"/>
                    <a:pt x="214583" y="361089"/>
                    <a:pt x="208772" y="361089"/>
                  </a:cubicBezTo>
                  <a:cubicBezTo>
                    <a:pt x="204819" y="361089"/>
                    <a:pt x="200818" y="359851"/>
                    <a:pt x="197340" y="357279"/>
                  </a:cubicBezTo>
                  <a:cubicBezTo>
                    <a:pt x="188957" y="350993"/>
                    <a:pt x="187290" y="339039"/>
                    <a:pt x="193625" y="330609"/>
                  </a:cubicBezTo>
                  <a:lnTo>
                    <a:pt x="257215" y="246076"/>
                  </a:lnTo>
                  <a:lnTo>
                    <a:pt x="195387" y="163353"/>
                  </a:lnTo>
                  <a:cubicBezTo>
                    <a:pt x="189100" y="154876"/>
                    <a:pt x="190815" y="142969"/>
                    <a:pt x="199246" y="136683"/>
                  </a:cubicBezTo>
                  <a:cubicBezTo>
                    <a:pt x="203485" y="133516"/>
                    <a:pt x="208582" y="132373"/>
                    <a:pt x="213404" y="133076"/>
                  </a:cubicBezTo>
                  <a:close/>
                  <a:moveTo>
                    <a:pt x="322664" y="0"/>
                  </a:moveTo>
                  <a:lnTo>
                    <a:pt x="456016" y="0"/>
                  </a:lnTo>
                  <a:cubicBezTo>
                    <a:pt x="476972" y="0"/>
                    <a:pt x="494117" y="17145"/>
                    <a:pt x="494117" y="38101"/>
                  </a:cubicBezTo>
                  <a:lnTo>
                    <a:pt x="494117" y="171453"/>
                  </a:lnTo>
                  <a:cubicBezTo>
                    <a:pt x="494117" y="181978"/>
                    <a:pt x="485592" y="190503"/>
                    <a:pt x="475067" y="190503"/>
                  </a:cubicBezTo>
                  <a:cubicBezTo>
                    <a:pt x="464494" y="190503"/>
                    <a:pt x="456016" y="181978"/>
                    <a:pt x="456016" y="171453"/>
                  </a:cubicBezTo>
                  <a:lnTo>
                    <a:pt x="456016" y="38148"/>
                  </a:lnTo>
                  <a:lnTo>
                    <a:pt x="455921" y="38101"/>
                  </a:lnTo>
                  <a:lnTo>
                    <a:pt x="322664" y="38101"/>
                  </a:lnTo>
                  <a:cubicBezTo>
                    <a:pt x="312092" y="38101"/>
                    <a:pt x="303614" y="29576"/>
                    <a:pt x="303614" y="19050"/>
                  </a:cubicBezTo>
                  <a:cubicBezTo>
                    <a:pt x="303614" y="8525"/>
                    <a:pt x="312092" y="0"/>
                    <a:pt x="322664" y="0"/>
                  </a:cubicBezTo>
                  <a:close/>
                  <a:moveTo>
                    <a:pt x="38101" y="0"/>
                  </a:moveTo>
                  <a:lnTo>
                    <a:pt x="171453" y="0"/>
                  </a:lnTo>
                  <a:cubicBezTo>
                    <a:pt x="181978" y="0"/>
                    <a:pt x="190503" y="8525"/>
                    <a:pt x="190503" y="19050"/>
                  </a:cubicBezTo>
                  <a:cubicBezTo>
                    <a:pt x="190503" y="29576"/>
                    <a:pt x="181978" y="38101"/>
                    <a:pt x="171453" y="38101"/>
                  </a:cubicBezTo>
                  <a:lnTo>
                    <a:pt x="38148" y="38101"/>
                  </a:lnTo>
                  <a:lnTo>
                    <a:pt x="38101" y="38148"/>
                  </a:lnTo>
                  <a:lnTo>
                    <a:pt x="38101" y="171453"/>
                  </a:lnTo>
                  <a:cubicBezTo>
                    <a:pt x="38101" y="181978"/>
                    <a:pt x="29576" y="190503"/>
                    <a:pt x="19050" y="190503"/>
                  </a:cubicBezTo>
                  <a:cubicBezTo>
                    <a:pt x="8477" y="190503"/>
                    <a:pt x="0" y="181978"/>
                    <a:pt x="0" y="171453"/>
                  </a:cubicBezTo>
                  <a:lnTo>
                    <a:pt x="0" y="38101"/>
                  </a:lnTo>
                  <a:cubicBezTo>
                    <a:pt x="0" y="17145"/>
                    <a:pt x="17145" y="0"/>
                    <a:pt x="3810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 panose="00020600040101010101" charset="-122"/>
                <a:ea typeface="OPPOSans R" panose="00020600040101010101" charset="-122"/>
                <a:cs typeface="+mn-cs"/>
              </a:endParaRPr>
            </a:p>
          </p:txBody>
        </p:sp>
        <p:sp>
          <p:nvSpPr>
            <p:cNvPr id="101" name="任意多边形: 形状 34">
              <a:extLst>
                <a:ext uri="{FF2B5EF4-FFF2-40B4-BE49-F238E27FC236}">
                  <a16:creationId xmlns:a16="http://schemas.microsoft.com/office/drawing/2014/main" id="{4FFA11A7-8576-CA72-6F24-1325A5AD3933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 rot="21596683">
              <a:off x="1326285" y="2794309"/>
              <a:ext cx="307779" cy="307779"/>
            </a:xfrm>
            <a:custGeom>
              <a:avLst/>
              <a:gdLst>
                <a:gd name="connsiteX0" fmla="*/ 1849679 w 1849679"/>
                <a:gd name="connsiteY0" fmla="*/ 0 h 1849680"/>
                <a:gd name="connsiteX1" fmla="*/ 1754378 w 1849679"/>
                <a:gd name="connsiteY1" fmla="*/ 122199 h 1849680"/>
                <a:gd name="connsiteX2" fmla="*/ 1277426 w 1849679"/>
                <a:gd name="connsiteY2" fmla="*/ 599152 h 1849680"/>
                <a:gd name="connsiteX3" fmla="*/ 1277426 w 1849679"/>
                <a:gd name="connsiteY3" fmla="*/ 599153 h 1849680"/>
                <a:gd name="connsiteX4" fmla="*/ 122199 w 1849679"/>
                <a:gd name="connsiteY4" fmla="*/ 1754378 h 1849680"/>
                <a:gd name="connsiteX5" fmla="*/ 0 w 1849679"/>
                <a:gd name="connsiteY5" fmla="*/ 1849680 h 1849680"/>
                <a:gd name="connsiteX6" fmla="*/ 206599 w 1849679"/>
                <a:gd name="connsiteY6" fmla="*/ 1408604 h 1849680"/>
                <a:gd name="connsiteX7" fmla="*/ 221276 w 1849679"/>
                <a:gd name="connsiteY7" fmla="*/ 971061 h 1849680"/>
                <a:gd name="connsiteX8" fmla="*/ 233586 w 1849679"/>
                <a:gd name="connsiteY8" fmla="*/ 911860 h 1849680"/>
                <a:gd name="connsiteX9" fmla="*/ 232380 w 1849679"/>
                <a:gd name="connsiteY9" fmla="*/ 910654 h 1849680"/>
                <a:gd name="connsiteX10" fmla="*/ 241230 w 1849679"/>
                <a:gd name="connsiteY10" fmla="*/ 875098 h 1849680"/>
                <a:gd name="connsiteX11" fmla="*/ 249154 w 1849679"/>
                <a:gd name="connsiteY11" fmla="*/ 836988 h 1849680"/>
                <a:gd name="connsiteX12" fmla="*/ 254069 w 1849679"/>
                <a:gd name="connsiteY12" fmla="*/ 823513 h 1849680"/>
                <a:gd name="connsiteX13" fmla="*/ 265106 w 1849679"/>
                <a:gd name="connsiteY13" fmla="*/ 779166 h 1849680"/>
                <a:gd name="connsiteX14" fmla="*/ 436763 w 1849679"/>
                <a:gd name="connsiteY14" fmla="*/ 488078 h 1849680"/>
                <a:gd name="connsiteX15" fmla="*/ 463106 w 1849679"/>
                <a:gd name="connsiteY15" fmla="*/ 463091 h 1849680"/>
                <a:gd name="connsiteX16" fmla="*/ 488078 w 1849679"/>
                <a:gd name="connsiteY16" fmla="*/ 436764 h 1849680"/>
                <a:gd name="connsiteX17" fmla="*/ 779166 w 1849679"/>
                <a:gd name="connsiteY17" fmla="*/ 265106 h 1849680"/>
                <a:gd name="connsiteX18" fmla="*/ 823507 w 1849679"/>
                <a:gd name="connsiteY18" fmla="*/ 254071 h 1849680"/>
                <a:gd name="connsiteX19" fmla="*/ 836987 w 1849679"/>
                <a:gd name="connsiteY19" fmla="*/ 249154 h 1849680"/>
                <a:gd name="connsiteX20" fmla="*/ 875114 w 1849679"/>
                <a:gd name="connsiteY20" fmla="*/ 241226 h 1849680"/>
                <a:gd name="connsiteX21" fmla="*/ 910654 w 1849679"/>
                <a:gd name="connsiteY21" fmla="*/ 232381 h 1849680"/>
                <a:gd name="connsiteX22" fmla="*/ 911859 w 1849679"/>
                <a:gd name="connsiteY22" fmla="*/ 233586 h 1849680"/>
                <a:gd name="connsiteX23" fmla="*/ 971060 w 1849679"/>
                <a:gd name="connsiteY23" fmla="*/ 221276 h 1849680"/>
                <a:gd name="connsiteX24" fmla="*/ 1408603 w 1849679"/>
                <a:gd name="connsiteY24" fmla="*/ 206599 h 1849680"/>
                <a:gd name="connsiteX25" fmla="*/ 1849679 w 1849679"/>
                <a:gd name="connsiteY25" fmla="*/ 0 h 1849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849679" h="1849680">
                  <a:moveTo>
                    <a:pt x="1849679" y="0"/>
                  </a:moveTo>
                  <a:cubicBezTo>
                    <a:pt x="1804744" y="67311"/>
                    <a:pt x="1787884" y="90738"/>
                    <a:pt x="1754378" y="122199"/>
                  </a:cubicBezTo>
                  <a:lnTo>
                    <a:pt x="1277426" y="599152"/>
                  </a:lnTo>
                  <a:lnTo>
                    <a:pt x="1277426" y="599153"/>
                  </a:lnTo>
                  <a:lnTo>
                    <a:pt x="122199" y="1754378"/>
                  </a:lnTo>
                  <a:cubicBezTo>
                    <a:pt x="90738" y="1787885"/>
                    <a:pt x="67311" y="1804745"/>
                    <a:pt x="0" y="1849680"/>
                  </a:cubicBezTo>
                  <a:cubicBezTo>
                    <a:pt x="104236" y="1719660"/>
                    <a:pt x="194467" y="1613607"/>
                    <a:pt x="206599" y="1408604"/>
                  </a:cubicBezTo>
                  <a:cubicBezTo>
                    <a:pt x="212666" y="1306102"/>
                    <a:pt x="195961" y="1146644"/>
                    <a:pt x="221276" y="971061"/>
                  </a:cubicBezTo>
                  <a:lnTo>
                    <a:pt x="233586" y="911860"/>
                  </a:lnTo>
                  <a:lnTo>
                    <a:pt x="232380" y="910654"/>
                  </a:lnTo>
                  <a:lnTo>
                    <a:pt x="241230" y="875098"/>
                  </a:lnTo>
                  <a:lnTo>
                    <a:pt x="249154" y="836988"/>
                  </a:lnTo>
                  <a:lnTo>
                    <a:pt x="254069" y="823513"/>
                  </a:lnTo>
                  <a:lnTo>
                    <a:pt x="265106" y="779166"/>
                  </a:lnTo>
                  <a:cubicBezTo>
                    <a:pt x="299827" y="674961"/>
                    <a:pt x="353261" y="575153"/>
                    <a:pt x="436763" y="488078"/>
                  </a:cubicBezTo>
                  <a:lnTo>
                    <a:pt x="463106" y="463091"/>
                  </a:lnTo>
                  <a:lnTo>
                    <a:pt x="488078" y="436764"/>
                  </a:lnTo>
                  <a:cubicBezTo>
                    <a:pt x="575153" y="353262"/>
                    <a:pt x="674961" y="299827"/>
                    <a:pt x="779166" y="265106"/>
                  </a:cubicBezTo>
                  <a:lnTo>
                    <a:pt x="823507" y="254071"/>
                  </a:lnTo>
                  <a:lnTo>
                    <a:pt x="836987" y="249154"/>
                  </a:lnTo>
                  <a:lnTo>
                    <a:pt x="875114" y="241226"/>
                  </a:lnTo>
                  <a:lnTo>
                    <a:pt x="910654" y="232381"/>
                  </a:lnTo>
                  <a:lnTo>
                    <a:pt x="911859" y="233586"/>
                  </a:lnTo>
                  <a:lnTo>
                    <a:pt x="971060" y="221276"/>
                  </a:lnTo>
                  <a:cubicBezTo>
                    <a:pt x="1146643" y="195960"/>
                    <a:pt x="1306101" y="212666"/>
                    <a:pt x="1408603" y="206599"/>
                  </a:cubicBezTo>
                  <a:cubicBezTo>
                    <a:pt x="1613606" y="194467"/>
                    <a:pt x="1719659" y="104236"/>
                    <a:pt x="1849679" y="0"/>
                  </a:cubicBezTo>
                  <a:close/>
                </a:path>
              </a:pathLst>
            </a:custGeom>
            <a:gradFill>
              <a:gsLst>
                <a:gs pos="18000">
                  <a:srgbClr val="D9D9D9">
                    <a:lumMod val="85000"/>
                  </a:srgbClr>
                </a:gs>
                <a:gs pos="35000">
                  <a:srgbClr val="FFFFFF"/>
                </a:gs>
                <a:gs pos="50000">
                  <a:srgbClr val="D9D9D9">
                    <a:lumMod val="85000"/>
                  </a:srgbClr>
                </a:gs>
              </a:gsLst>
              <a:lin ang="2700000" scaled="0"/>
            </a:gradFill>
            <a:ln>
              <a:noFill/>
            </a:ln>
            <a:effectLst>
              <a:outerShdw blurRad="381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 panose="00020600040101010101" charset="-122"/>
                <a:ea typeface="OPPOSans R" panose="00020600040101010101" charset="-122"/>
                <a:cs typeface="+mn-cs"/>
              </a:endParaRPr>
            </a:p>
          </p:txBody>
        </p:sp>
        <p:grpSp>
          <p:nvGrpSpPr>
            <p:cNvPr id="102" name="组合 101">
              <a:extLst>
                <a:ext uri="{FF2B5EF4-FFF2-40B4-BE49-F238E27FC236}">
                  <a16:creationId xmlns:a16="http://schemas.microsoft.com/office/drawing/2014/main" id="{1820264D-7C4E-C540-FD99-D9003E97B7FE}"/>
                </a:ext>
              </a:extLst>
            </p:cNvPr>
            <p:cNvGrpSpPr/>
            <p:nvPr/>
          </p:nvGrpSpPr>
          <p:grpSpPr>
            <a:xfrm>
              <a:off x="964141" y="4159220"/>
              <a:ext cx="2583994" cy="613566"/>
              <a:chOff x="964141" y="3522464"/>
              <a:chExt cx="2583994" cy="613566"/>
            </a:xfrm>
          </p:grpSpPr>
          <p:sp>
            <p:nvSpPr>
              <p:cNvPr id="129" name="文本框 7">
                <a:extLst>
                  <a:ext uri="{FF2B5EF4-FFF2-40B4-BE49-F238E27FC236}">
                    <a16:creationId xmlns:a16="http://schemas.microsoft.com/office/drawing/2014/main" id="{5E7FB739-400B-4814-03DF-074AA07AAD76}"/>
                  </a:ext>
                </a:extLst>
              </p:cNvPr>
              <p:cNvSpPr txBox="1"/>
              <p:nvPr>
                <p:custDataLst>
                  <p:tags r:id="rId11"/>
                </p:custDataLst>
              </p:nvPr>
            </p:nvSpPr>
            <p:spPr>
              <a:xfrm>
                <a:off x="1244135" y="3522464"/>
                <a:ext cx="2304000" cy="613566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 anchor="t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just" defTabSz="914400" rtl="0" eaLnBrk="1" fontAlgn="auto" latinLnBrk="0" hangingPunct="1">
                  <a:lnSpc>
                    <a:spcPct val="112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dk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在此输入正文，阐述与标题相关内容，若字数较多，请精简文字，或者调整字号</a:t>
                </a:r>
              </a:p>
            </p:txBody>
          </p:sp>
          <p:grpSp>
            <p:nvGrpSpPr>
              <p:cNvPr id="151" name="组合 150">
                <a:extLst>
                  <a:ext uri="{FF2B5EF4-FFF2-40B4-BE49-F238E27FC236}">
                    <a16:creationId xmlns:a16="http://schemas.microsoft.com/office/drawing/2014/main" id="{E6067D66-7946-67F8-E598-DBFA1B025410}"/>
                  </a:ext>
                </a:extLst>
              </p:cNvPr>
              <p:cNvGrpSpPr/>
              <p:nvPr/>
            </p:nvGrpSpPr>
            <p:grpSpPr>
              <a:xfrm>
                <a:off x="964141" y="3562175"/>
                <a:ext cx="120372" cy="120372"/>
                <a:chOff x="1220559" y="3368814"/>
                <a:chExt cx="120372" cy="120372"/>
              </a:xfrm>
            </p:grpSpPr>
            <p:sp>
              <p:nvSpPr>
                <p:cNvPr id="152" name="椭圆 151">
                  <a:extLst>
                    <a:ext uri="{FF2B5EF4-FFF2-40B4-BE49-F238E27FC236}">
                      <a16:creationId xmlns:a16="http://schemas.microsoft.com/office/drawing/2014/main" id="{EC9829C7-5948-3F0A-09A2-F841F7D7920B}"/>
                    </a:ext>
                  </a:extLst>
                </p:cNvPr>
                <p:cNvSpPr/>
                <p:nvPr>
                  <p:custDataLst>
                    <p:tags r:id="rId12"/>
                  </p:custDataLst>
                </p:nvPr>
              </p:nvSpPr>
              <p:spPr>
                <a:xfrm>
                  <a:off x="1220559" y="3368814"/>
                  <a:ext cx="120372" cy="120372"/>
                </a:xfrm>
                <a:prstGeom prst="ellipse">
                  <a:avLst/>
                </a:prstGeom>
                <a:solidFill>
                  <a:schemeClr val="accent1">
                    <a:alpha val="70000"/>
                  </a:schemeClr>
                </a:solidFill>
                <a:ln w="25400">
                  <a:noFill/>
                </a:ln>
                <a:effectLst>
                  <a:softEdge rad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 panose="00020600040101010101" charset="-122"/>
                    <a:ea typeface="OPPOSans R" panose="00020600040101010101" charset="-122"/>
                    <a:cs typeface="+mn-cs"/>
                  </a:endParaRPr>
                </a:p>
              </p:txBody>
            </p:sp>
            <p:sp>
              <p:nvSpPr>
                <p:cNvPr id="153" name="椭圆 152">
                  <a:extLst>
                    <a:ext uri="{FF2B5EF4-FFF2-40B4-BE49-F238E27FC236}">
                      <a16:creationId xmlns:a16="http://schemas.microsoft.com/office/drawing/2014/main" id="{58C1DC9E-39FD-874F-1640-FEA1B860FA43}"/>
                    </a:ext>
                  </a:extLst>
                </p:cNvPr>
                <p:cNvSpPr/>
                <p:nvPr>
                  <p:custDataLst>
                    <p:tags r:id="rId13"/>
                  </p:custDataLst>
                </p:nvPr>
              </p:nvSpPr>
              <p:spPr>
                <a:xfrm>
                  <a:off x="1242277" y="3390532"/>
                  <a:ext cx="76936" cy="76936"/>
                </a:xfrm>
                <a:prstGeom prst="ellipse">
                  <a:avLst/>
                </a:prstGeom>
                <a:solidFill>
                  <a:schemeClr val="accent1"/>
                </a:solidFill>
                <a:ln w="25400">
                  <a:noFill/>
                </a:ln>
                <a:effectLst>
                  <a:softEdge rad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 panose="00020600040101010101" charset="-122"/>
                    <a:ea typeface="OPPOSans R" panose="00020600040101010101" charset="-122"/>
                    <a:cs typeface="+mn-cs"/>
                  </a:endParaRPr>
                </a:p>
              </p:txBody>
            </p:sp>
          </p:grpSp>
        </p:grpSp>
        <p:grpSp>
          <p:nvGrpSpPr>
            <p:cNvPr id="103" name="组合 102">
              <a:extLst>
                <a:ext uri="{FF2B5EF4-FFF2-40B4-BE49-F238E27FC236}">
                  <a16:creationId xmlns:a16="http://schemas.microsoft.com/office/drawing/2014/main" id="{F9BDE619-652D-21C8-9236-C4D807699367}"/>
                </a:ext>
              </a:extLst>
            </p:cNvPr>
            <p:cNvGrpSpPr/>
            <p:nvPr/>
          </p:nvGrpSpPr>
          <p:grpSpPr>
            <a:xfrm>
              <a:off x="964141" y="4863586"/>
              <a:ext cx="2583994" cy="613566"/>
              <a:chOff x="964141" y="3522464"/>
              <a:chExt cx="2583994" cy="613566"/>
            </a:xfrm>
          </p:grpSpPr>
          <p:sp>
            <p:nvSpPr>
              <p:cNvPr id="104" name="文本框 7">
                <a:extLst>
                  <a:ext uri="{FF2B5EF4-FFF2-40B4-BE49-F238E27FC236}">
                    <a16:creationId xmlns:a16="http://schemas.microsoft.com/office/drawing/2014/main" id="{DED93A73-3624-403E-C263-1C8AB444B6FC}"/>
                  </a:ext>
                </a:extLst>
              </p:cNvPr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1244135" y="3522464"/>
                <a:ext cx="2304000" cy="613566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 anchor="t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just" defTabSz="914400" rtl="0" eaLnBrk="1" fontAlgn="auto" latinLnBrk="0" hangingPunct="1">
                  <a:lnSpc>
                    <a:spcPct val="112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dk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在此输入正文，阐述与标题相关内容，若字数较多，请精简文字，或者调整字号</a:t>
                </a:r>
              </a:p>
            </p:txBody>
          </p:sp>
          <p:grpSp>
            <p:nvGrpSpPr>
              <p:cNvPr id="105" name="组合 104">
                <a:extLst>
                  <a:ext uri="{FF2B5EF4-FFF2-40B4-BE49-F238E27FC236}">
                    <a16:creationId xmlns:a16="http://schemas.microsoft.com/office/drawing/2014/main" id="{58DC6734-1020-4DC5-2AF8-78BCAABC02FE}"/>
                  </a:ext>
                </a:extLst>
              </p:cNvPr>
              <p:cNvGrpSpPr/>
              <p:nvPr/>
            </p:nvGrpSpPr>
            <p:grpSpPr>
              <a:xfrm>
                <a:off x="964141" y="3562175"/>
                <a:ext cx="120372" cy="120372"/>
                <a:chOff x="1220559" y="3368814"/>
                <a:chExt cx="120372" cy="120372"/>
              </a:xfrm>
            </p:grpSpPr>
            <p:sp>
              <p:nvSpPr>
                <p:cNvPr id="106" name="椭圆 105">
                  <a:extLst>
                    <a:ext uri="{FF2B5EF4-FFF2-40B4-BE49-F238E27FC236}">
                      <a16:creationId xmlns:a16="http://schemas.microsoft.com/office/drawing/2014/main" id="{3DC64DEA-8F1C-F9BE-1321-5903FC46EE29}"/>
                    </a:ext>
                  </a:extLst>
                </p:cNvPr>
                <p:cNvSpPr/>
                <p:nvPr>
                  <p:custDataLst>
                    <p:tags r:id="rId9"/>
                  </p:custDataLst>
                </p:nvPr>
              </p:nvSpPr>
              <p:spPr>
                <a:xfrm>
                  <a:off x="1220559" y="3368814"/>
                  <a:ext cx="120372" cy="120372"/>
                </a:xfrm>
                <a:prstGeom prst="ellipse">
                  <a:avLst/>
                </a:prstGeom>
                <a:solidFill>
                  <a:schemeClr val="accent1">
                    <a:alpha val="70000"/>
                  </a:schemeClr>
                </a:solidFill>
                <a:ln w="25400">
                  <a:noFill/>
                </a:ln>
                <a:effectLst>
                  <a:softEdge rad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 panose="00020600040101010101" charset="-122"/>
                    <a:ea typeface="OPPOSans R" panose="00020600040101010101" charset="-122"/>
                    <a:cs typeface="+mn-cs"/>
                  </a:endParaRPr>
                </a:p>
              </p:txBody>
            </p:sp>
            <p:sp>
              <p:nvSpPr>
                <p:cNvPr id="107" name="椭圆 106">
                  <a:extLst>
                    <a:ext uri="{FF2B5EF4-FFF2-40B4-BE49-F238E27FC236}">
                      <a16:creationId xmlns:a16="http://schemas.microsoft.com/office/drawing/2014/main" id="{222F397F-8A7E-F591-FD55-6D38855EC304}"/>
                    </a:ext>
                  </a:extLst>
                </p:cNvPr>
                <p:cNvSpPr/>
                <p:nvPr>
                  <p:custDataLst>
                    <p:tags r:id="rId10"/>
                  </p:custDataLst>
                </p:nvPr>
              </p:nvSpPr>
              <p:spPr>
                <a:xfrm>
                  <a:off x="1242277" y="3390532"/>
                  <a:ext cx="76936" cy="76936"/>
                </a:xfrm>
                <a:prstGeom prst="ellipse">
                  <a:avLst/>
                </a:prstGeom>
                <a:solidFill>
                  <a:schemeClr val="accent1"/>
                </a:solidFill>
                <a:ln w="25400">
                  <a:noFill/>
                </a:ln>
                <a:effectLst>
                  <a:softEdge rad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 panose="00020600040101010101" charset="-122"/>
                    <a:ea typeface="OPPOSans R" panose="00020600040101010101" charset="-122"/>
                    <a:cs typeface="+mn-cs"/>
                  </a:endParaRPr>
                </a:p>
              </p:txBody>
            </p:sp>
          </p:grpSp>
        </p:grpSp>
      </p:grp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4864892" y="536257"/>
            <a:ext cx="2462213" cy="492443"/>
          </a:xfrm>
        </p:spPr>
        <p:txBody>
          <a:bodyPr/>
          <a:lstStyle/>
          <a:p>
            <a:r>
              <a:rPr lang="zh-CN" altLang="en-US" dirty="0">
                <a:solidFill>
                  <a:schemeClr val="accent1"/>
                </a:solidFill>
              </a:rPr>
              <a:t>输入你的标题</a:t>
            </a:r>
          </a:p>
        </p:txBody>
      </p:sp>
      <p:sp>
        <p:nvSpPr>
          <p:cNvPr id="39" name="任意多边形: 形状 7"/>
          <p:cNvSpPr/>
          <p:nvPr>
            <p:custDataLst>
              <p:tags r:id="rId1"/>
            </p:custDataLst>
          </p:nvPr>
        </p:nvSpPr>
        <p:spPr>
          <a:xfrm>
            <a:off x="464019" y="3403277"/>
            <a:ext cx="11227238" cy="1015350"/>
          </a:xfrm>
          <a:custGeom>
            <a:avLst/>
            <a:gdLst>
              <a:gd name="connsiteX0" fmla="*/ 3543301 w 10901045"/>
              <a:gd name="connsiteY0" fmla="*/ 279 h 1134452"/>
              <a:gd name="connsiteX1" fmla="*/ 7848600 w 10901045"/>
              <a:gd name="connsiteY1" fmla="*/ 736879 h 1134452"/>
              <a:gd name="connsiteX2" fmla="*/ 10767295 w 10901045"/>
              <a:gd name="connsiteY2" fmla="*/ 85004 h 1134452"/>
              <a:gd name="connsiteX3" fmla="*/ 10901045 w 10901045"/>
              <a:gd name="connsiteY3" fmla="*/ 42139 h 1134452"/>
              <a:gd name="connsiteX4" fmla="*/ 10901045 w 10901045"/>
              <a:gd name="connsiteY4" fmla="*/ 43808 h 1134452"/>
              <a:gd name="connsiteX5" fmla="*/ 10822831 w 10901045"/>
              <a:gd name="connsiteY5" fmla="*/ 78873 h 1134452"/>
              <a:gd name="connsiteX6" fmla="*/ 7734300 w 10901045"/>
              <a:gd name="connsiteY6" fmla="*/ 1130579 h 1134452"/>
              <a:gd name="connsiteX7" fmla="*/ 3670301 w 10901045"/>
              <a:gd name="connsiteY7" fmla="*/ 305079 h 1134452"/>
              <a:gd name="connsiteX8" fmla="*/ 7082 w 10901045"/>
              <a:gd name="connsiteY8" fmla="*/ 719280 h 1134452"/>
              <a:gd name="connsiteX9" fmla="*/ 0 w 10901045"/>
              <a:gd name="connsiteY9" fmla="*/ 720709 h 1134452"/>
              <a:gd name="connsiteX10" fmla="*/ 0 w 10901045"/>
              <a:gd name="connsiteY10" fmla="*/ 720136 h 1134452"/>
              <a:gd name="connsiteX11" fmla="*/ 108540 w 10901045"/>
              <a:gd name="connsiteY11" fmla="*/ 685260 h 1134452"/>
              <a:gd name="connsiteX12" fmla="*/ 3543301 w 10901045"/>
              <a:gd name="connsiteY12" fmla="*/ 279 h 1134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0901045" h="1134452">
                <a:moveTo>
                  <a:pt x="3543301" y="279"/>
                </a:moveTo>
                <a:cubicBezTo>
                  <a:pt x="4912783" y="-16654"/>
                  <a:pt x="6576483" y="743229"/>
                  <a:pt x="7848600" y="736879"/>
                </a:cubicBezTo>
                <a:cubicBezTo>
                  <a:pt x="8882195" y="731720"/>
                  <a:pt x="10058317" y="315745"/>
                  <a:pt x="10767295" y="85004"/>
                </a:cubicBezTo>
                <a:lnTo>
                  <a:pt x="10901045" y="42139"/>
                </a:lnTo>
                <a:lnTo>
                  <a:pt x="10901045" y="43808"/>
                </a:lnTo>
                <a:lnTo>
                  <a:pt x="10822831" y="78873"/>
                </a:lnTo>
                <a:cubicBezTo>
                  <a:pt x="10063005" y="425249"/>
                  <a:pt x="8761016" y="1075546"/>
                  <a:pt x="7734300" y="1130579"/>
                </a:cubicBezTo>
                <a:cubicBezTo>
                  <a:pt x="6470650" y="1198312"/>
                  <a:pt x="5046133" y="355879"/>
                  <a:pt x="3670301" y="305079"/>
                </a:cubicBezTo>
                <a:cubicBezTo>
                  <a:pt x="2466447" y="260629"/>
                  <a:pt x="1238283" y="473850"/>
                  <a:pt x="7082" y="719280"/>
                </a:cubicBezTo>
                <a:lnTo>
                  <a:pt x="0" y="720709"/>
                </a:lnTo>
                <a:lnTo>
                  <a:pt x="0" y="720136"/>
                </a:lnTo>
                <a:lnTo>
                  <a:pt x="108540" y="685260"/>
                </a:lnTo>
                <a:cubicBezTo>
                  <a:pt x="1222061" y="331338"/>
                  <a:pt x="2345003" y="15096"/>
                  <a:pt x="3543301" y="279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5400000" scaled="0"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 panose="00020600040101010101" charset="-122"/>
              <a:ea typeface="OPPOSans R" panose="00020600040101010101" charset="-122"/>
              <a:cs typeface="+mn-cs"/>
            </a:endParaRPr>
          </a:p>
        </p:txBody>
      </p:sp>
      <p:sp>
        <p:nvSpPr>
          <p:cNvPr id="40" name="任意多边形: 形状 6"/>
          <p:cNvSpPr/>
          <p:nvPr>
            <p:custDataLst>
              <p:tags r:id="rId2"/>
            </p:custDataLst>
          </p:nvPr>
        </p:nvSpPr>
        <p:spPr>
          <a:xfrm>
            <a:off x="737589" y="3557857"/>
            <a:ext cx="10581445" cy="696849"/>
          </a:xfrm>
          <a:custGeom>
            <a:avLst/>
            <a:gdLst>
              <a:gd name="connsiteX0" fmla="*/ 3543301 w 10901045"/>
              <a:gd name="connsiteY0" fmla="*/ 279 h 1134452"/>
              <a:gd name="connsiteX1" fmla="*/ 7848600 w 10901045"/>
              <a:gd name="connsiteY1" fmla="*/ 736879 h 1134452"/>
              <a:gd name="connsiteX2" fmla="*/ 10767295 w 10901045"/>
              <a:gd name="connsiteY2" fmla="*/ 85004 h 1134452"/>
              <a:gd name="connsiteX3" fmla="*/ 10901045 w 10901045"/>
              <a:gd name="connsiteY3" fmla="*/ 42139 h 1134452"/>
              <a:gd name="connsiteX4" fmla="*/ 10901045 w 10901045"/>
              <a:gd name="connsiteY4" fmla="*/ 43808 h 1134452"/>
              <a:gd name="connsiteX5" fmla="*/ 10822831 w 10901045"/>
              <a:gd name="connsiteY5" fmla="*/ 78873 h 1134452"/>
              <a:gd name="connsiteX6" fmla="*/ 7734300 w 10901045"/>
              <a:gd name="connsiteY6" fmla="*/ 1130579 h 1134452"/>
              <a:gd name="connsiteX7" fmla="*/ 3670301 w 10901045"/>
              <a:gd name="connsiteY7" fmla="*/ 305079 h 1134452"/>
              <a:gd name="connsiteX8" fmla="*/ 7082 w 10901045"/>
              <a:gd name="connsiteY8" fmla="*/ 719280 h 1134452"/>
              <a:gd name="connsiteX9" fmla="*/ 0 w 10901045"/>
              <a:gd name="connsiteY9" fmla="*/ 720709 h 1134452"/>
              <a:gd name="connsiteX10" fmla="*/ 0 w 10901045"/>
              <a:gd name="connsiteY10" fmla="*/ 720136 h 1134452"/>
              <a:gd name="connsiteX11" fmla="*/ 108540 w 10901045"/>
              <a:gd name="connsiteY11" fmla="*/ 685260 h 1134452"/>
              <a:gd name="connsiteX12" fmla="*/ 3543301 w 10901045"/>
              <a:gd name="connsiteY12" fmla="*/ 279 h 1134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0901045" h="1134452">
                <a:moveTo>
                  <a:pt x="3543301" y="279"/>
                </a:moveTo>
                <a:cubicBezTo>
                  <a:pt x="4912783" y="-16654"/>
                  <a:pt x="6576483" y="743229"/>
                  <a:pt x="7848600" y="736879"/>
                </a:cubicBezTo>
                <a:cubicBezTo>
                  <a:pt x="8882195" y="731720"/>
                  <a:pt x="10058317" y="315745"/>
                  <a:pt x="10767295" y="85004"/>
                </a:cubicBezTo>
                <a:lnTo>
                  <a:pt x="10901045" y="42139"/>
                </a:lnTo>
                <a:lnTo>
                  <a:pt x="10901045" y="43808"/>
                </a:lnTo>
                <a:lnTo>
                  <a:pt x="10822831" y="78873"/>
                </a:lnTo>
                <a:cubicBezTo>
                  <a:pt x="10063005" y="425249"/>
                  <a:pt x="8761016" y="1075546"/>
                  <a:pt x="7734300" y="1130579"/>
                </a:cubicBezTo>
                <a:cubicBezTo>
                  <a:pt x="6470650" y="1198312"/>
                  <a:pt x="5046133" y="355879"/>
                  <a:pt x="3670301" y="305079"/>
                </a:cubicBezTo>
                <a:cubicBezTo>
                  <a:pt x="2466447" y="260629"/>
                  <a:pt x="1238283" y="473850"/>
                  <a:pt x="7082" y="719280"/>
                </a:cubicBezTo>
                <a:lnTo>
                  <a:pt x="0" y="720709"/>
                </a:lnTo>
                <a:lnTo>
                  <a:pt x="0" y="720136"/>
                </a:lnTo>
                <a:lnTo>
                  <a:pt x="108540" y="685260"/>
                </a:lnTo>
                <a:cubicBezTo>
                  <a:pt x="1222061" y="331338"/>
                  <a:pt x="2345003" y="15096"/>
                  <a:pt x="3543301" y="279"/>
                </a:cubicBezTo>
                <a:close/>
              </a:path>
            </a:pathLst>
          </a:custGeom>
          <a:gradFill>
            <a:gsLst>
              <a:gs pos="0">
                <a:srgbClr val="FFFFFF"/>
              </a:gs>
              <a:gs pos="74000">
                <a:schemeClr val="accent1"/>
              </a:gs>
              <a:gs pos="100000">
                <a:schemeClr val="accent1"/>
              </a:gs>
            </a:gsLst>
            <a:lin ang="5400000" scaled="0"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 panose="00020600040101010101" charset="-122"/>
              <a:ea typeface="OPPOSans R" panose="00020600040101010101" charset="-122"/>
              <a:cs typeface="+mn-cs"/>
            </a:endParaRPr>
          </a:p>
        </p:txBody>
      </p:sp>
      <p:cxnSp>
        <p:nvCxnSpPr>
          <p:cNvPr id="43" name="直接连接符 42"/>
          <p:cNvCxnSpPr>
            <a:stCxn id="47" idx="4"/>
          </p:cNvCxnSpPr>
          <p:nvPr>
            <p:custDataLst>
              <p:tags r:id="rId3"/>
            </p:custDataLst>
          </p:nvPr>
        </p:nvCxnSpPr>
        <p:spPr>
          <a:xfrm>
            <a:off x="1054464" y="2586005"/>
            <a:ext cx="0" cy="1098852"/>
          </a:xfrm>
          <a:prstGeom prst="line">
            <a:avLst/>
          </a:prstGeom>
          <a:ln w="12700">
            <a:gradFill>
              <a:gsLst>
                <a:gs pos="0">
                  <a:srgbClr val="254AB9"/>
                </a:gs>
                <a:gs pos="100000">
                  <a:srgbClr val="254AB9">
                    <a:alpha val="0"/>
                  </a:srgbClr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椭圆 46"/>
          <p:cNvSpPr/>
          <p:nvPr>
            <p:custDataLst>
              <p:tags r:id="rId4"/>
            </p:custDataLst>
          </p:nvPr>
        </p:nvSpPr>
        <p:spPr>
          <a:xfrm>
            <a:off x="860790" y="2198657"/>
            <a:ext cx="387348" cy="387348"/>
          </a:xfrm>
          <a:prstGeom prst="ellipse">
            <a:avLst/>
          </a:prstGeom>
          <a:solidFill>
            <a:schemeClr val="accent1"/>
          </a:solidFill>
          <a:ln w="25400"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 panose="00020600040101010101" charset="-122"/>
              <a:ea typeface="OPPOSans R" panose="00020600040101010101" charset="-122"/>
              <a:cs typeface="+mn-cs"/>
            </a:endParaRPr>
          </a:p>
        </p:txBody>
      </p:sp>
      <p:sp>
        <p:nvSpPr>
          <p:cNvPr id="49" name="文本框 22"/>
          <p:cNvSpPr txBox="1"/>
          <p:nvPr>
            <p:custDataLst>
              <p:tags r:id="rId5"/>
            </p:custDataLst>
          </p:nvPr>
        </p:nvSpPr>
        <p:spPr>
          <a:xfrm>
            <a:off x="1392282" y="2998338"/>
            <a:ext cx="1897600" cy="4648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这里输入正文，阐述与标题相关内容</a:t>
            </a:r>
          </a:p>
        </p:txBody>
      </p:sp>
      <p:sp>
        <p:nvSpPr>
          <p:cNvPr id="50" name="文本框 23"/>
          <p:cNvSpPr txBox="1"/>
          <p:nvPr>
            <p:custDataLst>
              <p:tags r:id="rId6"/>
            </p:custDataLst>
          </p:nvPr>
        </p:nvSpPr>
        <p:spPr>
          <a:xfrm>
            <a:off x="1339382" y="2157828"/>
            <a:ext cx="859211" cy="369332"/>
          </a:xfrm>
          <a:prstGeom prst="rect">
            <a:avLst/>
          </a:prstGeom>
          <a:noFill/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20XX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1392281" y="2628426"/>
            <a:ext cx="1432588" cy="268647"/>
            <a:chOff x="1392283" y="2628426"/>
            <a:chExt cx="1393466" cy="268647"/>
          </a:xfrm>
        </p:grpSpPr>
        <p:sp>
          <p:nvSpPr>
            <p:cNvPr id="11" name="矩形: 对角圆角 10"/>
            <p:cNvSpPr/>
            <p:nvPr>
              <p:custDataLst>
                <p:tags r:id="rId27"/>
              </p:custDataLst>
            </p:nvPr>
          </p:nvSpPr>
          <p:spPr>
            <a:xfrm>
              <a:off x="1392283" y="2628426"/>
              <a:ext cx="1393466" cy="268647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R" panose="00020600040101010101" charset="-122"/>
                <a:ea typeface="OPPOSans R" panose="00020600040101010101" charset="-122"/>
                <a:cs typeface="+mn-cs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540227" y="2670416"/>
              <a:ext cx="1097578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 dirty="0">
                  <a:solidFill>
                    <a:srgbClr val="FFFFFF"/>
                  </a:solidFill>
                  <a:latin typeface="+mn-ea"/>
                </a:rPr>
                <a:t>此处输入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ea"/>
                  <a:cs typeface="+mn-cs"/>
                </a:rPr>
                <a:t>关键词</a:t>
              </a:r>
            </a:p>
          </p:txBody>
        </p:sp>
      </p:grpSp>
      <p:cxnSp>
        <p:nvCxnSpPr>
          <p:cNvPr id="41" name="直接连接符 40"/>
          <p:cNvCxnSpPr/>
          <p:nvPr>
            <p:custDataLst>
              <p:tags r:id="rId7"/>
            </p:custDataLst>
          </p:nvPr>
        </p:nvCxnSpPr>
        <p:spPr>
          <a:xfrm>
            <a:off x="2856369" y="3977867"/>
            <a:ext cx="0" cy="1231900"/>
          </a:xfrm>
          <a:prstGeom prst="line">
            <a:avLst/>
          </a:prstGeom>
          <a:ln w="12700">
            <a:gradFill>
              <a:gsLst>
                <a:gs pos="0">
                  <a:srgbClr val="254AB9"/>
                </a:gs>
                <a:gs pos="100000">
                  <a:srgbClr val="254AB9">
                    <a:alpha val="0"/>
                  </a:srgbClr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椭圆 44"/>
          <p:cNvSpPr/>
          <p:nvPr>
            <p:custDataLst>
              <p:tags r:id="rId8"/>
            </p:custDataLst>
          </p:nvPr>
        </p:nvSpPr>
        <p:spPr>
          <a:xfrm>
            <a:off x="2662695" y="5120955"/>
            <a:ext cx="387348" cy="387348"/>
          </a:xfrm>
          <a:prstGeom prst="ellipse">
            <a:avLst/>
          </a:prstGeom>
          <a:solidFill>
            <a:schemeClr val="accent1"/>
          </a:solidFill>
          <a:ln w="25400"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 panose="00020600040101010101" charset="-122"/>
              <a:ea typeface="OPPOSans R" panose="00020600040101010101" charset="-122"/>
              <a:cs typeface="+mn-cs"/>
            </a:endParaRPr>
          </a:p>
        </p:txBody>
      </p:sp>
      <p:cxnSp>
        <p:nvCxnSpPr>
          <p:cNvPr id="44" name="直接连接符 43"/>
          <p:cNvCxnSpPr/>
          <p:nvPr>
            <p:custDataLst>
              <p:tags r:id="rId9"/>
            </p:custDataLst>
          </p:nvPr>
        </p:nvCxnSpPr>
        <p:spPr>
          <a:xfrm>
            <a:off x="4661207" y="2302551"/>
            <a:ext cx="0" cy="928190"/>
          </a:xfrm>
          <a:prstGeom prst="line">
            <a:avLst/>
          </a:prstGeom>
          <a:ln w="12700">
            <a:gradFill>
              <a:gsLst>
                <a:gs pos="0">
                  <a:srgbClr val="254AB9"/>
                </a:gs>
                <a:gs pos="100000">
                  <a:srgbClr val="254AB9">
                    <a:alpha val="0"/>
                  </a:srgbClr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椭圆 47"/>
          <p:cNvSpPr/>
          <p:nvPr>
            <p:custDataLst>
              <p:tags r:id="rId10"/>
            </p:custDataLst>
          </p:nvPr>
        </p:nvSpPr>
        <p:spPr>
          <a:xfrm>
            <a:off x="4467533" y="1915203"/>
            <a:ext cx="387348" cy="387348"/>
          </a:xfrm>
          <a:prstGeom prst="ellipse">
            <a:avLst/>
          </a:prstGeom>
          <a:solidFill>
            <a:schemeClr val="accent1"/>
          </a:solidFill>
          <a:ln w="25400"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 panose="00020600040101010101" charset="-122"/>
              <a:ea typeface="OPPOSans R" panose="00020600040101010101" charset="-122"/>
              <a:cs typeface="+mn-cs"/>
            </a:endParaRPr>
          </a:p>
        </p:txBody>
      </p:sp>
      <p:cxnSp>
        <p:nvCxnSpPr>
          <p:cNvPr id="42" name="直接连接符 41"/>
          <p:cNvCxnSpPr/>
          <p:nvPr>
            <p:custDataLst>
              <p:tags r:id="rId11"/>
            </p:custDataLst>
          </p:nvPr>
        </p:nvCxnSpPr>
        <p:spPr>
          <a:xfrm>
            <a:off x="6461593" y="4304529"/>
            <a:ext cx="0" cy="1365874"/>
          </a:xfrm>
          <a:prstGeom prst="line">
            <a:avLst/>
          </a:prstGeom>
          <a:ln w="12700">
            <a:gradFill>
              <a:gsLst>
                <a:gs pos="0">
                  <a:srgbClr val="254AB9"/>
                </a:gs>
                <a:gs pos="100000">
                  <a:srgbClr val="254AB9">
                    <a:alpha val="0"/>
                  </a:srgbClr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椭圆 45"/>
          <p:cNvSpPr/>
          <p:nvPr>
            <p:custDataLst>
              <p:tags r:id="rId12"/>
            </p:custDataLst>
          </p:nvPr>
        </p:nvSpPr>
        <p:spPr>
          <a:xfrm>
            <a:off x="6267919" y="5476729"/>
            <a:ext cx="387348" cy="387348"/>
          </a:xfrm>
          <a:prstGeom prst="ellipse">
            <a:avLst/>
          </a:prstGeom>
          <a:solidFill>
            <a:schemeClr val="accent1"/>
          </a:solidFill>
          <a:ln w="25400"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 panose="00020600040101010101" charset="-122"/>
              <a:ea typeface="OPPOSans R" panose="00020600040101010101" charset="-122"/>
              <a:cs typeface="+mn-cs"/>
            </a:endParaRPr>
          </a:p>
        </p:txBody>
      </p:sp>
      <p:cxnSp>
        <p:nvCxnSpPr>
          <p:cNvPr id="57" name="直接连接符 56"/>
          <p:cNvCxnSpPr/>
          <p:nvPr>
            <p:custDataLst>
              <p:tags r:id="rId13"/>
            </p:custDataLst>
          </p:nvPr>
        </p:nvCxnSpPr>
        <p:spPr>
          <a:xfrm>
            <a:off x="8280786" y="2681734"/>
            <a:ext cx="0" cy="1003123"/>
          </a:xfrm>
          <a:prstGeom prst="line">
            <a:avLst/>
          </a:prstGeom>
          <a:ln w="12700">
            <a:gradFill>
              <a:gsLst>
                <a:gs pos="0">
                  <a:srgbClr val="254AB9"/>
                </a:gs>
                <a:gs pos="100000">
                  <a:srgbClr val="254AB9">
                    <a:alpha val="0"/>
                  </a:srgbClr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椭圆 57"/>
          <p:cNvSpPr/>
          <p:nvPr>
            <p:custDataLst>
              <p:tags r:id="rId14"/>
            </p:custDataLst>
          </p:nvPr>
        </p:nvSpPr>
        <p:spPr>
          <a:xfrm>
            <a:off x="8087112" y="2294387"/>
            <a:ext cx="387348" cy="387348"/>
          </a:xfrm>
          <a:prstGeom prst="ellipse">
            <a:avLst/>
          </a:prstGeom>
          <a:solidFill>
            <a:schemeClr val="accent1"/>
          </a:solidFill>
          <a:ln w="25400"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 panose="00020600040101010101" charset="-122"/>
              <a:ea typeface="OPPOSans R" panose="00020600040101010101" charset="-122"/>
              <a:cs typeface="+mn-cs"/>
            </a:endParaRPr>
          </a:p>
        </p:txBody>
      </p:sp>
      <p:sp>
        <p:nvSpPr>
          <p:cNvPr id="34" name="文本框 22"/>
          <p:cNvSpPr txBox="1"/>
          <p:nvPr>
            <p:custDataLst>
              <p:tags r:id="rId15"/>
            </p:custDataLst>
          </p:nvPr>
        </p:nvSpPr>
        <p:spPr>
          <a:xfrm>
            <a:off x="3142146" y="5089123"/>
            <a:ext cx="1897600" cy="4648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这里输入正文，阐述与标题相关内容</a:t>
            </a:r>
          </a:p>
        </p:txBody>
      </p:sp>
      <p:sp>
        <p:nvSpPr>
          <p:cNvPr id="35" name="文本框 23"/>
          <p:cNvSpPr txBox="1"/>
          <p:nvPr>
            <p:custDataLst>
              <p:tags r:id="rId16"/>
            </p:custDataLst>
          </p:nvPr>
        </p:nvSpPr>
        <p:spPr>
          <a:xfrm>
            <a:off x="3089246" y="4248613"/>
            <a:ext cx="859211" cy="369332"/>
          </a:xfrm>
          <a:prstGeom prst="rect">
            <a:avLst/>
          </a:prstGeom>
          <a:noFill/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20XX</a:t>
            </a:r>
          </a:p>
        </p:txBody>
      </p:sp>
      <p:grpSp>
        <p:nvGrpSpPr>
          <p:cNvPr id="37" name="组合 36"/>
          <p:cNvGrpSpPr/>
          <p:nvPr/>
        </p:nvGrpSpPr>
        <p:grpSpPr>
          <a:xfrm>
            <a:off x="3142145" y="4719211"/>
            <a:ext cx="1432588" cy="268647"/>
            <a:chOff x="1392283" y="2628426"/>
            <a:chExt cx="1393466" cy="268647"/>
          </a:xfrm>
        </p:grpSpPr>
        <p:sp>
          <p:nvSpPr>
            <p:cNvPr id="38" name="矩形: 对角圆角 37"/>
            <p:cNvSpPr/>
            <p:nvPr>
              <p:custDataLst>
                <p:tags r:id="rId26"/>
              </p:custDataLst>
            </p:nvPr>
          </p:nvSpPr>
          <p:spPr>
            <a:xfrm>
              <a:off x="1392283" y="2628426"/>
              <a:ext cx="1393466" cy="268647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R" panose="00020600040101010101" charset="-122"/>
                <a:ea typeface="OPPOSans R" panose="00020600040101010101" charset="-122"/>
                <a:cs typeface="+mn-cs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1540227" y="2670416"/>
              <a:ext cx="1097578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 dirty="0">
                  <a:solidFill>
                    <a:srgbClr val="FFFFFF"/>
                  </a:solidFill>
                  <a:latin typeface="+mn-ea"/>
                </a:rPr>
                <a:t>此处输入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ea"/>
                  <a:cs typeface="+mn-cs"/>
                </a:rPr>
                <a:t>关键词</a:t>
              </a:r>
            </a:p>
          </p:txBody>
        </p:sp>
      </p:grpSp>
      <p:sp>
        <p:nvSpPr>
          <p:cNvPr id="52" name="文本框 22"/>
          <p:cNvSpPr txBox="1"/>
          <p:nvPr>
            <p:custDataLst>
              <p:tags r:id="rId17"/>
            </p:custDataLst>
          </p:nvPr>
        </p:nvSpPr>
        <p:spPr>
          <a:xfrm>
            <a:off x="4946185" y="2765635"/>
            <a:ext cx="1897600" cy="4648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这里输入正文，阐述与标题相关内容</a:t>
            </a:r>
          </a:p>
        </p:txBody>
      </p:sp>
      <p:sp>
        <p:nvSpPr>
          <p:cNvPr id="53" name="文本框 23"/>
          <p:cNvSpPr txBox="1"/>
          <p:nvPr>
            <p:custDataLst>
              <p:tags r:id="rId18"/>
            </p:custDataLst>
          </p:nvPr>
        </p:nvSpPr>
        <p:spPr>
          <a:xfrm>
            <a:off x="4893285" y="1925125"/>
            <a:ext cx="859211" cy="369332"/>
          </a:xfrm>
          <a:prstGeom prst="rect">
            <a:avLst/>
          </a:prstGeom>
          <a:noFill/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20XX</a:t>
            </a:r>
          </a:p>
        </p:txBody>
      </p:sp>
      <p:grpSp>
        <p:nvGrpSpPr>
          <p:cNvPr id="54" name="组合 53"/>
          <p:cNvGrpSpPr/>
          <p:nvPr/>
        </p:nvGrpSpPr>
        <p:grpSpPr>
          <a:xfrm>
            <a:off x="4946184" y="2395723"/>
            <a:ext cx="1432588" cy="268647"/>
            <a:chOff x="1392283" y="2628426"/>
            <a:chExt cx="1393466" cy="268647"/>
          </a:xfrm>
        </p:grpSpPr>
        <p:sp>
          <p:nvSpPr>
            <p:cNvPr id="55" name="矩形: 对角圆角 54"/>
            <p:cNvSpPr/>
            <p:nvPr>
              <p:custDataLst>
                <p:tags r:id="rId25"/>
              </p:custDataLst>
            </p:nvPr>
          </p:nvSpPr>
          <p:spPr>
            <a:xfrm>
              <a:off x="1392283" y="2628426"/>
              <a:ext cx="1393466" cy="268647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R" panose="00020600040101010101" charset="-122"/>
                <a:ea typeface="OPPOSans R" panose="00020600040101010101" charset="-122"/>
                <a:cs typeface="+mn-cs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1540227" y="2670416"/>
              <a:ext cx="1097578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 dirty="0">
                  <a:solidFill>
                    <a:srgbClr val="FFFFFF"/>
                  </a:solidFill>
                  <a:latin typeface="+mn-ea"/>
                </a:rPr>
                <a:t>此处输入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ea"/>
                  <a:cs typeface="+mn-cs"/>
                </a:rPr>
                <a:t>关键词</a:t>
              </a:r>
            </a:p>
          </p:txBody>
        </p:sp>
      </p:grpSp>
      <p:sp>
        <p:nvSpPr>
          <p:cNvPr id="59" name="文本框 22"/>
          <p:cNvSpPr txBox="1"/>
          <p:nvPr>
            <p:custDataLst>
              <p:tags r:id="rId19"/>
            </p:custDataLst>
          </p:nvPr>
        </p:nvSpPr>
        <p:spPr>
          <a:xfrm>
            <a:off x="6746571" y="5396009"/>
            <a:ext cx="1897600" cy="4648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这里输入正文，阐述与标题相关内容</a:t>
            </a:r>
          </a:p>
        </p:txBody>
      </p:sp>
      <p:sp>
        <p:nvSpPr>
          <p:cNvPr id="60" name="文本框 23"/>
          <p:cNvSpPr txBox="1"/>
          <p:nvPr>
            <p:custDataLst>
              <p:tags r:id="rId20"/>
            </p:custDataLst>
          </p:nvPr>
        </p:nvSpPr>
        <p:spPr>
          <a:xfrm>
            <a:off x="6693671" y="4555499"/>
            <a:ext cx="859211" cy="369332"/>
          </a:xfrm>
          <a:prstGeom prst="rect">
            <a:avLst/>
          </a:prstGeom>
          <a:noFill/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20XX</a:t>
            </a:r>
          </a:p>
        </p:txBody>
      </p:sp>
      <p:grpSp>
        <p:nvGrpSpPr>
          <p:cNvPr id="61" name="组合 60"/>
          <p:cNvGrpSpPr/>
          <p:nvPr/>
        </p:nvGrpSpPr>
        <p:grpSpPr>
          <a:xfrm>
            <a:off x="6746570" y="5026097"/>
            <a:ext cx="1432588" cy="268647"/>
            <a:chOff x="1392283" y="2628426"/>
            <a:chExt cx="1393466" cy="268647"/>
          </a:xfrm>
        </p:grpSpPr>
        <p:sp>
          <p:nvSpPr>
            <p:cNvPr id="62" name="矩形: 对角圆角 61"/>
            <p:cNvSpPr/>
            <p:nvPr>
              <p:custDataLst>
                <p:tags r:id="rId24"/>
              </p:custDataLst>
            </p:nvPr>
          </p:nvSpPr>
          <p:spPr>
            <a:xfrm>
              <a:off x="1392283" y="2628426"/>
              <a:ext cx="1393466" cy="268647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R" panose="00020600040101010101" charset="-122"/>
                <a:ea typeface="OPPOSans R" panose="00020600040101010101" charset="-122"/>
                <a:cs typeface="+mn-cs"/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1540227" y="2670416"/>
              <a:ext cx="1097578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 dirty="0">
                  <a:solidFill>
                    <a:srgbClr val="FFFFFF"/>
                  </a:solidFill>
                  <a:latin typeface="+mn-ea"/>
                </a:rPr>
                <a:t>此处输入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ea"/>
                  <a:cs typeface="+mn-cs"/>
                </a:rPr>
                <a:t>关键词</a:t>
              </a:r>
            </a:p>
          </p:txBody>
        </p:sp>
      </p:grpSp>
      <p:sp>
        <p:nvSpPr>
          <p:cNvPr id="64" name="文本框 22"/>
          <p:cNvSpPr txBox="1"/>
          <p:nvPr>
            <p:custDataLst>
              <p:tags r:id="rId21"/>
            </p:custDataLst>
          </p:nvPr>
        </p:nvSpPr>
        <p:spPr>
          <a:xfrm>
            <a:off x="8565763" y="3134897"/>
            <a:ext cx="1897600" cy="4648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这里输入正文，阐述与标题相关内容</a:t>
            </a:r>
          </a:p>
        </p:txBody>
      </p:sp>
      <p:sp>
        <p:nvSpPr>
          <p:cNvPr id="69" name="文本框 23"/>
          <p:cNvSpPr txBox="1"/>
          <p:nvPr>
            <p:custDataLst>
              <p:tags r:id="rId22"/>
            </p:custDataLst>
          </p:nvPr>
        </p:nvSpPr>
        <p:spPr>
          <a:xfrm>
            <a:off x="8512863" y="2294387"/>
            <a:ext cx="859211" cy="369332"/>
          </a:xfrm>
          <a:prstGeom prst="rect">
            <a:avLst/>
          </a:prstGeom>
          <a:noFill/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20XX</a:t>
            </a:r>
          </a:p>
        </p:txBody>
      </p:sp>
      <p:grpSp>
        <p:nvGrpSpPr>
          <p:cNvPr id="74" name="组合 73"/>
          <p:cNvGrpSpPr/>
          <p:nvPr/>
        </p:nvGrpSpPr>
        <p:grpSpPr>
          <a:xfrm>
            <a:off x="8565762" y="2764985"/>
            <a:ext cx="1432588" cy="268647"/>
            <a:chOff x="1392283" y="2628426"/>
            <a:chExt cx="1393466" cy="268647"/>
          </a:xfrm>
        </p:grpSpPr>
        <p:sp>
          <p:nvSpPr>
            <p:cNvPr id="75" name="矩形: 对角圆角 74"/>
            <p:cNvSpPr/>
            <p:nvPr>
              <p:custDataLst>
                <p:tags r:id="rId23"/>
              </p:custDataLst>
            </p:nvPr>
          </p:nvSpPr>
          <p:spPr>
            <a:xfrm>
              <a:off x="1392283" y="2628426"/>
              <a:ext cx="1393466" cy="268647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R" panose="00020600040101010101" charset="-122"/>
                <a:ea typeface="OPPOSans R" panose="00020600040101010101" charset="-122"/>
                <a:cs typeface="+mn-cs"/>
              </a:endParaRPr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1540227" y="2670416"/>
              <a:ext cx="1097578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 dirty="0">
                  <a:solidFill>
                    <a:srgbClr val="FFFFFF"/>
                  </a:solidFill>
                  <a:latin typeface="+mn-ea"/>
                </a:rPr>
                <a:t>此处输入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ea"/>
                  <a:cs typeface="+mn-cs"/>
                </a:rPr>
                <a:t>关键词</a:t>
              </a: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76799" y="536257"/>
            <a:ext cx="2438400" cy="492125"/>
          </a:xfrm>
        </p:spPr>
        <p:txBody>
          <a:bodyPr/>
          <a:lstStyle/>
          <a:p>
            <a:r>
              <a:rPr lang="zh-CN" altLang="en-US">
                <a:solidFill>
                  <a:schemeClr val="accent1"/>
                </a:solidFill>
              </a:rPr>
              <a:t>输入你的标题</a:t>
            </a:r>
          </a:p>
        </p:txBody>
      </p:sp>
      <p:sp>
        <p:nvSpPr>
          <p:cNvPr id="3" name="矩形: 圆角 2"/>
          <p:cNvSpPr/>
          <p:nvPr>
            <p:custDataLst>
              <p:tags r:id="rId2"/>
            </p:custDataLst>
          </p:nvPr>
        </p:nvSpPr>
        <p:spPr>
          <a:xfrm>
            <a:off x="715633" y="1735902"/>
            <a:ext cx="10765172" cy="504000"/>
          </a:xfrm>
          <a:prstGeom prst="round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 panose="00020600040101010101" charset="-122"/>
              <a:ea typeface="OPPOSans R" panose="00020600040101010101" charset="-122"/>
              <a:cs typeface="+mn-cs"/>
            </a:endParaRPr>
          </a:p>
        </p:txBody>
      </p:sp>
      <p:sp>
        <p:nvSpPr>
          <p:cNvPr id="4" name="矩形: 圆角 3"/>
          <p:cNvSpPr/>
          <p:nvPr>
            <p:custDataLst>
              <p:tags r:id="rId3"/>
            </p:custDataLst>
          </p:nvPr>
        </p:nvSpPr>
        <p:spPr>
          <a:xfrm>
            <a:off x="715633" y="1735903"/>
            <a:ext cx="10765171" cy="4012920"/>
          </a:xfrm>
          <a:prstGeom prst="roundRect">
            <a:avLst>
              <a:gd name="adj" fmla="val 1583"/>
            </a:avLst>
          </a:prstGeom>
          <a:noFill/>
          <a:ln w="12700" cap="flat" cmpd="sng" algn="ctr">
            <a:solidFill>
              <a:schemeClr val="accent1"/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 panose="00020600040101010101" charset="-122"/>
              <a:ea typeface="OPPOSans R" panose="00020600040101010101" charset="-122"/>
              <a:cs typeface="+mn-cs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2006528"/>
              </p:ext>
            </p:extLst>
          </p:nvPr>
        </p:nvGraphicFramePr>
        <p:xfrm>
          <a:off x="715633" y="1727665"/>
          <a:ext cx="10765167" cy="40129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086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931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54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204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04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2049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2049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2049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2049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2049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2049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2049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2049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2049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20490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20490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20490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20490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20490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</a:tblGrid>
              <a:tr h="216000">
                <a:tc rowSpan="2"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529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0995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6525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054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7584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3050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18579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4109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indent="0" algn="ctr">
                        <a:buNone/>
                      </a:pPr>
                      <a:r>
                        <a:rPr lang="zh-CN" sz="1200" b="0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编号</a:t>
                      </a:r>
                      <a:endParaRPr lang="zh-CN" altLang="en-US" sz="1200" b="0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 marL="12700" marR="12700" marT="127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529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0995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6525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054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7584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3050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18579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4109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indent="0" algn="ctr">
                        <a:buNone/>
                      </a:pPr>
                      <a:r>
                        <a:rPr lang="zh-CN" sz="1200" b="0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关键任务</a:t>
                      </a:r>
                      <a:endParaRPr lang="zh-CN" altLang="en-US" sz="1200" b="0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 marL="12700" marR="12700" marT="1270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529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0995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6525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054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7584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3050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18579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4109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indent="0" algn="ctr">
                        <a:buNone/>
                      </a:pPr>
                      <a:r>
                        <a:rPr lang="zh-CN" sz="1200" b="0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预计工期（天）</a:t>
                      </a:r>
                      <a:endParaRPr lang="zh-CN" altLang="en-US" sz="1200" b="0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 marL="12700" marR="12700" marT="1270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CN" sz="1050" b="0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20XX.XX</a:t>
                      </a:r>
                      <a:endParaRPr lang="zh-CN" altLang="en-US" sz="1050" b="0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CN" sz="1050" b="0" kern="1200" dirty="0">
                          <a:solidFill>
                            <a:schemeClr val="bg1"/>
                          </a:solidFill>
                          <a:latin typeface="+mj-ea"/>
                          <a:ea typeface="+mn-ea"/>
                          <a:cs typeface="+mn-cs"/>
                        </a:rPr>
                        <a:t>20XX.XX</a:t>
                      </a:r>
                      <a:endParaRPr lang="zh-CN" altLang="en-US" sz="1050" b="0" kern="1200" dirty="0">
                        <a:solidFill>
                          <a:schemeClr val="bg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CN" sz="1050" b="0" kern="1200" dirty="0">
                          <a:solidFill>
                            <a:schemeClr val="bg1"/>
                          </a:solidFill>
                          <a:latin typeface="+mj-ea"/>
                          <a:ea typeface="+mn-ea"/>
                          <a:cs typeface="+mn-cs"/>
                        </a:rPr>
                        <a:t>20XX.XX</a:t>
                      </a:r>
                      <a:endParaRPr lang="zh-CN" altLang="en-US" sz="1050" b="0" kern="1200" dirty="0">
                        <a:solidFill>
                          <a:schemeClr val="bg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CN" sz="1050" b="0" kern="1200" dirty="0">
                          <a:solidFill>
                            <a:schemeClr val="bg1"/>
                          </a:solidFill>
                          <a:latin typeface="+mj-ea"/>
                          <a:ea typeface="+mn-ea"/>
                          <a:cs typeface="+mn-cs"/>
                        </a:rPr>
                        <a:t>20XX.XX</a:t>
                      </a:r>
                      <a:endParaRPr lang="zh-CN" altLang="en-US" sz="1050" b="0" kern="1200" dirty="0">
                        <a:solidFill>
                          <a:schemeClr val="bg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12700" marR="12700" marT="127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12700" marR="12700" marT="127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12700" marR="12700" marT="127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50" b="0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W1</a:t>
                      </a:r>
                      <a:endParaRPr lang="zh-CN" altLang="en-US" sz="1050" b="0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b="0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W2</a:t>
                      </a:r>
                      <a:endParaRPr lang="zh-CN" altLang="en-US" sz="1050" b="0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b="0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W3</a:t>
                      </a:r>
                      <a:endParaRPr lang="zh-CN" altLang="en-US" sz="1050" b="0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b="0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W4</a:t>
                      </a:r>
                      <a:endParaRPr lang="zh-CN" altLang="en-US" sz="1050" b="0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50" b="0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W1</a:t>
                      </a:r>
                      <a:endParaRPr lang="zh-CN" altLang="en-US" sz="1050" b="0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b="0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W2</a:t>
                      </a:r>
                      <a:endParaRPr lang="zh-CN" altLang="en-US" sz="1050" b="0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b="0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W3</a:t>
                      </a:r>
                      <a:endParaRPr lang="zh-CN" altLang="en-US" sz="1050" b="0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b="0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W4</a:t>
                      </a:r>
                      <a:endParaRPr lang="zh-CN" altLang="en-US" sz="1050" b="0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50" b="0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W1</a:t>
                      </a:r>
                      <a:endParaRPr lang="zh-CN" altLang="en-US" sz="1050" b="0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b="0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W2</a:t>
                      </a:r>
                      <a:endParaRPr lang="zh-CN" altLang="en-US" sz="1050" b="0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b="0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W3</a:t>
                      </a:r>
                      <a:endParaRPr lang="zh-CN" altLang="en-US" sz="1050" b="0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b="0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W4</a:t>
                      </a:r>
                      <a:endParaRPr lang="zh-CN" altLang="en-US" sz="1050" b="0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50" b="0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W1</a:t>
                      </a:r>
                      <a:endParaRPr lang="zh-CN" altLang="en-US" sz="1050" b="0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b="0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W2</a:t>
                      </a:r>
                      <a:endParaRPr lang="zh-CN" altLang="en-US" sz="1050" b="0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b="0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W3</a:t>
                      </a:r>
                      <a:endParaRPr lang="zh-CN" altLang="en-US" sz="1050" b="0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b="0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W4</a:t>
                      </a:r>
                      <a:endParaRPr lang="zh-CN" altLang="en-US" sz="1050" b="0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0000"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529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0995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6525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054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7584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3050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18579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4109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indent="0" algn="ctr">
                        <a:buNone/>
                      </a:pPr>
                      <a:r>
                        <a:rPr lang="en-US" sz="1200" b="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</a:rPr>
                        <a:t>1</a:t>
                      </a:r>
                      <a:endParaRPr lang="en-US" altLang="en-US" sz="1200" b="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 marL="12700" marR="12700" marT="127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529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0995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6525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054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7584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3050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18579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4109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144145" indent="0" algn="l">
                        <a:buNone/>
                      </a:pPr>
                      <a:r>
                        <a:rPr lang="zh-CN" altLang="en-US" sz="1200" b="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</a:rPr>
                        <a:t>在次输入关键任务标题</a:t>
                      </a:r>
                    </a:p>
                  </a:txBody>
                  <a:tcPr marL="12700" marR="12700" marT="127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529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0995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6525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054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7584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3050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18579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4109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indent="0" algn="ctr">
                        <a:buNone/>
                      </a:pPr>
                      <a:r>
                        <a:rPr lang="en-US" sz="1200" b="0" dirty="0">
                          <a:solidFill>
                            <a:schemeClr val="accent1"/>
                          </a:solidFill>
                          <a:latin typeface="OPPOSans R" panose="00020600040101010101" charset="-122"/>
                        </a:rPr>
                        <a:t>1</a:t>
                      </a:r>
                      <a:endParaRPr lang="en-US" altLang="en-US" sz="1200" b="0" dirty="0">
                        <a:solidFill>
                          <a:schemeClr val="accent1"/>
                        </a:solidFill>
                        <a:latin typeface="OPPOSans R" panose="00020600040101010101" charset="-122"/>
                      </a:endParaRPr>
                    </a:p>
                  </a:txBody>
                  <a:tcPr marL="12700" marR="12700" marT="127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0000"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529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0995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6525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054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7584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3050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18579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4109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indent="0" algn="ctr">
                        <a:buNone/>
                      </a:pPr>
                      <a:r>
                        <a:rPr lang="en-US" sz="1200" b="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</a:rPr>
                        <a:t>2</a:t>
                      </a:r>
                      <a:endParaRPr lang="en-US" altLang="en-US" sz="1200" b="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 marL="12700" marR="12700" marT="127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529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0995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6525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054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7584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3050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18579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4109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144145" marR="0" lvl="0" indent="0" algn="l" defTabSz="7429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在次输入关键任务标题</a:t>
                      </a:r>
                    </a:p>
                  </a:txBody>
                  <a:tcPr marL="12700" marR="12700" marT="127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529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0995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6525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054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7584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3050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18579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4109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indent="0" algn="ctr">
                        <a:buNone/>
                      </a:pPr>
                      <a:r>
                        <a:rPr lang="en-US" sz="1200" b="0" dirty="0">
                          <a:solidFill>
                            <a:schemeClr val="accent1"/>
                          </a:solidFill>
                          <a:latin typeface="OPPOSans R" panose="00020600040101010101" charset="-122"/>
                        </a:rPr>
                        <a:t>20</a:t>
                      </a:r>
                      <a:endParaRPr lang="en-US" altLang="en-US" sz="1200" b="0" dirty="0">
                        <a:solidFill>
                          <a:schemeClr val="accent1"/>
                        </a:solidFill>
                        <a:latin typeface="OPPOSans R" panose="00020600040101010101" charset="-122"/>
                      </a:endParaRPr>
                    </a:p>
                  </a:txBody>
                  <a:tcPr marL="12700" marR="12700" marT="127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0000"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529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0995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6525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054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7584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3050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18579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4109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indent="0" algn="ctr">
                        <a:buNone/>
                      </a:pPr>
                      <a:r>
                        <a:rPr lang="en-US" sz="1200" b="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</a:rPr>
                        <a:t>3</a:t>
                      </a:r>
                      <a:endParaRPr lang="en-US" altLang="en-US" sz="1200" b="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 marL="12700" marR="12700" marT="127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529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0995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6525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054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7584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3050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18579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4109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144145" marR="0" lvl="0" indent="0" algn="l" defTabSz="7429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在次输入关键任务标题</a:t>
                      </a:r>
                    </a:p>
                  </a:txBody>
                  <a:tcPr marL="12700" marR="12700" marT="127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529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0995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6525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054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7584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3050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18579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4109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indent="0" algn="ctr">
                        <a:buNone/>
                      </a:pPr>
                      <a:r>
                        <a:rPr lang="en-US" sz="1200" b="0" dirty="0">
                          <a:solidFill>
                            <a:schemeClr val="accent1"/>
                          </a:solidFill>
                          <a:latin typeface="OPPOSans R" panose="00020600040101010101" charset="-122"/>
                        </a:rPr>
                        <a:t>4</a:t>
                      </a:r>
                      <a:endParaRPr lang="en-US" altLang="en-US" sz="1200" b="0" dirty="0">
                        <a:solidFill>
                          <a:schemeClr val="accent1"/>
                        </a:solidFill>
                        <a:latin typeface="OPPOSans R" panose="00020600040101010101" charset="-122"/>
                      </a:endParaRPr>
                    </a:p>
                  </a:txBody>
                  <a:tcPr marL="12700" marR="12700" marT="127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0000"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529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0995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6525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054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7584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3050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18579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4109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indent="0" algn="ctr">
                        <a:buNone/>
                      </a:pPr>
                      <a:r>
                        <a:rPr lang="en-US" sz="1200" b="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</a:rPr>
                        <a:t>6</a:t>
                      </a:r>
                      <a:endParaRPr lang="en-US" altLang="en-US" sz="1200" b="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 marL="12700" marR="12700" marT="127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529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0995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6525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054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7584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3050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18579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4109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144145" marR="0" lvl="0" indent="0" algn="l" defTabSz="7429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在次输入关键任务标题</a:t>
                      </a:r>
                    </a:p>
                  </a:txBody>
                  <a:tcPr marL="12700" marR="12700" marT="127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529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0995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6525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054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7584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3050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18579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4109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indent="0" algn="ctr">
                        <a:buNone/>
                      </a:pPr>
                      <a:r>
                        <a:rPr lang="en-US" sz="1200" b="0" dirty="0">
                          <a:solidFill>
                            <a:schemeClr val="accent1"/>
                          </a:solidFill>
                          <a:latin typeface="OPPOSans R" panose="00020600040101010101" charset="-122"/>
                        </a:rPr>
                        <a:t>1</a:t>
                      </a:r>
                      <a:endParaRPr lang="en-US" altLang="en-US" sz="1200" b="0" dirty="0">
                        <a:solidFill>
                          <a:schemeClr val="accent1"/>
                        </a:solidFill>
                        <a:latin typeface="OPPOSans R" panose="00020600040101010101" charset="-122"/>
                      </a:endParaRPr>
                    </a:p>
                  </a:txBody>
                  <a:tcPr marL="12700" marR="12700" marT="127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0000"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529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0995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6525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054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7584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3050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18579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4109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indent="0" algn="ctr">
                        <a:buNone/>
                      </a:pPr>
                      <a:r>
                        <a:rPr lang="en-US" sz="1200" b="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</a:rPr>
                        <a:t>7</a:t>
                      </a:r>
                      <a:endParaRPr lang="en-US" altLang="en-US" sz="1200" b="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 marL="12700" marR="12700" marT="127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529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0995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6525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054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7584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3050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18579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4109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144145" marR="0" lvl="0" indent="0" algn="l" defTabSz="7429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在次输入关键任务标题</a:t>
                      </a:r>
                    </a:p>
                  </a:txBody>
                  <a:tcPr marL="12700" marR="12700" marT="127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529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0995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6525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054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7584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3050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18579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4109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indent="0" algn="ctr">
                        <a:buNone/>
                      </a:pPr>
                      <a:r>
                        <a:rPr lang="en-US" sz="1200" b="0" dirty="0">
                          <a:solidFill>
                            <a:schemeClr val="accent1"/>
                          </a:solidFill>
                          <a:latin typeface="OPPOSans R" panose="00020600040101010101" charset="-122"/>
                        </a:rPr>
                        <a:t>2</a:t>
                      </a:r>
                      <a:endParaRPr lang="en-US" altLang="en-US" sz="1200" b="0" dirty="0">
                        <a:solidFill>
                          <a:schemeClr val="accent1"/>
                        </a:solidFill>
                        <a:latin typeface="OPPOSans R" panose="00020600040101010101" charset="-122"/>
                      </a:endParaRPr>
                    </a:p>
                  </a:txBody>
                  <a:tcPr marL="12700" marR="12700" marT="127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05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0000"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529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0995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6525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054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7584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3050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18579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4109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indent="0" algn="ctr">
                        <a:buNone/>
                      </a:pPr>
                      <a:r>
                        <a:rPr lang="en-US" sz="1200" b="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</a:rPr>
                        <a:t>8</a:t>
                      </a:r>
                      <a:endParaRPr lang="en-US" altLang="en-US" sz="1200" b="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 marL="12700" marR="12700" marT="127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529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0995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6525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054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7584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3050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18579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4109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144145" marR="0" lvl="0" indent="0" algn="l" defTabSz="7429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在次输入关键任务标题</a:t>
                      </a:r>
                    </a:p>
                  </a:txBody>
                  <a:tcPr marL="12700" marR="12700" marT="127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529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0995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6525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054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7584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3050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18579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4109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indent="0" algn="ctr">
                        <a:buNone/>
                      </a:pPr>
                      <a:r>
                        <a:rPr lang="en-US" sz="1200" b="0" dirty="0">
                          <a:solidFill>
                            <a:schemeClr val="accent1"/>
                          </a:solidFill>
                          <a:latin typeface="OPPOSans R" panose="00020600040101010101" charset="-122"/>
                        </a:rPr>
                        <a:t>14</a:t>
                      </a:r>
                      <a:endParaRPr lang="en-US" altLang="en-US" sz="1200" b="0" dirty="0">
                        <a:solidFill>
                          <a:schemeClr val="accent1"/>
                        </a:solidFill>
                        <a:latin typeface="OPPOSans R" panose="00020600040101010101" charset="-122"/>
                      </a:endParaRPr>
                    </a:p>
                  </a:txBody>
                  <a:tcPr marL="12700" marR="12700" marT="127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05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0000"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529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0995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6525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054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7584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3050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18579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4109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indent="0" algn="ctr">
                        <a:buNone/>
                      </a:pPr>
                      <a:r>
                        <a:rPr lang="en-US" sz="1200" b="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</a:rPr>
                        <a:t>9</a:t>
                      </a:r>
                      <a:endParaRPr lang="en-US" altLang="en-US" sz="1200" b="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 marL="12700" marR="12700" marT="127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529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0995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6525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054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7584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3050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18579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4109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144145" marR="0" lvl="0" indent="0" algn="l" defTabSz="7429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在次输入关键任务标题</a:t>
                      </a:r>
                    </a:p>
                  </a:txBody>
                  <a:tcPr marL="12700" marR="12700" marT="127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529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0995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6525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054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7584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3050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18579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4109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indent="0" algn="ctr">
                        <a:buNone/>
                      </a:pPr>
                      <a:r>
                        <a:rPr lang="en-US" sz="1200" b="0" dirty="0">
                          <a:solidFill>
                            <a:schemeClr val="accent1"/>
                          </a:solidFill>
                          <a:latin typeface="OPPOSans R" panose="00020600040101010101" charset="-122"/>
                        </a:rPr>
                        <a:t>12</a:t>
                      </a:r>
                      <a:endParaRPr lang="en-US" altLang="en-US" sz="1200" b="0" dirty="0">
                        <a:solidFill>
                          <a:schemeClr val="accent1"/>
                        </a:solidFill>
                        <a:latin typeface="OPPOSans R" panose="00020600040101010101" charset="-122"/>
                      </a:endParaRPr>
                    </a:p>
                  </a:txBody>
                  <a:tcPr marL="12700" marR="12700" marT="127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05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0000"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529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0995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6525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054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7584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3050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18579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4109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indent="0" algn="ctr">
                        <a:buNone/>
                      </a:pPr>
                      <a:r>
                        <a:rPr lang="en-US" sz="1200" b="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</a:rPr>
                        <a:t>10</a:t>
                      </a:r>
                      <a:endParaRPr lang="en-US" altLang="en-US" sz="1200" b="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 marL="12700" marR="12700" marT="127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529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0995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6525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054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7584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3050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18579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4109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144145" marR="0" lvl="0" indent="0" algn="l" defTabSz="7429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在次输入关键任务标题</a:t>
                      </a:r>
                    </a:p>
                  </a:txBody>
                  <a:tcPr marL="12700" marR="12700" marT="127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529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0995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6525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054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7584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3050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18579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4109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indent="0" algn="ctr">
                        <a:buNone/>
                      </a:pPr>
                      <a:r>
                        <a:rPr lang="en-US" sz="1200" b="0" dirty="0">
                          <a:solidFill>
                            <a:schemeClr val="accent1"/>
                          </a:solidFill>
                          <a:latin typeface="OPPOSans R" panose="00020600040101010101" charset="-122"/>
                        </a:rPr>
                        <a:t>33</a:t>
                      </a:r>
                      <a:endParaRPr lang="en-US" altLang="en-US" sz="1200" b="0" dirty="0">
                        <a:solidFill>
                          <a:schemeClr val="accent1"/>
                        </a:solidFill>
                        <a:latin typeface="OPPOSans R" panose="00020600040101010101" charset="-122"/>
                      </a:endParaRPr>
                    </a:p>
                  </a:txBody>
                  <a:tcPr marL="12700" marR="12700" marT="127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05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0000"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529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0995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6525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054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7584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3050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18579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4109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indent="0" algn="ctr">
                        <a:buNone/>
                      </a:pPr>
                      <a:r>
                        <a:rPr lang="en-US" sz="1200" b="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</a:rPr>
                        <a:t>11</a:t>
                      </a:r>
                      <a:endParaRPr lang="en-US" altLang="en-US" sz="1200" b="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 marL="12700" marR="12700" marT="127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529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0995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6525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054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7584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3050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18579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4109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144145" marR="0" lvl="0" indent="0" algn="l" defTabSz="7429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在次输入关键任务标题</a:t>
                      </a:r>
                    </a:p>
                  </a:txBody>
                  <a:tcPr marL="12700" marR="12700" marT="127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529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0995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6525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054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7584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3050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18579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4109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indent="0" algn="ctr">
                        <a:buNone/>
                      </a:pPr>
                      <a:r>
                        <a:rPr lang="en-US" sz="1200" b="0" dirty="0">
                          <a:solidFill>
                            <a:schemeClr val="accent1"/>
                          </a:solidFill>
                          <a:latin typeface="OPPOSans R" panose="00020600040101010101" charset="-122"/>
                        </a:rPr>
                        <a:t>25</a:t>
                      </a:r>
                      <a:endParaRPr lang="en-US" altLang="en-US" sz="1200" b="0" dirty="0">
                        <a:solidFill>
                          <a:schemeClr val="accent1"/>
                        </a:solidFill>
                        <a:latin typeface="OPPOSans R" panose="00020600040101010101" charset="-122"/>
                      </a:endParaRPr>
                    </a:p>
                  </a:txBody>
                  <a:tcPr marL="12700" marR="12700" marT="127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05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0000"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529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0995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6525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054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7584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3050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18579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4109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indent="0" algn="ctr">
                        <a:buNone/>
                      </a:pPr>
                      <a:r>
                        <a:rPr lang="en-US" sz="1200" b="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</a:rPr>
                        <a:t>12</a:t>
                      </a:r>
                      <a:endParaRPr lang="en-US" altLang="en-US" sz="1200" b="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 marL="12700" marR="12700" marT="127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529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0995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6525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054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7584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3050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18579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4109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144145" marR="0" lvl="0" indent="0" algn="l" defTabSz="7429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在次输入关键任务标题</a:t>
                      </a:r>
                      <a:endParaRPr kumimoji="0" lang="zh-CN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2700" marR="12700" marT="127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529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0995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6525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054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7584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3050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18579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4109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indent="0" algn="ctr">
                        <a:buNone/>
                      </a:pPr>
                      <a:r>
                        <a:rPr lang="en-US" sz="1200" b="0" dirty="0">
                          <a:solidFill>
                            <a:schemeClr val="accent1"/>
                          </a:solidFill>
                          <a:latin typeface="OPPOSans R" panose="00020600040101010101" charset="-122"/>
                        </a:rPr>
                        <a:t>25</a:t>
                      </a:r>
                      <a:endParaRPr lang="en-US" altLang="en-US" sz="1200" b="0" dirty="0">
                        <a:solidFill>
                          <a:schemeClr val="accent1"/>
                        </a:solidFill>
                        <a:latin typeface="OPPOSans R" panose="00020600040101010101" charset="-122"/>
                      </a:endParaRPr>
                    </a:p>
                  </a:txBody>
                  <a:tcPr marL="12700" marR="12700" marT="127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05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0000"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529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0995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6525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054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7584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3050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18579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4109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indent="0" algn="ctr">
                        <a:buNone/>
                      </a:pPr>
                      <a:r>
                        <a:rPr lang="en-US" sz="1200" b="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</a:rPr>
                        <a:t>13</a:t>
                      </a:r>
                      <a:endParaRPr lang="en-US" altLang="en-US" sz="1200" b="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 marL="12700" marR="12700" marT="127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529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0995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6525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054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7584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3050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18579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4109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144145" marR="0" lvl="0" indent="0" algn="l" defTabSz="7429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在次输入关键任务标题</a:t>
                      </a:r>
                    </a:p>
                  </a:txBody>
                  <a:tcPr marL="12700" marR="12700" marT="127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529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0995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6525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054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7584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3050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18579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4109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indent="0" algn="ctr">
                        <a:buNone/>
                      </a:pPr>
                      <a:r>
                        <a:rPr lang="en-US" sz="1200" b="0" dirty="0">
                          <a:solidFill>
                            <a:schemeClr val="accent1"/>
                          </a:solidFill>
                          <a:latin typeface="OPPOSans R" panose="00020600040101010101" charset="-122"/>
                        </a:rPr>
                        <a:t>35</a:t>
                      </a:r>
                      <a:endParaRPr lang="en-US" altLang="en-US" sz="1200" b="0" dirty="0">
                        <a:solidFill>
                          <a:schemeClr val="accent1"/>
                        </a:solidFill>
                        <a:latin typeface="OPPOSans R" panose="00020600040101010101" charset="-122"/>
                      </a:endParaRPr>
                    </a:p>
                  </a:txBody>
                  <a:tcPr marL="12700" marR="12700" marT="127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05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0000"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529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0995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6525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054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7584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3050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18579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4109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indent="0" algn="ctr">
                        <a:buNone/>
                      </a:pPr>
                      <a:r>
                        <a:rPr lang="en-US" sz="1200" b="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</a:rPr>
                        <a:t>14</a:t>
                      </a:r>
                      <a:endParaRPr lang="en-US" altLang="en-US" sz="1200" b="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 marL="12700" marR="12700" marT="127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529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0995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6525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054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7584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3050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18579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4109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144145" marR="0" lvl="0" indent="0" algn="l" defTabSz="7429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在次输入关键任务标题</a:t>
                      </a:r>
                    </a:p>
                  </a:txBody>
                  <a:tcPr marL="12700" marR="12700" marT="127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529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0995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6525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054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7584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3050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18579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4109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indent="0" algn="ctr">
                        <a:buNone/>
                      </a:pPr>
                      <a:r>
                        <a:rPr lang="en-US" sz="1200" b="0" dirty="0">
                          <a:solidFill>
                            <a:schemeClr val="accent1"/>
                          </a:solidFill>
                          <a:latin typeface="OPPOSans R" panose="00020600040101010101" charset="-122"/>
                        </a:rPr>
                        <a:t>1</a:t>
                      </a:r>
                      <a:endParaRPr lang="en-US" altLang="en-US" sz="1200" b="0" dirty="0">
                        <a:solidFill>
                          <a:schemeClr val="accent1"/>
                        </a:solidFill>
                        <a:latin typeface="OPPOSans R" panose="00020600040101010101" charset="-122"/>
                      </a:endParaRPr>
                    </a:p>
                  </a:txBody>
                  <a:tcPr marL="12700" marR="12700" marT="127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05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0000"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529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0995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6525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054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7584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3050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18579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4109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indent="0" algn="ctr">
                        <a:buNone/>
                      </a:pPr>
                      <a:r>
                        <a:rPr lang="en-US" sz="1200" b="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</a:rPr>
                        <a:t>15</a:t>
                      </a:r>
                      <a:endParaRPr lang="en-US" altLang="en-US" sz="1200" b="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 marL="12700" marR="12700" marT="127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529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0995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6525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054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7584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3050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18579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4109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144145" marR="0" lvl="0" indent="0" algn="l" defTabSz="7429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在次输入关键任务标题</a:t>
                      </a:r>
                    </a:p>
                  </a:txBody>
                  <a:tcPr marL="12700" marR="12700" marT="127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529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0995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6525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054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7584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3050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185795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41090" algn="l" defTabSz="909955" rtl="0" eaLnBrk="1" latinLnBrk="0" hangingPunct="1">
                        <a:defRPr sz="1795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indent="0" algn="ctr">
                        <a:buNone/>
                      </a:pPr>
                      <a:r>
                        <a:rPr lang="en-US" sz="1200" b="0" dirty="0">
                          <a:solidFill>
                            <a:schemeClr val="accent1"/>
                          </a:solidFill>
                          <a:latin typeface="OPPOSans R" panose="00020600040101010101" charset="-122"/>
                        </a:rPr>
                        <a:t>27</a:t>
                      </a:r>
                      <a:endParaRPr lang="en-US" altLang="en-US" sz="1200" b="0" dirty="0">
                        <a:solidFill>
                          <a:schemeClr val="accent1"/>
                        </a:solidFill>
                        <a:latin typeface="OPPOSans R" panose="00020600040101010101" charset="-122"/>
                      </a:endParaRPr>
                    </a:p>
                  </a:txBody>
                  <a:tcPr marL="12700" marR="12700" marT="127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05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grpSp>
        <p:nvGrpSpPr>
          <p:cNvPr id="58" name="组合 57"/>
          <p:cNvGrpSpPr/>
          <p:nvPr/>
        </p:nvGrpSpPr>
        <p:grpSpPr>
          <a:xfrm>
            <a:off x="4794645" y="2278173"/>
            <a:ext cx="5956528" cy="3418333"/>
            <a:chOff x="5054372" y="1968293"/>
            <a:chExt cx="5956528" cy="3418333"/>
          </a:xfrm>
        </p:grpSpPr>
        <p:sp>
          <p:nvSpPr>
            <p:cNvPr id="8" name="矩形: 圆角 7"/>
            <p:cNvSpPr/>
            <p:nvPr>
              <p:custDataLst>
                <p:tags r:id="rId10"/>
              </p:custDataLst>
            </p:nvPr>
          </p:nvSpPr>
          <p:spPr>
            <a:xfrm>
              <a:off x="5054372" y="1968294"/>
              <a:ext cx="180000" cy="180000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B" panose="00020600040101010101" charset="-122"/>
                <a:ea typeface="OPPOSans B" panose="00020600040101010101" charset="-122"/>
                <a:cs typeface="+mn-cs"/>
              </a:endParaRPr>
            </a:p>
          </p:txBody>
        </p:sp>
        <p:sp>
          <p:nvSpPr>
            <p:cNvPr id="9" name="矩形: 圆角 8"/>
            <p:cNvSpPr/>
            <p:nvPr>
              <p:custDataLst>
                <p:tags r:id="rId11"/>
              </p:custDataLst>
            </p:nvPr>
          </p:nvSpPr>
          <p:spPr>
            <a:xfrm>
              <a:off x="5140325" y="2238155"/>
              <a:ext cx="1245397" cy="1800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B" panose="00020600040101010101" charset="-122"/>
                <a:ea typeface="OPPOSans B" panose="00020600040101010101" charset="-122"/>
                <a:cs typeface="+mn-cs"/>
              </a:endParaRPr>
            </a:p>
          </p:txBody>
        </p:sp>
        <p:sp>
          <p:nvSpPr>
            <p:cNvPr id="10" name="矩形: 圆角 9"/>
            <p:cNvSpPr/>
            <p:nvPr>
              <p:custDataLst>
                <p:tags r:id="rId12"/>
              </p:custDataLst>
            </p:nvPr>
          </p:nvSpPr>
          <p:spPr>
            <a:xfrm>
              <a:off x="5294874" y="2508016"/>
              <a:ext cx="360000" cy="1800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B" panose="00020600040101010101" charset="-122"/>
                <a:ea typeface="OPPOSans B" panose="00020600040101010101" charset="-122"/>
                <a:cs typeface="+mn-cs"/>
              </a:endParaRPr>
            </a:p>
          </p:txBody>
        </p:sp>
        <p:sp>
          <p:nvSpPr>
            <p:cNvPr id="11" name="矩形: 圆角 10"/>
            <p:cNvSpPr/>
            <p:nvPr>
              <p:custDataLst>
                <p:tags r:id="rId13"/>
              </p:custDataLst>
            </p:nvPr>
          </p:nvSpPr>
          <p:spPr>
            <a:xfrm>
              <a:off x="5520846" y="2777877"/>
              <a:ext cx="180000" cy="180000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B" panose="00020600040101010101" charset="-122"/>
                <a:ea typeface="OPPOSans B" panose="00020600040101010101" charset="-122"/>
                <a:cs typeface="+mn-cs"/>
              </a:endParaRPr>
            </a:p>
          </p:txBody>
        </p:sp>
        <p:sp>
          <p:nvSpPr>
            <p:cNvPr id="12" name="矩形: 圆角 11"/>
            <p:cNvSpPr/>
            <p:nvPr>
              <p:custDataLst>
                <p:tags r:id="rId14"/>
              </p:custDataLst>
            </p:nvPr>
          </p:nvSpPr>
          <p:spPr>
            <a:xfrm>
              <a:off x="5691233" y="3047738"/>
              <a:ext cx="253955" cy="180000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B" panose="00020600040101010101" charset="-122"/>
                <a:ea typeface="OPPOSans B" panose="00020600040101010101" charset="-122"/>
                <a:cs typeface="+mn-cs"/>
              </a:endParaRPr>
            </a:p>
          </p:txBody>
        </p:sp>
        <p:sp>
          <p:nvSpPr>
            <p:cNvPr id="13" name="矩形: 圆角 12"/>
            <p:cNvSpPr/>
            <p:nvPr>
              <p:custDataLst>
                <p:tags r:id="rId15"/>
              </p:custDataLst>
            </p:nvPr>
          </p:nvSpPr>
          <p:spPr>
            <a:xfrm>
              <a:off x="5936663" y="3317599"/>
              <a:ext cx="667337" cy="1800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B" panose="00020600040101010101" charset="-122"/>
                <a:ea typeface="OPPOSans B" panose="00020600040101010101" charset="-122"/>
                <a:cs typeface="+mn-cs"/>
              </a:endParaRPr>
            </a:p>
          </p:txBody>
        </p:sp>
        <p:sp>
          <p:nvSpPr>
            <p:cNvPr id="14" name="矩形: 圆角 13"/>
            <p:cNvSpPr/>
            <p:nvPr>
              <p:custDataLst>
                <p:tags r:id="rId16"/>
              </p:custDataLst>
            </p:nvPr>
          </p:nvSpPr>
          <p:spPr>
            <a:xfrm>
              <a:off x="6604000" y="3587460"/>
              <a:ext cx="643732" cy="1800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B" panose="00020600040101010101" charset="-122"/>
                <a:ea typeface="OPPOSans B" panose="00020600040101010101" charset="-122"/>
                <a:cs typeface="+mn-cs"/>
              </a:endParaRPr>
            </a:p>
          </p:txBody>
        </p:sp>
        <p:sp>
          <p:nvSpPr>
            <p:cNvPr id="15" name="矩形: 圆角 14"/>
            <p:cNvSpPr/>
            <p:nvPr>
              <p:custDataLst>
                <p:tags r:id="rId17"/>
              </p:custDataLst>
            </p:nvPr>
          </p:nvSpPr>
          <p:spPr>
            <a:xfrm>
              <a:off x="6603999" y="3857321"/>
              <a:ext cx="1835151" cy="1800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B" panose="00020600040101010101" charset="-122"/>
                <a:ea typeface="OPPOSans B" panose="00020600040101010101" charset="-122"/>
                <a:cs typeface="+mn-cs"/>
              </a:endParaRPr>
            </a:p>
          </p:txBody>
        </p:sp>
        <p:sp>
          <p:nvSpPr>
            <p:cNvPr id="16" name="矩形: 圆角 15"/>
            <p:cNvSpPr/>
            <p:nvPr>
              <p:custDataLst>
                <p:tags r:id="rId18"/>
              </p:custDataLst>
            </p:nvPr>
          </p:nvSpPr>
          <p:spPr>
            <a:xfrm>
              <a:off x="6604000" y="4127182"/>
              <a:ext cx="1529082" cy="1800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B" panose="00020600040101010101" charset="-122"/>
                <a:ea typeface="OPPOSans B" panose="00020600040101010101" charset="-122"/>
                <a:cs typeface="+mn-cs"/>
              </a:endParaRPr>
            </a:p>
          </p:txBody>
        </p:sp>
        <p:sp>
          <p:nvSpPr>
            <p:cNvPr id="17" name="矩形: 圆角 16"/>
            <p:cNvSpPr/>
            <p:nvPr>
              <p:custDataLst>
                <p:tags r:id="rId19"/>
              </p:custDataLst>
            </p:nvPr>
          </p:nvSpPr>
          <p:spPr>
            <a:xfrm>
              <a:off x="6603999" y="4397043"/>
              <a:ext cx="1529081" cy="1800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B" panose="00020600040101010101" charset="-122"/>
                <a:ea typeface="OPPOSans B" panose="00020600040101010101" charset="-122"/>
                <a:cs typeface="+mn-cs"/>
              </a:endParaRPr>
            </a:p>
          </p:txBody>
        </p:sp>
        <p:sp>
          <p:nvSpPr>
            <p:cNvPr id="18" name="矩形: 圆角 17"/>
            <p:cNvSpPr/>
            <p:nvPr>
              <p:custDataLst>
                <p:tags r:id="rId20"/>
              </p:custDataLst>
            </p:nvPr>
          </p:nvSpPr>
          <p:spPr>
            <a:xfrm>
              <a:off x="6597843" y="4666904"/>
              <a:ext cx="4305107" cy="1800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B" panose="00020600040101010101" charset="-122"/>
                <a:ea typeface="OPPOSans B" panose="00020600040101010101" charset="-122"/>
                <a:cs typeface="+mn-cs"/>
              </a:endParaRPr>
            </a:p>
          </p:txBody>
        </p:sp>
        <p:sp>
          <p:nvSpPr>
            <p:cNvPr id="19" name="矩形: 圆角 18"/>
            <p:cNvSpPr/>
            <p:nvPr>
              <p:custDataLst>
                <p:tags r:id="rId21"/>
              </p:custDataLst>
            </p:nvPr>
          </p:nvSpPr>
          <p:spPr>
            <a:xfrm>
              <a:off x="8806424" y="4936765"/>
              <a:ext cx="2204476" cy="1800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B" panose="00020600040101010101" charset="-122"/>
                <a:ea typeface="OPPOSans B" panose="00020600040101010101" charset="-122"/>
                <a:cs typeface="+mn-cs"/>
              </a:endParaRPr>
            </a:p>
          </p:txBody>
        </p:sp>
        <p:sp>
          <p:nvSpPr>
            <p:cNvPr id="20" name="矩形: 圆角 19"/>
            <p:cNvSpPr/>
            <p:nvPr>
              <p:custDataLst>
                <p:tags r:id="rId22"/>
              </p:custDataLst>
            </p:nvPr>
          </p:nvSpPr>
          <p:spPr>
            <a:xfrm>
              <a:off x="5057107" y="5206626"/>
              <a:ext cx="1540736" cy="1800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B" panose="00020600040101010101" charset="-122"/>
                <a:ea typeface="OPPOSans B" panose="00020600040101010101" charset="-122"/>
                <a:cs typeface="+mn-cs"/>
              </a:endParaRPr>
            </a:p>
          </p:txBody>
        </p:sp>
        <p:sp>
          <p:nvSpPr>
            <p:cNvPr id="28" name="Rounded Rectangle 8+"/>
            <p:cNvSpPr/>
            <p:nvPr>
              <p:custDataLst>
                <p:tags r:id="rId23"/>
              </p:custDataLst>
            </p:nvPr>
          </p:nvSpPr>
          <p:spPr>
            <a:xfrm>
              <a:off x="5140324" y="2238155"/>
              <a:ext cx="862014" cy="1800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B" panose="00020600040101010101" charset="-122"/>
                <a:ea typeface="OPPOSans B" panose="00020600040101010101" charset="-122"/>
                <a:cs typeface="+mn-cs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5493100" y="2255337"/>
              <a:ext cx="156462" cy="13849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B" panose="00020600040101010101" charset="-122"/>
                  <a:ea typeface="OPPOSans B" panose="00020600040101010101" charset="-122"/>
                  <a:cs typeface="+mn-cs"/>
                </a:rPr>
                <a:t>15</a:t>
              </a:r>
            </a:p>
          </p:txBody>
        </p:sp>
        <p:sp>
          <p:nvSpPr>
            <p:cNvPr id="32" name="Rounded Rectangle 9+"/>
            <p:cNvSpPr/>
            <p:nvPr>
              <p:custDataLst>
                <p:tags r:id="rId24"/>
              </p:custDataLst>
            </p:nvPr>
          </p:nvSpPr>
          <p:spPr>
            <a:xfrm>
              <a:off x="5294874" y="2508016"/>
              <a:ext cx="225972" cy="1800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B" panose="00020600040101010101" charset="-122"/>
                <a:ea typeface="OPPOSans B" panose="00020600040101010101" charset="-122"/>
                <a:cs typeface="+mn-cs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5342219" y="2528767"/>
              <a:ext cx="131282" cy="13849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B" panose="00020600040101010101" charset="-122"/>
                  <a:ea typeface="OPPOSans B" panose="00020600040101010101" charset="-122"/>
                  <a:cs typeface="+mn-cs"/>
                </a:rPr>
                <a:t>2</a:t>
              </a:r>
            </a:p>
          </p:txBody>
        </p:sp>
        <p:sp>
          <p:nvSpPr>
            <p:cNvPr id="33" name="Rounded Rectangle 7+"/>
            <p:cNvSpPr/>
            <p:nvPr>
              <p:custDataLst>
                <p:tags r:id="rId25"/>
              </p:custDataLst>
            </p:nvPr>
          </p:nvSpPr>
          <p:spPr>
            <a:xfrm>
              <a:off x="5054372" y="1968293"/>
              <a:ext cx="180000" cy="1800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B" panose="00020600040101010101" charset="-122"/>
                <a:ea typeface="OPPOSans B" panose="00020600040101010101" charset="-122"/>
                <a:cs typeface="+mn-cs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5094250" y="1989045"/>
              <a:ext cx="100245" cy="13849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B" panose="00020600040101010101" charset="-122"/>
                  <a:ea typeface="OPPOSans B" panose="00020600040101010101" charset="-122"/>
                  <a:cs typeface="+mn-cs"/>
                </a:rPr>
                <a:t>1</a:t>
              </a:r>
            </a:p>
          </p:txBody>
        </p:sp>
        <p:sp>
          <p:nvSpPr>
            <p:cNvPr id="34" name="Rounded Rectangle 10+"/>
            <p:cNvSpPr/>
            <p:nvPr>
              <p:custDataLst>
                <p:tags r:id="rId26"/>
              </p:custDataLst>
            </p:nvPr>
          </p:nvSpPr>
          <p:spPr>
            <a:xfrm>
              <a:off x="5520846" y="2774929"/>
              <a:ext cx="180000" cy="1800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B" panose="00020600040101010101" charset="-122"/>
                <a:ea typeface="OPPOSans B" panose="00020600040101010101" charset="-122"/>
                <a:cs typeface="+mn-cs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560723" y="2795679"/>
              <a:ext cx="100245" cy="13849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B" panose="00020600040101010101" charset="-122"/>
                  <a:ea typeface="OPPOSans B" panose="00020600040101010101" charset="-122"/>
                  <a:cs typeface="+mn-cs"/>
                </a:rPr>
                <a:t>1</a:t>
              </a:r>
            </a:p>
          </p:txBody>
        </p:sp>
        <p:sp>
          <p:nvSpPr>
            <p:cNvPr id="35" name="Rounded Rectangle 11+"/>
            <p:cNvSpPr/>
            <p:nvPr>
              <p:custDataLst>
                <p:tags r:id="rId27"/>
              </p:custDataLst>
            </p:nvPr>
          </p:nvSpPr>
          <p:spPr>
            <a:xfrm>
              <a:off x="5691233" y="3047738"/>
              <a:ext cx="253955" cy="1800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B" panose="00020600040101010101" charset="-122"/>
                <a:ea typeface="OPPOSans B" panose="00020600040101010101" charset="-122"/>
                <a:cs typeface="+mn-cs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747892" y="3068489"/>
              <a:ext cx="140637" cy="13849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B" panose="00020600040101010101" charset="-122"/>
                  <a:ea typeface="OPPOSans B" panose="00020600040101010101" charset="-122"/>
                  <a:cs typeface="+mn-cs"/>
                </a:rPr>
                <a:t>2</a:t>
              </a:r>
            </a:p>
          </p:txBody>
        </p:sp>
        <p:sp>
          <p:nvSpPr>
            <p:cNvPr id="36" name="Rounded Rectangle 12+"/>
            <p:cNvSpPr/>
            <p:nvPr>
              <p:custDataLst>
                <p:tags r:id="rId28"/>
              </p:custDataLst>
            </p:nvPr>
          </p:nvSpPr>
          <p:spPr>
            <a:xfrm>
              <a:off x="5936662" y="3317598"/>
              <a:ext cx="535778" cy="1800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B" panose="00020600040101010101" charset="-122"/>
                <a:ea typeface="OPPOSans B" panose="00020600040101010101" charset="-122"/>
                <a:cs typeface="+mn-cs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126320" y="3340306"/>
              <a:ext cx="156462" cy="13849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B" panose="00020600040101010101" charset="-122"/>
                  <a:ea typeface="OPPOSans B" panose="00020600040101010101" charset="-122"/>
                  <a:cs typeface="+mn-cs"/>
                </a:rPr>
                <a:t>11</a:t>
              </a:r>
            </a:p>
          </p:txBody>
        </p:sp>
        <p:sp>
          <p:nvSpPr>
            <p:cNvPr id="37" name="Rounded Rectangle 13+"/>
            <p:cNvSpPr/>
            <p:nvPr>
              <p:custDataLst>
                <p:tags r:id="rId29"/>
              </p:custDataLst>
            </p:nvPr>
          </p:nvSpPr>
          <p:spPr>
            <a:xfrm>
              <a:off x="6603999" y="3587460"/>
              <a:ext cx="578813" cy="1800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B" panose="00020600040101010101" charset="-122"/>
                <a:ea typeface="OPPOSans B" panose="00020600040101010101" charset="-122"/>
                <a:cs typeface="+mn-cs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6815174" y="3608210"/>
              <a:ext cx="156462" cy="13849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B" panose="00020600040101010101" charset="-122"/>
                  <a:ea typeface="OPPOSans B" panose="00020600040101010101" charset="-122"/>
                  <a:cs typeface="+mn-cs"/>
                </a:rPr>
                <a:t>11</a:t>
              </a:r>
            </a:p>
          </p:txBody>
        </p:sp>
        <p:sp>
          <p:nvSpPr>
            <p:cNvPr id="40" name="Rounded Rectangle 14+"/>
            <p:cNvSpPr/>
            <p:nvPr>
              <p:custDataLst>
                <p:tags r:id="rId30"/>
              </p:custDataLst>
            </p:nvPr>
          </p:nvSpPr>
          <p:spPr>
            <a:xfrm>
              <a:off x="6604000" y="3857321"/>
              <a:ext cx="1770064" cy="1800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B" panose="00020600040101010101" charset="-122"/>
                <a:ea typeface="OPPOSans B" panose="00020600040101010101" charset="-122"/>
                <a:cs typeface="+mn-cs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7410801" y="3880818"/>
              <a:ext cx="156462" cy="13849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B" panose="00020600040101010101" charset="-122"/>
                  <a:ea typeface="OPPOSans B" panose="00020600040101010101" charset="-122"/>
                  <a:cs typeface="+mn-cs"/>
                </a:rPr>
                <a:t>32</a:t>
              </a:r>
            </a:p>
          </p:txBody>
        </p:sp>
        <p:sp>
          <p:nvSpPr>
            <p:cNvPr id="42" name="Rounded Rectangle 15+"/>
            <p:cNvSpPr/>
            <p:nvPr>
              <p:custDataLst>
                <p:tags r:id="rId31"/>
              </p:custDataLst>
            </p:nvPr>
          </p:nvSpPr>
          <p:spPr>
            <a:xfrm>
              <a:off x="6603999" y="4127182"/>
              <a:ext cx="963263" cy="1800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B" panose="00020600040101010101" charset="-122"/>
                <a:ea typeface="OPPOSans B" panose="00020600040101010101" charset="-122"/>
                <a:cs typeface="+mn-cs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7125843" y="4147932"/>
              <a:ext cx="156462" cy="13849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B" panose="00020600040101010101" charset="-122"/>
                  <a:ea typeface="OPPOSans B" panose="00020600040101010101" charset="-122"/>
                  <a:cs typeface="+mn-cs"/>
                </a:rPr>
                <a:t>17</a:t>
              </a:r>
            </a:p>
          </p:txBody>
        </p:sp>
        <p:sp>
          <p:nvSpPr>
            <p:cNvPr id="44" name="Rounded Rectangle 17+"/>
            <p:cNvSpPr/>
            <p:nvPr>
              <p:custDataLst>
                <p:tags r:id="rId32"/>
              </p:custDataLst>
            </p:nvPr>
          </p:nvSpPr>
          <p:spPr>
            <a:xfrm>
              <a:off x="6597843" y="4666904"/>
              <a:ext cx="2069907" cy="1800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B" panose="00020600040101010101" charset="-122"/>
                <a:ea typeface="OPPOSans B" panose="00020600040101010101" charset="-122"/>
                <a:cs typeface="+mn-cs"/>
              </a:endParaRPr>
            </a:p>
          </p:txBody>
        </p:sp>
        <p:sp>
          <p:nvSpPr>
            <p:cNvPr id="45" name="Rounded Rectangle 16+"/>
            <p:cNvSpPr/>
            <p:nvPr>
              <p:custDataLst>
                <p:tags r:id="rId33"/>
              </p:custDataLst>
            </p:nvPr>
          </p:nvSpPr>
          <p:spPr>
            <a:xfrm>
              <a:off x="6603999" y="4397043"/>
              <a:ext cx="963264" cy="1800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B" panose="00020600040101010101" charset="-122"/>
                <a:ea typeface="OPPOSans B" panose="00020600040101010101" charset="-122"/>
                <a:cs typeface="+mn-cs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7125843" y="4414225"/>
              <a:ext cx="156462" cy="13849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B" panose="00020600040101010101" charset="-122"/>
                  <a:ea typeface="OPPOSans B" panose="00020600040101010101" charset="-122"/>
                  <a:cs typeface="+mn-cs"/>
                </a:rPr>
                <a:t>17</a:t>
              </a: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9511509" y="4690401"/>
              <a:ext cx="156462" cy="13849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B" panose="00020600040101010101" charset="-122"/>
                  <a:ea typeface="OPPOSans B" panose="00020600040101010101" charset="-122"/>
                  <a:cs typeface="+mn-cs"/>
                </a:rPr>
                <a:t>73</a:t>
              </a:r>
            </a:p>
          </p:txBody>
        </p:sp>
        <p:sp>
          <p:nvSpPr>
            <p:cNvPr id="48" name="Rounded Rectangle 18+"/>
            <p:cNvSpPr/>
            <p:nvPr>
              <p:custDataLst>
                <p:tags r:id="rId34"/>
              </p:custDataLst>
            </p:nvPr>
          </p:nvSpPr>
          <p:spPr>
            <a:xfrm>
              <a:off x="8806424" y="4936765"/>
              <a:ext cx="178826" cy="1800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B" panose="00020600040101010101" charset="-122"/>
                <a:ea typeface="OPPOSans B" panose="00020600040101010101" charset="-122"/>
                <a:cs typeface="+mn-cs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9919844" y="4957515"/>
              <a:ext cx="156462" cy="13849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B" panose="00020600040101010101" charset="-122"/>
                  <a:ea typeface="OPPOSans B" panose="00020600040101010101" charset="-122"/>
                  <a:cs typeface="+mn-cs"/>
                </a:rPr>
                <a:t>42</a:t>
              </a:r>
            </a:p>
          </p:txBody>
        </p:sp>
        <p:sp>
          <p:nvSpPr>
            <p:cNvPr id="50" name="Rounded Rectangle 19+"/>
            <p:cNvSpPr/>
            <p:nvPr>
              <p:custDataLst>
                <p:tags r:id="rId35"/>
              </p:custDataLst>
            </p:nvPr>
          </p:nvSpPr>
          <p:spPr>
            <a:xfrm>
              <a:off x="5057107" y="5206626"/>
              <a:ext cx="1245397" cy="1800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B" panose="00020600040101010101" charset="-122"/>
                <a:ea typeface="OPPOSans B" panose="00020600040101010101" charset="-122"/>
                <a:cs typeface="+mn-cs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5582737" y="5227376"/>
              <a:ext cx="156462" cy="13849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B" panose="00020600040101010101" charset="-122"/>
                  <a:ea typeface="OPPOSans B" panose="00020600040101010101" charset="-122"/>
                  <a:cs typeface="+mn-cs"/>
                </a:rPr>
                <a:t>21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260901" y="1273019"/>
            <a:ext cx="1380252" cy="276050"/>
            <a:chOff x="9112580" y="1140529"/>
            <a:chExt cx="900000" cy="180000"/>
          </a:xfrm>
        </p:grpSpPr>
        <p:sp>
          <p:nvSpPr>
            <p:cNvPr id="59" name="Rounded Rectangle 8+"/>
            <p:cNvSpPr/>
            <p:nvPr>
              <p:custDataLst>
                <p:tags r:id="rId9"/>
              </p:custDataLst>
            </p:nvPr>
          </p:nvSpPr>
          <p:spPr>
            <a:xfrm>
              <a:off x="9112580" y="1140529"/>
              <a:ext cx="900000" cy="1800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B" panose="00020600040101010101" charset="-122"/>
                <a:ea typeface="OPPOSans B" panose="00020600040101010101" charset="-122"/>
                <a:cs typeface="+mn-cs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9185421" y="1172763"/>
              <a:ext cx="754319" cy="11553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ea"/>
                  <a:cs typeface="+mn-cs"/>
                </a:rPr>
                <a:t>实际完成时间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8908197" y="1273019"/>
            <a:ext cx="1380252" cy="276050"/>
            <a:chOff x="10056611" y="1140529"/>
            <a:chExt cx="900000" cy="180000"/>
          </a:xfrm>
        </p:grpSpPr>
        <p:sp>
          <p:nvSpPr>
            <p:cNvPr id="60" name="矩形: 圆角 59"/>
            <p:cNvSpPr/>
            <p:nvPr>
              <p:custDataLst>
                <p:tags r:id="rId8"/>
              </p:custDataLst>
            </p:nvPr>
          </p:nvSpPr>
          <p:spPr>
            <a:xfrm>
              <a:off x="10056611" y="1140529"/>
              <a:ext cx="900000" cy="1800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B" panose="00020600040101010101" charset="-122"/>
                <a:ea typeface="OPPOSans B" panose="00020600040101010101" charset="-122"/>
                <a:cs typeface="+mn-cs"/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10148631" y="1172763"/>
              <a:ext cx="754319" cy="11553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  <a:cs typeface="+mn-cs"/>
                </a:rPr>
                <a:t>计划完成</a:t>
              </a:r>
              <a:r>
                <a:rPr lang="zh-CN" altLang="en-US" sz="1400" b="1" dirty="0">
                  <a:solidFill>
                    <a:srgbClr val="000000"/>
                  </a:solidFill>
                  <a:latin typeface="+mn-ea"/>
                </a:rPr>
                <a:t>时间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sp>
        <p:nvSpPr>
          <p:cNvPr id="66" name="cute-star_72428"/>
          <p:cNvSpPr/>
          <p:nvPr>
            <p:custDataLst>
              <p:tags r:id="rId4"/>
            </p:custDataLst>
          </p:nvPr>
        </p:nvSpPr>
        <p:spPr>
          <a:xfrm>
            <a:off x="1147965" y="3085571"/>
            <a:ext cx="125198" cy="119127"/>
          </a:xfrm>
          <a:custGeom>
            <a:avLst/>
            <a:gdLst>
              <a:gd name="T0" fmla="*/ 8171 w 8232"/>
              <a:gd name="T1" fmla="*/ 2946 h 7844"/>
              <a:gd name="T2" fmla="*/ 7750 w 8232"/>
              <a:gd name="T3" fmla="*/ 2592 h 7844"/>
              <a:gd name="T4" fmla="*/ 5562 w 8232"/>
              <a:gd name="T5" fmla="*/ 2274 h 7844"/>
              <a:gd name="T6" fmla="*/ 4583 w 8232"/>
              <a:gd name="T7" fmla="*/ 290 h 7844"/>
              <a:gd name="T8" fmla="*/ 4116 w 8232"/>
              <a:gd name="T9" fmla="*/ 0 h 7844"/>
              <a:gd name="T10" fmla="*/ 3649 w 8232"/>
              <a:gd name="T11" fmla="*/ 290 h 7844"/>
              <a:gd name="T12" fmla="*/ 2670 w 8232"/>
              <a:gd name="T13" fmla="*/ 2274 h 7844"/>
              <a:gd name="T14" fmla="*/ 482 w 8232"/>
              <a:gd name="T15" fmla="*/ 2592 h 7844"/>
              <a:gd name="T16" fmla="*/ 61 w 8232"/>
              <a:gd name="T17" fmla="*/ 2946 h 7844"/>
              <a:gd name="T18" fmla="*/ 193 w 8232"/>
              <a:gd name="T19" fmla="*/ 3480 h 7844"/>
              <a:gd name="T20" fmla="*/ 1777 w 8232"/>
              <a:gd name="T21" fmla="*/ 5023 h 7844"/>
              <a:gd name="T22" fmla="*/ 1403 w 8232"/>
              <a:gd name="T23" fmla="*/ 7203 h 7844"/>
              <a:gd name="T24" fmla="*/ 1610 w 8232"/>
              <a:gd name="T25" fmla="*/ 7712 h 7844"/>
              <a:gd name="T26" fmla="*/ 2158 w 8232"/>
              <a:gd name="T27" fmla="*/ 7752 h 7844"/>
              <a:gd name="T28" fmla="*/ 4116 w 8232"/>
              <a:gd name="T29" fmla="*/ 6723 h 7844"/>
              <a:gd name="T30" fmla="*/ 6074 w 8232"/>
              <a:gd name="T31" fmla="*/ 7752 h 7844"/>
              <a:gd name="T32" fmla="*/ 6316 w 8232"/>
              <a:gd name="T33" fmla="*/ 7812 h 7844"/>
              <a:gd name="T34" fmla="*/ 6622 w 8232"/>
              <a:gd name="T35" fmla="*/ 7712 h 7844"/>
              <a:gd name="T36" fmla="*/ 6829 w 8232"/>
              <a:gd name="T37" fmla="*/ 7203 h 7844"/>
              <a:gd name="T38" fmla="*/ 6455 w 8232"/>
              <a:gd name="T39" fmla="*/ 5023 h 7844"/>
              <a:gd name="T40" fmla="*/ 8039 w 8232"/>
              <a:gd name="T41" fmla="*/ 3480 h 7844"/>
              <a:gd name="T42" fmla="*/ 8171 w 8232"/>
              <a:gd name="T43" fmla="*/ 2946 h 7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8232" h="7844">
                <a:moveTo>
                  <a:pt x="8171" y="2946"/>
                </a:moveTo>
                <a:cubicBezTo>
                  <a:pt x="8109" y="2758"/>
                  <a:pt x="7946" y="2620"/>
                  <a:pt x="7750" y="2592"/>
                </a:cubicBezTo>
                <a:lnTo>
                  <a:pt x="5562" y="2274"/>
                </a:lnTo>
                <a:lnTo>
                  <a:pt x="4583" y="290"/>
                </a:lnTo>
                <a:cubicBezTo>
                  <a:pt x="4495" y="113"/>
                  <a:pt x="4314" y="0"/>
                  <a:pt x="4116" y="0"/>
                </a:cubicBezTo>
                <a:cubicBezTo>
                  <a:pt x="3918" y="0"/>
                  <a:pt x="3737" y="113"/>
                  <a:pt x="3649" y="290"/>
                </a:cubicBezTo>
                <a:lnTo>
                  <a:pt x="2670" y="2274"/>
                </a:lnTo>
                <a:lnTo>
                  <a:pt x="482" y="2592"/>
                </a:lnTo>
                <a:cubicBezTo>
                  <a:pt x="286" y="2620"/>
                  <a:pt x="123" y="2758"/>
                  <a:pt x="61" y="2946"/>
                </a:cubicBezTo>
                <a:cubicBezTo>
                  <a:pt x="0" y="3134"/>
                  <a:pt x="51" y="3341"/>
                  <a:pt x="193" y="3480"/>
                </a:cubicBezTo>
                <a:lnTo>
                  <a:pt x="1777" y="5023"/>
                </a:lnTo>
                <a:lnTo>
                  <a:pt x="1403" y="7203"/>
                </a:lnTo>
                <a:cubicBezTo>
                  <a:pt x="1370" y="7399"/>
                  <a:pt x="1450" y="7596"/>
                  <a:pt x="1610" y="7712"/>
                </a:cubicBezTo>
                <a:cubicBezTo>
                  <a:pt x="1770" y="7829"/>
                  <a:pt x="1983" y="7844"/>
                  <a:pt x="2158" y="7752"/>
                </a:cubicBezTo>
                <a:lnTo>
                  <a:pt x="4116" y="6723"/>
                </a:lnTo>
                <a:lnTo>
                  <a:pt x="6074" y="7752"/>
                </a:lnTo>
                <a:cubicBezTo>
                  <a:pt x="6150" y="7792"/>
                  <a:pt x="6233" y="7812"/>
                  <a:pt x="6316" y="7812"/>
                </a:cubicBezTo>
                <a:cubicBezTo>
                  <a:pt x="6424" y="7812"/>
                  <a:pt x="6531" y="7778"/>
                  <a:pt x="6622" y="7712"/>
                </a:cubicBezTo>
                <a:cubicBezTo>
                  <a:pt x="6782" y="7596"/>
                  <a:pt x="6862" y="7399"/>
                  <a:pt x="6829" y="7203"/>
                </a:cubicBezTo>
                <a:lnTo>
                  <a:pt x="6455" y="5023"/>
                </a:lnTo>
                <a:lnTo>
                  <a:pt x="8039" y="3480"/>
                </a:lnTo>
                <a:cubicBezTo>
                  <a:pt x="8181" y="3341"/>
                  <a:pt x="8232" y="3134"/>
                  <a:pt x="8171" y="294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 panose="00020600040101010101" charset="-122"/>
              <a:ea typeface="OPPOSans R" panose="00020600040101010101" charset="-122"/>
              <a:cs typeface="+mn-cs"/>
            </a:endParaRPr>
          </a:p>
        </p:txBody>
      </p:sp>
      <p:sp>
        <p:nvSpPr>
          <p:cNvPr id="69" name="cute-star_72428"/>
          <p:cNvSpPr/>
          <p:nvPr>
            <p:custDataLst>
              <p:tags r:id="rId5"/>
            </p:custDataLst>
          </p:nvPr>
        </p:nvSpPr>
        <p:spPr>
          <a:xfrm>
            <a:off x="1147965" y="5247407"/>
            <a:ext cx="125198" cy="119127"/>
          </a:xfrm>
          <a:custGeom>
            <a:avLst/>
            <a:gdLst>
              <a:gd name="T0" fmla="*/ 8171 w 8232"/>
              <a:gd name="T1" fmla="*/ 2946 h 7844"/>
              <a:gd name="T2" fmla="*/ 7750 w 8232"/>
              <a:gd name="T3" fmla="*/ 2592 h 7844"/>
              <a:gd name="T4" fmla="*/ 5562 w 8232"/>
              <a:gd name="T5" fmla="*/ 2274 h 7844"/>
              <a:gd name="T6" fmla="*/ 4583 w 8232"/>
              <a:gd name="T7" fmla="*/ 290 h 7844"/>
              <a:gd name="T8" fmla="*/ 4116 w 8232"/>
              <a:gd name="T9" fmla="*/ 0 h 7844"/>
              <a:gd name="T10" fmla="*/ 3649 w 8232"/>
              <a:gd name="T11" fmla="*/ 290 h 7844"/>
              <a:gd name="T12" fmla="*/ 2670 w 8232"/>
              <a:gd name="T13" fmla="*/ 2274 h 7844"/>
              <a:gd name="T14" fmla="*/ 482 w 8232"/>
              <a:gd name="T15" fmla="*/ 2592 h 7844"/>
              <a:gd name="T16" fmla="*/ 61 w 8232"/>
              <a:gd name="T17" fmla="*/ 2946 h 7844"/>
              <a:gd name="T18" fmla="*/ 193 w 8232"/>
              <a:gd name="T19" fmla="*/ 3480 h 7844"/>
              <a:gd name="T20" fmla="*/ 1777 w 8232"/>
              <a:gd name="T21" fmla="*/ 5023 h 7844"/>
              <a:gd name="T22" fmla="*/ 1403 w 8232"/>
              <a:gd name="T23" fmla="*/ 7203 h 7844"/>
              <a:gd name="T24" fmla="*/ 1610 w 8232"/>
              <a:gd name="T25" fmla="*/ 7712 h 7844"/>
              <a:gd name="T26" fmla="*/ 2158 w 8232"/>
              <a:gd name="T27" fmla="*/ 7752 h 7844"/>
              <a:gd name="T28" fmla="*/ 4116 w 8232"/>
              <a:gd name="T29" fmla="*/ 6723 h 7844"/>
              <a:gd name="T30" fmla="*/ 6074 w 8232"/>
              <a:gd name="T31" fmla="*/ 7752 h 7844"/>
              <a:gd name="T32" fmla="*/ 6316 w 8232"/>
              <a:gd name="T33" fmla="*/ 7812 h 7844"/>
              <a:gd name="T34" fmla="*/ 6622 w 8232"/>
              <a:gd name="T35" fmla="*/ 7712 h 7844"/>
              <a:gd name="T36" fmla="*/ 6829 w 8232"/>
              <a:gd name="T37" fmla="*/ 7203 h 7844"/>
              <a:gd name="T38" fmla="*/ 6455 w 8232"/>
              <a:gd name="T39" fmla="*/ 5023 h 7844"/>
              <a:gd name="T40" fmla="*/ 8039 w 8232"/>
              <a:gd name="T41" fmla="*/ 3480 h 7844"/>
              <a:gd name="T42" fmla="*/ 8171 w 8232"/>
              <a:gd name="T43" fmla="*/ 2946 h 7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8232" h="7844">
                <a:moveTo>
                  <a:pt x="8171" y="2946"/>
                </a:moveTo>
                <a:cubicBezTo>
                  <a:pt x="8109" y="2758"/>
                  <a:pt x="7946" y="2620"/>
                  <a:pt x="7750" y="2592"/>
                </a:cubicBezTo>
                <a:lnTo>
                  <a:pt x="5562" y="2274"/>
                </a:lnTo>
                <a:lnTo>
                  <a:pt x="4583" y="290"/>
                </a:lnTo>
                <a:cubicBezTo>
                  <a:pt x="4495" y="113"/>
                  <a:pt x="4314" y="0"/>
                  <a:pt x="4116" y="0"/>
                </a:cubicBezTo>
                <a:cubicBezTo>
                  <a:pt x="3918" y="0"/>
                  <a:pt x="3737" y="113"/>
                  <a:pt x="3649" y="290"/>
                </a:cubicBezTo>
                <a:lnTo>
                  <a:pt x="2670" y="2274"/>
                </a:lnTo>
                <a:lnTo>
                  <a:pt x="482" y="2592"/>
                </a:lnTo>
                <a:cubicBezTo>
                  <a:pt x="286" y="2620"/>
                  <a:pt x="123" y="2758"/>
                  <a:pt x="61" y="2946"/>
                </a:cubicBezTo>
                <a:cubicBezTo>
                  <a:pt x="0" y="3134"/>
                  <a:pt x="51" y="3341"/>
                  <a:pt x="193" y="3480"/>
                </a:cubicBezTo>
                <a:lnTo>
                  <a:pt x="1777" y="5023"/>
                </a:lnTo>
                <a:lnTo>
                  <a:pt x="1403" y="7203"/>
                </a:lnTo>
                <a:cubicBezTo>
                  <a:pt x="1370" y="7399"/>
                  <a:pt x="1450" y="7596"/>
                  <a:pt x="1610" y="7712"/>
                </a:cubicBezTo>
                <a:cubicBezTo>
                  <a:pt x="1770" y="7829"/>
                  <a:pt x="1983" y="7844"/>
                  <a:pt x="2158" y="7752"/>
                </a:cubicBezTo>
                <a:lnTo>
                  <a:pt x="4116" y="6723"/>
                </a:lnTo>
                <a:lnTo>
                  <a:pt x="6074" y="7752"/>
                </a:lnTo>
                <a:cubicBezTo>
                  <a:pt x="6150" y="7792"/>
                  <a:pt x="6233" y="7812"/>
                  <a:pt x="6316" y="7812"/>
                </a:cubicBezTo>
                <a:cubicBezTo>
                  <a:pt x="6424" y="7812"/>
                  <a:pt x="6531" y="7778"/>
                  <a:pt x="6622" y="7712"/>
                </a:cubicBezTo>
                <a:cubicBezTo>
                  <a:pt x="6782" y="7596"/>
                  <a:pt x="6862" y="7399"/>
                  <a:pt x="6829" y="7203"/>
                </a:cubicBezTo>
                <a:lnTo>
                  <a:pt x="6455" y="5023"/>
                </a:lnTo>
                <a:lnTo>
                  <a:pt x="8039" y="3480"/>
                </a:lnTo>
                <a:cubicBezTo>
                  <a:pt x="8181" y="3341"/>
                  <a:pt x="8232" y="3134"/>
                  <a:pt x="8171" y="294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 panose="00020600040101010101" charset="-122"/>
              <a:ea typeface="OPPOSans R" panose="00020600040101010101" charset="-122"/>
              <a:cs typeface="+mn-cs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10555492" y="1319697"/>
            <a:ext cx="856728" cy="182695"/>
            <a:chOff x="11048631" y="1166122"/>
            <a:chExt cx="558633" cy="119127"/>
          </a:xfrm>
        </p:grpSpPr>
        <p:sp>
          <p:nvSpPr>
            <p:cNvPr id="70" name="cute-star_72428"/>
            <p:cNvSpPr/>
            <p:nvPr>
              <p:custDataLst>
                <p:tags r:id="rId6"/>
              </p:custDataLst>
            </p:nvPr>
          </p:nvSpPr>
          <p:spPr>
            <a:xfrm>
              <a:off x="11048631" y="1166122"/>
              <a:ext cx="125198" cy="119127"/>
            </a:xfrm>
            <a:custGeom>
              <a:avLst/>
              <a:gdLst>
                <a:gd name="T0" fmla="*/ 8171 w 8232"/>
                <a:gd name="T1" fmla="*/ 2946 h 7844"/>
                <a:gd name="T2" fmla="*/ 7750 w 8232"/>
                <a:gd name="T3" fmla="*/ 2592 h 7844"/>
                <a:gd name="T4" fmla="*/ 5562 w 8232"/>
                <a:gd name="T5" fmla="*/ 2274 h 7844"/>
                <a:gd name="T6" fmla="*/ 4583 w 8232"/>
                <a:gd name="T7" fmla="*/ 290 h 7844"/>
                <a:gd name="T8" fmla="*/ 4116 w 8232"/>
                <a:gd name="T9" fmla="*/ 0 h 7844"/>
                <a:gd name="T10" fmla="*/ 3649 w 8232"/>
                <a:gd name="T11" fmla="*/ 290 h 7844"/>
                <a:gd name="T12" fmla="*/ 2670 w 8232"/>
                <a:gd name="T13" fmla="*/ 2274 h 7844"/>
                <a:gd name="T14" fmla="*/ 482 w 8232"/>
                <a:gd name="T15" fmla="*/ 2592 h 7844"/>
                <a:gd name="T16" fmla="*/ 61 w 8232"/>
                <a:gd name="T17" fmla="*/ 2946 h 7844"/>
                <a:gd name="T18" fmla="*/ 193 w 8232"/>
                <a:gd name="T19" fmla="*/ 3480 h 7844"/>
                <a:gd name="T20" fmla="*/ 1777 w 8232"/>
                <a:gd name="T21" fmla="*/ 5023 h 7844"/>
                <a:gd name="T22" fmla="*/ 1403 w 8232"/>
                <a:gd name="T23" fmla="*/ 7203 h 7844"/>
                <a:gd name="T24" fmla="*/ 1610 w 8232"/>
                <a:gd name="T25" fmla="*/ 7712 h 7844"/>
                <a:gd name="T26" fmla="*/ 2158 w 8232"/>
                <a:gd name="T27" fmla="*/ 7752 h 7844"/>
                <a:gd name="T28" fmla="*/ 4116 w 8232"/>
                <a:gd name="T29" fmla="*/ 6723 h 7844"/>
                <a:gd name="T30" fmla="*/ 6074 w 8232"/>
                <a:gd name="T31" fmla="*/ 7752 h 7844"/>
                <a:gd name="T32" fmla="*/ 6316 w 8232"/>
                <a:gd name="T33" fmla="*/ 7812 h 7844"/>
                <a:gd name="T34" fmla="*/ 6622 w 8232"/>
                <a:gd name="T35" fmla="*/ 7712 h 7844"/>
                <a:gd name="T36" fmla="*/ 6829 w 8232"/>
                <a:gd name="T37" fmla="*/ 7203 h 7844"/>
                <a:gd name="T38" fmla="*/ 6455 w 8232"/>
                <a:gd name="T39" fmla="*/ 5023 h 7844"/>
                <a:gd name="T40" fmla="*/ 8039 w 8232"/>
                <a:gd name="T41" fmla="*/ 3480 h 7844"/>
                <a:gd name="T42" fmla="*/ 8171 w 8232"/>
                <a:gd name="T43" fmla="*/ 2946 h 7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232" h="7844">
                  <a:moveTo>
                    <a:pt x="8171" y="2946"/>
                  </a:moveTo>
                  <a:cubicBezTo>
                    <a:pt x="8109" y="2758"/>
                    <a:pt x="7946" y="2620"/>
                    <a:pt x="7750" y="2592"/>
                  </a:cubicBezTo>
                  <a:lnTo>
                    <a:pt x="5562" y="2274"/>
                  </a:lnTo>
                  <a:lnTo>
                    <a:pt x="4583" y="290"/>
                  </a:lnTo>
                  <a:cubicBezTo>
                    <a:pt x="4495" y="113"/>
                    <a:pt x="4314" y="0"/>
                    <a:pt x="4116" y="0"/>
                  </a:cubicBezTo>
                  <a:cubicBezTo>
                    <a:pt x="3918" y="0"/>
                    <a:pt x="3737" y="113"/>
                    <a:pt x="3649" y="290"/>
                  </a:cubicBezTo>
                  <a:lnTo>
                    <a:pt x="2670" y="2274"/>
                  </a:lnTo>
                  <a:lnTo>
                    <a:pt x="482" y="2592"/>
                  </a:lnTo>
                  <a:cubicBezTo>
                    <a:pt x="286" y="2620"/>
                    <a:pt x="123" y="2758"/>
                    <a:pt x="61" y="2946"/>
                  </a:cubicBezTo>
                  <a:cubicBezTo>
                    <a:pt x="0" y="3134"/>
                    <a:pt x="51" y="3341"/>
                    <a:pt x="193" y="3480"/>
                  </a:cubicBezTo>
                  <a:lnTo>
                    <a:pt x="1777" y="5023"/>
                  </a:lnTo>
                  <a:lnTo>
                    <a:pt x="1403" y="7203"/>
                  </a:lnTo>
                  <a:cubicBezTo>
                    <a:pt x="1370" y="7399"/>
                    <a:pt x="1450" y="7596"/>
                    <a:pt x="1610" y="7712"/>
                  </a:cubicBezTo>
                  <a:cubicBezTo>
                    <a:pt x="1770" y="7829"/>
                    <a:pt x="1983" y="7844"/>
                    <a:pt x="2158" y="7752"/>
                  </a:cubicBezTo>
                  <a:lnTo>
                    <a:pt x="4116" y="6723"/>
                  </a:lnTo>
                  <a:lnTo>
                    <a:pt x="6074" y="7752"/>
                  </a:lnTo>
                  <a:cubicBezTo>
                    <a:pt x="6150" y="7792"/>
                    <a:pt x="6233" y="7812"/>
                    <a:pt x="6316" y="7812"/>
                  </a:cubicBezTo>
                  <a:cubicBezTo>
                    <a:pt x="6424" y="7812"/>
                    <a:pt x="6531" y="7778"/>
                    <a:pt x="6622" y="7712"/>
                  </a:cubicBezTo>
                  <a:cubicBezTo>
                    <a:pt x="6782" y="7596"/>
                    <a:pt x="6862" y="7399"/>
                    <a:pt x="6829" y="7203"/>
                  </a:cubicBezTo>
                  <a:lnTo>
                    <a:pt x="6455" y="5023"/>
                  </a:lnTo>
                  <a:lnTo>
                    <a:pt x="8039" y="3480"/>
                  </a:lnTo>
                  <a:cubicBezTo>
                    <a:pt x="8181" y="3341"/>
                    <a:pt x="8232" y="3134"/>
                    <a:pt x="8171" y="294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 panose="00020600040101010101" charset="-122"/>
                <a:ea typeface="OPPOSans R" panose="00020600040101010101" charset="-122"/>
                <a:cs typeface="+mn-cs"/>
              </a:endParaRPr>
            </a:p>
          </p:txBody>
        </p:sp>
        <p:sp>
          <p:nvSpPr>
            <p:cNvPr id="71" name="文本框 70"/>
            <p:cNvSpPr txBox="1"/>
            <p:nvPr>
              <p:custDataLst>
                <p:tags r:id="rId7"/>
              </p:custDataLst>
            </p:nvPr>
          </p:nvSpPr>
          <p:spPr>
            <a:xfrm>
              <a:off x="11173829" y="1167920"/>
              <a:ext cx="433435" cy="11553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n-ea"/>
                  <a:cs typeface="+mn-cs"/>
                </a:rPr>
                <a:t>里程碑</a:t>
              </a:r>
            </a:p>
          </p:txBody>
        </p:sp>
      </p:grp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64892" y="536257"/>
            <a:ext cx="2462213" cy="492443"/>
          </a:xfrm>
        </p:spPr>
        <p:txBody>
          <a:bodyPr/>
          <a:lstStyle/>
          <a:p>
            <a:r>
              <a:rPr lang="zh-CN" altLang="en-US" dirty="0">
                <a:solidFill>
                  <a:schemeClr val="accent1"/>
                </a:solidFill>
              </a:rPr>
              <a:t>输入你的标题</a:t>
            </a:r>
          </a:p>
        </p:txBody>
      </p:sp>
      <p:grpSp>
        <p:nvGrpSpPr>
          <p:cNvPr id="39" name="组合 38"/>
          <p:cNvGrpSpPr/>
          <p:nvPr/>
        </p:nvGrpSpPr>
        <p:grpSpPr>
          <a:xfrm>
            <a:off x="2230755" y="1837433"/>
            <a:ext cx="1600200" cy="1600200"/>
            <a:chOff x="2230755" y="1649730"/>
            <a:chExt cx="1600200" cy="1600200"/>
          </a:xfrm>
        </p:grpSpPr>
        <p:sp>
          <p:nvSpPr>
            <p:cNvPr id="30" name="椭圆 29"/>
            <p:cNvSpPr/>
            <p:nvPr>
              <p:custDataLst>
                <p:tags r:id="rId23"/>
              </p:custDataLst>
            </p:nvPr>
          </p:nvSpPr>
          <p:spPr>
            <a:xfrm>
              <a:off x="2230755" y="1649730"/>
              <a:ext cx="1600200" cy="1600200"/>
            </a:xfrm>
            <a:prstGeom prst="ellipse">
              <a:avLst/>
            </a:prstGeom>
            <a:solidFill>
              <a:schemeClr val="accent2"/>
            </a:solidFill>
            <a:ln w="53975">
              <a:solidFill>
                <a:schemeClr val="accent1"/>
              </a:solidFill>
            </a:ln>
            <a:effectLst>
              <a:outerShdw blurRad="368300" sx="102000" sy="102000" algn="ctr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zh-CN" altLang="en-US" sz="1600">
                <a:solidFill>
                  <a:schemeClr val="lt1"/>
                </a:solidFill>
                <a:latin typeface="+mj-ea"/>
                <a:ea typeface="+mj-ea"/>
              </a:endParaRPr>
            </a:p>
          </p:txBody>
        </p:sp>
        <p:sp>
          <p:nvSpPr>
            <p:cNvPr id="31" name="椭圆 30"/>
            <p:cNvSpPr/>
            <p:nvPr>
              <p:custDataLst>
                <p:tags r:id="rId24"/>
              </p:custDataLst>
            </p:nvPr>
          </p:nvSpPr>
          <p:spPr>
            <a:xfrm>
              <a:off x="2356962" y="1775937"/>
              <a:ext cx="1347786" cy="1347786"/>
            </a:xfrm>
            <a:prstGeom prst="ellipse">
              <a:avLst/>
            </a:prstGeom>
            <a:gradFill flip="none" rotWithShape="1">
              <a:gsLst>
                <a:gs pos="0">
                  <a:schemeClr val="accent2"/>
                </a:gs>
                <a:gs pos="32000">
                  <a:schemeClr val="accent1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600">
                <a:solidFill>
                  <a:srgbClr val="FFFFFF"/>
                </a:solidFill>
                <a:latin typeface="OPPOSans B" panose="00020600040101010101" charset="-122"/>
                <a:ea typeface="OPPOSans B" panose="00020600040101010101" charset="-122"/>
              </a:endParaRPr>
            </a:p>
          </p:txBody>
        </p:sp>
        <p:sp>
          <p:nvSpPr>
            <p:cNvPr id="33" name="文本框 24"/>
            <p:cNvSpPr txBox="1"/>
            <p:nvPr>
              <p:custDataLst>
                <p:tags r:id="rId25"/>
              </p:custDataLst>
            </p:nvPr>
          </p:nvSpPr>
          <p:spPr>
            <a:xfrm>
              <a:off x="2569190" y="2303919"/>
              <a:ext cx="923330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400" dirty="0">
                  <a:solidFill>
                    <a:schemeClr val="lt1"/>
                  </a:solidFill>
                  <a:latin typeface="+mj-ea"/>
                  <a:ea typeface="+mj-ea"/>
                </a:rPr>
                <a:t>关键词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998220" y="3795773"/>
            <a:ext cx="1600200" cy="1600200"/>
            <a:chOff x="998220" y="3608070"/>
            <a:chExt cx="1600200" cy="1600200"/>
          </a:xfrm>
        </p:grpSpPr>
        <p:sp>
          <p:nvSpPr>
            <p:cNvPr id="4" name="椭圆 3"/>
            <p:cNvSpPr/>
            <p:nvPr>
              <p:custDataLst>
                <p:tags r:id="rId20"/>
              </p:custDataLst>
            </p:nvPr>
          </p:nvSpPr>
          <p:spPr>
            <a:xfrm>
              <a:off x="998220" y="3608070"/>
              <a:ext cx="1600200" cy="1600200"/>
            </a:xfrm>
            <a:prstGeom prst="ellipse">
              <a:avLst/>
            </a:prstGeom>
            <a:solidFill>
              <a:schemeClr val="accent2"/>
            </a:solidFill>
            <a:ln w="53975">
              <a:solidFill>
                <a:schemeClr val="accent1"/>
              </a:solidFill>
            </a:ln>
            <a:effectLst>
              <a:outerShdw blurRad="368300" sx="102000" sy="102000" algn="ctr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zh-CN" altLang="en-US" sz="1600" dirty="0">
                <a:solidFill>
                  <a:schemeClr val="lt1"/>
                </a:solidFill>
                <a:latin typeface="+mj-ea"/>
                <a:ea typeface="+mj-ea"/>
              </a:endParaRPr>
            </a:p>
          </p:txBody>
        </p:sp>
        <p:sp>
          <p:nvSpPr>
            <p:cNvPr id="5" name="椭圆 4"/>
            <p:cNvSpPr/>
            <p:nvPr>
              <p:custDataLst>
                <p:tags r:id="rId21"/>
              </p:custDataLst>
            </p:nvPr>
          </p:nvSpPr>
          <p:spPr>
            <a:xfrm>
              <a:off x="1124427" y="3734277"/>
              <a:ext cx="1347786" cy="1347786"/>
            </a:xfrm>
            <a:prstGeom prst="ellipse">
              <a:avLst/>
            </a:prstGeom>
            <a:gradFill flip="none" rotWithShape="1">
              <a:gsLst>
                <a:gs pos="0">
                  <a:schemeClr val="accent2"/>
                </a:gs>
                <a:gs pos="32000">
                  <a:schemeClr val="accent1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600">
                <a:solidFill>
                  <a:srgbClr val="FFFFFF"/>
                </a:solidFill>
                <a:latin typeface="OPPOSans B" panose="00020600040101010101" charset="-122"/>
                <a:ea typeface="OPPOSans B" panose="00020600040101010101" charset="-122"/>
              </a:endParaRPr>
            </a:p>
          </p:txBody>
        </p:sp>
        <p:sp>
          <p:nvSpPr>
            <p:cNvPr id="6" name="文本框 30"/>
            <p:cNvSpPr txBox="1"/>
            <p:nvPr>
              <p:custDataLst>
                <p:tags r:id="rId22"/>
              </p:custDataLst>
            </p:nvPr>
          </p:nvSpPr>
          <p:spPr>
            <a:xfrm>
              <a:off x="1336655" y="4240719"/>
              <a:ext cx="923330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400" dirty="0">
                  <a:solidFill>
                    <a:schemeClr val="lt1"/>
                  </a:solidFill>
                  <a:latin typeface="+mj-ea"/>
                  <a:ea typeface="+mj-ea"/>
                </a:rPr>
                <a:t>关键词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500928" y="3795773"/>
            <a:ext cx="1600200" cy="1600200"/>
            <a:chOff x="3500928" y="3608070"/>
            <a:chExt cx="1600200" cy="1600200"/>
          </a:xfrm>
        </p:grpSpPr>
        <p:sp>
          <p:nvSpPr>
            <p:cNvPr id="7" name="椭圆 6"/>
            <p:cNvSpPr/>
            <p:nvPr>
              <p:custDataLst>
                <p:tags r:id="rId17"/>
              </p:custDataLst>
            </p:nvPr>
          </p:nvSpPr>
          <p:spPr>
            <a:xfrm>
              <a:off x="3500928" y="3608070"/>
              <a:ext cx="1600200" cy="1600200"/>
            </a:xfrm>
            <a:prstGeom prst="ellipse">
              <a:avLst/>
            </a:prstGeom>
            <a:solidFill>
              <a:schemeClr val="accent2"/>
            </a:solidFill>
            <a:ln w="53975">
              <a:solidFill>
                <a:schemeClr val="accent1"/>
              </a:solidFill>
            </a:ln>
            <a:effectLst>
              <a:outerShdw blurRad="368300" sx="102000" sy="102000" algn="ctr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zh-CN" altLang="en-US" sz="1600">
                <a:solidFill>
                  <a:schemeClr val="lt1"/>
                </a:solidFill>
                <a:latin typeface="+mj-ea"/>
                <a:ea typeface="+mj-ea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18"/>
              </p:custDataLst>
            </p:nvPr>
          </p:nvSpPr>
          <p:spPr>
            <a:xfrm>
              <a:off x="3627135" y="3734277"/>
              <a:ext cx="1347786" cy="1347786"/>
            </a:xfrm>
            <a:prstGeom prst="ellipse">
              <a:avLst/>
            </a:prstGeom>
            <a:gradFill flip="none" rotWithShape="1">
              <a:gsLst>
                <a:gs pos="0">
                  <a:schemeClr val="accent2"/>
                </a:gs>
                <a:gs pos="32000">
                  <a:schemeClr val="accent1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600" dirty="0">
                <a:solidFill>
                  <a:srgbClr val="FFFFFF"/>
                </a:solidFill>
                <a:latin typeface="OPPOSans B" panose="00020600040101010101" charset="-122"/>
                <a:ea typeface="OPPOSans B" panose="00020600040101010101" charset="-122"/>
              </a:endParaRPr>
            </a:p>
          </p:txBody>
        </p:sp>
        <p:sp>
          <p:nvSpPr>
            <p:cNvPr id="9" name="文本框 35"/>
            <p:cNvSpPr txBox="1"/>
            <p:nvPr>
              <p:custDataLst>
                <p:tags r:id="rId19"/>
              </p:custDataLst>
            </p:nvPr>
          </p:nvSpPr>
          <p:spPr>
            <a:xfrm>
              <a:off x="3839363" y="4226302"/>
              <a:ext cx="923330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400" dirty="0">
                  <a:solidFill>
                    <a:schemeClr val="lt1"/>
                  </a:solidFill>
                  <a:latin typeface="+mj-ea"/>
                  <a:ea typeface="+mj-ea"/>
                </a:rPr>
                <a:t>关键词</a:t>
              </a:r>
            </a:p>
          </p:txBody>
        </p:sp>
      </p:grpSp>
      <p:sp>
        <p:nvSpPr>
          <p:cNvPr id="12" name="图形 51"/>
          <p:cNvSpPr/>
          <p:nvPr>
            <p:custDataLst>
              <p:tags r:id="rId2"/>
            </p:custDataLst>
          </p:nvPr>
        </p:nvSpPr>
        <p:spPr>
          <a:xfrm rot="5400000">
            <a:off x="3375937" y="2977024"/>
            <a:ext cx="887553" cy="1002362"/>
          </a:xfrm>
          <a:custGeom>
            <a:avLst/>
            <a:gdLst>
              <a:gd name="connsiteX0" fmla="*/ 998991 w 1294602"/>
              <a:gd name="connsiteY0" fmla="*/ 89719 h 1462064"/>
              <a:gd name="connsiteX1" fmla="*/ 703372 w 1294602"/>
              <a:gd name="connsiteY1" fmla="*/ 0 h 1462064"/>
              <a:gd name="connsiteX2" fmla="*/ 749897 w 1294602"/>
              <a:gd name="connsiteY2" fmla="*/ 199658 h 1462064"/>
              <a:gd name="connsiteX3" fmla="*/ 161634 w 1294602"/>
              <a:gd name="connsiteY3" fmla="*/ 655136 h 1462064"/>
              <a:gd name="connsiteX4" fmla="*/ 28276 w 1294602"/>
              <a:gd name="connsiteY4" fmla="*/ 1462064 h 1462064"/>
              <a:gd name="connsiteX5" fmla="*/ 222105 w 1294602"/>
              <a:gd name="connsiteY5" fmla="*/ 1416906 h 1462064"/>
              <a:gd name="connsiteX6" fmla="*/ 795241 w 1294602"/>
              <a:gd name="connsiteY6" fmla="*/ 394242 h 1462064"/>
              <a:gd name="connsiteX7" fmla="*/ 843580 w 1294602"/>
              <a:gd name="connsiteY7" fmla="*/ 601750 h 1462064"/>
              <a:gd name="connsiteX8" fmla="*/ 1069099 w 1294602"/>
              <a:gd name="connsiteY8" fmla="*/ 390598 h 1462064"/>
              <a:gd name="connsiteX9" fmla="*/ 1294603 w 1294602"/>
              <a:gd name="connsiteY9" fmla="*/ 179453 h 1462064"/>
              <a:gd name="connsiteX10" fmla="*/ 998991 w 1294602"/>
              <a:gd name="connsiteY10" fmla="*/ 89719 h 1462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94602" h="1462064">
                <a:moveTo>
                  <a:pt x="998991" y="89719"/>
                </a:moveTo>
                <a:lnTo>
                  <a:pt x="703372" y="0"/>
                </a:lnTo>
                <a:lnTo>
                  <a:pt x="749897" y="199658"/>
                </a:lnTo>
                <a:cubicBezTo>
                  <a:pt x="505244" y="275798"/>
                  <a:pt x="298344" y="435365"/>
                  <a:pt x="161634" y="655136"/>
                </a:cubicBezTo>
                <a:cubicBezTo>
                  <a:pt x="10863" y="897505"/>
                  <a:pt x="-36498" y="1184081"/>
                  <a:pt x="28276" y="1462064"/>
                </a:cubicBezTo>
                <a:lnTo>
                  <a:pt x="222105" y="1416906"/>
                </a:lnTo>
                <a:cubicBezTo>
                  <a:pt x="119368" y="975982"/>
                  <a:pt x="373462" y="533813"/>
                  <a:pt x="795241" y="394242"/>
                </a:cubicBezTo>
                <a:lnTo>
                  <a:pt x="843580" y="601750"/>
                </a:lnTo>
                <a:lnTo>
                  <a:pt x="1069099" y="390598"/>
                </a:lnTo>
                <a:lnTo>
                  <a:pt x="1294603" y="179453"/>
                </a:lnTo>
                <a:lnTo>
                  <a:pt x="998991" y="89719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84000">
                <a:schemeClr val="accent1">
                  <a:alpha val="0"/>
                </a:schemeClr>
              </a:gs>
            </a:gsLst>
            <a:lin ang="8400000" scaled="0"/>
          </a:gradFill>
          <a:ln w="3546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dk1"/>
              </a:solidFill>
            </a:endParaRPr>
          </a:p>
        </p:txBody>
      </p:sp>
      <p:sp>
        <p:nvSpPr>
          <p:cNvPr id="13" name="图形 51"/>
          <p:cNvSpPr/>
          <p:nvPr>
            <p:custDataLst>
              <p:tags r:id="rId3"/>
            </p:custDataLst>
          </p:nvPr>
        </p:nvSpPr>
        <p:spPr>
          <a:xfrm rot="13500000">
            <a:off x="2620989" y="4163503"/>
            <a:ext cx="887553" cy="1002362"/>
          </a:xfrm>
          <a:custGeom>
            <a:avLst/>
            <a:gdLst>
              <a:gd name="connsiteX0" fmla="*/ 998991 w 1294602"/>
              <a:gd name="connsiteY0" fmla="*/ 89719 h 1462064"/>
              <a:gd name="connsiteX1" fmla="*/ 703372 w 1294602"/>
              <a:gd name="connsiteY1" fmla="*/ 0 h 1462064"/>
              <a:gd name="connsiteX2" fmla="*/ 749897 w 1294602"/>
              <a:gd name="connsiteY2" fmla="*/ 199658 h 1462064"/>
              <a:gd name="connsiteX3" fmla="*/ 161634 w 1294602"/>
              <a:gd name="connsiteY3" fmla="*/ 655136 h 1462064"/>
              <a:gd name="connsiteX4" fmla="*/ 28276 w 1294602"/>
              <a:gd name="connsiteY4" fmla="*/ 1462064 h 1462064"/>
              <a:gd name="connsiteX5" fmla="*/ 222105 w 1294602"/>
              <a:gd name="connsiteY5" fmla="*/ 1416906 h 1462064"/>
              <a:gd name="connsiteX6" fmla="*/ 795241 w 1294602"/>
              <a:gd name="connsiteY6" fmla="*/ 394242 h 1462064"/>
              <a:gd name="connsiteX7" fmla="*/ 843580 w 1294602"/>
              <a:gd name="connsiteY7" fmla="*/ 601750 h 1462064"/>
              <a:gd name="connsiteX8" fmla="*/ 1069099 w 1294602"/>
              <a:gd name="connsiteY8" fmla="*/ 390598 h 1462064"/>
              <a:gd name="connsiteX9" fmla="*/ 1294603 w 1294602"/>
              <a:gd name="connsiteY9" fmla="*/ 179453 h 1462064"/>
              <a:gd name="connsiteX10" fmla="*/ 998991 w 1294602"/>
              <a:gd name="connsiteY10" fmla="*/ 89719 h 1462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94602" h="1462064">
                <a:moveTo>
                  <a:pt x="998991" y="89719"/>
                </a:moveTo>
                <a:lnTo>
                  <a:pt x="703372" y="0"/>
                </a:lnTo>
                <a:lnTo>
                  <a:pt x="749897" y="199658"/>
                </a:lnTo>
                <a:cubicBezTo>
                  <a:pt x="505244" y="275798"/>
                  <a:pt x="298344" y="435365"/>
                  <a:pt x="161634" y="655136"/>
                </a:cubicBezTo>
                <a:cubicBezTo>
                  <a:pt x="10863" y="897505"/>
                  <a:pt x="-36498" y="1184081"/>
                  <a:pt x="28276" y="1462064"/>
                </a:cubicBezTo>
                <a:lnTo>
                  <a:pt x="222105" y="1416906"/>
                </a:lnTo>
                <a:cubicBezTo>
                  <a:pt x="119368" y="975982"/>
                  <a:pt x="373462" y="533813"/>
                  <a:pt x="795241" y="394242"/>
                </a:cubicBezTo>
                <a:lnTo>
                  <a:pt x="843580" y="601750"/>
                </a:lnTo>
                <a:lnTo>
                  <a:pt x="1069099" y="390598"/>
                </a:lnTo>
                <a:lnTo>
                  <a:pt x="1294603" y="179453"/>
                </a:lnTo>
                <a:lnTo>
                  <a:pt x="998991" y="89719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84000">
                <a:schemeClr val="accent1">
                  <a:alpha val="0"/>
                </a:schemeClr>
              </a:gs>
            </a:gsLst>
            <a:lin ang="8400000" scaled="0"/>
          </a:gradFill>
          <a:ln w="3546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dk1"/>
              </a:solidFill>
            </a:endParaRPr>
          </a:p>
        </p:txBody>
      </p:sp>
      <p:sp>
        <p:nvSpPr>
          <p:cNvPr id="14" name="图形 51"/>
          <p:cNvSpPr/>
          <p:nvPr>
            <p:custDataLst>
              <p:tags r:id="rId4"/>
            </p:custDataLst>
          </p:nvPr>
        </p:nvSpPr>
        <p:spPr>
          <a:xfrm rot="10800000" flipH="1" flipV="1">
            <a:off x="1592137" y="2977024"/>
            <a:ext cx="887553" cy="1002362"/>
          </a:xfrm>
          <a:custGeom>
            <a:avLst/>
            <a:gdLst>
              <a:gd name="connsiteX0" fmla="*/ 998991 w 1294602"/>
              <a:gd name="connsiteY0" fmla="*/ 89719 h 1462064"/>
              <a:gd name="connsiteX1" fmla="*/ 703372 w 1294602"/>
              <a:gd name="connsiteY1" fmla="*/ 0 h 1462064"/>
              <a:gd name="connsiteX2" fmla="*/ 749897 w 1294602"/>
              <a:gd name="connsiteY2" fmla="*/ 199658 h 1462064"/>
              <a:gd name="connsiteX3" fmla="*/ 161634 w 1294602"/>
              <a:gd name="connsiteY3" fmla="*/ 655136 h 1462064"/>
              <a:gd name="connsiteX4" fmla="*/ 28276 w 1294602"/>
              <a:gd name="connsiteY4" fmla="*/ 1462064 h 1462064"/>
              <a:gd name="connsiteX5" fmla="*/ 222105 w 1294602"/>
              <a:gd name="connsiteY5" fmla="*/ 1416906 h 1462064"/>
              <a:gd name="connsiteX6" fmla="*/ 795241 w 1294602"/>
              <a:gd name="connsiteY6" fmla="*/ 394242 h 1462064"/>
              <a:gd name="connsiteX7" fmla="*/ 843580 w 1294602"/>
              <a:gd name="connsiteY7" fmla="*/ 601750 h 1462064"/>
              <a:gd name="connsiteX8" fmla="*/ 1069099 w 1294602"/>
              <a:gd name="connsiteY8" fmla="*/ 390598 h 1462064"/>
              <a:gd name="connsiteX9" fmla="*/ 1294603 w 1294602"/>
              <a:gd name="connsiteY9" fmla="*/ 179453 h 1462064"/>
              <a:gd name="connsiteX10" fmla="*/ 998991 w 1294602"/>
              <a:gd name="connsiteY10" fmla="*/ 89719 h 1462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94602" h="1462064">
                <a:moveTo>
                  <a:pt x="998991" y="89719"/>
                </a:moveTo>
                <a:lnTo>
                  <a:pt x="703372" y="0"/>
                </a:lnTo>
                <a:lnTo>
                  <a:pt x="749897" y="199658"/>
                </a:lnTo>
                <a:cubicBezTo>
                  <a:pt x="505244" y="275798"/>
                  <a:pt x="298344" y="435365"/>
                  <a:pt x="161634" y="655136"/>
                </a:cubicBezTo>
                <a:cubicBezTo>
                  <a:pt x="10863" y="897505"/>
                  <a:pt x="-36498" y="1184081"/>
                  <a:pt x="28276" y="1462064"/>
                </a:cubicBezTo>
                <a:lnTo>
                  <a:pt x="222105" y="1416906"/>
                </a:lnTo>
                <a:cubicBezTo>
                  <a:pt x="119368" y="975982"/>
                  <a:pt x="373462" y="533813"/>
                  <a:pt x="795241" y="394242"/>
                </a:cubicBezTo>
                <a:lnTo>
                  <a:pt x="843580" y="601750"/>
                </a:lnTo>
                <a:lnTo>
                  <a:pt x="1069099" y="390598"/>
                </a:lnTo>
                <a:lnTo>
                  <a:pt x="1294603" y="179453"/>
                </a:lnTo>
                <a:lnTo>
                  <a:pt x="998991" y="89719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84000">
                <a:schemeClr val="accent1">
                  <a:alpha val="0"/>
                </a:schemeClr>
              </a:gs>
            </a:gsLst>
            <a:lin ang="8400000" scaled="0"/>
          </a:gradFill>
          <a:ln w="3546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dk1"/>
              </a:solidFill>
            </a:endParaRPr>
          </a:p>
        </p:txBody>
      </p:sp>
      <p:sp>
        <p:nvSpPr>
          <p:cNvPr id="15" name="矩形: 圆角 14"/>
          <p:cNvSpPr/>
          <p:nvPr>
            <p:custDataLst>
              <p:tags r:id="rId5"/>
            </p:custDataLst>
          </p:nvPr>
        </p:nvSpPr>
        <p:spPr>
          <a:xfrm>
            <a:off x="5802630" y="1837433"/>
            <a:ext cx="5391150" cy="3558540"/>
          </a:xfrm>
          <a:prstGeom prst="roundRect">
            <a:avLst>
              <a:gd name="adj" fmla="val 7031"/>
            </a:avLst>
          </a:prstGeom>
          <a:solidFill>
            <a:schemeClr val="lt1"/>
          </a:solidFill>
          <a:ln w="3810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600">
              <a:solidFill>
                <a:schemeClr val="lt1"/>
              </a:solidFill>
              <a:latin typeface="+mj-ea"/>
              <a:ea typeface="+mj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990463" y="2055631"/>
            <a:ext cx="5015484" cy="816159"/>
            <a:chOff x="6515100" y="2014359"/>
            <a:chExt cx="5015484" cy="816159"/>
          </a:xfrm>
        </p:grpSpPr>
        <p:sp>
          <p:nvSpPr>
            <p:cNvPr id="27" name="文本框 43"/>
            <p:cNvSpPr txBox="1"/>
            <p:nvPr>
              <p:custDataLst>
                <p:tags r:id="rId14"/>
              </p:custDataLst>
            </p:nvPr>
          </p:nvSpPr>
          <p:spPr>
            <a:xfrm>
              <a:off x="6811809" y="2014359"/>
              <a:ext cx="1846659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在此输入标题</a:t>
              </a:r>
            </a:p>
          </p:txBody>
        </p:sp>
        <p:sp>
          <p:nvSpPr>
            <p:cNvPr id="28" name="文本框 44"/>
            <p:cNvSpPr txBox="1"/>
            <p:nvPr>
              <p:custDataLst>
                <p:tags r:id="rId15"/>
              </p:custDataLst>
            </p:nvPr>
          </p:nvSpPr>
          <p:spPr>
            <a:xfrm>
              <a:off x="6811809" y="2423804"/>
              <a:ext cx="4718775" cy="406714"/>
            </a:xfrm>
            <a:prstGeom prst="rect">
              <a:avLst/>
            </a:prstGeom>
            <a:noFill/>
            <a:ln w="9525">
              <a:noFill/>
              <a:round/>
            </a:ln>
            <a:effectLst/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txBody>
            <a:bodyPr wrap="square" lIns="0" tIns="0" rIns="0" bIns="0" anchor="t">
              <a:spAutoFit/>
            </a:bodyPr>
            <a:lstStyle>
              <a:defPPr>
                <a:defRPr lang="zh-CN"/>
              </a:defPPr>
              <a:lvl1pPr algn="just">
                <a:lnSpc>
                  <a:spcPct val="112000"/>
                </a:lnSpc>
                <a:defRPr kumimoji="0" sz="1200" b="0" i="0" u="none" strike="noStrike" cap="none" spc="0" normalizeH="0" baseline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solidFill>
                    <a:schemeClr val="dk1">
                      <a:lumMod val="75000"/>
                      <a:lumOff val="25000"/>
                    </a:schemeClr>
                  </a:solidFill>
                </a:rPr>
                <a:t>在此输入正文，阐述与标题相关内容，若字数较多，请精简文字，或者调整字号。</a:t>
              </a:r>
            </a:p>
          </p:txBody>
        </p:sp>
        <p:sp>
          <p:nvSpPr>
            <p:cNvPr id="29" name="椭圆 28"/>
            <p:cNvSpPr/>
            <p:nvPr>
              <p:custDataLst>
                <p:tags r:id="rId16"/>
              </p:custDataLst>
            </p:nvPr>
          </p:nvSpPr>
          <p:spPr>
            <a:xfrm>
              <a:off x="6515100" y="2092070"/>
              <a:ext cx="171450" cy="1714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dist="38100" dir="2700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zh-CN" altLang="en-US" sz="1600">
                <a:solidFill>
                  <a:schemeClr val="lt1"/>
                </a:solidFill>
                <a:latin typeface="+mj-ea"/>
                <a:ea typeface="+mj-ea"/>
              </a:endParaRPr>
            </a:p>
          </p:txBody>
        </p:sp>
      </p:grpSp>
      <p:cxnSp>
        <p:nvCxnSpPr>
          <p:cNvPr id="19" name="直接连接符 18"/>
          <p:cNvCxnSpPr/>
          <p:nvPr>
            <p:custDataLst>
              <p:tags r:id="rId6"/>
            </p:custDataLst>
          </p:nvPr>
        </p:nvCxnSpPr>
        <p:spPr>
          <a:xfrm>
            <a:off x="6077268" y="3033443"/>
            <a:ext cx="4841875" cy="0"/>
          </a:xfrm>
          <a:prstGeom prst="line">
            <a:avLst/>
          </a:prstGeom>
          <a:ln>
            <a:solidFill>
              <a:schemeClr val="accent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>
            <p:custDataLst>
              <p:tags r:id="rId7"/>
            </p:custDataLst>
          </p:nvPr>
        </p:nvCxnSpPr>
        <p:spPr>
          <a:xfrm>
            <a:off x="6077268" y="4172908"/>
            <a:ext cx="4841875" cy="0"/>
          </a:xfrm>
          <a:prstGeom prst="line">
            <a:avLst/>
          </a:prstGeom>
          <a:ln>
            <a:solidFill>
              <a:schemeClr val="accent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组合 39"/>
          <p:cNvGrpSpPr/>
          <p:nvPr/>
        </p:nvGrpSpPr>
        <p:grpSpPr>
          <a:xfrm>
            <a:off x="5990463" y="3195096"/>
            <a:ext cx="5015484" cy="816159"/>
            <a:chOff x="6515100" y="2014359"/>
            <a:chExt cx="5015484" cy="816159"/>
          </a:xfrm>
        </p:grpSpPr>
        <p:sp>
          <p:nvSpPr>
            <p:cNvPr id="41" name="文本框 43"/>
            <p:cNvSpPr txBox="1"/>
            <p:nvPr>
              <p:custDataLst>
                <p:tags r:id="rId11"/>
              </p:custDataLst>
            </p:nvPr>
          </p:nvSpPr>
          <p:spPr>
            <a:xfrm>
              <a:off x="6811809" y="2014359"/>
              <a:ext cx="1846659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在此输入标题</a:t>
              </a:r>
            </a:p>
          </p:txBody>
        </p:sp>
        <p:sp>
          <p:nvSpPr>
            <p:cNvPr id="42" name="文本框 44"/>
            <p:cNvSpPr txBox="1"/>
            <p:nvPr>
              <p:custDataLst>
                <p:tags r:id="rId12"/>
              </p:custDataLst>
            </p:nvPr>
          </p:nvSpPr>
          <p:spPr>
            <a:xfrm>
              <a:off x="6811809" y="2423804"/>
              <a:ext cx="4718775" cy="406714"/>
            </a:xfrm>
            <a:prstGeom prst="rect">
              <a:avLst/>
            </a:prstGeom>
            <a:noFill/>
            <a:ln w="9525">
              <a:noFill/>
              <a:round/>
            </a:ln>
            <a:effectLst/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txBody>
            <a:bodyPr wrap="square" lIns="0" tIns="0" rIns="0" bIns="0" anchor="t">
              <a:spAutoFit/>
            </a:bodyPr>
            <a:lstStyle>
              <a:defPPr>
                <a:defRPr lang="zh-CN"/>
              </a:defPPr>
              <a:lvl1pPr algn="just">
                <a:lnSpc>
                  <a:spcPct val="112000"/>
                </a:lnSpc>
                <a:defRPr kumimoji="0" sz="1200" b="0" i="0" u="none" strike="noStrike" cap="none" spc="0" normalizeH="0" baseline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solidFill>
                    <a:schemeClr val="dk1">
                      <a:lumMod val="75000"/>
                      <a:lumOff val="25000"/>
                    </a:schemeClr>
                  </a:solidFill>
                </a:rPr>
                <a:t>在此输入正文，阐述与标题相关内容，若字数较多，请精简文字，或者调整字号。</a:t>
              </a:r>
            </a:p>
          </p:txBody>
        </p:sp>
        <p:sp>
          <p:nvSpPr>
            <p:cNvPr id="43" name="椭圆 42"/>
            <p:cNvSpPr/>
            <p:nvPr>
              <p:custDataLst>
                <p:tags r:id="rId13"/>
              </p:custDataLst>
            </p:nvPr>
          </p:nvSpPr>
          <p:spPr>
            <a:xfrm>
              <a:off x="6515100" y="2092070"/>
              <a:ext cx="171450" cy="1714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dist="38100" dir="2700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zh-CN" altLang="en-US" sz="1600">
                <a:solidFill>
                  <a:schemeClr val="lt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990463" y="4334562"/>
            <a:ext cx="5015484" cy="816159"/>
            <a:chOff x="6515100" y="2014359"/>
            <a:chExt cx="5015484" cy="816159"/>
          </a:xfrm>
        </p:grpSpPr>
        <p:sp>
          <p:nvSpPr>
            <p:cNvPr id="50" name="文本框 43"/>
            <p:cNvSpPr txBox="1"/>
            <p:nvPr>
              <p:custDataLst>
                <p:tags r:id="rId8"/>
              </p:custDataLst>
            </p:nvPr>
          </p:nvSpPr>
          <p:spPr>
            <a:xfrm>
              <a:off x="6811809" y="2014359"/>
              <a:ext cx="1846659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在此输入标题</a:t>
              </a:r>
            </a:p>
          </p:txBody>
        </p:sp>
        <p:sp>
          <p:nvSpPr>
            <p:cNvPr id="51" name="文本框 44"/>
            <p:cNvSpPr txBox="1"/>
            <p:nvPr>
              <p:custDataLst>
                <p:tags r:id="rId9"/>
              </p:custDataLst>
            </p:nvPr>
          </p:nvSpPr>
          <p:spPr>
            <a:xfrm>
              <a:off x="6811809" y="2423804"/>
              <a:ext cx="4718775" cy="406714"/>
            </a:xfrm>
            <a:prstGeom prst="rect">
              <a:avLst/>
            </a:prstGeom>
            <a:noFill/>
            <a:ln w="9525">
              <a:noFill/>
              <a:round/>
            </a:ln>
            <a:effectLst/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txBody>
            <a:bodyPr wrap="square" lIns="0" tIns="0" rIns="0" bIns="0" anchor="t">
              <a:spAutoFit/>
            </a:bodyPr>
            <a:lstStyle>
              <a:defPPr>
                <a:defRPr lang="zh-CN"/>
              </a:defPPr>
              <a:lvl1pPr algn="just">
                <a:lnSpc>
                  <a:spcPct val="112000"/>
                </a:lnSpc>
                <a:defRPr kumimoji="0" sz="1200" b="0" i="0" u="none" strike="noStrike" cap="none" spc="0" normalizeH="0" baseline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solidFill>
                    <a:schemeClr val="dk1">
                      <a:lumMod val="75000"/>
                      <a:lumOff val="25000"/>
                    </a:schemeClr>
                  </a:solidFill>
                </a:rPr>
                <a:t>在此输入正文，阐述与标题相关内容，若字数较多，请精简文字，或者调整字号。</a:t>
              </a:r>
            </a:p>
          </p:txBody>
        </p:sp>
        <p:sp>
          <p:nvSpPr>
            <p:cNvPr id="52" name="椭圆 51"/>
            <p:cNvSpPr/>
            <p:nvPr>
              <p:custDataLst>
                <p:tags r:id="rId10"/>
              </p:custDataLst>
            </p:nvPr>
          </p:nvSpPr>
          <p:spPr>
            <a:xfrm>
              <a:off x="6515100" y="2092070"/>
              <a:ext cx="171450" cy="1714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dist="38100" dir="2700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zh-CN" altLang="en-US" sz="1600">
                <a:solidFill>
                  <a:schemeClr val="lt1"/>
                </a:solidFill>
                <a:latin typeface="+mj-ea"/>
                <a:ea typeface="+mj-ea"/>
              </a:endParaRPr>
            </a:p>
          </p:txBody>
        </p:sp>
      </p:grp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lt1"/>
                </a:solidFill>
              </a:rPr>
              <a:t>过渡页标题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1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altLang="zh-CN" dirty="0">
                <a:solidFill>
                  <a:schemeClr val="lt1"/>
                </a:solidFill>
              </a:rPr>
              <a:t>The transition page title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/>
            <p:custDataLst>
              <p:tags r:id="rId2"/>
            </p:custDataLst>
          </p:nvPr>
        </p:nvSpPr>
        <p:spPr>
          <a:xfrm>
            <a:off x="8929076" y="3129941"/>
            <a:ext cx="2842794" cy="830997"/>
          </a:xfrm>
        </p:spPr>
        <p:txBody>
          <a:bodyPr/>
          <a:lstStyle/>
          <a:p>
            <a:r>
              <a:rPr lang="zh-CN" altLang="en-US" dirty="0">
                <a:solidFill>
                  <a:schemeClr val="lt1"/>
                </a:solidFill>
              </a:rPr>
              <a:t>第二部分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1B2C79F-D8CF-9B04-F30C-9914FEECE3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64893" y="536257"/>
            <a:ext cx="2462213" cy="492443"/>
          </a:xfrm>
        </p:spPr>
        <p:txBody>
          <a:bodyPr/>
          <a:lstStyle/>
          <a:p>
            <a:r>
              <a:rPr lang="zh-CN" altLang="en-US" dirty="0">
                <a:solidFill>
                  <a:schemeClr val="accent1"/>
                </a:solidFill>
              </a:rPr>
              <a:t>输入你的标题</a:t>
            </a:r>
            <a:endParaRPr lang="zh-CN" altLang="en-US" dirty="0"/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7DF5A037-6723-0FEE-23FF-C7E6E633A564}"/>
              </a:ext>
            </a:extLst>
          </p:cNvPr>
          <p:cNvGrpSpPr/>
          <p:nvPr/>
        </p:nvGrpSpPr>
        <p:grpSpPr>
          <a:xfrm>
            <a:off x="4544499" y="1950719"/>
            <a:ext cx="3189515" cy="3172760"/>
            <a:chOff x="4812153" y="2200946"/>
            <a:chExt cx="2660040" cy="2646068"/>
          </a:xfrm>
        </p:grpSpPr>
        <p:sp>
          <p:nvSpPr>
            <p:cNvPr id="3" name="Freeform 7">
              <a:extLst>
                <a:ext uri="{FF2B5EF4-FFF2-40B4-BE49-F238E27FC236}">
                  <a16:creationId xmlns:a16="http://schemas.microsoft.com/office/drawing/2014/main" id="{BC1E4858-6800-1B6A-5C7C-667662865DD4}"/>
                </a:ext>
              </a:extLst>
            </p:cNvPr>
            <p:cNvSpPr/>
            <p:nvPr/>
          </p:nvSpPr>
          <p:spPr bwMode="auto">
            <a:xfrm>
              <a:off x="5210958" y="2697808"/>
              <a:ext cx="832793" cy="832792"/>
            </a:xfrm>
            <a:custGeom>
              <a:avLst/>
              <a:gdLst>
                <a:gd name="T0" fmla="*/ 45 w 89"/>
                <a:gd name="T1" fmla="*/ 0 h 89"/>
                <a:gd name="T2" fmla="*/ 89 w 89"/>
                <a:gd name="T3" fmla="*/ 44 h 89"/>
                <a:gd name="T4" fmla="*/ 89 w 89"/>
                <a:gd name="T5" fmla="*/ 44 h 89"/>
                <a:gd name="T6" fmla="*/ 89 w 89"/>
                <a:gd name="T7" fmla="*/ 45 h 89"/>
                <a:gd name="T8" fmla="*/ 89 w 89"/>
                <a:gd name="T9" fmla="*/ 89 h 89"/>
                <a:gd name="T10" fmla="*/ 45 w 89"/>
                <a:gd name="T11" fmla="*/ 89 h 89"/>
                <a:gd name="T12" fmla="*/ 45 w 89"/>
                <a:gd name="T13" fmla="*/ 89 h 89"/>
                <a:gd name="T14" fmla="*/ 45 w 89"/>
                <a:gd name="T15" fmla="*/ 89 h 89"/>
                <a:gd name="T16" fmla="*/ 0 w 89"/>
                <a:gd name="T17" fmla="*/ 45 h 89"/>
                <a:gd name="T18" fmla="*/ 45 w 89"/>
                <a:gd name="T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" h="89">
                  <a:moveTo>
                    <a:pt x="45" y="0"/>
                  </a:moveTo>
                  <a:cubicBezTo>
                    <a:pt x="69" y="0"/>
                    <a:pt x="89" y="20"/>
                    <a:pt x="89" y="44"/>
                  </a:cubicBezTo>
                  <a:cubicBezTo>
                    <a:pt x="89" y="44"/>
                    <a:pt x="89" y="44"/>
                    <a:pt x="89" y="44"/>
                  </a:cubicBezTo>
                  <a:cubicBezTo>
                    <a:pt x="89" y="45"/>
                    <a:pt x="89" y="45"/>
                    <a:pt x="89" y="45"/>
                  </a:cubicBezTo>
                  <a:cubicBezTo>
                    <a:pt x="89" y="89"/>
                    <a:pt x="89" y="89"/>
                    <a:pt x="89" y="89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20" y="89"/>
                    <a:pt x="0" y="69"/>
                    <a:pt x="0" y="45"/>
                  </a:cubicBezTo>
                  <a:cubicBezTo>
                    <a:pt x="0" y="20"/>
                    <a:pt x="20" y="0"/>
                    <a:pt x="45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3"/>
                </a:gs>
                <a:gs pos="0">
                  <a:schemeClr val="accent2"/>
                </a:gs>
              </a:gsLst>
              <a:lin ang="5400000" scaled="1"/>
              <a:tileRect/>
            </a:gradFill>
            <a:ln w="1905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60907" rIns="0" bIns="60907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7295"/>
              <a:r>
                <a:rPr lang="zh-CN" altLang="en-US" dirty="0">
                  <a:solidFill>
                    <a:prstClr val="white"/>
                  </a:solidFill>
                  <a:latin typeface="+mj-ea"/>
                  <a:ea typeface="+mj-ea"/>
                  <a:cs typeface="+mn-ea"/>
                  <a:sym typeface="思源黑体" panose="020B0500000000000000" pitchFamily="34" charset="-122"/>
                </a:rPr>
                <a:t>关键词</a:t>
              </a:r>
            </a:p>
          </p:txBody>
        </p:sp>
        <p:sp>
          <p:nvSpPr>
            <p:cNvPr id="4" name="Freeform 8">
              <a:extLst>
                <a:ext uri="{FF2B5EF4-FFF2-40B4-BE49-F238E27FC236}">
                  <a16:creationId xmlns:a16="http://schemas.microsoft.com/office/drawing/2014/main" id="{959F8C44-3F82-F023-7846-378D3D82309D}"/>
                </a:ext>
              </a:extLst>
            </p:cNvPr>
            <p:cNvSpPr/>
            <p:nvPr/>
          </p:nvSpPr>
          <p:spPr bwMode="auto">
            <a:xfrm>
              <a:off x="6146799" y="2200946"/>
              <a:ext cx="1325394" cy="1329653"/>
            </a:xfrm>
            <a:custGeom>
              <a:avLst/>
              <a:gdLst>
                <a:gd name="T0" fmla="*/ 66 w 132"/>
                <a:gd name="T1" fmla="*/ 0 h 132"/>
                <a:gd name="T2" fmla="*/ 0 w 132"/>
                <a:gd name="T3" fmla="*/ 66 h 132"/>
                <a:gd name="T4" fmla="*/ 0 w 132"/>
                <a:gd name="T5" fmla="*/ 66 h 132"/>
                <a:gd name="T6" fmla="*/ 0 w 132"/>
                <a:gd name="T7" fmla="*/ 66 h 132"/>
                <a:gd name="T8" fmla="*/ 0 w 132"/>
                <a:gd name="T9" fmla="*/ 132 h 132"/>
                <a:gd name="T10" fmla="*/ 65 w 132"/>
                <a:gd name="T11" fmla="*/ 132 h 132"/>
                <a:gd name="T12" fmla="*/ 65 w 132"/>
                <a:gd name="T13" fmla="*/ 132 h 132"/>
                <a:gd name="T14" fmla="*/ 66 w 132"/>
                <a:gd name="T15" fmla="*/ 132 h 132"/>
                <a:gd name="T16" fmla="*/ 132 w 132"/>
                <a:gd name="T17" fmla="*/ 66 h 132"/>
                <a:gd name="T18" fmla="*/ 66 w 132"/>
                <a:gd name="T19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2" h="132">
                  <a:moveTo>
                    <a:pt x="66" y="0"/>
                  </a:moveTo>
                  <a:cubicBezTo>
                    <a:pt x="30" y="0"/>
                    <a:pt x="0" y="29"/>
                    <a:pt x="0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65" y="132"/>
                    <a:pt x="65" y="132"/>
                    <a:pt x="65" y="132"/>
                  </a:cubicBezTo>
                  <a:cubicBezTo>
                    <a:pt x="65" y="132"/>
                    <a:pt x="65" y="132"/>
                    <a:pt x="65" y="132"/>
                  </a:cubicBezTo>
                  <a:cubicBezTo>
                    <a:pt x="65" y="132"/>
                    <a:pt x="66" y="132"/>
                    <a:pt x="66" y="132"/>
                  </a:cubicBezTo>
                  <a:cubicBezTo>
                    <a:pt x="103" y="132"/>
                    <a:pt x="132" y="103"/>
                    <a:pt x="132" y="66"/>
                  </a:cubicBezTo>
                  <a:cubicBezTo>
                    <a:pt x="132" y="30"/>
                    <a:pt x="103" y="0"/>
                    <a:pt x="6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8100000" scaled="1"/>
              <a:tileRect/>
            </a:gra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60907" rIns="0" bIns="60907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7295"/>
              <a:r>
                <a:rPr lang="zh-CN" altLang="en-US" sz="2800" dirty="0">
                  <a:solidFill>
                    <a:prstClr val="white"/>
                  </a:solidFill>
                  <a:latin typeface="+mj-ea"/>
                  <a:ea typeface="+mj-ea"/>
                  <a:cs typeface="+mn-ea"/>
                  <a:sym typeface="思源黑体" panose="020B0500000000000000" pitchFamily="34" charset="-122"/>
                </a:rPr>
                <a:t>关键词</a:t>
              </a:r>
            </a:p>
          </p:txBody>
        </p:sp>
        <p:sp>
          <p:nvSpPr>
            <p:cNvPr id="5" name="Freeform 9">
              <a:extLst>
                <a:ext uri="{FF2B5EF4-FFF2-40B4-BE49-F238E27FC236}">
                  <a16:creationId xmlns:a16="http://schemas.microsoft.com/office/drawing/2014/main" id="{CE139F4D-D6DE-3248-B632-5AFA188BCD1E}"/>
                </a:ext>
              </a:extLst>
            </p:cNvPr>
            <p:cNvSpPr/>
            <p:nvPr/>
          </p:nvSpPr>
          <p:spPr bwMode="auto">
            <a:xfrm>
              <a:off x="6146803" y="3623260"/>
              <a:ext cx="1015375" cy="1015373"/>
            </a:xfrm>
            <a:custGeom>
              <a:avLst/>
              <a:gdLst>
                <a:gd name="T0" fmla="*/ 39 w 78"/>
                <a:gd name="T1" fmla="*/ 78 h 78"/>
                <a:gd name="T2" fmla="*/ 0 w 78"/>
                <a:gd name="T3" fmla="*/ 39 h 78"/>
                <a:gd name="T4" fmla="*/ 0 w 78"/>
                <a:gd name="T5" fmla="*/ 39 h 78"/>
                <a:gd name="T6" fmla="*/ 0 w 78"/>
                <a:gd name="T7" fmla="*/ 39 h 78"/>
                <a:gd name="T8" fmla="*/ 0 w 78"/>
                <a:gd name="T9" fmla="*/ 0 h 78"/>
                <a:gd name="T10" fmla="*/ 38 w 78"/>
                <a:gd name="T11" fmla="*/ 0 h 78"/>
                <a:gd name="T12" fmla="*/ 38 w 78"/>
                <a:gd name="T13" fmla="*/ 0 h 78"/>
                <a:gd name="T14" fmla="*/ 39 w 78"/>
                <a:gd name="T15" fmla="*/ 0 h 78"/>
                <a:gd name="T16" fmla="*/ 78 w 78"/>
                <a:gd name="T17" fmla="*/ 39 h 78"/>
                <a:gd name="T18" fmla="*/ 39 w 78"/>
                <a:gd name="T1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8">
                  <a:moveTo>
                    <a:pt x="39" y="78"/>
                  </a:moveTo>
                  <a:cubicBezTo>
                    <a:pt x="18" y="78"/>
                    <a:pt x="0" y="60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61" y="0"/>
                    <a:pt x="78" y="17"/>
                    <a:pt x="78" y="39"/>
                  </a:cubicBezTo>
                  <a:cubicBezTo>
                    <a:pt x="78" y="60"/>
                    <a:pt x="61" y="78"/>
                    <a:pt x="39" y="78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3"/>
                </a:gs>
                <a:gs pos="0">
                  <a:schemeClr val="accent2"/>
                </a:gs>
              </a:gsLst>
              <a:lin ang="13500000" scaled="1"/>
              <a:tileRect/>
            </a:gradFill>
            <a:ln w="1905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60907" rIns="0" bIns="60907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7295"/>
              <a:r>
                <a:rPr lang="zh-CN" altLang="en-US" sz="2400" dirty="0">
                  <a:solidFill>
                    <a:prstClr val="white"/>
                  </a:solidFill>
                  <a:latin typeface="+mj-ea"/>
                  <a:ea typeface="+mj-ea"/>
                  <a:cs typeface="+mn-ea"/>
                  <a:sym typeface="思源黑体" panose="020B0500000000000000" pitchFamily="34" charset="-122"/>
                </a:rPr>
                <a:t>关键词</a:t>
              </a:r>
            </a:p>
          </p:txBody>
        </p:sp>
        <p:sp>
          <p:nvSpPr>
            <p:cNvPr id="6" name="Freeform 10">
              <a:extLst>
                <a:ext uri="{FF2B5EF4-FFF2-40B4-BE49-F238E27FC236}">
                  <a16:creationId xmlns:a16="http://schemas.microsoft.com/office/drawing/2014/main" id="{C8DF95F0-DF28-9F06-614B-92E777AFFDBF}"/>
                </a:ext>
              </a:extLst>
            </p:cNvPr>
            <p:cNvSpPr/>
            <p:nvPr/>
          </p:nvSpPr>
          <p:spPr bwMode="auto">
            <a:xfrm>
              <a:off x="4812153" y="3623260"/>
              <a:ext cx="1231598" cy="1223754"/>
            </a:xfrm>
            <a:custGeom>
              <a:avLst/>
              <a:gdLst>
                <a:gd name="T0" fmla="*/ 66 w 133"/>
                <a:gd name="T1" fmla="*/ 132 h 132"/>
                <a:gd name="T2" fmla="*/ 132 w 133"/>
                <a:gd name="T3" fmla="*/ 66 h 132"/>
                <a:gd name="T4" fmla="*/ 133 w 133"/>
                <a:gd name="T5" fmla="*/ 66 h 132"/>
                <a:gd name="T6" fmla="*/ 133 w 133"/>
                <a:gd name="T7" fmla="*/ 66 h 132"/>
                <a:gd name="T8" fmla="*/ 133 w 133"/>
                <a:gd name="T9" fmla="*/ 0 h 132"/>
                <a:gd name="T10" fmla="*/ 68 w 133"/>
                <a:gd name="T11" fmla="*/ 0 h 132"/>
                <a:gd name="T12" fmla="*/ 68 w 133"/>
                <a:gd name="T13" fmla="*/ 0 h 132"/>
                <a:gd name="T14" fmla="*/ 66 w 133"/>
                <a:gd name="T15" fmla="*/ 0 h 132"/>
                <a:gd name="T16" fmla="*/ 0 w 133"/>
                <a:gd name="T17" fmla="*/ 66 h 132"/>
                <a:gd name="T18" fmla="*/ 66 w 133"/>
                <a:gd name="T19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3" h="132">
                  <a:moveTo>
                    <a:pt x="66" y="132"/>
                  </a:moveTo>
                  <a:cubicBezTo>
                    <a:pt x="103" y="132"/>
                    <a:pt x="132" y="103"/>
                    <a:pt x="132" y="66"/>
                  </a:cubicBezTo>
                  <a:cubicBezTo>
                    <a:pt x="133" y="66"/>
                    <a:pt x="133" y="66"/>
                    <a:pt x="133" y="66"/>
                  </a:cubicBezTo>
                  <a:cubicBezTo>
                    <a:pt x="133" y="66"/>
                    <a:pt x="133" y="66"/>
                    <a:pt x="133" y="66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7" y="0"/>
                    <a:pt x="67" y="0"/>
                    <a:pt x="66" y="0"/>
                  </a:cubicBezTo>
                  <a:cubicBezTo>
                    <a:pt x="30" y="0"/>
                    <a:pt x="0" y="29"/>
                    <a:pt x="0" y="66"/>
                  </a:cubicBezTo>
                  <a:cubicBezTo>
                    <a:pt x="0" y="103"/>
                    <a:pt x="30" y="132"/>
                    <a:pt x="66" y="13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8900000" scaled="1"/>
              <a:tileRect/>
            </a:gra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60907" rIns="0" bIns="60907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7295"/>
              <a:r>
                <a:rPr lang="zh-CN" altLang="en-US" sz="2400" dirty="0">
                  <a:solidFill>
                    <a:prstClr val="white"/>
                  </a:solidFill>
                  <a:latin typeface="+mj-ea"/>
                  <a:ea typeface="+mj-ea"/>
                  <a:cs typeface="+mn-ea"/>
                  <a:sym typeface="思源黑体" panose="020B0500000000000000" pitchFamily="34" charset="-122"/>
                </a:rPr>
                <a:t>关键词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92A65ADD-FFD9-4477-B4C5-3F2774553432}"/>
              </a:ext>
            </a:extLst>
          </p:cNvPr>
          <p:cNvGrpSpPr/>
          <p:nvPr/>
        </p:nvGrpSpPr>
        <p:grpSpPr>
          <a:xfrm>
            <a:off x="7661241" y="3896099"/>
            <a:ext cx="3168000" cy="825801"/>
            <a:chOff x="7252674" y="3331423"/>
            <a:chExt cx="3168000" cy="825801"/>
          </a:xfrm>
        </p:grpSpPr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0A5A86D3-D05D-BC25-5532-8C02F0AA2D28}"/>
                </a:ext>
              </a:extLst>
            </p:cNvPr>
            <p:cNvSpPr txBox="1"/>
            <p:nvPr/>
          </p:nvSpPr>
          <p:spPr>
            <a:xfrm>
              <a:off x="7252674" y="3331423"/>
              <a:ext cx="1846659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accent1"/>
                  </a:solidFill>
                  <a:latin typeface="+mj-ea"/>
                  <a:ea typeface="+mj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在此输入标题</a:t>
              </a:r>
            </a:p>
          </p:txBody>
        </p:sp>
        <p:sp>
          <p:nvSpPr>
            <p:cNvPr id="8" name="TextBox 8">
              <a:extLst>
                <a:ext uri="{FF2B5EF4-FFF2-40B4-BE49-F238E27FC236}">
                  <a16:creationId xmlns:a16="http://schemas.microsoft.com/office/drawing/2014/main" id="{0B9A6F28-4F52-D44B-1592-398F4F8E9CE5}"/>
                </a:ext>
              </a:extLst>
            </p:cNvPr>
            <p:cNvSpPr txBox="1"/>
            <p:nvPr/>
          </p:nvSpPr>
          <p:spPr>
            <a:xfrm>
              <a:off x="7252674" y="3750510"/>
              <a:ext cx="3168000" cy="406714"/>
            </a:xfrm>
            <a:prstGeom prst="rect">
              <a:avLst/>
            </a:prstGeom>
            <a:noFill/>
            <a:ln w="9525">
              <a:noFill/>
              <a:round/>
            </a:ln>
            <a:effectLst/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txBody>
            <a:bodyPr wrap="square" lIns="0" tIns="0" rIns="0" bIns="0" anchor="t">
              <a:spAutoFit/>
            </a:bodyPr>
            <a:lstStyle>
              <a:defPPr>
                <a:defRPr lang="zh-CN"/>
              </a:defPPr>
              <a:lvl1pPr algn="just">
                <a:lnSpc>
                  <a:spcPct val="112000"/>
                </a:lnSpc>
                <a:defRPr kumimoji="0" sz="1200" b="0" i="0" u="none" strike="noStrike" cap="none" spc="0" normalizeH="0" baseline="0">
                  <a:ln>
                    <a:noFill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dirty="0">
                  <a:sym typeface="思源黑体" panose="020B0500000000000000" pitchFamily="34" charset="-122"/>
                </a:rPr>
                <a:t>在此输入正文，阐述与标题相关内容，若字数较多，请精简文字，或者调整字号。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56362D8A-844F-AD68-89E1-A246D1852C32}"/>
              </a:ext>
            </a:extLst>
          </p:cNvPr>
          <p:cNvGrpSpPr/>
          <p:nvPr/>
        </p:nvGrpSpPr>
        <p:grpSpPr>
          <a:xfrm>
            <a:off x="1661345" y="2410753"/>
            <a:ext cx="3168000" cy="791167"/>
            <a:chOff x="1195263" y="2051375"/>
            <a:chExt cx="3168000" cy="791167"/>
          </a:xfrm>
        </p:grpSpPr>
        <p:sp>
          <p:nvSpPr>
            <p:cNvPr id="9" name="TextBox 9">
              <a:extLst>
                <a:ext uri="{FF2B5EF4-FFF2-40B4-BE49-F238E27FC236}">
                  <a16:creationId xmlns:a16="http://schemas.microsoft.com/office/drawing/2014/main" id="{55DEC9BB-63ED-5C92-5D97-814F2D8D75BB}"/>
                </a:ext>
              </a:extLst>
            </p:cNvPr>
            <p:cNvSpPr txBox="1"/>
            <p:nvPr/>
          </p:nvSpPr>
          <p:spPr>
            <a:xfrm>
              <a:off x="2516604" y="2051375"/>
              <a:ext cx="1846659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accent1"/>
                  </a:solidFill>
                  <a:latin typeface="+mj-ea"/>
                  <a:ea typeface="+mj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在此输入标题</a:t>
              </a:r>
            </a:p>
          </p:txBody>
        </p:sp>
        <p:sp>
          <p:nvSpPr>
            <p:cNvPr id="10" name="TextBox 10">
              <a:extLst>
                <a:ext uri="{FF2B5EF4-FFF2-40B4-BE49-F238E27FC236}">
                  <a16:creationId xmlns:a16="http://schemas.microsoft.com/office/drawing/2014/main" id="{9976BEC8-CD97-FD10-46C9-0B1404B40740}"/>
                </a:ext>
              </a:extLst>
            </p:cNvPr>
            <p:cNvSpPr txBox="1"/>
            <p:nvPr/>
          </p:nvSpPr>
          <p:spPr>
            <a:xfrm>
              <a:off x="1195263" y="2435828"/>
              <a:ext cx="3168000" cy="406714"/>
            </a:xfrm>
            <a:prstGeom prst="rect">
              <a:avLst/>
            </a:prstGeom>
            <a:noFill/>
            <a:ln w="9525">
              <a:noFill/>
              <a:round/>
            </a:ln>
            <a:effectLst/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txBody>
            <a:bodyPr wrap="square" lIns="0" tIns="0" rIns="0" bIns="0" anchor="t">
              <a:spAutoFit/>
            </a:bodyPr>
            <a:lstStyle>
              <a:defPPr>
                <a:defRPr lang="zh-CN"/>
              </a:defPPr>
              <a:lvl1pPr algn="just">
                <a:lnSpc>
                  <a:spcPct val="112000"/>
                </a:lnSpc>
                <a:defRPr kumimoji="0" sz="1200" b="0" i="0" u="none" strike="noStrike" cap="none" spc="0" normalizeH="0" baseline="0">
                  <a:ln>
                    <a:noFill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dirty="0">
                  <a:sym typeface="思源黑体" panose="020B0500000000000000" pitchFamily="34" charset="-122"/>
                </a:rPr>
                <a:t>在此输入正文，阐述与标题相关内容，若字数较多，请精简文字，或者调整字号。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B1CEC805-3B01-3D42-E0DC-BFF6A728553D}"/>
              </a:ext>
            </a:extLst>
          </p:cNvPr>
          <p:cNvGrpSpPr/>
          <p:nvPr/>
        </p:nvGrpSpPr>
        <p:grpSpPr>
          <a:xfrm>
            <a:off x="7923900" y="2069128"/>
            <a:ext cx="3168000" cy="819866"/>
            <a:chOff x="7828738" y="1864419"/>
            <a:chExt cx="3168000" cy="819866"/>
          </a:xfrm>
        </p:grpSpPr>
        <p:sp>
          <p:nvSpPr>
            <p:cNvPr id="11" name="TextBox 11">
              <a:extLst>
                <a:ext uri="{FF2B5EF4-FFF2-40B4-BE49-F238E27FC236}">
                  <a16:creationId xmlns:a16="http://schemas.microsoft.com/office/drawing/2014/main" id="{C121CDCF-47CC-ED19-CD35-47DFCA18260B}"/>
                </a:ext>
              </a:extLst>
            </p:cNvPr>
            <p:cNvSpPr txBox="1"/>
            <p:nvPr/>
          </p:nvSpPr>
          <p:spPr>
            <a:xfrm>
              <a:off x="7828738" y="1864419"/>
              <a:ext cx="1846659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accent1"/>
                  </a:solidFill>
                  <a:latin typeface="+mj-ea"/>
                  <a:ea typeface="+mj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在此输入标题</a:t>
              </a:r>
            </a:p>
          </p:txBody>
        </p:sp>
        <p:sp>
          <p:nvSpPr>
            <p:cNvPr id="12" name="TextBox 12">
              <a:extLst>
                <a:ext uri="{FF2B5EF4-FFF2-40B4-BE49-F238E27FC236}">
                  <a16:creationId xmlns:a16="http://schemas.microsoft.com/office/drawing/2014/main" id="{D574FDEE-66B5-4F69-3C6D-282418E6C06B}"/>
                </a:ext>
              </a:extLst>
            </p:cNvPr>
            <p:cNvSpPr txBox="1"/>
            <p:nvPr/>
          </p:nvSpPr>
          <p:spPr>
            <a:xfrm>
              <a:off x="7828738" y="2277571"/>
              <a:ext cx="3168000" cy="406714"/>
            </a:xfrm>
            <a:prstGeom prst="rect">
              <a:avLst/>
            </a:prstGeom>
            <a:noFill/>
            <a:ln w="9525">
              <a:noFill/>
              <a:round/>
            </a:ln>
            <a:effectLst/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txBody>
            <a:bodyPr wrap="square" lIns="0" tIns="0" rIns="0" bIns="0" anchor="t">
              <a:spAutoFit/>
            </a:bodyPr>
            <a:lstStyle>
              <a:defPPr>
                <a:defRPr lang="zh-CN"/>
              </a:defPPr>
              <a:lvl1pPr algn="just">
                <a:lnSpc>
                  <a:spcPct val="112000"/>
                </a:lnSpc>
                <a:defRPr kumimoji="0" sz="1200" b="0" i="0" u="none" strike="noStrike" cap="none" spc="0" normalizeH="0" baseline="0">
                  <a:ln>
                    <a:noFill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dirty="0">
                  <a:sym typeface="思源黑体" panose="020B0500000000000000" pitchFamily="34" charset="-122"/>
                </a:rPr>
                <a:t>在此输入正文，阐述与标题相关内容，若字数较多，请精简文字，或者调整字号。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8FE9A52B-AEF4-09A7-7E51-BCFFB24B8158}"/>
              </a:ext>
            </a:extLst>
          </p:cNvPr>
          <p:cNvGrpSpPr/>
          <p:nvPr/>
        </p:nvGrpSpPr>
        <p:grpSpPr>
          <a:xfrm>
            <a:off x="1129309" y="4265431"/>
            <a:ext cx="3168000" cy="776046"/>
            <a:chOff x="1195263" y="3953867"/>
            <a:chExt cx="3168000" cy="776046"/>
          </a:xfrm>
        </p:grpSpPr>
        <p:sp>
          <p:nvSpPr>
            <p:cNvPr id="13" name="TextBox 13">
              <a:extLst>
                <a:ext uri="{FF2B5EF4-FFF2-40B4-BE49-F238E27FC236}">
                  <a16:creationId xmlns:a16="http://schemas.microsoft.com/office/drawing/2014/main" id="{F7BF11FB-8E8F-9E72-03FA-1148779CD717}"/>
                </a:ext>
              </a:extLst>
            </p:cNvPr>
            <p:cNvSpPr txBox="1"/>
            <p:nvPr/>
          </p:nvSpPr>
          <p:spPr>
            <a:xfrm>
              <a:off x="2516604" y="3953867"/>
              <a:ext cx="1846659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accent1"/>
                  </a:solidFill>
                  <a:latin typeface="+mj-ea"/>
                  <a:ea typeface="+mj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在此输入标题</a:t>
              </a:r>
            </a:p>
          </p:txBody>
        </p:sp>
        <p:sp>
          <p:nvSpPr>
            <p:cNvPr id="14" name="TextBox 14">
              <a:extLst>
                <a:ext uri="{FF2B5EF4-FFF2-40B4-BE49-F238E27FC236}">
                  <a16:creationId xmlns:a16="http://schemas.microsoft.com/office/drawing/2014/main" id="{EFDBF8FD-5885-146A-E451-6AE03B81AC75}"/>
                </a:ext>
              </a:extLst>
            </p:cNvPr>
            <p:cNvSpPr txBox="1"/>
            <p:nvPr/>
          </p:nvSpPr>
          <p:spPr>
            <a:xfrm>
              <a:off x="1195263" y="4323199"/>
              <a:ext cx="3168000" cy="406714"/>
            </a:xfrm>
            <a:prstGeom prst="rect">
              <a:avLst/>
            </a:prstGeom>
            <a:noFill/>
            <a:ln w="9525">
              <a:noFill/>
              <a:round/>
            </a:ln>
            <a:effectLst/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txBody>
            <a:bodyPr wrap="square" lIns="0" tIns="0" rIns="0" bIns="0" anchor="t">
              <a:spAutoFit/>
            </a:bodyPr>
            <a:lstStyle>
              <a:defPPr>
                <a:defRPr lang="zh-CN"/>
              </a:defPPr>
              <a:lvl1pPr algn="just">
                <a:lnSpc>
                  <a:spcPct val="112000"/>
                </a:lnSpc>
                <a:defRPr kumimoji="0" sz="1200" b="0" i="0" u="none" strike="noStrike" cap="none" spc="0" normalizeH="0" baseline="0">
                  <a:ln>
                    <a:noFill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dirty="0">
                  <a:sym typeface="思源黑体" panose="020B0500000000000000" pitchFamily="34" charset="-122"/>
                </a:rPr>
                <a:t>在此输入正文，阐述与标题相关内容，若字数较多，请精简文字，或者调整字号。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8671918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  <p:tag name="KSO_WPP_MARK_KEY" val="4395b34c-8ef1-4c6a-8c74-425f24afa3f3"/>
  <p:tag name="COMMONDATA" val="eyJoZGlkIjoiY2QzN2E1ZjYwNDI4Yjg3MTliZDBkMDc2NDAwZTRkNmU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5"/>
  <p:tag name="KSO_WM_UNIT_TEXT_FILL_TYPE" val="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8"/>
  <p:tag name="KSO_WM_UNIT_FILL_TYPE" val="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8"/>
  <p:tag name="KSO_WM_UNIT_FILL_TYPE" val="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8"/>
  <p:tag name="KSO_WM_UNIT_FILL_TYPE" val="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8"/>
  <p:tag name="KSO_WM_UNIT_FILL_TYPE" val="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8"/>
  <p:tag name="KSO_WM_UNIT_FILL_TYPE" val="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8"/>
  <p:tag name="KSO_WM_UNIT_FILL_TYPE" val="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8"/>
  <p:tag name="KSO_WM_UNIT_FILL_TYPE" val="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8"/>
  <p:tag name="KSO_WM_UNIT_FILL_TYPE" val="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8"/>
  <p:tag name="KSO_WM_UNIT_FILL_TYPE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5"/>
  <p:tag name="KSO_WM_UNIT_TEXT_FILL_TYPE" val="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8"/>
  <p:tag name="KSO_WM_UNIT_FILL_TYPE" val="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8"/>
  <p:tag name="KSO_WM_UNIT_FILL_TYPE" val="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8"/>
  <p:tag name="KSO_WM_UNIT_FILL_TYPE" val="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"/>
  <p:tag name="KSO_WM_UNIT_LINE_FORE_SCHEMECOLOR_INDEX" val="5"/>
  <p:tag name="KSO_WM_UNIT_LINE_FILL_TYPE" val="2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8"/>
  <p:tag name="KSO_WM_UNIT_FILL_TYPE" val="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8"/>
  <p:tag name="KSO_WM_UNIT_FILL_TYPE" val="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8038;#408044;#408050;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84"/>
  <p:tag name="KSO_WM_UNIT_FILL_FORE_SCHEMECOLOR_INDEX_2_TRANS" val="1"/>
  <p:tag name="KSO_WM_UNIT_FILL_GRADIENT_TYPE" val="0"/>
  <p:tag name="KSO_WM_UNIT_FILL_GRADIENT_ANGLE" val="140"/>
  <p:tag name="KSO_WM_UNIT_FILL_GRADIENT_DIRECTION" val="-2"/>
  <p:tag name="KSO_WM_UNIT_FILL_TYPE" val="3"/>
  <p:tag name="KSO_WM_UNIT_TEXT_FILL_FORE_SCHEMECOLOR_INDEX_BRIGHTNESS" val="0"/>
  <p:tag name="KSO_WM_UNIT_TEXT_FILL_FORE_SCHEMECOLOR_INDEX" val="13"/>
  <p:tag name="KSO_WM_UNIT_TEXT_FILL_TYPE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5"/>
  <p:tag name="KSO_WM_UNIT_TEXT_FILL_TYPE" val="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84"/>
  <p:tag name="KSO_WM_UNIT_FILL_FORE_SCHEMECOLOR_INDEX_2_TRANS" val="1"/>
  <p:tag name="KSO_WM_UNIT_FILL_GRADIENT_TYPE" val="0"/>
  <p:tag name="KSO_WM_UNIT_FILL_GRADIENT_ANGLE" val="140"/>
  <p:tag name="KSO_WM_UNIT_FILL_GRADIENT_DIRECTION" val="-2"/>
  <p:tag name="KSO_WM_UNIT_FILL_TYPE" val="3"/>
  <p:tag name="KSO_WM_UNIT_TEXT_FILL_FORE_SCHEMECOLOR_INDEX_BRIGHTNESS" val="0"/>
  <p:tag name="KSO_WM_UNIT_TEXT_FILL_FORE_SCHEMECOLOR_INDEX" val="13"/>
  <p:tag name="KSO_WM_UNIT_TEXT_FILL_TYPE" val="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84"/>
  <p:tag name="KSO_WM_UNIT_FILL_FORE_SCHEMECOLOR_INDEX_2_TRANS" val="1"/>
  <p:tag name="KSO_WM_UNIT_FILL_GRADIENT_TYPE" val="0"/>
  <p:tag name="KSO_WM_UNIT_FILL_GRADIENT_ANGLE" val="140"/>
  <p:tag name="KSO_WM_UNIT_FILL_GRADIENT_DIRECTION" val="-2"/>
  <p:tag name="KSO_WM_UNIT_FILL_TYPE" val="3"/>
  <p:tag name="KSO_WM_UNIT_TEXT_FILL_FORE_SCHEMECOLOR_INDEX_BRIGHTNESS" val="0"/>
  <p:tag name="KSO_WM_UNIT_TEXT_FILL_FORE_SCHEMECOLOR_INDEX" val="13"/>
  <p:tag name="KSO_WM_UNIT_TEXT_FILL_TYPE" val="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14"/>
  <p:tag name="KSO_WM_UNIT_TEXT_FILL_TYPE" val="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"/>
  <p:tag name="KSO_WM_UNIT_LINE_FORE_SCHEMECOLOR_INDEX" val="5"/>
  <p:tag name="KSO_WM_UNIT_LINE_FILL_TYPE" val="2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"/>
  <p:tag name="KSO_WM_UNIT_LINE_FORE_SCHEMECOLOR_INDEX" val="5"/>
  <p:tag name="KSO_WM_UNIT_LINE_FILL_TYPE" val="2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5"/>
  <p:tag name="KSO_WM_UNIT_TEXT_FILL_TYPE" val="1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5"/>
  <p:tag name="KSO_WM_UNIT_TEXT_FILL_TYPE" val="1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5"/>
  <p:tag name="KSO_WM_UNIT_TEXT_FILL_TYPE" val="1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5"/>
  <p:tag name="KSO_WM_UNIT_TEXT_FILL_TYPE" val="1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6"/>
  <p:tag name="KSO_WM_UNIT_FILL_TYPE" val="1"/>
  <p:tag name="KSO_WM_UNIT_LINE_FORE_SCHEMECOLOR_INDEX_BRIGHTNESS" val="0"/>
  <p:tag name="KSO_WM_UNIT_LINE_FORE_SCHEMECOLOR_INDEX" val="5"/>
  <p:tag name="KSO_WM_UNIT_LINE_FILL_TYPE" val="2"/>
  <p:tag name="KSO_WM_UNIT_SHADOW_SCHEMECOLOR_INDEX_BRIGHTNESS" val="0.1"/>
  <p:tag name="KSO_WM_UNIT_SHADOW_SCHEMECOLOR_INDEX" val="5"/>
  <p:tag name="KSO_WM_UNIT_TEXT_FILL_FORE_SCHEMECOLOR_INDEX_BRIGHTNESS" val="0"/>
  <p:tag name="KSO_WM_UNIT_TEXT_FILL_FORE_SCHEMECOLOR_INDEX" val="14"/>
  <p:tag name="KSO_WM_UNIT_TEXT_FILL_TYPE" val="1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"/>
  <p:tag name="KSO_WM_UNIT_FILL_FORE_SCHEMECOLOR_INDEX_1" val="6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14"/>
  <p:tag name="KSO_WM_UNIT_FILL_FORE_SCHEMECOLOR_INDEX_2_POS" val="0.0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0.32"/>
  <p:tag name="KSO_WM_UNIT_FILL_FORE_SCHEMECOLOR_INDEX_3_TRANS" val="0"/>
  <p:tag name="KSO_WM_UNIT_FILL_FORE_SCHEMECOLOR_INDEX_4_BRIGHTNESS" val="0"/>
  <p:tag name="KSO_WM_UNIT_FILL_FORE_SCHEMECOLOR_INDEX_4" val="6"/>
  <p:tag name="KSO_WM_UNIT_FILL_FORE_SCHEMECOLOR_INDEX_4_POS" val="1"/>
  <p:tag name="KSO_WM_UNIT_FILL_FORE_SCHEMECOLOR_INDEX_4_TRANS" val="0"/>
  <p:tag name="KSO_WM_UNIT_FILL_GRADIENT_TYPE" val="0"/>
  <p:tag name="KSO_WM_UNIT_FILL_GRADIENT_ANGLE" val="45"/>
  <p:tag name="KSO_WM_UNIT_FILL_GRADIENT_DIRECTION" val="0"/>
  <p:tag name="KSO_WM_UNIT_FILL_TYPE" val="3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6"/>
  <p:tag name="KSO_WM_UNIT_FILL_TYPE" val="1"/>
  <p:tag name="KSO_WM_UNIT_LINE_FORE_SCHEMECOLOR_INDEX_BRIGHTNESS" val="0"/>
  <p:tag name="KSO_WM_UNIT_LINE_FORE_SCHEMECOLOR_INDEX" val="5"/>
  <p:tag name="KSO_WM_UNIT_LINE_FILL_TYPE" val="2"/>
  <p:tag name="KSO_WM_UNIT_SHADOW_SCHEMECOLOR_INDEX_BRIGHTNESS" val="0.1"/>
  <p:tag name="KSO_WM_UNIT_SHADOW_SCHEMECOLOR_INDEX" val="5"/>
  <p:tag name="KSO_WM_UNIT_TEXT_FILL_FORE_SCHEMECOLOR_INDEX_BRIGHTNESS" val="0"/>
  <p:tag name="KSO_WM_UNIT_TEXT_FILL_FORE_SCHEMECOLOR_INDEX" val="14"/>
  <p:tag name="KSO_WM_UNIT_TEXT_FILL_TYPE" val="1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"/>
  <p:tag name="KSO_WM_UNIT_FILL_FORE_SCHEMECOLOR_INDEX_1" val="6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14"/>
  <p:tag name="KSO_WM_UNIT_FILL_FORE_SCHEMECOLOR_INDEX_2_POS" val="0.0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0.32"/>
  <p:tag name="KSO_WM_UNIT_FILL_FORE_SCHEMECOLOR_INDEX_3_TRANS" val="0"/>
  <p:tag name="KSO_WM_UNIT_FILL_FORE_SCHEMECOLOR_INDEX_4_BRIGHTNESS" val="0"/>
  <p:tag name="KSO_WM_UNIT_FILL_FORE_SCHEMECOLOR_INDEX_4" val="6"/>
  <p:tag name="KSO_WM_UNIT_FILL_FORE_SCHEMECOLOR_INDEX_4_POS" val="1"/>
  <p:tag name="KSO_WM_UNIT_FILL_FORE_SCHEMECOLOR_INDEX_4_TRANS" val="0"/>
  <p:tag name="KSO_WM_UNIT_FILL_GRADIENT_TYPE" val="0"/>
  <p:tag name="KSO_WM_UNIT_FILL_GRADIENT_ANGLE" val="45"/>
  <p:tag name="KSO_WM_UNIT_FILL_GRADIENT_DIRECTION" val="0"/>
  <p:tag name="KSO_WM_UNIT_FILL_TYPE" val="3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5"/>
  <p:tag name="KSO_WM_UNIT_TEXT_FILL_TYPE" val="1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6"/>
  <p:tag name="KSO_WM_UNIT_FILL_TYPE" val="1"/>
  <p:tag name="KSO_WM_UNIT_LINE_FORE_SCHEMECOLOR_INDEX_BRIGHTNESS" val="0"/>
  <p:tag name="KSO_WM_UNIT_LINE_FORE_SCHEMECOLOR_INDEX" val="5"/>
  <p:tag name="KSO_WM_UNIT_LINE_FILL_TYPE" val="2"/>
  <p:tag name="KSO_WM_UNIT_SHADOW_SCHEMECOLOR_INDEX_BRIGHTNESS" val="0.1"/>
  <p:tag name="KSO_WM_UNIT_SHADOW_SCHEMECOLOR_INDEX" val="5"/>
  <p:tag name="KSO_WM_UNIT_TEXT_FILL_FORE_SCHEMECOLOR_INDEX_BRIGHTNESS" val="0"/>
  <p:tag name="KSO_WM_UNIT_TEXT_FILL_FORE_SCHEMECOLOR_INDEX" val="14"/>
  <p:tag name="KSO_WM_UNIT_TEXT_FILL_TYPE" val="1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"/>
  <p:tag name="KSO_WM_UNIT_FILL_FORE_SCHEMECOLOR_INDEX_1" val="6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14"/>
  <p:tag name="KSO_WM_UNIT_FILL_FORE_SCHEMECOLOR_INDEX_2_POS" val="0.0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0.32"/>
  <p:tag name="KSO_WM_UNIT_FILL_FORE_SCHEMECOLOR_INDEX_3_TRANS" val="0"/>
  <p:tag name="KSO_WM_UNIT_FILL_FORE_SCHEMECOLOR_INDEX_4_BRIGHTNESS" val="0"/>
  <p:tag name="KSO_WM_UNIT_FILL_FORE_SCHEMECOLOR_INDEX_4" val="6"/>
  <p:tag name="KSO_WM_UNIT_FILL_FORE_SCHEMECOLOR_INDEX_4_POS" val="1"/>
  <p:tag name="KSO_WM_UNIT_FILL_FORE_SCHEMECOLOR_INDEX_4_TRANS" val="0"/>
  <p:tag name="KSO_WM_UNIT_FILL_GRADIENT_TYPE" val="0"/>
  <p:tag name="KSO_WM_UNIT_FILL_GRADIENT_ANGLE" val="45"/>
  <p:tag name="KSO_WM_UNIT_FILL_GRADIENT_DIRECTION" val="0"/>
  <p:tag name="KSO_WM_UNIT_FILL_TYPE" val="3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5"/>
  <p:tag name="KSO_WM_UNIT_TEXT_FILL_TYPE" val="1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5"/>
  <p:tag name="KSO_WM_UNIT_TEXT_FILL_TYPE" val="1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9606;#392020;#392001;#392031;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1_BRIGHTNESS" val="0.95"/>
  <p:tag name="KSO_WM_UNIT_LINE_FORE_SCHEMECOLOR_INDEX_1" val="5"/>
  <p:tag name="KSO_WM_UNIT_LINE_FORE_SCHEMECOLOR_INDEX_1_POS" val="0"/>
  <p:tag name="KSO_WM_UNIT_LINE_FORE_SCHEMECOLOR_INDEX_1_TRANS" val="1"/>
  <p:tag name="KSO_WM_UNIT_LINE_FORE_SCHEMECOLOR_INDEX_2_BRIGHTNESS" val="0"/>
  <p:tag name="KSO_WM_UNIT_LINE_FORE_SCHEMECOLOR_INDEX_2" val="5"/>
  <p:tag name="KSO_WM_UNIT_LINE_FORE_SCHEMECOLOR_INDEX_2_POS" val="0.5"/>
  <p:tag name="KSO_WM_UNIT_LINE_FORE_SCHEMECOLOR_INDEX_2_TRANS" val="0"/>
  <p:tag name="KSO_WM_UNIT_LINE_FORE_SCHEMECOLOR_INDEX_3_BRIGHTNESS" val="0"/>
  <p:tag name="KSO_WM_UNIT_LINE_FORE_SCHEMECOLOR_INDEX_3" val="14"/>
  <p:tag name="KSO_WM_UNIT_LINE_FORE_SCHEMECOLOR_INDEX_3_POS" val="1"/>
  <p:tag name="KSO_WM_UNIT_LINE_FORE_SCHEMECOLOR_INDEX_3_TRANS" val="1"/>
  <p:tag name="KSO_WM_UNIT_LINE_GRADIENT_TYPE" val="0"/>
  <p:tag name="KSO_WM_UNIT_LINE_GRADIENT_ANGLE" val="90"/>
  <p:tag name="KSO_WM_UNIT_LINE_GRADIENT_DIRECTION" val="1"/>
  <p:tag name="KSO_WM_UNIT_LINE_FILL_TYPE" val="5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1_BRIGHTNESS" val="0.95"/>
  <p:tag name="KSO_WM_UNIT_LINE_FORE_SCHEMECOLOR_INDEX_1" val="5"/>
  <p:tag name="KSO_WM_UNIT_LINE_FORE_SCHEMECOLOR_INDEX_1_POS" val="0"/>
  <p:tag name="KSO_WM_UNIT_LINE_FORE_SCHEMECOLOR_INDEX_1_TRANS" val="1"/>
  <p:tag name="KSO_WM_UNIT_LINE_FORE_SCHEMECOLOR_INDEX_2_BRIGHTNESS" val="0"/>
  <p:tag name="KSO_WM_UNIT_LINE_FORE_SCHEMECOLOR_INDEX_2" val="5"/>
  <p:tag name="KSO_WM_UNIT_LINE_FORE_SCHEMECOLOR_INDEX_2_POS" val="0.5"/>
  <p:tag name="KSO_WM_UNIT_LINE_FORE_SCHEMECOLOR_INDEX_2_TRANS" val="0"/>
  <p:tag name="KSO_WM_UNIT_LINE_FORE_SCHEMECOLOR_INDEX_3_BRIGHTNESS" val="0"/>
  <p:tag name="KSO_WM_UNIT_LINE_FORE_SCHEMECOLOR_INDEX_3" val="14"/>
  <p:tag name="KSO_WM_UNIT_LINE_FORE_SCHEMECOLOR_INDEX_3_POS" val="1"/>
  <p:tag name="KSO_WM_UNIT_LINE_FORE_SCHEMECOLOR_INDEX_3_TRANS" val="1"/>
  <p:tag name="KSO_WM_UNIT_LINE_GRADIENT_TYPE" val="0"/>
  <p:tag name="KSO_WM_UNIT_LINE_GRADIENT_ANGLE" val="90"/>
  <p:tag name="KSO_WM_UNIT_LINE_GRADIENT_DIRECTION" val="1"/>
  <p:tag name="KSO_WM_UNIT_LINE_FILL_TYPE" val="5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"/>
  <p:tag name="KSO_WM_UNIT_LINE_FORE_SCHEMECOLOR_INDEX" val="5"/>
  <p:tag name="KSO_WM_UNIT_LINE_FILL_TYPE" val="2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5"/>
  <p:tag name="KSO_WM_UNIT_TEXT_FILL_TYPE" val="1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5"/>
  <p:tag name="KSO_WM_UNIT_TEXT_FILL_TYPE" val="1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5"/>
  <p:tag name="KSO_WM_UNIT_TEXT_FILL_TYPE" val="1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67034;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1_BRIGHTNESS" val="0"/>
  <p:tag name="KSO_WM_UNIT_LINE_FORE_SCHEMECOLOR_INDEX_1" val="5"/>
  <p:tag name="KSO_WM_UNIT_LINE_FORE_SCHEMECOLOR_INDEX_1_POS" val="0"/>
  <p:tag name="KSO_WM_UNIT_LINE_FORE_SCHEMECOLOR_INDEX_1_TRANS" val="1"/>
  <p:tag name="KSO_WM_UNIT_LINE_FORE_SCHEMECOLOR_INDEX_2_BRIGHTNESS" val="0"/>
  <p:tag name="KSO_WM_UNIT_LINE_FORE_SCHEMECOLOR_INDEX_2" val="5"/>
  <p:tag name="KSO_WM_UNIT_LINE_FORE_SCHEMECOLOR_INDEX_2_POS" val="0.5"/>
  <p:tag name="KSO_WM_UNIT_LINE_FORE_SCHEMECOLOR_INDEX_2_TRANS" val="0"/>
  <p:tag name="KSO_WM_UNIT_LINE_FORE_SCHEMECOLOR_INDEX_3_BRIGHTNESS" val="0"/>
  <p:tag name="KSO_WM_UNIT_LINE_FORE_SCHEMECOLOR_INDEX_3" val="5"/>
  <p:tag name="KSO_WM_UNIT_LINE_FORE_SCHEMECOLOR_INDEX_3_POS" val="1"/>
  <p:tag name="KSO_WM_UNIT_LINE_FORE_SCHEMECOLOR_INDEX_3_TRANS" val="1"/>
  <p:tag name="KSO_WM_UNIT_LINE_GRADIENT_TYPE" val="0"/>
  <p:tag name="KSO_WM_UNIT_LINE_GRADIENT_ANGLE" val="0"/>
  <p:tag name="KSO_WM_UNIT_LINE_GRADIENT_DIRECTION" val="3"/>
  <p:tag name="KSO_WM_UNIT_LINE_FILL_TYPE" val="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5"/>
  <p:tag name="KSO_WM_UNIT_TEXT_FILL_TYPE" val="1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1_BRIGHTNESS" val="0"/>
  <p:tag name="KSO_WM_UNIT_LINE_FORE_SCHEMECOLOR_INDEX_1" val="5"/>
  <p:tag name="KSO_WM_UNIT_LINE_FORE_SCHEMECOLOR_INDEX_1_POS" val="0"/>
  <p:tag name="KSO_WM_UNIT_LINE_FORE_SCHEMECOLOR_INDEX_1_TRANS" val="1"/>
  <p:tag name="KSO_WM_UNIT_LINE_FORE_SCHEMECOLOR_INDEX_2_BRIGHTNESS" val="0"/>
  <p:tag name="KSO_WM_UNIT_LINE_FORE_SCHEMECOLOR_INDEX_2" val="5"/>
  <p:tag name="KSO_WM_UNIT_LINE_FORE_SCHEMECOLOR_INDEX_2_POS" val="0.5"/>
  <p:tag name="KSO_WM_UNIT_LINE_FORE_SCHEMECOLOR_INDEX_2_TRANS" val="0"/>
  <p:tag name="KSO_WM_UNIT_LINE_FORE_SCHEMECOLOR_INDEX_3_BRIGHTNESS" val="0"/>
  <p:tag name="KSO_WM_UNIT_LINE_FORE_SCHEMECOLOR_INDEX_3" val="5"/>
  <p:tag name="KSO_WM_UNIT_LINE_FORE_SCHEMECOLOR_INDEX_3_POS" val="1"/>
  <p:tag name="KSO_WM_UNIT_LINE_FORE_SCHEMECOLOR_INDEX_3_TRANS" val="1"/>
  <p:tag name="KSO_WM_UNIT_LINE_GRADIENT_TYPE" val="0"/>
  <p:tag name="KSO_WM_UNIT_LINE_GRADIENT_ANGLE" val="0"/>
  <p:tag name="KSO_WM_UNIT_LINE_GRADIENT_DIRECTION" val="3"/>
  <p:tag name="KSO_WM_UNIT_LINE_FILL_TYPE" val="5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"/>
  <p:tag name="KSO_WM_UNIT_FILL_FORE_SCHEMECOLOR_INDEX_1" val="6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14"/>
  <p:tag name="KSO_WM_UNIT_FILL_FORE_SCHEMECOLOR_INDEX_2_POS" val="0.0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0.32"/>
  <p:tag name="KSO_WM_UNIT_FILL_FORE_SCHEMECOLOR_INDEX_3_TRANS" val="0"/>
  <p:tag name="KSO_WM_UNIT_FILL_FORE_SCHEMECOLOR_INDEX_4_BRIGHTNESS" val="0"/>
  <p:tag name="KSO_WM_UNIT_FILL_FORE_SCHEMECOLOR_INDEX_4" val="6"/>
  <p:tag name="KSO_WM_UNIT_FILL_FORE_SCHEMECOLOR_INDEX_4_POS" val="1"/>
  <p:tag name="KSO_WM_UNIT_FILL_FORE_SCHEMECOLOR_INDEX_4_TRANS" val="0"/>
  <p:tag name="KSO_WM_UNIT_FILL_GRADIENT_TYPE" val="0"/>
  <p:tag name="KSO_WM_UNIT_FILL_GRADIENT_ANGLE" val="45"/>
  <p:tag name="KSO_WM_UNIT_FILL_GRADIENT_DIRECTION" val="0"/>
  <p:tag name="KSO_WM_UNIT_FILL_TYPE" val="3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0941;#383728;#380233;#57020;#370654;#172322;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"/>
  <p:tag name="KSO_WM_UNIT_FILL_FORE_SCHEMECOLOR_INDEX_1" val="5"/>
  <p:tag name="KSO_WM_UNIT_FILL_FORE_SCHEMECOLOR_INDEX_1_POS" val="0"/>
  <p:tag name="KSO_WM_UNIT_FILL_FORE_SCHEMECOLOR_INDEX_1_TRANS" val="1"/>
  <p:tag name="KSO_WM_UNIT_FILL_FORE_SCHEMECOLOR_INDEX_2_BRIGHTNESS" val="0"/>
  <p:tag name="KSO_WM_UNIT_FILL_FORE_SCHEMECOLOR_INDEX_2" val="5"/>
  <p:tag name="KSO_WM_UNIT_FILL_FORE_SCHEMECOLOR_INDEX_2_POS" val="1"/>
  <p:tag name="KSO_WM_UNIT_FILL_FORE_SCHEMECOLOR_INDEX_2_TRANS" val="0.55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14"/>
  <p:tag name="KSO_WM_UNIT_TEXT_FILL_TYPE" val="1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"/>
  <p:tag name="KSO_WM_UNIT_FILL_FORE_SCHEMECOLOR_INDEX_1" val="5"/>
  <p:tag name="KSO_WM_UNIT_FILL_FORE_SCHEMECOLOR_INDEX_1_POS" val="0.1"/>
  <p:tag name="KSO_WM_UNIT_FILL_FORE_SCHEMECOLOR_INDEX_1_TRANS" val="1"/>
  <p:tag name="KSO_WM_UNIT_FILL_FORE_SCHEMECOLOR_INDEX_2_BRIGHTNESS" val="0"/>
  <p:tag name="KSO_WM_UNIT_FILL_FORE_SCHEMECOLOR_INDEX_2" val="5"/>
  <p:tag name="KSO_WM_UNIT_FILL_FORE_SCHEMECOLOR_INDEX_2_POS" val="1"/>
  <p:tag name="KSO_WM_UNIT_FILL_FORE_SCHEMECOLOR_INDEX_2_TRANS" val="0.74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14"/>
  <p:tag name="KSO_WM_UNIT_TEXT_FILL_TYPE" val="1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"/>
  <p:tag name="KSO_WM_UNIT_FILL_FORE_SCHEMECOLOR_INDEX_1" val="6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14"/>
  <p:tag name="KSO_WM_UNIT_FILL_FORE_SCHEMECOLOR_INDEX_2_POS" val="0.0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0.32"/>
  <p:tag name="KSO_WM_UNIT_FILL_FORE_SCHEMECOLOR_INDEX_3_TRANS" val="0"/>
  <p:tag name="KSO_WM_UNIT_FILL_FORE_SCHEMECOLOR_INDEX_4_BRIGHTNESS" val="0"/>
  <p:tag name="KSO_WM_UNIT_FILL_FORE_SCHEMECOLOR_INDEX_4" val="6"/>
  <p:tag name="KSO_WM_UNIT_FILL_FORE_SCHEMECOLOR_INDEX_4_POS" val="1"/>
  <p:tag name="KSO_WM_UNIT_FILL_FORE_SCHEMECOLOR_INDEX_4_TRANS" val="0"/>
  <p:tag name="KSO_WM_UNIT_FILL_GRADIENT_TYPE" val="0"/>
  <p:tag name="KSO_WM_UNIT_FILL_GRADIENT_ANGLE" val="45"/>
  <p:tag name="KSO_WM_UNIT_FILL_GRADIENT_DIRECTION" val="0"/>
  <p:tag name="KSO_WM_UNIT_FILL_TYPE" val="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5"/>
  <p:tag name="KSO_WM_UNIT_TEXT_FILL_TYPE" val="1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5"/>
  <p:tag name="KSO_WM_UNIT_TEXT_FILL_TYPE" val="1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5"/>
  <p:tag name="KSO_WM_UNIT_TEXT_FILL_TYPE" val="1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5"/>
  <p:tag name="KSO_WM_UNIT_TEXT_FILL_TYPE" val="1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5"/>
  <p:tag name="KSO_WM_UNIT_TEX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5"/>
  <p:tag name="KSO_WM_UNIT_TEXT_FILL_TYPE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0769;#379496;#370120;#370945;#398803;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SHADOW_SCHEMECOLOR_INDEX_BRIGHTNESS" val="-0.5"/>
  <p:tag name="KSO_WM_UNIT_SHADOW_SCHEMECOLOR_INDEX" val="5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-0.15"/>
  <p:tag name="KSO_WM_UNIT_FILL_FORE_SCHEMECOLOR_INDEX_1" val="14"/>
  <p:tag name="KSO_WM_UNIT_FILL_FORE_SCHEMECOLOR_INDEX_1_POS" val="0.15"/>
  <p:tag name="KSO_WM_UNIT_FILL_FORE_SCHEMECOLOR_INDEX_1_TRANS" val="0"/>
  <p:tag name="KSO_WM_UNIT_FILL_FORE_SCHEMECOLOR_INDEX_2_BRIGHTNESS" val="0"/>
  <p:tag name="KSO_WM_UNIT_FILL_FORE_SCHEMECOLOR_INDEX_2" val="14"/>
  <p:tag name="KSO_WM_UNIT_FILL_FORE_SCHEMECOLOR_INDEX_2_POS" val="0.43"/>
  <p:tag name="KSO_WM_UNIT_FILL_FORE_SCHEMECOLOR_INDEX_2_TRANS" val="0.39"/>
  <p:tag name="KSO_WM_UNIT_FILL_FORE_SCHEMECOLOR_INDEX_3_BRIGHTNESS" val="0"/>
  <p:tag name="KSO_WM_UNIT_FILL_FORE_SCHEMECOLOR_INDEX_3" val="14"/>
  <p:tag name="KSO_WM_UNIT_FILL_FORE_SCHEMECOLOR_INDEX_3_POS" val="0.8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FILL_TYPE" val="3"/>
  <p:tag name="KSO_WM_UNIT_SHADOW_SCHEMECOLOR_INDEX_BRIGHTNESS" val="-0.5"/>
  <p:tag name="KSO_WM_UNIT_SHADOW_SCHEMECOLOR_INDEX" val="5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6"/>
  <p:tag name="KSO_WM_UNIT_FILL_FORE_SCHEMECOLOR_INDEX_2_POS" val="1"/>
  <p:tag name="KSO_WM_UNIT_FILL_FORE_SCHEMECOLOR_INDEX_2_TRANS" val="0"/>
  <p:tag name="KSO_WM_UNIT_FILL_GRADIENT_TYPE" val="0"/>
  <p:tag name="KSO_WM_UNIT_FILL_GRADIENT_ANGLE" val="45"/>
  <p:tag name="KSO_WM_UNIT_FILL_GRADIENT_DIRECTION" val="0"/>
  <p:tag name="KSO_WM_UNIT_FILL_TYPE" val="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5"/>
  <p:tag name="KSO_WM_UNIT_TEXT_FILL_TYPE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14"/>
  <p:tag name="KSO_WM_UNIT_FILL_TYPE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-0.15"/>
  <p:tag name="KSO_WM_UNIT_FILL_FORE_SCHEMECOLOR_INDEX_1" val="14"/>
  <p:tag name="KSO_WM_UNIT_FILL_FORE_SCHEMECOLOR_INDEX_1_POS" val="0.18"/>
  <p:tag name="KSO_WM_UNIT_FILL_FORE_SCHEMECOLOR_INDEX_1_TRANS" val="0"/>
  <p:tag name="KSO_WM_UNIT_FILL_FORE_SCHEMECOLOR_INDEX_2_BRIGHTNESS" val="0"/>
  <p:tag name="KSO_WM_UNIT_FILL_FORE_SCHEMECOLOR_INDEX_2" val="14"/>
  <p:tag name="KSO_WM_UNIT_FILL_FORE_SCHEMECOLOR_INDEX_2_POS" val="0.35"/>
  <p:tag name="KSO_WM_UNIT_FILL_FORE_SCHEMECOLOR_INDEX_2_TRANS" val="0"/>
  <p:tag name="KSO_WM_UNIT_FILL_FORE_SCHEMECOLOR_INDEX_3_BRIGHTNESS" val="-0.15"/>
  <p:tag name="KSO_WM_UNIT_FILL_FORE_SCHEMECOLOR_INDEX_3" val="14"/>
  <p:tag name="KSO_WM_UNIT_FILL_FORE_SCHEMECOLOR_INDEX_3_POS" val="0.5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FILL_TYPE" val="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5"/>
  <p:tag name="KSO_WM_UNIT_TEXT_FILL_TYPE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SHADOW_SCHEMECOLOR_INDEX_BRIGHTNESS" val="-0.5"/>
  <p:tag name="KSO_WM_UNIT_SHADOW_SCHEMECOLOR_INDEX" val="5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-0.15"/>
  <p:tag name="KSO_WM_UNIT_FILL_FORE_SCHEMECOLOR_INDEX_1" val="14"/>
  <p:tag name="KSO_WM_UNIT_FILL_FORE_SCHEMECOLOR_INDEX_1_POS" val="0.15"/>
  <p:tag name="KSO_WM_UNIT_FILL_FORE_SCHEMECOLOR_INDEX_1_TRANS" val="0"/>
  <p:tag name="KSO_WM_UNIT_FILL_FORE_SCHEMECOLOR_INDEX_2_BRIGHTNESS" val="0"/>
  <p:tag name="KSO_WM_UNIT_FILL_FORE_SCHEMECOLOR_INDEX_2" val="14"/>
  <p:tag name="KSO_WM_UNIT_FILL_FORE_SCHEMECOLOR_INDEX_2_POS" val="0.43"/>
  <p:tag name="KSO_WM_UNIT_FILL_FORE_SCHEMECOLOR_INDEX_2_TRANS" val="0.39"/>
  <p:tag name="KSO_WM_UNIT_FILL_FORE_SCHEMECOLOR_INDEX_3_BRIGHTNESS" val="0"/>
  <p:tag name="KSO_WM_UNIT_FILL_FORE_SCHEMECOLOR_INDEX_3" val="14"/>
  <p:tag name="KSO_WM_UNIT_FILL_FORE_SCHEMECOLOR_INDEX_3_POS" val="0.8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FILL_TYPE" val="3"/>
  <p:tag name="KSO_WM_UNIT_SHADOW_SCHEMECOLOR_INDEX_BRIGHTNESS" val="-0.5"/>
  <p:tag name="KSO_WM_UNIT_SHADOW_SCHEMECOLOR_INDEX" val="5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6"/>
  <p:tag name="KSO_WM_UNIT_FILL_FORE_SCHEMECOLOR_INDEX_2_POS" val="1"/>
  <p:tag name="KSO_WM_UNIT_FILL_FORE_SCHEMECOLOR_INDEX_2_TRANS" val="0"/>
  <p:tag name="KSO_WM_UNIT_FILL_GRADIENT_TYPE" val="0"/>
  <p:tag name="KSO_WM_UNIT_FILL_GRADIENT_ANGLE" val="45"/>
  <p:tag name="KSO_WM_UNIT_FILL_GRADIENT_DIRECTION" val="0"/>
  <p:tag name="KSO_WM_UNIT_FILL_TYPE" val="3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5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5"/>
  <p:tag name="KSO_WM_UNIT_TEXT_FILL_TYPE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14"/>
  <p:tag name="KSO_WM_UNIT_FILL_TYPE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-0.15"/>
  <p:tag name="KSO_WM_UNIT_FILL_FORE_SCHEMECOLOR_INDEX_1" val="14"/>
  <p:tag name="KSO_WM_UNIT_FILL_FORE_SCHEMECOLOR_INDEX_1_POS" val="0.18"/>
  <p:tag name="KSO_WM_UNIT_FILL_FORE_SCHEMECOLOR_INDEX_1_TRANS" val="0"/>
  <p:tag name="KSO_WM_UNIT_FILL_FORE_SCHEMECOLOR_INDEX_2_BRIGHTNESS" val="0"/>
  <p:tag name="KSO_WM_UNIT_FILL_FORE_SCHEMECOLOR_INDEX_2" val="14"/>
  <p:tag name="KSO_WM_UNIT_FILL_FORE_SCHEMECOLOR_INDEX_2_POS" val="0.35"/>
  <p:tag name="KSO_WM_UNIT_FILL_FORE_SCHEMECOLOR_INDEX_2_TRANS" val="0"/>
  <p:tag name="KSO_WM_UNIT_FILL_FORE_SCHEMECOLOR_INDEX_3_BRIGHTNESS" val="-0.15"/>
  <p:tag name="KSO_WM_UNIT_FILL_FORE_SCHEMECOLOR_INDEX_3" val="14"/>
  <p:tag name="KSO_WM_UNIT_FILL_FORE_SCHEMECOLOR_INDEX_3_POS" val="0.5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FILL_TYPE" val="3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54757;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SHADOW_SCHEMECOLOR_INDEX_BRIGHTNESS" val="-0.5"/>
  <p:tag name="KSO_WM_UNIT_SHADOW_SCHEMECOLOR_INDEX" val="5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-0.15"/>
  <p:tag name="KSO_WM_UNIT_FILL_FORE_SCHEMECOLOR_INDEX_1" val="14"/>
  <p:tag name="KSO_WM_UNIT_FILL_FORE_SCHEMECOLOR_INDEX_1_POS" val="0.15"/>
  <p:tag name="KSO_WM_UNIT_FILL_FORE_SCHEMECOLOR_INDEX_1_TRANS" val="0"/>
  <p:tag name="KSO_WM_UNIT_FILL_FORE_SCHEMECOLOR_INDEX_2_BRIGHTNESS" val="0"/>
  <p:tag name="KSO_WM_UNIT_FILL_FORE_SCHEMECOLOR_INDEX_2" val="14"/>
  <p:tag name="KSO_WM_UNIT_FILL_FORE_SCHEMECOLOR_INDEX_2_POS" val="0.43"/>
  <p:tag name="KSO_WM_UNIT_FILL_FORE_SCHEMECOLOR_INDEX_2_TRANS" val="0.39"/>
  <p:tag name="KSO_WM_UNIT_FILL_FORE_SCHEMECOLOR_INDEX_3_BRIGHTNESS" val="0"/>
  <p:tag name="KSO_WM_UNIT_FILL_FORE_SCHEMECOLOR_INDEX_3" val="14"/>
  <p:tag name="KSO_WM_UNIT_FILL_FORE_SCHEMECOLOR_INDEX_3_POS" val="0.8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FILL_TYPE" val="3"/>
  <p:tag name="KSO_WM_UNIT_SHADOW_SCHEMECOLOR_INDEX_BRIGHTNESS" val="-0.5"/>
  <p:tag name="KSO_WM_UNIT_SHADOW_SCHEMECOLOR_INDEX" val="5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6"/>
  <p:tag name="KSO_WM_UNIT_FILL_FORE_SCHEMECOLOR_INDEX_2_POS" val="1"/>
  <p:tag name="KSO_WM_UNIT_FILL_FORE_SCHEMECOLOR_INDEX_2_TRANS" val="0"/>
  <p:tag name="KSO_WM_UNIT_FILL_GRADIENT_TYPE" val="0"/>
  <p:tag name="KSO_WM_UNIT_FILL_GRADIENT_ANGLE" val="45"/>
  <p:tag name="KSO_WM_UNIT_FILL_GRADIENT_DIRECTION" val="0"/>
  <p:tag name="KSO_WM_UNIT_FILL_TYPE" val="3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5"/>
  <p:tag name="KSO_WM_UNIT_TEXT_FILL_TYPE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14"/>
  <p:tag name="KSO_WM_UNIT_FILL_TYPE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-0.15"/>
  <p:tag name="KSO_WM_UNIT_FILL_FORE_SCHEMECOLOR_INDEX_1" val="14"/>
  <p:tag name="KSO_WM_UNIT_FILL_FORE_SCHEMECOLOR_INDEX_1_POS" val="0.18"/>
  <p:tag name="KSO_WM_UNIT_FILL_FORE_SCHEMECOLOR_INDEX_1_TRANS" val="0"/>
  <p:tag name="KSO_WM_UNIT_FILL_FORE_SCHEMECOLOR_INDEX_2_BRIGHTNESS" val="0"/>
  <p:tag name="KSO_WM_UNIT_FILL_FORE_SCHEMECOLOR_INDEX_2" val="14"/>
  <p:tag name="KSO_WM_UNIT_FILL_FORE_SCHEMECOLOR_INDEX_2_POS" val="0.35"/>
  <p:tag name="KSO_WM_UNIT_FILL_FORE_SCHEMECOLOR_INDEX_2_TRANS" val="0"/>
  <p:tag name="KSO_WM_UNIT_FILL_FORE_SCHEMECOLOR_INDEX_3_BRIGHTNESS" val="-0.15"/>
  <p:tag name="KSO_WM_UNIT_FILL_FORE_SCHEMECOLOR_INDEX_3" val="14"/>
  <p:tag name="KSO_WM_UNIT_FILL_FORE_SCHEMECOLOR_INDEX_3_POS" val="0.5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FILL_TYPE" val="3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5"/>
  <p:tag name="KSO_WM_UNIT_TEXT_FILL_TYPE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23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0.3"/>
  <p:tag name="KSO_WM_UNIT_FILL_FORE_SCHEMECOLOR_INDEX_2" val="5"/>
  <p:tag name="KSO_WM_UNIT_FILL_FORE_SCHEMECOLOR_INDEX_2_POS" val="1"/>
  <p:tag name="KSO_WM_UNIT_FILL_FORE_SCHEMECOLOR_INDEX_2_TRANS" val="0.8"/>
  <p:tag name="KSO_WM_UNIT_FILL_GRADIENT_TYPE" val="0"/>
  <p:tag name="KSO_WM_UNIT_FILL_GRADIENT_ANGLE" val="90"/>
  <p:tag name="KSO_WM_UNIT_FILL_GRADIENT_DIRECTION" val="1"/>
  <p:tag name="KSO_WM_UNIT_FILL_TYPE" val="3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95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7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0.83"/>
  <p:tag name="KSO_WM_UNIT_FILL_FORE_SCHEMECOLOR_INDEX_3_TRANS" val="0"/>
  <p:tag name="KSO_WM_UNIT_FILL_FORE_SCHEMECOLOR_INDEX_4_BRIGHTNESS" val="0"/>
  <p:tag name="KSO_WM_UNIT_FILL_FORE_SCHEMECOLOR_INDEX_4" val="5"/>
  <p:tag name="KSO_WM_UNIT_FILL_FORE_SCHEMECOLOR_INDEX_4_POS" val="1"/>
  <p:tag name="KSO_WM_UNIT_FILL_FORE_SCHEMECOLOR_INDEX_4_TRANS" val="0"/>
  <p:tag name="KSO_WM_UNIT_FILL_GRADIENT_TYPE" val="0"/>
  <p:tag name="KSO_WM_UNIT_FILL_GRADIENT_ANGLE" val="90"/>
  <p:tag name="KSO_WM_UNIT_FILL_GRADIENT_DIRECTION" val="1"/>
  <p:tag name="KSO_WM_UNIT_FILL_TYPE" val="3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1_BRIGHTNESS" val="0"/>
  <p:tag name="KSO_WM_UNIT_LINE_FORE_SCHEMECOLOR_INDEX_1" val="5"/>
  <p:tag name="KSO_WM_UNIT_LINE_FORE_SCHEMECOLOR_INDEX_1_POS" val="0"/>
  <p:tag name="KSO_WM_UNIT_LINE_FORE_SCHEMECOLOR_INDEX_1_TRANS" val="0"/>
  <p:tag name="KSO_WM_UNIT_LINE_FORE_SCHEMECOLOR_INDEX_2_BRIGHTNESS" val="0"/>
  <p:tag name="KSO_WM_UNIT_LINE_FORE_SCHEMECOLOR_INDEX_2" val="5"/>
  <p:tag name="KSO_WM_UNIT_LINE_FORE_SCHEMECOLOR_INDEX_2_POS" val="1"/>
  <p:tag name="KSO_WM_UNIT_LINE_FORE_SCHEMECOLOR_INDEX_2_TRANS" val="1"/>
  <p:tag name="KSO_WM_UNIT_LINE_GRADIENT_TYPE" val="0"/>
  <p:tag name="KSO_WM_UNIT_LINE_GRADIENT_ANGLE" val="90"/>
  <p:tag name="KSO_WM_UNIT_LINE_GRADIENT_DIRECTION" val="1"/>
  <p:tag name="KSO_WM_UNIT_LINE_FILL_TYPE" val="5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5"/>
  <p:tag name="KSO_WM_UNIT_TEXT_FILL_TYPE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5"/>
  <p:tag name="KSO_WM_UNIT_TEXT_FILL_TYPE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1_BRIGHTNESS" val="0"/>
  <p:tag name="KSO_WM_UNIT_LINE_FORE_SCHEMECOLOR_INDEX_1" val="5"/>
  <p:tag name="KSO_WM_UNIT_LINE_FORE_SCHEMECOLOR_INDEX_1_POS" val="0"/>
  <p:tag name="KSO_WM_UNIT_LINE_FORE_SCHEMECOLOR_INDEX_1_TRANS" val="0"/>
  <p:tag name="KSO_WM_UNIT_LINE_FORE_SCHEMECOLOR_INDEX_2_BRIGHTNESS" val="0"/>
  <p:tag name="KSO_WM_UNIT_LINE_FORE_SCHEMECOLOR_INDEX_2" val="5"/>
  <p:tag name="KSO_WM_UNIT_LINE_FORE_SCHEMECOLOR_INDEX_2_POS" val="1"/>
  <p:tag name="KSO_WM_UNIT_LINE_FORE_SCHEMECOLOR_INDEX_2_TRANS" val="1"/>
  <p:tag name="KSO_WM_UNIT_LINE_GRADIENT_TYPE" val="0"/>
  <p:tag name="KSO_WM_UNIT_LINE_GRADIENT_ANGLE" val="90"/>
  <p:tag name="KSO_WM_UNIT_LINE_GRADIENT_DIRECTION" val="1"/>
  <p:tag name="KSO_WM_UNIT_LINE_FILL_TYPE" val="5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1_BRIGHTNESS" val="0"/>
  <p:tag name="KSO_WM_UNIT_LINE_FORE_SCHEMECOLOR_INDEX_1" val="5"/>
  <p:tag name="KSO_WM_UNIT_LINE_FORE_SCHEMECOLOR_INDEX_1_POS" val="0"/>
  <p:tag name="KSO_WM_UNIT_LINE_FORE_SCHEMECOLOR_INDEX_1_TRANS" val="0"/>
  <p:tag name="KSO_WM_UNIT_LINE_FORE_SCHEMECOLOR_INDEX_2_BRIGHTNESS" val="0"/>
  <p:tag name="KSO_WM_UNIT_LINE_FORE_SCHEMECOLOR_INDEX_2" val="5"/>
  <p:tag name="KSO_WM_UNIT_LINE_FORE_SCHEMECOLOR_INDEX_2_POS" val="1"/>
  <p:tag name="KSO_WM_UNIT_LINE_FORE_SCHEMECOLOR_INDEX_2_TRANS" val="1"/>
  <p:tag name="KSO_WM_UNIT_LINE_GRADIENT_TYPE" val="0"/>
  <p:tag name="KSO_WM_UNIT_LINE_GRADIENT_ANGLE" val="90"/>
  <p:tag name="KSO_WM_UNIT_LINE_GRADIENT_DIRECTION" val="1"/>
  <p:tag name="KSO_WM_UNIT_LINE_FILL_TYPE" val="5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1_BRIGHTNESS" val="0"/>
  <p:tag name="KSO_WM_UNIT_LINE_FORE_SCHEMECOLOR_INDEX_1" val="5"/>
  <p:tag name="KSO_WM_UNIT_LINE_FORE_SCHEMECOLOR_INDEX_1_POS" val="0"/>
  <p:tag name="KSO_WM_UNIT_LINE_FORE_SCHEMECOLOR_INDEX_1_TRANS" val="0"/>
  <p:tag name="KSO_WM_UNIT_LINE_FORE_SCHEMECOLOR_INDEX_2_BRIGHTNESS" val="0"/>
  <p:tag name="KSO_WM_UNIT_LINE_FORE_SCHEMECOLOR_INDEX_2" val="5"/>
  <p:tag name="KSO_WM_UNIT_LINE_FORE_SCHEMECOLOR_INDEX_2_POS" val="1"/>
  <p:tag name="KSO_WM_UNIT_LINE_FORE_SCHEMECOLOR_INDEX_2_TRANS" val="1"/>
  <p:tag name="KSO_WM_UNIT_LINE_GRADIENT_TYPE" val="0"/>
  <p:tag name="KSO_WM_UNIT_LINE_GRADIENT_ANGLE" val="90"/>
  <p:tag name="KSO_WM_UNIT_LINE_GRADIENT_DIRECTION" val="1"/>
  <p:tag name="KSO_WM_UNIT_LINE_FILL_TYPE" val="5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1_BRIGHTNESS" val="0"/>
  <p:tag name="KSO_WM_UNIT_LINE_FORE_SCHEMECOLOR_INDEX_1" val="5"/>
  <p:tag name="KSO_WM_UNIT_LINE_FORE_SCHEMECOLOR_INDEX_1_POS" val="0"/>
  <p:tag name="KSO_WM_UNIT_LINE_FORE_SCHEMECOLOR_INDEX_1_TRANS" val="0"/>
  <p:tag name="KSO_WM_UNIT_LINE_FORE_SCHEMECOLOR_INDEX_2_BRIGHTNESS" val="0"/>
  <p:tag name="KSO_WM_UNIT_LINE_FORE_SCHEMECOLOR_INDEX_2" val="5"/>
  <p:tag name="KSO_WM_UNIT_LINE_FORE_SCHEMECOLOR_INDEX_2_POS" val="1"/>
  <p:tag name="KSO_WM_UNIT_LINE_FORE_SCHEMECOLOR_INDEX_2_TRANS" val="1"/>
  <p:tag name="KSO_WM_UNIT_LINE_GRADIENT_TYPE" val="0"/>
  <p:tag name="KSO_WM_UNIT_LINE_GRADIENT_ANGLE" val="90"/>
  <p:tag name="KSO_WM_UNIT_LINE_GRADIENT_DIRECTION" val="1"/>
  <p:tag name="KSO_WM_UNIT_LINE_FILL_TYPE" val="5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"/>
  <p:tag name="KSO_WM_UNIT_LINE_FORE_SCHEMECOLOR_INDEX" val="5"/>
  <p:tag name="KSO_WM_UNIT_LINE_FILL_TYPE" val="2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5"/>
  <p:tag name="KSO_WM_UNIT_TEXT_FILL_TYPE" val="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5"/>
  <p:tag name="KSO_WM_UNIT_TEXT_FILL_TYPE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5"/>
  <p:tag name="KSO_WM_UNIT_TEXT_FILL_TYPE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5"/>
  <p:tag name="KSO_WM_UNIT_TEXT_FILL_TYPE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5"/>
  <p:tag name="KSO_WM_UNIT_TEXT_FILL_TYPE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5"/>
  <p:tag name="KSO_WM_UNIT_TEXT_FILL_TYP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5"/>
  <p:tag name="KSO_WM_UNIT_TEXT_FILL_TYPE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5"/>
  <p:tag name="KSO_WM_UNIT_TEXT_FILL_TYPE" val="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5"/>
  <p:tag name="KSO_WM_UNIT_TEXT_FILL_TYPE" val="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5"/>
  <p:tag name="KSO_WM_UNIT_TEXT_FILL_TYPE" val="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8801;#71657;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ORE_SCHEMECOLOR_INDEX_BRIGHTNESS" val="0"/>
  <p:tag name="KSO_WM_UNIT_LINE_FORE_SCHEMECOLOR_INDEX" val="5"/>
  <p:tag name="KSO_WM_UNIT_LINE_FILL_TYPE" val="2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5"/>
  <p:tag name="KSO_WM_UNIT_TEXT_FILL_TYPE" val="1"/>
</p:tagLst>
</file>

<file path=ppt/theme/theme1.xml><?xml version="1.0" encoding="utf-8"?>
<a:theme xmlns:a="http://schemas.openxmlformats.org/drawingml/2006/main" name="1_Office 主题​​">
  <a:themeElements>
    <a:clrScheme name="自定义 10">
      <a:dk1>
        <a:srgbClr val="000000"/>
      </a:dk1>
      <a:lt1>
        <a:srgbClr val="FFFFFF"/>
      </a:lt1>
      <a:dk2>
        <a:srgbClr val="DCE7EE"/>
      </a:dk2>
      <a:lt2>
        <a:srgbClr val="F4FAFE"/>
      </a:lt2>
      <a:accent1>
        <a:srgbClr val="254AB9"/>
      </a:accent1>
      <a:accent2>
        <a:srgbClr val="3671CA"/>
      </a:accent2>
      <a:accent3>
        <a:srgbClr val="6EB1DF"/>
      </a:accent3>
      <a:accent4>
        <a:srgbClr val="FCCA8B"/>
      </a:accent4>
      <a:accent5>
        <a:srgbClr val="F5B96C"/>
      </a:accent5>
      <a:accent6>
        <a:srgbClr val="D4925C"/>
      </a:accent6>
      <a:hlink>
        <a:srgbClr val="0563C1"/>
      </a:hlink>
      <a:folHlink>
        <a:srgbClr val="954F72"/>
      </a:folHlink>
    </a:clrScheme>
    <a:fontScheme name="自定义 3">
      <a:majorFont>
        <a:latin typeface="OPPOSans B"/>
        <a:ea typeface="OPPOSans B"/>
        <a:cs typeface=""/>
      </a:majorFont>
      <a:minorFont>
        <a:latin typeface="OPPOSans 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12700" cap="flat" cmpd="sng" algn="ctr">
          <a:noFill/>
          <a:prstDash val="solid"/>
          <a:miter lim="800000"/>
        </a:ln>
      </a:spPr>
      <a:bodyPr rtlCol="0" anchor="ctr"/>
      <a:lstStyle>
        <a:defPPr marL="0" marR="0" indent="0" algn="ctr" defTabSz="914400" rtl="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kern="1200" cap="none" spc="0" normalizeH="0" baseline="0" noProof="0">
            <a:ln>
              <a:noFill/>
            </a:ln>
            <a:solidFill>
              <a:srgbClr val="FFFFFF"/>
            </a:solidFill>
            <a:effectLst/>
            <a:uLnTx/>
            <a:uFillTx/>
            <a:latin typeface="OPPOSans R" panose="00020600040101010101" charset="-122"/>
            <a:ea typeface="OPPOSans R" panose="00020600040101010101" charset="-122"/>
            <a:cs typeface="+mn-cs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 anchor="t">
        <a:spAutoFit/>
      </a:bodyPr>
      <a:lstStyle>
        <a:defPPr algn="l">
          <a:defRPr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1138</Words>
  <Application>Microsoft Office PowerPoint</Application>
  <PresentationFormat>宽屏</PresentationFormat>
  <Paragraphs>181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OPPOSans B</vt:lpstr>
      <vt:lpstr>OPPOSans H</vt:lpstr>
      <vt:lpstr>OPPOSans R</vt:lpstr>
      <vt:lpstr>等线</vt:lpstr>
      <vt:lpstr>汉仪雅酷黑 45W</vt:lpstr>
      <vt:lpstr>Arial</vt:lpstr>
      <vt:lpstr>1_Office 主题​​</vt:lpstr>
      <vt:lpstr>浅色渐变商务风模板</vt:lpstr>
      <vt:lpstr>PowerPoint 演示文稿</vt:lpstr>
      <vt:lpstr>过渡页标题</vt:lpstr>
      <vt:lpstr>输入你的标题</vt:lpstr>
      <vt:lpstr>输入你的标题</vt:lpstr>
      <vt:lpstr>输入你的标题</vt:lpstr>
      <vt:lpstr>输入你的标题</vt:lpstr>
      <vt:lpstr>过渡页标题</vt:lpstr>
      <vt:lpstr>输入你的标题</vt:lpstr>
      <vt:lpstr>输入你的标题</vt:lpstr>
      <vt:lpstr>输入你的标题</vt:lpstr>
      <vt:lpstr>输入你的标题</vt:lpstr>
      <vt:lpstr>谢谢您的聆听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弧度几何蓝色渐变商务通用ppt模板</dc:title>
  <dc:creator>牙牙</dc:creator>
  <cp:keywords>P界达人</cp:keywords>
  <dc:description>www.51pptmoban.com</dc:description>
  <cp:lastModifiedBy>Power user</cp:lastModifiedBy>
  <cp:revision>7</cp:revision>
  <dcterms:created xsi:type="dcterms:W3CDTF">2022-11-30T17:09:00Z</dcterms:created>
  <dcterms:modified xsi:type="dcterms:W3CDTF">2023-02-05T13:28:58Z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D812B993552F40898190735884C8AA2E</vt:lpwstr>
  </property>
  <property fmtid="{D5CDD505-2E9C-101B-9397-08002B2CF9AE}" pid="3" name="KSOProductBuildVer">
    <vt:lpwstr>2052-11.1.0.12651</vt:lpwstr>
  </property>
</Properties>
</file>