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70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9" r:id="rId13"/>
    <p:sldId id="271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55" autoAdjust="0"/>
  </p:normalViewPr>
  <p:slideViewPr>
    <p:cSldViewPr snapToGrid="0" showGuides="1">
      <p:cViewPr>
        <p:scale>
          <a:sx n="50" d="100"/>
          <a:sy n="50" d="100"/>
        </p:scale>
        <p:origin x="1650" y="109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6EE27-6393-48AE-81ED-E6B91B95F840}" type="datetimeFigureOut">
              <a:rPr lang="zh-CN" altLang="en-US" smtClean="0"/>
              <a:t>2023/2/5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923A0-4183-4F65-89DF-CE3AFC4CD5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0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D923A0-4183-4F65-89DF-CE3AFC4CD5E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7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FE8A255-C43B-BBF2-0908-66C7525D96F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BDD9937-0034-8E62-F3E0-CB38BA930A8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图示&#10;&#10;描述已自动生成">
              <a:extLst>
                <a:ext uri="{FF2B5EF4-FFF2-40B4-BE49-F238E27FC236}">
                  <a16:creationId xmlns:a16="http://schemas.microsoft.com/office/drawing/2014/main" id="{191368AA-D3E9-BE9C-26AC-0D4EAEE12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C28909B-53B2-DD32-AC47-18F1A19281BC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AAEA75E-680A-6F04-28E3-AFE88B2AD5FE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3B65A25-8AAD-02C1-CA06-54746B2F2BB7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6D6F330-7C73-A0FB-6A05-ABFB6FF48B06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325D035-8638-344B-00D0-33DDE8E41EE6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4F34C66-C5E2-B5AE-AAB6-6D57017378C9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AF676C0-4FE3-382D-035B-5CFA2604F3B9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2A0E4E0-1D17-4BD6-0446-FC64F09454A5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1CA94CB-3BF0-F2FE-4C6B-2FEDC52F0BB5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1D77BD1-7A88-719E-2D8E-B990DE588465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id="{C084BB27-E591-4CDB-EEA6-5A45D917F98C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id="{F0E31F12-540D-F01B-FF37-F2200CBD587F}"/>
              </a:ext>
            </a:extLst>
          </p:cNvPr>
          <p:cNvSpPr/>
          <p:nvPr userDrawn="1"/>
        </p:nvSpPr>
        <p:spPr>
          <a:xfrm>
            <a:off x="5035149" y="827183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id="{A085A4C2-D255-F9A2-4F3E-BA3251B227CE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6AECCFE2-E96F-74C1-7750-0AED4D1943C3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id="{99FEB0C0-DA21-6940-1534-46563471E53D}"/>
              </a:ext>
            </a:extLst>
          </p:cNvPr>
          <p:cNvSpPr/>
          <p:nvPr userDrawn="1"/>
        </p:nvSpPr>
        <p:spPr>
          <a:xfrm>
            <a:off x="1741670" y="204230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F4A6D4D7-77E8-804E-59D6-34189DCB3C3F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5070728-9158-1FA5-C31C-2207F049DAF5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CFE1195-9B32-1ECD-AE5A-05855812499B}"/>
              </a:ext>
            </a:extLst>
          </p:cNvPr>
          <p:cNvSpPr/>
          <p:nvPr userDrawn="1"/>
        </p:nvSpPr>
        <p:spPr>
          <a:xfrm rot="19231688">
            <a:off x="9582057" y="715026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975559F-762B-A9FF-EB90-67235C6EDE26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5DEDCDC-B32A-BF78-BAA7-7D4A6DCDBA4C}"/>
              </a:ext>
            </a:extLst>
          </p:cNvPr>
          <p:cNvSpPr/>
          <p:nvPr/>
        </p:nvSpPr>
        <p:spPr>
          <a:xfrm>
            <a:off x="1493928" y="1244286"/>
            <a:ext cx="9204145" cy="4283594"/>
          </a:xfrm>
          <a:custGeom>
            <a:avLst/>
            <a:gdLst>
              <a:gd name="connsiteX0" fmla="*/ 333793 w 9204145"/>
              <a:gd name="connsiteY0" fmla="*/ 0 h 4283594"/>
              <a:gd name="connsiteX1" fmla="*/ 2725584 w 9204145"/>
              <a:gd name="connsiteY1" fmla="*/ 0 h 4283594"/>
              <a:gd name="connsiteX2" fmla="*/ 3059377 w 9204145"/>
              <a:gd name="connsiteY2" fmla="*/ 333793 h 4283594"/>
              <a:gd name="connsiteX3" fmla="*/ 3059377 w 9204145"/>
              <a:gd name="connsiteY3" fmla="*/ 589994 h 4283594"/>
              <a:gd name="connsiteX4" fmla="*/ 8588533 w 9204145"/>
              <a:gd name="connsiteY4" fmla="*/ 589994 h 4283594"/>
              <a:gd name="connsiteX5" fmla="*/ 9204145 w 9204145"/>
              <a:gd name="connsiteY5" fmla="*/ 1205606 h 4283594"/>
              <a:gd name="connsiteX6" fmla="*/ 9204145 w 9204145"/>
              <a:gd name="connsiteY6" fmla="*/ 3667982 h 4283594"/>
              <a:gd name="connsiteX7" fmla="*/ 8588533 w 9204145"/>
              <a:gd name="connsiteY7" fmla="*/ 4283594 h 4283594"/>
              <a:gd name="connsiteX8" fmla="*/ 1 w 9204145"/>
              <a:gd name="connsiteY8" fmla="*/ 4283594 h 4283594"/>
              <a:gd name="connsiteX9" fmla="*/ 1 w 9204145"/>
              <a:gd name="connsiteY9" fmla="*/ 667585 h 4283594"/>
              <a:gd name="connsiteX10" fmla="*/ 0 w 9204145"/>
              <a:gd name="connsiteY10" fmla="*/ 667585 h 4283594"/>
              <a:gd name="connsiteX11" fmla="*/ 0 w 9204145"/>
              <a:gd name="connsiteY11" fmla="*/ 333793 h 4283594"/>
              <a:gd name="connsiteX12" fmla="*/ 333793 w 9204145"/>
              <a:gd name="connsiteY12" fmla="*/ 0 h 428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4145" h="4283594">
                <a:moveTo>
                  <a:pt x="333793" y="0"/>
                </a:moveTo>
                <a:lnTo>
                  <a:pt x="2725584" y="0"/>
                </a:lnTo>
                <a:cubicBezTo>
                  <a:pt x="2909933" y="0"/>
                  <a:pt x="3059377" y="149444"/>
                  <a:pt x="3059377" y="333793"/>
                </a:cubicBezTo>
                <a:lnTo>
                  <a:pt x="3059377" y="589994"/>
                </a:lnTo>
                <a:lnTo>
                  <a:pt x="8588533" y="589994"/>
                </a:lnTo>
                <a:cubicBezTo>
                  <a:pt x="8928526" y="589994"/>
                  <a:pt x="9204145" y="865613"/>
                  <a:pt x="9204145" y="1205606"/>
                </a:cubicBezTo>
                <a:lnTo>
                  <a:pt x="9204145" y="3667982"/>
                </a:lnTo>
                <a:cubicBezTo>
                  <a:pt x="9204145" y="4007975"/>
                  <a:pt x="8928526" y="4283594"/>
                  <a:pt x="8588533" y="4283594"/>
                </a:cubicBezTo>
                <a:lnTo>
                  <a:pt x="1" y="4283594"/>
                </a:lnTo>
                <a:lnTo>
                  <a:pt x="1" y="667585"/>
                </a:lnTo>
                <a:lnTo>
                  <a:pt x="0" y="667585"/>
                </a:lnTo>
                <a:lnTo>
                  <a:pt x="0" y="333793"/>
                </a:lnTo>
                <a:cubicBezTo>
                  <a:pt x="0" y="149444"/>
                  <a:pt x="149444" y="0"/>
                  <a:pt x="333793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E09B49F1-AEFA-C1F1-4178-28C40F8ED698}"/>
              </a:ext>
            </a:extLst>
          </p:cNvPr>
          <p:cNvSpPr/>
          <p:nvPr/>
        </p:nvSpPr>
        <p:spPr>
          <a:xfrm rot="16200000" flipV="1">
            <a:off x="4193929" y="-779885"/>
            <a:ext cx="3693600" cy="9093600"/>
          </a:xfrm>
          <a:prstGeom prst="round2SameRect">
            <a:avLst/>
          </a:prstGeom>
          <a:solidFill>
            <a:schemeClr val="bg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063DF0D-5EE2-B7BA-E872-939F7FFFAD15}"/>
              </a:ext>
            </a:extLst>
          </p:cNvPr>
          <p:cNvGrpSpPr/>
          <p:nvPr/>
        </p:nvGrpSpPr>
        <p:grpSpPr>
          <a:xfrm>
            <a:off x="2555957" y="4593153"/>
            <a:ext cx="2259224" cy="357755"/>
            <a:chOff x="2934986" y="-640509"/>
            <a:chExt cx="2259224" cy="35775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633E33A-A388-D5BF-99E7-565FEF225FE9}"/>
                </a:ext>
              </a:extLst>
            </p:cNvPr>
            <p:cNvSpPr/>
            <p:nvPr/>
          </p:nvSpPr>
          <p:spPr>
            <a:xfrm flipH="1">
              <a:off x="2934986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6E2900-F356-B978-882F-3A20852698A4}"/>
                </a:ext>
              </a:extLst>
            </p:cNvPr>
            <p:cNvSpPr/>
            <p:nvPr/>
          </p:nvSpPr>
          <p:spPr>
            <a:xfrm flipH="1">
              <a:off x="3155613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443E635-1135-FC2A-8C84-8BB05BA03F26}"/>
                </a:ext>
              </a:extLst>
            </p:cNvPr>
            <p:cNvSpPr/>
            <p:nvPr/>
          </p:nvSpPr>
          <p:spPr>
            <a:xfrm flipH="1">
              <a:off x="3376240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65001167-24B0-8030-E64C-2F32ABD702AD}"/>
                </a:ext>
              </a:extLst>
            </p:cNvPr>
            <p:cNvCxnSpPr/>
            <p:nvPr/>
          </p:nvCxnSpPr>
          <p:spPr>
            <a:xfrm>
              <a:off x="3682210" y="-461632"/>
              <a:ext cx="1512000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4B48D46-CBC9-0F8C-364E-5C386675DFCD}"/>
              </a:ext>
            </a:extLst>
          </p:cNvPr>
          <p:cNvGrpSpPr/>
          <p:nvPr/>
        </p:nvGrpSpPr>
        <p:grpSpPr>
          <a:xfrm>
            <a:off x="7309425" y="4593153"/>
            <a:ext cx="2306230" cy="357755"/>
            <a:chOff x="7350459" y="4235342"/>
            <a:chExt cx="2306230" cy="35775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89EF98-2322-5F15-5797-E39E05F61CF1}"/>
                </a:ext>
              </a:extLst>
            </p:cNvPr>
            <p:cNvSpPr/>
            <p:nvPr/>
          </p:nvSpPr>
          <p:spPr>
            <a:xfrm>
              <a:off x="9477812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E2B56CD-F3A5-7765-CD60-4FA27F95AC15}"/>
                </a:ext>
              </a:extLst>
            </p:cNvPr>
            <p:cNvSpPr/>
            <p:nvPr/>
          </p:nvSpPr>
          <p:spPr>
            <a:xfrm>
              <a:off x="9257185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785FECC-7E4A-32B5-29FA-DBF634B91656}"/>
                </a:ext>
              </a:extLst>
            </p:cNvPr>
            <p:cNvSpPr/>
            <p:nvPr/>
          </p:nvSpPr>
          <p:spPr>
            <a:xfrm>
              <a:off x="9036558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E37A7EE-F96E-6F7F-F998-7AA0618BA8A1}"/>
                </a:ext>
              </a:extLst>
            </p:cNvPr>
            <p:cNvCxnSpPr/>
            <p:nvPr/>
          </p:nvCxnSpPr>
          <p:spPr>
            <a:xfrm flipH="1">
              <a:off x="7350459" y="4414219"/>
              <a:ext cx="1512000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菱形 46">
            <a:extLst>
              <a:ext uri="{FF2B5EF4-FFF2-40B4-BE49-F238E27FC236}">
                <a16:creationId xmlns:a16="http://schemas.microsoft.com/office/drawing/2014/main" id="{74C9C233-4BFE-8E3D-70FF-FBAED983609B}"/>
              </a:ext>
            </a:extLst>
          </p:cNvPr>
          <p:cNvSpPr/>
          <p:nvPr/>
        </p:nvSpPr>
        <p:spPr>
          <a:xfrm>
            <a:off x="1861645" y="1399544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8F64B9CD-A365-72A3-F3BA-4D04923477B8}"/>
              </a:ext>
            </a:extLst>
          </p:cNvPr>
          <p:cNvSpPr/>
          <p:nvPr/>
        </p:nvSpPr>
        <p:spPr>
          <a:xfrm>
            <a:off x="2354100" y="1399544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67389540-9E26-1FD4-470E-AD3A6480A490}"/>
              </a:ext>
            </a:extLst>
          </p:cNvPr>
          <p:cNvSpPr/>
          <p:nvPr/>
        </p:nvSpPr>
        <p:spPr>
          <a:xfrm>
            <a:off x="2846555" y="1399544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菱形 49">
            <a:extLst>
              <a:ext uri="{FF2B5EF4-FFF2-40B4-BE49-F238E27FC236}">
                <a16:creationId xmlns:a16="http://schemas.microsoft.com/office/drawing/2014/main" id="{96F0AD7E-7916-1749-93EF-CBA52EE09616}"/>
              </a:ext>
            </a:extLst>
          </p:cNvPr>
          <p:cNvSpPr/>
          <p:nvPr/>
        </p:nvSpPr>
        <p:spPr>
          <a:xfrm>
            <a:off x="3339010" y="1399544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菱形 50">
            <a:extLst>
              <a:ext uri="{FF2B5EF4-FFF2-40B4-BE49-F238E27FC236}">
                <a16:creationId xmlns:a16="http://schemas.microsoft.com/office/drawing/2014/main" id="{4477C627-3E1E-5130-6179-D1E1317D59CC}"/>
              </a:ext>
            </a:extLst>
          </p:cNvPr>
          <p:cNvSpPr/>
          <p:nvPr/>
        </p:nvSpPr>
        <p:spPr>
          <a:xfrm>
            <a:off x="3831467" y="1399544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占位符 52">
            <a:extLst>
              <a:ext uri="{FF2B5EF4-FFF2-40B4-BE49-F238E27FC236}">
                <a16:creationId xmlns:a16="http://schemas.microsoft.com/office/drawing/2014/main" id="{87A2E24A-9A1D-AF24-B31E-7669EAE73E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82" y="3810540"/>
            <a:ext cx="7173636" cy="655349"/>
          </a:xfrm>
          <a:prstGeom prst="rect">
            <a:avLst/>
          </a:prstGeom>
        </p:spPr>
        <p:txBody>
          <a:bodyPr anchor="ctr" anchorCtr="0"/>
          <a:lstStyle>
            <a:lvl1pPr marL="0" indent="0" algn="dist" defTabSz="914400" rtl="0" eaLnBrk="1" latinLnBrk="0" hangingPunct="1">
              <a:buFontTx/>
              <a:buNone/>
              <a:defRPr lang="zh-CN" altLang="en-US" sz="3200" kern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algn="dist"/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游鱼科技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202X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X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季招聘宣讲会</a:t>
            </a:r>
          </a:p>
        </p:txBody>
      </p:sp>
      <p:sp>
        <p:nvSpPr>
          <p:cNvPr id="61" name="文本占位符 60">
            <a:extLst>
              <a:ext uri="{FF2B5EF4-FFF2-40B4-BE49-F238E27FC236}">
                <a16:creationId xmlns:a16="http://schemas.microsoft.com/office/drawing/2014/main" id="{E3EE01A6-C00C-F423-F694-ECCB73CCAE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28800" y="4586630"/>
            <a:ext cx="2534400" cy="370800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宣讲人：人力资源部</a:t>
            </a:r>
          </a:p>
        </p:txBody>
      </p:sp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B0C567A8-41BE-D13A-1C3D-C9D0246DCAF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9183" y="2716213"/>
            <a:ext cx="7173636" cy="8382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zh-CN" altLang="en-US" sz="6600" kern="1200" dirty="0">
                <a:solidFill>
                  <a:schemeClr val="accent1"/>
                </a:solidFill>
                <a:effectLst>
                  <a:outerShdw dist="508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招聘口号 就等你来</a:t>
            </a:r>
          </a:p>
        </p:txBody>
      </p:sp>
    </p:spTree>
    <p:extLst>
      <p:ext uri="{BB962C8B-B14F-4D97-AF65-F5344CB8AC3E}">
        <p14:creationId xmlns:p14="http://schemas.microsoft.com/office/powerpoint/2010/main" val="2716714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8EB4C1F-11F0-CEC9-3A7F-8804CB7A695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0529088-23E4-2242-1750-4A7F2DA0BED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图示&#10;&#10;描述已自动生成">
              <a:extLst>
                <a:ext uri="{FF2B5EF4-FFF2-40B4-BE49-F238E27FC236}">
                  <a16:creationId xmlns:a16="http://schemas.microsoft.com/office/drawing/2014/main" id="{B3828BDB-6FDA-4EBD-2A7E-F4D21840A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1E76BFC-BC15-0FA5-21B4-57D3F215B206}"/>
              </a:ext>
            </a:extLst>
          </p:cNvPr>
          <p:cNvSpPr/>
          <p:nvPr userDrawn="1"/>
        </p:nvSpPr>
        <p:spPr>
          <a:xfrm>
            <a:off x="973643" y="909291"/>
            <a:ext cx="10240530" cy="5179018"/>
          </a:xfrm>
          <a:custGeom>
            <a:avLst/>
            <a:gdLst>
              <a:gd name="connsiteX0" fmla="*/ 333793 w 10240530"/>
              <a:gd name="connsiteY0" fmla="*/ 0 h 4794697"/>
              <a:gd name="connsiteX1" fmla="*/ 9906737 w 10240530"/>
              <a:gd name="connsiteY1" fmla="*/ 0 h 4794697"/>
              <a:gd name="connsiteX2" fmla="*/ 10240530 w 10240530"/>
              <a:gd name="connsiteY2" fmla="*/ 333793 h 4794697"/>
              <a:gd name="connsiteX3" fmla="*/ 10240529 w 10240530"/>
              <a:gd name="connsiteY3" fmla="*/ 667585 h 4794697"/>
              <a:gd name="connsiteX4" fmla="*/ 10240529 w 10240530"/>
              <a:gd name="connsiteY4" fmla="*/ 4105231 h 4794697"/>
              <a:gd name="connsiteX5" fmla="*/ 9551063 w 10240530"/>
              <a:gd name="connsiteY5" fmla="*/ 4794697 h 4794697"/>
              <a:gd name="connsiteX6" fmla="*/ 689466 w 10240530"/>
              <a:gd name="connsiteY6" fmla="*/ 4794697 h 4794697"/>
              <a:gd name="connsiteX7" fmla="*/ 0 w 10240530"/>
              <a:gd name="connsiteY7" fmla="*/ 4105231 h 4794697"/>
              <a:gd name="connsiteX8" fmla="*/ 0 w 10240530"/>
              <a:gd name="connsiteY8" fmla="*/ 667585 h 4794697"/>
              <a:gd name="connsiteX9" fmla="*/ 0 w 10240530"/>
              <a:gd name="connsiteY9" fmla="*/ 657982 h 4794697"/>
              <a:gd name="connsiteX10" fmla="*/ 0 w 10240530"/>
              <a:gd name="connsiteY10" fmla="*/ 333793 h 4794697"/>
              <a:gd name="connsiteX11" fmla="*/ 333793 w 10240530"/>
              <a:gd name="connsiteY11" fmla="*/ 0 h 479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40530" h="4794697">
                <a:moveTo>
                  <a:pt x="333793" y="0"/>
                </a:moveTo>
                <a:lnTo>
                  <a:pt x="9906737" y="0"/>
                </a:lnTo>
                <a:cubicBezTo>
                  <a:pt x="10091086" y="0"/>
                  <a:pt x="10240530" y="149444"/>
                  <a:pt x="10240530" y="333793"/>
                </a:cubicBezTo>
                <a:cubicBezTo>
                  <a:pt x="10240530" y="445057"/>
                  <a:pt x="10240529" y="556321"/>
                  <a:pt x="10240529" y="667585"/>
                </a:cubicBezTo>
                <a:lnTo>
                  <a:pt x="10240529" y="4105231"/>
                </a:lnTo>
                <a:cubicBezTo>
                  <a:pt x="10240529" y="4486013"/>
                  <a:pt x="9931845" y="4794697"/>
                  <a:pt x="9551063" y="4794697"/>
                </a:cubicBezTo>
                <a:lnTo>
                  <a:pt x="689466" y="4794697"/>
                </a:lnTo>
                <a:cubicBezTo>
                  <a:pt x="308684" y="4794697"/>
                  <a:pt x="0" y="4486013"/>
                  <a:pt x="0" y="4105231"/>
                </a:cubicBezTo>
                <a:lnTo>
                  <a:pt x="0" y="667585"/>
                </a:lnTo>
                <a:lnTo>
                  <a:pt x="0" y="657982"/>
                </a:lnTo>
                <a:lnTo>
                  <a:pt x="0" y="333793"/>
                </a:lnTo>
                <a:cubicBezTo>
                  <a:pt x="0" y="149444"/>
                  <a:pt x="149444" y="0"/>
                  <a:pt x="333793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7880A90-F8C8-DA4F-873A-AD197D154E7F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018EE82-FA69-D5EF-48B9-DEE065C81686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2D691A5-11F4-498B-D375-8C6E7A14B041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F00B8CD-CD99-6B16-3AAF-139B06DD637D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4B6D355-4943-A113-DC84-F948DDBE4BC9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3E1FB71-C01F-2A71-0DEF-2EF07DBD86D3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A2C1A0B-E8BF-EF05-6987-A9C1B516386E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0836D60-2823-19ED-8CF3-E71385182EFB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BA7F5F5-C366-0D68-6011-1236DFF70A5F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D1D2263-7F19-D7B9-6A1B-AF579B8E596D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F101D07F-831A-D71C-967D-121A14670B37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id="{98A272B4-966D-DE22-0025-EC162AA081F6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id="{CDA59944-14D3-569E-0A50-AFE40CEF0C47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6DE1F388-75CE-0209-5CB7-F0E403955AED}"/>
              </a:ext>
            </a:extLst>
          </p:cNvPr>
          <p:cNvSpPr/>
          <p:nvPr userDrawn="1"/>
        </p:nvSpPr>
        <p:spPr>
          <a:xfrm>
            <a:off x="1741670" y="204230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id="{7DE533D3-90EB-6288-402A-56662D1A97E3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421E9F4-67AA-2D22-6D8D-951A4C7ECFBB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DFB0FCAF-DAAA-4A07-D69F-DC4BAC175D83}"/>
              </a:ext>
            </a:extLst>
          </p:cNvPr>
          <p:cNvSpPr/>
          <p:nvPr userDrawn="1"/>
        </p:nvSpPr>
        <p:spPr>
          <a:xfrm rot="19231688">
            <a:off x="6818316" y="1611489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04068429-1388-B957-FCD2-57AD433FDAFB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701C7868-F39B-6B43-57B7-1E655C9523C1}"/>
              </a:ext>
            </a:extLst>
          </p:cNvPr>
          <p:cNvSpPr/>
          <p:nvPr userDrawn="1"/>
        </p:nvSpPr>
        <p:spPr>
          <a:xfrm flipV="1">
            <a:off x="1100579" y="1954187"/>
            <a:ext cx="9990843" cy="4005378"/>
          </a:xfrm>
          <a:prstGeom prst="round2SameRect">
            <a:avLst/>
          </a:prstGeom>
          <a:solidFill>
            <a:schemeClr val="bg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0EE4250-C828-75BF-35BE-BF5370E731E6}"/>
              </a:ext>
            </a:extLst>
          </p:cNvPr>
          <p:cNvSpPr txBox="1"/>
          <p:nvPr userDrawn="1"/>
        </p:nvSpPr>
        <p:spPr>
          <a:xfrm>
            <a:off x="1564150" y="1100846"/>
            <a:ext cx="1575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dist="63500" dir="2700000" sx="101000" sy="101000" algn="tl" rotWithShape="0">
                    <a:schemeClr val="accent2"/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8D0C7C7-5FA6-93EA-0C94-6D367E77C4B2}"/>
              </a:ext>
            </a:extLst>
          </p:cNvPr>
          <p:cNvSpPr txBox="1"/>
          <p:nvPr userDrawn="1"/>
        </p:nvSpPr>
        <p:spPr>
          <a:xfrm>
            <a:off x="8067874" y="1296270"/>
            <a:ext cx="2441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ln>
                  <a:solidFill>
                    <a:schemeClr val="bg2">
                      <a:lumMod val="25000"/>
                    </a:schemeClr>
                  </a:solidFill>
                </a:ln>
                <a:noFill/>
                <a:effectLst/>
                <a:latin typeface="+mj-lt"/>
              </a:rPr>
              <a:t>CONTENTS</a:t>
            </a:r>
            <a:endParaRPr lang="zh-CN" altLang="en-US" sz="2800" i="1" dirty="0">
              <a:ln>
                <a:solidFill>
                  <a:schemeClr val="bg2">
                    <a:lumMod val="25000"/>
                  </a:schemeClr>
                </a:solidFill>
              </a:ln>
              <a:noFill/>
              <a:effectLst/>
              <a:latin typeface="+mj-lt"/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id="{59493058-8C4E-D54A-ED62-7770CA568ED6}"/>
              </a:ext>
            </a:extLst>
          </p:cNvPr>
          <p:cNvSpPr/>
          <p:nvPr userDrawn="1"/>
        </p:nvSpPr>
        <p:spPr>
          <a:xfrm>
            <a:off x="3055930" y="515031"/>
            <a:ext cx="897849" cy="897849"/>
          </a:xfrm>
          <a:prstGeom prst="donut">
            <a:avLst>
              <a:gd name="adj" fmla="val 12892"/>
            </a:avLst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281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A79DC52-EF07-0E7B-3542-ADD943D406D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6411428-5DDA-CE48-8620-9DFFBBC4297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示&#10;&#10;描述已自动生成">
              <a:extLst>
                <a:ext uri="{FF2B5EF4-FFF2-40B4-BE49-F238E27FC236}">
                  <a16:creationId xmlns:a16="http://schemas.microsoft.com/office/drawing/2014/main" id="{09EE5B23-2B3F-C289-DAD1-4AA6665C0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E99446E-5BCC-15FE-0984-A60E7A6D6848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A8109AD-2C32-6132-2DB9-BC4A4AA5BC73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78E1082-EED0-B4C9-1993-CED99842E772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B84439D-7E41-E95F-9C29-B177BB1C694D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6C80875-D134-79E6-402C-211CE00F15EF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636D83A-18FC-3F58-2C63-2B08CAB8A29C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35A8A34-2FAD-82D4-A34A-C81F02D35D67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B0E4290-0DCA-81D8-FA78-2D50C286AC01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D35D816-B0C5-95DE-81AD-DDC50D289DCE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893E524-6C4E-EE14-EC52-1F77E3CFF80F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ABA6E542-E8FC-285E-F5EB-5EFB95F4713F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4B49FB3C-EF2F-D48D-608D-6827E50A040E}"/>
              </a:ext>
            </a:extLst>
          </p:cNvPr>
          <p:cNvSpPr/>
          <p:nvPr userDrawn="1"/>
        </p:nvSpPr>
        <p:spPr>
          <a:xfrm>
            <a:off x="5035149" y="827183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DF573645-D227-F678-0725-24E4564AEF9F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id="{8888FF7D-C343-1B88-7783-D892A4036BE3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id="{9B410999-431E-8895-44DD-1398F6D9836C}"/>
              </a:ext>
            </a:extLst>
          </p:cNvPr>
          <p:cNvSpPr/>
          <p:nvPr userDrawn="1"/>
        </p:nvSpPr>
        <p:spPr>
          <a:xfrm>
            <a:off x="1741670" y="204230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圆: 空心 20">
            <a:extLst>
              <a:ext uri="{FF2B5EF4-FFF2-40B4-BE49-F238E27FC236}">
                <a16:creationId xmlns:a16="http://schemas.microsoft.com/office/drawing/2014/main" id="{9A3CFD55-6035-31E5-5093-D1C4573D8F72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FBF85AF-3B3C-9045-3B48-71268332A7EB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59A2300-A9E1-9C7E-2CAF-D4956DE9FF87}"/>
              </a:ext>
            </a:extLst>
          </p:cNvPr>
          <p:cNvSpPr/>
          <p:nvPr userDrawn="1"/>
        </p:nvSpPr>
        <p:spPr>
          <a:xfrm rot="19231688">
            <a:off x="9582057" y="715026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24DB858-E7BA-3913-1F8B-FC0561AD802F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2FE3E4B-2EB8-7B4E-BC22-FD4B35D6FA04}"/>
              </a:ext>
            </a:extLst>
          </p:cNvPr>
          <p:cNvSpPr/>
          <p:nvPr userDrawn="1"/>
        </p:nvSpPr>
        <p:spPr>
          <a:xfrm flipH="1">
            <a:off x="1493928" y="1244286"/>
            <a:ext cx="9204145" cy="4283594"/>
          </a:xfrm>
          <a:custGeom>
            <a:avLst/>
            <a:gdLst>
              <a:gd name="connsiteX0" fmla="*/ 333793 w 9204145"/>
              <a:gd name="connsiteY0" fmla="*/ 0 h 4283594"/>
              <a:gd name="connsiteX1" fmla="*/ 2725584 w 9204145"/>
              <a:gd name="connsiteY1" fmla="*/ 0 h 4283594"/>
              <a:gd name="connsiteX2" fmla="*/ 3059377 w 9204145"/>
              <a:gd name="connsiteY2" fmla="*/ 333793 h 4283594"/>
              <a:gd name="connsiteX3" fmla="*/ 3059377 w 9204145"/>
              <a:gd name="connsiteY3" fmla="*/ 589994 h 4283594"/>
              <a:gd name="connsiteX4" fmla="*/ 8588533 w 9204145"/>
              <a:gd name="connsiteY4" fmla="*/ 589994 h 4283594"/>
              <a:gd name="connsiteX5" fmla="*/ 9204145 w 9204145"/>
              <a:gd name="connsiteY5" fmla="*/ 1205606 h 4283594"/>
              <a:gd name="connsiteX6" fmla="*/ 9204145 w 9204145"/>
              <a:gd name="connsiteY6" fmla="*/ 3667982 h 4283594"/>
              <a:gd name="connsiteX7" fmla="*/ 8588533 w 9204145"/>
              <a:gd name="connsiteY7" fmla="*/ 4283594 h 4283594"/>
              <a:gd name="connsiteX8" fmla="*/ 1 w 9204145"/>
              <a:gd name="connsiteY8" fmla="*/ 4283594 h 4283594"/>
              <a:gd name="connsiteX9" fmla="*/ 1 w 9204145"/>
              <a:gd name="connsiteY9" fmla="*/ 667585 h 4283594"/>
              <a:gd name="connsiteX10" fmla="*/ 0 w 9204145"/>
              <a:gd name="connsiteY10" fmla="*/ 667585 h 4283594"/>
              <a:gd name="connsiteX11" fmla="*/ 0 w 9204145"/>
              <a:gd name="connsiteY11" fmla="*/ 333793 h 4283594"/>
              <a:gd name="connsiteX12" fmla="*/ 333793 w 9204145"/>
              <a:gd name="connsiteY12" fmla="*/ 0 h 428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4145" h="4283594">
                <a:moveTo>
                  <a:pt x="333793" y="0"/>
                </a:moveTo>
                <a:lnTo>
                  <a:pt x="2725584" y="0"/>
                </a:lnTo>
                <a:cubicBezTo>
                  <a:pt x="2909933" y="0"/>
                  <a:pt x="3059377" y="149444"/>
                  <a:pt x="3059377" y="333793"/>
                </a:cubicBezTo>
                <a:lnTo>
                  <a:pt x="3059377" y="589994"/>
                </a:lnTo>
                <a:lnTo>
                  <a:pt x="8588533" y="589994"/>
                </a:lnTo>
                <a:cubicBezTo>
                  <a:pt x="8928526" y="589994"/>
                  <a:pt x="9204145" y="865613"/>
                  <a:pt x="9204145" y="1205606"/>
                </a:cubicBezTo>
                <a:lnTo>
                  <a:pt x="9204145" y="3667982"/>
                </a:lnTo>
                <a:cubicBezTo>
                  <a:pt x="9204145" y="4007975"/>
                  <a:pt x="8928526" y="4283594"/>
                  <a:pt x="8588533" y="4283594"/>
                </a:cubicBezTo>
                <a:lnTo>
                  <a:pt x="1" y="4283594"/>
                </a:lnTo>
                <a:lnTo>
                  <a:pt x="1" y="667585"/>
                </a:lnTo>
                <a:lnTo>
                  <a:pt x="0" y="667585"/>
                </a:lnTo>
                <a:lnTo>
                  <a:pt x="0" y="333793"/>
                </a:lnTo>
                <a:cubicBezTo>
                  <a:pt x="0" y="149444"/>
                  <a:pt x="149444" y="0"/>
                  <a:pt x="333793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04E99385-1D1E-8DCD-F45F-831F5E1DCD64}"/>
              </a:ext>
            </a:extLst>
          </p:cNvPr>
          <p:cNvSpPr/>
          <p:nvPr userDrawn="1"/>
        </p:nvSpPr>
        <p:spPr>
          <a:xfrm rot="5400000" flipH="1" flipV="1">
            <a:off x="4308800" y="-755552"/>
            <a:ext cx="3693600" cy="9093600"/>
          </a:xfrm>
          <a:prstGeom prst="round2SameRect">
            <a:avLst/>
          </a:prstGeom>
          <a:solidFill>
            <a:schemeClr val="bg1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D121B92-4063-5634-F0E7-A2EF19336B16}"/>
              </a:ext>
            </a:extLst>
          </p:cNvPr>
          <p:cNvGrpSpPr/>
          <p:nvPr userDrawn="1"/>
        </p:nvGrpSpPr>
        <p:grpSpPr>
          <a:xfrm>
            <a:off x="2555957" y="4593153"/>
            <a:ext cx="2259224" cy="357755"/>
            <a:chOff x="2934986" y="-640509"/>
            <a:chExt cx="2259224" cy="35775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2EAF8B4-D08C-9CF3-C1E0-3D72F8EF783E}"/>
                </a:ext>
              </a:extLst>
            </p:cNvPr>
            <p:cNvSpPr/>
            <p:nvPr/>
          </p:nvSpPr>
          <p:spPr>
            <a:xfrm flipH="1">
              <a:off x="2934986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60BEB4F-0335-9A26-A32E-AD166E2AC180}"/>
                </a:ext>
              </a:extLst>
            </p:cNvPr>
            <p:cNvSpPr/>
            <p:nvPr/>
          </p:nvSpPr>
          <p:spPr>
            <a:xfrm flipH="1">
              <a:off x="3155613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541C291-CC0E-DA54-0264-A66F1ABDCC3B}"/>
                </a:ext>
              </a:extLst>
            </p:cNvPr>
            <p:cNvSpPr/>
            <p:nvPr/>
          </p:nvSpPr>
          <p:spPr>
            <a:xfrm flipH="1">
              <a:off x="3376240" y="-640509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AF16E6B3-61AA-FC75-8A65-1EC74B834018}"/>
                </a:ext>
              </a:extLst>
            </p:cNvPr>
            <p:cNvCxnSpPr/>
            <p:nvPr/>
          </p:nvCxnSpPr>
          <p:spPr>
            <a:xfrm>
              <a:off x="3682210" y="-461632"/>
              <a:ext cx="1512000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D7A583-0D8B-A80A-10E1-82456AF27883}"/>
              </a:ext>
            </a:extLst>
          </p:cNvPr>
          <p:cNvGrpSpPr/>
          <p:nvPr userDrawn="1"/>
        </p:nvGrpSpPr>
        <p:grpSpPr>
          <a:xfrm>
            <a:off x="7309425" y="4593153"/>
            <a:ext cx="2306230" cy="357755"/>
            <a:chOff x="7350459" y="4235342"/>
            <a:chExt cx="2306230" cy="35775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7906503-3F9C-5BB1-D660-7A5C80BF3BCE}"/>
                </a:ext>
              </a:extLst>
            </p:cNvPr>
            <p:cNvSpPr/>
            <p:nvPr/>
          </p:nvSpPr>
          <p:spPr>
            <a:xfrm>
              <a:off x="9477812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79AE31E-B8D7-622F-84A6-50C9E88B37B8}"/>
                </a:ext>
              </a:extLst>
            </p:cNvPr>
            <p:cNvSpPr/>
            <p:nvPr/>
          </p:nvSpPr>
          <p:spPr>
            <a:xfrm>
              <a:off x="9257185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C160EF2-51BF-4679-67FF-595D69703B2D}"/>
                </a:ext>
              </a:extLst>
            </p:cNvPr>
            <p:cNvSpPr/>
            <p:nvPr/>
          </p:nvSpPr>
          <p:spPr>
            <a:xfrm>
              <a:off x="9036558" y="4235342"/>
              <a:ext cx="178877" cy="357755"/>
            </a:xfrm>
            <a:custGeom>
              <a:avLst/>
              <a:gdLst>
                <a:gd name="connsiteX0" fmla="*/ 0 w 284836"/>
                <a:gd name="connsiteY0" fmla="*/ 569673 h 569673"/>
                <a:gd name="connsiteX1" fmla="*/ 0 w 284836"/>
                <a:gd name="connsiteY1" fmla="*/ 0 h 569673"/>
                <a:gd name="connsiteX2" fmla="*/ 284837 w 284836"/>
                <a:gd name="connsiteY2" fmla="*/ 284837 h 569673"/>
                <a:gd name="connsiteX3" fmla="*/ 0 w 284836"/>
                <a:gd name="connsiteY3" fmla="*/ 569673 h 56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836" h="569673">
                  <a:moveTo>
                    <a:pt x="0" y="569673"/>
                  </a:moveTo>
                  <a:cubicBezTo>
                    <a:pt x="0" y="412230"/>
                    <a:pt x="0" y="157443"/>
                    <a:pt x="0" y="0"/>
                  </a:cubicBezTo>
                  <a:cubicBezTo>
                    <a:pt x="0" y="157443"/>
                    <a:pt x="127393" y="284837"/>
                    <a:pt x="284837" y="284837"/>
                  </a:cubicBezTo>
                  <a:cubicBezTo>
                    <a:pt x="127393" y="284837"/>
                    <a:pt x="0" y="412230"/>
                    <a:pt x="0" y="569673"/>
                  </a:cubicBezTo>
                  <a:close/>
                </a:path>
              </a:pathLst>
            </a:custGeom>
            <a:solidFill>
              <a:schemeClr val="accent2"/>
            </a:solidFill>
            <a:ln w="14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C24D3B7-AC58-5F79-C05A-615E4FD628F1}"/>
                </a:ext>
              </a:extLst>
            </p:cNvPr>
            <p:cNvCxnSpPr/>
            <p:nvPr/>
          </p:nvCxnSpPr>
          <p:spPr>
            <a:xfrm flipH="1">
              <a:off x="7350459" y="4414219"/>
              <a:ext cx="1512000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D774E97-60F8-C3DD-75F3-B9A4DFA4401C}"/>
              </a:ext>
            </a:extLst>
          </p:cNvPr>
          <p:cNvGrpSpPr/>
          <p:nvPr userDrawn="1"/>
        </p:nvGrpSpPr>
        <p:grpSpPr>
          <a:xfrm>
            <a:off x="8015964" y="1399544"/>
            <a:ext cx="2316873" cy="347051"/>
            <a:chOff x="1861645" y="1399544"/>
            <a:chExt cx="2316873" cy="347051"/>
          </a:xfrm>
        </p:grpSpPr>
        <p:sp>
          <p:nvSpPr>
            <p:cNvPr id="37" name="菱形 36">
              <a:extLst>
                <a:ext uri="{FF2B5EF4-FFF2-40B4-BE49-F238E27FC236}">
                  <a16:creationId xmlns:a16="http://schemas.microsoft.com/office/drawing/2014/main" id="{187FAB25-E123-39DA-7A6A-8A57CC336137}"/>
                </a:ext>
              </a:extLst>
            </p:cNvPr>
            <p:cNvSpPr/>
            <p:nvPr userDrawn="1"/>
          </p:nvSpPr>
          <p:spPr>
            <a:xfrm>
              <a:off x="1861645" y="1399544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B73D66C0-1329-AB26-9065-49725399C0F3}"/>
                </a:ext>
              </a:extLst>
            </p:cNvPr>
            <p:cNvSpPr/>
            <p:nvPr userDrawn="1"/>
          </p:nvSpPr>
          <p:spPr>
            <a:xfrm>
              <a:off x="2354100" y="1399544"/>
              <a:ext cx="347051" cy="347051"/>
            </a:xfrm>
            <a:prstGeom prst="diamond">
              <a:avLst/>
            </a:prstGeom>
            <a:solidFill>
              <a:schemeClr val="accent2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60030261-7304-8331-1E2F-4A7C1815F336}"/>
                </a:ext>
              </a:extLst>
            </p:cNvPr>
            <p:cNvSpPr/>
            <p:nvPr userDrawn="1"/>
          </p:nvSpPr>
          <p:spPr>
            <a:xfrm>
              <a:off x="2846555" y="1399544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id="{7959FB9B-D23D-2255-5195-2D6D22E90771}"/>
                </a:ext>
              </a:extLst>
            </p:cNvPr>
            <p:cNvSpPr/>
            <p:nvPr userDrawn="1"/>
          </p:nvSpPr>
          <p:spPr>
            <a:xfrm>
              <a:off x="3339010" y="1399544"/>
              <a:ext cx="347051" cy="347051"/>
            </a:xfrm>
            <a:prstGeom prst="diamond">
              <a:avLst/>
            </a:prstGeom>
            <a:solidFill>
              <a:schemeClr val="accent2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F139168E-B38E-66C6-F70D-24F99544397D}"/>
                </a:ext>
              </a:extLst>
            </p:cNvPr>
            <p:cNvSpPr/>
            <p:nvPr userDrawn="1"/>
          </p:nvSpPr>
          <p:spPr>
            <a:xfrm>
              <a:off x="3831467" y="1399544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占位符 52">
            <a:extLst>
              <a:ext uri="{FF2B5EF4-FFF2-40B4-BE49-F238E27FC236}">
                <a16:creationId xmlns:a16="http://schemas.microsoft.com/office/drawing/2014/main" id="{6E319234-E1D8-B975-7B15-3C4D9A4998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82" y="3810540"/>
            <a:ext cx="7173636" cy="655349"/>
          </a:xfrm>
          <a:prstGeom prst="rect">
            <a:avLst/>
          </a:prstGeom>
        </p:spPr>
        <p:txBody>
          <a:bodyPr anchor="ctr" anchorCtr="0"/>
          <a:lstStyle>
            <a:lvl1pPr marL="0" indent="0" algn="dist" defTabSz="914400" rtl="0" eaLnBrk="1" latinLnBrk="0" hangingPunct="1">
              <a:buFontTx/>
              <a:buNone/>
              <a:defRPr lang="zh-CN" altLang="en-US" sz="3200" kern="1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algn="dist"/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RIGHT HERE WAITING FOR YOU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3" name="文本占位符 60">
            <a:extLst>
              <a:ext uri="{FF2B5EF4-FFF2-40B4-BE49-F238E27FC236}">
                <a16:creationId xmlns:a16="http://schemas.microsoft.com/office/drawing/2014/main" id="{64E762F6-06B5-0308-017A-3EEC283286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28800" y="4586630"/>
            <a:ext cx="2534400" cy="370800"/>
          </a:xfrm>
          <a:prstGeom prst="rect">
            <a:avLst/>
          </a:prstGeom>
        </p:spPr>
        <p:txBody>
          <a:bodyPr anchor="ctr" anchorCtr="0"/>
          <a:lstStyle>
            <a:lvl1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FontTx/>
              <a:buNone/>
              <a:defRPr kumimoji="0" lang="zh-CN" altLang="en-US" sz="1800" b="0" i="0" u="none" strike="noStrike" kern="120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游鱼科技集团有限公司</a:t>
            </a:r>
          </a:p>
        </p:txBody>
      </p:sp>
      <p:sp>
        <p:nvSpPr>
          <p:cNvPr id="45" name="文本占位符 63">
            <a:extLst>
              <a:ext uri="{FF2B5EF4-FFF2-40B4-BE49-F238E27FC236}">
                <a16:creationId xmlns:a16="http://schemas.microsoft.com/office/drawing/2014/main" id="{351C5171-8A55-7190-F091-7B68518F93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9183" y="2716213"/>
            <a:ext cx="7173636" cy="8382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zh-CN" altLang="en-US" sz="6600" kern="1200" dirty="0">
                <a:solidFill>
                  <a:schemeClr val="accent1"/>
                </a:solidFill>
                <a:effectLst>
                  <a:outerShdw dist="508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还等什么 快来入职</a:t>
            </a:r>
          </a:p>
        </p:txBody>
      </p:sp>
    </p:spTree>
    <p:extLst>
      <p:ext uri="{BB962C8B-B14F-4D97-AF65-F5344CB8AC3E}">
        <p14:creationId xmlns:p14="http://schemas.microsoft.com/office/powerpoint/2010/main" val="3859634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06C7DD-727F-29BB-27B7-1D74B287950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84511B-F850-B347-42BA-92B0869B04D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图示&#10;&#10;描述已自动生成">
              <a:extLst>
                <a:ext uri="{FF2B5EF4-FFF2-40B4-BE49-F238E27FC236}">
                  <a16:creationId xmlns:a16="http://schemas.microsoft.com/office/drawing/2014/main" id="{1EB30314-A3D2-97EF-301E-398E15A7E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06DAF73-4444-CA11-07B2-4A2FDB6EF442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163D10B-629F-2A01-8AEF-3CDE90DCCAF1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A1F490C-DD66-14E0-DC7D-89495AF8C7B5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5E96B02-A1AE-7ACF-1E37-B693A246D09B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D4F1235-994F-E872-F6DD-9DAC823A28DF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39A5C3A-18E2-F13D-8CAD-60E5BE8D843D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9698357-A882-6420-F3E9-39351DF53C58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764A352-8E45-8779-EF4B-2DD6C2E068CF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9CBA5E7-921A-2F6B-9461-A0EDB2624F99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C4DEBC8-00E5-55CB-AE81-ED811C60365D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4192CD4E-FB99-BE87-E29A-4AD3E185E655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13FBC064-6C5B-6CC4-A119-A685A4917593}"/>
              </a:ext>
            </a:extLst>
          </p:cNvPr>
          <p:cNvSpPr/>
          <p:nvPr userDrawn="1"/>
        </p:nvSpPr>
        <p:spPr>
          <a:xfrm>
            <a:off x="5035149" y="827183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970BB60D-6254-44FD-8DA0-C44BD753D072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68EC1AF8-79A9-0337-C596-D1DD42371EC7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B4639052-45F7-B1EF-A2A6-9DED8C9D7236}"/>
              </a:ext>
            </a:extLst>
          </p:cNvPr>
          <p:cNvSpPr/>
          <p:nvPr userDrawn="1"/>
        </p:nvSpPr>
        <p:spPr>
          <a:xfrm>
            <a:off x="1741670" y="204230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4794E14F-49C6-345B-2D57-F03C7EE7B359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ADF470E-826B-4833-CFAA-419B9CB43C03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C0D0E74-2005-35C5-956B-1AB9189B3582}"/>
              </a:ext>
            </a:extLst>
          </p:cNvPr>
          <p:cNvSpPr/>
          <p:nvPr userDrawn="1"/>
        </p:nvSpPr>
        <p:spPr>
          <a:xfrm rot="19231688">
            <a:off x="4050463" y="4863176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A94228A-0725-E7D4-CFD3-B1CBBE1516A7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BD3B49-F886-9D97-7E5F-D72423C33ABB}"/>
              </a:ext>
            </a:extLst>
          </p:cNvPr>
          <p:cNvSpPr/>
          <p:nvPr userDrawn="1"/>
        </p:nvSpPr>
        <p:spPr>
          <a:xfrm>
            <a:off x="2745608" y="2204064"/>
            <a:ext cx="6948794" cy="272282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31AB83-6DA2-E4D6-ADAD-11C7FE76E532}"/>
              </a:ext>
            </a:extLst>
          </p:cNvPr>
          <p:cNvSpPr/>
          <p:nvPr userDrawn="1"/>
        </p:nvSpPr>
        <p:spPr>
          <a:xfrm>
            <a:off x="2497599" y="2003558"/>
            <a:ext cx="6948794" cy="272282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菱形 34">
            <a:extLst>
              <a:ext uri="{FF2B5EF4-FFF2-40B4-BE49-F238E27FC236}">
                <a16:creationId xmlns:a16="http://schemas.microsoft.com/office/drawing/2014/main" id="{B1EF5CD7-8215-A4B4-C99D-29DD2D091AED}"/>
              </a:ext>
            </a:extLst>
          </p:cNvPr>
          <p:cNvSpPr/>
          <p:nvPr userDrawn="1"/>
        </p:nvSpPr>
        <p:spPr>
          <a:xfrm>
            <a:off x="7005609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>
            <a:extLst>
              <a:ext uri="{FF2B5EF4-FFF2-40B4-BE49-F238E27FC236}">
                <a16:creationId xmlns:a16="http://schemas.microsoft.com/office/drawing/2014/main" id="{40830007-6EFB-62F0-2BDB-CFAB679DD375}"/>
              </a:ext>
            </a:extLst>
          </p:cNvPr>
          <p:cNvSpPr/>
          <p:nvPr userDrawn="1"/>
        </p:nvSpPr>
        <p:spPr>
          <a:xfrm>
            <a:off x="7498064" y="1816399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>
            <a:extLst>
              <a:ext uri="{FF2B5EF4-FFF2-40B4-BE49-F238E27FC236}">
                <a16:creationId xmlns:a16="http://schemas.microsoft.com/office/drawing/2014/main" id="{149D346F-99D1-58EA-7FEF-619AAB525963}"/>
              </a:ext>
            </a:extLst>
          </p:cNvPr>
          <p:cNvSpPr/>
          <p:nvPr userDrawn="1"/>
        </p:nvSpPr>
        <p:spPr>
          <a:xfrm>
            <a:off x="7990519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id="{A7402E53-C692-2996-7C68-0FA073E748AC}"/>
              </a:ext>
            </a:extLst>
          </p:cNvPr>
          <p:cNvSpPr/>
          <p:nvPr userDrawn="1"/>
        </p:nvSpPr>
        <p:spPr>
          <a:xfrm>
            <a:off x="8482974" y="1816399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id="{CBC0EF69-3C77-D8D3-3572-956FBC4B2651}"/>
              </a:ext>
            </a:extLst>
          </p:cNvPr>
          <p:cNvSpPr/>
          <p:nvPr userDrawn="1"/>
        </p:nvSpPr>
        <p:spPr>
          <a:xfrm>
            <a:off x="8975431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92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8" userDrawn="1">
          <p15:clr>
            <a:srgbClr val="FBAE40"/>
          </p15:clr>
        </p15:guide>
        <p15:guide id="2" orient="horz" pos="163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06C7DD-727F-29BB-27B7-1D74B287950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84511B-F850-B347-42BA-92B0869B04D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图示&#10;&#10;描述已自动生成">
              <a:extLst>
                <a:ext uri="{FF2B5EF4-FFF2-40B4-BE49-F238E27FC236}">
                  <a16:creationId xmlns:a16="http://schemas.microsoft.com/office/drawing/2014/main" id="{1EB30314-A3D2-97EF-301E-398E15A7E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06DAF73-4444-CA11-07B2-4A2FDB6EF442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163D10B-629F-2A01-8AEF-3CDE90DCCAF1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A1F490C-DD66-14E0-DC7D-89495AF8C7B5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5E96B02-A1AE-7ACF-1E37-B693A246D09B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D4F1235-994F-E872-F6DD-9DAC823A28DF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39A5C3A-18E2-F13D-8CAD-60E5BE8D843D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9698357-A882-6420-F3E9-39351DF53C58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764A352-8E45-8779-EF4B-2DD6C2E068CF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9CBA5E7-921A-2F6B-9461-A0EDB2624F99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C4DEBC8-00E5-55CB-AE81-ED811C60365D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4192CD4E-FB99-BE87-E29A-4AD3E185E655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13FBC064-6C5B-6CC4-A119-A685A4917593}"/>
              </a:ext>
            </a:extLst>
          </p:cNvPr>
          <p:cNvSpPr/>
          <p:nvPr userDrawn="1"/>
        </p:nvSpPr>
        <p:spPr>
          <a:xfrm>
            <a:off x="5035149" y="827183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970BB60D-6254-44FD-8DA0-C44BD753D072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68EC1AF8-79A9-0337-C596-D1DD42371EC7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4794E14F-49C6-345B-2D57-F03C7EE7B359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ADF470E-826B-4833-CFAA-419B9CB43C03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C0D0E74-2005-35C5-956B-1AB9189B3582}"/>
              </a:ext>
            </a:extLst>
          </p:cNvPr>
          <p:cNvSpPr/>
          <p:nvPr userDrawn="1"/>
        </p:nvSpPr>
        <p:spPr>
          <a:xfrm rot="19231688">
            <a:off x="4050463" y="4863176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A94228A-0725-E7D4-CFD3-B1CBBE1516A7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BD3B49-F886-9D97-7E5F-D72423C33ABB}"/>
              </a:ext>
            </a:extLst>
          </p:cNvPr>
          <p:cNvSpPr/>
          <p:nvPr userDrawn="1"/>
        </p:nvSpPr>
        <p:spPr>
          <a:xfrm>
            <a:off x="790656" y="591600"/>
            <a:ext cx="2308123" cy="730777"/>
          </a:xfrm>
          <a:prstGeom prst="rect">
            <a:avLst/>
          </a:prstGeom>
          <a:solidFill>
            <a:schemeClr val="accent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FC6B30-462E-7A94-E2C0-752E43DA482F}"/>
              </a:ext>
            </a:extLst>
          </p:cNvPr>
          <p:cNvGrpSpPr/>
          <p:nvPr userDrawn="1"/>
        </p:nvGrpSpPr>
        <p:grpSpPr>
          <a:xfrm>
            <a:off x="1212432" y="1180121"/>
            <a:ext cx="1192325" cy="730777"/>
            <a:chOff x="1073072" y="1180121"/>
            <a:chExt cx="1192325" cy="73077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FF839A-7B7E-E500-0647-D1B946800C94}"/>
                </a:ext>
              </a:extLst>
            </p:cNvPr>
            <p:cNvSpPr/>
            <p:nvPr userDrawn="1"/>
          </p:nvSpPr>
          <p:spPr>
            <a:xfrm>
              <a:off x="1073072" y="1180121"/>
              <a:ext cx="72000" cy="730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476CFF4-E572-2B18-CAF1-EA8C8CCD081A}"/>
                </a:ext>
              </a:extLst>
            </p:cNvPr>
            <p:cNvSpPr/>
            <p:nvPr userDrawn="1"/>
          </p:nvSpPr>
          <p:spPr>
            <a:xfrm>
              <a:off x="2193397" y="1180121"/>
              <a:ext cx="72000" cy="730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4131AB83-6DA2-E4D6-ADAD-11C7FE76E532}"/>
              </a:ext>
            </a:extLst>
          </p:cNvPr>
          <p:cNvSpPr/>
          <p:nvPr userDrawn="1"/>
        </p:nvSpPr>
        <p:spPr>
          <a:xfrm>
            <a:off x="654533" y="439834"/>
            <a:ext cx="2308123" cy="730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286440-1124-0DB9-45D8-161A3CC8244A}"/>
              </a:ext>
            </a:extLst>
          </p:cNvPr>
          <p:cNvGrpSpPr/>
          <p:nvPr userDrawn="1"/>
        </p:nvGrpSpPr>
        <p:grpSpPr>
          <a:xfrm>
            <a:off x="8496365" y="1085094"/>
            <a:ext cx="2316873" cy="347051"/>
            <a:chOff x="7005609" y="1816399"/>
            <a:chExt cx="2316873" cy="347051"/>
          </a:xfrm>
        </p:grpSpPr>
        <p:sp>
          <p:nvSpPr>
            <p:cNvPr id="35" name="菱形 34">
              <a:extLst>
                <a:ext uri="{FF2B5EF4-FFF2-40B4-BE49-F238E27FC236}">
                  <a16:creationId xmlns:a16="http://schemas.microsoft.com/office/drawing/2014/main" id="{B1EF5CD7-8215-A4B4-C99D-29DD2D091AED}"/>
                </a:ext>
              </a:extLst>
            </p:cNvPr>
            <p:cNvSpPr/>
            <p:nvPr userDrawn="1"/>
          </p:nvSpPr>
          <p:spPr>
            <a:xfrm>
              <a:off x="7005609" y="1816399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>
              <a:extLst>
                <a:ext uri="{FF2B5EF4-FFF2-40B4-BE49-F238E27FC236}">
                  <a16:creationId xmlns:a16="http://schemas.microsoft.com/office/drawing/2014/main" id="{40830007-6EFB-62F0-2BDB-CFAB679DD375}"/>
                </a:ext>
              </a:extLst>
            </p:cNvPr>
            <p:cNvSpPr/>
            <p:nvPr userDrawn="1"/>
          </p:nvSpPr>
          <p:spPr>
            <a:xfrm>
              <a:off x="7498064" y="1816399"/>
              <a:ext cx="347051" cy="347051"/>
            </a:xfrm>
            <a:prstGeom prst="diamond">
              <a:avLst/>
            </a:prstGeom>
            <a:solidFill>
              <a:schemeClr val="accent2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>
              <a:extLst>
                <a:ext uri="{FF2B5EF4-FFF2-40B4-BE49-F238E27FC236}">
                  <a16:creationId xmlns:a16="http://schemas.microsoft.com/office/drawing/2014/main" id="{149D346F-99D1-58EA-7FEF-619AAB525963}"/>
                </a:ext>
              </a:extLst>
            </p:cNvPr>
            <p:cNvSpPr/>
            <p:nvPr userDrawn="1"/>
          </p:nvSpPr>
          <p:spPr>
            <a:xfrm>
              <a:off x="7990519" y="1816399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A7402E53-C692-2996-7C68-0FA073E748AC}"/>
                </a:ext>
              </a:extLst>
            </p:cNvPr>
            <p:cNvSpPr/>
            <p:nvPr userDrawn="1"/>
          </p:nvSpPr>
          <p:spPr>
            <a:xfrm>
              <a:off x="8482974" y="1816399"/>
              <a:ext cx="347051" cy="347051"/>
            </a:xfrm>
            <a:prstGeom prst="diamond">
              <a:avLst/>
            </a:prstGeom>
            <a:solidFill>
              <a:schemeClr val="accent2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CBC0EF69-3C77-D8D3-3572-956FBC4B2651}"/>
                </a:ext>
              </a:extLst>
            </p:cNvPr>
            <p:cNvSpPr/>
            <p:nvPr userDrawn="1"/>
          </p:nvSpPr>
          <p:spPr>
            <a:xfrm>
              <a:off x="8975431" y="1816399"/>
              <a:ext cx="347051" cy="347051"/>
            </a:xfrm>
            <a:prstGeom prst="diamond">
              <a:avLst/>
            </a:pr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1FF333-A878-B183-D356-13F564A2EE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9243" y="512835"/>
            <a:ext cx="184519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>
                <a:ln w="3175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1"/>
                </a:solidFill>
                <a:effectLst>
                  <a:outerShdw dist="50800" dir="2700000" sx="101000" sy="101000" algn="tl" rotWithShape="0">
                    <a:schemeClr val="accent2"/>
                  </a:outerShdw>
                </a:effectLst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这是标题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0C472D5-AB17-ECDA-2015-F83C96B84596}"/>
              </a:ext>
            </a:extLst>
          </p:cNvPr>
          <p:cNvSpPr/>
          <p:nvPr userDrawn="1"/>
        </p:nvSpPr>
        <p:spPr>
          <a:xfrm>
            <a:off x="654533" y="1580231"/>
            <a:ext cx="10864367" cy="456058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B4639052-45F7-B1EF-A2A6-9DED8C9D7236}"/>
              </a:ext>
            </a:extLst>
          </p:cNvPr>
          <p:cNvSpPr/>
          <p:nvPr userDrawn="1"/>
        </p:nvSpPr>
        <p:spPr>
          <a:xfrm>
            <a:off x="550705" y="350427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00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8" userDrawn="1">
          <p15:clr>
            <a:srgbClr val="FBAE40"/>
          </p15:clr>
        </p15:guide>
        <p15:guide id="2" orient="horz" pos="163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06C7DD-727F-29BB-27B7-1D74B287950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84511B-F850-B347-42BA-92B0869B04D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图示&#10;&#10;描述已自动生成">
              <a:extLst>
                <a:ext uri="{FF2B5EF4-FFF2-40B4-BE49-F238E27FC236}">
                  <a16:creationId xmlns:a16="http://schemas.microsoft.com/office/drawing/2014/main" id="{1EB30314-A3D2-97EF-301E-398E15A7E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06DAF73-4444-CA11-07B2-4A2FDB6EF442}"/>
              </a:ext>
            </a:extLst>
          </p:cNvPr>
          <p:cNvSpPr>
            <a:spLocks/>
          </p:cNvSpPr>
          <p:nvPr userDrawn="1"/>
        </p:nvSpPr>
        <p:spPr bwMode="auto">
          <a:xfrm>
            <a:off x="5040249" y="251529"/>
            <a:ext cx="3297321" cy="73898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163D10B-629F-2A01-8AEF-3CDE90DCCAF1}"/>
              </a:ext>
            </a:extLst>
          </p:cNvPr>
          <p:cNvSpPr>
            <a:spLocks/>
          </p:cNvSpPr>
          <p:nvPr userDrawn="1"/>
        </p:nvSpPr>
        <p:spPr bwMode="auto">
          <a:xfrm>
            <a:off x="926251" y="5099172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A1F490C-DD66-14E0-DC7D-89495AF8C7B5}"/>
              </a:ext>
            </a:extLst>
          </p:cNvPr>
          <p:cNvSpPr/>
          <p:nvPr userDrawn="1"/>
        </p:nvSpPr>
        <p:spPr>
          <a:xfrm rot="2462168">
            <a:off x="8259237" y="312776"/>
            <a:ext cx="544152" cy="742380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5E96B02-A1AE-7ACF-1E37-B693A246D09B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D4F1235-994F-E872-F6DD-9DAC823A28DF}"/>
              </a:ext>
            </a:extLst>
          </p:cNvPr>
          <p:cNvSpPr/>
          <p:nvPr userDrawn="1"/>
        </p:nvSpPr>
        <p:spPr>
          <a:xfrm rot="19948363">
            <a:off x="10880953" y="505388"/>
            <a:ext cx="261788" cy="357154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39A5C3A-18E2-F13D-8CAD-60E5BE8D843D}"/>
              </a:ext>
            </a:extLst>
          </p:cNvPr>
          <p:cNvSpPr/>
          <p:nvPr userDrawn="1"/>
        </p:nvSpPr>
        <p:spPr>
          <a:xfrm rot="1985310">
            <a:off x="1254465" y="5837833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9698357-A882-6420-F3E9-39351DF53C58}"/>
              </a:ext>
            </a:extLst>
          </p:cNvPr>
          <p:cNvSpPr/>
          <p:nvPr userDrawn="1"/>
        </p:nvSpPr>
        <p:spPr>
          <a:xfrm rot="20135571">
            <a:off x="8659213" y="6296950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764A352-8E45-8779-EF4B-2DD6C2E068CF}"/>
              </a:ext>
            </a:extLst>
          </p:cNvPr>
          <p:cNvSpPr/>
          <p:nvPr userDrawn="1"/>
        </p:nvSpPr>
        <p:spPr>
          <a:xfrm rot="20135571">
            <a:off x="10836966" y="4588898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9CBA5E7-921A-2F6B-9461-A0EDB2624F99}"/>
              </a:ext>
            </a:extLst>
          </p:cNvPr>
          <p:cNvSpPr/>
          <p:nvPr userDrawn="1"/>
        </p:nvSpPr>
        <p:spPr>
          <a:xfrm rot="20135571">
            <a:off x="5265221" y="5469949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C4DEBC8-00E5-55CB-AE81-ED811C60365D}"/>
              </a:ext>
            </a:extLst>
          </p:cNvPr>
          <p:cNvSpPr/>
          <p:nvPr userDrawn="1"/>
        </p:nvSpPr>
        <p:spPr>
          <a:xfrm rot="5167769">
            <a:off x="507495" y="3286876"/>
            <a:ext cx="281427" cy="383947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4192CD4E-FB99-BE87-E29A-4AD3E185E655}"/>
              </a:ext>
            </a:extLst>
          </p:cNvPr>
          <p:cNvSpPr/>
          <p:nvPr userDrawn="1"/>
        </p:nvSpPr>
        <p:spPr>
          <a:xfrm>
            <a:off x="11314916" y="552788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13FBC064-6C5B-6CC4-A119-A685A4917593}"/>
              </a:ext>
            </a:extLst>
          </p:cNvPr>
          <p:cNvSpPr/>
          <p:nvPr userDrawn="1"/>
        </p:nvSpPr>
        <p:spPr>
          <a:xfrm>
            <a:off x="5035149" y="827183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970BB60D-6254-44FD-8DA0-C44BD753D072}"/>
              </a:ext>
            </a:extLst>
          </p:cNvPr>
          <p:cNvSpPr/>
          <p:nvPr userDrawn="1"/>
        </p:nvSpPr>
        <p:spPr>
          <a:xfrm>
            <a:off x="-158006" y="6134100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68EC1AF8-79A9-0337-C596-D1DD42371EC7}"/>
              </a:ext>
            </a:extLst>
          </p:cNvPr>
          <p:cNvSpPr/>
          <p:nvPr userDrawn="1"/>
        </p:nvSpPr>
        <p:spPr>
          <a:xfrm>
            <a:off x="11579642" y="1702317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4794E14F-49C6-345B-2D57-F03C7EE7B359}"/>
              </a:ext>
            </a:extLst>
          </p:cNvPr>
          <p:cNvSpPr/>
          <p:nvPr userDrawn="1"/>
        </p:nvSpPr>
        <p:spPr>
          <a:xfrm>
            <a:off x="7603327" y="5882110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ADF470E-826B-4833-CFAA-419B9CB43C03}"/>
              </a:ext>
            </a:extLst>
          </p:cNvPr>
          <p:cNvSpPr/>
          <p:nvPr userDrawn="1"/>
        </p:nvSpPr>
        <p:spPr>
          <a:xfrm rot="2065930">
            <a:off x="686433" y="2213528"/>
            <a:ext cx="728103" cy="196947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C0D0E74-2005-35C5-956B-1AB9189B3582}"/>
              </a:ext>
            </a:extLst>
          </p:cNvPr>
          <p:cNvSpPr/>
          <p:nvPr userDrawn="1"/>
        </p:nvSpPr>
        <p:spPr>
          <a:xfrm rot="19231688">
            <a:off x="4050463" y="4863176"/>
            <a:ext cx="1197565" cy="32393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A94228A-0725-E7D4-CFD3-B1CBBE1516A7}"/>
              </a:ext>
            </a:extLst>
          </p:cNvPr>
          <p:cNvSpPr/>
          <p:nvPr userDrawn="1"/>
        </p:nvSpPr>
        <p:spPr>
          <a:xfrm rot="1152912">
            <a:off x="6762968" y="6735378"/>
            <a:ext cx="523500" cy="141603"/>
          </a:xfrm>
          <a:custGeom>
            <a:avLst/>
            <a:gdLst>
              <a:gd name="connsiteX0" fmla="*/ 53217 w 4116608"/>
              <a:gd name="connsiteY0" fmla="*/ 642727 h 1113515"/>
              <a:gd name="connsiteX1" fmla="*/ 382087 w 4116608"/>
              <a:gd name="connsiteY1" fmla="*/ 847418 h 1113515"/>
              <a:gd name="connsiteX2" fmla="*/ 627718 w 4116608"/>
              <a:gd name="connsiteY2" fmla="*/ 1005712 h 1113515"/>
              <a:gd name="connsiteX3" fmla="*/ 871979 w 4116608"/>
              <a:gd name="connsiteY3" fmla="*/ 847418 h 1113515"/>
              <a:gd name="connsiteX4" fmla="*/ 1372927 w 4116608"/>
              <a:gd name="connsiteY4" fmla="*/ 690638 h 1113515"/>
              <a:gd name="connsiteX5" fmla="*/ 1529718 w 4116608"/>
              <a:gd name="connsiteY5" fmla="*/ 847418 h 1113515"/>
              <a:gd name="connsiteX6" fmla="*/ 1775349 w 4116608"/>
              <a:gd name="connsiteY6" fmla="*/ 1005712 h 1113515"/>
              <a:gd name="connsiteX7" fmla="*/ 2019610 w 4116608"/>
              <a:gd name="connsiteY7" fmla="*/ 847418 h 1113515"/>
              <a:gd name="connsiteX8" fmla="*/ 2520558 w 4116608"/>
              <a:gd name="connsiteY8" fmla="*/ 690638 h 1113515"/>
              <a:gd name="connsiteX9" fmla="*/ 2677350 w 4116608"/>
              <a:gd name="connsiteY9" fmla="*/ 847418 h 1113515"/>
              <a:gd name="connsiteX10" fmla="*/ 2922981 w 4116608"/>
              <a:gd name="connsiteY10" fmla="*/ 1005712 h 1113515"/>
              <a:gd name="connsiteX11" fmla="*/ 3167241 w 4116608"/>
              <a:gd name="connsiteY11" fmla="*/ 847418 h 1113515"/>
              <a:gd name="connsiteX12" fmla="*/ 3668190 w 4116608"/>
              <a:gd name="connsiteY12" fmla="*/ 690638 h 1113515"/>
              <a:gd name="connsiteX13" fmla="*/ 3824981 w 4116608"/>
              <a:gd name="connsiteY13" fmla="*/ 847418 h 1113515"/>
              <a:gd name="connsiteX14" fmla="*/ 4070608 w 4116608"/>
              <a:gd name="connsiteY14" fmla="*/ 1005712 h 1113515"/>
              <a:gd name="connsiteX15" fmla="*/ 4115913 w 4116608"/>
              <a:gd name="connsiteY15" fmla="*/ 1068210 h 1113515"/>
              <a:gd name="connsiteX16" fmla="*/ 4070608 w 4116608"/>
              <a:gd name="connsiteY16" fmla="*/ 1113515 h 1113515"/>
              <a:gd name="connsiteX17" fmla="*/ 4070608 w 4116608"/>
              <a:gd name="connsiteY17" fmla="*/ 1108057 h 1113515"/>
              <a:gd name="connsiteX18" fmla="*/ 3741742 w 4116608"/>
              <a:gd name="connsiteY18" fmla="*/ 908824 h 1113515"/>
              <a:gd name="connsiteX19" fmla="*/ 3496111 w 4116608"/>
              <a:gd name="connsiteY19" fmla="*/ 750531 h 1113515"/>
              <a:gd name="connsiteX20" fmla="*/ 3250484 w 4116608"/>
              <a:gd name="connsiteY20" fmla="*/ 908824 h 1113515"/>
              <a:gd name="connsiteX21" fmla="*/ 2922981 w 4116608"/>
              <a:gd name="connsiteY21" fmla="*/ 1108057 h 1113515"/>
              <a:gd name="connsiteX22" fmla="*/ 2594111 w 4116608"/>
              <a:gd name="connsiteY22" fmla="*/ 908824 h 1113515"/>
              <a:gd name="connsiteX23" fmla="*/ 2348480 w 4116608"/>
              <a:gd name="connsiteY23" fmla="*/ 750531 h 1113515"/>
              <a:gd name="connsiteX24" fmla="*/ 2104219 w 4116608"/>
              <a:gd name="connsiteY24" fmla="*/ 908824 h 1113515"/>
              <a:gd name="connsiteX25" fmla="*/ 1603270 w 4116608"/>
              <a:gd name="connsiteY25" fmla="*/ 1065604 h 1113515"/>
              <a:gd name="connsiteX26" fmla="*/ 1446479 w 4116608"/>
              <a:gd name="connsiteY26" fmla="*/ 908824 h 1113515"/>
              <a:gd name="connsiteX27" fmla="*/ 1200848 w 4116608"/>
              <a:gd name="connsiteY27" fmla="*/ 750531 h 1113515"/>
              <a:gd name="connsiteX28" fmla="*/ 956587 w 4116608"/>
              <a:gd name="connsiteY28" fmla="*/ 908824 h 1113515"/>
              <a:gd name="connsiteX29" fmla="*/ 455639 w 4116608"/>
              <a:gd name="connsiteY29" fmla="*/ 1065604 h 1113515"/>
              <a:gd name="connsiteX30" fmla="*/ 298848 w 4116608"/>
              <a:gd name="connsiteY30" fmla="*/ 908824 h 1113515"/>
              <a:gd name="connsiteX31" fmla="*/ 53217 w 4116608"/>
              <a:gd name="connsiteY31" fmla="*/ 750531 h 1113515"/>
              <a:gd name="connsiteX32" fmla="*/ 7916 w 4116608"/>
              <a:gd name="connsiteY32" fmla="*/ 688032 h 1113515"/>
              <a:gd name="connsiteX33" fmla="*/ 53217 w 4116608"/>
              <a:gd name="connsiteY33" fmla="*/ 642727 h 1113515"/>
              <a:gd name="connsiteX34" fmla="*/ 53217 w 4116608"/>
              <a:gd name="connsiteY34" fmla="*/ 0 h 1113515"/>
              <a:gd name="connsiteX35" fmla="*/ 382087 w 4116608"/>
              <a:gd name="connsiteY35" fmla="*/ 197867 h 1113515"/>
              <a:gd name="connsiteX36" fmla="*/ 627718 w 4116608"/>
              <a:gd name="connsiteY36" fmla="*/ 356162 h 1113515"/>
              <a:gd name="connsiteX37" fmla="*/ 871978 w 4116608"/>
              <a:gd name="connsiteY37" fmla="*/ 197867 h 1113515"/>
              <a:gd name="connsiteX38" fmla="*/ 1375792 w 4116608"/>
              <a:gd name="connsiteY38" fmla="*/ 44009 h 1113515"/>
              <a:gd name="connsiteX39" fmla="*/ 1529718 w 4116608"/>
              <a:gd name="connsiteY39" fmla="*/ 197867 h 1113515"/>
              <a:gd name="connsiteX40" fmla="*/ 1775349 w 4116608"/>
              <a:gd name="connsiteY40" fmla="*/ 356162 h 1113515"/>
              <a:gd name="connsiteX41" fmla="*/ 2019610 w 4116608"/>
              <a:gd name="connsiteY41" fmla="*/ 197867 h 1113515"/>
              <a:gd name="connsiteX42" fmla="*/ 2523424 w 4116608"/>
              <a:gd name="connsiteY42" fmla="*/ 44009 h 1113515"/>
              <a:gd name="connsiteX43" fmla="*/ 2677349 w 4116608"/>
              <a:gd name="connsiteY43" fmla="*/ 197867 h 1113515"/>
              <a:gd name="connsiteX44" fmla="*/ 2922980 w 4116608"/>
              <a:gd name="connsiteY44" fmla="*/ 356162 h 1113515"/>
              <a:gd name="connsiteX45" fmla="*/ 3167241 w 4116608"/>
              <a:gd name="connsiteY45" fmla="*/ 197867 h 1113515"/>
              <a:gd name="connsiteX46" fmla="*/ 3671055 w 4116608"/>
              <a:gd name="connsiteY46" fmla="*/ 44009 h 1113515"/>
              <a:gd name="connsiteX47" fmla="*/ 3824981 w 4116608"/>
              <a:gd name="connsiteY47" fmla="*/ 197867 h 1113515"/>
              <a:gd name="connsiteX48" fmla="*/ 4070608 w 4116608"/>
              <a:gd name="connsiteY48" fmla="*/ 356162 h 1113515"/>
              <a:gd name="connsiteX49" fmla="*/ 4115912 w 4116608"/>
              <a:gd name="connsiteY49" fmla="*/ 418660 h 1113515"/>
              <a:gd name="connsiteX50" fmla="*/ 4070608 w 4116608"/>
              <a:gd name="connsiteY50" fmla="*/ 463965 h 1113515"/>
              <a:gd name="connsiteX51" fmla="*/ 3741742 w 4116608"/>
              <a:gd name="connsiteY51" fmla="*/ 264733 h 1113515"/>
              <a:gd name="connsiteX52" fmla="*/ 3496111 w 4116608"/>
              <a:gd name="connsiteY52" fmla="*/ 106439 h 1113515"/>
              <a:gd name="connsiteX53" fmla="*/ 3250484 w 4116608"/>
              <a:gd name="connsiteY53" fmla="*/ 264733 h 1113515"/>
              <a:gd name="connsiteX54" fmla="*/ 2922980 w 4116608"/>
              <a:gd name="connsiteY54" fmla="*/ 463965 h 1113515"/>
              <a:gd name="connsiteX55" fmla="*/ 2594111 w 4116608"/>
              <a:gd name="connsiteY55" fmla="*/ 264733 h 1113515"/>
              <a:gd name="connsiteX56" fmla="*/ 2348480 w 4116608"/>
              <a:gd name="connsiteY56" fmla="*/ 106439 h 1113515"/>
              <a:gd name="connsiteX57" fmla="*/ 2104219 w 4116608"/>
              <a:gd name="connsiteY57" fmla="*/ 264733 h 1113515"/>
              <a:gd name="connsiteX58" fmla="*/ 1603270 w 4116608"/>
              <a:gd name="connsiteY58" fmla="*/ 421512 h 1113515"/>
              <a:gd name="connsiteX59" fmla="*/ 1446479 w 4116608"/>
              <a:gd name="connsiteY59" fmla="*/ 264733 h 1113515"/>
              <a:gd name="connsiteX60" fmla="*/ 1200848 w 4116608"/>
              <a:gd name="connsiteY60" fmla="*/ 106439 h 1113515"/>
              <a:gd name="connsiteX61" fmla="*/ 956587 w 4116608"/>
              <a:gd name="connsiteY61" fmla="*/ 264733 h 1113515"/>
              <a:gd name="connsiteX62" fmla="*/ 455639 w 4116608"/>
              <a:gd name="connsiteY62" fmla="*/ 421512 h 1113515"/>
              <a:gd name="connsiteX63" fmla="*/ 298848 w 4116608"/>
              <a:gd name="connsiteY63" fmla="*/ 264733 h 1113515"/>
              <a:gd name="connsiteX64" fmla="*/ 53217 w 4116608"/>
              <a:gd name="connsiteY64" fmla="*/ 106439 h 1113515"/>
              <a:gd name="connsiteX65" fmla="*/ 0 w 4116608"/>
              <a:gd name="connsiteY65" fmla="*/ 53220 h 1113515"/>
              <a:gd name="connsiteX66" fmla="*/ 53217 w 4116608"/>
              <a:gd name="connsiteY66" fmla="*/ 0 h 111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16608" h="1113515">
                <a:moveTo>
                  <a:pt x="53217" y="642727"/>
                </a:moveTo>
                <a:cubicBezTo>
                  <a:pt x="190227" y="651502"/>
                  <a:pt x="313723" y="728356"/>
                  <a:pt x="382087" y="847418"/>
                </a:cubicBezTo>
                <a:cubicBezTo>
                  <a:pt x="450317" y="932023"/>
                  <a:pt x="510360" y="1005712"/>
                  <a:pt x="627718" y="1005712"/>
                </a:cubicBezTo>
                <a:cubicBezTo>
                  <a:pt x="745072" y="1005712"/>
                  <a:pt x="803748" y="932023"/>
                  <a:pt x="871979" y="847418"/>
                </a:cubicBezTo>
                <a:cubicBezTo>
                  <a:pt x="966957" y="665789"/>
                  <a:pt x="1191299" y="595594"/>
                  <a:pt x="1372927" y="690638"/>
                </a:cubicBezTo>
                <a:cubicBezTo>
                  <a:pt x="1439929" y="725695"/>
                  <a:pt x="1494649" y="780402"/>
                  <a:pt x="1529718" y="847418"/>
                </a:cubicBezTo>
                <a:cubicBezTo>
                  <a:pt x="1597948" y="932023"/>
                  <a:pt x="1656625" y="1005712"/>
                  <a:pt x="1775349" y="1005712"/>
                </a:cubicBezTo>
                <a:cubicBezTo>
                  <a:pt x="1894069" y="1005712"/>
                  <a:pt x="1951380" y="932023"/>
                  <a:pt x="2019610" y="847418"/>
                </a:cubicBezTo>
                <a:cubicBezTo>
                  <a:pt x="2114588" y="665789"/>
                  <a:pt x="2338927" y="595594"/>
                  <a:pt x="2520558" y="690638"/>
                </a:cubicBezTo>
                <a:cubicBezTo>
                  <a:pt x="2587560" y="725695"/>
                  <a:pt x="2642281" y="780402"/>
                  <a:pt x="2677350" y="847418"/>
                </a:cubicBezTo>
                <a:cubicBezTo>
                  <a:pt x="2745580" y="932023"/>
                  <a:pt x="2804257" y="1005712"/>
                  <a:pt x="2922981" y="1005712"/>
                </a:cubicBezTo>
                <a:cubicBezTo>
                  <a:pt x="3041700" y="1005712"/>
                  <a:pt x="3099011" y="932023"/>
                  <a:pt x="3167241" y="847418"/>
                </a:cubicBezTo>
                <a:cubicBezTo>
                  <a:pt x="3262220" y="665789"/>
                  <a:pt x="3486558" y="595594"/>
                  <a:pt x="3668190" y="690638"/>
                </a:cubicBezTo>
                <a:cubicBezTo>
                  <a:pt x="3735191" y="725695"/>
                  <a:pt x="3789912" y="780402"/>
                  <a:pt x="3824981" y="847418"/>
                </a:cubicBezTo>
                <a:cubicBezTo>
                  <a:pt x="3893211" y="932023"/>
                  <a:pt x="3951888" y="1005712"/>
                  <a:pt x="4070608" y="1005712"/>
                </a:cubicBezTo>
                <a:cubicBezTo>
                  <a:pt x="4100358" y="1010460"/>
                  <a:pt x="4120689" y="1038449"/>
                  <a:pt x="4115913" y="1068210"/>
                </a:cubicBezTo>
                <a:cubicBezTo>
                  <a:pt x="4112231" y="1091518"/>
                  <a:pt x="4093945" y="1109790"/>
                  <a:pt x="4070608" y="1113515"/>
                </a:cubicBezTo>
                <a:lnTo>
                  <a:pt x="4070608" y="1108057"/>
                </a:lnTo>
                <a:cubicBezTo>
                  <a:pt x="3934693" y="1100456"/>
                  <a:pt x="3811471" y="1025785"/>
                  <a:pt x="3741742" y="908824"/>
                </a:cubicBezTo>
                <a:cubicBezTo>
                  <a:pt x="3673512" y="824220"/>
                  <a:pt x="3613469" y="750531"/>
                  <a:pt x="3496111" y="750531"/>
                </a:cubicBezTo>
                <a:cubicBezTo>
                  <a:pt x="3378757" y="750531"/>
                  <a:pt x="3320076" y="824220"/>
                  <a:pt x="3250484" y="908824"/>
                </a:cubicBezTo>
                <a:cubicBezTo>
                  <a:pt x="3181026" y="1025402"/>
                  <a:pt x="3058483" y="1100019"/>
                  <a:pt x="2922981" y="1108057"/>
                </a:cubicBezTo>
                <a:cubicBezTo>
                  <a:pt x="2787066" y="1100456"/>
                  <a:pt x="2663840" y="1025785"/>
                  <a:pt x="2594111" y="908824"/>
                </a:cubicBezTo>
                <a:cubicBezTo>
                  <a:pt x="2525881" y="824220"/>
                  <a:pt x="2465838" y="750531"/>
                  <a:pt x="2348480" y="750531"/>
                </a:cubicBezTo>
                <a:cubicBezTo>
                  <a:pt x="2231126" y="750531"/>
                  <a:pt x="2172449" y="824220"/>
                  <a:pt x="2104219" y="908824"/>
                </a:cubicBezTo>
                <a:cubicBezTo>
                  <a:pt x="2009241" y="1090453"/>
                  <a:pt x="1784898" y="1160649"/>
                  <a:pt x="1603270" y="1065604"/>
                </a:cubicBezTo>
                <a:cubicBezTo>
                  <a:pt x="1536269" y="1030534"/>
                  <a:pt x="1481548" y="975840"/>
                  <a:pt x="1446479" y="908824"/>
                </a:cubicBezTo>
                <a:cubicBezTo>
                  <a:pt x="1378249" y="824220"/>
                  <a:pt x="1319572" y="750531"/>
                  <a:pt x="1200848" y="750531"/>
                </a:cubicBezTo>
                <a:cubicBezTo>
                  <a:pt x="1082129" y="750531"/>
                  <a:pt x="1024818" y="824220"/>
                  <a:pt x="956587" y="908824"/>
                </a:cubicBezTo>
                <a:cubicBezTo>
                  <a:pt x="861609" y="1090453"/>
                  <a:pt x="637271" y="1160649"/>
                  <a:pt x="455639" y="1065604"/>
                </a:cubicBezTo>
                <a:cubicBezTo>
                  <a:pt x="388637" y="1030534"/>
                  <a:pt x="333917" y="975840"/>
                  <a:pt x="298848" y="908824"/>
                </a:cubicBezTo>
                <a:cubicBezTo>
                  <a:pt x="230618" y="824220"/>
                  <a:pt x="171941" y="750531"/>
                  <a:pt x="53217" y="750531"/>
                </a:cubicBezTo>
                <a:cubicBezTo>
                  <a:pt x="23470" y="745782"/>
                  <a:pt x="3140" y="717794"/>
                  <a:pt x="7916" y="688032"/>
                </a:cubicBezTo>
                <a:cubicBezTo>
                  <a:pt x="11598" y="664725"/>
                  <a:pt x="29884" y="646452"/>
                  <a:pt x="53217" y="642727"/>
                </a:cubicBezTo>
                <a:close/>
                <a:moveTo>
                  <a:pt x="53217" y="0"/>
                </a:moveTo>
                <a:cubicBezTo>
                  <a:pt x="188861" y="7300"/>
                  <a:pt x="312082" y="81426"/>
                  <a:pt x="382087" y="197867"/>
                </a:cubicBezTo>
                <a:cubicBezTo>
                  <a:pt x="450317" y="283838"/>
                  <a:pt x="510360" y="356162"/>
                  <a:pt x="627718" y="356162"/>
                </a:cubicBezTo>
                <a:cubicBezTo>
                  <a:pt x="745071" y="356162"/>
                  <a:pt x="803748" y="283838"/>
                  <a:pt x="871978" y="197867"/>
                </a:cubicBezTo>
                <a:cubicBezTo>
                  <a:pt x="968593" y="16238"/>
                  <a:pt x="1194164" y="-52647"/>
                  <a:pt x="1375792" y="44009"/>
                </a:cubicBezTo>
                <a:cubicBezTo>
                  <a:pt x="1441295" y="78847"/>
                  <a:pt x="1494920" y="132407"/>
                  <a:pt x="1529718" y="197867"/>
                </a:cubicBezTo>
                <a:cubicBezTo>
                  <a:pt x="1597948" y="283838"/>
                  <a:pt x="1656625" y="356162"/>
                  <a:pt x="1775349" y="356162"/>
                </a:cubicBezTo>
                <a:cubicBezTo>
                  <a:pt x="1894069" y="356162"/>
                  <a:pt x="1951380" y="283838"/>
                  <a:pt x="2019610" y="197867"/>
                </a:cubicBezTo>
                <a:cubicBezTo>
                  <a:pt x="2116225" y="16238"/>
                  <a:pt x="2341796" y="-52647"/>
                  <a:pt x="2523424" y="44009"/>
                </a:cubicBezTo>
                <a:cubicBezTo>
                  <a:pt x="2588922" y="78847"/>
                  <a:pt x="2642551" y="132407"/>
                  <a:pt x="2677349" y="197867"/>
                </a:cubicBezTo>
                <a:cubicBezTo>
                  <a:pt x="2745580" y="283838"/>
                  <a:pt x="2804256" y="356162"/>
                  <a:pt x="2922980" y="356162"/>
                </a:cubicBezTo>
                <a:cubicBezTo>
                  <a:pt x="3041700" y="356162"/>
                  <a:pt x="3099011" y="283838"/>
                  <a:pt x="3167241" y="197867"/>
                </a:cubicBezTo>
                <a:cubicBezTo>
                  <a:pt x="3263856" y="16238"/>
                  <a:pt x="3489423" y="-52647"/>
                  <a:pt x="3671055" y="44009"/>
                </a:cubicBezTo>
                <a:cubicBezTo>
                  <a:pt x="3736553" y="78847"/>
                  <a:pt x="3790183" y="132407"/>
                  <a:pt x="3824981" y="197867"/>
                </a:cubicBezTo>
                <a:cubicBezTo>
                  <a:pt x="3893211" y="283838"/>
                  <a:pt x="3951888" y="356162"/>
                  <a:pt x="4070608" y="356162"/>
                </a:cubicBezTo>
                <a:cubicBezTo>
                  <a:pt x="4100358" y="360910"/>
                  <a:pt x="4120689" y="388898"/>
                  <a:pt x="4115912" y="418660"/>
                </a:cubicBezTo>
                <a:cubicBezTo>
                  <a:pt x="4112231" y="441968"/>
                  <a:pt x="4093945" y="460239"/>
                  <a:pt x="4070608" y="463965"/>
                </a:cubicBezTo>
                <a:cubicBezTo>
                  <a:pt x="3934693" y="456364"/>
                  <a:pt x="3811471" y="381693"/>
                  <a:pt x="3741742" y="264733"/>
                </a:cubicBezTo>
                <a:cubicBezTo>
                  <a:pt x="3673512" y="180128"/>
                  <a:pt x="3613469" y="106439"/>
                  <a:pt x="3496111" y="106439"/>
                </a:cubicBezTo>
                <a:cubicBezTo>
                  <a:pt x="3378757" y="106439"/>
                  <a:pt x="3320076" y="180128"/>
                  <a:pt x="3250484" y="264733"/>
                </a:cubicBezTo>
                <a:cubicBezTo>
                  <a:pt x="3182387" y="382566"/>
                  <a:pt x="3058891" y="457633"/>
                  <a:pt x="2922980" y="463965"/>
                </a:cubicBezTo>
                <a:cubicBezTo>
                  <a:pt x="2787066" y="456364"/>
                  <a:pt x="2663840" y="381693"/>
                  <a:pt x="2594111" y="264733"/>
                </a:cubicBezTo>
                <a:cubicBezTo>
                  <a:pt x="2525881" y="180128"/>
                  <a:pt x="2465838" y="106439"/>
                  <a:pt x="2348480" y="106439"/>
                </a:cubicBezTo>
                <a:cubicBezTo>
                  <a:pt x="2231126" y="106439"/>
                  <a:pt x="2172449" y="180128"/>
                  <a:pt x="2104219" y="264733"/>
                </a:cubicBezTo>
                <a:cubicBezTo>
                  <a:pt x="2009240" y="446361"/>
                  <a:pt x="1784898" y="516557"/>
                  <a:pt x="1603270" y="421512"/>
                </a:cubicBezTo>
                <a:cubicBezTo>
                  <a:pt x="1536269" y="386456"/>
                  <a:pt x="1481548" y="331749"/>
                  <a:pt x="1446479" y="264733"/>
                </a:cubicBezTo>
                <a:cubicBezTo>
                  <a:pt x="1378249" y="180128"/>
                  <a:pt x="1319572" y="106439"/>
                  <a:pt x="1200848" y="106439"/>
                </a:cubicBezTo>
                <a:cubicBezTo>
                  <a:pt x="1082129" y="106439"/>
                  <a:pt x="1024817" y="180128"/>
                  <a:pt x="956587" y="264733"/>
                </a:cubicBezTo>
                <a:cubicBezTo>
                  <a:pt x="861609" y="446361"/>
                  <a:pt x="637271" y="516557"/>
                  <a:pt x="455639" y="421512"/>
                </a:cubicBezTo>
                <a:cubicBezTo>
                  <a:pt x="388637" y="386456"/>
                  <a:pt x="333917" y="331749"/>
                  <a:pt x="298848" y="264733"/>
                </a:cubicBezTo>
                <a:cubicBezTo>
                  <a:pt x="230618" y="180128"/>
                  <a:pt x="171941" y="106439"/>
                  <a:pt x="53217" y="106439"/>
                </a:cubicBezTo>
                <a:cubicBezTo>
                  <a:pt x="23878" y="106439"/>
                  <a:pt x="0" y="82613"/>
                  <a:pt x="0" y="53220"/>
                </a:cubicBezTo>
                <a:cubicBezTo>
                  <a:pt x="0" y="23826"/>
                  <a:pt x="23878" y="0"/>
                  <a:pt x="5321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36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菱形 34">
            <a:extLst>
              <a:ext uri="{FF2B5EF4-FFF2-40B4-BE49-F238E27FC236}">
                <a16:creationId xmlns:a16="http://schemas.microsoft.com/office/drawing/2014/main" id="{B1EF5CD7-8215-A4B4-C99D-29DD2D091AED}"/>
              </a:ext>
            </a:extLst>
          </p:cNvPr>
          <p:cNvSpPr/>
          <p:nvPr userDrawn="1"/>
        </p:nvSpPr>
        <p:spPr>
          <a:xfrm>
            <a:off x="7005609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>
            <a:extLst>
              <a:ext uri="{FF2B5EF4-FFF2-40B4-BE49-F238E27FC236}">
                <a16:creationId xmlns:a16="http://schemas.microsoft.com/office/drawing/2014/main" id="{40830007-6EFB-62F0-2BDB-CFAB679DD375}"/>
              </a:ext>
            </a:extLst>
          </p:cNvPr>
          <p:cNvSpPr/>
          <p:nvPr userDrawn="1"/>
        </p:nvSpPr>
        <p:spPr>
          <a:xfrm>
            <a:off x="7498064" y="1816399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>
            <a:extLst>
              <a:ext uri="{FF2B5EF4-FFF2-40B4-BE49-F238E27FC236}">
                <a16:creationId xmlns:a16="http://schemas.microsoft.com/office/drawing/2014/main" id="{149D346F-99D1-58EA-7FEF-619AAB525963}"/>
              </a:ext>
            </a:extLst>
          </p:cNvPr>
          <p:cNvSpPr/>
          <p:nvPr userDrawn="1"/>
        </p:nvSpPr>
        <p:spPr>
          <a:xfrm>
            <a:off x="7990519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id="{A7402E53-C692-2996-7C68-0FA073E748AC}"/>
              </a:ext>
            </a:extLst>
          </p:cNvPr>
          <p:cNvSpPr/>
          <p:nvPr userDrawn="1"/>
        </p:nvSpPr>
        <p:spPr>
          <a:xfrm>
            <a:off x="8482974" y="1816399"/>
            <a:ext cx="347051" cy="347051"/>
          </a:xfrm>
          <a:prstGeom prst="diamond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id="{CBC0EF69-3C77-D8D3-3572-956FBC4B2651}"/>
              </a:ext>
            </a:extLst>
          </p:cNvPr>
          <p:cNvSpPr/>
          <p:nvPr userDrawn="1"/>
        </p:nvSpPr>
        <p:spPr>
          <a:xfrm>
            <a:off x="8975431" y="1816399"/>
            <a:ext cx="347051" cy="347051"/>
          </a:xfrm>
          <a:prstGeom prst="diamond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3299BF1-A431-0484-2F70-D4C5D1C9AE06}"/>
              </a:ext>
            </a:extLst>
          </p:cNvPr>
          <p:cNvSpPr/>
          <p:nvPr userDrawn="1"/>
        </p:nvSpPr>
        <p:spPr>
          <a:xfrm rot="20927309">
            <a:off x="1168253" y="589195"/>
            <a:ext cx="192549" cy="262692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FF2629A-440C-94C1-B262-9A03345A75BA}"/>
              </a:ext>
            </a:extLst>
          </p:cNvPr>
          <p:cNvSpPr/>
          <p:nvPr userDrawn="1"/>
        </p:nvSpPr>
        <p:spPr>
          <a:xfrm>
            <a:off x="790656" y="591600"/>
            <a:ext cx="2308123" cy="730777"/>
          </a:xfrm>
          <a:prstGeom prst="rect">
            <a:avLst/>
          </a:prstGeom>
          <a:solidFill>
            <a:schemeClr val="accent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C7A83E-04F8-35CF-C9B7-66EF92DE12F5}"/>
              </a:ext>
            </a:extLst>
          </p:cNvPr>
          <p:cNvSpPr/>
          <p:nvPr userDrawn="1"/>
        </p:nvSpPr>
        <p:spPr>
          <a:xfrm>
            <a:off x="654533" y="439834"/>
            <a:ext cx="2308123" cy="73077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3">
            <a:extLst>
              <a:ext uri="{FF2B5EF4-FFF2-40B4-BE49-F238E27FC236}">
                <a16:creationId xmlns:a16="http://schemas.microsoft.com/office/drawing/2014/main" id="{AA85FD1F-B77F-325F-4E7F-4F57838710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9243" y="512835"/>
            <a:ext cx="184519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3200">
                <a:ln w="3175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1"/>
                </a:solidFill>
                <a:effectLst>
                  <a:outerShdw dist="50800" dir="2700000" sx="101000" sy="101000" algn="tl" rotWithShape="0">
                    <a:schemeClr val="accent2"/>
                  </a:outerShdw>
                </a:effectLst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这是标题</a:t>
            </a:r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C82788C2-D500-3831-0610-6F85D3AF8438}"/>
              </a:ext>
            </a:extLst>
          </p:cNvPr>
          <p:cNvSpPr/>
          <p:nvPr userDrawn="1"/>
        </p:nvSpPr>
        <p:spPr>
          <a:xfrm>
            <a:off x="550705" y="350427"/>
            <a:ext cx="239951" cy="239951"/>
          </a:xfrm>
          <a:prstGeom prst="donut">
            <a:avLst>
              <a:gd name="adj" fmla="val 21010"/>
            </a:avLst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3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8" userDrawn="1">
          <p15:clr>
            <a:srgbClr val="FBAE40"/>
          </p15:clr>
        </p15:guide>
        <p15:guide id="2" orient="horz" pos="163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821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39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1" r:id="rId3"/>
    <p:sldLayoutId id="2147483663" r:id="rId4"/>
    <p:sldLayoutId id="2147483664" r:id="rId5"/>
    <p:sldLayoutId id="2147483665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占位符 78">
            <a:extLst>
              <a:ext uri="{FF2B5EF4-FFF2-40B4-BE49-F238E27FC236}">
                <a16:creationId xmlns:a16="http://schemas.microsoft.com/office/drawing/2014/main" id="{5DA016F2-7191-9E4E-CEDB-410D3CEEF5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游鱼科技</a:t>
            </a:r>
            <a:r>
              <a:rPr lang="en-US" altLang="zh-CN" dirty="0"/>
              <a:t>202X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季招聘宣讲会</a:t>
            </a:r>
          </a:p>
        </p:txBody>
      </p:sp>
      <p:sp>
        <p:nvSpPr>
          <p:cNvPr id="80" name="文本占位符 79">
            <a:extLst>
              <a:ext uri="{FF2B5EF4-FFF2-40B4-BE49-F238E27FC236}">
                <a16:creationId xmlns:a16="http://schemas.microsoft.com/office/drawing/2014/main" id="{E63C27A8-9FEE-6C67-ED0B-68B86F9850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宣讲人：人力资源部</a:t>
            </a:r>
          </a:p>
        </p:txBody>
      </p:sp>
      <p:sp>
        <p:nvSpPr>
          <p:cNvPr id="81" name="文本占位符 80">
            <a:extLst>
              <a:ext uri="{FF2B5EF4-FFF2-40B4-BE49-F238E27FC236}">
                <a16:creationId xmlns:a16="http://schemas.microsoft.com/office/drawing/2014/main" id="{4C114425-572C-AE90-60EC-15809D2795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招聘口号 就等你来</a:t>
            </a:r>
          </a:p>
        </p:txBody>
      </p:sp>
    </p:spTree>
    <p:extLst>
      <p:ext uri="{BB962C8B-B14F-4D97-AF65-F5344CB8AC3E}">
        <p14:creationId xmlns:p14="http://schemas.microsoft.com/office/powerpoint/2010/main" val="2417081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94BE93E-3CEB-239E-AA7D-46342E7AE16B}"/>
              </a:ext>
            </a:extLst>
          </p:cNvPr>
          <p:cNvSpPr/>
          <p:nvPr/>
        </p:nvSpPr>
        <p:spPr>
          <a:xfrm>
            <a:off x="-166410" y="3738421"/>
            <a:ext cx="12504717" cy="3170712"/>
          </a:xfrm>
          <a:custGeom>
            <a:avLst/>
            <a:gdLst>
              <a:gd name="connsiteX0" fmla="*/ 0 w 12504717"/>
              <a:gd name="connsiteY0" fmla="*/ 1769423 h 3170712"/>
              <a:gd name="connsiteX1" fmla="*/ 4251367 w 12504717"/>
              <a:gd name="connsiteY1" fmla="*/ 59376 h 3170712"/>
              <a:gd name="connsiteX2" fmla="*/ 8300852 w 12504717"/>
              <a:gd name="connsiteY2" fmla="*/ 0 h 3170712"/>
              <a:gd name="connsiteX3" fmla="*/ 12504717 w 12504717"/>
              <a:gd name="connsiteY3" fmla="*/ 1341912 h 3170712"/>
              <a:gd name="connsiteX4" fmla="*/ 12504717 w 12504717"/>
              <a:gd name="connsiteY4" fmla="*/ 3170712 h 3170712"/>
              <a:gd name="connsiteX5" fmla="*/ 106878 w 12504717"/>
              <a:gd name="connsiteY5" fmla="*/ 3170712 h 3170712"/>
              <a:gd name="connsiteX6" fmla="*/ 0 w 12504717"/>
              <a:gd name="connsiteY6" fmla="*/ 1769423 h 31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04717" h="3170712">
                <a:moveTo>
                  <a:pt x="0" y="1769423"/>
                </a:moveTo>
                <a:lnTo>
                  <a:pt x="4251367" y="59376"/>
                </a:lnTo>
                <a:lnTo>
                  <a:pt x="8300852" y="0"/>
                </a:lnTo>
                <a:lnTo>
                  <a:pt x="12504717" y="1341912"/>
                </a:lnTo>
                <a:lnTo>
                  <a:pt x="12504717" y="3170712"/>
                </a:lnTo>
                <a:lnTo>
                  <a:pt x="106878" y="3170712"/>
                </a:lnTo>
                <a:lnTo>
                  <a:pt x="0" y="176942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DDCA95B-663E-5956-A35A-240546F5C1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243" y="512835"/>
            <a:ext cx="1845190" cy="584775"/>
          </a:xfrm>
        </p:spPr>
        <p:txBody>
          <a:bodyPr/>
          <a:lstStyle/>
          <a:p>
            <a:r>
              <a:rPr lang="zh-CN" altLang="en-US" dirty="0"/>
              <a:t>招聘流程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81314E-B82F-52A5-E924-04AC60621D5B}"/>
              </a:ext>
            </a:extLst>
          </p:cNvPr>
          <p:cNvGrpSpPr/>
          <p:nvPr/>
        </p:nvGrpSpPr>
        <p:grpSpPr>
          <a:xfrm>
            <a:off x="1091239" y="3679362"/>
            <a:ext cx="529924" cy="1328394"/>
            <a:chOff x="1506875" y="1560642"/>
            <a:chExt cx="529924" cy="132839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137CBE3-455E-C392-FCFD-CF21F969F3F7}"/>
                </a:ext>
              </a:extLst>
            </p:cNvPr>
            <p:cNvGrpSpPr/>
            <p:nvPr/>
          </p:nvGrpSpPr>
          <p:grpSpPr>
            <a:xfrm>
              <a:off x="1506875" y="1560642"/>
              <a:ext cx="529924" cy="1328394"/>
              <a:chOff x="1506875" y="1560642"/>
              <a:chExt cx="529924" cy="1328394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658460-C137-45AA-8E8A-88C8D215302E}"/>
                  </a:ext>
                </a:extLst>
              </p:cNvPr>
              <p:cNvSpPr txBox="1"/>
              <p:nvPr/>
            </p:nvSpPr>
            <p:spPr>
              <a:xfrm>
                <a:off x="1506876" y="1560642"/>
                <a:ext cx="529923" cy="697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投递简历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5" name="立方体 14">
                <a:extLst>
                  <a:ext uri="{FF2B5EF4-FFF2-40B4-BE49-F238E27FC236}">
                    <a16:creationId xmlns:a16="http://schemas.microsoft.com/office/drawing/2014/main" id="{F8EAF3E1-01F1-F1BA-BF54-5B20B857E43F}"/>
                  </a:ext>
                </a:extLst>
              </p:cNvPr>
              <p:cNvSpPr/>
              <p:nvPr/>
            </p:nvSpPr>
            <p:spPr>
              <a:xfrm>
                <a:off x="1506875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E5A6F6-B237-80E2-FAA5-5BA9B33A1479}"/>
                </a:ext>
              </a:extLst>
            </p:cNvPr>
            <p:cNvSpPr txBox="1"/>
            <p:nvPr/>
          </p:nvSpPr>
          <p:spPr>
            <a:xfrm>
              <a:off x="1530625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1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951AF09-4BD3-9084-EC77-4C2FA681C538}"/>
              </a:ext>
            </a:extLst>
          </p:cNvPr>
          <p:cNvGrpSpPr/>
          <p:nvPr/>
        </p:nvGrpSpPr>
        <p:grpSpPr>
          <a:xfrm>
            <a:off x="2250529" y="3237411"/>
            <a:ext cx="529924" cy="1328395"/>
            <a:chOff x="2792288" y="1593622"/>
            <a:chExt cx="529924" cy="1328395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AC2D859-D4B7-6E61-4704-A52A0B79D0F3}"/>
                </a:ext>
              </a:extLst>
            </p:cNvPr>
            <p:cNvGrpSpPr/>
            <p:nvPr/>
          </p:nvGrpSpPr>
          <p:grpSpPr>
            <a:xfrm>
              <a:off x="2792288" y="1593622"/>
              <a:ext cx="529924" cy="1328395"/>
              <a:chOff x="3979821" y="1560641"/>
              <a:chExt cx="529924" cy="1328395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E24224-F8E3-7CEE-6C56-B547A7FBFE59}"/>
                  </a:ext>
                </a:extLst>
              </p:cNvPr>
              <p:cNvSpPr txBox="1"/>
              <p:nvPr/>
            </p:nvSpPr>
            <p:spPr>
              <a:xfrm>
                <a:off x="3979822" y="1560641"/>
                <a:ext cx="529923" cy="697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线上笔试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立方体 15">
                <a:extLst>
                  <a:ext uri="{FF2B5EF4-FFF2-40B4-BE49-F238E27FC236}">
                    <a16:creationId xmlns:a16="http://schemas.microsoft.com/office/drawing/2014/main" id="{D3F257FE-B6DE-C872-1361-3D13DBB28DEC}"/>
                  </a:ext>
                </a:extLst>
              </p:cNvPr>
              <p:cNvSpPr/>
              <p:nvPr/>
            </p:nvSpPr>
            <p:spPr>
              <a:xfrm>
                <a:off x="397982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4A745FD-32D2-84D1-10D5-D3299346E3D7}"/>
                </a:ext>
              </a:extLst>
            </p:cNvPr>
            <p:cNvSpPr txBox="1"/>
            <p:nvPr/>
          </p:nvSpPr>
          <p:spPr>
            <a:xfrm>
              <a:off x="2792288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2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25AC93E-99AA-8665-E4BE-8D39C33D5D80}"/>
              </a:ext>
            </a:extLst>
          </p:cNvPr>
          <p:cNvGrpSpPr/>
          <p:nvPr/>
        </p:nvGrpSpPr>
        <p:grpSpPr>
          <a:xfrm>
            <a:off x="3409819" y="3195214"/>
            <a:ext cx="529923" cy="968296"/>
            <a:chOff x="4017852" y="1920740"/>
            <a:chExt cx="529923" cy="96829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8392FFD-5126-9F1A-2B9F-9C84BE324FDA}"/>
                </a:ext>
              </a:extLst>
            </p:cNvPr>
            <p:cNvGrpSpPr/>
            <p:nvPr/>
          </p:nvGrpSpPr>
          <p:grpSpPr>
            <a:xfrm>
              <a:off x="4017852" y="1920740"/>
              <a:ext cx="529923" cy="968296"/>
              <a:chOff x="6032361" y="1920740"/>
              <a:chExt cx="529923" cy="968296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8D3C8E-2E12-38A6-4217-9D00E847CA13}"/>
                  </a:ext>
                </a:extLst>
              </p:cNvPr>
              <p:cNvSpPr txBox="1"/>
              <p:nvPr/>
            </p:nvSpPr>
            <p:spPr>
              <a:xfrm>
                <a:off x="6032361" y="1920740"/>
                <a:ext cx="529923" cy="337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群面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立方体 16">
                <a:extLst>
                  <a:ext uri="{FF2B5EF4-FFF2-40B4-BE49-F238E27FC236}">
                    <a16:creationId xmlns:a16="http://schemas.microsoft.com/office/drawing/2014/main" id="{BC06FEE7-3190-41E5-8247-01EB455BC200}"/>
                  </a:ext>
                </a:extLst>
              </p:cNvPr>
              <p:cNvSpPr/>
              <p:nvPr/>
            </p:nvSpPr>
            <p:spPr>
              <a:xfrm>
                <a:off x="603236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2FF055-2AC2-5DFF-E708-DF40135169FE}"/>
                </a:ext>
              </a:extLst>
            </p:cNvPr>
            <p:cNvSpPr txBox="1"/>
            <p:nvPr/>
          </p:nvSpPr>
          <p:spPr>
            <a:xfrm>
              <a:off x="4017852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3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947071-0B59-CAB0-ED3E-8C4293E719B2}"/>
              </a:ext>
            </a:extLst>
          </p:cNvPr>
          <p:cNvGrpSpPr/>
          <p:nvPr/>
        </p:nvGrpSpPr>
        <p:grpSpPr>
          <a:xfrm>
            <a:off x="4569108" y="3023997"/>
            <a:ext cx="529923" cy="968296"/>
            <a:chOff x="4017852" y="1920740"/>
            <a:chExt cx="529923" cy="96829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05EA1C7-0F94-66A5-A9D7-1C51BC081F4F}"/>
                </a:ext>
              </a:extLst>
            </p:cNvPr>
            <p:cNvGrpSpPr/>
            <p:nvPr/>
          </p:nvGrpSpPr>
          <p:grpSpPr>
            <a:xfrm>
              <a:off x="4017852" y="1920740"/>
              <a:ext cx="529923" cy="968296"/>
              <a:chOff x="6032361" y="1920740"/>
              <a:chExt cx="529923" cy="96829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317376CD-A095-B5B6-2FC7-60AD984070AE}"/>
                  </a:ext>
                </a:extLst>
              </p:cNvPr>
              <p:cNvSpPr txBox="1"/>
              <p:nvPr/>
            </p:nvSpPr>
            <p:spPr>
              <a:xfrm>
                <a:off x="6032361" y="1920740"/>
                <a:ext cx="529923" cy="337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一面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立方体 34">
                <a:extLst>
                  <a:ext uri="{FF2B5EF4-FFF2-40B4-BE49-F238E27FC236}">
                    <a16:creationId xmlns:a16="http://schemas.microsoft.com/office/drawing/2014/main" id="{47BB96F4-299C-5E7D-CF7C-0F64A6097E92}"/>
                  </a:ext>
                </a:extLst>
              </p:cNvPr>
              <p:cNvSpPr/>
              <p:nvPr/>
            </p:nvSpPr>
            <p:spPr>
              <a:xfrm>
                <a:off x="603236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85210DB-860D-829F-E3FB-B833AE7B471D}"/>
                </a:ext>
              </a:extLst>
            </p:cNvPr>
            <p:cNvSpPr txBox="1"/>
            <p:nvPr/>
          </p:nvSpPr>
          <p:spPr>
            <a:xfrm>
              <a:off x="4017852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4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EF450EC-5249-49D3-DCB0-A5EFC034722A}"/>
              </a:ext>
            </a:extLst>
          </p:cNvPr>
          <p:cNvGrpSpPr/>
          <p:nvPr/>
        </p:nvGrpSpPr>
        <p:grpSpPr>
          <a:xfrm>
            <a:off x="5728397" y="3023997"/>
            <a:ext cx="529923" cy="968296"/>
            <a:chOff x="4017852" y="1920740"/>
            <a:chExt cx="529923" cy="96829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79AEA70-86E7-FC3E-3316-946D50B5DA0D}"/>
                </a:ext>
              </a:extLst>
            </p:cNvPr>
            <p:cNvGrpSpPr/>
            <p:nvPr/>
          </p:nvGrpSpPr>
          <p:grpSpPr>
            <a:xfrm>
              <a:off x="4017852" y="1920740"/>
              <a:ext cx="529923" cy="968296"/>
              <a:chOff x="6032361" y="1920740"/>
              <a:chExt cx="529923" cy="96829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DB119FA-DB22-35CA-C06B-5787D9FA6680}"/>
                  </a:ext>
                </a:extLst>
              </p:cNvPr>
              <p:cNvSpPr txBox="1"/>
              <p:nvPr/>
            </p:nvSpPr>
            <p:spPr>
              <a:xfrm>
                <a:off x="6032361" y="1920740"/>
                <a:ext cx="529923" cy="337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二面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立方体 39">
                <a:extLst>
                  <a:ext uri="{FF2B5EF4-FFF2-40B4-BE49-F238E27FC236}">
                    <a16:creationId xmlns:a16="http://schemas.microsoft.com/office/drawing/2014/main" id="{3F97B2EF-1BE6-D525-C8DC-51952D536E62}"/>
                  </a:ext>
                </a:extLst>
              </p:cNvPr>
              <p:cNvSpPr/>
              <p:nvPr/>
            </p:nvSpPr>
            <p:spPr>
              <a:xfrm>
                <a:off x="603236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E8AEFB7-B279-DADE-19D2-800938861FE5}"/>
                </a:ext>
              </a:extLst>
            </p:cNvPr>
            <p:cNvSpPr txBox="1"/>
            <p:nvPr/>
          </p:nvSpPr>
          <p:spPr>
            <a:xfrm>
              <a:off x="4017852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5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648FE30-4E32-032F-DF25-70436E81792A}"/>
              </a:ext>
            </a:extLst>
          </p:cNvPr>
          <p:cNvGrpSpPr/>
          <p:nvPr/>
        </p:nvGrpSpPr>
        <p:grpSpPr>
          <a:xfrm>
            <a:off x="6887686" y="3012493"/>
            <a:ext cx="529923" cy="968296"/>
            <a:chOff x="4017852" y="1920740"/>
            <a:chExt cx="529923" cy="96829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0C155E4-6954-E756-A10E-492E4D3270A4}"/>
                </a:ext>
              </a:extLst>
            </p:cNvPr>
            <p:cNvGrpSpPr/>
            <p:nvPr/>
          </p:nvGrpSpPr>
          <p:grpSpPr>
            <a:xfrm>
              <a:off x="4017852" y="1920740"/>
              <a:ext cx="529923" cy="968296"/>
              <a:chOff x="6032361" y="1920740"/>
              <a:chExt cx="529923" cy="968296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E5F0F859-7D76-2B31-5BC9-231E3F646287}"/>
                  </a:ext>
                </a:extLst>
              </p:cNvPr>
              <p:cNvSpPr txBox="1"/>
              <p:nvPr/>
            </p:nvSpPr>
            <p:spPr>
              <a:xfrm>
                <a:off x="6032361" y="1920740"/>
                <a:ext cx="529923" cy="337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终面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5" name="立方体 44">
                <a:extLst>
                  <a:ext uri="{FF2B5EF4-FFF2-40B4-BE49-F238E27FC236}">
                    <a16:creationId xmlns:a16="http://schemas.microsoft.com/office/drawing/2014/main" id="{8291DEA2-AB30-007D-60F6-B9E0F825C65F}"/>
                  </a:ext>
                </a:extLst>
              </p:cNvPr>
              <p:cNvSpPr/>
              <p:nvPr/>
            </p:nvSpPr>
            <p:spPr>
              <a:xfrm>
                <a:off x="603236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25C0515-9CD9-9531-03A8-05C687C7F00E}"/>
                </a:ext>
              </a:extLst>
            </p:cNvPr>
            <p:cNvSpPr txBox="1"/>
            <p:nvPr/>
          </p:nvSpPr>
          <p:spPr>
            <a:xfrm>
              <a:off x="4017852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6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82C4937-D477-2807-D932-C883FAAF3CBA}"/>
              </a:ext>
            </a:extLst>
          </p:cNvPr>
          <p:cNvGrpSpPr/>
          <p:nvPr/>
        </p:nvGrpSpPr>
        <p:grpSpPr>
          <a:xfrm>
            <a:off x="8046975" y="2700942"/>
            <a:ext cx="711454" cy="1328395"/>
            <a:chOff x="2701524" y="1593622"/>
            <a:chExt cx="711454" cy="1328395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241ED30-3833-776B-9350-512C6E96F2A7}"/>
                </a:ext>
              </a:extLst>
            </p:cNvPr>
            <p:cNvGrpSpPr/>
            <p:nvPr/>
          </p:nvGrpSpPr>
          <p:grpSpPr>
            <a:xfrm>
              <a:off x="2701524" y="1593622"/>
              <a:ext cx="711454" cy="1328395"/>
              <a:chOff x="3889057" y="1560641"/>
              <a:chExt cx="711454" cy="1328395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E6096DF9-78E2-AE25-ECD0-0726315D6A14}"/>
                  </a:ext>
                </a:extLst>
              </p:cNvPr>
              <p:cNvSpPr txBox="1"/>
              <p:nvPr/>
            </p:nvSpPr>
            <p:spPr>
              <a:xfrm>
                <a:off x="3889057" y="1560641"/>
                <a:ext cx="711454" cy="697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发放</a:t>
                </a: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offer</a:t>
                </a:r>
              </a:p>
            </p:txBody>
          </p:sp>
          <p:sp>
            <p:nvSpPr>
              <p:cNvPr id="50" name="立方体 49">
                <a:extLst>
                  <a:ext uri="{FF2B5EF4-FFF2-40B4-BE49-F238E27FC236}">
                    <a16:creationId xmlns:a16="http://schemas.microsoft.com/office/drawing/2014/main" id="{9A00084B-8222-E253-393A-6FB675AA1E32}"/>
                  </a:ext>
                </a:extLst>
              </p:cNvPr>
              <p:cNvSpPr/>
              <p:nvPr/>
            </p:nvSpPr>
            <p:spPr>
              <a:xfrm>
                <a:off x="397982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008DE4E-49F7-DF7F-1D32-070B3C745571}"/>
                </a:ext>
              </a:extLst>
            </p:cNvPr>
            <p:cNvSpPr txBox="1"/>
            <p:nvPr/>
          </p:nvSpPr>
          <p:spPr>
            <a:xfrm>
              <a:off x="2792288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7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0011F81-9250-D520-8E77-E04AE494B95A}"/>
              </a:ext>
            </a:extLst>
          </p:cNvPr>
          <p:cNvGrpSpPr/>
          <p:nvPr/>
        </p:nvGrpSpPr>
        <p:grpSpPr>
          <a:xfrm>
            <a:off x="9387795" y="3015164"/>
            <a:ext cx="529924" cy="1328395"/>
            <a:chOff x="2792288" y="1593622"/>
            <a:chExt cx="529924" cy="132839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9973146-E8AB-D65F-2845-B9BE5790737E}"/>
                </a:ext>
              </a:extLst>
            </p:cNvPr>
            <p:cNvGrpSpPr/>
            <p:nvPr/>
          </p:nvGrpSpPr>
          <p:grpSpPr>
            <a:xfrm>
              <a:off x="2792288" y="1593622"/>
              <a:ext cx="529924" cy="1328395"/>
              <a:chOff x="3979821" y="1560641"/>
              <a:chExt cx="529924" cy="1328395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B4C7385-9698-4FFA-2AEF-C20FA7F00BA2}"/>
                  </a:ext>
                </a:extLst>
              </p:cNvPr>
              <p:cNvSpPr txBox="1"/>
              <p:nvPr/>
            </p:nvSpPr>
            <p:spPr>
              <a:xfrm>
                <a:off x="3979822" y="1560641"/>
                <a:ext cx="529923" cy="697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签订三方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55" name="立方体 54">
                <a:extLst>
                  <a:ext uri="{FF2B5EF4-FFF2-40B4-BE49-F238E27FC236}">
                    <a16:creationId xmlns:a16="http://schemas.microsoft.com/office/drawing/2014/main" id="{ABE8636C-D3BA-AA97-4FEC-7B1B844DEED6}"/>
                  </a:ext>
                </a:extLst>
              </p:cNvPr>
              <p:cNvSpPr/>
              <p:nvPr/>
            </p:nvSpPr>
            <p:spPr>
              <a:xfrm>
                <a:off x="397982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3B6A571-89B1-93FE-6429-73FE0EC0834A}"/>
                </a:ext>
              </a:extLst>
            </p:cNvPr>
            <p:cNvSpPr txBox="1"/>
            <p:nvPr/>
          </p:nvSpPr>
          <p:spPr>
            <a:xfrm>
              <a:off x="2792288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8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226B901-17E1-4C4C-1730-1357E8B03D1A}"/>
              </a:ext>
            </a:extLst>
          </p:cNvPr>
          <p:cNvGrpSpPr/>
          <p:nvPr/>
        </p:nvGrpSpPr>
        <p:grpSpPr>
          <a:xfrm>
            <a:off x="10547087" y="3371685"/>
            <a:ext cx="529924" cy="1328395"/>
            <a:chOff x="2792288" y="1593622"/>
            <a:chExt cx="529924" cy="1328395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6950159-0244-B60D-0809-CB85297300A6}"/>
                </a:ext>
              </a:extLst>
            </p:cNvPr>
            <p:cNvGrpSpPr/>
            <p:nvPr/>
          </p:nvGrpSpPr>
          <p:grpSpPr>
            <a:xfrm>
              <a:off x="2792288" y="1593622"/>
              <a:ext cx="529924" cy="1328395"/>
              <a:chOff x="3979821" y="1560641"/>
              <a:chExt cx="529924" cy="1328395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C8ABF60-78E5-FEB6-9CF3-AEE04DD0D0FC}"/>
                  </a:ext>
                </a:extLst>
              </p:cNvPr>
              <p:cNvSpPr txBox="1"/>
              <p:nvPr/>
            </p:nvSpPr>
            <p:spPr>
              <a:xfrm>
                <a:off x="3979822" y="1560641"/>
                <a:ext cx="529923" cy="697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+mn-ea"/>
                  </a:rPr>
                  <a:t>入职报到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60" name="立方体 59">
                <a:extLst>
                  <a:ext uri="{FF2B5EF4-FFF2-40B4-BE49-F238E27FC236}">
                    <a16:creationId xmlns:a16="http://schemas.microsoft.com/office/drawing/2014/main" id="{51125356-8ED1-A92E-20BC-5951F1D5CABA}"/>
                  </a:ext>
                </a:extLst>
              </p:cNvPr>
              <p:cNvSpPr/>
              <p:nvPr/>
            </p:nvSpPr>
            <p:spPr>
              <a:xfrm>
                <a:off x="3979821" y="2359113"/>
                <a:ext cx="529923" cy="529923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11C6E02-6186-173C-F7F0-3B0F9976B8C1}"/>
                </a:ext>
              </a:extLst>
            </p:cNvPr>
            <p:cNvSpPr txBox="1"/>
            <p:nvPr/>
          </p:nvSpPr>
          <p:spPr>
            <a:xfrm>
              <a:off x="2792288" y="2512437"/>
              <a:ext cx="35755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</a:rPr>
                <a:t>9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16344DB1-15BC-2805-4C6B-1D2AC27F8B2F}"/>
              </a:ext>
            </a:extLst>
          </p:cNvPr>
          <p:cNvSpPr/>
          <p:nvPr/>
        </p:nvSpPr>
        <p:spPr>
          <a:xfrm>
            <a:off x="-156359" y="4120499"/>
            <a:ext cx="12504717" cy="3170712"/>
          </a:xfrm>
          <a:custGeom>
            <a:avLst/>
            <a:gdLst>
              <a:gd name="connsiteX0" fmla="*/ 0 w 12504717"/>
              <a:gd name="connsiteY0" fmla="*/ 1769423 h 3170712"/>
              <a:gd name="connsiteX1" fmla="*/ 4251367 w 12504717"/>
              <a:gd name="connsiteY1" fmla="*/ 59376 h 3170712"/>
              <a:gd name="connsiteX2" fmla="*/ 8300852 w 12504717"/>
              <a:gd name="connsiteY2" fmla="*/ 0 h 3170712"/>
              <a:gd name="connsiteX3" fmla="*/ 12504717 w 12504717"/>
              <a:gd name="connsiteY3" fmla="*/ 1341912 h 3170712"/>
              <a:gd name="connsiteX4" fmla="*/ 12504717 w 12504717"/>
              <a:gd name="connsiteY4" fmla="*/ 3170712 h 3170712"/>
              <a:gd name="connsiteX5" fmla="*/ 106878 w 12504717"/>
              <a:gd name="connsiteY5" fmla="*/ 3170712 h 3170712"/>
              <a:gd name="connsiteX6" fmla="*/ 0 w 12504717"/>
              <a:gd name="connsiteY6" fmla="*/ 1769423 h 317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04717" h="3170712">
                <a:moveTo>
                  <a:pt x="0" y="1769423"/>
                </a:moveTo>
                <a:lnTo>
                  <a:pt x="4251367" y="59376"/>
                </a:lnTo>
                <a:lnTo>
                  <a:pt x="8300852" y="0"/>
                </a:lnTo>
                <a:lnTo>
                  <a:pt x="12504717" y="1341912"/>
                </a:lnTo>
                <a:lnTo>
                  <a:pt x="12504717" y="3170712"/>
                </a:lnTo>
                <a:lnTo>
                  <a:pt x="106878" y="3170712"/>
                </a:lnTo>
                <a:lnTo>
                  <a:pt x="0" y="1769423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4521664E-6903-CAFB-7F48-DF65A97F9FF2}"/>
              </a:ext>
            </a:extLst>
          </p:cNvPr>
          <p:cNvSpPr>
            <a:spLocks/>
          </p:cNvSpPr>
          <p:nvPr/>
        </p:nvSpPr>
        <p:spPr bwMode="auto">
          <a:xfrm>
            <a:off x="927898" y="4908561"/>
            <a:ext cx="7643471" cy="1713039"/>
          </a:xfrm>
          <a:custGeom>
            <a:avLst/>
            <a:gdLst>
              <a:gd name="connsiteX0" fmla="*/ 2998235 w 4321171"/>
              <a:gd name="connsiteY0" fmla="*/ 957263 h 968452"/>
              <a:gd name="connsiteX1" fmla="*/ 3003892 w 4321171"/>
              <a:gd name="connsiteY1" fmla="*/ 957263 h 968452"/>
              <a:gd name="connsiteX2" fmla="*/ 3006721 w 4321171"/>
              <a:gd name="connsiteY2" fmla="*/ 960041 h 968452"/>
              <a:gd name="connsiteX3" fmla="*/ 3006721 w 4321171"/>
              <a:gd name="connsiteY3" fmla="*/ 965598 h 968452"/>
              <a:gd name="connsiteX4" fmla="*/ 3003892 w 4321171"/>
              <a:gd name="connsiteY4" fmla="*/ 968376 h 968452"/>
              <a:gd name="connsiteX5" fmla="*/ 2998235 w 4321171"/>
              <a:gd name="connsiteY5" fmla="*/ 968376 h 968452"/>
              <a:gd name="connsiteX6" fmla="*/ 2995608 w 4321171"/>
              <a:gd name="connsiteY6" fmla="*/ 965598 h 968452"/>
              <a:gd name="connsiteX7" fmla="*/ 2995608 w 4321171"/>
              <a:gd name="connsiteY7" fmla="*/ 960041 h 968452"/>
              <a:gd name="connsiteX8" fmla="*/ 2998235 w 4321171"/>
              <a:gd name="connsiteY8" fmla="*/ 957263 h 968452"/>
              <a:gd name="connsiteX9" fmla="*/ 2876199 w 4321171"/>
              <a:gd name="connsiteY9" fmla="*/ 957263 h 968452"/>
              <a:gd name="connsiteX10" fmla="*/ 2881856 w 4321171"/>
              <a:gd name="connsiteY10" fmla="*/ 957263 h 968452"/>
              <a:gd name="connsiteX11" fmla="*/ 2884483 w 4321171"/>
              <a:gd name="connsiteY11" fmla="*/ 960041 h 968452"/>
              <a:gd name="connsiteX12" fmla="*/ 2884483 w 4321171"/>
              <a:gd name="connsiteY12" fmla="*/ 965598 h 968452"/>
              <a:gd name="connsiteX13" fmla="*/ 2881856 w 4321171"/>
              <a:gd name="connsiteY13" fmla="*/ 968376 h 968452"/>
              <a:gd name="connsiteX14" fmla="*/ 2876199 w 4321171"/>
              <a:gd name="connsiteY14" fmla="*/ 968376 h 968452"/>
              <a:gd name="connsiteX15" fmla="*/ 2873370 w 4321171"/>
              <a:gd name="connsiteY15" fmla="*/ 965598 h 968452"/>
              <a:gd name="connsiteX16" fmla="*/ 2873370 w 4321171"/>
              <a:gd name="connsiteY16" fmla="*/ 960041 h 968452"/>
              <a:gd name="connsiteX17" fmla="*/ 2876199 w 4321171"/>
              <a:gd name="connsiteY17" fmla="*/ 957263 h 968452"/>
              <a:gd name="connsiteX18" fmla="*/ 2757483 w 4321171"/>
              <a:gd name="connsiteY18" fmla="*/ 957263 h 968452"/>
              <a:gd name="connsiteX19" fmla="*/ 2763833 w 4321171"/>
              <a:gd name="connsiteY19" fmla="*/ 957263 h 968452"/>
              <a:gd name="connsiteX20" fmla="*/ 2767008 w 4321171"/>
              <a:gd name="connsiteY20" fmla="*/ 960041 h 968452"/>
              <a:gd name="connsiteX21" fmla="*/ 2767008 w 4321171"/>
              <a:gd name="connsiteY21" fmla="*/ 965598 h 968452"/>
              <a:gd name="connsiteX22" fmla="*/ 2763833 w 4321171"/>
              <a:gd name="connsiteY22" fmla="*/ 968376 h 968452"/>
              <a:gd name="connsiteX23" fmla="*/ 2757483 w 4321171"/>
              <a:gd name="connsiteY23" fmla="*/ 968376 h 968452"/>
              <a:gd name="connsiteX24" fmla="*/ 2754308 w 4321171"/>
              <a:gd name="connsiteY24" fmla="*/ 965598 h 968452"/>
              <a:gd name="connsiteX25" fmla="*/ 2754308 w 4321171"/>
              <a:gd name="connsiteY25" fmla="*/ 960041 h 968452"/>
              <a:gd name="connsiteX26" fmla="*/ 2757483 w 4321171"/>
              <a:gd name="connsiteY26" fmla="*/ 957263 h 968452"/>
              <a:gd name="connsiteX27" fmla="*/ 2636487 w 4321171"/>
              <a:gd name="connsiteY27" fmla="*/ 957263 h 968452"/>
              <a:gd name="connsiteX28" fmla="*/ 2641942 w 4321171"/>
              <a:gd name="connsiteY28" fmla="*/ 957263 h 968452"/>
              <a:gd name="connsiteX29" fmla="*/ 2644771 w 4321171"/>
              <a:gd name="connsiteY29" fmla="*/ 960041 h 968452"/>
              <a:gd name="connsiteX30" fmla="*/ 2644771 w 4321171"/>
              <a:gd name="connsiteY30" fmla="*/ 965598 h 968452"/>
              <a:gd name="connsiteX31" fmla="*/ 2641942 w 4321171"/>
              <a:gd name="connsiteY31" fmla="*/ 968376 h 968452"/>
              <a:gd name="connsiteX32" fmla="*/ 2636487 w 4321171"/>
              <a:gd name="connsiteY32" fmla="*/ 968376 h 968452"/>
              <a:gd name="connsiteX33" fmla="*/ 2633658 w 4321171"/>
              <a:gd name="connsiteY33" fmla="*/ 965598 h 968452"/>
              <a:gd name="connsiteX34" fmla="*/ 2633658 w 4321171"/>
              <a:gd name="connsiteY34" fmla="*/ 960041 h 968452"/>
              <a:gd name="connsiteX35" fmla="*/ 2636487 w 4321171"/>
              <a:gd name="connsiteY35" fmla="*/ 957263 h 968452"/>
              <a:gd name="connsiteX36" fmla="*/ 2515125 w 4321171"/>
              <a:gd name="connsiteY36" fmla="*/ 957263 h 968452"/>
              <a:gd name="connsiteX37" fmla="*/ 2525708 w 4321171"/>
              <a:gd name="connsiteY37" fmla="*/ 957263 h 968452"/>
              <a:gd name="connsiteX38" fmla="*/ 2525708 w 4321171"/>
              <a:gd name="connsiteY38" fmla="*/ 967878 h 968452"/>
              <a:gd name="connsiteX39" fmla="*/ 2515125 w 4321171"/>
              <a:gd name="connsiteY39" fmla="*/ 957263 h 968452"/>
              <a:gd name="connsiteX40" fmla="*/ 2396291 w 4321171"/>
              <a:gd name="connsiteY40" fmla="*/ 957263 h 968452"/>
              <a:gd name="connsiteX41" fmla="*/ 2408233 w 4321171"/>
              <a:gd name="connsiteY41" fmla="*/ 957263 h 968452"/>
              <a:gd name="connsiteX42" fmla="*/ 2408233 w 4321171"/>
              <a:gd name="connsiteY42" fmla="*/ 967878 h 968452"/>
              <a:gd name="connsiteX43" fmla="*/ 2396291 w 4321171"/>
              <a:gd name="connsiteY43" fmla="*/ 957263 h 968452"/>
              <a:gd name="connsiteX44" fmla="*/ 2275412 w 4321171"/>
              <a:gd name="connsiteY44" fmla="*/ 957263 h 968452"/>
              <a:gd name="connsiteX45" fmla="*/ 2285995 w 4321171"/>
              <a:gd name="connsiteY45" fmla="*/ 957263 h 968452"/>
              <a:gd name="connsiteX46" fmla="*/ 2285995 w 4321171"/>
              <a:gd name="connsiteY46" fmla="*/ 967878 h 968452"/>
              <a:gd name="connsiteX47" fmla="*/ 2275412 w 4321171"/>
              <a:gd name="connsiteY47" fmla="*/ 957263 h 968452"/>
              <a:gd name="connsiteX48" fmla="*/ 2156614 w 4321171"/>
              <a:gd name="connsiteY48" fmla="*/ 957263 h 968452"/>
              <a:gd name="connsiteX49" fmla="*/ 2168521 w 4321171"/>
              <a:gd name="connsiteY49" fmla="*/ 957263 h 968452"/>
              <a:gd name="connsiteX50" fmla="*/ 2168521 w 4321171"/>
              <a:gd name="connsiteY50" fmla="*/ 967878 h 968452"/>
              <a:gd name="connsiteX51" fmla="*/ 2156614 w 4321171"/>
              <a:gd name="connsiteY51" fmla="*/ 957263 h 968452"/>
              <a:gd name="connsiteX52" fmla="*/ 2035668 w 4321171"/>
              <a:gd name="connsiteY52" fmla="*/ 957263 h 968452"/>
              <a:gd name="connsiteX53" fmla="*/ 2046283 w 4321171"/>
              <a:gd name="connsiteY53" fmla="*/ 957263 h 968452"/>
              <a:gd name="connsiteX54" fmla="*/ 2046283 w 4321171"/>
              <a:gd name="connsiteY54" fmla="*/ 967878 h 968452"/>
              <a:gd name="connsiteX55" fmla="*/ 2035668 w 4321171"/>
              <a:gd name="connsiteY55" fmla="*/ 957263 h 968452"/>
              <a:gd name="connsiteX56" fmla="*/ 1916685 w 4321171"/>
              <a:gd name="connsiteY56" fmla="*/ 957263 h 968452"/>
              <a:gd name="connsiteX57" fmla="*/ 1928808 w 4321171"/>
              <a:gd name="connsiteY57" fmla="*/ 957263 h 968452"/>
              <a:gd name="connsiteX58" fmla="*/ 1928808 w 4321171"/>
              <a:gd name="connsiteY58" fmla="*/ 967878 h 968452"/>
              <a:gd name="connsiteX59" fmla="*/ 1916685 w 4321171"/>
              <a:gd name="connsiteY59" fmla="*/ 957263 h 968452"/>
              <a:gd name="connsiteX60" fmla="*/ 1797839 w 4321171"/>
              <a:gd name="connsiteY60" fmla="*/ 957263 h 968452"/>
              <a:gd name="connsiteX61" fmla="*/ 1809746 w 4321171"/>
              <a:gd name="connsiteY61" fmla="*/ 957263 h 968452"/>
              <a:gd name="connsiteX62" fmla="*/ 1809746 w 4321171"/>
              <a:gd name="connsiteY62" fmla="*/ 967878 h 968452"/>
              <a:gd name="connsiteX63" fmla="*/ 1797839 w 4321171"/>
              <a:gd name="connsiteY63" fmla="*/ 957263 h 968452"/>
              <a:gd name="connsiteX64" fmla="*/ 1679224 w 4321171"/>
              <a:gd name="connsiteY64" fmla="*/ 957263 h 968452"/>
              <a:gd name="connsiteX65" fmla="*/ 1684881 w 4321171"/>
              <a:gd name="connsiteY65" fmla="*/ 957263 h 968452"/>
              <a:gd name="connsiteX66" fmla="*/ 1687508 w 4321171"/>
              <a:gd name="connsiteY66" fmla="*/ 960041 h 968452"/>
              <a:gd name="connsiteX67" fmla="*/ 1687508 w 4321171"/>
              <a:gd name="connsiteY67" fmla="*/ 965598 h 968452"/>
              <a:gd name="connsiteX68" fmla="*/ 1684881 w 4321171"/>
              <a:gd name="connsiteY68" fmla="*/ 968376 h 968452"/>
              <a:gd name="connsiteX69" fmla="*/ 1679224 w 4321171"/>
              <a:gd name="connsiteY69" fmla="*/ 968376 h 968452"/>
              <a:gd name="connsiteX70" fmla="*/ 1676395 w 4321171"/>
              <a:gd name="connsiteY70" fmla="*/ 965598 h 968452"/>
              <a:gd name="connsiteX71" fmla="*/ 1676395 w 4321171"/>
              <a:gd name="connsiteY71" fmla="*/ 960041 h 968452"/>
              <a:gd name="connsiteX72" fmla="*/ 1679224 w 4321171"/>
              <a:gd name="connsiteY72" fmla="*/ 957263 h 968452"/>
              <a:gd name="connsiteX73" fmla="*/ 1561698 w 4321171"/>
              <a:gd name="connsiteY73" fmla="*/ 957263 h 968452"/>
              <a:gd name="connsiteX74" fmla="*/ 1567255 w 4321171"/>
              <a:gd name="connsiteY74" fmla="*/ 957263 h 968452"/>
              <a:gd name="connsiteX75" fmla="*/ 1570033 w 4321171"/>
              <a:gd name="connsiteY75" fmla="*/ 960041 h 968452"/>
              <a:gd name="connsiteX76" fmla="*/ 1570033 w 4321171"/>
              <a:gd name="connsiteY76" fmla="*/ 965598 h 968452"/>
              <a:gd name="connsiteX77" fmla="*/ 1567255 w 4321171"/>
              <a:gd name="connsiteY77" fmla="*/ 968376 h 968452"/>
              <a:gd name="connsiteX78" fmla="*/ 1561698 w 4321171"/>
              <a:gd name="connsiteY78" fmla="*/ 968376 h 968452"/>
              <a:gd name="connsiteX79" fmla="*/ 1558920 w 4321171"/>
              <a:gd name="connsiteY79" fmla="*/ 965598 h 968452"/>
              <a:gd name="connsiteX80" fmla="*/ 1558920 w 4321171"/>
              <a:gd name="connsiteY80" fmla="*/ 960041 h 968452"/>
              <a:gd name="connsiteX81" fmla="*/ 1561698 w 4321171"/>
              <a:gd name="connsiteY81" fmla="*/ 957263 h 968452"/>
              <a:gd name="connsiteX82" fmla="*/ 1439512 w 4321171"/>
              <a:gd name="connsiteY82" fmla="*/ 957263 h 968452"/>
              <a:gd name="connsiteX83" fmla="*/ 1444967 w 4321171"/>
              <a:gd name="connsiteY83" fmla="*/ 957263 h 968452"/>
              <a:gd name="connsiteX84" fmla="*/ 1447796 w 4321171"/>
              <a:gd name="connsiteY84" fmla="*/ 960041 h 968452"/>
              <a:gd name="connsiteX85" fmla="*/ 1447796 w 4321171"/>
              <a:gd name="connsiteY85" fmla="*/ 965598 h 968452"/>
              <a:gd name="connsiteX86" fmla="*/ 1444967 w 4321171"/>
              <a:gd name="connsiteY86" fmla="*/ 968376 h 968452"/>
              <a:gd name="connsiteX87" fmla="*/ 1439512 w 4321171"/>
              <a:gd name="connsiteY87" fmla="*/ 968376 h 968452"/>
              <a:gd name="connsiteX88" fmla="*/ 1436683 w 4321171"/>
              <a:gd name="connsiteY88" fmla="*/ 965598 h 968452"/>
              <a:gd name="connsiteX89" fmla="*/ 1436683 w 4321171"/>
              <a:gd name="connsiteY89" fmla="*/ 960041 h 968452"/>
              <a:gd name="connsiteX90" fmla="*/ 1439512 w 4321171"/>
              <a:gd name="connsiteY90" fmla="*/ 957263 h 968452"/>
              <a:gd name="connsiteX91" fmla="*/ 1320854 w 4321171"/>
              <a:gd name="connsiteY91" fmla="*/ 957263 h 968452"/>
              <a:gd name="connsiteX92" fmla="*/ 1327319 w 4321171"/>
              <a:gd name="connsiteY92" fmla="*/ 957263 h 968452"/>
              <a:gd name="connsiteX93" fmla="*/ 1330321 w 4321171"/>
              <a:gd name="connsiteY93" fmla="*/ 960041 h 968452"/>
              <a:gd name="connsiteX94" fmla="*/ 1330321 w 4321171"/>
              <a:gd name="connsiteY94" fmla="*/ 965598 h 968452"/>
              <a:gd name="connsiteX95" fmla="*/ 1327319 w 4321171"/>
              <a:gd name="connsiteY95" fmla="*/ 968376 h 968452"/>
              <a:gd name="connsiteX96" fmla="*/ 1320854 w 4321171"/>
              <a:gd name="connsiteY96" fmla="*/ 968376 h 968452"/>
              <a:gd name="connsiteX97" fmla="*/ 1317621 w 4321171"/>
              <a:gd name="connsiteY97" fmla="*/ 965598 h 968452"/>
              <a:gd name="connsiteX98" fmla="*/ 1317621 w 4321171"/>
              <a:gd name="connsiteY98" fmla="*/ 960041 h 968452"/>
              <a:gd name="connsiteX99" fmla="*/ 1320854 w 4321171"/>
              <a:gd name="connsiteY99" fmla="*/ 957263 h 968452"/>
              <a:gd name="connsiteX100" fmla="*/ 3714399 w 4321171"/>
              <a:gd name="connsiteY100" fmla="*/ 838200 h 968452"/>
              <a:gd name="connsiteX101" fmla="*/ 3719854 w 4321171"/>
              <a:gd name="connsiteY101" fmla="*/ 838200 h 968452"/>
              <a:gd name="connsiteX102" fmla="*/ 3722683 w 4321171"/>
              <a:gd name="connsiteY102" fmla="*/ 841029 h 968452"/>
              <a:gd name="connsiteX103" fmla="*/ 3722683 w 4321171"/>
              <a:gd name="connsiteY103" fmla="*/ 846484 h 968452"/>
              <a:gd name="connsiteX104" fmla="*/ 3719854 w 4321171"/>
              <a:gd name="connsiteY104" fmla="*/ 849313 h 968452"/>
              <a:gd name="connsiteX105" fmla="*/ 3714399 w 4321171"/>
              <a:gd name="connsiteY105" fmla="*/ 849313 h 968452"/>
              <a:gd name="connsiteX106" fmla="*/ 3711570 w 4321171"/>
              <a:gd name="connsiteY106" fmla="*/ 846484 h 968452"/>
              <a:gd name="connsiteX107" fmla="*/ 3711570 w 4321171"/>
              <a:gd name="connsiteY107" fmla="*/ 841029 h 968452"/>
              <a:gd name="connsiteX108" fmla="*/ 3714399 w 4321171"/>
              <a:gd name="connsiteY108" fmla="*/ 838200 h 968452"/>
              <a:gd name="connsiteX109" fmla="*/ 3595683 w 4321171"/>
              <a:gd name="connsiteY109" fmla="*/ 838200 h 968452"/>
              <a:gd name="connsiteX110" fmla="*/ 3602033 w 4321171"/>
              <a:gd name="connsiteY110" fmla="*/ 838200 h 968452"/>
              <a:gd name="connsiteX111" fmla="*/ 3605208 w 4321171"/>
              <a:gd name="connsiteY111" fmla="*/ 841029 h 968452"/>
              <a:gd name="connsiteX112" fmla="*/ 3605208 w 4321171"/>
              <a:gd name="connsiteY112" fmla="*/ 846484 h 968452"/>
              <a:gd name="connsiteX113" fmla="*/ 3602033 w 4321171"/>
              <a:gd name="connsiteY113" fmla="*/ 849313 h 968452"/>
              <a:gd name="connsiteX114" fmla="*/ 3595683 w 4321171"/>
              <a:gd name="connsiteY114" fmla="*/ 849313 h 968452"/>
              <a:gd name="connsiteX115" fmla="*/ 3592508 w 4321171"/>
              <a:gd name="connsiteY115" fmla="*/ 846484 h 968452"/>
              <a:gd name="connsiteX116" fmla="*/ 3592508 w 4321171"/>
              <a:gd name="connsiteY116" fmla="*/ 841029 h 968452"/>
              <a:gd name="connsiteX117" fmla="*/ 3595683 w 4321171"/>
              <a:gd name="connsiteY117" fmla="*/ 838200 h 968452"/>
              <a:gd name="connsiteX118" fmla="*/ 3472387 w 4321171"/>
              <a:gd name="connsiteY118" fmla="*/ 838200 h 968452"/>
              <a:gd name="connsiteX119" fmla="*/ 3482970 w 4321171"/>
              <a:gd name="connsiteY119" fmla="*/ 838200 h 968452"/>
              <a:gd name="connsiteX120" fmla="*/ 3482970 w 4321171"/>
              <a:gd name="connsiteY120" fmla="*/ 850107 h 968452"/>
              <a:gd name="connsiteX121" fmla="*/ 3472387 w 4321171"/>
              <a:gd name="connsiteY121" fmla="*/ 838200 h 968452"/>
              <a:gd name="connsiteX122" fmla="*/ 838694 w 4321171"/>
              <a:gd name="connsiteY122" fmla="*/ 838200 h 968452"/>
              <a:gd name="connsiteX123" fmla="*/ 849309 w 4321171"/>
              <a:gd name="connsiteY123" fmla="*/ 838200 h 968452"/>
              <a:gd name="connsiteX124" fmla="*/ 849309 w 4321171"/>
              <a:gd name="connsiteY124" fmla="*/ 850107 h 968452"/>
              <a:gd name="connsiteX125" fmla="*/ 838694 w 4321171"/>
              <a:gd name="connsiteY125" fmla="*/ 838200 h 968452"/>
              <a:gd name="connsiteX126" fmla="*/ 723499 w 4321171"/>
              <a:gd name="connsiteY126" fmla="*/ 838200 h 968452"/>
              <a:gd name="connsiteX127" fmla="*/ 729056 w 4321171"/>
              <a:gd name="connsiteY127" fmla="*/ 838200 h 968452"/>
              <a:gd name="connsiteX128" fmla="*/ 731834 w 4321171"/>
              <a:gd name="connsiteY128" fmla="*/ 841029 h 968452"/>
              <a:gd name="connsiteX129" fmla="*/ 731834 w 4321171"/>
              <a:gd name="connsiteY129" fmla="*/ 846484 h 968452"/>
              <a:gd name="connsiteX130" fmla="*/ 729056 w 4321171"/>
              <a:gd name="connsiteY130" fmla="*/ 849313 h 968452"/>
              <a:gd name="connsiteX131" fmla="*/ 723499 w 4321171"/>
              <a:gd name="connsiteY131" fmla="*/ 849313 h 968452"/>
              <a:gd name="connsiteX132" fmla="*/ 720721 w 4321171"/>
              <a:gd name="connsiteY132" fmla="*/ 846484 h 968452"/>
              <a:gd name="connsiteX133" fmla="*/ 720721 w 4321171"/>
              <a:gd name="connsiteY133" fmla="*/ 841029 h 968452"/>
              <a:gd name="connsiteX134" fmla="*/ 723499 w 4321171"/>
              <a:gd name="connsiteY134" fmla="*/ 838200 h 968452"/>
              <a:gd name="connsiteX135" fmla="*/ 601313 w 4321171"/>
              <a:gd name="connsiteY135" fmla="*/ 838200 h 968452"/>
              <a:gd name="connsiteX136" fmla="*/ 606769 w 4321171"/>
              <a:gd name="connsiteY136" fmla="*/ 838200 h 968452"/>
              <a:gd name="connsiteX137" fmla="*/ 609597 w 4321171"/>
              <a:gd name="connsiteY137" fmla="*/ 841029 h 968452"/>
              <a:gd name="connsiteX138" fmla="*/ 609597 w 4321171"/>
              <a:gd name="connsiteY138" fmla="*/ 846484 h 968452"/>
              <a:gd name="connsiteX139" fmla="*/ 606769 w 4321171"/>
              <a:gd name="connsiteY139" fmla="*/ 849313 h 968452"/>
              <a:gd name="connsiteX140" fmla="*/ 601313 w 4321171"/>
              <a:gd name="connsiteY140" fmla="*/ 849313 h 968452"/>
              <a:gd name="connsiteX141" fmla="*/ 598484 w 4321171"/>
              <a:gd name="connsiteY141" fmla="*/ 846484 h 968452"/>
              <a:gd name="connsiteX142" fmla="*/ 598484 w 4321171"/>
              <a:gd name="connsiteY142" fmla="*/ 841029 h 968452"/>
              <a:gd name="connsiteX143" fmla="*/ 601313 w 4321171"/>
              <a:gd name="connsiteY143" fmla="*/ 838200 h 968452"/>
              <a:gd name="connsiteX144" fmla="*/ 3359145 w 4321171"/>
              <a:gd name="connsiteY144" fmla="*/ 836748 h 968452"/>
              <a:gd name="connsiteX145" fmla="*/ 3368028 w 4321171"/>
              <a:gd name="connsiteY145" fmla="*/ 846677 h 968452"/>
              <a:gd name="connsiteX146" fmla="*/ 3356256 w 4321171"/>
              <a:gd name="connsiteY146" fmla="*/ 852129 h 968452"/>
              <a:gd name="connsiteX147" fmla="*/ 3350262 w 4321171"/>
              <a:gd name="connsiteY147" fmla="*/ 846677 h 968452"/>
              <a:gd name="connsiteX148" fmla="*/ 3359145 w 4321171"/>
              <a:gd name="connsiteY148" fmla="*/ 836748 h 968452"/>
              <a:gd name="connsiteX149" fmla="*/ 965991 w 4321171"/>
              <a:gd name="connsiteY149" fmla="*/ 836748 h 968452"/>
              <a:gd name="connsiteX150" fmla="*/ 974134 w 4321171"/>
              <a:gd name="connsiteY150" fmla="*/ 846677 h 968452"/>
              <a:gd name="connsiteX151" fmla="*/ 963342 w 4321171"/>
              <a:gd name="connsiteY151" fmla="*/ 852129 h 968452"/>
              <a:gd name="connsiteX152" fmla="*/ 957848 w 4321171"/>
              <a:gd name="connsiteY152" fmla="*/ 846677 h 968452"/>
              <a:gd name="connsiteX153" fmla="*/ 965991 w 4321171"/>
              <a:gd name="connsiteY153" fmla="*/ 836748 h 968452"/>
              <a:gd name="connsiteX154" fmla="*/ 3245320 w 4321171"/>
              <a:gd name="connsiteY154" fmla="*/ 836577 h 968452"/>
              <a:gd name="connsiteX155" fmla="*/ 3231983 w 4321171"/>
              <a:gd name="connsiteY155" fmla="*/ 849959 h 968452"/>
              <a:gd name="connsiteX156" fmla="*/ 3234832 w 4321171"/>
              <a:gd name="connsiteY156" fmla="*/ 838679 h 968452"/>
              <a:gd name="connsiteX157" fmla="*/ 3245320 w 4321171"/>
              <a:gd name="connsiteY157" fmla="*/ 836577 h 968452"/>
              <a:gd name="connsiteX158" fmla="*/ 1089537 w 4321171"/>
              <a:gd name="connsiteY158" fmla="*/ 836577 h 968452"/>
              <a:gd name="connsiteX159" fmla="*/ 1076171 w 4321171"/>
              <a:gd name="connsiteY159" fmla="*/ 849959 h 968452"/>
              <a:gd name="connsiteX160" fmla="*/ 1079046 w 4321171"/>
              <a:gd name="connsiteY160" fmla="*/ 838679 h 968452"/>
              <a:gd name="connsiteX161" fmla="*/ 1089537 w 4321171"/>
              <a:gd name="connsiteY161" fmla="*/ 836577 h 968452"/>
              <a:gd name="connsiteX162" fmla="*/ 3115371 w 4321171"/>
              <a:gd name="connsiteY162" fmla="*/ 832898 h 968452"/>
              <a:gd name="connsiteX163" fmla="*/ 3129734 w 4321171"/>
              <a:gd name="connsiteY163" fmla="*/ 840772 h 968452"/>
              <a:gd name="connsiteX164" fmla="*/ 3112711 w 4321171"/>
              <a:gd name="connsiteY164" fmla="*/ 854657 h 968452"/>
              <a:gd name="connsiteX165" fmla="*/ 3107239 w 4321171"/>
              <a:gd name="connsiteY165" fmla="*/ 849022 h 968452"/>
              <a:gd name="connsiteX166" fmla="*/ 3115371 w 4321171"/>
              <a:gd name="connsiteY166" fmla="*/ 832898 h 968452"/>
              <a:gd name="connsiteX167" fmla="*/ 2997896 w 4321171"/>
              <a:gd name="connsiteY167" fmla="*/ 832898 h 968452"/>
              <a:gd name="connsiteX168" fmla="*/ 3012259 w 4321171"/>
              <a:gd name="connsiteY168" fmla="*/ 840772 h 968452"/>
              <a:gd name="connsiteX169" fmla="*/ 2995438 w 4321171"/>
              <a:gd name="connsiteY169" fmla="*/ 854657 h 968452"/>
              <a:gd name="connsiteX170" fmla="*/ 2989764 w 4321171"/>
              <a:gd name="connsiteY170" fmla="*/ 849022 h 968452"/>
              <a:gd name="connsiteX171" fmla="*/ 2997896 w 4321171"/>
              <a:gd name="connsiteY171" fmla="*/ 832898 h 968452"/>
              <a:gd name="connsiteX172" fmla="*/ 1321498 w 4321171"/>
              <a:gd name="connsiteY172" fmla="*/ 832898 h 968452"/>
              <a:gd name="connsiteX173" fmla="*/ 1335861 w 4321171"/>
              <a:gd name="connsiteY173" fmla="*/ 840772 h 968452"/>
              <a:gd name="connsiteX174" fmla="*/ 1319041 w 4321171"/>
              <a:gd name="connsiteY174" fmla="*/ 854657 h 968452"/>
              <a:gd name="connsiteX175" fmla="*/ 1313366 w 4321171"/>
              <a:gd name="connsiteY175" fmla="*/ 849022 h 968452"/>
              <a:gd name="connsiteX176" fmla="*/ 1321498 w 4321171"/>
              <a:gd name="connsiteY176" fmla="*/ 832898 h 968452"/>
              <a:gd name="connsiteX177" fmla="*/ 1199235 w 4321171"/>
              <a:gd name="connsiteY177" fmla="*/ 832898 h 968452"/>
              <a:gd name="connsiteX178" fmla="*/ 1213422 w 4321171"/>
              <a:gd name="connsiteY178" fmla="*/ 840772 h 968452"/>
              <a:gd name="connsiteX179" fmla="*/ 1196601 w 4321171"/>
              <a:gd name="connsiteY179" fmla="*/ 854657 h 968452"/>
              <a:gd name="connsiteX180" fmla="*/ 1191129 w 4321171"/>
              <a:gd name="connsiteY180" fmla="*/ 849022 h 968452"/>
              <a:gd name="connsiteX181" fmla="*/ 1199235 w 4321171"/>
              <a:gd name="connsiteY181" fmla="*/ 832898 h 968452"/>
              <a:gd name="connsiteX182" fmla="*/ 2880054 w 4321171"/>
              <a:gd name="connsiteY182" fmla="*/ 831649 h 968452"/>
              <a:gd name="connsiteX183" fmla="*/ 2890833 w 4321171"/>
              <a:gd name="connsiteY183" fmla="*/ 835422 h 968452"/>
              <a:gd name="connsiteX184" fmla="*/ 2890833 w 4321171"/>
              <a:gd name="connsiteY184" fmla="*/ 851893 h 968452"/>
              <a:gd name="connsiteX185" fmla="*/ 2870834 w 4321171"/>
              <a:gd name="connsiteY185" fmla="*/ 854671 h 968452"/>
              <a:gd name="connsiteX186" fmla="*/ 2880054 w 4321171"/>
              <a:gd name="connsiteY186" fmla="*/ 831649 h 968452"/>
              <a:gd name="connsiteX187" fmla="*/ 1443032 w 4321171"/>
              <a:gd name="connsiteY187" fmla="*/ 830812 h 968452"/>
              <a:gd name="connsiteX188" fmla="*/ 1457320 w 4321171"/>
              <a:gd name="connsiteY188" fmla="*/ 846749 h 968452"/>
              <a:gd name="connsiteX189" fmla="*/ 1428745 w 4321171"/>
              <a:gd name="connsiteY189" fmla="*/ 846749 h 968452"/>
              <a:gd name="connsiteX190" fmla="*/ 1443032 w 4321171"/>
              <a:gd name="connsiteY190" fmla="*/ 830812 h 968452"/>
              <a:gd name="connsiteX191" fmla="*/ 2758548 w 4321171"/>
              <a:gd name="connsiteY191" fmla="*/ 830593 h 968452"/>
              <a:gd name="connsiteX192" fmla="*/ 2774523 w 4321171"/>
              <a:gd name="connsiteY192" fmla="*/ 841033 h 968452"/>
              <a:gd name="connsiteX193" fmla="*/ 2746792 w 4321171"/>
              <a:gd name="connsiteY193" fmla="*/ 846480 h 968452"/>
              <a:gd name="connsiteX194" fmla="*/ 2758548 w 4321171"/>
              <a:gd name="connsiteY194" fmla="*/ 830593 h 968452"/>
              <a:gd name="connsiteX195" fmla="*/ 1561648 w 4321171"/>
              <a:gd name="connsiteY195" fmla="*/ 830593 h 968452"/>
              <a:gd name="connsiteX196" fmla="*/ 1577548 w 4321171"/>
              <a:gd name="connsiteY196" fmla="*/ 841033 h 968452"/>
              <a:gd name="connsiteX197" fmla="*/ 1549817 w 4321171"/>
              <a:gd name="connsiteY197" fmla="*/ 846480 h 968452"/>
              <a:gd name="connsiteX198" fmla="*/ 1561648 w 4321171"/>
              <a:gd name="connsiteY198" fmla="*/ 830593 h 968452"/>
              <a:gd name="connsiteX199" fmla="*/ 2160847 w 4321171"/>
              <a:gd name="connsiteY199" fmla="*/ 829714 h 968452"/>
              <a:gd name="connsiteX200" fmla="*/ 2176615 w 4321171"/>
              <a:gd name="connsiteY200" fmla="*/ 854970 h 968452"/>
              <a:gd name="connsiteX201" fmla="*/ 2151426 w 4321171"/>
              <a:gd name="connsiteY201" fmla="*/ 857798 h 968452"/>
              <a:gd name="connsiteX202" fmla="*/ 2160847 w 4321171"/>
              <a:gd name="connsiteY202" fmla="*/ 829714 h 968452"/>
              <a:gd name="connsiteX203" fmla="*/ 2278481 w 4321171"/>
              <a:gd name="connsiteY203" fmla="*/ 829469 h 968452"/>
              <a:gd name="connsiteX204" fmla="*/ 2297108 w 4321171"/>
              <a:gd name="connsiteY204" fmla="*/ 841376 h 968452"/>
              <a:gd name="connsiteX205" fmla="*/ 2277627 w 4321171"/>
              <a:gd name="connsiteY205" fmla="*/ 860426 h 968452"/>
              <a:gd name="connsiteX206" fmla="*/ 2263770 w 4321171"/>
              <a:gd name="connsiteY206" fmla="*/ 846733 h 968452"/>
              <a:gd name="connsiteX207" fmla="*/ 2278481 w 4321171"/>
              <a:gd name="connsiteY207" fmla="*/ 829469 h 968452"/>
              <a:gd name="connsiteX208" fmla="*/ 2038769 w 4321171"/>
              <a:gd name="connsiteY208" fmla="*/ 829469 h 968452"/>
              <a:gd name="connsiteX209" fmla="*/ 2057396 w 4321171"/>
              <a:gd name="connsiteY209" fmla="*/ 841376 h 968452"/>
              <a:gd name="connsiteX210" fmla="*/ 2037915 w 4321171"/>
              <a:gd name="connsiteY210" fmla="*/ 860426 h 968452"/>
              <a:gd name="connsiteX211" fmla="*/ 2024058 w 4321171"/>
              <a:gd name="connsiteY211" fmla="*/ 846733 h 968452"/>
              <a:gd name="connsiteX212" fmla="*/ 2038769 w 4321171"/>
              <a:gd name="connsiteY212" fmla="*/ 829469 h 968452"/>
              <a:gd name="connsiteX213" fmla="*/ 2638831 w 4321171"/>
              <a:gd name="connsiteY213" fmla="*/ 829367 h 968452"/>
              <a:gd name="connsiteX214" fmla="*/ 2650866 w 4321171"/>
              <a:gd name="connsiteY214" fmla="*/ 832312 h 968452"/>
              <a:gd name="connsiteX215" fmla="*/ 2627770 w 4321171"/>
              <a:gd name="connsiteY215" fmla="*/ 855408 h 968452"/>
              <a:gd name="connsiteX216" fmla="*/ 2638831 w 4321171"/>
              <a:gd name="connsiteY216" fmla="*/ 829367 h 968452"/>
              <a:gd name="connsiteX217" fmla="*/ 1682204 w 4321171"/>
              <a:gd name="connsiteY217" fmla="*/ 829367 h 968452"/>
              <a:gd name="connsiteX218" fmla="*/ 1693765 w 4321171"/>
              <a:gd name="connsiteY218" fmla="*/ 832312 h 968452"/>
              <a:gd name="connsiteX219" fmla="*/ 1671525 w 4321171"/>
              <a:gd name="connsiteY219" fmla="*/ 855408 h 968452"/>
              <a:gd name="connsiteX220" fmla="*/ 1682204 w 4321171"/>
              <a:gd name="connsiteY220" fmla="*/ 829367 h 968452"/>
              <a:gd name="connsiteX221" fmla="*/ 2523029 w 4321171"/>
              <a:gd name="connsiteY221" fmla="*/ 828320 h 968452"/>
              <a:gd name="connsiteX222" fmla="*/ 2535540 w 4321171"/>
              <a:gd name="connsiteY222" fmla="*/ 834820 h 968452"/>
              <a:gd name="connsiteX223" fmla="*/ 2512803 w 4321171"/>
              <a:gd name="connsiteY223" fmla="*/ 857557 h 968452"/>
              <a:gd name="connsiteX224" fmla="*/ 2523029 w 4321171"/>
              <a:gd name="connsiteY224" fmla="*/ 828320 h 968452"/>
              <a:gd name="connsiteX225" fmla="*/ 2403833 w 4321171"/>
              <a:gd name="connsiteY225" fmla="*/ 828320 h 968452"/>
              <a:gd name="connsiteX226" fmla="*/ 2416286 w 4321171"/>
              <a:gd name="connsiteY226" fmla="*/ 834820 h 968452"/>
              <a:gd name="connsiteX227" fmla="*/ 2393654 w 4321171"/>
              <a:gd name="connsiteY227" fmla="*/ 857557 h 968452"/>
              <a:gd name="connsiteX228" fmla="*/ 2403833 w 4321171"/>
              <a:gd name="connsiteY228" fmla="*/ 828320 h 968452"/>
              <a:gd name="connsiteX229" fmla="*/ 1924368 w 4321171"/>
              <a:gd name="connsiteY229" fmla="*/ 828320 h 968452"/>
              <a:gd name="connsiteX230" fmla="*/ 1936847 w 4321171"/>
              <a:gd name="connsiteY230" fmla="*/ 834820 h 968452"/>
              <a:gd name="connsiteX231" fmla="*/ 1914315 w 4321171"/>
              <a:gd name="connsiteY231" fmla="*/ 857557 h 968452"/>
              <a:gd name="connsiteX232" fmla="*/ 1924368 w 4321171"/>
              <a:gd name="connsiteY232" fmla="*/ 828320 h 968452"/>
              <a:gd name="connsiteX233" fmla="*/ 1805479 w 4321171"/>
              <a:gd name="connsiteY233" fmla="*/ 828320 h 968452"/>
              <a:gd name="connsiteX234" fmla="*/ 1817990 w 4321171"/>
              <a:gd name="connsiteY234" fmla="*/ 834820 h 968452"/>
              <a:gd name="connsiteX235" fmla="*/ 1795253 w 4321171"/>
              <a:gd name="connsiteY235" fmla="*/ 857557 h 968452"/>
              <a:gd name="connsiteX236" fmla="*/ 1805479 w 4321171"/>
              <a:gd name="connsiteY236" fmla="*/ 828320 h 968452"/>
              <a:gd name="connsiteX237" fmla="*/ 4076349 w 4321171"/>
              <a:gd name="connsiteY237" fmla="*/ 717550 h 968452"/>
              <a:gd name="connsiteX238" fmla="*/ 4081804 w 4321171"/>
              <a:gd name="connsiteY238" fmla="*/ 717550 h 968452"/>
              <a:gd name="connsiteX239" fmla="*/ 4084633 w 4321171"/>
              <a:gd name="connsiteY239" fmla="*/ 720379 h 968452"/>
              <a:gd name="connsiteX240" fmla="*/ 4084633 w 4321171"/>
              <a:gd name="connsiteY240" fmla="*/ 726036 h 968452"/>
              <a:gd name="connsiteX241" fmla="*/ 4081804 w 4321171"/>
              <a:gd name="connsiteY241" fmla="*/ 728663 h 968452"/>
              <a:gd name="connsiteX242" fmla="*/ 4076349 w 4321171"/>
              <a:gd name="connsiteY242" fmla="*/ 728663 h 968452"/>
              <a:gd name="connsiteX243" fmla="*/ 4073520 w 4321171"/>
              <a:gd name="connsiteY243" fmla="*/ 726036 h 968452"/>
              <a:gd name="connsiteX244" fmla="*/ 4073520 w 4321171"/>
              <a:gd name="connsiteY244" fmla="*/ 720379 h 968452"/>
              <a:gd name="connsiteX245" fmla="*/ 4076349 w 4321171"/>
              <a:gd name="connsiteY245" fmla="*/ 717550 h 968452"/>
              <a:gd name="connsiteX246" fmla="*/ 3951780 w 4321171"/>
              <a:gd name="connsiteY246" fmla="*/ 717550 h 968452"/>
              <a:gd name="connsiteX247" fmla="*/ 3962395 w 4321171"/>
              <a:gd name="connsiteY247" fmla="*/ 717550 h 968452"/>
              <a:gd name="connsiteX248" fmla="*/ 3962395 w 4321171"/>
              <a:gd name="connsiteY248" fmla="*/ 728133 h 968452"/>
              <a:gd name="connsiteX249" fmla="*/ 3951780 w 4321171"/>
              <a:gd name="connsiteY249" fmla="*/ 717550 h 968452"/>
              <a:gd name="connsiteX250" fmla="*/ 359303 w 4321171"/>
              <a:gd name="connsiteY250" fmla="*/ 717550 h 968452"/>
              <a:gd name="connsiteX251" fmla="*/ 369886 w 4321171"/>
              <a:gd name="connsiteY251" fmla="*/ 717550 h 968452"/>
              <a:gd name="connsiteX252" fmla="*/ 369886 w 4321171"/>
              <a:gd name="connsiteY252" fmla="*/ 728133 h 968452"/>
              <a:gd name="connsiteX253" fmla="*/ 359303 w 4321171"/>
              <a:gd name="connsiteY253" fmla="*/ 717550 h 968452"/>
              <a:gd name="connsiteX254" fmla="*/ 242540 w 4321171"/>
              <a:gd name="connsiteY254" fmla="*/ 717550 h 968452"/>
              <a:gd name="connsiteX255" fmla="*/ 247995 w 4321171"/>
              <a:gd name="connsiteY255" fmla="*/ 717550 h 968452"/>
              <a:gd name="connsiteX256" fmla="*/ 250824 w 4321171"/>
              <a:gd name="connsiteY256" fmla="*/ 720379 h 968452"/>
              <a:gd name="connsiteX257" fmla="*/ 250824 w 4321171"/>
              <a:gd name="connsiteY257" fmla="*/ 726036 h 968452"/>
              <a:gd name="connsiteX258" fmla="*/ 247995 w 4321171"/>
              <a:gd name="connsiteY258" fmla="*/ 728663 h 968452"/>
              <a:gd name="connsiteX259" fmla="*/ 242540 w 4321171"/>
              <a:gd name="connsiteY259" fmla="*/ 728663 h 968452"/>
              <a:gd name="connsiteX260" fmla="*/ 239711 w 4321171"/>
              <a:gd name="connsiteY260" fmla="*/ 726036 h 968452"/>
              <a:gd name="connsiteX261" fmla="*/ 239711 w 4321171"/>
              <a:gd name="connsiteY261" fmla="*/ 720379 h 968452"/>
              <a:gd name="connsiteX262" fmla="*/ 242540 w 4321171"/>
              <a:gd name="connsiteY262" fmla="*/ 717550 h 968452"/>
              <a:gd name="connsiteX263" fmla="*/ 3838597 w 4321171"/>
              <a:gd name="connsiteY263" fmla="*/ 714798 h 968452"/>
              <a:gd name="connsiteX264" fmla="*/ 3847662 w 4321171"/>
              <a:gd name="connsiteY264" fmla="*/ 725593 h 968452"/>
              <a:gd name="connsiteX265" fmla="*/ 3835540 w 4321171"/>
              <a:gd name="connsiteY265" fmla="*/ 731308 h 968452"/>
              <a:gd name="connsiteX266" fmla="*/ 3829695 w 4321171"/>
              <a:gd name="connsiteY266" fmla="*/ 725593 h 968452"/>
              <a:gd name="connsiteX267" fmla="*/ 3838597 w 4321171"/>
              <a:gd name="connsiteY267" fmla="*/ 714798 h 968452"/>
              <a:gd name="connsiteX268" fmla="*/ 485746 w 4321171"/>
              <a:gd name="connsiteY268" fmla="*/ 714798 h 968452"/>
              <a:gd name="connsiteX269" fmla="*/ 494649 w 4321171"/>
              <a:gd name="connsiteY269" fmla="*/ 725593 h 968452"/>
              <a:gd name="connsiteX270" fmla="*/ 482742 w 4321171"/>
              <a:gd name="connsiteY270" fmla="*/ 731308 h 968452"/>
              <a:gd name="connsiteX271" fmla="*/ 476681 w 4321171"/>
              <a:gd name="connsiteY271" fmla="*/ 725593 h 968452"/>
              <a:gd name="connsiteX272" fmla="*/ 485746 w 4321171"/>
              <a:gd name="connsiteY272" fmla="*/ 714798 h 968452"/>
              <a:gd name="connsiteX273" fmla="*/ 3721611 w 4321171"/>
              <a:gd name="connsiteY273" fmla="*/ 714339 h 968452"/>
              <a:gd name="connsiteX274" fmla="*/ 3708245 w 4321171"/>
              <a:gd name="connsiteY274" fmla="*/ 727721 h 968452"/>
              <a:gd name="connsiteX275" fmla="*/ 3711119 w 4321171"/>
              <a:gd name="connsiteY275" fmla="*/ 716441 h 968452"/>
              <a:gd name="connsiteX276" fmla="*/ 3721611 w 4321171"/>
              <a:gd name="connsiteY276" fmla="*/ 714339 h 968452"/>
              <a:gd name="connsiteX277" fmla="*/ 3595441 w 4321171"/>
              <a:gd name="connsiteY277" fmla="*/ 712198 h 968452"/>
              <a:gd name="connsiteX278" fmla="*/ 3610496 w 4321171"/>
              <a:gd name="connsiteY278" fmla="*/ 719920 h 968452"/>
              <a:gd name="connsiteX279" fmla="*/ 3592866 w 4321171"/>
              <a:gd name="connsiteY279" fmla="*/ 733805 h 968452"/>
              <a:gd name="connsiteX280" fmla="*/ 3586918 w 4321171"/>
              <a:gd name="connsiteY280" fmla="*/ 728171 h 968452"/>
              <a:gd name="connsiteX281" fmla="*/ 3595441 w 4321171"/>
              <a:gd name="connsiteY281" fmla="*/ 712198 h 968452"/>
              <a:gd name="connsiteX282" fmla="*/ 723012 w 4321171"/>
              <a:gd name="connsiteY282" fmla="*/ 712198 h 968452"/>
              <a:gd name="connsiteX283" fmla="*/ 737375 w 4321171"/>
              <a:gd name="connsiteY283" fmla="*/ 719920 h 968452"/>
              <a:gd name="connsiteX284" fmla="*/ 720352 w 4321171"/>
              <a:gd name="connsiteY284" fmla="*/ 733805 h 968452"/>
              <a:gd name="connsiteX285" fmla="*/ 714881 w 4321171"/>
              <a:gd name="connsiteY285" fmla="*/ 728171 h 968452"/>
              <a:gd name="connsiteX286" fmla="*/ 723012 w 4321171"/>
              <a:gd name="connsiteY286" fmla="*/ 712198 h 968452"/>
              <a:gd name="connsiteX287" fmla="*/ 604951 w 4321171"/>
              <a:gd name="connsiteY287" fmla="*/ 711840 h 968452"/>
              <a:gd name="connsiteX288" fmla="*/ 593724 w 4321171"/>
              <a:gd name="connsiteY288" fmla="*/ 724908 h 968452"/>
              <a:gd name="connsiteX289" fmla="*/ 604951 w 4321171"/>
              <a:gd name="connsiteY289" fmla="*/ 711840 h 968452"/>
              <a:gd name="connsiteX290" fmla="*/ 3477390 w 4321171"/>
              <a:gd name="connsiteY290" fmla="*/ 709971 h 968452"/>
              <a:gd name="connsiteX291" fmla="*/ 3490714 w 4321171"/>
              <a:gd name="connsiteY291" fmla="*/ 725335 h 968452"/>
              <a:gd name="connsiteX292" fmla="*/ 3463920 w 4321171"/>
              <a:gd name="connsiteY292" fmla="*/ 725335 h 968452"/>
              <a:gd name="connsiteX293" fmla="*/ 3477390 w 4321171"/>
              <a:gd name="connsiteY293" fmla="*/ 709971 h 968452"/>
              <a:gd name="connsiteX294" fmla="*/ 844548 w 4321171"/>
              <a:gd name="connsiteY294" fmla="*/ 709971 h 968452"/>
              <a:gd name="connsiteX295" fmla="*/ 858836 w 4321171"/>
              <a:gd name="connsiteY295" fmla="*/ 725335 h 968452"/>
              <a:gd name="connsiteX296" fmla="*/ 830261 w 4321171"/>
              <a:gd name="connsiteY296" fmla="*/ 725335 h 968452"/>
              <a:gd name="connsiteX297" fmla="*/ 844548 w 4321171"/>
              <a:gd name="connsiteY297" fmla="*/ 709971 h 968452"/>
              <a:gd name="connsiteX298" fmla="*/ 3361229 w 4321171"/>
              <a:gd name="connsiteY298" fmla="*/ 707613 h 968452"/>
              <a:gd name="connsiteX299" fmla="*/ 3373740 w 4321171"/>
              <a:gd name="connsiteY299" fmla="*/ 714084 h 968452"/>
              <a:gd name="connsiteX300" fmla="*/ 3351003 w 4321171"/>
              <a:gd name="connsiteY300" fmla="*/ 736716 h 968452"/>
              <a:gd name="connsiteX301" fmla="*/ 3361229 w 4321171"/>
              <a:gd name="connsiteY301" fmla="*/ 707613 h 968452"/>
              <a:gd name="connsiteX302" fmla="*/ 967283 w 4321171"/>
              <a:gd name="connsiteY302" fmla="*/ 707613 h 968452"/>
              <a:gd name="connsiteX303" fmla="*/ 979795 w 4321171"/>
              <a:gd name="connsiteY303" fmla="*/ 714084 h 968452"/>
              <a:gd name="connsiteX304" fmla="*/ 957057 w 4321171"/>
              <a:gd name="connsiteY304" fmla="*/ 736716 h 968452"/>
              <a:gd name="connsiteX305" fmla="*/ 967283 w 4321171"/>
              <a:gd name="connsiteY305" fmla="*/ 707613 h 968452"/>
              <a:gd name="connsiteX306" fmla="*/ 1092518 w 4321171"/>
              <a:gd name="connsiteY306" fmla="*/ 706759 h 968452"/>
              <a:gd name="connsiteX307" fmla="*/ 1100950 w 4321171"/>
              <a:gd name="connsiteY307" fmla="*/ 716727 h 968452"/>
              <a:gd name="connsiteX308" fmla="*/ 1075907 w 4321171"/>
              <a:gd name="connsiteY308" fmla="*/ 708204 h 968452"/>
              <a:gd name="connsiteX309" fmla="*/ 1092518 w 4321171"/>
              <a:gd name="connsiteY309" fmla="*/ 706759 h 968452"/>
              <a:gd name="connsiteX310" fmla="*/ 3247622 w 4321171"/>
              <a:gd name="connsiteY310" fmla="*/ 706437 h 968452"/>
              <a:gd name="connsiteX311" fmla="*/ 3257969 w 4321171"/>
              <a:gd name="connsiteY311" fmla="*/ 719712 h 968452"/>
              <a:gd name="connsiteX312" fmla="*/ 3235283 w 4321171"/>
              <a:gd name="connsiteY312" fmla="*/ 708363 h 968452"/>
              <a:gd name="connsiteX313" fmla="*/ 3247622 w 4321171"/>
              <a:gd name="connsiteY313" fmla="*/ 706437 h 968452"/>
              <a:gd name="connsiteX314" fmla="*/ 3130492 w 4321171"/>
              <a:gd name="connsiteY314" fmla="*/ 706169 h 968452"/>
              <a:gd name="connsiteX315" fmla="*/ 3139086 w 4321171"/>
              <a:gd name="connsiteY315" fmla="*/ 720255 h 968452"/>
              <a:gd name="connsiteX316" fmla="*/ 3113431 w 4321171"/>
              <a:gd name="connsiteY316" fmla="*/ 706320 h 968452"/>
              <a:gd name="connsiteX317" fmla="*/ 3130492 w 4321171"/>
              <a:gd name="connsiteY317" fmla="*/ 706169 h 968452"/>
              <a:gd name="connsiteX318" fmla="*/ 1214307 w 4321171"/>
              <a:gd name="connsiteY318" fmla="*/ 706169 h 968452"/>
              <a:gd name="connsiteX319" fmla="*/ 1222978 w 4321171"/>
              <a:gd name="connsiteY319" fmla="*/ 720255 h 968452"/>
              <a:gd name="connsiteX320" fmla="*/ 1197322 w 4321171"/>
              <a:gd name="connsiteY320" fmla="*/ 706320 h 968452"/>
              <a:gd name="connsiteX321" fmla="*/ 1214307 w 4321171"/>
              <a:gd name="connsiteY321" fmla="*/ 706169 h 968452"/>
              <a:gd name="connsiteX322" fmla="*/ 3006742 w 4321171"/>
              <a:gd name="connsiteY322" fmla="*/ 702322 h 968452"/>
              <a:gd name="connsiteX323" fmla="*/ 3020289 w 4321171"/>
              <a:gd name="connsiteY323" fmla="*/ 710512 h 968452"/>
              <a:gd name="connsiteX324" fmla="*/ 2989383 w 4321171"/>
              <a:gd name="connsiteY324" fmla="*/ 704949 h 968452"/>
              <a:gd name="connsiteX325" fmla="*/ 3006742 w 4321171"/>
              <a:gd name="connsiteY325" fmla="*/ 702322 h 968452"/>
              <a:gd name="connsiteX326" fmla="*/ 1330448 w 4321171"/>
              <a:gd name="connsiteY326" fmla="*/ 702322 h 968452"/>
              <a:gd name="connsiteX327" fmla="*/ 1344096 w 4321171"/>
              <a:gd name="connsiteY327" fmla="*/ 710512 h 968452"/>
              <a:gd name="connsiteX328" fmla="*/ 1312987 w 4321171"/>
              <a:gd name="connsiteY328" fmla="*/ 704949 h 968452"/>
              <a:gd name="connsiteX329" fmla="*/ 1330448 w 4321171"/>
              <a:gd name="connsiteY329" fmla="*/ 702322 h 968452"/>
              <a:gd name="connsiteX330" fmla="*/ 2887493 w 4321171"/>
              <a:gd name="connsiteY330" fmla="*/ 699523 h 968452"/>
              <a:gd name="connsiteX331" fmla="*/ 2856155 w 4321171"/>
              <a:gd name="connsiteY331" fmla="*/ 730618 h 968452"/>
              <a:gd name="connsiteX332" fmla="*/ 2870381 w 4321171"/>
              <a:gd name="connsiteY332" fmla="*/ 702387 h 968452"/>
              <a:gd name="connsiteX333" fmla="*/ 2887493 w 4321171"/>
              <a:gd name="connsiteY333" fmla="*/ 699523 h 968452"/>
              <a:gd name="connsiteX334" fmla="*/ 1450805 w 4321171"/>
              <a:gd name="connsiteY334" fmla="*/ 699523 h 968452"/>
              <a:gd name="connsiteX335" fmla="*/ 1419467 w 4321171"/>
              <a:gd name="connsiteY335" fmla="*/ 730618 h 968452"/>
              <a:gd name="connsiteX336" fmla="*/ 1433693 w 4321171"/>
              <a:gd name="connsiteY336" fmla="*/ 702387 h 968452"/>
              <a:gd name="connsiteX337" fmla="*/ 1450805 w 4321171"/>
              <a:gd name="connsiteY337" fmla="*/ 699523 h 968452"/>
              <a:gd name="connsiteX338" fmla="*/ 2757572 w 4321171"/>
              <a:gd name="connsiteY338" fmla="*/ 699425 h 968452"/>
              <a:gd name="connsiteX339" fmla="*/ 2777091 w 4321171"/>
              <a:gd name="connsiteY339" fmla="*/ 742064 h 968452"/>
              <a:gd name="connsiteX340" fmla="*/ 2757572 w 4321171"/>
              <a:gd name="connsiteY340" fmla="*/ 699425 h 968452"/>
              <a:gd name="connsiteX341" fmla="*/ 1561423 w 4321171"/>
              <a:gd name="connsiteY341" fmla="*/ 699425 h 968452"/>
              <a:gd name="connsiteX342" fmla="*/ 1581351 w 4321171"/>
              <a:gd name="connsiteY342" fmla="*/ 742064 h 968452"/>
              <a:gd name="connsiteX343" fmla="*/ 1561423 w 4321171"/>
              <a:gd name="connsiteY343" fmla="*/ 699425 h 968452"/>
              <a:gd name="connsiteX344" fmla="*/ 2517719 w 4321171"/>
              <a:gd name="connsiteY344" fmla="*/ 697345 h 968452"/>
              <a:gd name="connsiteX345" fmla="*/ 2543119 w 4321171"/>
              <a:gd name="connsiteY345" fmla="*/ 705827 h 968452"/>
              <a:gd name="connsiteX346" fmla="*/ 2492114 w 4321171"/>
              <a:gd name="connsiteY346" fmla="*/ 719763 h 968452"/>
              <a:gd name="connsiteX347" fmla="*/ 2517719 w 4321171"/>
              <a:gd name="connsiteY347" fmla="*/ 697345 h 968452"/>
              <a:gd name="connsiteX348" fmla="*/ 1801177 w 4321171"/>
              <a:gd name="connsiteY348" fmla="*/ 697345 h 968452"/>
              <a:gd name="connsiteX349" fmla="*/ 1826089 w 4321171"/>
              <a:gd name="connsiteY349" fmla="*/ 705827 h 968452"/>
              <a:gd name="connsiteX350" fmla="*/ 1776065 w 4321171"/>
              <a:gd name="connsiteY350" fmla="*/ 719763 h 968452"/>
              <a:gd name="connsiteX351" fmla="*/ 1801177 w 4321171"/>
              <a:gd name="connsiteY351" fmla="*/ 697345 h 968452"/>
              <a:gd name="connsiteX352" fmla="*/ 2646357 w 4321171"/>
              <a:gd name="connsiteY352" fmla="*/ 696455 h 968452"/>
              <a:gd name="connsiteX353" fmla="*/ 2664904 w 4321171"/>
              <a:gd name="connsiteY353" fmla="*/ 719051 h 968452"/>
              <a:gd name="connsiteX354" fmla="*/ 2631274 w 4321171"/>
              <a:gd name="connsiteY354" fmla="*/ 699171 h 968452"/>
              <a:gd name="connsiteX355" fmla="*/ 2646357 w 4321171"/>
              <a:gd name="connsiteY355" fmla="*/ 696455 h 968452"/>
              <a:gd name="connsiteX356" fmla="*/ 1685345 w 4321171"/>
              <a:gd name="connsiteY356" fmla="*/ 696160 h 968452"/>
              <a:gd name="connsiteX357" fmla="*/ 1708072 w 4321171"/>
              <a:gd name="connsiteY357" fmla="*/ 710383 h 968452"/>
              <a:gd name="connsiteX358" fmla="*/ 1671249 w 4321171"/>
              <a:gd name="connsiteY358" fmla="*/ 699145 h 968452"/>
              <a:gd name="connsiteX359" fmla="*/ 1685345 w 4321171"/>
              <a:gd name="connsiteY359" fmla="*/ 696160 h 968452"/>
              <a:gd name="connsiteX360" fmla="*/ 2293900 w 4321171"/>
              <a:gd name="connsiteY360" fmla="*/ 695956 h 968452"/>
              <a:gd name="connsiteX361" fmla="*/ 2308997 w 4321171"/>
              <a:gd name="connsiteY361" fmla="*/ 711225 h 968452"/>
              <a:gd name="connsiteX362" fmla="*/ 2252294 w 4321171"/>
              <a:gd name="connsiteY362" fmla="*/ 716897 h 968452"/>
              <a:gd name="connsiteX363" fmla="*/ 2269285 w 4321171"/>
              <a:gd name="connsiteY363" fmla="*/ 697248 h 968452"/>
              <a:gd name="connsiteX364" fmla="*/ 2293900 w 4321171"/>
              <a:gd name="connsiteY364" fmla="*/ 695956 h 968452"/>
              <a:gd name="connsiteX365" fmla="*/ 2175370 w 4321171"/>
              <a:gd name="connsiteY365" fmla="*/ 695956 h 968452"/>
              <a:gd name="connsiteX366" fmla="*/ 2190045 w 4321171"/>
              <a:gd name="connsiteY366" fmla="*/ 711225 h 968452"/>
              <a:gd name="connsiteX367" fmla="*/ 2134645 w 4321171"/>
              <a:gd name="connsiteY367" fmla="*/ 716897 h 968452"/>
              <a:gd name="connsiteX368" fmla="*/ 2151245 w 4321171"/>
              <a:gd name="connsiteY368" fmla="*/ 697248 h 968452"/>
              <a:gd name="connsiteX369" fmla="*/ 2175370 w 4321171"/>
              <a:gd name="connsiteY369" fmla="*/ 695956 h 968452"/>
              <a:gd name="connsiteX370" fmla="*/ 2054060 w 4321171"/>
              <a:gd name="connsiteY370" fmla="*/ 695956 h 968452"/>
              <a:gd name="connsiteX371" fmla="*/ 2069081 w 4321171"/>
              <a:gd name="connsiteY371" fmla="*/ 711225 h 968452"/>
              <a:gd name="connsiteX372" fmla="*/ 2012377 w 4321171"/>
              <a:gd name="connsiteY372" fmla="*/ 716897 h 968452"/>
              <a:gd name="connsiteX373" fmla="*/ 2029368 w 4321171"/>
              <a:gd name="connsiteY373" fmla="*/ 697248 h 968452"/>
              <a:gd name="connsiteX374" fmla="*/ 2054060 w 4321171"/>
              <a:gd name="connsiteY374" fmla="*/ 695956 h 968452"/>
              <a:gd name="connsiteX375" fmla="*/ 2409697 w 4321171"/>
              <a:gd name="connsiteY375" fmla="*/ 694716 h 968452"/>
              <a:gd name="connsiteX376" fmla="*/ 2430168 w 4321171"/>
              <a:gd name="connsiteY376" fmla="*/ 716860 h 968452"/>
              <a:gd name="connsiteX377" fmla="*/ 2393521 w 4321171"/>
              <a:gd name="connsiteY377" fmla="*/ 696971 h 968452"/>
              <a:gd name="connsiteX378" fmla="*/ 2409697 w 4321171"/>
              <a:gd name="connsiteY378" fmla="*/ 694716 h 968452"/>
              <a:gd name="connsiteX379" fmla="*/ 1930213 w 4321171"/>
              <a:gd name="connsiteY379" fmla="*/ 694716 h 968452"/>
              <a:gd name="connsiteX380" fmla="*/ 1950763 w 4321171"/>
              <a:gd name="connsiteY380" fmla="*/ 716860 h 968452"/>
              <a:gd name="connsiteX381" fmla="*/ 1914179 w 4321171"/>
              <a:gd name="connsiteY381" fmla="*/ 696971 h 968452"/>
              <a:gd name="connsiteX382" fmla="*/ 1930213 w 4321171"/>
              <a:gd name="connsiteY382" fmla="*/ 694716 h 968452"/>
              <a:gd name="connsiteX383" fmla="*/ 4193622 w 4321171"/>
              <a:gd name="connsiteY383" fmla="*/ 598488 h 968452"/>
              <a:gd name="connsiteX384" fmla="*/ 4199279 w 4321171"/>
              <a:gd name="connsiteY384" fmla="*/ 598488 h 968452"/>
              <a:gd name="connsiteX385" fmla="*/ 4202108 w 4321171"/>
              <a:gd name="connsiteY385" fmla="*/ 601266 h 968452"/>
              <a:gd name="connsiteX386" fmla="*/ 4202108 w 4321171"/>
              <a:gd name="connsiteY386" fmla="*/ 606823 h 968452"/>
              <a:gd name="connsiteX387" fmla="*/ 4199279 w 4321171"/>
              <a:gd name="connsiteY387" fmla="*/ 609601 h 968452"/>
              <a:gd name="connsiteX388" fmla="*/ 4193622 w 4321171"/>
              <a:gd name="connsiteY388" fmla="*/ 609601 h 968452"/>
              <a:gd name="connsiteX389" fmla="*/ 4190995 w 4321171"/>
              <a:gd name="connsiteY389" fmla="*/ 606823 h 968452"/>
              <a:gd name="connsiteX390" fmla="*/ 4190995 w 4321171"/>
              <a:gd name="connsiteY390" fmla="*/ 601266 h 968452"/>
              <a:gd name="connsiteX391" fmla="*/ 4193622 w 4321171"/>
              <a:gd name="connsiteY391" fmla="*/ 598488 h 968452"/>
              <a:gd name="connsiteX392" fmla="*/ 125067 w 4321171"/>
              <a:gd name="connsiteY392" fmla="*/ 598488 h 968452"/>
              <a:gd name="connsiteX393" fmla="*/ 130724 w 4321171"/>
              <a:gd name="connsiteY393" fmla="*/ 598488 h 968452"/>
              <a:gd name="connsiteX394" fmla="*/ 133351 w 4321171"/>
              <a:gd name="connsiteY394" fmla="*/ 601266 h 968452"/>
              <a:gd name="connsiteX395" fmla="*/ 133351 w 4321171"/>
              <a:gd name="connsiteY395" fmla="*/ 606823 h 968452"/>
              <a:gd name="connsiteX396" fmla="*/ 130724 w 4321171"/>
              <a:gd name="connsiteY396" fmla="*/ 609601 h 968452"/>
              <a:gd name="connsiteX397" fmla="*/ 125067 w 4321171"/>
              <a:gd name="connsiteY397" fmla="*/ 609601 h 968452"/>
              <a:gd name="connsiteX398" fmla="*/ 122238 w 4321171"/>
              <a:gd name="connsiteY398" fmla="*/ 606823 h 968452"/>
              <a:gd name="connsiteX399" fmla="*/ 122238 w 4321171"/>
              <a:gd name="connsiteY399" fmla="*/ 601266 h 968452"/>
              <a:gd name="connsiteX400" fmla="*/ 125067 w 4321171"/>
              <a:gd name="connsiteY400" fmla="*/ 598488 h 968452"/>
              <a:gd name="connsiteX401" fmla="*/ 2778 w 4321171"/>
              <a:gd name="connsiteY401" fmla="*/ 598488 h 968452"/>
              <a:gd name="connsiteX402" fmla="*/ 8335 w 4321171"/>
              <a:gd name="connsiteY402" fmla="*/ 598488 h 968452"/>
              <a:gd name="connsiteX403" fmla="*/ 11113 w 4321171"/>
              <a:gd name="connsiteY403" fmla="*/ 601266 h 968452"/>
              <a:gd name="connsiteX404" fmla="*/ 11113 w 4321171"/>
              <a:gd name="connsiteY404" fmla="*/ 606823 h 968452"/>
              <a:gd name="connsiteX405" fmla="*/ 8335 w 4321171"/>
              <a:gd name="connsiteY405" fmla="*/ 609601 h 968452"/>
              <a:gd name="connsiteX406" fmla="*/ 2778 w 4321171"/>
              <a:gd name="connsiteY406" fmla="*/ 609601 h 968452"/>
              <a:gd name="connsiteX407" fmla="*/ 0 w 4321171"/>
              <a:gd name="connsiteY407" fmla="*/ 606823 h 968452"/>
              <a:gd name="connsiteX408" fmla="*/ 0 w 4321171"/>
              <a:gd name="connsiteY408" fmla="*/ 601266 h 968452"/>
              <a:gd name="connsiteX409" fmla="*/ 2778 w 4321171"/>
              <a:gd name="connsiteY409" fmla="*/ 598488 h 968452"/>
              <a:gd name="connsiteX410" fmla="*/ 3961840 w 4321171"/>
              <a:gd name="connsiteY410" fmla="*/ 596398 h 968452"/>
              <a:gd name="connsiteX411" fmla="*/ 3949258 w 4321171"/>
              <a:gd name="connsiteY411" fmla="*/ 609478 h 968452"/>
              <a:gd name="connsiteX412" fmla="*/ 3951940 w 4321171"/>
              <a:gd name="connsiteY412" fmla="*/ 598419 h 968452"/>
              <a:gd name="connsiteX413" fmla="*/ 3961840 w 4321171"/>
              <a:gd name="connsiteY413" fmla="*/ 596398 h 968452"/>
              <a:gd name="connsiteX414" fmla="*/ 368816 w 4321171"/>
              <a:gd name="connsiteY414" fmla="*/ 596398 h 968452"/>
              <a:gd name="connsiteX415" fmla="*/ 355451 w 4321171"/>
              <a:gd name="connsiteY415" fmla="*/ 609478 h 968452"/>
              <a:gd name="connsiteX416" fmla="*/ 358325 w 4321171"/>
              <a:gd name="connsiteY416" fmla="*/ 598419 h 968452"/>
              <a:gd name="connsiteX417" fmla="*/ 368816 w 4321171"/>
              <a:gd name="connsiteY417" fmla="*/ 596398 h 968452"/>
              <a:gd name="connsiteX418" fmla="*/ 4078283 w 4321171"/>
              <a:gd name="connsiteY418" fmla="*/ 595702 h 968452"/>
              <a:gd name="connsiteX419" fmla="*/ 4087166 w 4321171"/>
              <a:gd name="connsiteY419" fmla="*/ 606395 h 968452"/>
              <a:gd name="connsiteX420" fmla="*/ 4075394 w 4321171"/>
              <a:gd name="connsiteY420" fmla="*/ 612266 h 968452"/>
              <a:gd name="connsiteX421" fmla="*/ 4069400 w 4321171"/>
              <a:gd name="connsiteY421" fmla="*/ 606395 h 968452"/>
              <a:gd name="connsiteX422" fmla="*/ 4078283 w 4321171"/>
              <a:gd name="connsiteY422" fmla="*/ 595702 h 968452"/>
              <a:gd name="connsiteX423" fmla="*/ 246063 w 4321171"/>
              <a:gd name="connsiteY423" fmla="*/ 595702 h 968452"/>
              <a:gd name="connsiteX424" fmla="*/ 254946 w 4321171"/>
              <a:gd name="connsiteY424" fmla="*/ 606395 h 968452"/>
              <a:gd name="connsiteX425" fmla="*/ 243174 w 4321171"/>
              <a:gd name="connsiteY425" fmla="*/ 612266 h 968452"/>
              <a:gd name="connsiteX426" fmla="*/ 237180 w 4321171"/>
              <a:gd name="connsiteY426" fmla="*/ 606395 h 968452"/>
              <a:gd name="connsiteX427" fmla="*/ 246063 w 4321171"/>
              <a:gd name="connsiteY427" fmla="*/ 595702 h 968452"/>
              <a:gd name="connsiteX428" fmla="*/ 3836096 w 4321171"/>
              <a:gd name="connsiteY428" fmla="*/ 593160 h 968452"/>
              <a:gd name="connsiteX429" fmla="*/ 3850460 w 4321171"/>
              <a:gd name="connsiteY429" fmla="*/ 600857 h 968452"/>
              <a:gd name="connsiteX430" fmla="*/ 3833436 w 4321171"/>
              <a:gd name="connsiteY430" fmla="*/ 614742 h 968452"/>
              <a:gd name="connsiteX431" fmla="*/ 3827964 w 4321171"/>
              <a:gd name="connsiteY431" fmla="*/ 609309 h 968452"/>
              <a:gd name="connsiteX432" fmla="*/ 3836096 w 4321171"/>
              <a:gd name="connsiteY432" fmla="*/ 593160 h 968452"/>
              <a:gd name="connsiteX433" fmla="*/ 483207 w 4321171"/>
              <a:gd name="connsiteY433" fmla="*/ 593160 h 968452"/>
              <a:gd name="connsiteX434" fmla="*/ 497469 w 4321171"/>
              <a:gd name="connsiteY434" fmla="*/ 600857 h 968452"/>
              <a:gd name="connsiteX435" fmla="*/ 480767 w 4321171"/>
              <a:gd name="connsiteY435" fmla="*/ 614742 h 968452"/>
              <a:gd name="connsiteX436" fmla="*/ 475133 w 4321171"/>
              <a:gd name="connsiteY436" fmla="*/ 609309 h 968452"/>
              <a:gd name="connsiteX437" fmla="*/ 483207 w 4321171"/>
              <a:gd name="connsiteY437" fmla="*/ 593160 h 968452"/>
              <a:gd name="connsiteX438" fmla="*/ 3715785 w 4321171"/>
              <a:gd name="connsiteY438" fmla="*/ 590885 h 968452"/>
              <a:gd name="connsiteX439" fmla="*/ 3731786 w 4321171"/>
              <a:gd name="connsiteY439" fmla="*/ 601204 h 968452"/>
              <a:gd name="connsiteX440" fmla="*/ 3703854 w 4321171"/>
              <a:gd name="connsiteY440" fmla="*/ 606884 h 968452"/>
              <a:gd name="connsiteX441" fmla="*/ 3715785 w 4321171"/>
              <a:gd name="connsiteY441" fmla="*/ 590885 h 968452"/>
              <a:gd name="connsiteX442" fmla="*/ 602704 w 4321171"/>
              <a:gd name="connsiteY442" fmla="*/ 590885 h 968452"/>
              <a:gd name="connsiteX443" fmla="*/ 618705 w 4321171"/>
              <a:gd name="connsiteY443" fmla="*/ 601204 h 968452"/>
              <a:gd name="connsiteX444" fmla="*/ 590774 w 4321171"/>
              <a:gd name="connsiteY444" fmla="*/ 606884 h 968452"/>
              <a:gd name="connsiteX445" fmla="*/ 602704 w 4321171"/>
              <a:gd name="connsiteY445" fmla="*/ 590885 h 968452"/>
              <a:gd name="connsiteX446" fmla="*/ 3596766 w 4321171"/>
              <a:gd name="connsiteY446" fmla="*/ 590078 h 968452"/>
              <a:gd name="connsiteX447" fmla="*/ 3612919 w 4321171"/>
              <a:gd name="connsiteY447" fmla="*/ 615258 h 968452"/>
              <a:gd name="connsiteX448" fmla="*/ 3587116 w 4321171"/>
              <a:gd name="connsiteY448" fmla="*/ 618086 h 968452"/>
              <a:gd name="connsiteX449" fmla="*/ 3596766 w 4321171"/>
              <a:gd name="connsiteY449" fmla="*/ 590078 h 968452"/>
              <a:gd name="connsiteX450" fmla="*/ 724163 w 4321171"/>
              <a:gd name="connsiteY450" fmla="*/ 590078 h 968452"/>
              <a:gd name="connsiteX451" fmla="*/ 739781 w 4321171"/>
              <a:gd name="connsiteY451" fmla="*/ 615258 h 968452"/>
              <a:gd name="connsiteX452" fmla="*/ 714871 w 4321171"/>
              <a:gd name="connsiteY452" fmla="*/ 618086 h 968452"/>
              <a:gd name="connsiteX453" fmla="*/ 724163 w 4321171"/>
              <a:gd name="connsiteY453" fmla="*/ 590078 h 968452"/>
              <a:gd name="connsiteX454" fmla="*/ 3474467 w 4321171"/>
              <a:gd name="connsiteY454" fmla="*/ 586503 h 968452"/>
              <a:gd name="connsiteX455" fmla="*/ 3494389 w 4321171"/>
              <a:gd name="connsiteY455" fmla="*/ 592367 h 968452"/>
              <a:gd name="connsiteX456" fmla="*/ 3457421 w 4321171"/>
              <a:gd name="connsiteY456" fmla="*/ 606817 h 968452"/>
              <a:gd name="connsiteX457" fmla="*/ 3474467 w 4321171"/>
              <a:gd name="connsiteY457" fmla="*/ 586503 h 968452"/>
              <a:gd name="connsiteX458" fmla="*/ 840948 w 4321171"/>
              <a:gd name="connsiteY458" fmla="*/ 586503 h 968452"/>
              <a:gd name="connsiteX459" fmla="*/ 860801 w 4321171"/>
              <a:gd name="connsiteY459" fmla="*/ 592367 h 968452"/>
              <a:gd name="connsiteX460" fmla="*/ 823962 w 4321171"/>
              <a:gd name="connsiteY460" fmla="*/ 606817 h 968452"/>
              <a:gd name="connsiteX461" fmla="*/ 840948 w 4321171"/>
              <a:gd name="connsiteY461" fmla="*/ 586503 h 968452"/>
              <a:gd name="connsiteX462" fmla="*/ 3365517 w 4321171"/>
              <a:gd name="connsiteY462" fmla="*/ 584749 h 968452"/>
              <a:gd name="connsiteX463" fmla="*/ 3379064 w 4321171"/>
              <a:gd name="connsiteY463" fmla="*/ 592929 h 968452"/>
              <a:gd name="connsiteX464" fmla="*/ 3348158 w 4321171"/>
              <a:gd name="connsiteY464" fmla="*/ 587291 h 968452"/>
              <a:gd name="connsiteX465" fmla="*/ 3365517 w 4321171"/>
              <a:gd name="connsiteY465" fmla="*/ 584749 h 968452"/>
              <a:gd name="connsiteX466" fmla="*/ 962471 w 4321171"/>
              <a:gd name="connsiteY466" fmla="*/ 584307 h 968452"/>
              <a:gd name="connsiteX467" fmla="*/ 987843 w 4321171"/>
              <a:gd name="connsiteY467" fmla="*/ 601330 h 968452"/>
              <a:gd name="connsiteX468" fmla="*/ 962471 w 4321171"/>
              <a:gd name="connsiteY468" fmla="*/ 584307 h 968452"/>
              <a:gd name="connsiteX469" fmla="*/ 3238920 w 4321171"/>
              <a:gd name="connsiteY469" fmla="*/ 581074 h 968452"/>
              <a:gd name="connsiteX470" fmla="*/ 3252017 w 4321171"/>
              <a:gd name="connsiteY470" fmla="*/ 581330 h 968452"/>
              <a:gd name="connsiteX471" fmla="*/ 3217914 w 4321171"/>
              <a:gd name="connsiteY471" fmla="*/ 615309 h 968452"/>
              <a:gd name="connsiteX472" fmla="*/ 3229213 w 4321171"/>
              <a:gd name="connsiteY472" fmla="*/ 584195 h 968452"/>
              <a:gd name="connsiteX473" fmla="*/ 3238920 w 4321171"/>
              <a:gd name="connsiteY473" fmla="*/ 581074 h 968452"/>
              <a:gd name="connsiteX474" fmla="*/ 1085444 w 4321171"/>
              <a:gd name="connsiteY474" fmla="*/ 580141 h 968452"/>
              <a:gd name="connsiteX475" fmla="*/ 1103578 w 4321171"/>
              <a:gd name="connsiteY475" fmla="*/ 586775 h 968452"/>
              <a:gd name="connsiteX476" fmla="*/ 1100715 w 4321171"/>
              <a:gd name="connsiteY476" fmla="*/ 624089 h 968452"/>
              <a:gd name="connsiteX477" fmla="*/ 1063906 w 4321171"/>
              <a:gd name="connsiteY477" fmla="*/ 621187 h 968452"/>
              <a:gd name="connsiteX478" fmla="*/ 1085444 w 4321171"/>
              <a:gd name="connsiteY478" fmla="*/ 580141 h 968452"/>
              <a:gd name="connsiteX479" fmla="*/ 3123327 w 4321171"/>
              <a:gd name="connsiteY479" fmla="*/ 578706 h 968452"/>
              <a:gd name="connsiteX480" fmla="*/ 3141911 w 4321171"/>
              <a:gd name="connsiteY480" fmla="*/ 587632 h 968452"/>
              <a:gd name="connsiteX481" fmla="*/ 3139041 w 4321171"/>
              <a:gd name="connsiteY481" fmla="*/ 624420 h 968452"/>
              <a:gd name="connsiteX482" fmla="*/ 3096403 w 4321171"/>
              <a:gd name="connsiteY482" fmla="*/ 621559 h 968452"/>
              <a:gd name="connsiteX483" fmla="*/ 3123327 w 4321171"/>
              <a:gd name="connsiteY483" fmla="*/ 578706 h 968452"/>
              <a:gd name="connsiteX484" fmla="*/ 1207221 w 4321171"/>
              <a:gd name="connsiteY484" fmla="*/ 578706 h 968452"/>
              <a:gd name="connsiteX485" fmla="*/ 1225805 w 4321171"/>
              <a:gd name="connsiteY485" fmla="*/ 587632 h 968452"/>
              <a:gd name="connsiteX486" fmla="*/ 1222935 w 4321171"/>
              <a:gd name="connsiteY486" fmla="*/ 624420 h 968452"/>
              <a:gd name="connsiteX487" fmla="*/ 1180295 w 4321171"/>
              <a:gd name="connsiteY487" fmla="*/ 621559 h 968452"/>
              <a:gd name="connsiteX488" fmla="*/ 1207221 w 4321171"/>
              <a:gd name="connsiteY488" fmla="*/ 578706 h 968452"/>
              <a:gd name="connsiteX489" fmla="*/ 3013697 w 4321171"/>
              <a:gd name="connsiteY489" fmla="*/ 577092 h 968452"/>
              <a:gd name="connsiteX490" fmla="*/ 3028410 w 4321171"/>
              <a:gd name="connsiteY490" fmla="*/ 592735 h 968452"/>
              <a:gd name="connsiteX491" fmla="*/ 2972864 w 4321171"/>
              <a:gd name="connsiteY491" fmla="*/ 598302 h 968452"/>
              <a:gd name="connsiteX492" fmla="*/ 2989508 w 4321171"/>
              <a:gd name="connsiteY492" fmla="*/ 578303 h 968452"/>
              <a:gd name="connsiteX493" fmla="*/ 3013697 w 4321171"/>
              <a:gd name="connsiteY493" fmla="*/ 577092 h 968452"/>
              <a:gd name="connsiteX494" fmla="*/ 1337103 w 4321171"/>
              <a:gd name="connsiteY494" fmla="*/ 577092 h 968452"/>
              <a:gd name="connsiteX495" fmla="*/ 1351816 w 4321171"/>
              <a:gd name="connsiteY495" fmla="*/ 592735 h 968452"/>
              <a:gd name="connsiteX496" fmla="*/ 1296271 w 4321171"/>
              <a:gd name="connsiteY496" fmla="*/ 598302 h 968452"/>
              <a:gd name="connsiteX497" fmla="*/ 1312914 w 4321171"/>
              <a:gd name="connsiteY497" fmla="*/ 578303 h 968452"/>
              <a:gd name="connsiteX498" fmla="*/ 1337103 w 4321171"/>
              <a:gd name="connsiteY498" fmla="*/ 577092 h 968452"/>
              <a:gd name="connsiteX499" fmla="*/ 2885766 w 4321171"/>
              <a:gd name="connsiteY499" fmla="*/ 572723 h 968452"/>
              <a:gd name="connsiteX500" fmla="*/ 2910758 w 4321171"/>
              <a:gd name="connsiteY500" fmla="*/ 617767 h 968452"/>
              <a:gd name="connsiteX501" fmla="*/ 2865304 w 4321171"/>
              <a:gd name="connsiteY501" fmla="*/ 575222 h 968452"/>
              <a:gd name="connsiteX502" fmla="*/ 2885766 w 4321171"/>
              <a:gd name="connsiteY502" fmla="*/ 572723 h 968452"/>
              <a:gd name="connsiteX503" fmla="*/ 1449254 w 4321171"/>
              <a:gd name="connsiteY503" fmla="*/ 572723 h 968452"/>
              <a:gd name="connsiteX504" fmla="*/ 1474275 w 4321171"/>
              <a:gd name="connsiteY504" fmla="*/ 617767 h 968452"/>
              <a:gd name="connsiteX505" fmla="*/ 1428821 w 4321171"/>
              <a:gd name="connsiteY505" fmla="*/ 575222 h 968452"/>
              <a:gd name="connsiteX506" fmla="*/ 1449254 w 4321171"/>
              <a:gd name="connsiteY506" fmla="*/ 572723 h 968452"/>
              <a:gd name="connsiteX507" fmla="*/ 2776769 w 4321171"/>
              <a:gd name="connsiteY507" fmla="*/ 572008 h 968452"/>
              <a:gd name="connsiteX508" fmla="*/ 2794467 w 4321171"/>
              <a:gd name="connsiteY508" fmla="*/ 590033 h 968452"/>
              <a:gd name="connsiteX509" fmla="*/ 2727314 w 4321171"/>
              <a:gd name="connsiteY509" fmla="*/ 590033 h 968452"/>
              <a:gd name="connsiteX510" fmla="*/ 2746934 w 4321171"/>
              <a:gd name="connsiteY510" fmla="*/ 573104 h 968452"/>
              <a:gd name="connsiteX511" fmla="*/ 2776769 w 4321171"/>
              <a:gd name="connsiteY511" fmla="*/ 572008 h 968452"/>
              <a:gd name="connsiteX512" fmla="*/ 1579794 w 4321171"/>
              <a:gd name="connsiteY512" fmla="*/ 572008 h 968452"/>
              <a:gd name="connsiteX513" fmla="*/ 1597492 w 4321171"/>
              <a:gd name="connsiteY513" fmla="*/ 590033 h 968452"/>
              <a:gd name="connsiteX514" fmla="*/ 1530339 w 4321171"/>
              <a:gd name="connsiteY514" fmla="*/ 590033 h 968452"/>
              <a:gd name="connsiteX515" fmla="*/ 1549959 w 4321171"/>
              <a:gd name="connsiteY515" fmla="*/ 573104 h 968452"/>
              <a:gd name="connsiteX516" fmla="*/ 1579794 w 4321171"/>
              <a:gd name="connsiteY516" fmla="*/ 572008 h 968452"/>
              <a:gd name="connsiteX517" fmla="*/ 2647086 w 4321171"/>
              <a:gd name="connsiteY517" fmla="*/ 567909 h 968452"/>
              <a:gd name="connsiteX518" fmla="*/ 2675287 w 4321171"/>
              <a:gd name="connsiteY518" fmla="*/ 617463 h 968452"/>
              <a:gd name="connsiteX519" fmla="*/ 2601918 w 4321171"/>
              <a:gd name="connsiteY519" fmla="*/ 594853 h 968452"/>
              <a:gd name="connsiteX520" fmla="*/ 2624540 w 4321171"/>
              <a:gd name="connsiteY520" fmla="*/ 569596 h 968452"/>
              <a:gd name="connsiteX521" fmla="*/ 2647086 w 4321171"/>
              <a:gd name="connsiteY521" fmla="*/ 567909 h 968452"/>
              <a:gd name="connsiteX522" fmla="*/ 1789893 w 4321171"/>
              <a:gd name="connsiteY522" fmla="*/ 566634 h 968452"/>
              <a:gd name="connsiteX523" fmla="*/ 1843004 w 4321171"/>
              <a:gd name="connsiteY523" fmla="*/ 589519 h 968452"/>
              <a:gd name="connsiteX524" fmla="*/ 1764650 w 4321171"/>
              <a:gd name="connsiteY524" fmla="*/ 589519 h 968452"/>
              <a:gd name="connsiteX525" fmla="*/ 1789893 w 4321171"/>
              <a:gd name="connsiteY525" fmla="*/ 566634 h 968452"/>
              <a:gd name="connsiteX526" fmla="*/ 1688697 w 4321171"/>
              <a:gd name="connsiteY526" fmla="*/ 565704 h 968452"/>
              <a:gd name="connsiteX527" fmla="*/ 1718767 w 4321171"/>
              <a:gd name="connsiteY527" fmla="*/ 589212 h 968452"/>
              <a:gd name="connsiteX528" fmla="*/ 1646145 w 4321171"/>
              <a:gd name="connsiteY528" fmla="*/ 589212 h 968452"/>
              <a:gd name="connsiteX529" fmla="*/ 1668537 w 4321171"/>
              <a:gd name="connsiteY529" fmla="*/ 569413 h 968452"/>
              <a:gd name="connsiteX530" fmla="*/ 1688697 w 4321171"/>
              <a:gd name="connsiteY530" fmla="*/ 565704 h 968452"/>
              <a:gd name="connsiteX531" fmla="*/ 2529829 w 4321171"/>
              <a:gd name="connsiteY531" fmla="*/ 564660 h 968452"/>
              <a:gd name="connsiteX532" fmla="*/ 2506470 w 4321171"/>
              <a:gd name="connsiteY532" fmla="*/ 642977 h 968452"/>
              <a:gd name="connsiteX533" fmla="*/ 2506470 w 4321171"/>
              <a:gd name="connsiteY533" fmla="*/ 567204 h 968452"/>
              <a:gd name="connsiteX534" fmla="*/ 2529829 w 4321171"/>
              <a:gd name="connsiteY534" fmla="*/ 564660 h 968452"/>
              <a:gd name="connsiteX535" fmla="*/ 2291150 w 4321171"/>
              <a:gd name="connsiteY535" fmla="*/ 563505 h 968452"/>
              <a:gd name="connsiteX536" fmla="*/ 2323610 w 4321171"/>
              <a:gd name="connsiteY536" fmla="*/ 618514 h 968452"/>
              <a:gd name="connsiteX537" fmla="*/ 2238633 w 4321171"/>
              <a:gd name="connsiteY537" fmla="*/ 590428 h 968452"/>
              <a:gd name="connsiteX538" fmla="*/ 2267027 w 4321171"/>
              <a:gd name="connsiteY538" fmla="*/ 564987 h 968452"/>
              <a:gd name="connsiteX539" fmla="*/ 2291150 w 4321171"/>
              <a:gd name="connsiteY539" fmla="*/ 563505 h 968452"/>
              <a:gd name="connsiteX540" fmla="*/ 2413961 w 4321171"/>
              <a:gd name="connsiteY540" fmla="*/ 562583 h 968452"/>
              <a:gd name="connsiteX541" fmla="*/ 2445202 w 4321171"/>
              <a:gd name="connsiteY541" fmla="*/ 595551 h 968452"/>
              <a:gd name="connsiteX542" fmla="*/ 2359471 w 4321171"/>
              <a:gd name="connsiteY542" fmla="*/ 598417 h 968452"/>
              <a:gd name="connsiteX543" fmla="*/ 2391002 w 4321171"/>
              <a:gd name="connsiteY543" fmla="*/ 564429 h 968452"/>
              <a:gd name="connsiteX544" fmla="*/ 2413961 w 4321171"/>
              <a:gd name="connsiteY544" fmla="*/ 562583 h 968452"/>
              <a:gd name="connsiteX545" fmla="*/ 1933607 w 4321171"/>
              <a:gd name="connsiteY545" fmla="*/ 562583 h 968452"/>
              <a:gd name="connsiteX546" fmla="*/ 1964332 w 4321171"/>
              <a:gd name="connsiteY546" fmla="*/ 595551 h 968452"/>
              <a:gd name="connsiteX547" fmla="*/ 1879939 w 4321171"/>
              <a:gd name="connsiteY547" fmla="*/ 598417 h 968452"/>
              <a:gd name="connsiteX548" fmla="*/ 1910978 w 4321171"/>
              <a:gd name="connsiteY548" fmla="*/ 564429 h 968452"/>
              <a:gd name="connsiteX549" fmla="*/ 1933607 w 4321171"/>
              <a:gd name="connsiteY549" fmla="*/ 562583 h 968452"/>
              <a:gd name="connsiteX550" fmla="*/ 2176998 w 4321171"/>
              <a:gd name="connsiteY550" fmla="*/ 561872 h 968452"/>
              <a:gd name="connsiteX551" fmla="*/ 2206974 w 4321171"/>
              <a:gd name="connsiteY551" fmla="*/ 601266 h 968452"/>
              <a:gd name="connsiteX552" fmla="*/ 2117720 w 4321171"/>
              <a:gd name="connsiteY552" fmla="*/ 604106 h 968452"/>
              <a:gd name="connsiteX553" fmla="*/ 2153986 w 4321171"/>
              <a:gd name="connsiteY553" fmla="*/ 561913 h 968452"/>
              <a:gd name="connsiteX554" fmla="*/ 2176998 w 4321171"/>
              <a:gd name="connsiteY554" fmla="*/ 561872 h 968452"/>
              <a:gd name="connsiteX555" fmla="*/ 2037939 w 4321171"/>
              <a:gd name="connsiteY555" fmla="*/ 561459 h 968452"/>
              <a:gd name="connsiteX556" fmla="*/ 2086462 w 4321171"/>
              <a:gd name="connsiteY556" fmla="*/ 601141 h 968452"/>
              <a:gd name="connsiteX557" fmla="*/ 1994992 w 4321171"/>
              <a:gd name="connsiteY557" fmla="*/ 601141 h 968452"/>
              <a:gd name="connsiteX558" fmla="*/ 2037939 w 4321171"/>
              <a:gd name="connsiteY558" fmla="*/ 561459 h 968452"/>
              <a:gd name="connsiteX559" fmla="*/ 4312836 w 4321171"/>
              <a:gd name="connsiteY559" fmla="*/ 476250 h 968452"/>
              <a:gd name="connsiteX560" fmla="*/ 4318393 w 4321171"/>
              <a:gd name="connsiteY560" fmla="*/ 476250 h 968452"/>
              <a:gd name="connsiteX561" fmla="*/ 4321171 w 4321171"/>
              <a:gd name="connsiteY561" fmla="*/ 479483 h 968452"/>
              <a:gd name="connsiteX562" fmla="*/ 4321171 w 4321171"/>
              <a:gd name="connsiteY562" fmla="*/ 485717 h 968452"/>
              <a:gd name="connsiteX563" fmla="*/ 4318393 w 4321171"/>
              <a:gd name="connsiteY563" fmla="*/ 488950 h 968452"/>
              <a:gd name="connsiteX564" fmla="*/ 4312836 w 4321171"/>
              <a:gd name="connsiteY564" fmla="*/ 488950 h 968452"/>
              <a:gd name="connsiteX565" fmla="*/ 4310058 w 4321171"/>
              <a:gd name="connsiteY565" fmla="*/ 485717 h 968452"/>
              <a:gd name="connsiteX566" fmla="*/ 4310058 w 4321171"/>
              <a:gd name="connsiteY566" fmla="*/ 479483 h 968452"/>
              <a:gd name="connsiteX567" fmla="*/ 4312836 w 4321171"/>
              <a:gd name="connsiteY567" fmla="*/ 476250 h 968452"/>
              <a:gd name="connsiteX568" fmla="*/ 4191525 w 4321171"/>
              <a:gd name="connsiteY568" fmla="*/ 476250 h 968452"/>
              <a:gd name="connsiteX569" fmla="*/ 4202108 w 4321171"/>
              <a:gd name="connsiteY569" fmla="*/ 476250 h 968452"/>
              <a:gd name="connsiteX570" fmla="*/ 4202108 w 4321171"/>
              <a:gd name="connsiteY570" fmla="*/ 488157 h 968452"/>
              <a:gd name="connsiteX571" fmla="*/ 4191525 w 4321171"/>
              <a:gd name="connsiteY571" fmla="*/ 476250 h 968452"/>
              <a:gd name="connsiteX572" fmla="*/ 121447 w 4321171"/>
              <a:gd name="connsiteY572" fmla="*/ 476250 h 968452"/>
              <a:gd name="connsiteX573" fmla="*/ 133353 w 4321171"/>
              <a:gd name="connsiteY573" fmla="*/ 476250 h 968452"/>
              <a:gd name="connsiteX574" fmla="*/ 133353 w 4321171"/>
              <a:gd name="connsiteY574" fmla="*/ 488157 h 968452"/>
              <a:gd name="connsiteX575" fmla="*/ 121447 w 4321171"/>
              <a:gd name="connsiteY575" fmla="*/ 476250 h 968452"/>
              <a:gd name="connsiteX576" fmla="*/ 2781 w 4321171"/>
              <a:gd name="connsiteY576" fmla="*/ 476250 h 968452"/>
              <a:gd name="connsiteX577" fmla="*/ 8337 w 4321171"/>
              <a:gd name="connsiteY577" fmla="*/ 476250 h 968452"/>
              <a:gd name="connsiteX578" fmla="*/ 11115 w 4321171"/>
              <a:gd name="connsiteY578" fmla="*/ 479483 h 968452"/>
              <a:gd name="connsiteX579" fmla="*/ 11115 w 4321171"/>
              <a:gd name="connsiteY579" fmla="*/ 485717 h 968452"/>
              <a:gd name="connsiteX580" fmla="*/ 8337 w 4321171"/>
              <a:gd name="connsiteY580" fmla="*/ 488950 h 968452"/>
              <a:gd name="connsiteX581" fmla="*/ 2781 w 4321171"/>
              <a:gd name="connsiteY581" fmla="*/ 488950 h 968452"/>
              <a:gd name="connsiteX582" fmla="*/ 2 w 4321171"/>
              <a:gd name="connsiteY582" fmla="*/ 485717 h 968452"/>
              <a:gd name="connsiteX583" fmla="*/ 2 w 4321171"/>
              <a:gd name="connsiteY583" fmla="*/ 479483 h 968452"/>
              <a:gd name="connsiteX584" fmla="*/ 2781 w 4321171"/>
              <a:gd name="connsiteY584" fmla="*/ 476250 h 968452"/>
              <a:gd name="connsiteX585" fmla="*/ 4083561 w 4321171"/>
              <a:gd name="connsiteY585" fmla="*/ 474627 h 968452"/>
              <a:gd name="connsiteX586" fmla="*/ 4070195 w 4321171"/>
              <a:gd name="connsiteY586" fmla="*/ 488009 h 968452"/>
              <a:gd name="connsiteX587" fmla="*/ 4073069 w 4321171"/>
              <a:gd name="connsiteY587" fmla="*/ 476729 h 968452"/>
              <a:gd name="connsiteX588" fmla="*/ 4083561 w 4321171"/>
              <a:gd name="connsiteY588" fmla="*/ 474627 h 968452"/>
              <a:gd name="connsiteX589" fmla="*/ 251343 w 4321171"/>
              <a:gd name="connsiteY589" fmla="*/ 474627 h 968452"/>
              <a:gd name="connsiteX590" fmla="*/ 237977 w 4321171"/>
              <a:gd name="connsiteY590" fmla="*/ 488009 h 968452"/>
              <a:gd name="connsiteX591" fmla="*/ 240851 w 4321171"/>
              <a:gd name="connsiteY591" fmla="*/ 476729 h 968452"/>
              <a:gd name="connsiteX592" fmla="*/ 251343 w 4321171"/>
              <a:gd name="connsiteY592" fmla="*/ 474627 h 968452"/>
              <a:gd name="connsiteX593" fmla="*/ 3953470 w 4321171"/>
              <a:gd name="connsiteY593" fmla="*/ 472535 h 968452"/>
              <a:gd name="connsiteX594" fmla="*/ 3967732 w 4321171"/>
              <a:gd name="connsiteY594" fmla="*/ 480409 h 968452"/>
              <a:gd name="connsiteX595" fmla="*/ 3950911 w 4321171"/>
              <a:gd name="connsiteY595" fmla="*/ 494294 h 968452"/>
              <a:gd name="connsiteX596" fmla="*/ 3945439 w 4321171"/>
              <a:gd name="connsiteY596" fmla="*/ 488659 h 968452"/>
              <a:gd name="connsiteX597" fmla="*/ 3953470 w 4321171"/>
              <a:gd name="connsiteY597" fmla="*/ 472535 h 968452"/>
              <a:gd name="connsiteX598" fmla="*/ 361067 w 4321171"/>
              <a:gd name="connsiteY598" fmla="*/ 472535 h 968452"/>
              <a:gd name="connsiteX599" fmla="*/ 375431 w 4321171"/>
              <a:gd name="connsiteY599" fmla="*/ 480409 h 968452"/>
              <a:gd name="connsiteX600" fmla="*/ 358610 w 4321171"/>
              <a:gd name="connsiteY600" fmla="*/ 494294 h 968452"/>
              <a:gd name="connsiteX601" fmla="*/ 352936 w 4321171"/>
              <a:gd name="connsiteY601" fmla="*/ 488659 h 968452"/>
              <a:gd name="connsiteX602" fmla="*/ 361067 w 4321171"/>
              <a:gd name="connsiteY602" fmla="*/ 472535 h 968452"/>
              <a:gd name="connsiteX603" fmla="*/ 3838571 w 4321171"/>
              <a:gd name="connsiteY603" fmla="*/ 470209 h 968452"/>
              <a:gd name="connsiteX604" fmla="*/ 3852858 w 4321171"/>
              <a:gd name="connsiteY604" fmla="*/ 485422 h 968452"/>
              <a:gd name="connsiteX605" fmla="*/ 3824283 w 4321171"/>
              <a:gd name="connsiteY605" fmla="*/ 485422 h 968452"/>
              <a:gd name="connsiteX606" fmla="*/ 3838571 w 4321171"/>
              <a:gd name="connsiteY606" fmla="*/ 470209 h 968452"/>
              <a:gd name="connsiteX607" fmla="*/ 485804 w 4321171"/>
              <a:gd name="connsiteY607" fmla="*/ 470209 h 968452"/>
              <a:gd name="connsiteX608" fmla="*/ 500066 w 4321171"/>
              <a:gd name="connsiteY608" fmla="*/ 485422 h 968452"/>
              <a:gd name="connsiteX609" fmla="*/ 471697 w 4321171"/>
              <a:gd name="connsiteY609" fmla="*/ 485422 h 968452"/>
              <a:gd name="connsiteX610" fmla="*/ 485804 w 4321171"/>
              <a:gd name="connsiteY610" fmla="*/ 470209 h 968452"/>
              <a:gd name="connsiteX611" fmla="*/ 3718416 w 4321171"/>
              <a:gd name="connsiteY611" fmla="*/ 467958 h 968452"/>
              <a:gd name="connsiteX612" fmla="*/ 3730928 w 4321171"/>
              <a:gd name="connsiteY612" fmla="*/ 474458 h 968452"/>
              <a:gd name="connsiteX613" fmla="*/ 3708190 w 4321171"/>
              <a:gd name="connsiteY613" fmla="*/ 497195 h 968452"/>
              <a:gd name="connsiteX614" fmla="*/ 3718416 w 4321171"/>
              <a:gd name="connsiteY614" fmla="*/ 467958 h 968452"/>
              <a:gd name="connsiteX615" fmla="*/ 605887 w 4321171"/>
              <a:gd name="connsiteY615" fmla="*/ 467958 h 968452"/>
              <a:gd name="connsiteX616" fmla="*/ 617951 w 4321171"/>
              <a:gd name="connsiteY616" fmla="*/ 474458 h 968452"/>
              <a:gd name="connsiteX617" fmla="*/ 596026 w 4321171"/>
              <a:gd name="connsiteY617" fmla="*/ 497195 h 968452"/>
              <a:gd name="connsiteX618" fmla="*/ 605887 w 4321171"/>
              <a:gd name="connsiteY618" fmla="*/ 467958 h 968452"/>
              <a:gd name="connsiteX619" fmla="*/ 3598144 w 4321171"/>
              <a:gd name="connsiteY619" fmla="*/ 465277 h 968452"/>
              <a:gd name="connsiteX620" fmla="*/ 3612716 w 4321171"/>
              <a:gd name="connsiteY620" fmla="*/ 468617 h 968452"/>
              <a:gd name="connsiteX621" fmla="*/ 3612716 w 4321171"/>
              <a:gd name="connsiteY621" fmla="*/ 496458 h 968452"/>
              <a:gd name="connsiteX622" fmla="*/ 3585075 w 4321171"/>
              <a:gd name="connsiteY622" fmla="*/ 496458 h 968452"/>
              <a:gd name="connsiteX623" fmla="*/ 3598144 w 4321171"/>
              <a:gd name="connsiteY623" fmla="*/ 465277 h 968452"/>
              <a:gd name="connsiteX624" fmla="*/ 724805 w 4321171"/>
              <a:gd name="connsiteY624" fmla="*/ 465277 h 968452"/>
              <a:gd name="connsiteX625" fmla="*/ 739332 w 4321171"/>
              <a:gd name="connsiteY625" fmla="*/ 468617 h 968452"/>
              <a:gd name="connsiteX626" fmla="*/ 739332 w 4321171"/>
              <a:gd name="connsiteY626" fmla="*/ 496458 h 968452"/>
              <a:gd name="connsiteX627" fmla="*/ 711562 w 4321171"/>
              <a:gd name="connsiteY627" fmla="*/ 496458 h 968452"/>
              <a:gd name="connsiteX628" fmla="*/ 724805 w 4321171"/>
              <a:gd name="connsiteY628" fmla="*/ 465277 h 968452"/>
              <a:gd name="connsiteX629" fmla="*/ 3482916 w 4321171"/>
              <a:gd name="connsiteY629" fmla="*/ 462634 h 968452"/>
              <a:gd name="connsiteX630" fmla="*/ 3496539 w 4321171"/>
              <a:gd name="connsiteY630" fmla="*/ 471005 h 968452"/>
              <a:gd name="connsiteX631" fmla="*/ 3465633 w 4321171"/>
              <a:gd name="connsiteY631" fmla="*/ 465236 h 968452"/>
              <a:gd name="connsiteX632" fmla="*/ 3482916 w 4321171"/>
              <a:gd name="connsiteY632" fmla="*/ 462634 h 968452"/>
              <a:gd name="connsiteX633" fmla="*/ 850846 w 4321171"/>
              <a:gd name="connsiteY633" fmla="*/ 462634 h 968452"/>
              <a:gd name="connsiteX634" fmla="*/ 864470 w 4321171"/>
              <a:gd name="connsiteY634" fmla="*/ 471005 h 968452"/>
              <a:gd name="connsiteX635" fmla="*/ 833564 w 4321171"/>
              <a:gd name="connsiteY635" fmla="*/ 465236 h 968452"/>
              <a:gd name="connsiteX636" fmla="*/ 850846 w 4321171"/>
              <a:gd name="connsiteY636" fmla="*/ 462634 h 968452"/>
              <a:gd name="connsiteX637" fmla="*/ 3357393 w 4321171"/>
              <a:gd name="connsiteY637" fmla="*/ 458853 h 968452"/>
              <a:gd name="connsiteX638" fmla="*/ 3370268 w 4321171"/>
              <a:gd name="connsiteY638" fmla="*/ 459287 h 968452"/>
              <a:gd name="connsiteX639" fmla="*/ 3336939 w 4321171"/>
              <a:gd name="connsiteY639" fmla="*/ 493169 h 968452"/>
              <a:gd name="connsiteX640" fmla="*/ 3347982 w 4321171"/>
              <a:gd name="connsiteY640" fmla="*/ 461940 h 968452"/>
              <a:gd name="connsiteX641" fmla="*/ 3357393 w 4321171"/>
              <a:gd name="connsiteY641" fmla="*/ 458853 h 968452"/>
              <a:gd name="connsiteX642" fmla="*/ 963965 w 4321171"/>
              <a:gd name="connsiteY642" fmla="*/ 458853 h 968452"/>
              <a:gd name="connsiteX643" fmla="*/ 977139 w 4321171"/>
              <a:gd name="connsiteY643" fmla="*/ 459287 h 968452"/>
              <a:gd name="connsiteX644" fmla="*/ 943037 w 4321171"/>
              <a:gd name="connsiteY644" fmla="*/ 493169 h 968452"/>
              <a:gd name="connsiteX645" fmla="*/ 954336 w 4321171"/>
              <a:gd name="connsiteY645" fmla="*/ 461940 h 968452"/>
              <a:gd name="connsiteX646" fmla="*/ 963965 w 4321171"/>
              <a:gd name="connsiteY646" fmla="*/ 458853 h 968452"/>
              <a:gd name="connsiteX647" fmla="*/ 1080910 w 4321171"/>
              <a:gd name="connsiteY647" fmla="*/ 457829 h 968452"/>
              <a:gd name="connsiteX648" fmla="*/ 1106578 w 4321171"/>
              <a:gd name="connsiteY648" fmla="*/ 466089 h 968452"/>
              <a:gd name="connsiteX649" fmla="*/ 1055446 w 4321171"/>
              <a:gd name="connsiteY649" fmla="*/ 480191 h 968452"/>
              <a:gd name="connsiteX650" fmla="*/ 1080910 w 4321171"/>
              <a:gd name="connsiteY650" fmla="*/ 457829 h 968452"/>
              <a:gd name="connsiteX651" fmla="*/ 3244513 w 4321171"/>
              <a:gd name="connsiteY651" fmla="*/ 456457 h 968452"/>
              <a:gd name="connsiteX652" fmla="*/ 3262665 w 4321171"/>
              <a:gd name="connsiteY652" fmla="*/ 465328 h 968452"/>
              <a:gd name="connsiteX653" fmla="*/ 3259862 w 4321171"/>
              <a:gd name="connsiteY653" fmla="*/ 502006 h 968452"/>
              <a:gd name="connsiteX654" fmla="*/ 3218215 w 4321171"/>
              <a:gd name="connsiteY654" fmla="*/ 499153 h 968452"/>
              <a:gd name="connsiteX655" fmla="*/ 3244513 w 4321171"/>
              <a:gd name="connsiteY655" fmla="*/ 456457 h 968452"/>
              <a:gd name="connsiteX656" fmla="*/ 1196567 w 4321171"/>
              <a:gd name="connsiteY656" fmla="*/ 454813 h 968452"/>
              <a:gd name="connsiteX657" fmla="*/ 1179716 w 4321171"/>
              <a:gd name="connsiteY657" fmla="*/ 505699 h 968452"/>
              <a:gd name="connsiteX658" fmla="*/ 1196567 w 4321171"/>
              <a:gd name="connsiteY658" fmla="*/ 454813 h 968452"/>
              <a:gd name="connsiteX659" fmla="*/ 3113143 w 4321171"/>
              <a:gd name="connsiteY659" fmla="*/ 454327 h 968452"/>
              <a:gd name="connsiteX660" fmla="*/ 3150102 w 4321171"/>
              <a:gd name="connsiteY660" fmla="*/ 479649 h 968452"/>
              <a:gd name="connsiteX661" fmla="*/ 3087683 w 4321171"/>
              <a:gd name="connsiteY661" fmla="*/ 482282 h 968452"/>
              <a:gd name="connsiteX662" fmla="*/ 3113143 w 4321171"/>
              <a:gd name="connsiteY662" fmla="*/ 454327 h 968452"/>
              <a:gd name="connsiteX663" fmla="*/ 3010732 w 4321171"/>
              <a:gd name="connsiteY663" fmla="*/ 450482 h 968452"/>
              <a:gd name="connsiteX664" fmla="*/ 3033708 w 4321171"/>
              <a:gd name="connsiteY664" fmla="*/ 482788 h 968452"/>
              <a:gd name="connsiteX665" fmla="*/ 2967033 w 4321171"/>
              <a:gd name="connsiteY665" fmla="*/ 482788 h 968452"/>
              <a:gd name="connsiteX666" fmla="*/ 2992061 w 4321171"/>
              <a:gd name="connsiteY666" fmla="*/ 451995 h 968452"/>
              <a:gd name="connsiteX667" fmla="*/ 3010732 w 4321171"/>
              <a:gd name="connsiteY667" fmla="*/ 450482 h 968452"/>
              <a:gd name="connsiteX668" fmla="*/ 1334426 w 4321171"/>
              <a:gd name="connsiteY668" fmla="*/ 450482 h 968452"/>
              <a:gd name="connsiteX669" fmla="*/ 1357317 w 4321171"/>
              <a:gd name="connsiteY669" fmla="*/ 482788 h 968452"/>
              <a:gd name="connsiteX670" fmla="*/ 1290643 w 4321171"/>
              <a:gd name="connsiteY670" fmla="*/ 482788 h 968452"/>
              <a:gd name="connsiteX671" fmla="*/ 1315671 w 4321171"/>
              <a:gd name="connsiteY671" fmla="*/ 451995 h 968452"/>
              <a:gd name="connsiteX672" fmla="*/ 1334426 w 4321171"/>
              <a:gd name="connsiteY672" fmla="*/ 450482 h 968452"/>
              <a:gd name="connsiteX673" fmla="*/ 2887667 w 4321171"/>
              <a:gd name="connsiteY673" fmla="*/ 446545 h 968452"/>
              <a:gd name="connsiteX674" fmla="*/ 2915393 w 4321171"/>
              <a:gd name="connsiteY674" fmla="*/ 474474 h 968452"/>
              <a:gd name="connsiteX675" fmla="*/ 2841915 w 4321171"/>
              <a:gd name="connsiteY675" fmla="*/ 480196 h 968452"/>
              <a:gd name="connsiteX676" fmla="*/ 2867224 w 4321171"/>
              <a:gd name="connsiteY676" fmla="*/ 448933 h 968452"/>
              <a:gd name="connsiteX677" fmla="*/ 2887667 w 4321171"/>
              <a:gd name="connsiteY677" fmla="*/ 446545 h 968452"/>
              <a:gd name="connsiteX678" fmla="*/ 1451771 w 4321171"/>
              <a:gd name="connsiteY678" fmla="*/ 446545 h 968452"/>
              <a:gd name="connsiteX679" fmla="*/ 1479049 w 4321171"/>
              <a:gd name="connsiteY679" fmla="*/ 474474 h 968452"/>
              <a:gd name="connsiteX680" fmla="*/ 1406558 w 4321171"/>
              <a:gd name="connsiteY680" fmla="*/ 480196 h 968452"/>
              <a:gd name="connsiteX681" fmla="*/ 1431659 w 4321171"/>
              <a:gd name="connsiteY681" fmla="*/ 448933 h 968452"/>
              <a:gd name="connsiteX682" fmla="*/ 1451771 w 4321171"/>
              <a:gd name="connsiteY682" fmla="*/ 446545 h 968452"/>
              <a:gd name="connsiteX683" fmla="*/ 2746197 w 4321171"/>
              <a:gd name="connsiteY683" fmla="*/ 445683 h 968452"/>
              <a:gd name="connsiteX684" fmla="*/ 2800046 w 4321171"/>
              <a:gd name="connsiteY684" fmla="*/ 468283 h 968452"/>
              <a:gd name="connsiteX685" fmla="*/ 2720603 w 4321171"/>
              <a:gd name="connsiteY685" fmla="*/ 468283 h 968452"/>
              <a:gd name="connsiteX686" fmla="*/ 2746197 w 4321171"/>
              <a:gd name="connsiteY686" fmla="*/ 445683 h 968452"/>
              <a:gd name="connsiteX687" fmla="*/ 1550180 w 4321171"/>
              <a:gd name="connsiteY687" fmla="*/ 445683 h 968452"/>
              <a:gd name="connsiteX688" fmla="*/ 1603291 w 4321171"/>
              <a:gd name="connsiteY688" fmla="*/ 468283 h 968452"/>
              <a:gd name="connsiteX689" fmla="*/ 1524937 w 4321171"/>
              <a:gd name="connsiteY689" fmla="*/ 468283 h 968452"/>
              <a:gd name="connsiteX690" fmla="*/ 1550180 w 4321171"/>
              <a:gd name="connsiteY690" fmla="*/ 445683 h 968452"/>
              <a:gd name="connsiteX691" fmla="*/ 2633335 w 4321171"/>
              <a:gd name="connsiteY691" fmla="*/ 440379 h 968452"/>
              <a:gd name="connsiteX692" fmla="*/ 2672701 w 4321171"/>
              <a:gd name="connsiteY692" fmla="*/ 451522 h 968452"/>
              <a:gd name="connsiteX693" fmla="*/ 2593970 w 4321171"/>
              <a:gd name="connsiteY693" fmla="*/ 482318 h 968452"/>
              <a:gd name="connsiteX694" fmla="*/ 2633335 w 4321171"/>
              <a:gd name="connsiteY694" fmla="*/ 440379 h 968452"/>
              <a:gd name="connsiteX695" fmla="*/ 1697009 w 4321171"/>
              <a:gd name="connsiteY695" fmla="*/ 439833 h 968452"/>
              <a:gd name="connsiteX696" fmla="*/ 1727502 w 4321171"/>
              <a:gd name="connsiteY696" fmla="*/ 479810 h 968452"/>
              <a:gd name="connsiteX697" fmla="*/ 1636708 w 4321171"/>
              <a:gd name="connsiteY697" fmla="*/ 482480 h 968452"/>
              <a:gd name="connsiteX698" fmla="*/ 1673599 w 4321171"/>
              <a:gd name="connsiteY698" fmla="*/ 439961 h 968452"/>
              <a:gd name="connsiteX699" fmla="*/ 1697009 w 4321171"/>
              <a:gd name="connsiteY699" fmla="*/ 439833 h 968452"/>
              <a:gd name="connsiteX700" fmla="*/ 1815216 w 4321171"/>
              <a:gd name="connsiteY700" fmla="*/ 437019 h 968452"/>
              <a:gd name="connsiteX701" fmla="*/ 1808928 w 4321171"/>
              <a:gd name="connsiteY701" fmla="*/ 531101 h 968452"/>
              <a:gd name="connsiteX702" fmla="*/ 1791968 w 4321171"/>
              <a:gd name="connsiteY702" fmla="*/ 437617 h 968452"/>
              <a:gd name="connsiteX703" fmla="*/ 1815216 w 4321171"/>
              <a:gd name="connsiteY703" fmla="*/ 437019 h 968452"/>
              <a:gd name="connsiteX704" fmla="*/ 2532419 w 4321171"/>
              <a:gd name="connsiteY704" fmla="*/ 436105 h 968452"/>
              <a:gd name="connsiteX705" fmla="*/ 2529111 w 4321171"/>
              <a:gd name="connsiteY705" fmla="*/ 530975 h 968452"/>
              <a:gd name="connsiteX706" fmla="*/ 2509392 w 4321171"/>
              <a:gd name="connsiteY706" fmla="*/ 437118 h 968452"/>
              <a:gd name="connsiteX707" fmla="*/ 2532419 w 4321171"/>
              <a:gd name="connsiteY707" fmla="*/ 436105 h 968452"/>
              <a:gd name="connsiteX708" fmla="*/ 1908619 w 4321171"/>
              <a:gd name="connsiteY708" fmla="*/ 434423 h 968452"/>
              <a:gd name="connsiteX709" fmla="*/ 1970934 w 4321171"/>
              <a:gd name="connsiteY709" fmla="*/ 460065 h 968452"/>
              <a:gd name="connsiteX710" fmla="*/ 1874704 w 4321171"/>
              <a:gd name="connsiteY710" fmla="*/ 465604 h 968452"/>
              <a:gd name="connsiteX711" fmla="*/ 1908619 w 4321171"/>
              <a:gd name="connsiteY711" fmla="*/ 434423 h 968452"/>
              <a:gd name="connsiteX712" fmla="*/ 2417224 w 4321171"/>
              <a:gd name="connsiteY712" fmla="*/ 432685 h 968452"/>
              <a:gd name="connsiteX713" fmla="*/ 2388223 w 4321171"/>
              <a:gd name="connsiteY713" fmla="*/ 534017 h 968452"/>
              <a:gd name="connsiteX714" fmla="*/ 2388223 w 4321171"/>
              <a:gd name="connsiteY714" fmla="*/ 434378 h 968452"/>
              <a:gd name="connsiteX715" fmla="*/ 2417224 w 4321171"/>
              <a:gd name="connsiteY715" fmla="*/ 432685 h 968452"/>
              <a:gd name="connsiteX716" fmla="*/ 2296280 w 4321171"/>
              <a:gd name="connsiteY716" fmla="*/ 430997 h 968452"/>
              <a:gd name="connsiteX717" fmla="*/ 2266628 w 4321171"/>
              <a:gd name="connsiteY717" fmla="*/ 536344 h 968452"/>
              <a:gd name="connsiteX718" fmla="*/ 2266628 w 4321171"/>
              <a:gd name="connsiteY718" fmla="*/ 431755 h 968452"/>
              <a:gd name="connsiteX719" fmla="*/ 2296280 w 4321171"/>
              <a:gd name="connsiteY719" fmla="*/ 430997 h 968452"/>
              <a:gd name="connsiteX720" fmla="*/ 2056648 w 4321171"/>
              <a:gd name="connsiteY720" fmla="*/ 430997 h 968452"/>
              <a:gd name="connsiteX721" fmla="*/ 2027034 w 4321171"/>
              <a:gd name="connsiteY721" fmla="*/ 536344 h 968452"/>
              <a:gd name="connsiteX722" fmla="*/ 2027034 w 4321171"/>
              <a:gd name="connsiteY722" fmla="*/ 431755 h 968452"/>
              <a:gd name="connsiteX723" fmla="*/ 2056648 w 4321171"/>
              <a:gd name="connsiteY723" fmla="*/ 430997 h 968452"/>
              <a:gd name="connsiteX724" fmla="*/ 2153809 w 4321171"/>
              <a:gd name="connsiteY724" fmla="*/ 428384 h 968452"/>
              <a:gd name="connsiteX725" fmla="*/ 2165098 w 4321171"/>
              <a:gd name="connsiteY725" fmla="*/ 538683 h 968452"/>
              <a:gd name="connsiteX726" fmla="*/ 2153809 w 4321171"/>
              <a:gd name="connsiteY726" fmla="*/ 428384 h 968452"/>
              <a:gd name="connsiteX727" fmla="*/ 4312836 w 4321171"/>
              <a:gd name="connsiteY727" fmla="*/ 358775 h 968452"/>
              <a:gd name="connsiteX728" fmla="*/ 4318393 w 4321171"/>
              <a:gd name="connsiteY728" fmla="*/ 358775 h 968452"/>
              <a:gd name="connsiteX729" fmla="*/ 4321171 w 4321171"/>
              <a:gd name="connsiteY729" fmla="*/ 361604 h 968452"/>
              <a:gd name="connsiteX730" fmla="*/ 4321171 w 4321171"/>
              <a:gd name="connsiteY730" fmla="*/ 367059 h 968452"/>
              <a:gd name="connsiteX731" fmla="*/ 4318393 w 4321171"/>
              <a:gd name="connsiteY731" fmla="*/ 369888 h 968452"/>
              <a:gd name="connsiteX732" fmla="*/ 4312836 w 4321171"/>
              <a:gd name="connsiteY732" fmla="*/ 369888 h 968452"/>
              <a:gd name="connsiteX733" fmla="*/ 4310058 w 4321171"/>
              <a:gd name="connsiteY733" fmla="*/ 367059 h 968452"/>
              <a:gd name="connsiteX734" fmla="*/ 4310058 w 4321171"/>
              <a:gd name="connsiteY734" fmla="*/ 361604 h 968452"/>
              <a:gd name="connsiteX735" fmla="*/ 4312836 w 4321171"/>
              <a:gd name="connsiteY735" fmla="*/ 358775 h 968452"/>
              <a:gd name="connsiteX736" fmla="*/ 4193622 w 4321171"/>
              <a:gd name="connsiteY736" fmla="*/ 358775 h 968452"/>
              <a:gd name="connsiteX737" fmla="*/ 4199279 w 4321171"/>
              <a:gd name="connsiteY737" fmla="*/ 358775 h 968452"/>
              <a:gd name="connsiteX738" fmla="*/ 4202108 w 4321171"/>
              <a:gd name="connsiteY738" fmla="*/ 361604 h 968452"/>
              <a:gd name="connsiteX739" fmla="*/ 4202108 w 4321171"/>
              <a:gd name="connsiteY739" fmla="*/ 367059 h 968452"/>
              <a:gd name="connsiteX740" fmla="*/ 4199279 w 4321171"/>
              <a:gd name="connsiteY740" fmla="*/ 369888 h 968452"/>
              <a:gd name="connsiteX741" fmla="*/ 4193622 w 4321171"/>
              <a:gd name="connsiteY741" fmla="*/ 369888 h 968452"/>
              <a:gd name="connsiteX742" fmla="*/ 4190995 w 4321171"/>
              <a:gd name="connsiteY742" fmla="*/ 367059 h 968452"/>
              <a:gd name="connsiteX743" fmla="*/ 4190995 w 4321171"/>
              <a:gd name="connsiteY743" fmla="*/ 361604 h 968452"/>
              <a:gd name="connsiteX744" fmla="*/ 4193622 w 4321171"/>
              <a:gd name="connsiteY744" fmla="*/ 358775 h 968452"/>
              <a:gd name="connsiteX745" fmla="*/ 125072 w 4321171"/>
              <a:gd name="connsiteY745" fmla="*/ 358775 h 968452"/>
              <a:gd name="connsiteX746" fmla="*/ 130729 w 4321171"/>
              <a:gd name="connsiteY746" fmla="*/ 358775 h 968452"/>
              <a:gd name="connsiteX747" fmla="*/ 133356 w 4321171"/>
              <a:gd name="connsiteY747" fmla="*/ 361604 h 968452"/>
              <a:gd name="connsiteX748" fmla="*/ 133356 w 4321171"/>
              <a:gd name="connsiteY748" fmla="*/ 367059 h 968452"/>
              <a:gd name="connsiteX749" fmla="*/ 130729 w 4321171"/>
              <a:gd name="connsiteY749" fmla="*/ 369888 h 968452"/>
              <a:gd name="connsiteX750" fmla="*/ 125072 w 4321171"/>
              <a:gd name="connsiteY750" fmla="*/ 369888 h 968452"/>
              <a:gd name="connsiteX751" fmla="*/ 122243 w 4321171"/>
              <a:gd name="connsiteY751" fmla="*/ 367059 h 968452"/>
              <a:gd name="connsiteX752" fmla="*/ 122243 w 4321171"/>
              <a:gd name="connsiteY752" fmla="*/ 361604 h 968452"/>
              <a:gd name="connsiteX753" fmla="*/ 125072 w 4321171"/>
              <a:gd name="connsiteY753" fmla="*/ 358775 h 968452"/>
              <a:gd name="connsiteX754" fmla="*/ 2783 w 4321171"/>
              <a:gd name="connsiteY754" fmla="*/ 358775 h 968452"/>
              <a:gd name="connsiteX755" fmla="*/ 8340 w 4321171"/>
              <a:gd name="connsiteY755" fmla="*/ 358775 h 968452"/>
              <a:gd name="connsiteX756" fmla="*/ 11118 w 4321171"/>
              <a:gd name="connsiteY756" fmla="*/ 361604 h 968452"/>
              <a:gd name="connsiteX757" fmla="*/ 11118 w 4321171"/>
              <a:gd name="connsiteY757" fmla="*/ 367059 h 968452"/>
              <a:gd name="connsiteX758" fmla="*/ 8340 w 4321171"/>
              <a:gd name="connsiteY758" fmla="*/ 369888 h 968452"/>
              <a:gd name="connsiteX759" fmla="*/ 2783 w 4321171"/>
              <a:gd name="connsiteY759" fmla="*/ 369888 h 968452"/>
              <a:gd name="connsiteX760" fmla="*/ 5 w 4321171"/>
              <a:gd name="connsiteY760" fmla="*/ 367059 h 968452"/>
              <a:gd name="connsiteX761" fmla="*/ 5 w 4321171"/>
              <a:gd name="connsiteY761" fmla="*/ 361604 h 968452"/>
              <a:gd name="connsiteX762" fmla="*/ 2783 w 4321171"/>
              <a:gd name="connsiteY762" fmla="*/ 358775 h 968452"/>
              <a:gd name="connsiteX763" fmla="*/ 4078283 w 4321171"/>
              <a:gd name="connsiteY763" fmla="*/ 355970 h 968452"/>
              <a:gd name="connsiteX764" fmla="*/ 4087166 w 4321171"/>
              <a:gd name="connsiteY764" fmla="*/ 366607 h 968452"/>
              <a:gd name="connsiteX765" fmla="*/ 4075394 w 4321171"/>
              <a:gd name="connsiteY765" fmla="*/ 372533 h 968452"/>
              <a:gd name="connsiteX766" fmla="*/ 4069400 w 4321171"/>
              <a:gd name="connsiteY766" fmla="*/ 366607 h 968452"/>
              <a:gd name="connsiteX767" fmla="*/ 4078283 w 4321171"/>
              <a:gd name="connsiteY767" fmla="*/ 355970 h 968452"/>
              <a:gd name="connsiteX768" fmla="*/ 246068 w 4321171"/>
              <a:gd name="connsiteY768" fmla="*/ 355970 h 968452"/>
              <a:gd name="connsiteX769" fmla="*/ 254951 w 4321171"/>
              <a:gd name="connsiteY769" fmla="*/ 366607 h 968452"/>
              <a:gd name="connsiteX770" fmla="*/ 243179 w 4321171"/>
              <a:gd name="connsiteY770" fmla="*/ 372533 h 968452"/>
              <a:gd name="connsiteX771" fmla="*/ 237185 w 4321171"/>
              <a:gd name="connsiteY771" fmla="*/ 366607 h 968452"/>
              <a:gd name="connsiteX772" fmla="*/ 246068 w 4321171"/>
              <a:gd name="connsiteY772" fmla="*/ 355970 h 968452"/>
              <a:gd name="connsiteX773" fmla="*/ 3961840 w 4321171"/>
              <a:gd name="connsiteY773" fmla="*/ 355564 h 968452"/>
              <a:gd name="connsiteX774" fmla="*/ 3949258 w 4321171"/>
              <a:gd name="connsiteY774" fmla="*/ 368946 h 968452"/>
              <a:gd name="connsiteX775" fmla="*/ 3951940 w 4321171"/>
              <a:gd name="connsiteY775" fmla="*/ 357666 h 968452"/>
              <a:gd name="connsiteX776" fmla="*/ 3961840 w 4321171"/>
              <a:gd name="connsiteY776" fmla="*/ 355564 h 968452"/>
              <a:gd name="connsiteX777" fmla="*/ 364298 w 4321171"/>
              <a:gd name="connsiteY777" fmla="*/ 353602 h 968452"/>
              <a:gd name="connsiteX778" fmla="*/ 352430 w 4321171"/>
              <a:gd name="connsiteY778" fmla="*/ 366851 h 968452"/>
              <a:gd name="connsiteX779" fmla="*/ 364298 w 4321171"/>
              <a:gd name="connsiteY779" fmla="*/ 353602 h 968452"/>
              <a:gd name="connsiteX780" fmla="*/ 3836096 w 4321171"/>
              <a:gd name="connsiteY780" fmla="*/ 353348 h 968452"/>
              <a:gd name="connsiteX781" fmla="*/ 3850460 w 4321171"/>
              <a:gd name="connsiteY781" fmla="*/ 361145 h 968452"/>
              <a:gd name="connsiteX782" fmla="*/ 3833436 w 4321171"/>
              <a:gd name="connsiteY782" fmla="*/ 375030 h 968452"/>
              <a:gd name="connsiteX783" fmla="*/ 3827964 w 4321171"/>
              <a:gd name="connsiteY783" fmla="*/ 369396 h 968452"/>
              <a:gd name="connsiteX784" fmla="*/ 3836096 w 4321171"/>
              <a:gd name="connsiteY784" fmla="*/ 353348 h 968452"/>
              <a:gd name="connsiteX785" fmla="*/ 483211 w 4321171"/>
              <a:gd name="connsiteY785" fmla="*/ 353348 h 968452"/>
              <a:gd name="connsiteX786" fmla="*/ 497473 w 4321171"/>
              <a:gd name="connsiteY786" fmla="*/ 361145 h 968452"/>
              <a:gd name="connsiteX787" fmla="*/ 480772 w 4321171"/>
              <a:gd name="connsiteY787" fmla="*/ 375030 h 968452"/>
              <a:gd name="connsiteX788" fmla="*/ 475137 w 4321171"/>
              <a:gd name="connsiteY788" fmla="*/ 369396 h 968452"/>
              <a:gd name="connsiteX789" fmla="*/ 483211 w 4321171"/>
              <a:gd name="connsiteY789" fmla="*/ 353348 h 968452"/>
              <a:gd name="connsiteX790" fmla="*/ 3715785 w 4321171"/>
              <a:gd name="connsiteY790" fmla="*/ 351244 h 968452"/>
              <a:gd name="connsiteX791" fmla="*/ 3731786 w 4321171"/>
              <a:gd name="connsiteY791" fmla="*/ 361608 h 968452"/>
              <a:gd name="connsiteX792" fmla="*/ 3703854 w 4321171"/>
              <a:gd name="connsiteY792" fmla="*/ 367055 h 968452"/>
              <a:gd name="connsiteX793" fmla="*/ 3715785 w 4321171"/>
              <a:gd name="connsiteY793" fmla="*/ 351244 h 968452"/>
              <a:gd name="connsiteX794" fmla="*/ 602710 w 4321171"/>
              <a:gd name="connsiteY794" fmla="*/ 351244 h 968452"/>
              <a:gd name="connsiteX795" fmla="*/ 618710 w 4321171"/>
              <a:gd name="connsiteY795" fmla="*/ 361608 h 968452"/>
              <a:gd name="connsiteX796" fmla="*/ 590778 w 4321171"/>
              <a:gd name="connsiteY796" fmla="*/ 367055 h 968452"/>
              <a:gd name="connsiteX797" fmla="*/ 602710 w 4321171"/>
              <a:gd name="connsiteY797" fmla="*/ 351244 h 968452"/>
              <a:gd name="connsiteX798" fmla="*/ 3596767 w 4321171"/>
              <a:gd name="connsiteY798" fmla="*/ 350289 h 968452"/>
              <a:gd name="connsiteX799" fmla="*/ 3612919 w 4321171"/>
              <a:gd name="connsiteY799" fmla="*/ 375545 h 968452"/>
              <a:gd name="connsiteX800" fmla="*/ 3587116 w 4321171"/>
              <a:gd name="connsiteY800" fmla="*/ 378373 h 968452"/>
              <a:gd name="connsiteX801" fmla="*/ 3596767 w 4321171"/>
              <a:gd name="connsiteY801" fmla="*/ 350289 h 968452"/>
              <a:gd name="connsiteX802" fmla="*/ 732954 w 4321171"/>
              <a:gd name="connsiteY802" fmla="*/ 347662 h 968452"/>
              <a:gd name="connsiteX803" fmla="*/ 743193 w 4321171"/>
              <a:gd name="connsiteY803" fmla="*/ 360937 h 968452"/>
              <a:gd name="connsiteX804" fmla="*/ 720575 w 4321171"/>
              <a:gd name="connsiteY804" fmla="*/ 349588 h 968452"/>
              <a:gd name="connsiteX805" fmla="*/ 732954 w 4321171"/>
              <a:gd name="connsiteY805" fmla="*/ 347662 h 968452"/>
              <a:gd name="connsiteX806" fmla="*/ 855535 w 4321171"/>
              <a:gd name="connsiteY806" fmla="*/ 347394 h 968452"/>
              <a:gd name="connsiteX807" fmla="*/ 864208 w 4321171"/>
              <a:gd name="connsiteY807" fmla="*/ 361480 h 968452"/>
              <a:gd name="connsiteX808" fmla="*/ 838551 w 4321171"/>
              <a:gd name="connsiteY808" fmla="*/ 347545 h 968452"/>
              <a:gd name="connsiteX809" fmla="*/ 855535 w 4321171"/>
              <a:gd name="connsiteY809" fmla="*/ 347394 h 968452"/>
              <a:gd name="connsiteX810" fmla="*/ 3474467 w 4321171"/>
              <a:gd name="connsiteY810" fmla="*/ 346727 h 968452"/>
              <a:gd name="connsiteX811" fmla="*/ 3494389 w 4321171"/>
              <a:gd name="connsiteY811" fmla="*/ 352222 h 968452"/>
              <a:gd name="connsiteX812" fmla="*/ 3457421 w 4321171"/>
              <a:gd name="connsiteY812" fmla="*/ 366265 h 968452"/>
              <a:gd name="connsiteX813" fmla="*/ 3474467 w 4321171"/>
              <a:gd name="connsiteY813" fmla="*/ 346727 h 968452"/>
              <a:gd name="connsiteX814" fmla="*/ 3356415 w 4321171"/>
              <a:gd name="connsiteY814" fmla="*/ 344730 h 968452"/>
              <a:gd name="connsiteX815" fmla="*/ 3381786 w 4321171"/>
              <a:gd name="connsiteY815" fmla="*/ 361413 h 968452"/>
              <a:gd name="connsiteX816" fmla="*/ 3356415 w 4321171"/>
              <a:gd name="connsiteY816" fmla="*/ 344730 h 968452"/>
              <a:gd name="connsiteX817" fmla="*/ 962476 w 4321171"/>
              <a:gd name="connsiteY817" fmla="*/ 344730 h 968452"/>
              <a:gd name="connsiteX818" fmla="*/ 987847 w 4321171"/>
              <a:gd name="connsiteY818" fmla="*/ 361413 h 968452"/>
              <a:gd name="connsiteX819" fmla="*/ 962476 w 4321171"/>
              <a:gd name="connsiteY819" fmla="*/ 344730 h 968452"/>
              <a:gd name="connsiteX820" fmla="*/ 1081096 w 4321171"/>
              <a:gd name="connsiteY820" fmla="*/ 342142 h 968452"/>
              <a:gd name="connsiteX821" fmla="*/ 1100662 w 4321171"/>
              <a:gd name="connsiteY821" fmla="*/ 383789 h 968452"/>
              <a:gd name="connsiteX822" fmla="*/ 1081096 w 4321171"/>
              <a:gd name="connsiteY822" fmla="*/ 342142 h 968452"/>
              <a:gd name="connsiteX823" fmla="*/ 3242900 w 4321171"/>
              <a:gd name="connsiteY823" fmla="*/ 340508 h 968452"/>
              <a:gd name="connsiteX824" fmla="*/ 3261000 w 4321171"/>
              <a:gd name="connsiteY824" fmla="*/ 347206 h 968452"/>
              <a:gd name="connsiteX825" fmla="*/ 3258146 w 4321171"/>
              <a:gd name="connsiteY825" fmla="*/ 384393 h 968452"/>
              <a:gd name="connsiteX826" fmla="*/ 3221462 w 4321171"/>
              <a:gd name="connsiteY826" fmla="*/ 381501 h 968452"/>
              <a:gd name="connsiteX827" fmla="*/ 3242900 w 4321171"/>
              <a:gd name="connsiteY827" fmla="*/ 340508 h 968452"/>
              <a:gd name="connsiteX828" fmla="*/ 3116076 w 4321171"/>
              <a:gd name="connsiteY828" fmla="*/ 338766 h 968452"/>
              <a:gd name="connsiteX829" fmla="*/ 3141745 w 4321171"/>
              <a:gd name="connsiteY829" fmla="*/ 347227 h 968452"/>
              <a:gd name="connsiteX830" fmla="*/ 3090613 w 4321171"/>
              <a:gd name="connsiteY830" fmla="*/ 361128 h 968452"/>
              <a:gd name="connsiteX831" fmla="*/ 3116076 w 4321171"/>
              <a:gd name="connsiteY831" fmla="*/ 338766 h 968452"/>
              <a:gd name="connsiteX832" fmla="*/ 1199974 w 4321171"/>
              <a:gd name="connsiteY832" fmla="*/ 338766 h 968452"/>
              <a:gd name="connsiteX833" fmla="*/ 1225643 w 4321171"/>
              <a:gd name="connsiteY833" fmla="*/ 347227 h 968452"/>
              <a:gd name="connsiteX834" fmla="*/ 1174509 w 4321171"/>
              <a:gd name="connsiteY834" fmla="*/ 361128 h 968452"/>
              <a:gd name="connsiteX835" fmla="*/ 1199974 w 4321171"/>
              <a:gd name="connsiteY835" fmla="*/ 338766 h 968452"/>
              <a:gd name="connsiteX836" fmla="*/ 2997385 w 4321171"/>
              <a:gd name="connsiteY836" fmla="*/ 336256 h 968452"/>
              <a:gd name="connsiteX837" fmla="*/ 3014518 w 4321171"/>
              <a:gd name="connsiteY837" fmla="*/ 392515 h 968452"/>
              <a:gd name="connsiteX838" fmla="*/ 2997385 w 4321171"/>
              <a:gd name="connsiteY838" fmla="*/ 336256 h 968452"/>
              <a:gd name="connsiteX839" fmla="*/ 1317815 w 4321171"/>
              <a:gd name="connsiteY839" fmla="*/ 335368 h 968452"/>
              <a:gd name="connsiteX840" fmla="*/ 1354658 w 4321171"/>
              <a:gd name="connsiteY840" fmla="*/ 361206 h 968452"/>
              <a:gd name="connsiteX841" fmla="*/ 1292231 w 4321171"/>
              <a:gd name="connsiteY841" fmla="*/ 364100 h 968452"/>
              <a:gd name="connsiteX842" fmla="*/ 1317815 w 4321171"/>
              <a:gd name="connsiteY842" fmla="*/ 335368 h 968452"/>
              <a:gd name="connsiteX843" fmla="*/ 1436711 w 4321171"/>
              <a:gd name="connsiteY843" fmla="*/ 333122 h 968452"/>
              <a:gd name="connsiteX844" fmla="*/ 1444995 w 4321171"/>
              <a:gd name="connsiteY844" fmla="*/ 397624 h 968452"/>
              <a:gd name="connsiteX845" fmla="*/ 1436711 w 4321171"/>
              <a:gd name="connsiteY845" fmla="*/ 333122 h 968452"/>
              <a:gd name="connsiteX846" fmla="*/ 2876687 w 4321171"/>
              <a:gd name="connsiteY846" fmla="*/ 332891 h 968452"/>
              <a:gd name="connsiteX847" fmla="*/ 2876687 w 4321171"/>
              <a:gd name="connsiteY847" fmla="*/ 397420 h 968452"/>
              <a:gd name="connsiteX848" fmla="*/ 2876687 w 4321171"/>
              <a:gd name="connsiteY848" fmla="*/ 332891 h 968452"/>
              <a:gd name="connsiteX849" fmla="*/ 2757534 w 4321171"/>
              <a:gd name="connsiteY849" fmla="*/ 330300 h 968452"/>
              <a:gd name="connsiteX850" fmla="*/ 2797272 w 4321171"/>
              <a:gd name="connsiteY850" fmla="*/ 361623 h 968452"/>
              <a:gd name="connsiteX851" fmla="*/ 2726398 w 4321171"/>
              <a:gd name="connsiteY851" fmla="*/ 350159 h 968452"/>
              <a:gd name="connsiteX852" fmla="*/ 2757534 w 4321171"/>
              <a:gd name="connsiteY852" fmla="*/ 330300 h 968452"/>
              <a:gd name="connsiteX853" fmla="*/ 1558139 w 4321171"/>
              <a:gd name="connsiteY853" fmla="*/ 330160 h 968452"/>
              <a:gd name="connsiteX854" fmla="*/ 1600517 w 4321171"/>
              <a:gd name="connsiteY854" fmla="*/ 361573 h 968452"/>
              <a:gd name="connsiteX855" fmla="*/ 1527170 w 4321171"/>
              <a:gd name="connsiteY855" fmla="*/ 364447 h 968452"/>
              <a:gd name="connsiteX856" fmla="*/ 1558139 w 4321171"/>
              <a:gd name="connsiteY856" fmla="*/ 330160 h 968452"/>
              <a:gd name="connsiteX857" fmla="*/ 2636775 w 4321171"/>
              <a:gd name="connsiteY857" fmla="*/ 327302 h 968452"/>
              <a:gd name="connsiteX858" fmla="*/ 2667720 w 4321171"/>
              <a:gd name="connsiteY858" fmla="*/ 391884 h 968452"/>
              <a:gd name="connsiteX859" fmla="*/ 2636775 w 4321171"/>
              <a:gd name="connsiteY859" fmla="*/ 327302 h 968452"/>
              <a:gd name="connsiteX860" fmla="*/ 1676574 w 4321171"/>
              <a:gd name="connsiteY860" fmla="*/ 326984 h 968452"/>
              <a:gd name="connsiteX861" fmla="*/ 1721396 w 4321171"/>
              <a:gd name="connsiteY861" fmla="*/ 361061 h 968452"/>
              <a:gd name="connsiteX862" fmla="*/ 1643058 w 4321171"/>
              <a:gd name="connsiteY862" fmla="*/ 363935 h 968452"/>
              <a:gd name="connsiteX863" fmla="*/ 1676574 w 4321171"/>
              <a:gd name="connsiteY863" fmla="*/ 326984 h 968452"/>
              <a:gd name="connsiteX864" fmla="*/ 2506279 w 4321171"/>
              <a:gd name="connsiteY864" fmla="*/ 326825 h 968452"/>
              <a:gd name="connsiteX865" fmla="*/ 2560333 w 4321171"/>
              <a:gd name="connsiteY865" fmla="*/ 349221 h 968452"/>
              <a:gd name="connsiteX866" fmla="*/ 2480890 w 4321171"/>
              <a:gd name="connsiteY866" fmla="*/ 349221 h 968452"/>
              <a:gd name="connsiteX867" fmla="*/ 2506279 w 4321171"/>
              <a:gd name="connsiteY867" fmla="*/ 326825 h 968452"/>
              <a:gd name="connsiteX868" fmla="*/ 1800773 w 4321171"/>
              <a:gd name="connsiteY868" fmla="*/ 323909 h 968452"/>
              <a:gd name="connsiteX869" fmla="*/ 1837291 w 4321171"/>
              <a:gd name="connsiteY869" fmla="*/ 338108 h 968452"/>
              <a:gd name="connsiteX870" fmla="*/ 1761415 w 4321171"/>
              <a:gd name="connsiteY870" fmla="*/ 360951 h 968452"/>
              <a:gd name="connsiteX871" fmla="*/ 1800773 w 4321171"/>
              <a:gd name="connsiteY871" fmla="*/ 323909 h 968452"/>
              <a:gd name="connsiteX872" fmla="*/ 2295599 w 4321171"/>
              <a:gd name="connsiteY872" fmla="*/ 322266 h 968452"/>
              <a:gd name="connsiteX873" fmla="*/ 2326188 w 4321171"/>
              <a:gd name="connsiteY873" fmla="*/ 361672 h 968452"/>
              <a:gd name="connsiteX874" fmla="*/ 2235195 w 4321171"/>
              <a:gd name="connsiteY874" fmla="*/ 364506 h 968452"/>
              <a:gd name="connsiteX875" fmla="*/ 2272167 w 4321171"/>
              <a:gd name="connsiteY875" fmla="*/ 322392 h 968452"/>
              <a:gd name="connsiteX876" fmla="*/ 2295599 w 4321171"/>
              <a:gd name="connsiteY876" fmla="*/ 322266 h 968452"/>
              <a:gd name="connsiteX877" fmla="*/ 2055870 w 4321171"/>
              <a:gd name="connsiteY877" fmla="*/ 322266 h 968452"/>
              <a:gd name="connsiteX878" fmla="*/ 2086277 w 4321171"/>
              <a:gd name="connsiteY878" fmla="*/ 361672 h 968452"/>
              <a:gd name="connsiteX879" fmla="*/ 1995483 w 4321171"/>
              <a:gd name="connsiteY879" fmla="*/ 364506 h 968452"/>
              <a:gd name="connsiteX880" fmla="*/ 2032374 w 4321171"/>
              <a:gd name="connsiteY880" fmla="*/ 322392 h 968452"/>
              <a:gd name="connsiteX881" fmla="*/ 2055870 w 4321171"/>
              <a:gd name="connsiteY881" fmla="*/ 322266 h 968452"/>
              <a:gd name="connsiteX882" fmla="*/ 2410542 w 4321171"/>
              <a:gd name="connsiteY882" fmla="*/ 321615 h 968452"/>
              <a:gd name="connsiteX883" fmla="*/ 2444256 w 4321171"/>
              <a:gd name="connsiteY883" fmla="*/ 349700 h 968452"/>
              <a:gd name="connsiteX884" fmla="*/ 2359159 w 4321171"/>
              <a:gd name="connsiteY884" fmla="*/ 355360 h 968452"/>
              <a:gd name="connsiteX885" fmla="*/ 2387593 w 4321171"/>
              <a:gd name="connsiteY885" fmla="*/ 324634 h 968452"/>
              <a:gd name="connsiteX886" fmla="*/ 2410542 w 4321171"/>
              <a:gd name="connsiteY886" fmla="*/ 321615 h 968452"/>
              <a:gd name="connsiteX887" fmla="*/ 1931032 w 4321171"/>
              <a:gd name="connsiteY887" fmla="*/ 321615 h 968452"/>
              <a:gd name="connsiteX888" fmla="*/ 1964656 w 4321171"/>
              <a:gd name="connsiteY888" fmla="*/ 349700 h 968452"/>
              <a:gd name="connsiteX889" fmla="*/ 1879713 w 4321171"/>
              <a:gd name="connsiteY889" fmla="*/ 355360 h 968452"/>
              <a:gd name="connsiteX890" fmla="*/ 1908096 w 4321171"/>
              <a:gd name="connsiteY890" fmla="*/ 324634 h 968452"/>
              <a:gd name="connsiteX891" fmla="*/ 1931032 w 4321171"/>
              <a:gd name="connsiteY891" fmla="*/ 321615 h 968452"/>
              <a:gd name="connsiteX892" fmla="*/ 2177911 w 4321171"/>
              <a:gd name="connsiteY892" fmla="*/ 320309 h 968452"/>
              <a:gd name="connsiteX893" fmla="*/ 2142859 w 4321171"/>
              <a:gd name="connsiteY893" fmla="*/ 405531 h 968452"/>
              <a:gd name="connsiteX894" fmla="*/ 2151216 w 4321171"/>
              <a:gd name="connsiteY894" fmla="*/ 321145 h 968452"/>
              <a:gd name="connsiteX895" fmla="*/ 2177911 w 4321171"/>
              <a:gd name="connsiteY895" fmla="*/ 320309 h 968452"/>
              <a:gd name="connsiteX896" fmla="*/ 4076349 w 4321171"/>
              <a:gd name="connsiteY896" fmla="*/ 236538 h 968452"/>
              <a:gd name="connsiteX897" fmla="*/ 4081804 w 4321171"/>
              <a:gd name="connsiteY897" fmla="*/ 236538 h 968452"/>
              <a:gd name="connsiteX898" fmla="*/ 4084633 w 4321171"/>
              <a:gd name="connsiteY898" fmla="*/ 239316 h 968452"/>
              <a:gd name="connsiteX899" fmla="*/ 4084633 w 4321171"/>
              <a:gd name="connsiteY899" fmla="*/ 244873 h 968452"/>
              <a:gd name="connsiteX900" fmla="*/ 4081804 w 4321171"/>
              <a:gd name="connsiteY900" fmla="*/ 247651 h 968452"/>
              <a:gd name="connsiteX901" fmla="*/ 4076349 w 4321171"/>
              <a:gd name="connsiteY901" fmla="*/ 247651 h 968452"/>
              <a:gd name="connsiteX902" fmla="*/ 4073520 w 4321171"/>
              <a:gd name="connsiteY902" fmla="*/ 244873 h 968452"/>
              <a:gd name="connsiteX903" fmla="*/ 4073520 w 4321171"/>
              <a:gd name="connsiteY903" fmla="*/ 239316 h 968452"/>
              <a:gd name="connsiteX904" fmla="*/ 4076349 w 4321171"/>
              <a:gd name="connsiteY904" fmla="*/ 236538 h 968452"/>
              <a:gd name="connsiteX905" fmla="*/ 3951780 w 4321171"/>
              <a:gd name="connsiteY905" fmla="*/ 236538 h 968452"/>
              <a:gd name="connsiteX906" fmla="*/ 3962395 w 4321171"/>
              <a:gd name="connsiteY906" fmla="*/ 236538 h 968452"/>
              <a:gd name="connsiteX907" fmla="*/ 3962395 w 4321171"/>
              <a:gd name="connsiteY907" fmla="*/ 248661 h 968452"/>
              <a:gd name="connsiteX908" fmla="*/ 3951780 w 4321171"/>
              <a:gd name="connsiteY908" fmla="*/ 236538 h 968452"/>
              <a:gd name="connsiteX909" fmla="*/ 359311 w 4321171"/>
              <a:gd name="connsiteY909" fmla="*/ 236538 h 968452"/>
              <a:gd name="connsiteX910" fmla="*/ 369894 w 4321171"/>
              <a:gd name="connsiteY910" fmla="*/ 236538 h 968452"/>
              <a:gd name="connsiteX911" fmla="*/ 369894 w 4321171"/>
              <a:gd name="connsiteY911" fmla="*/ 248661 h 968452"/>
              <a:gd name="connsiteX912" fmla="*/ 359311 w 4321171"/>
              <a:gd name="connsiteY912" fmla="*/ 236538 h 968452"/>
              <a:gd name="connsiteX913" fmla="*/ 242549 w 4321171"/>
              <a:gd name="connsiteY913" fmla="*/ 236538 h 968452"/>
              <a:gd name="connsiteX914" fmla="*/ 248004 w 4321171"/>
              <a:gd name="connsiteY914" fmla="*/ 236538 h 968452"/>
              <a:gd name="connsiteX915" fmla="*/ 250831 w 4321171"/>
              <a:gd name="connsiteY915" fmla="*/ 239316 h 968452"/>
              <a:gd name="connsiteX916" fmla="*/ 250831 w 4321171"/>
              <a:gd name="connsiteY916" fmla="*/ 244873 h 968452"/>
              <a:gd name="connsiteX917" fmla="*/ 248004 w 4321171"/>
              <a:gd name="connsiteY917" fmla="*/ 247651 h 968452"/>
              <a:gd name="connsiteX918" fmla="*/ 242549 w 4321171"/>
              <a:gd name="connsiteY918" fmla="*/ 247651 h 968452"/>
              <a:gd name="connsiteX919" fmla="*/ 239718 w 4321171"/>
              <a:gd name="connsiteY919" fmla="*/ 244873 h 968452"/>
              <a:gd name="connsiteX920" fmla="*/ 239718 w 4321171"/>
              <a:gd name="connsiteY920" fmla="*/ 239316 h 968452"/>
              <a:gd name="connsiteX921" fmla="*/ 242549 w 4321171"/>
              <a:gd name="connsiteY921" fmla="*/ 236538 h 968452"/>
              <a:gd name="connsiteX922" fmla="*/ 3838597 w 4321171"/>
              <a:gd name="connsiteY922" fmla="*/ 235085 h 968452"/>
              <a:gd name="connsiteX923" fmla="*/ 3847662 w 4321171"/>
              <a:gd name="connsiteY923" fmla="*/ 245014 h 968452"/>
              <a:gd name="connsiteX924" fmla="*/ 3835540 w 4321171"/>
              <a:gd name="connsiteY924" fmla="*/ 250466 h 968452"/>
              <a:gd name="connsiteX925" fmla="*/ 3829695 w 4321171"/>
              <a:gd name="connsiteY925" fmla="*/ 245014 h 968452"/>
              <a:gd name="connsiteX926" fmla="*/ 3838597 w 4321171"/>
              <a:gd name="connsiteY926" fmla="*/ 235085 h 968452"/>
              <a:gd name="connsiteX927" fmla="*/ 485753 w 4321171"/>
              <a:gd name="connsiteY927" fmla="*/ 235085 h 968452"/>
              <a:gd name="connsiteX928" fmla="*/ 494655 w 4321171"/>
              <a:gd name="connsiteY928" fmla="*/ 245014 h 968452"/>
              <a:gd name="connsiteX929" fmla="*/ 482750 w 4321171"/>
              <a:gd name="connsiteY929" fmla="*/ 250466 h 968452"/>
              <a:gd name="connsiteX930" fmla="*/ 476688 w 4321171"/>
              <a:gd name="connsiteY930" fmla="*/ 245014 h 968452"/>
              <a:gd name="connsiteX931" fmla="*/ 485753 w 4321171"/>
              <a:gd name="connsiteY931" fmla="*/ 235085 h 968452"/>
              <a:gd name="connsiteX932" fmla="*/ 3717039 w 4321171"/>
              <a:gd name="connsiteY932" fmla="*/ 232415 h 968452"/>
              <a:gd name="connsiteX933" fmla="*/ 3705220 w 4321171"/>
              <a:gd name="connsiteY933" fmla="*/ 245483 h 968452"/>
              <a:gd name="connsiteX934" fmla="*/ 3717039 w 4321171"/>
              <a:gd name="connsiteY934" fmla="*/ 232415 h 968452"/>
              <a:gd name="connsiteX935" fmla="*/ 604959 w 4321171"/>
              <a:gd name="connsiteY935" fmla="*/ 232415 h 968452"/>
              <a:gd name="connsiteX936" fmla="*/ 593732 w 4321171"/>
              <a:gd name="connsiteY936" fmla="*/ 245483 h 968452"/>
              <a:gd name="connsiteX937" fmla="*/ 604959 w 4321171"/>
              <a:gd name="connsiteY937" fmla="*/ 232415 h 968452"/>
              <a:gd name="connsiteX938" fmla="*/ 3595441 w 4321171"/>
              <a:gd name="connsiteY938" fmla="*/ 231532 h 968452"/>
              <a:gd name="connsiteX939" fmla="*/ 3610496 w 4321171"/>
              <a:gd name="connsiteY939" fmla="*/ 239657 h 968452"/>
              <a:gd name="connsiteX940" fmla="*/ 3592866 w 4321171"/>
              <a:gd name="connsiteY940" fmla="*/ 254313 h 968452"/>
              <a:gd name="connsiteX941" fmla="*/ 3586918 w 4321171"/>
              <a:gd name="connsiteY941" fmla="*/ 248578 h 968452"/>
              <a:gd name="connsiteX942" fmla="*/ 3595441 w 4321171"/>
              <a:gd name="connsiteY942" fmla="*/ 231532 h 968452"/>
              <a:gd name="connsiteX943" fmla="*/ 723019 w 4321171"/>
              <a:gd name="connsiteY943" fmla="*/ 231532 h 968452"/>
              <a:gd name="connsiteX944" fmla="*/ 737383 w 4321171"/>
              <a:gd name="connsiteY944" fmla="*/ 239657 h 968452"/>
              <a:gd name="connsiteX945" fmla="*/ 720359 w 4321171"/>
              <a:gd name="connsiteY945" fmla="*/ 254313 h 968452"/>
              <a:gd name="connsiteX946" fmla="*/ 714887 w 4321171"/>
              <a:gd name="connsiteY946" fmla="*/ 248578 h 968452"/>
              <a:gd name="connsiteX947" fmla="*/ 723019 w 4321171"/>
              <a:gd name="connsiteY947" fmla="*/ 231532 h 968452"/>
              <a:gd name="connsiteX948" fmla="*/ 3475278 w 4321171"/>
              <a:gd name="connsiteY948" fmla="*/ 228935 h 968452"/>
              <a:gd name="connsiteX949" fmla="*/ 3491973 w 4321171"/>
              <a:gd name="connsiteY949" fmla="*/ 239254 h 968452"/>
              <a:gd name="connsiteX950" fmla="*/ 3462855 w 4321171"/>
              <a:gd name="connsiteY950" fmla="*/ 244934 h 968452"/>
              <a:gd name="connsiteX951" fmla="*/ 3475278 w 4321171"/>
              <a:gd name="connsiteY951" fmla="*/ 228935 h 968452"/>
              <a:gd name="connsiteX952" fmla="*/ 842444 w 4321171"/>
              <a:gd name="connsiteY952" fmla="*/ 228935 h 968452"/>
              <a:gd name="connsiteX953" fmla="*/ 858420 w 4321171"/>
              <a:gd name="connsiteY953" fmla="*/ 239254 h 968452"/>
              <a:gd name="connsiteX954" fmla="*/ 830688 w 4321171"/>
              <a:gd name="connsiteY954" fmla="*/ 244934 h 968452"/>
              <a:gd name="connsiteX955" fmla="*/ 842444 w 4321171"/>
              <a:gd name="connsiteY955" fmla="*/ 228935 h 968452"/>
              <a:gd name="connsiteX956" fmla="*/ 3361229 w 4321171"/>
              <a:gd name="connsiteY956" fmla="*/ 228126 h 968452"/>
              <a:gd name="connsiteX957" fmla="*/ 3373740 w 4321171"/>
              <a:gd name="connsiteY957" fmla="*/ 234540 h 968452"/>
              <a:gd name="connsiteX958" fmla="*/ 3351003 w 4321171"/>
              <a:gd name="connsiteY958" fmla="*/ 257277 h 968452"/>
              <a:gd name="connsiteX959" fmla="*/ 3361229 w 4321171"/>
              <a:gd name="connsiteY959" fmla="*/ 228126 h 968452"/>
              <a:gd name="connsiteX960" fmla="*/ 967291 w 4321171"/>
              <a:gd name="connsiteY960" fmla="*/ 228126 h 968452"/>
              <a:gd name="connsiteX961" fmla="*/ 979802 w 4321171"/>
              <a:gd name="connsiteY961" fmla="*/ 234540 h 968452"/>
              <a:gd name="connsiteX962" fmla="*/ 957065 w 4321171"/>
              <a:gd name="connsiteY962" fmla="*/ 257277 h 968452"/>
              <a:gd name="connsiteX963" fmla="*/ 967291 w 4321171"/>
              <a:gd name="connsiteY963" fmla="*/ 228126 h 968452"/>
              <a:gd name="connsiteX964" fmla="*/ 3248440 w 4321171"/>
              <a:gd name="connsiteY964" fmla="*/ 227359 h 968452"/>
              <a:gd name="connsiteX965" fmla="*/ 3256973 w 4321171"/>
              <a:gd name="connsiteY965" fmla="*/ 237302 h 968452"/>
              <a:gd name="connsiteX966" fmla="*/ 3231728 w 4321171"/>
              <a:gd name="connsiteY966" fmla="*/ 228982 h 968452"/>
              <a:gd name="connsiteX967" fmla="*/ 3248440 w 4321171"/>
              <a:gd name="connsiteY967" fmla="*/ 227359 h 968452"/>
              <a:gd name="connsiteX968" fmla="*/ 1092525 w 4321171"/>
              <a:gd name="connsiteY968" fmla="*/ 227359 h 968452"/>
              <a:gd name="connsiteX969" fmla="*/ 1100957 w 4321171"/>
              <a:gd name="connsiteY969" fmla="*/ 237302 h 968452"/>
              <a:gd name="connsiteX970" fmla="*/ 1075914 w 4321171"/>
              <a:gd name="connsiteY970" fmla="*/ 228982 h 968452"/>
              <a:gd name="connsiteX971" fmla="*/ 1092525 w 4321171"/>
              <a:gd name="connsiteY971" fmla="*/ 227359 h 968452"/>
              <a:gd name="connsiteX972" fmla="*/ 3130492 w 4321171"/>
              <a:gd name="connsiteY972" fmla="*/ 225145 h 968452"/>
              <a:gd name="connsiteX973" fmla="*/ 3139086 w 4321171"/>
              <a:gd name="connsiteY973" fmla="*/ 239524 h 968452"/>
              <a:gd name="connsiteX974" fmla="*/ 3113431 w 4321171"/>
              <a:gd name="connsiteY974" fmla="*/ 225223 h 968452"/>
              <a:gd name="connsiteX975" fmla="*/ 3130492 w 4321171"/>
              <a:gd name="connsiteY975" fmla="*/ 225145 h 968452"/>
              <a:gd name="connsiteX976" fmla="*/ 1214314 w 4321171"/>
              <a:gd name="connsiteY976" fmla="*/ 225145 h 968452"/>
              <a:gd name="connsiteX977" fmla="*/ 1222986 w 4321171"/>
              <a:gd name="connsiteY977" fmla="*/ 239524 h 968452"/>
              <a:gd name="connsiteX978" fmla="*/ 1197329 w 4321171"/>
              <a:gd name="connsiteY978" fmla="*/ 225223 h 968452"/>
              <a:gd name="connsiteX979" fmla="*/ 1214314 w 4321171"/>
              <a:gd name="connsiteY979" fmla="*/ 225145 h 968452"/>
              <a:gd name="connsiteX980" fmla="*/ 3006742 w 4321171"/>
              <a:gd name="connsiteY980" fmla="*/ 222922 h 968452"/>
              <a:gd name="connsiteX981" fmla="*/ 3020289 w 4321171"/>
              <a:gd name="connsiteY981" fmla="*/ 231293 h 968452"/>
              <a:gd name="connsiteX982" fmla="*/ 2989383 w 4321171"/>
              <a:gd name="connsiteY982" fmla="*/ 225524 h 968452"/>
              <a:gd name="connsiteX983" fmla="*/ 3006742 w 4321171"/>
              <a:gd name="connsiteY983" fmla="*/ 222922 h 968452"/>
              <a:gd name="connsiteX984" fmla="*/ 1330455 w 4321171"/>
              <a:gd name="connsiteY984" fmla="*/ 222922 h 968452"/>
              <a:gd name="connsiteX985" fmla="*/ 1344103 w 4321171"/>
              <a:gd name="connsiteY985" fmla="*/ 231293 h 968452"/>
              <a:gd name="connsiteX986" fmla="*/ 1312994 w 4321171"/>
              <a:gd name="connsiteY986" fmla="*/ 225524 h 968452"/>
              <a:gd name="connsiteX987" fmla="*/ 1330455 w 4321171"/>
              <a:gd name="connsiteY987" fmla="*/ 222922 h 968452"/>
              <a:gd name="connsiteX988" fmla="*/ 2887493 w 4321171"/>
              <a:gd name="connsiteY988" fmla="*/ 220095 h 968452"/>
              <a:gd name="connsiteX989" fmla="*/ 2856155 w 4321171"/>
              <a:gd name="connsiteY989" fmla="*/ 251315 h 968452"/>
              <a:gd name="connsiteX990" fmla="*/ 2870381 w 4321171"/>
              <a:gd name="connsiteY990" fmla="*/ 222952 h 968452"/>
              <a:gd name="connsiteX991" fmla="*/ 2887493 w 4321171"/>
              <a:gd name="connsiteY991" fmla="*/ 220095 h 968452"/>
              <a:gd name="connsiteX992" fmla="*/ 1450805 w 4321171"/>
              <a:gd name="connsiteY992" fmla="*/ 220095 h 968452"/>
              <a:gd name="connsiteX993" fmla="*/ 1419467 w 4321171"/>
              <a:gd name="connsiteY993" fmla="*/ 251315 h 968452"/>
              <a:gd name="connsiteX994" fmla="*/ 1433693 w 4321171"/>
              <a:gd name="connsiteY994" fmla="*/ 222952 h 968452"/>
              <a:gd name="connsiteX995" fmla="*/ 1450805 w 4321171"/>
              <a:gd name="connsiteY995" fmla="*/ 220095 h 968452"/>
              <a:gd name="connsiteX996" fmla="*/ 2754268 w 4321171"/>
              <a:gd name="connsiteY996" fmla="*/ 219994 h 968452"/>
              <a:gd name="connsiteX997" fmla="*/ 2785511 w 4321171"/>
              <a:gd name="connsiteY997" fmla="*/ 239853 h 968452"/>
              <a:gd name="connsiteX998" fmla="*/ 2754268 w 4321171"/>
              <a:gd name="connsiteY998" fmla="*/ 219994 h 968452"/>
              <a:gd name="connsiteX999" fmla="*/ 1558406 w 4321171"/>
              <a:gd name="connsiteY999" fmla="*/ 219752 h 968452"/>
              <a:gd name="connsiteX1000" fmla="*/ 1586378 w 4321171"/>
              <a:gd name="connsiteY1000" fmla="*/ 228269 h 968452"/>
              <a:gd name="connsiteX1001" fmla="*/ 1538887 w 4321171"/>
              <a:gd name="connsiteY1001" fmla="*/ 245098 h 968452"/>
              <a:gd name="connsiteX1002" fmla="*/ 1558406 w 4321171"/>
              <a:gd name="connsiteY1002" fmla="*/ 219752 h 968452"/>
              <a:gd name="connsiteX1003" fmla="*/ 1686639 w 4321171"/>
              <a:gd name="connsiteY1003" fmla="*/ 216756 h 968452"/>
              <a:gd name="connsiteX1004" fmla="*/ 1705223 w 4321171"/>
              <a:gd name="connsiteY1004" fmla="*/ 225682 h 968452"/>
              <a:gd name="connsiteX1005" fmla="*/ 1702353 w 4321171"/>
              <a:gd name="connsiteY1005" fmla="*/ 262470 h 968452"/>
              <a:gd name="connsiteX1006" fmla="*/ 1659714 w 4321171"/>
              <a:gd name="connsiteY1006" fmla="*/ 259609 h 968452"/>
              <a:gd name="connsiteX1007" fmla="*/ 1686639 w 4321171"/>
              <a:gd name="connsiteY1007" fmla="*/ 216756 h 968452"/>
              <a:gd name="connsiteX1008" fmla="*/ 2642578 w 4321171"/>
              <a:gd name="connsiteY1008" fmla="*/ 216753 h 968452"/>
              <a:gd name="connsiteX1009" fmla="*/ 2665334 w 4321171"/>
              <a:gd name="connsiteY1009" fmla="*/ 231113 h 968452"/>
              <a:gd name="connsiteX1010" fmla="*/ 2628511 w 4321171"/>
              <a:gd name="connsiteY1010" fmla="*/ 219699 h 968452"/>
              <a:gd name="connsiteX1011" fmla="*/ 2642578 w 4321171"/>
              <a:gd name="connsiteY1011" fmla="*/ 216753 h 968452"/>
              <a:gd name="connsiteX1012" fmla="*/ 2515146 w 4321171"/>
              <a:gd name="connsiteY1012" fmla="*/ 216631 h 968452"/>
              <a:gd name="connsiteX1013" fmla="*/ 2549207 w 4321171"/>
              <a:gd name="connsiteY1013" fmla="*/ 239454 h 968452"/>
              <a:gd name="connsiteX1014" fmla="*/ 2492370 w 4321171"/>
              <a:gd name="connsiteY1014" fmla="*/ 242333 h 968452"/>
              <a:gd name="connsiteX1015" fmla="*/ 2515146 w 4321171"/>
              <a:gd name="connsiteY1015" fmla="*/ 216631 h 968452"/>
              <a:gd name="connsiteX1016" fmla="*/ 1798660 w 4321171"/>
              <a:gd name="connsiteY1016" fmla="*/ 216631 h 968452"/>
              <a:gd name="connsiteX1017" fmla="*/ 1831938 w 4321171"/>
              <a:gd name="connsiteY1017" fmla="*/ 239454 h 968452"/>
              <a:gd name="connsiteX1018" fmla="*/ 1776408 w 4321171"/>
              <a:gd name="connsiteY1018" fmla="*/ 242333 h 968452"/>
              <a:gd name="connsiteX1019" fmla="*/ 1798660 w 4321171"/>
              <a:gd name="connsiteY1019" fmla="*/ 216631 h 968452"/>
              <a:gd name="connsiteX1020" fmla="*/ 2293900 w 4321171"/>
              <a:gd name="connsiteY1020" fmla="*/ 216618 h 968452"/>
              <a:gd name="connsiteX1021" fmla="*/ 2308997 w 4321171"/>
              <a:gd name="connsiteY1021" fmla="*/ 231949 h 968452"/>
              <a:gd name="connsiteX1022" fmla="*/ 2252294 w 4321171"/>
              <a:gd name="connsiteY1022" fmla="*/ 237404 h 968452"/>
              <a:gd name="connsiteX1023" fmla="*/ 2269285 w 4321171"/>
              <a:gd name="connsiteY1023" fmla="*/ 217805 h 968452"/>
              <a:gd name="connsiteX1024" fmla="*/ 2293900 w 4321171"/>
              <a:gd name="connsiteY1024" fmla="*/ 216618 h 968452"/>
              <a:gd name="connsiteX1025" fmla="*/ 2175370 w 4321171"/>
              <a:gd name="connsiteY1025" fmla="*/ 216618 h 968452"/>
              <a:gd name="connsiteX1026" fmla="*/ 2190045 w 4321171"/>
              <a:gd name="connsiteY1026" fmla="*/ 231949 h 968452"/>
              <a:gd name="connsiteX1027" fmla="*/ 2134645 w 4321171"/>
              <a:gd name="connsiteY1027" fmla="*/ 237404 h 968452"/>
              <a:gd name="connsiteX1028" fmla="*/ 2151245 w 4321171"/>
              <a:gd name="connsiteY1028" fmla="*/ 217805 h 968452"/>
              <a:gd name="connsiteX1029" fmla="*/ 2175370 w 4321171"/>
              <a:gd name="connsiteY1029" fmla="*/ 216618 h 968452"/>
              <a:gd name="connsiteX1030" fmla="*/ 2054060 w 4321171"/>
              <a:gd name="connsiteY1030" fmla="*/ 216618 h 968452"/>
              <a:gd name="connsiteX1031" fmla="*/ 2069081 w 4321171"/>
              <a:gd name="connsiteY1031" fmla="*/ 231949 h 968452"/>
              <a:gd name="connsiteX1032" fmla="*/ 2012377 w 4321171"/>
              <a:gd name="connsiteY1032" fmla="*/ 237404 h 968452"/>
              <a:gd name="connsiteX1033" fmla="*/ 2029368 w 4321171"/>
              <a:gd name="connsiteY1033" fmla="*/ 217805 h 968452"/>
              <a:gd name="connsiteX1034" fmla="*/ 2054060 w 4321171"/>
              <a:gd name="connsiteY1034" fmla="*/ 216618 h 968452"/>
              <a:gd name="connsiteX1035" fmla="*/ 2409697 w 4321171"/>
              <a:gd name="connsiteY1035" fmla="*/ 215098 h 968452"/>
              <a:gd name="connsiteX1036" fmla="*/ 2430168 w 4321171"/>
              <a:gd name="connsiteY1036" fmla="*/ 236864 h 968452"/>
              <a:gd name="connsiteX1037" fmla="*/ 2393521 w 4321171"/>
              <a:gd name="connsiteY1037" fmla="*/ 217238 h 968452"/>
              <a:gd name="connsiteX1038" fmla="*/ 2409697 w 4321171"/>
              <a:gd name="connsiteY1038" fmla="*/ 215098 h 968452"/>
              <a:gd name="connsiteX1039" fmla="*/ 1930213 w 4321171"/>
              <a:gd name="connsiteY1039" fmla="*/ 215098 h 968452"/>
              <a:gd name="connsiteX1040" fmla="*/ 1950763 w 4321171"/>
              <a:gd name="connsiteY1040" fmla="*/ 236864 h 968452"/>
              <a:gd name="connsiteX1041" fmla="*/ 1914179 w 4321171"/>
              <a:gd name="connsiteY1041" fmla="*/ 217238 h 968452"/>
              <a:gd name="connsiteX1042" fmla="*/ 1930213 w 4321171"/>
              <a:gd name="connsiteY1042" fmla="*/ 215098 h 968452"/>
              <a:gd name="connsiteX1043" fmla="*/ 3714399 w 4321171"/>
              <a:gd name="connsiteY1043" fmla="*/ 119063 h 968452"/>
              <a:gd name="connsiteX1044" fmla="*/ 3719854 w 4321171"/>
              <a:gd name="connsiteY1044" fmla="*/ 119063 h 968452"/>
              <a:gd name="connsiteX1045" fmla="*/ 3722683 w 4321171"/>
              <a:gd name="connsiteY1045" fmla="*/ 121690 h 968452"/>
              <a:gd name="connsiteX1046" fmla="*/ 3722683 w 4321171"/>
              <a:gd name="connsiteY1046" fmla="*/ 127347 h 968452"/>
              <a:gd name="connsiteX1047" fmla="*/ 3719854 w 4321171"/>
              <a:gd name="connsiteY1047" fmla="*/ 130176 h 968452"/>
              <a:gd name="connsiteX1048" fmla="*/ 3714399 w 4321171"/>
              <a:gd name="connsiteY1048" fmla="*/ 130176 h 968452"/>
              <a:gd name="connsiteX1049" fmla="*/ 3711570 w 4321171"/>
              <a:gd name="connsiteY1049" fmla="*/ 127347 h 968452"/>
              <a:gd name="connsiteX1050" fmla="*/ 3711570 w 4321171"/>
              <a:gd name="connsiteY1050" fmla="*/ 121690 h 968452"/>
              <a:gd name="connsiteX1051" fmla="*/ 3714399 w 4321171"/>
              <a:gd name="connsiteY1051" fmla="*/ 119063 h 968452"/>
              <a:gd name="connsiteX1052" fmla="*/ 3593266 w 4321171"/>
              <a:gd name="connsiteY1052" fmla="*/ 119063 h 968452"/>
              <a:gd name="connsiteX1053" fmla="*/ 3605208 w 4321171"/>
              <a:gd name="connsiteY1053" fmla="*/ 119063 h 968452"/>
              <a:gd name="connsiteX1054" fmla="*/ 3605208 w 4321171"/>
              <a:gd name="connsiteY1054" fmla="*/ 129646 h 968452"/>
              <a:gd name="connsiteX1055" fmla="*/ 3593266 w 4321171"/>
              <a:gd name="connsiteY1055" fmla="*/ 119063 h 968452"/>
              <a:gd name="connsiteX1056" fmla="*/ 3472387 w 4321171"/>
              <a:gd name="connsiteY1056" fmla="*/ 119063 h 968452"/>
              <a:gd name="connsiteX1057" fmla="*/ 3482970 w 4321171"/>
              <a:gd name="connsiteY1057" fmla="*/ 119063 h 968452"/>
              <a:gd name="connsiteX1058" fmla="*/ 3482970 w 4321171"/>
              <a:gd name="connsiteY1058" fmla="*/ 129646 h 968452"/>
              <a:gd name="connsiteX1059" fmla="*/ 3472387 w 4321171"/>
              <a:gd name="connsiteY1059" fmla="*/ 119063 h 968452"/>
              <a:gd name="connsiteX1060" fmla="*/ 838702 w 4321171"/>
              <a:gd name="connsiteY1060" fmla="*/ 119063 h 968452"/>
              <a:gd name="connsiteX1061" fmla="*/ 849316 w 4321171"/>
              <a:gd name="connsiteY1061" fmla="*/ 119063 h 968452"/>
              <a:gd name="connsiteX1062" fmla="*/ 849316 w 4321171"/>
              <a:gd name="connsiteY1062" fmla="*/ 129646 h 968452"/>
              <a:gd name="connsiteX1063" fmla="*/ 838702 w 4321171"/>
              <a:gd name="connsiteY1063" fmla="*/ 119063 h 968452"/>
              <a:gd name="connsiteX1064" fmla="*/ 719720 w 4321171"/>
              <a:gd name="connsiteY1064" fmla="*/ 119063 h 968452"/>
              <a:gd name="connsiteX1065" fmla="*/ 731843 w 4321171"/>
              <a:gd name="connsiteY1065" fmla="*/ 119063 h 968452"/>
              <a:gd name="connsiteX1066" fmla="*/ 731843 w 4321171"/>
              <a:gd name="connsiteY1066" fmla="*/ 129646 h 968452"/>
              <a:gd name="connsiteX1067" fmla="*/ 719720 w 4321171"/>
              <a:gd name="connsiteY1067" fmla="*/ 119063 h 968452"/>
              <a:gd name="connsiteX1068" fmla="*/ 601324 w 4321171"/>
              <a:gd name="connsiteY1068" fmla="*/ 119063 h 968452"/>
              <a:gd name="connsiteX1069" fmla="*/ 606778 w 4321171"/>
              <a:gd name="connsiteY1069" fmla="*/ 119063 h 968452"/>
              <a:gd name="connsiteX1070" fmla="*/ 609606 w 4321171"/>
              <a:gd name="connsiteY1070" fmla="*/ 121690 h 968452"/>
              <a:gd name="connsiteX1071" fmla="*/ 609606 w 4321171"/>
              <a:gd name="connsiteY1071" fmla="*/ 127347 h 968452"/>
              <a:gd name="connsiteX1072" fmla="*/ 606778 w 4321171"/>
              <a:gd name="connsiteY1072" fmla="*/ 130176 h 968452"/>
              <a:gd name="connsiteX1073" fmla="*/ 601324 w 4321171"/>
              <a:gd name="connsiteY1073" fmla="*/ 130176 h 968452"/>
              <a:gd name="connsiteX1074" fmla="*/ 598494 w 4321171"/>
              <a:gd name="connsiteY1074" fmla="*/ 127347 h 968452"/>
              <a:gd name="connsiteX1075" fmla="*/ 598494 w 4321171"/>
              <a:gd name="connsiteY1075" fmla="*/ 121690 h 968452"/>
              <a:gd name="connsiteX1076" fmla="*/ 601324 w 4321171"/>
              <a:gd name="connsiteY1076" fmla="*/ 119063 h 968452"/>
              <a:gd name="connsiteX1077" fmla="*/ 3363436 w 4321171"/>
              <a:gd name="connsiteY1077" fmla="*/ 115852 h 968452"/>
              <a:gd name="connsiteX1078" fmla="*/ 3350961 w 4321171"/>
              <a:gd name="connsiteY1078" fmla="*/ 129234 h 968452"/>
              <a:gd name="connsiteX1079" fmla="*/ 3353644 w 4321171"/>
              <a:gd name="connsiteY1079" fmla="*/ 117954 h 968452"/>
              <a:gd name="connsiteX1080" fmla="*/ 3363436 w 4321171"/>
              <a:gd name="connsiteY1080" fmla="*/ 115852 h 968452"/>
              <a:gd name="connsiteX1081" fmla="*/ 970484 w 4321171"/>
              <a:gd name="connsiteY1081" fmla="*/ 115852 h 968452"/>
              <a:gd name="connsiteX1082" fmla="*/ 957119 w 4321171"/>
              <a:gd name="connsiteY1082" fmla="*/ 129234 h 968452"/>
              <a:gd name="connsiteX1083" fmla="*/ 959993 w 4321171"/>
              <a:gd name="connsiteY1083" fmla="*/ 117954 h 968452"/>
              <a:gd name="connsiteX1084" fmla="*/ 970484 w 4321171"/>
              <a:gd name="connsiteY1084" fmla="*/ 115852 h 968452"/>
              <a:gd name="connsiteX1085" fmla="*/ 3115371 w 4321171"/>
              <a:gd name="connsiteY1085" fmla="*/ 113735 h 968452"/>
              <a:gd name="connsiteX1086" fmla="*/ 3129734 w 4321171"/>
              <a:gd name="connsiteY1086" fmla="*/ 121432 h 968452"/>
              <a:gd name="connsiteX1087" fmla="*/ 3112711 w 4321171"/>
              <a:gd name="connsiteY1087" fmla="*/ 135519 h 968452"/>
              <a:gd name="connsiteX1088" fmla="*/ 3107239 w 4321171"/>
              <a:gd name="connsiteY1088" fmla="*/ 129884 h 968452"/>
              <a:gd name="connsiteX1089" fmla="*/ 3115371 w 4321171"/>
              <a:gd name="connsiteY1089" fmla="*/ 113735 h 968452"/>
              <a:gd name="connsiteX1090" fmla="*/ 1199245 w 4321171"/>
              <a:gd name="connsiteY1090" fmla="*/ 113735 h 968452"/>
              <a:gd name="connsiteX1091" fmla="*/ 1213431 w 4321171"/>
              <a:gd name="connsiteY1091" fmla="*/ 121432 h 968452"/>
              <a:gd name="connsiteX1092" fmla="*/ 1196610 w 4321171"/>
              <a:gd name="connsiteY1092" fmla="*/ 135519 h 968452"/>
              <a:gd name="connsiteX1093" fmla="*/ 1191138 w 4321171"/>
              <a:gd name="connsiteY1093" fmla="*/ 129884 h 968452"/>
              <a:gd name="connsiteX1094" fmla="*/ 1199245 w 4321171"/>
              <a:gd name="connsiteY1094" fmla="*/ 113735 h 968452"/>
              <a:gd name="connsiteX1095" fmla="*/ 3240789 w 4321171"/>
              <a:gd name="connsiteY1095" fmla="*/ 113315 h 968452"/>
              <a:gd name="connsiteX1096" fmla="*/ 3228970 w 4321171"/>
              <a:gd name="connsiteY1096" fmla="*/ 126335 h 968452"/>
              <a:gd name="connsiteX1097" fmla="*/ 3240789 w 4321171"/>
              <a:gd name="connsiteY1097" fmla="*/ 113315 h 968452"/>
              <a:gd name="connsiteX1098" fmla="*/ 1084384 w 4321171"/>
              <a:gd name="connsiteY1098" fmla="*/ 113315 h 968452"/>
              <a:gd name="connsiteX1099" fmla="*/ 1073156 w 4321171"/>
              <a:gd name="connsiteY1099" fmla="*/ 126335 h 968452"/>
              <a:gd name="connsiteX1100" fmla="*/ 1084384 w 4321171"/>
              <a:gd name="connsiteY1100" fmla="*/ 113315 h 968452"/>
              <a:gd name="connsiteX1101" fmla="*/ 2879720 w 4321171"/>
              <a:gd name="connsiteY1101" fmla="*/ 111453 h 968452"/>
              <a:gd name="connsiteX1102" fmla="*/ 2894008 w 4321171"/>
              <a:gd name="connsiteY1102" fmla="*/ 126725 h 968452"/>
              <a:gd name="connsiteX1103" fmla="*/ 2865433 w 4321171"/>
              <a:gd name="connsiteY1103" fmla="*/ 126725 h 968452"/>
              <a:gd name="connsiteX1104" fmla="*/ 2879720 w 4321171"/>
              <a:gd name="connsiteY1104" fmla="*/ 111453 h 968452"/>
              <a:gd name="connsiteX1105" fmla="*/ 1443032 w 4321171"/>
              <a:gd name="connsiteY1105" fmla="*/ 111453 h 968452"/>
              <a:gd name="connsiteX1106" fmla="*/ 1457320 w 4321171"/>
              <a:gd name="connsiteY1106" fmla="*/ 126725 h 968452"/>
              <a:gd name="connsiteX1107" fmla="*/ 1428745 w 4321171"/>
              <a:gd name="connsiteY1107" fmla="*/ 126725 h 968452"/>
              <a:gd name="connsiteX1108" fmla="*/ 1443032 w 4321171"/>
              <a:gd name="connsiteY1108" fmla="*/ 111453 h 968452"/>
              <a:gd name="connsiteX1109" fmla="*/ 3000745 w 4321171"/>
              <a:gd name="connsiteY1109" fmla="*/ 111311 h 968452"/>
              <a:gd name="connsiteX1110" fmla="*/ 3011483 w 4321171"/>
              <a:gd name="connsiteY1110" fmla="*/ 115273 h 968452"/>
              <a:gd name="connsiteX1111" fmla="*/ 3011483 w 4321171"/>
              <a:gd name="connsiteY1111" fmla="*/ 132567 h 968452"/>
              <a:gd name="connsiteX1112" fmla="*/ 2991614 w 4321171"/>
              <a:gd name="connsiteY1112" fmla="*/ 135484 h 968452"/>
              <a:gd name="connsiteX1113" fmla="*/ 3000745 w 4321171"/>
              <a:gd name="connsiteY1113" fmla="*/ 111311 h 968452"/>
              <a:gd name="connsiteX1114" fmla="*/ 1324316 w 4321171"/>
              <a:gd name="connsiteY1114" fmla="*/ 111311 h 968452"/>
              <a:gd name="connsiteX1115" fmla="*/ 1335094 w 4321171"/>
              <a:gd name="connsiteY1115" fmla="*/ 115273 h 968452"/>
              <a:gd name="connsiteX1116" fmla="*/ 1335094 w 4321171"/>
              <a:gd name="connsiteY1116" fmla="*/ 132567 h 968452"/>
              <a:gd name="connsiteX1117" fmla="*/ 1315096 w 4321171"/>
              <a:gd name="connsiteY1117" fmla="*/ 135484 h 968452"/>
              <a:gd name="connsiteX1118" fmla="*/ 1324316 w 4321171"/>
              <a:gd name="connsiteY1118" fmla="*/ 111311 h 968452"/>
              <a:gd name="connsiteX1119" fmla="*/ 2760119 w 4321171"/>
              <a:gd name="connsiteY1119" fmla="*/ 109969 h 968452"/>
              <a:gd name="connsiteX1120" fmla="*/ 2771677 w 4321171"/>
              <a:gd name="connsiteY1120" fmla="*/ 112805 h 968452"/>
              <a:gd name="connsiteX1121" fmla="*/ 2749637 w 4321171"/>
              <a:gd name="connsiteY1121" fmla="*/ 135046 h 968452"/>
              <a:gd name="connsiteX1122" fmla="*/ 2760119 w 4321171"/>
              <a:gd name="connsiteY1122" fmla="*/ 109969 h 968452"/>
              <a:gd name="connsiteX1123" fmla="*/ 1563228 w 4321171"/>
              <a:gd name="connsiteY1123" fmla="*/ 109969 h 968452"/>
              <a:gd name="connsiteX1124" fmla="*/ 1574702 w 4321171"/>
              <a:gd name="connsiteY1124" fmla="*/ 112805 h 968452"/>
              <a:gd name="connsiteX1125" fmla="*/ 1552662 w 4321171"/>
              <a:gd name="connsiteY1125" fmla="*/ 135046 h 968452"/>
              <a:gd name="connsiteX1126" fmla="*/ 1563228 w 4321171"/>
              <a:gd name="connsiteY1126" fmla="*/ 109969 h 968452"/>
              <a:gd name="connsiteX1127" fmla="*/ 2400585 w 4321171"/>
              <a:gd name="connsiteY1127" fmla="*/ 109546 h 968452"/>
              <a:gd name="connsiteX1128" fmla="*/ 2416328 w 4321171"/>
              <a:gd name="connsiteY1128" fmla="*/ 135663 h 968452"/>
              <a:gd name="connsiteX1129" fmla="*/ 2391341 w 4321171"/>
              <a:gd name="connsiteY1129" fmla="*/ 138580 h 968452"/>
              <a:gd name="connsiteX1130" fmla="*/ 2400585 w 4321171"/>
              <a:gd name="connsiteY1130" fmla="*/ 109546 h 968452"/>
              <a:gd name="connsiteX1131" fmla="*/ 1920363 w 4321171"/>
              <a:gd name="connsiteY1131" fmla="*/ 109546 h 968452"/>
              <a:gd name="connsiteX1132" fmla="*/ 1936363 w 4321171"/>
              <a:gd name="connsiteY1132" fmla="*/ 135663 h 968452"/>
              <a:gd name="connsiteX1133" fmla="*/ 1910845 w 4321171"/>
              <a:gd name="connsiteY1133" fmla="*/ 138580 h 968452"/>
              <a:gd name="connsiteX1134" fmla="*/ 1920363 w 4321171"/>
              <a:gd name="connsiteY1134" fmla="*/ 109546 h 968452"/>
              <a:gd name="connsiteX1135" fmla="*/ 2640504 w 4321171"/>
              <a:gd name="connsiteY1135" fmla="*/ 109183 h 968452"/>
              <a:gd name="connsiteX1136" fmla="*/ 2653015 w 4321171"/>
              <a:gd name="connsiteY1136" fmla="*/ 115683 h 968452"/>
              <a:gd name="connsiteX1137" fmla="*/ 2630278 w 4321171"/>
              <a:gd name="connsiteY1137" fmla="*/ 138420 h 968452"/>
              <a:gd name="connsiteX1138" fmla="*/ 2640504 w 4321171"/>
              <a:gd name="connsiteY1138" fmla="*/ 109183 h 968452"/>
              <a:gd name="connsiteX1139" fmla="*/ 2523029 w 4321171"/>
              <a:gd name="connsiteY1139" fmla="*/ 109183 h 968452"/>
              <a:gd name="connsiteX1140" fmla="*/ 2535540 w 4321171"/>
              <a:gd name="connsiteY1140" fmla="*/ 115683 h 968452"/>
              <a:gd name="connsiteX1141" fmla="*/ 2512803 w 4321171"/>
              <a:gd name="connsiteY1141" fmla="*/ 138420 h 968452"/>
              <a:gd name="connsiteX1142" fmla="*/ 2523029 w 4321171"/>
              <a:gd name="connsiteY1142" fmla="*/ 109183 h 968452"/>
              <a:gd name="connsiteX1143" fmla="*/ 1805479 w 4321171"/>
              <a:gd name="connsiteY1143" fmla="*/ 109183 h 968452"/>
              <a:gd name="connsiteX1144" fmla="*/ 1817990 w 4321171"/>
              <a:gd name="connsiteY1144" fmla="*/ 115683 h 968452"/>
              <a:gd name="connsiteX1145" fmla="*/ 1795253 w 4321171"/>
              <a:gd name="connsiteY1145" fmla="*/ 138420 h 968452"/>
              <a:gd name="connsiteX1146" fmla="*/ 1805479 w 4321171"/>
              <a:gd name="connsiteY1146" fmla="*/ 109183 h 968452"/>
              <a:gd name="connsiteX1147" fmla="*/ 1684696 w 4321171"/>
              <a:gd name="connsiteY1147" fmla="*/ 109183 h 968452"/>
              <a:gd name="connsiteX1148" fmla="*/ 1697149 w 4321171"/>
              <a:gd name="connsiteY1148" fmla="*/ 115683 h 968452"/>
              <a:gd name="connsiteX1149" fmla="*/ 1674517 w 4321171"/>
              <a:gd name="connsiteY1149" fmla="*/ 138420 h 968452"/>
              <a:gd name="connsiteX1150" fmla="*/ 1684696 w 4321171"/>
              <a:gd name="connsiteY1150" fmla="*/ 109183 h 968452"/>
              <a:gd name="connsiteX1151" fmla="*/ 2287207 w 4321171"/>
              <a:gd name="connsiteY1151" fmla="*/ 107942 h 968452"/>
              <a:gd name="connsiteX1152" fmla="*/ 2297345 w 4321171"/>
              <a:gd name="connsiteY1152" fmla="*/ 121085 h 968452"/>
              <a:gd name="connsiteX1153" fmla="*/ 2274930 w 4321171"/>
              <a:gd name="connsiteY1153" fmla="*/ 109899 h 968452"/>
              <a:gd name="connsiteX1154" fmla="*/ 2287207 w 4321171"/>
              <a:gd name="connsiteY1154" fmla="*/ 107942 h 968452"/>
              <a:gd name="connsiteX1155" fmla="*/ 2169758 w 4321171"/>
              <a:gd name="connsiteY1155" fmla="*/ 107942 h 968452"/>
              <a:gd name="connsiteX1156" fmla="*/ 2180074 w 4321171"/>
              <a:gd name="connsiteY1156" fmla="*/ 121085 h 968452"/>
              <a:gd name="connsiteX1157" fmla="*/ 2157455 w 4321171"/>
              <a:gd name="connsiteY1157" fmla="*/ 109899 h 968452"/>
              <a:gd name="connsiteX1158" fmla="*/ 2169758 w 4321171"/>
              <a:gd name="connsiteY1158" fmla="*/ 107942 h 968452"/>
              <a:gd name="connsiteX1159" fmla="*/ 2047317 w 4321171"/>
              <a:gd name="connsiteY1159" fmla="*/ 107942 h 968452"/>
              <a:gd name="connsiteX1160" fmla="*/ 2057633 w 4321171"/>
              <a:gd name="connsiteY1160" fmla="*/ 121085 h 968452"/>
              <a:gd name="connsiteX1161" fmla="*/ 2035014 w 4321171"/>
              <a:gd name="connsiteY1161" fmla="*/ 109899 h 968452"/>
              <a:gd name="connsiteX1162" fmla="*/ 2047317 w 4321171"/>
              <a:gd name="connsiteY1162" fmla="*/ 107942 h 968452"/>
              <a:gd name="connsiteX1163" fmla="*/ 2998235 w 4321171"/>
              <a:gd name="connsiteY1163" fmla="*/ 0 h 968452"/>
              <a:gd name="connsiteX1164" fmla="*/ 3003892 w 4321171"/>
              <a:gd name="connsiteY1164" fmla="*/ 0 h 968452"/>
              <a:gd name="connsiteX1165" fmla="*/ 3006721 w 4321171"/>
              <a:gd name="connsiteY1165" fmla="*/ 2829 h 968452"/>
              <a:gd name="connsiteX1166" fmla="*/ 3006721 w 4321171"/>
              <a:gd name="connsiteY1166" fmla="*/ 8284 h 968452"/>
              <a:gd name="connsiteX1167" fmla="*/ 3003892 w 4321171"/>
              <a:gd name="connsiteY1167" fmla="*/ 11113 h 968452"/>
              <a:gd name="connsiteX1168" fmla="*/ 2998235 w 4321171"/>
              <a:gd name="connsiteY1168" fmla="*/ 11113 h 968452"/>
              <a:gd name="connsiteX1169" fmla="*/ 2995608 w 4321171"/>
              <a:gd name="connsiteY1169" fmla="*/ 8284 h 968452"/>
              <a:gd name="connsiteX1170" fmla="*/ 2995608 w 4321171"/>
              <a:gd name="connsiteY1170" fmla="*/ 2829 h 968452"/>
              <a:gd name="connsiteX1171" fmla="*/ 2998235 w 4321171"/>
              <a:gd name="connsiteY1171" fmla="*/ 0 h 968452"/>
              <a:gd name="connsiteX1172" fmla="*/ 2876199 w 4321171"/>
              <a:gd name="connsiteY1172" fmla="*/ 0 h 968452"/>
              <a:gd name="connsiteX1173" fmla="*/ 2881856 w 4321171"/>
              <a:gd name="connsiteY1173" fmla="*/ 0 h 968452"/>
              <a:gd name="connsiteX1174" fmla="*/ 2884483 w 4321171"/>
              <a:gd name="connsiteY1174" fmla="*/ 2829 h 968452"/>
              <a:gd name="connsiteX1175" fmla="*/ 2884483 w 4321171"/>
              <a:gd name="connsiteY1175" fmla="*/ 8284 h 968452"/>
              <a:gd name="connsiteX1176" fmla="*/ 2881856 w 4321171"/>
              <a:gd name="connsiteY1176" fmla="*/ 11113 h 968452"/>
              <a:gd name="connsiteX1177" fmla="*/ 2876199 w 4321171"/>
              <a:gd name="connsiteY1177" fmla="*/ 11113 h 968452"/>
              <a:gd name="connsiteX1178" fmla="*/ 2873370 w 4321171"/>
              <a:gd name="connsiteY1178" fmla="*/ 8284 h 968452"/>
              <a:gd name="connsiteX1179" fmla="*/ 2873370 w 4321171"/>
              <a:gd name="connsiteY1179" fmla="*/ 2829 h 968452"/>
              <a:gd name="connsiteX1180" fmla="*/ 2876199 w 4321171"/>
              <a:gd name="connsiteY1180" fmla="*/ 0 h 968452"/>
              <a:gd name="connsiteX1181" fmla="*/ 2757483 w 4321171"/>
              <a:gd name="connsiteY1181" fmla="*/ 0 h 968452"/>
              <a:gd name="connsiteX1182" fmla="*/ 2763833 w 4321171"/>
              <a:gd name="connsiteY1182" fmla="*/ 0 h 968452"/>
              <a:gd name="connsiteX1183" fmla="*/ 2767008 w 4321171"/>
              <a:gd name="connsiteY1183" fmla="*/ 2829 h 968452"/>
              <a:gd name="connsiteX1184" fmla="*/ 2767008 w 4321171"/>
              <a:gd name="connsiteY1184" fmla="*/ 8284 h 968452"/>
              <a:gd name="connsiteX1185" fmla="*/ 2763833 w 4321171"/>
              <a:gd name="connsiteY1185" fmla="*/ 11113 h 968452"/>
              <a:gd name="connsiteX1186" fmla="*/ 2757483 w 4321171"/>
              <a:gd name="connsiteY1186" fmla="*/ 11113 h 968452"/>
              <a:gd name="connsiteX1187" fmla="*/ 2754308 w 4321171"/>
              <a:gd name="connsiteY1187" fmla="*/ 8284 h 968452"/>
              <a:gd name="connsiteX1188" fmla="*/ 2754308 w 4321171"/>
              <a:gd name="connsiteY1188" fmla="*/ 2829 h 968452"/>
              <a:gd name="connsiteX1189" fmla="*/ 2757483 w 4321171"/>
              <a:gd name="connsiteY1189" fmla="*/ 0 h 968452"/>
              <a:gd name="connsiteX1190" fmla="*/ 2634187 w 4321171"/>
              <a:gd name="connsiteY1190" fmla="*/ 0 h 968452"/>
              <a:gd name="connsiteX1191" fmla="*/ 2644770 w 4321171"/>
              <a:gd name="connsiteY1191" fmla="*/ 0 h 968452"/>
              <a:gd name="connsiteX1192" fmla="*/ 2644770 w 4321171"/>
              <a:gd name="connsiteY1192" fmla="*/ 10583 h 968452"/>
              <a:gd name="connsiteX1193" fmla="*/ 2634187 w 4321171"/>
              <a:gd name="connsiteY1193" fmla="*/ 0 h 968452"/>
              <a:gd name="connsiteX1194" fmla="*/ 2515125 w 4321171"/>
              <a:gd name="connsiteY1194" fmla="*/ 0 h 968452"/>
              <a:gd name="connsiteX1195" fmla="*/ 2525708 w 4321171"/>
              <a:gd name="connsiteY1195" fmla="*/ 0 h 968452"/>
              <a:gd name="connsiteX1196" fmla="*/ 2525708 w 4321171"/>
              <a:gd name="connsiteY1196" fmla="*/ 10583 h 968452"/>
              <a:gd name="connsiteX1197" fmla="*/ 2515125 w 4321171"/>
              <a:gd name="connsiteY1197" fmla="*/ 0 h 968452"/>
              <a:gd name="connsiteX1198" fmla="*/ 2396291 w 4321171"/>
              <a:gd name="connsiteY1198" fmla="*/ 0 h 968452"/>
              <a:gd name="connsiteX1199" fmla="*/ 2408233 w 4321171"/>
              <a:gd name="connsiteY1199" fmla="*/ 0 h 968452"/>
              <a:gd name="connsiteX1200" fmla="*/ 2408233 w 4321171"/>
              <a:gd name="connsiteY1200" fmla="*/ 10583 h 968452"/>
              <a:gd name="connsiteX1201" fmla="*/ 2396291 w 4321171"/>
              <a:gd name="connsiteY1201" fmla="*/ 0 h 968452"/>
              <a:gd name="connsiteX1202" fmla="*/ 2275412 w 4321171"/>
              <a:gd name="connsiteY1202" fmla="*/ 0 h 968452"/>
              <a:gd name="connsiteX1203" fmla="*/ 2285995 w 4321171"/>
              <a:gd name="connsiteY1203" fmla="*/ 0 h 968452"/>
              <a:gd name="connsiteX1204" fmla="*/ 2285995 w 4321171"/>
              <a:gd name="connsiteY1204" fmla="*/ 10583 h 968452"/>
              <a:gd name="connsiteX1205" fmla="*/ 2275412 w 4321171"/>
              <a:gd name="connsiteY1205" fmla="*/ 0 h 968452"/>
              <a:gd name="connsiteX1206" fmla="*/ 2156614 w 4321171"/>
              <a:gd name="connsiteY1206" fmla="*/ 0 h 968452"/>
              <a:gd name="connsiteX1207" fmla="*/ 2168521 w 4321171"/>
              <a:gd name="connsiteY1207" fmla="*/ 0 h 968452"/>
              <a:gd name="connsiteX1208" fmla="*/ 2168521 w 4321171"/>
              <a:gd name="connsiteY1208" fmla="*/ 10583 h 968452"/>
              <a:gd name="connsiteX1209" fmla="*/ 2156614 w 4321171"/>
              <a:gd name="connsiteY1209" fmla="*/ 0 h 968452"/>
              <a:gd name="connsiteX1210" fmla="*/ 2035668 w 4321171"/>
              <a:gd name="connsiteY1210" fmla="*/ 0 h 968452"/>
              <a:gd name="connsiteX1211" fmla="*/ 2046283 w 4321171"/>
              <a:gd name="connsiteY1211" fmla="*/ 0 h 968452"/>
              <a:gd name="connsiteX1212" fmla="*/ 2046283 w 4321171"/>
              <a:gd name="connsiteY1212" fmla="*/ 10583 h 968452"/>
              <a:gd name="connsiteX1213" fmla="*/ 2035668 w 4321171"/>
              <a:gd name="connsiteY1213" fmla="*/ 0 h 968452"/>
              <a:gd name="connsiteX1214" fmla="*/ 1916685 w 4321171"/>
              <a:gd name="connsiteY1214" fmla="*/ 0 h 968452"/>
              <a:gd name="connsiteX1215" fmla="*/ 1928808 w 4321171"/>
              <a:gd name="connsiteY1215" fmla="*/ 0 h 968452"/>
              <a:gd name="connsiteX1216" fmla="*/ 1928808 w 4321171"/>
              <a:gd name="connsiteY1216" fmla="*/ 10583 h 968452"/>
              <a:gd name="connsiteX1217" fmla="*/ 1916685 w 4321171"/>
              <a:gd name="connsiteY1217" fmla="*/ 0 h 968452"/>
              <a:gd name="connsiteX1218" fmla="*/ 1797839 w 4321171"/>
              <a:gd name="connsiteY1218" fmla="*/ 0 h 968452"/>
              <a:gd name="connsiteX1219" fmla="*/ 1809746 w 4321171"/>
              <a:gd name="connsiteY1219" fmla="*/ 0 h 968452"/>
              <a:gd name="connsiteX1220" fmla="*/ 1809746 w 4321171"/>
              <a:gd name="connsiteY1220" fmla="*/ 10583 h 968452"/>
              <a:gd name="connsiteX1221" fmla="*/ 1797839 w 4321171"/>
              <a:gd name="connsiteY1221" fmla="*/ 0 h 968452"/>
              <a:gd name="connsiteX1222" fmla="*/ 1676925 w 4321171"/>
              <a:gd name="connsiteY1222" fmla="*/ 0 h 968452"/>
              <a:gd name="connsiteX1223" fmla="*/ 1687508 w 4321171"/>
              <a:gd name="connsiteY1223" fmla="*/ 0 h 968452"/>
              <a:gd name="connsiteX1224" fmla="*/ 1687508 w 4321171"/>
              <a:gd name="connsiteY1224" fmla="*/ 10583 h 968452"/>
              <a:gd name="connsiteX1225" fmla="*/ 1676925 w 4321171"/>
              <a:gd name="connsiteY1225" fmla="*/ 0 h 968452"/>
              <a:gd name="connsiteX1226" fmla="*/ 1561698 w 4321171"/>
              <a:gd name="connsiteY1226" fmla="*/ 0 h 968452"/>
              <a:gd name="connsiteX1227" fmla="*/ 1567255 w 4321171"/>
              <a:gd name="connsiteY1227" fmla="*/ 0 h 968452"/>
              <a:gd name="connsiteX1228" fmla="*/ 1570033 w 4321171"/>
              <a:gd name="connsiteY1228" fmla="*/ 2829 h 968452"/>
              <a:gd name="connsiteX1229" fmla="*/ 1570033 w 4321171"/>
              <a:gd name="connsiteY1229" fmla="*/ 8284 h 968452"/>
              <a:gd name="connsiteX1230" fmla="*/ 1567255 w 4321171"/>
              <a:gd name="connsiteY1230" fmla="*/ 11113 h 968452"/>
              <a:gd name="connsiteX1231" fmla="*/ 1561698 w 4321171"/>
              <a:gd name="connsiteY1231" fmla="*/ 11113 h 968452"/>
              <a:gd name="connsiteX1232" fmla="*/ 1558920 w 4321171"/>
              <a:gd name="connsiteY1232" fmla="*/ 8284 h 968452"/>
              <a:gd name="connsiteX1233" fmla="*/ 1558920 w 4321171"/>
              <a:gd name="connsiteY1233" fmla="*/ 2829 h 968452"/>
              <a:gd name="connsiteX1234" fmla="*/ 1561698 w 4321171"/>
              <a:gd name="connsiteY1234" fmla="*/ 0 h 968452"/>
              <a:gd name="connsiteX1235" fmla="*/ 1439512 w 4321171"/>
              <a:gd name="connsiteY1235" fmla="*/ 0 h 968452"/>
              <a:gd name="connsiteX1236" fmla="*/ 1444967 w 4321171"/>
              <a:gd name="connsiteY1236" fmla="*/ 0 h 968452"/>
              <a:gd name="connsiteX1237" fmla="*/ 1447796 w 4321171"/>
              <a:gd name="connsiteY1237" fmla="*/ 2829 h 968452"/>
              <a:gd name="connsiteX1238" fmla="*/ 1447796 w 4321171"/>
              <a:gd name="connsiteY1238" fmla="*/ 8284 h 968452"/>
              <a:gd name="connsiteX1239" fmla="*/ 1444967 w 4321171"/>
              <a:gd name="connsiteY1239" fmla="*/ 11113 h 968452"/>
              <a:gd name="connsiteX1240" fmla="*/ 1439512 w 4321171"/>
              <a:gd name="connsiteY1240" fmla="*/ 11113 h 968452"/>
              <a:gd name="connsiteX1241" fmla="*/ 1436683 w 4321171"/>
              <a:gd name="connsiteY1241" fmla="*/ 8284 h 968452"/>
              <a:gd name="connsiteX1242" fmla="*/ 1436683 w 4321171"/>
              <a:gd name="connsiteY1242" fmla="*/ 2829 h 968452"/>
              <a:gd name="connsiteX1243" fmla="*/ 1439512 w 4321171"/>
              <a:gd name="connsiteY1243" fmla="*/ 0 h 968452"/>
              <a:gd name="connsiteX1244" fmla="*/ 1320864 w 4321171"/>
              <a:gd name="connsiteY1244" fmla="*/ 0 h 968452"/>
              <a:gd name="connsiteX1245" fmla="*/ 1327329 w 4321171"/>
              <a:gd name="connsiteY1245" fmla="*/ 0 h 968452"/>
              <a:gd name="connsiteX1246" fmla="*/ 1330331 w 4321171"/>
              <a:gd name="connsiteY1246" fmla="*/ 2829 h 968452"/>
              <a:gd name="connsiteX1247" fmla="*/ 1330331 w 4321171"/>
              <a:gd name="connsiteY1247" fmla="*/ 8284 h 968452"/>
              <a:gd name="connsiteX1248" fmla="*/ 1327329 w 4321171"/>
              <a:gd name="connsiteY1248" fmla="*/ 11113 h 968452"/>
              <a:gd name="connsiteX1249" fmla="*/ 1320864 w 4321171"/>
              <a:gd name="connsiteY1249" fmla="*/ 11113 h 968452"/>
              <a:gd name="connsiteX1250" fmla="*/ 1317631 w 4321171"/>
              <a:gd name="connsiteY1250" fmla="*/ 8284 h 968452"/>
              <a:gd name="connsiteX1251" fmla="*/ 1317631 w 4321171"/>
              <a:gd name="connsiteY1251" fmla="*/ 2829 h 968452"/>
              <a:gd name="connsiteX1252" fmla="*/ 1320864 w 4321171"/>
              <a:gd name="connsiteY1252" fmla="*/ 0 h 9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</a:cxnLst>
            <a:rect l="l" t="t" r="r" b="b"/>
            <a:pathLst>
              <a:path w="4321171" h="968452">
                <a:moveTo>
                  <a:pt x="2998235" y="957263"/>
                </a:moveTo>
                <a:cubicBezTo>
                  <a:pt x="3000255" y="957263"/>
                  <a:pt x="3002074" y="957263"/>
                  <a:pt x="3003892" y="957263"/>
                </a:cubicBezTo>
                <a:cubicBezTo>
                  <a:pt x="3003488" y="959644"/>
                  <a:pt x="3005105" y="959843"/>
                  <a:pt x="3006721" y="960041"/>
                </a:cubicBezTo>
                <a:cubicBezTo>
                  <a:pt x="3006721" y="962026"/>
                  <a:pt x="3006721" y="963812"/>
                  <a:pt x="3006721" y="965598"/>
                </a:cubicBezTo>
                <a:cubicBezTo>
                  <a:pt x="3004296" y="965003"/>
                  <a:pt x="3004094" y="966590"/>
                  <a:pt x="3003892" y="968376"/>
                </a:cubicBezTo>
                <a:cubicBezTo>
                  <a:pt x="3002074" y="968376"/>
                  <a:pt x="3000255" y="968376"/>
                  <a:pt x="2998235" y="968376"/>
                </a:cubicBezTo>
                <a:cubicBezTo>
                  <a:pt x="2998841" y="965995"/>
                  <a:pt x="2997225" y="965796"/>
                  <a:pt x="2995608" y="965598"/>
                </a:cubicBezTo>
                <a:cubicBezTo>
                  <a:pt x="2995608" y="963812"/>
                  <a:pt x="2995608" y="962026"/>
                  <a:pt x="2995608" y="960041"/>
                </a:cubicBezTo>
                <a:cubicBezTo>
                  <a:pt x="2997831" y="960637"/>
                  <a:pt x="2998235" y="959049"/>
                  <a:pt x="2998235" y="957263"/>
                </a:cubicBezTo>
                <a:close/>
                <a:moveTo>
                  <a:pt x="2876199" y="957263"/>
                </a:moveTo>
                <a:cubicBezTo>
                  <a:pt x="2878017" y="957263"/>
                  <a:pt x="2879836" y="957263"/>
                  <a:pt x="2881856" y="957263"/>
                </a:cubicBezTo>
                <a:cubicBezTo>
                  <a:pt x="2881250" y="959644"/>
                  <a:pt x="2882866" y="959843"/>
                  <a:pt x="2884483" y="960041"/>
                </a:cubicBezTo>
                <a:cubicBezTo>
                  <a:pt x="2884483" y="962026"/>
                  <a:pt x="2884483" y="963812"/>
                  <a:pt x="2884483" y="965598"/>
                </a:cubicBezTo>
                <a:cubicBezTo>
                  <a:pt x="2882260" y="965003"/>
                  <a:pt x="2881856" y="966590"/>
                  <a:pt x="2881856" y="968376"/>
                </a:cubicBezTo>
                <a:cubicBezTo>
                  <a:pt x="2879836" y="968376"/>
                  <a:pt x="2878017" y="968376"/>
                  <a:pt x="2876199" y="968376"/>
                </a:cubicBezTo>
                <a:cubicBezTo>
                  <a:pt x="2876603" y="965995"/>
                  <a:pt x="2875188" y="965796"/>
                  <a:pt x="2873370" y="965598"/>
                </a:cubicBezTo>
                <a:cubicBezTo>
                  <a:pt x="2873370" y="963812"/>
                  <a:pt x="2873370" y="962026"/>
                  <a:pt x="2873370" y="960041"/>
                </a:cubicBezTo>
                <a:cubicBezTo>
                  <a:pt x="2875795" y="960637"/>
                  <a:pt x="2875997" y="959049"/>
                  <a:pt x="2876199" y="957263"/>
                </a:cubicBezTo>
                <a:close/>
                <a:moveTo>
                  <a:pt x="2757483" y="957263"/>
                </a:moveTo>
                <a:cubicBezTo>
                  <a:pt x="2759524" y="957263"/>
                  <a:pt x="2761792" y="957263"/>
                  <a:pt x="2763833" y="957263"/>
                </a:cubicBezTo>
                <a:cubicBezTo>
                  <a:pt x="2763153" y="959644"/>
                  <a:pt x="2764967" y="959843"/>
                  <a:pt x="2767008" y="960041"/>
                </a:cubicBezTo>
                <a:cubicBezTo>
                  <a:pt x="2767008" y="962026"/>
                  <a:pt x="2767008" y="963812"/>
                  <a:pt x="2767008" y="965598"/>
                </a:cubicBezTo>
                <a:cubicBezTo>
                  <a:pt x="2764286" y="965003"/>
                  <a:pt x="2764060" y="966590"/>
                  <a:pt x="2763833" y="968376"/>
                </a:cubicBezTo>
                <a:cubicBezTo>
                  <a:pt x="2761792" y="968376"/>
                  <a:pt x="2759524" y="968376"/>
                  <a:pt x="2757483" y="968376"/>
                </a:cubicBezTo>
                <a:cubicBezTo>
                  <a:pt x="2758163" y="965995"/>
                  <a:pt x="2756349" y="965796"/>
                  <a:pt x="2754308" y="965598"/>
                </a:cubicBezTo>
                <a:cubicBezTo>
                  <a:pt x="2754308" y="963812"/>
                  <a:pt x="2754308" y="962026"/>
                  <a:pt x="2754308" y="960041"/>
                </a:cubicBezTo>
                <a:cubicBezTo>
                  <a:pt x="2757029" y="960637"/>
                  <a:pt x="2757256" y="959049"/>
                  <a:pt x="2757483" y="957263"/>
                </a:cubicBezTo>
                <a:close/>
                <a:moveTo>
                  <a:pt x="2636487" y="957263"/>
                </a:moveTo>
                <a:cubicBezTo>
                  <a:pt x="2638305" y="957263"/>
                  <a:pt x="2640124" y="957263"/>
                  <a:pt x="2641942" y="957263"/>
                </a:cubicBezTo>
                <a:cubicBezTo>
                  <a:pt x="2641538" y="959644"/>
                  <a:pt x="2643154" y="959843"/>
                  <a:pt x="2644771" y="960041"/>
                </a:cubicBezTo>
                <a:cubicBezTo>
                  <a:pt x="2644771" y="962026"/>
                  <a:pt x="2644771" y="963812"/>
                  <a:pt x="2644771" y="965598"/>
                </a:cubicBezTo>
                <a:cubicBezTo>
                  <a:pt x="2642346" y="965003"/>
                  <a:pt x="2642144" y="966590"/>
                  <a:pt x="2641942" y="968376"/>
                </a:cubicBezTo>
                <a:cubicBezTo>
                  <a:pt x="2640124" y="968376"/>
                  <a:pt x="2638305" y="968376"/>
                  <a:pt x="2636487" y="968376"/>
                </a:cubicBezTo>
                <a:cubicBezTo>
                  <a:pt x="2636891" y="965995"/>
                  <a:pt x="2635274" y="965796"/>
                  <a:pt x="2633658" y="965598"/>
                </a:cubicBezTo>
                <a:cubicBezTo>
                  <a:pt x="2633658" y="963812"/>
                  <a:pt x="2633658" y="962026"/>
                  <a:pt x="2633658" y="960041"/>
                </a:cubicBezTo>
                <a:cubicBezTo>
                  <a:pt x="2635880" y="960637"/>
                  <a:pt x="2636285" y="959049"/>
                  <a:pt x="2636487" y="957263"/>
                </a:cubicBezTo>
                <a:close/>
                <a:moveTo>
                  <a:pt x="2515125" y="957263"/>
                </a:moveTo>
                <a:cubicBezTo>
                  <a:pt x="2518588" y="957263"/>
                  <a:pt x="2522244" y="957263"/>
                  <a:pt x="2525708" y="957263"/>
                </a:cubicBezTo>
                <a:cubicBezTo>
                  <a:pt x="2525708" y="960865"/>
                  <a:pt x="2525708" y="964277"/>
                  <a:pt x="2525708" y="967878"/>
                </a:cubicBezTo>
                <a:cubicBezTo>
                  <a:pt x="2516664" y="969963"/>
                  <a:pt x="2513008" y="966362"/>
                  <a:pt x="2515125" y="957263"/>
                </a:cubicBezTo>
                <a:close/>
                <a:moveTo>
                  <a:pt x="2396291" y="957263"/>
                </a:moveTo>
                <a:cubicBezTo>
                  <a:pt x="2400342" y="957263"/>
                  <a:pt x="2404181" y="957263"/>
                  <a:pt x="2408233" y="957263"/>
                </a:cubicBezTo>
                <a:cubicBezTo>
                  <a:pt x="2408233" y="960865"/>
                  <a:pt x="2408233" y="964277"/>
                  <a:pt x="2408233" y="967878"/>
                </a:cubicBezTo>
                <a:cubicBezTo>
                  <a:pt x="2397997" y="969963"/>
                  <a:pt x="2393945" y="966362"/>
                  <a:pt x="2396291" y="957263"/>
                </a:cubicBezTo>
                <a:close/>
                <a:moveTo>
                  <a:pt x="2275412" y="957263"/>
                </a:moveTo>
                <a:cubicBezTo>
                  <a:pt x="2278875" y="957263"/>
                  <a:pt x="2282339" y="957263"/>
                  <a:pt x="2285995" y="957263"/>
                </a:cubicBezTo>
                <a:cubicBezTo>
                  <a:pt x="2285995" y="960865"/>
                  <a:pt x="2285995" y="964277"/>
                  <a:pt x="2285995" y="967878"/>
                </a:cubicBezTo>
                <a:cubicBezTo>
                  <a:pt x="2276759" y="969963"/>
                  <a:pt x="2273295" y="966362"/>
                  <a:pt x="2275412" y="957263"/>
                </a:cubicBezTo>
                <a:close/>
                <a:moveTo>
                  <a:pt x="2156614" y="957263"/>
                </a:moveTo>
                <a:cubicBezTo>
                  <a:pt x="2160511" y="957263"/>
                  <a:pt x="2164624" y="957263"/>
                  <a:pt x="2168521" y="957263"/>
                </a:cubicBezTo>
                <a:cubicBezTo>
                  <a:pt x="2168521" y="960865"/>
                  <a:pt x="2168521" y="964277"/>
                  <a:pt x="2168521" y="967878"/>
                </a:cubicBezTo>
                <a:cubicBezTo>
                  <a:pt x="2158346" y="969963"/>
                  <a:pt x="2154233" y="966362"/>
                  <a:pt x="2156614" y="957263"/>
                </a:cubicBezTo>
                <a:close/>
                <a:moveTo>
                  <a:pt x="2035668" y="957263"/>
                </a:moveTo>
                <a:cubicBezTo>
                  <a:pt x="2039269" y="957263"/>
                  <a:pt x="2042681" y="957263"/>
                  <a:pt x="2046283" y="957263"/>
                </a:cubicBezTo>
                <a:cubicBezTo>
                  <a:pt x="2046283" y="960865"/>
                  <a:pt x="2046283" y="964277"/>
                  <a:pt x="2046283" y="967878"/>
                </a:cubicBezTo>
                <a:cubicBezTo>
                  <a:pt x="2037184" y="969963"/>
                  <a:pt x="2033583" y="966362"/>
                  <a:pt x="2035668" y="957263"/>
                </a:cubicBezTo>
                <a:close/>
                <a:moveTo>
                  <a:pt x="1916685" y="957263"/>
                </a:moveTo>
                <a:cubicBezTo>
                  <a:pt x="1920798" y="957263"/>
                  <a:pt x="1924695" y="957263"/>
                  <a:pt x="1928808" y="957263"/>
                </a:cubicBezTo>
                <a:cubicBezTo>
                  <a:pt x="1928808" y="960865"/>
                  <a:pt x="1928808" y="964277"/>
                  <a:pt x="1928808" y="967878"/>
                </a:cubicBezTo>
                <a:cubicBezTo>
                  <a:pt x="1918417" y="969963"/>
                  <a:pt x="1914520" y="966362"/>
                  <a:pt x="1916685" y="957263"/>
                </a:cubicBezTo>
                <a:close/>
                <a:moveTo>
                  <a:pt x="1797839" y="957263"/>
                </a:moveTo>
                <a:cubicBezTo>
                  <a:pt x="1801736" y="957263"/>
                  <a:pt x="1805849" y="957263"/>
                  <a:pt x="1809746" y="957263"/>
                </a:cubicBezTo>
                <a:cubicBezTo>
                  <a:pt x="1809746" y="960865"/>
                  <a:pt x="1809746" y="964277"/>
                  <a:pt x="1809746" y="967878"/>
                </a:cubicBezTo>
                <a:cubicBezTo>
                  <a:pt x="1799355" y="969963"/>
                  <a:pt x="1795458" y="966362"/>
                  <a:pt x="1797839" y="957263"/>
                </a:cubicBezTo>
                <a:close/>
                <a:moveTo>
                  <a:pt x="1679224" y="957263"/>
                </a:moveTo>
                <a:cubicBezTo>
                  <a:pt x="1681042" y="957263"/>
                  <a:pt x="1682861" y="957263"/>
                  <a:pt x="1684881" y="957263"/>
                </a:cubicBezTo>
                <a:cubicBezTo>
                  <a:pt x="1684275" y="959644"/>
                  <a:pt x="1685891" y="959843"/>
                  <a:pt x="1687508" y="960041"/>
                </a:cubicBezTo>
                <a:cubicBezTo>
                  <a:pt x="1687508" y="962026"/>
                  <a:pt x="1687508" y="963812"/>
                  <a:pt x="1687508" y="965598"/>
                </a:cubicBezTo>
                <a:cubicBezTo>
                  <a:pt x="1685285" y="965003"/>
                  <a:pt x="1684881" y="966590"/>
                  <a:pt x="1684881" y="968376"/>
                </a:cubicBezTo>
                <a:cubicBezTo>
                  <a:pt x="1682861" y="968376"/>
                  <a:pt x="1681042" y="968376"/>
                  <a:pt x="1679224" y="968376"/>
                </a:cubicBezTo>
                <a:cubicBezTo>
                  <a:pt x="1679830" y="965995"/>
                  <a:pt x="1678213" y="965796"/>
                  <a:pt x="1676395" y="965598"/>
                </a:cubicBezTo>
                <a:cubicBezTo>
                  <a:pt x="1676395" y="963812"/>
                  <a:pt x="1676395" y="962026"/>
                  <a:pt x="1676395" y="960041"/>
                </a:cubicBezTo>
                <a:cubicBezTo>
                  <a:pt x="1678820" y="960637"/>
                  <a:pt x="1679022" y="959049"/>
                  <a:pt x="1679224" y="957263"/>
                </a:cubicBezTo>
                <a:close/>
                <a:moveTo>
                  <a:pt x="1561698" y="957263"/>
                </a:moveTo>
                <a:cubicBezTo>
                  <a:pt x="1563484" y="957263"/>
                  <a:pt x="1565469" y="957263"/>
                  <a:pt x="1567255" y="957263"/>
                </a:cubicBezTo>
                <a:cubicBezTo>
                  <a:pt x="1566659" y="959644"/>
                  <a:pt x="1568247" y="959843"/>
                  <a:pt x="1570033" y="960041"/>
                </a:cubicBezTo>
                <a:cubicBezTo>
                  <a:pt x="1570033" y="962026"/>
                  <a:pt x="1570033" y="963812"/>
                  <a:pt x="1570033" y="965598"/>
                </a:cubicBezTo>
                <a:cubicBezTo>
                  <a:pt x="1567652" y="965003"/>
                  <a:pt x="1567453" y="966590"/>
                  <a:pt x="1567255" y="968376"/>
                </a:cubicBezTo>
                <a:cubicBezTo>
                  <a:pt x="1565469" y="968376"/>
                  <a:pt x="1563484" y="968376"/>
                  <a:pt x="1561698" y="968376"/>
                </a:cubicBezTo>
                <a:cubicBezTo>
                  <a:pt x="1562293" y="965995"/>
                  <a:pt x="1560706" y="965796"/>
                  <a:pt x="1558920" y="965598"/>
                </a:cubicBezTo>
                <a:cubicBezTo>
                  <a:pt x="1558920" y="963812"/>
                  <a:pt x="1558920" y="962026"/>
                  <a:pt x="1558920" y="960041"/>
                </a:cubicBezTo>
                <a:cubicBezTo>
                  <a:pt x="1561301" y="960637"/>
                  <a:pt x="1561500" y="959049"/>
                  <a:pt x="1561698" y="957263"/>
                </a:cubicBezTo>
                <a:close/>
                <a:moveTo>
                  <a:pt x="1439512" y="957263"/>
                </a:moveTo>
                <a:cubicBezTo>
                  <a:pt x="1441330" y="957263"/>
                  <a:pt x="1443149" y="957263"/>
                  <a:pt x="1444967" y="957263"/>
                </a:cubicBezTo>
                <a:cubicBezTo>
                  <a:pt x="1444563" y="959644"/>
                  <a:pt x="1446179" y="959843"/>
                  <a:pt x="1447796" y="960041"/>
                </a:cubicBezTo>
                <a:cubicBezTo>
                  <a:pt x="1447796" y="962026"/>
                  <a:pt x="1447796" y="963812"/>
                  <a:pt x="1447796" y="965598"/>
                </a:cubicBezTo>
                <a:cubicBezTo>
                  <a:pt x="1445371" y="965003"/>
                  <a:pt x="1445169" y="966590"/>
                  <a:pt x="1444967" y="968376"/>
                </a:cubicBezTo>
                <a:cubicBezTo>
                  <a:pt x="1443149" y="968376"/>
                  <a:pt x="1441330" y="968376"/>
                  <a:pt x="1439512" y="968376"/>
                </a:cubicBezTo>
                <a:cubicBezTo>
                  <a:pt x="1439916" y="965995"/>
                  <a:pt x="1438299" y="965796"/>
                  <a:pt x="1436683" y="965598"/>
                </a:cubicBezTo>
                <a:cubicBezTo>
                  <a:pt x="1436683" y="963812"/>
                  <a:pt x="1436683" y="962026"/>
                  <a:pt x="1436683" y="960041"/>
                </a:cubicBezTo>
                <a:cubicBezTo>
                  <a:pt x="1438905" y="960637"/>
                  <a:pt x="1439310" y="959049"/>
                  <a:pt x="1439512" y="957263"/>
                </a:cubicBezTo>
                <a:close/>
                <a:moveTo>
                  <a:pt x="1320854" y="957263"/>
                </a:moveTo>
                <a:cubicBezTo>
                  <a:pt x="1322932" y="957263"/>
                  <a:pt x="1325010" y="957263"/>
                  <a:pt x="1327319" y="957263"/>
                </a:cubicBezTo>
                <a:cubicBezTo>
                  <a:pt x="1326626" y="959644"/>
                  <a:pt x="1328474" y="959843"/>
                  <a:pt x="1330321" y="960041"/>
                </a:cubicBezTo>
                <a:cubicBezTo>
                  <a:pt x="1330321" y="962026"/>
                  <a:pt x="1330321" y="963812"/>
                  <a:pt x="1330321" y="965598"/>
                </a:cubicBezTo>
                <a:cubicBezTo>
                  <a:pt x="1327781" y="965003"/>
                  <a:pt x="1327319" y="966590"/>
                  <a:pt x="1327319" y="968376"/>
                </a:cubicBezTo>
                <a:cubicBezTo>
                  <a:pt x="1325010" y="968376"/>
                  <a:pt x="1322932" y="968376"/>
                  <a:pt x="1320854" y="968376"/>
                </a:cubicBezTo>
                <a:cubicBezTo>
                  <a:pt x="1321315" y="965995"/>
                  <a:pt x="1319468" y="965796"/>
                  <a:pt x="1317621" y="965598"/>
                </a:cubicBezTo>
                <a:cubicBezTo>
                  <a:pt x="1317621" y="963812"/>
                  <a:pt x="1317621" y="962026"/>
                  <a:pt x="1317621" y="960041"/>
                </a:cubicBezTo>
                <a:cubicBezTo>
                  <a:pt x="1320392" y="960637"/>
                  <a:pt x="1320623" y="959049"/>
                  <a:pt x="1320854" y="957263"/>
                </a:cubicBezTo>
                <a:close/>
                <a:moveTo>
                  <a:pt x="3714399" y="838200"/>
                </a:moveTo>
                <a:cubicBezTo>
                  <a:pt x="3716218" y="838200"/>
                  <a:pt x="3718036" y="838200"/>
                  <a:pt x="3719854" y="838200"/>
                </a:cubicBezTo>
                <a:cubicBezTo>
                  <a:pt x="3719450" y="840422"/>
                  <a:pt x="3721067" y="840827"/>
                  <a:pt x="3722683" y="841029"/>
                </a:cubicBezTo>
                <a:cubicBezTo>
                  <a:pt x="3722683" y="842847"/>
                  <a:pt x="3722683" y="844666"/>
                  <a:pt x="3722683" y="846484"/>
                </a:cubicBezTo>
                <a:cubicBezTo>
                  <a:pt x="3720461" y="846080"/>
                  <a:pt x="3720057" y="847696"/>
                  <a:pt x="3719854" y="849313"/>
                </a:cubicBezTo>
                <a:cubicBezTo>
                  <a:pt x="3718036" y="849313"/>
                  <a:pt x="3716218" y="849313"/>
                  <a:pt x="3714399" y="849313"/>
                </a:cubicBezTo>
                <a:cubicBezTo>
                  <a:pt x="3714803" y="846888"/>
                  <a:pt x="3713187" y="846686"/>
                  <a:pt x="3711570" y="846484"/>
                </a:cubicBezTo>
                <a:cubicBezTo>
                  <a:pt x="3711570" y="844666"/>
                  <a:pt x="3711570" y="842847"/>
                  <a:pt x="3711570" y="841029"/>
                </a:cubicBezTo>
                <a:cubicBezTo>
                  <a:pt x="3713995" y="841433"/>
                  <a:pt x="3714197" y="839816"/>
                  <a:pt x="3714399" y="838200"/>
                </a:cubicBezTo>
                <a:close/>
                <a:moveTo>
                  <a:pt x="3595683" y="838200"/>
                </a:moveTo>
                <a:cubicBezTo>
                  <a:pt x="3597724" y="838200"/>
                  <a:pt x="3599765" y="838200"/>
                  <a:pt x="3602033" y="838200"/>
                </a:cubicBezTo>
                <a:cubicBezTo>
                  <a:pt x="3601353" y="840422"/>
                  <a:pt x="3603167" y="840827"/>
                  <a:pt x="3605208" y="841029"/>
                </a:cubicBezTo>
                <a:cubicBezTo>
                  <a:pt x="3605208" y="842847"/>
                  <a:pt x="3605208" y="844666"/>
                  <a:pt x="3605208" y="846484"/>
                </a:cubicBezTo>
                <a:cubicBezTo>
                  <a:pt x="3602487" y="846080"/>
                  <a:pt x="3602033" y="847696"/>
                  <a:pt x="3602033" y="849313"/>
                </a:cubicBezTo>
                <a:cubicBezTo>
                  <a:pt x="3599765" y="849313"/>
                  <a:pt x="3597724" y="849313"/>
                  <a:pt x="3595683" y="849313"/>
                </a:cubicBezTo>
                <a:cubicBezTo>
                  <a:pt x="3596364" y="846888"/>
                  <a:pt x="3594549" y="846686"/>
                  <a:pt x="3592508" y="846484"/>
                </a:cubicBezTo>
                <a:cubicBezTo>
                  <a:pt x="3592508" y="844666"/>
                  <a:pt x="3592508" y="842847"/>
                  <a:pt x="3592508" y="841029"/>
                </a:cubicBezTo>
                <a:cubicBezTo>
                  <a:pt x="3595230" y="841433"/>
                  <a:pt x="3595456" y="839816"/>
                  <a:pt x="3595683" y="838200"/>
                </a:cubicBezTo>
                <a:close/>
                <a:moveTo>
                  <a:pt x="3472387" y="838200"/>
                </a:moveTo>
                <a:cubicBezTo>
                  <a:pt x="3475851" y="838200"/>
                  <a:pt x="3479314" y="838200"/>
                  <a:pt x="3482970" y="838200"/>
                </a:cubicBezTo>
                <a:cubicBezTo>
                  <a:pt x="3482970" y="842097"/>
                  <a:pt x="3482970" y="846210"/>
                  <a:pt x="3482970" y="850107"/>
                </a:cubicBezTo>
                <a:cubicBezTo>
                  <a:pt x="3473734" y="852488"/>
                  <a:pt x="3470270" y="848375"/>
                  <a:pt x="3472387" y="838200"/>
                </a:cubicBezTo>
                <a:close/>
                <a:moveTo>
                  <a:pt x="838694" y="838200"/>
                </a:moveTo>
                <a:cubicBezTo>
                  <a:pt x="842296" y="838200"/>
                  <a:pt x="845707" y="838200"/>
                  <a:pt x="849309" y="838200"/>
                </a:cubicBezTo>
                <a:cubicBezTo>
                  <a:pt x="849309" y="842097"/>
                  <a:pt x="849309" y="846210"/>
                  <a:pt x="849309" y="850107"/>
                </a:cubicBezTo>
                <a:cubicBezTo>
                  <a:pt x="840210" y="852488"/>
                  <a:pt x="836609" y="848375"/>
                  <a:pt x="838694" y="838200"/>
                </a:cubicBezTo>
                <a:close/>
                <a:moveTo>
                  <a:pt x="723499" y="838200"/>
                </a:moveTo>
                <a:cubicBezTo>
                  <a:pt x="725484" y="838200"/>
                  <a:pt x="727270" y="838200"/>
                  <a:pt x="729056" y="838200"/>
                </a:cubicBezTo>
                <a:cubicBezTo>
                  <a:pt x="728659" y="840422"/>
                  <a:pt x="730048" y="840827"/>
                  <a:pt x="731834" y="841029"/>
                </a:cubicBezTo>
                <a:cubicBezTo>
                  <a:pt x="731834" y="842847"/>
                  <a:pt x="731834" y="844666"/>
                  <a:pt x="731834" y="846484"/>
                </a:cubicBezTo>
                <a:cubicBezTo>
                  <a:pt x="729453" y="846080"/>
                  <a:pt x="729255" y="847696"/>
                  <a:pt x="729056" y="849313"/>
                </a:cubicBezTo>
                <a:cubicBezTo>
                  <a:pt x="727270" y="849313"/>
                  <a:pt x="725484" y="849313"/>
                  <a:pt x="723499" y="849313"/>
                </a:cubicBezTo>
                <a:cubicBezTo>
                  <a:pt x="724095" y="846888"/>
                  <a:pt x="722507" y="846686"/>
                  <a:pt x="720721" y="846484"/>
                </a:cubicBezTo>
                <a:cubicBezTo>
                  <a:pt x="720721" y="844666"/>
                  <a:pt x="720721" y="842847"/>
                  <a:pt x="720721" y="841029"/>
                </a:cubicBezTo>
                <a:cubicBezTo>
                  <a:pt x="723103" y="841433"/>
                  <a:pt x="723301" y="839816"/>
                  <a:pt x="723499" y="838200"/>
                </a:cubicBezTo>
                <a:close/>
                <a:moveTo>
                  <a:pt x="601313" y="838200"/>
                </a:moveTo>
                <a:cubicBezTo>
                  <a:pt x="603131" y="838200"/>
                  <a:pt x="604950" y="838200"/>
                  <a:pt x="606769" y="838200"/>
                </a:cubicBezTo>
                <a:cubicBezTo>
                  <a:pt x="606365" y="840422"/>
                  <a:pt x="607981" y="840827"/>
                  <a:pt x="609597" y="841029"/>
                </a:cubicBezTo>
                <a:cubicBezTo>
                  <a:pt x="609597" y="842847"/>
                  <a:pt x="609597" y="844666"/>
                  <a:pt x="609597" y="846484"/>
                </a:cubicBezTo>
                <a:cubicBezTo>
                  <a:pt x="607375" y="846080"/>
                  <a:pt x="606971" y="847696"/>
                  <a:pt x="606769" y="849313"/>
                </a:cubicBezTo>
                <a:cubicBezTo>
                  <a:pt x="604950" y="849313"/>
                  <a:pt x="603131" y="849313"/>
                  <a:pt x="601313" y="849313"/>
                </a:cubicBezTo>
                <a:cubicBezTo>
                  <a:pt x="601717" y="846888"/>
                  <a:pt x="600100" y="846686"/>
                  <a:pt x="598484" y="846484"/>
                </a:cubicBezTo>
                <a:cubicBezTo>
                  <a:pt x="598484" y="844666"/>
                  <a:pt x="598484" y="842847"/>
                  <a:pt x="598484" y="841029"/>
                </a:cubicBezTo>
                <a:cubicBezTo>
                  <a:pt x="600909" y="841433"/>
                  <a:pt x="601111" y="839816"/>
                  <a:pt x="601313" y="838200"/>
                </a:cubicBezTo>
                <a:close/>
                <a:moveTo>
                  <a:pt x="3359145" y="836748"/>
                </a:moveTo>
                <a:cubicBezTo>
                  <a:pt x="3363747" y="836748"/>
                  <a:pt x="3368349" y="840058"/>
                  <a:pt x="3368028" y="846677"/>
                </a:cubicBezTo>
                <a:cubicBezTo>
                  <a:pt x="3362249" y="846677"/>
                  <a:pt x="3364175" y="854076"/>
                  <a:pt x="3356256" y="852129"/>
                </a:cubicBezTo>
                <a:cubicBezTo>
                  <a:pt x="3354757" y="849793"/>
                  <a:pt x="3353473" y="847261"/>
                  <a:pt x="3350262" y="846677"/>
                </a:cubicBezTo>
                <a:cubicBezTo>
                  <a:pt x="3349941" y="840058"/>
                  <a:pt x="3354543" y="836748"/>
                  <a:pt x="3359145" y="836748"/>
                </a:cubicBezTo>
                <a:close/>
                <a:moveTo>
                  <a:pt x="965991" y="836748"/>
                </a:moveTo>
                <a:cubicBezTo>
                  <a:pt x="970210" y="836748"/>
                  <a:pt x="974428" y="840058"/>
                  <a:pt x="974134" y="846677"/>
                </a:cubicBezTo>
                <a:cubicBezTo>
                  <a:pt x="968836" y="846677"/>
                  <a:pt x="970799" y="854076"/>
                  <a:pt x="963342" y="852129"/>
                </a:cubicBezTo>
                <a:cubicBezTo>
                  <a:pt x="962165" y="849793"/>
                  <a:pt x="960988" y="847261"/>
                  <a:pt x="957848" y="846677"/>
                </a:cubicBezTo>
                <a:cubicBezTo>
                  <a:pt x="957554" y="840058"/>
                  <a:pt x="961773" y="836748"/>
                  <a:pt x="965991" y="836748"/>
                </a:cubicBezTo>
                <a:close/>
                <a:moveTo>
                  <a:pt x="3245320" y="836577"/>
                </a:moveTo>
                <a:cubicBezTo>
                  <a:pt x="3251751" y="841614"/>
                  <a:pt x="3246332" y="862572"/>
                  <a:pt x="3231983" y="849959"/>
                </a:cubicBezTo>
                <a:cubicBezTo>
                  <a:pt x="3232186" y="845447"/>
                  <a:pt x="3230558" y="839089"/>
                  <a:pt x="3234832" y="838679"/>
                </a:cubicBezTo>
                <a:cubicBezTo>
                  <a:pt x="3239717" y="834988"/>
                  <a:pt x="3243177" y="834898"/>
                  <a:pt x="3245320" y="836577"/>
                </a:cubicBezTo>
                <a:close/>
                <a:moveTo>
                  <a:pt x="1089537" y="836577"/>
                </a:moveTo>
                <a:cubicBezTo>
                  <a:pt x="1095994" y="841614"/>
                  <a:pt x="1090644" y="862572"/>
                  <a:pt x="1076171" y="849959"/>
                </a:cubicBezTo>
                <a:cubicBezTo>
                  <a:pt x="1076377" y="845447"/>
                  <a:pt x="1074735" y="839089"/>
                  <a:pt x="1079046" y="838679"/>
                </a:cubicBezTo>
                <a:cubicBezTo>
                  <a:pt x="1083921" y="834988"/>
                  <a:pt x="1087385" y="834898"/>
                  <a:pt x="1089537" y="836577"/>
                </a:cubicBezTo>
                <a:close/>
                <a:moveTo>
                  <a:pt x="3115371" y="832898"/>
                </a:moveTo>
                <a:cubicBezTo>
                  <a:pt x="3121273" y="831414"/>
                  <a:pt x="3128215" y="833930"/>
                  <a:pt x="3129734" y="840772"/>
                </a:cubicBezTo>
                <a:cubicBezTo>
                  <a:pt x="3130545" y="851839"/>
                  <a:pt x="3124263" y="855663"/>
                  <a:pt x="3112711" y="854657"/>
                </a:cubicBezTo>
                <a:cubicBezTo>
                  <a:pt x="3111495" y="852041"/>
                  <a:pt x="3110279" y="849626"/>
                  <a:pt x="3107239" y="849022"/>
                </a:cubicBezTo>
                <a:cubicBezTo>
                  <a:pt x="3104605" y="839866"/>
                  <a:pt x="3109469" y="834383"/>
                  <a:pt x="3115371" y="832898"/>
                </a:cubicBezTo>
                <a:close/>
                <a:moveTo>
                  <a:pt x="2997896" y="832898"/>
                </a:moveTo>
                <a:cubicBezTo>
                  <a:pt x="3003798" y="831414"/>
                  <a:pt x="3010740" y="833930"/>
                  <a:pt x="3012259" y="840772"/>
                </a:cubicBezTo>
                <a:cubicBezTo>
                  <a:pt x="3013070" y="851839"/>
                  <a:pt x="3006788" y="855663"/>
                  <a:pt x="2995438" y="854657"/>
                </a:cubicBezTo>
                <a:cubicBezTo>
                  <a:pt x="2994223" y="852041"/>
                  <a:pt x="2992804" y="849626"/>
                  <a:pt x="2989764" y="849022"/>
                </a:cubicBezTo>
                <a:cubicBezTo>
                  <a:pt x="2987130" y="839866"/>
                  <a:pt x="2991993" y="834383"/>
                  <a:pt x="2997896" y="832898"/>
                </a:cubicBezTo>
                <a:close/>
                <a:moveTo>
                  <a:pt x="1321498" y="832898"/>
                </a:moveTo>
                <a:cubicBezTo>
                  <a:pt x="1327400" y="831414"/>
                  <a:pt x="1334341" y="833930"/>
                  <a:pt x="1335861" y="840772"/>
                </a:cubicBezTo>
                <a:cubicBezTo>
                  <a:pt x="1336672" y="851839"/>
                  <a:pt x="1330389" y="855663"/>
                  <a:pt x="1319041" y="854657"/>
                </a:cubicBezTo>
                <a:cubicBezTo>
                  <a:pt x="1317825" y="852041"/>
                  <a:pt x="1316609" y="849626"/>
                  <a:pt x="1313366" y="849022"/>
                </a:cubicBezTo>
                <a:cubicBezTo>
                  <a:pt x="1310732" y="839866"/>
                  <a:pt x="1315595" y="834383"/>
                  <a:pt x="1321498" y="832898"/>
                </a:cubicBezTo>
                <a:close/>
                <a:moveTo>
                  <a:pt x="1199235" y="832898"/>
                </a:moveTo>
                <a:cubicBezTo>
                  <a:pt x="1205113" y="831414"/>
                  <a:pt x="1212003" y="833930"/>
                  <a:pt x="1213422" y="840772"/>
                </a:cubicBezTo>
                <a:cubicBezTo>
                  <a:pt x="1214435" y="851839"/>
                  <a:pt x="1208152" y="855663"/>
                  <a:pt x="1196601" y="854657"/>
                </a:cubicBezTo>
                <a:cubicBezTo>
                  <a:pt x="1195385" y="852041"/>
                  <a:pt x="1194169" y="849626"/>
                  <a:pt x="1191129" y="849022"/>
                </a:cubicBezTo>
                <a:cubicBezTo>
                  <a:pt x="1188494" y="839866"/>
                  <a:pt x="1193358" y="834383"/>
                  <a:pt x="1199235" y="832898"/>
                </a:cubicBezTo>
                <a:close/>
                <a:moveTo>
                  <a:pt x="2880054" y="831649"/>
                </a:moveTo>
                <a:cubicBezTo>
                  <a:pt x="2883514" y="831454"/>
                  <a:pt x="2887276" y="832545"/>
                  <a:pt x="2890833" y="835422"/>
                </a:cubicBezTo>
                <a:cubicBezTo>
                  <a:pt x="2890833" y="840978"/>
                  <a:pt x="2890833" y="846336"/>
                  <a:pt x="2890833" y="851893"/>
                </a:cubicBezTo>
                <a:cubicBezTo>
                  <a:pt x="2887122" y="855663"/>
                  <a:pt x="2878463" y="854671"/>
                  <a:pt x="2870834" y="854671"/>
                </a:cubicBezTo>
                <a:cubicBezTo>
                  <a:pt x="2862021" y="844401"/>
                  <a:pt x="2869675" y="832235"/>
                  <a:pt x="2880054" y="831649"/>
                </a:cubicBezTo>
                <a:close/>
                <a:moveTo>
                  <a:pt x="1443032" y="830812"/>
                </a:moveTo>
                <a:cubicBezTo>
                  <a:pt x="1450176" y="830812"/>
                  <a:pt x="1457320" y="836125"/>
                  <a:pt x="1457320" y="846749"/>
                </a:cubicBezTo>
                <a:cubicBezTo>
                  <a:pt x="1451564" y="860425"/>
                  <a:pt x="1434501" y="860425"/>
                  <a:pt x="1428745" y="846749"/>
                </a:cubicBezTo>
                <a:cubicBezTo>
                  <a:pt x="1428745" y="836125"/>
                  <a:pt x="1435889" y="830812"/>
                  <a:pt x="1443032" y="830812"/>
                </a:cubicBezTo>
                <a:close/>
                <a:moveTo>
                  <a:pt x="2758548" y="830593"/>
                </a:moveTo>
                <a:cubicBezTo>
                  <a:pt x="2765280" y="829736"/>
                  <a:pt x="2772715" y="833266"/>
                  <a:pt x="2774523" y="841033"/>
                </a:cubicBezTo>
                <a:cubicBezTo>
                  <a:pt x="2776533" y="860399"/>
                  <a:pt x="2750409" y="862013"/>
                  <a:pt x="2746792" y="846480"/>
                </a:cubicBezTo>
                <a:cubicBezTo>
                  <a:pt x="2745788" y="836696"/>
                  <a:pt x="2751816" y="831451"/>
                  <a:pt x="2758548" y="830593"/>
                </a:cubicBezTo>
                <a:close/>
                <a:moveTo>
                  <a:pt x="1561648" y="830593"/>
                </a:moveTo>
                <a:cubicBezTo>
                  <a:pt x="1568405" y="829736"/>
                  <a:pt x="1575840" y="833266"/>
                  <a:pt x="1577548" y="841033"/>
                </a:cubicBezTo>
                <a:cubicBezTo>
                  <a:pt x="1579558" y="860399"/>
                  <a:pt x="1553434" y="862013"/>
                  <a:pt x="1549817" y="846480"/>
                </a:cubicBezTo>
                <a:cubicBezTo>
                  <a:pt x="1548813" y="836696"/>
                  <a:pt x="1554891" y="831451"/>
                  <a:pt x="1561648" y="830593"/>
                </a:cubicBezTo>
                <a:close/>
                <a:moveTo>
                  <a:pt x="2160847" y="829714"/>
                </a:moveTo>
                <a:cubicBezTo>
                  <a:pt x="2172131" y="828148"/>
                  <a:pt x="2184474" y="835472"/>
                  <a:pt x="2176615" y="854970"/>
                </a:cubicBezTo>
                <a:cubicBezTo>
                  <a:pt x="2167547" y="859819"/>
                  <a:pt x="2162509" y="860425"/>
                  <a:pt x="2151426" y="857798"/>
                </a:cubicBezTo>
                <a:cubicBezTo>
                  <a:pt x="2139336" y="841736"/>
                  <a:pt x="2149562" y="831280"/>
                  <a:pt x="2160847" y="829714"/>
                </a:cubicBezTo>
                <a:close/>
                <a:moveTo>
                  <a:pt x="2278481" y="829469"/>
                </a:moveTo>
                <a:cubicBezTo>
                  <a:pt x="2285811" y="828626"/>
                  <a:pt x="2293794" y="832644"/>
                  <a:pt x="2297108" y="841376"/>
                </a:cubicBezTo>
                <a:cubicBezTo>
                  <a:pt x="2295501" y="852488"/>
                  <a:pt x="2289075" y="858838"/>
                  <a:pt x="2277627" y="860426"/>
                </a:cubicBezTo>
                <a:cubicBezTo>
                  <a:pt x="2272406" y="856656"/>
                  <a:pt x="2267787" y="852091"/>
                  <a:pt x="2263770" y="846733"/>
                </a:cubicBezTo>
                <a:cubicBezTo>
                  <a:pt x="2264473" y="836018"/>
                  <a:pt x="2271150" y="830313"/>
                  <a:pt x="2278481" y="829469"/>
                </a:cubicBezTo>
                <a:close/>
                <a:moveTo>
                  <a:pt x="2038769" y="829469"/>
                </a:moveTo>
                <a:cubicBezTo>
                  <a:pt x="2046099" y="828626"/>
                  <a:pt x="2054082" y="832644"/>
                  <a:pt x="2057396" y="841376"/>
                </a:cubicBezTo>
                <a:cubicBezTo>
                  <a:pt x="2055789" y="852488"/>
                  <a:pt x="2049363" y="858838"/>
                  <a:pt x="2037915" y="860426"/>
                </a:cubicBezTo>
                <a:cubicBezTo>
                  <a:pt x="2032694" y="856656"/>
                  <a:pt x="2027874" y="852091"/>
                  <a:pt x="2024058" y="846733"/>
                </a:cubicBezTo>
                <a:cubicBezTo>
                  <a:pt x="2024761" y="836018"/>
                  <a:pt x="2031438" y="830313"/>
                  <a:pt x="2038769" y="829469"/>
                </a:cubicBezTo>
                <a:close/>
                <a:moveTo>
                  <a:pt x="2638831" y="829367"/>
                </a:moveTo>
                <a:cubicBezTo>
                  <a:pt x="2642556" y="828970"/>
                  <a:pt x="2646705" y="829815"/>
                  <a:pt x="2650866" y="832312"/>
                </a:cubicBezTo>
                <a:cubicBezTo>
                  <a:pt x="2660646" y="848958"/>
                  <a:pt x="2644416" y="865188"/>
                  <a:pt x="2627770" y="855408"/>
                </a:cubicBezTo>
                <a:cubicBezTo>
                  <a:pt x="2620280" y="842924"/>
                  <a:pt x="2627653" y="830557"/>
                  <a:pt x="2638831" y="829367"/>
                </a:cubicBezTo>
                <a:close/>
                <a:moveTo>
                  <a:pt x="1682204" y="829367"/>
                </a:moveTo>
                <a:cubicBezTo>
                  <a:pt x="1685776" y="828970"/>
                  <a:pt x="1689758" y="829815"/>
                  <a:pt x="1693765" y="832312"/>
                </a:cubicBezTo>
                <a:cubicBezTo>
                  <a:pt x="1703383" y="848958"/>
                  <a:pt x="1687554" y="865188"/>
                  <a:pt x="1671525" y="855408"/>
                </a:cubicBezTo>
                <a:cubicBezTo>
                  <a:pt x="1664462" y="842924"/>
                  <a:pt x="1671488" y="830557"/>
                  <a:pt x="1682204" y="829367"/>
                </a:cubicBezTo>
                <a:close/>
                <a:moveTo>
                  <a:pt x="2523029" y="828320"/>
                </a:moveTo>
                <a:cubicBezTo>
                  <a:pt x="2527334" y="828240"/>
                  <a:pt x="2531802" y="830109"/>
                  <a:pt x="2535540" y="834820"/>
                </a:cubicBezTo>
                <a:cubicBezTo>
                  <a:pt x="2538408" y="852846"/>
                  <a:pt x="2530829" y="860425"/>
                  <a:pt x="2512803" y="857557"/>
                </a:cubicBezTo>
                <a:cubicBezTo>
                  <a:pt x="2498669" y="846342"/>
                  <a:pt x="2510115" y="828560"/>
                  <a:pt x="2523029" y="828320"/>
                </a:cubicBezTo>
                <a:close/>
                <a:moveTo>
                  <a:pt x="2403833" y="828320"/>
                </a:moveTo>
                <a:cubicBezTo>
                  <a:pt x="2408118" y="828240"/>
                  <a:pt x="2412565" y="830109"/>
                  <a:pt x="2416286" y="834820"/>
                </a:cubicBezTo>
                <a:cubicBezTo>
                  <a:pt x="2419345" y="852846"/>
                  <a:pt x="2411801" y="860425"/>
                  <a:pt x="2393654" y="857557"/>
                </a:cubicBezTo>
                <a:cubicBezTo>
                  <a:pt x="2379585" y="846342"/>
                  <a:pt x="2390978" y="828560"/>
                  <a:pt x="2403833" y="828320"/>
                </a:cubicBezTo>
                <a:close/>
                <a:moveTo>
                  <a:pt x="1924368" y="828320"/>
                </a:moveTo>
                <a:cubicBezTo>
                  <a:pt x="1928654" y="828240"/>
                  <a:pt x="1933109" y="830109"/>
                  <a:pt x="1936847" y="834820"/>
                </a:cubicBezTo>
                <a:cubicBezTo>
                  <a:pt x="1939920" y="852846"/>
                  <a:pt x="1932341" y="860425"/>
                  <a:pt x="1914315" y="857557"/>
                </a:cubicBezTo>
                <a:cubicBezTo>
                  <a:pt x="1900181" y="846342"/>
                  <a:pt x="1911511" y="828560"/>
                  <a:pt x="1924368" y="828320"/>
                </a:cubicBezTo>
                <a:close/>
                <a:moveTo>
                  <a:pt x="1805479" y="828320"/>
                </a:moveTo>
                <a:cubicBezTo>
                  <a:pt x="1809784" y="828240"/>
                  <a:pt x="1814252" y="830109"/>
                  <a:pt x="1817990" y="834820"/>
                </a:cubicBezTo>
                <a:cubicBezTo>
                  <a:pt x="1820858" y="852846"/>
                  <a:pt x="1813279" y="860425"/>
                  <a:pt x="1795253" y="857557"/>
                </a:cubicBezTo>
                <a:cubicBezTo>
                  <a:pt x="1781119" y="846342"/>
                  <a:pt x="1792565" y="828560"/>
                  <a:pt x="1805479" y="828320"/>
                </a:cubicBezTo>
                <a:close/>
                <a:moveTo>
                  <a:pt x="4076349" y="717550"/>
                </a:moveTo>
                <a:cubicBezTo>
                  <a:pt x="4078168" y="717550"/>
                  <a:pt x="4079986" y="717550"/>
                  <a:pt x="4081804" y="717550"/>
                </a:cubicBezTo>
                <a:cubicBezTo>
                  <a:pt x="4081400" y="719975"/>
                  <a:pt x="4083017" y="720177"/>
                  <a:pt x="4084633" y="720379"/>
                </a:cubicBezTo>
                <a:cubicBezTo>
                  <a:pt x="4084633" y="722197"/>
                  <a:pt x="4084633" y="724016"/>
                  <a:pt x="4084633" y="726036"/>
                </a:cubicBezTo>
                <a:cubicBezTo>
                  <a:pt x="4082411" y="725430"/>
                  <a:pt x="4082007" y="727046"/>
                  <a:pt x="4081804" y="728663"/>
                </a:cubicBezTo>
                <a:cubicBezTo>
                  <a:pt x="4079986" y="728663"/>
                  <a:pt x="4078168" y="728663"/>
                  <a:pt x="4076349" y="728663"/>
                </a:cubicBezTo>
                <a:cubicBezTo>
                  <a:pt x="4076753" y="726440"/>
                  <a:pt x="4075137" y="726036"/>
                  <a:pt x="4073520" y="726036"/>
                </a:cubicBezTo>
                <a:cubicBezTo>
                  <a:pt x="4073520" y="724016"/>
                  <a:pt x="4073520" y="722197"/>
                  <a:pt x="4073520" y="720379"/>
                </a:cubicBezTo>
                <a:cubicBezTo>
                  <a:pt x="4075945" y="720783"/>
                  <a:pt x="4076147" y="719166"/>
                  <a:pt x="4076349" y="717550"/>
                </a:cubicBezTo>
                <a:close/>
                <a:moveTo>
                  <a:pt x="3951780" y="717550"/>
                </a:moveTo>
                <a:cubicBezTo>
                  <a:pt x="3955382" y="717550"/>
                  <a:pt x="3958794" y="717550"/>
                  <a:pt x="3962395" y="717550"/>
                </a:cubicBezTo>
                <a:cubicBezTo>
                  <a:pt x="3962395" y="721206"/>
                  <a:pt x="3962395" y="724670"/>
                  <a:pt x="3962395" y="728133"/>
                </a:cubicBezTo>
                <a:cubicBezTo>
                  <a:pt x="3953297" y="730250"/>
                  <a:pt x="3949695" y="726786"/>
                  <a:pt x="3951780" y="717550"/>
                </a:cubicBezTo>
                <a:close/>
                <a:moveTo>
                  <a:pt x="359303" y="717550"/>
                </a:moveTo>
                <a:cubicBezTo>
                  <a:pt x="362766" y="717550"/>
                  <a:pt x="366230" y="717550"/>
                  <a:pt x="369886" y="717550"/>
                </a:cubicBezTo>
                <a:cubicBezTo>
                  <a:pt x="369886" y="721206"/>
                  <a:pt x="369886" y="724670"/>
                  <a:pt x="369886" y="728133"/>
                </a:cubicBezTo>
                <a:cubicBezTo>
                  <a:pt x="360650" y="730250"/>
                  <a:pt x="357186" y="726786"/>
                  <a:pt x="359303" y="717550"/>
                </a:cubicBezTo>
                <a:close/>
                <a:moveTo>
                  <a:pt x="242540" y="717550"/>
                </a:moveTo>
                <a:cubicBezTo>
                  <a:pt x="244358" y="717550"/>
                  <a:pt x="246177" y="717550"/>
                  <a:pt x="247995" y="717550"/>
                </a:cubicBezTo>
                <a:cubicBezTo>
                  <a:pt x="247591" y="719975"/>
                  <a:pt x="249207" y="720177"/>
                  <a:pt x="250824" y="720379"/>
                </a:cubicBezTo>
                <a:cubicBezTo>
                  <a:pt x="250824" y="722197"/>
                  <a:pt x="250824" y="724016"/>
                  <a:pt x="250824" y="726036"/>
                </a:cubicBezTo>
                <a:cubicBezTo>
                  <a:pt x="248399" y="725430"/>
                  <a:pt x="248197" y="727046"/>
                  <a:pt x="247995" y="728663"/>
                </a:cubicBezTo>
                <a:cubicBezTo>
                  <a:pt x="246177" y="728663"/>
                  <a:pt x="244358" y="728663"/>
                  <a:pt x="242540" y="728663"/>
                </a:cubicBezTo>
                <a:cubicBezTo>
                  <a:pt x="242944" y="726440"/>
                  <a:pt x="241327" y="726036"/>
                  <a:pt x="239711" y="726036"/>
                </a:cubicBezTo>
                <a:cubicBezTo>
                  <a:pt x="239711" y="724016"/>
                  <a:pt x="239711" y="722197"/>
                  <a:pt x="239711" y="720379"/>
                </a:cubicBezTo>
                <a:cubicBezTo>
                  <a:pt x="242136" y="720783"/>
                  <a:pt x="242338" y="719166"/>
                  <a:pt x="242540" y="717550"/>
                </a:cubicBezTo>
                <a:close/>
                <a:moveTo>
                  <a:pt x="3838597" y="714798"/>
                </a:moveTo>
                <a:cubicBezTo>
                  <a:pt x="3843225" y="714798"/>
                  <a:pt x="3847879" y="718396"/>
                  <a:pt x="3847662" y="725593"/>
                </a:cubicBezTo>
                <a:cubicBezTo>
                  <a:pt x="3841601" y="725593"/>
                  <a:pt x="3843766" y="733425"/>
                  <a:pt x="3835540" y="731308"/>
                </a:cubicBezTo>
                <a:cubicBezTo>
                  <a:pt x="3834241" y="728768"/>
                  <a:pt x="3832942" y="726228"/>
                  <a:pt x="3829695" y="725593"/>
                </a:cubicBezTo>
                <a:cubicBezTo>
                  <a:pt x="3829370" y="718396"/>
                  <a:pt x="3833970" y="714798"/>
                  <a:pt x="3838597" y="714798"/>
                </a:cubicBezTo>
                <a:close/>
                <a:moveTo>
                  <a:pt x="485746" y="714798"/>
                </a:moveTo>
                <a:cubicBezTo>
                  <a:pt x="490374" y="714798"/>
                  <a:pt x="494974" y="718396"/>
                  <a:pt x="494649" y="725593"/>
                </a:cubicBezTo>
                <a:cubicBezTo>
                  <a:pt x="488804" y="725593"/>
                  <a:pt x="490968" y="733425"/>
                  <a:pt x="482742" y="731308"/>
                </a:cubicBezTo>
                <a:cubicBezTo>
                  <a:pt x="481444" y="728768"/>
                  <a:pt x="480145" y="726228"/>
                  <a:pt x="476681" y="725593"/>
                </a:cubicBezTo>
                <a:cubicBezTo>
                  <a:pt x="476464" y="718396"/>
                  <a:pt x="481119" y="714798"/>
                  <a:pt x="485746" y="714798"/>
                </a:cubicBezTo>
                <a:close/>
                <a:moveTo>
                  <a:pt x="3721611" y="714339"/>
                </a:moveTo>
                <a:cubicBezTo>
                  <a:pt x="3728068" y="719376"/>
                  <a:pt x="3722718" y="740334"/>
                  <a:pt x="3708245" y="727721"/>
                </a:cubicBezTo>
                <a:cubicBezTo>
                  <a:pt x="3708451" y="723209"/>
                  <a:pt x="3706808" y="717056"/>
                  <a:pt x="3711119" y="716441"/>
                </a:cubicBezTo>
                <a:cubicBezTo>
                  <a:pt x="3715995" y="712750"/>
                  <a:pt x="3719459" y="712660"/>
                  <a:pt x="3721611" y="714339"/>
                </a:cubicBezTo>
                <a:close/>
                <a:moveTo>
                  <a:pt x="3595441" y="712198"/>
                </a:moveTo>
                <a:cubicBezTo>
                  <a:pt x="3601628" y="710714"/>
                  <a:pt x="3608903" y="713179"/>
                  <a:pt x="3610496" y="719920"/>
                </a:cubicBezTo>
                <a:cubicBezTo>
                  <a:pt x="3611558" y="730988"/>
                  <a:pt x="3604973" y="735013"/>
                  <a:pt x="3592866" y="733805"/>
                </a:cubicBezTo>
                <a:cubicBezTo>
                  <a:pt x="3591591" y="731391"/>
                  <a:pt x="3590317" y="728775"/>
                  <a:pt x="3586918" y="728171"/>
                </a:cubicBezTo>
                <a:cubicBezTo>
                  <a:pt x="3584157" y="719116"/>
                  <a:pt x="3589255" y="713682"/>
                  <a:pt x="3595441" y="712198"/>
                </a:cubicBezTo>
                <a:close/>
                <a:moveTo>
                  <a:pt x="723012" y="712198"/>
                </a:moveTo>
                <a:cubicBezTo>
                  <a:pt x="728914" y="710714"/>
                  <a:pt x="735856" y="713179"/>
                  <a:pt x="737375" y="719920"/>
                </a:cubicBezTo>
                <a:cubicBezTo>
                  <a:pt x="738186" y="730988"/>
                  <a:pt x="731904" y="735013"/>
                  <a:pt x="720352" y="733805"/>
                </a:cubicBezTo>
                <a:cubicBezTo>
                  <a:pt x="719136" y="731391"/>
                  <a:pt x="717920" y="728775"/>
                  <a:pt x="714881" y="728171"/>
                </a:cubicBezTo>
                <a:cubicBezTo>
                  <a:pt x="712246" y="719116"/>
                  <a:pt x="717110" y="713682"/>
                  <a:pt x="723012" y="712198"/>
                </a:cubicBezTo>
                <a:close/>
                <a:moveTo>
                  <a:pt x="604951" y="711840"/>
                </a:moveTo>
                <a:cubicBezTo>
                  <a:pt x="614350" y="712950"/>
                  <a:pt x="616346" y="746774"/>
                  <a:pt x="593724" y="724908"/>
                </a:cubicBezTo>
                <a:cubicBezTo>
                  <a:pt x="597864" y="714734"/>
                  <a:pt x="601819" y="711470"/>
                  <a:pt x="604951" y="711840"/>
                </a:cubicBezTo>
                <a:close/>
                <a:moveTo>
                  <a:pt x="3477390" y="709971"/>
                </a:moveTo>
                <a:cubicBezTo>
                  <a:pt x="3484113" y="709971"/>
                  <a:pt x="3490811" y="715092"/>
                  <a:pt x="3490714" y="725335"/>
                </a:cubicBezTo>
                <a:cubicBezTo>
                  <a:pt x="3485472" y="738188"/>
                  <a:pt x="3469357" y="738188"/>
                  <a:pt x="3463920" y="725335"/>
                </a:cubicBezTo>
                <a:cubicBezTo>
                  <a:pt x="3463920" y="715092"/>
                  <a:pt x="3470667" y="709971"/>
                  <a:pt x="3477390" y="709971"/>
                </a:cubicBezTo>
                <a:close/>
                <a:moveTo>
                  <a:pt x="844548" y="709971"/>
                </a:moveTo>
                <a:cubicBezTo>
                  <a:pt x="851691" y="709971"/>
                  <a:pt x="858836" y="715092"/>
                  <a:pt x="858836" y="725335"/>
                </a:cubicBezTo>
                <a:cubicBezTo>
                  <a:pt x="853038" y="738188"/>
                  <a:pt x="835852" y="738188"/>
                  <a:pt x="830261" y="725335"/>
                </a:cubicBezTo>
                <a:cubicBezTo>
                  <a:pt x="830261" y="715092"/>
                  <a:pt x="837405" y="709971"/>
                  <a:pt x="844548" y="709971"/>
                </a:cubicBezTo>
                <a:close/>
                <a:moveTo>
                  <a:pt x="3361229" y="707613"/>
                </a:moveTo>
                <a:cubicBezTo>
                  <a:pt x="3365534" y="707533"/>
                  <a:pt x="3370002" y="709394"/>
                  <a:pt x="3373740" y="714084"/>
                </a:cubicBezTo>
                <a:cubicBezTo>
                  <a:pt x="3376608" y="732231"/>
                  <a:pt x="3369029" y="739775"/>
                  <a:pt x="3351003" y="736716"/>
                </a:cubicBezTo>
                <a:cubicBezTo>
                  <a:pt x="3336869" y="725553"/>
                  <a:pt x="3348315" y="707852"/>
                  <a:pt x="3361229" y="707613"/>
                </a:cubicBezTo>
                <a:close/>
                <a:moveTo>
                  <a:pt x="967283" y="707613"/>
                </a:moveTo>
                <a:cubicBezTo>
                  <a:pt x="971588" y="707533"/>
                  <a:pt x="976056" y="709394"/>
                  <a:pt x="979795" y="714084"/>
                </a:cubicBezTo>
                <a:cubicBezTo>
                  <a:pt x="982662" y="732231"/>
                  <a:pt x="975083" y="739775"/>
                  <a:pt x="957057" y="736716"/>
                </a:cubicBezTo>
                <a:cubicBezTo>
                  <a:pt x="942924" y="725553"/>
                  <a:pt x="954369" y="707852"/>
                  <a:pt x="967283" y="707613"/>
                </a:cubicBezTo>
                <a:close/>
                <a:moveTo>
                  <a:pt x="1092518" y="706759"/>
                </a:moveTo>
                <a:cubicBezTo>
                  <a:pt x="1096961" y="709016"/>
                  <a:pt x="1100041" y="713176"/>
                  <a:pt x="1100950" y="716727"/>
                </a:cubicBezTo>
                <a:cubicBezTo>
                  <a:pt x="1111250" y="754063"/>
                  <a:pt x="1042987" y="737627"/>
                  <a:pt x="1075907" y="708204"/>
                </a:cubicBezTo>
                <a:cubicBezTo>
                  <a:pt x="1082268" y="704146"/>
                  <a:pt x="1088075" y="704501"/>
                  <a:pt x="1092518" y="706759"/>
                </a:cubicBezTo>
                <a:close/>
                <a:moveTo>
                  <a:pt x="3247622" y="706437"/>
                </a:moveTo>
                <a:cubicBezTo>
                  <a:pt x="3252246" y="707299"/>
                  <a:pt x="3256538" y="710693"/>
                  <a:pt x="3257969" y="719712"/>
                </a:cubicBezTo>
                <a:cubicBezTo>
                  <a:pt x="3263896" y="758825"/>
                  <a:pt x="3195633" y="724981"/>
                  <a:pt x="3235283" y="708363"/>
                </a:cubicBezTo>
                <a:cubicBezTo>
                  <a:pt x="3238042" y="707248"/>
                  <a:pt x="3242998" y="705576"/>
                  <a:pt x="3247622" y="706437"/>
                </a:cubicBezTo>
                <a:close/>
                <a:moveTo>
                  <a:pt x="3130492" y="706169"/>
                </a:moveTo>
                <a:cubicBezTo>
                  <a:pt x="3135084" y="708441"/>
                  <a:pt x="3138265" y="713086"/>
                  <a:pt x="3139086" y="720255"/>
                </a:cubicBezTo>
                <a:cubicBezTo>
                  <a:pt x="3144833" y="769938"/>
                  <a:pt x="3067045" y="722679"/>
                  <a:pt x="3113431" y="706320"/>
                </a:cubicBezTo>
                <a:cubicBezTo>
                  <a:pt x="3119896" y="703997"/>
                  <a:pt x="3125899" y="703896"/>
                  <a:pt x="3130492" y="706169"/>
                </a:cubicBezTo>
                <a:close/>
                <a:moveTo>
                  <a:pt x="1214307" y="706169"/>
                </a:moveTo>
                <a:cubicBezTo>
                  <a:pt x="1218925" y="708441"/>
                  <a:pt x="1222158" y="713086"/>
                  <a:pt x="1222978" y="720255"/>
                </a:cubicBezTo>
                <a:cubicBezTo>
                  <a:pt x="1228725" y="769938"/>
                  <a:pt x="1150937" y="722679"/>
                  <a:pt x="1197322" y="706320"/>
                </a:cubicBezTo>
                <a:cubicBezTo>
                  <a:pt x="1203685" y="703997"/>
                  <a:pt x="1209689" y="703896"/>
                  <a:pt x="1214307" y="706169"/>
                </a:cubicBezTo>
                <a:close/>
                <a:moveTo>
                  <a:pt x="3006742" y="702322"/>
                </a:moveTo>
                <a:cubicBezTo>
                  <a:pt x="3012867" y="703918"/>
                  <a:pt x="3018357" y="707318"/>
                  <a:pt x="3020289" y="710512"/>
                </a:cubicBezTo>
                <a:cubicBezTo>
                  <a:pt x="3033708" y="766763"/>
                  <a:pt x="2951158" y="734620"/>
                  <a:pt x="2989383" y="704949"/>
                </a:cubicBezTo>
                <a:cubicBezTo>
                  <a:pt x="2993856" y="700931"/>
                  <a:pt x="3000617" y="700725"/>
                  <a:pt x="3006742" y="702322"/>
                </a:cubicBezTo>
                <a:close/>
                <a:moveTo>
                  <a:pt x="1330448" y="702322"/>
                </a:moveTo>
                <a:cubicBezTo>
                  <a:pt x="1336573" y="703918"/>
                  <a:pt x="1342063" y="707318"/>
                  <a:pt x="1344096" y="710512"/>
                </a:cubicBezTo>
                <a:cubicBezTo>
                  <a:pt x="1357312" y="766763"/>
                  <a:pt x="1274762" y="734620"/>
                  <a:pt x="1312987" y="704949"/>
                </a:cubicBezTo>
                <a:cubicBezTo>
                  <a:pt x="1317562" y="700931"/>
                  <a:pt x="1324322" y="700725"/>
                  <a:pt x="1330448" y="702322"/>
                </a:cubicBezTo>
                <a:close/>
                <a:moveTo>
                  <a:pt x="2887493" y="699523"/>
                </a:moveTo>
                <a:cubicBezTo>
                  <a:pt x="2928933" y="710570"/>
                  <a:pt x="2870999" y="777875"/>
                  <a:pt x="2856155" y="730618"/>
                </a:cubicBezTo>
                <a:cubicBezTo>
                  <a:pt x="2849558" y="709956"/>
                  <a:pt x="2858423" y="707297"/>
                  <a:pt x="2870381" y="702387"/>
                </a:cubicBezTo>
                <a:cubicBezTo>
                  <a:pt x="2877597" y="699318"/>
                  <a:pt x="2883370" y="698500"/>
                  <a:pt x="2887493" y="699523"/>
                </a:cubicBezTo>
                <a:close/>
                <a:moveTo>
                  <a:pt x="1450805" y="699523"/>
                </a:moveTo>
                <a:cubicBezTo>
                  <a:pt x="1492245" y="710365"/>
                  <a:pt x="1434311" y="777875"/>
                  <a:pt x="1419467" y="730618"/>
                </a:cubicBezTo>
                <a:cubicBezTo>
                  <a:pt x="1412870" y="709956"/>
                  <a:pt x="1421735" y="707297"/>
                  <a:pt x="1433693" y="702387"/>
                </a:cubicBezTo>
                <a:cubicBezTo>
                  <a:pt x="1440909" y="699318"/>
                  <a:pt x="1446682" y="698500"/>
                  <a:pt x="1450805" y="699523"/>
                </a:cubicBezTo>
                <a:close/>
                <a:moveTo>
                  <a:pt x="2757572" y="699425"/>
                </a:moveTo>
                <a:cubicBezTo>
                  <a:pt x="2780311" y="695325"/>
                  <a:pt x="2793995" y="727509"/>
                  <a:pt x="2777091" y="742064"/>
                </a:cubicBezTo>
                <a:cubicBezTo>
                  <a:pt x="2751736" y="763588"/>
                  <a:pt x="2708270" y="708444"/>
                  <a:pt x="2757572" y="699425"/>
                </a:cubicBezTo>
                <a:close/>
                <a:moveTo>
                  <a:pt x="1561423" y="699425"/>
                </a:moveTo>
                <a:cubicBezTo>
                  <a:pt x="1584638" y="695325"/>
                  <a:pt x="1598608" y="727509"/>
                  <a:pt x="1581351" y="742064"/>
                </a:cubicBezTo>
                <a:cubicBezTo>
                  <a:pt x="1555465" y="763588"/>
                  <a:pt x="1511295" y="708444"/>
                  <a:pt x="1561423" y="699425"/>
                </a:cubicBezTo>
                <a:close/>
                <a:moveTo>
                  <a:pt x="2517719" y="697345"/>
                </a:moveTo>
                <a:cubicBezTo>
                  <a:pt x="2530829" y="695325"/>
                  <a:pt x="2540456" y="701990"/>
                  <a:pt x="2543119" y="705827"/>
                </a:cubicBezTo>
                <a:cubicBezTo>
                  <a:pt x="2570158" y="742384"/>
                  <a:pt x="2487608" y="774700"/>
                  <a:pt x="2492114" y="719763"/>
                </a:cubicBezTo>
                <a:cubicBezTo>
                  <a:pt x="2492934" y="710877"/>
                  <a:pt x="2500308" y="700172"/>
                  <a:pt x="2517719" y="697345"/>
                </a:cubicBezTo>
                <a:close/>
                <a:moveTo>
                  <a:pt x="1801177" y="697345"/>
                </a:moveTo>
                <a:cubicBezTo>
                  <a:pt x="1814035" y="695325"/>
                  <a:pt x="1823276" y="701990"/>
                  <a:pt x="1826089" y="705827"/>
                </a:cubicBezTo>
                <a:cubicBezTo>
                  <a:pt x="1852608" y="742384"/>
                  <a:pt x="1771645" y="774700"/>
                  <a:pt x="1776065" y="719763"/>
                </a:cubicBezTo>
                <a:cubicBezTo>
                  <a:pt x="1776667" y="710877"/>
                  <a:pt x="1783900" y="700172"/>
                  <a:pt x="1801177" y="697345"/>
                </a:cubicBezTo>
                <a:close/>
                <a:moveTo>
                  <a:pt x="2646357" y="696455"/>
                </a:moveTo>
                <a:cubicBezTo>
                  <a:pt x="2658864" y="697185"/>
                  <a:pt x="2663992" y="707369"/>
                  <a:pt x="2664904" y="719051"/>
                </a:cubicBezTo>
                <a:cubicBezTo>
                  <a:pt x="2670171" y="784226"/>
                  <a:pt x="2573333" y="720076"/>
                  <a:pt x="2631274" y="699171"/>
                </a:cubicBezTo>
                <a:cubicBezTo>
                  <a:pt x="2637199" y="697019"/>
                  <a:pt x="2642188" y="696212"/>
                  <a:pt x="2646357" y="696455"/>
                </a:cubicBezTo>
                <a:close/>
                <a:moveTo>
                  <a:pt x="1685345" y="696160"/>
                </a:moveTo>
                <a:cubicBezTo>
                  <a:pt x="1697984" y="696246"/>
                  <a:pt x="1706078" y="704406"/>
                  <a:pt x="1708072" y="710383"/>
                </a:cubicBezTo>
                <a:cubicBezTo>
                  <a:pt x="1730371" y="773113"/>
                  <a:pt x="1611308" y="738581"/>
                  <a:pt x="1671249" y="699145"/>
                </a:cubicBezTo>
                <a:cubicBezTo>
                  <a:pt x="1676414" y="696999"/>
                  <a:pt x="1681132" y="696131"/>
                  <a:pt x="1685345" y="696160"/>
                </a:cubicBezTo>
                <a:close/>
                <a:moveTo>
                  <a:pt x="2293900" y="695956"/>
                </a:moveTo>
                <a:cubicBezTo>
                  <a:pt x="2301065" y="698362"/>
                  <a:pt x="2306643" y="703528"/>
                  <a:pt x="2308997" y="711225"/>
                </a:cubicBezTo>
                <a:cubicBezTo>
                  <a:pt x="2322508" y="757209"/>
                  <a:pt x="2244720" y="768351"/>
                  <a:pt x="2252294" y="716897"/>
                </a:cubicBezTo>
                <a:cubicBezTo>
                  <a:pt x="2253113" y="711428"/>
                  <a:pt x="2255160" y="702717"/>
                  <a:pt x="2269285" y="697248"/>
                </a:cubicBezTo>
                <a:cubicBezTo>
                  <a:pt x="2277985" y="693905"/>
                  <a:pt x="2286736" y="693551"/>
                  <a:pt x="2293900" y="695956"/>
                </a:cubicBezTo>
                <a:close/>
                <a:moveTo>
                  <a:pt x="2175370" y="695956"/>
                </a:moveTo>
                <a:cubicBezTo>
                  <a:pt x="2182395" y="698362"/>
                  <a:pt x="2187845" y="703528"/>
                  <a:pt x="2190045" y="711225"/>
                </a:cubicBezTo>
                <a:cubicBezTo>
                  <a:pt x="2203445" y="757209"/>
                  <a:pt x="2127245" y="768351"/>
                  <a:pt x="2134645" y="716897"/>
                </a:cubicBezTo>
                <a:cubicBezTo>
                  <a:pt x="2135445" y="711428"/>
                  <a:pt x="2137445" y="702717"/>
                  <a:pt x="2151245" y="697248"/>
                </a:cubicBezTo>
                <a:cubicBezTo>
                  <a:pt x="2159745" y="693905"/>
                  <a:pt x="2168345" y="693551"/>
                  <a:pt x="2175370" y="695956"/>
                </a:cubicBezTo>
                <a:close/>
                <a:moveTo>
                  <a:pt x="2054060" y="695956"/>
                </a:moveTo>
                <a:cubicBezTo>
                  <a:pt x="2061251" y="698362"/>
                  <a:pt x="2066829" y="703528"/>
                  <a:pt x="2069081" y="711225"/>
                </a:cubicBezTo>
                <a:cubicBezTo>
                  <a:pt x="2082796" y="757209"/>
                  <a:pt x="2005008" y="768351"/>
                  <a:pt x="2012377" y="716897"/>
                </a:cubicBezTo>
                <a:cubicBezTo>
                  <a:pt x="2013196" y="711428"/>
                  <a:pt x="2015448" y="702717"/>
                  <a:pt x="2029368" y="697248"/>
                </a:cubicBezTo>
                <a:cubicBezTo>
                  <a:pt x="2038068" y="693905"/>
                  <a:pt x="2046870" y="693551"/>
                  <a:pt x="2054060" y="695956"/>
                </a:cubicBezTo>
                <a:close/>
                <a:moveTo>
                  <a:pt x="2409697" y="694716"/>
                </a:moveTo>
                <a:cubicBezTo>
                  <a:pt x="2423106" y="695869"/>
                  <a:pt x="2428642" y="706249"/>
                  <a:pt x="2430168" y="716860"/>
                </a:cubicBezTo>
                <a:cubicBezTo>
                  <a:pt x="2441570" y="793750"/>
                  <a:pt x="2324095" y="718706"/>
                  <a:pt x="2393521" y="696971"/>
                </a:cubicBezTo>
                <a:cubicBezTo>
                  <a:pt x="2399883" y="694972"/>
                  <a:pt x="2405228" y="694331"/>
                  <a:pt x="2409697" y="694716"/>
                </a:cubicBezTo>
                <a:close/>
                <a:moveTo>
                  <a:pt x="1930213" y="694716"/>
                </a:moveTo>
                <a:cubicBezTo>
                  <a:pt x="1943523" y="695869"/>
                  <a:pt x="1949087" y="706249"/>
                  <a:pt x="1950763" y="716860"/>
                </a:cubicBezTo>
                <a:cubicBezTo>
                  <a:pt x="1962145" y="793750"/>
                  <a:pt x="1844670" y="718706"/>
                  <a:pt x="1914179" y="696971"/>
                </a:cubicBezTo>
                <a:cubicBezTo>
                  <a:pt x="1920480" y="694972"/>
                  <a:pt x="1925777" y="694331"/>
                  <a:pt x="1930213" y="694716"/>
                </a:cubicBezTo>
                <a:close/>
                <a:moveTo>
                  <a:pt x="4193622" y="598488"/>
                </a:moveTo>
                <a:cubicBezTo>
                  <a:pt x="4195643" y="598488"/>
                  <a:pt x="4197461" y="598488"/>
                  <a:pt x="4199279" y="598488"/>
                </a:cubicBezTo>
                <a:cubicBezTo>
                  <a:pt x="4198875" y="600869"/>
                  <a:pt x="4200492" y="601068"/>
                  <a:pt x="4202108" y="601266"/>
                </a:cubicBezTo>
                <a:cubicBezTo>
                  <a:pt x="4202108" y="603052"/>
                  <a:pt x="4202108" y="605037"/>
                  <a:pt x="4202108" y="606823"/>
                </a:cubicBezTo>
                <a:cubicBezTo>
                  <a:pt x="4199684" y="606227"/>
                  <a:pt x="4199482" y="607815"/>
                  <a:pt x="4199279" y="609601"/>
                </a:cubicBezTo>
                <a:cubicBezTo>
                  <a:pt x="4197461" y="609601"/>
                  <a:pt x="4195643" y="609601"/>
                  <a:pt x="4193622" y="609601"/>
                </a:cubicBezTo>
                <a:cubicBezTo>
                  <a:pt x="4194228" y="607220"/>
                  <a:pt x="4192612" y="607021"/>
                  <a:pt x="4190995" y="606823"/>
                </a:cubicBezTo>
                <a:cubicBezTo>
                  <a:pt x="4190995" y="605037"/>
                  <a:pt x="4190995" y="603052"/>
                  <a:pt x="4190995" y="601266"/>
                </a:cubicBezTo>
                <a:cubicBezTo>
                  <a:pt x="4193218" y="601861"/>
                  <a:pt x="4193622" y="600274"/>
                  <a:pt x="4193622" y="598488"/>
                </a:cubicBezTo>
                <a:close/>
                <a:moveTo>
                  <a:pt x="125067" y="598488"/>
                </a:moveTo>
                <a:cubicBezTo>
                  <a:pt x="126885" y="598488"/>
                  <a:pt x="128704" y="598488"/>
                  <a:pt x="130724" y="598488"/>
                </a:cubicBezTo>
                <a:cubicBezTo>
                  <a:pt x="130118" y="600869"/>
                  <a:pt x="131734" y="601068"/>
                  <a:pt x="133351" y="601266"/>
                </a:cubicBezTo>
                <a:cubicBezTo>
                  <a:pt x="133351" y="603052"/>
                  <a:pt x="133351" y="605037"/>
                  <a:pt x="133351" y="606823"/>
                </a:cubicBezTo>
                <a:cubicBezTo>
                  <a:pt x="131128" y="606227"/>
                  <a:pt x="130724" y="607815"/>
                  <a:pt x="130724" y="609601"/>
                </a:cubicBezTo>
                <a:cubicBezTo>
                  <a:pt x="128704" y="609601"/>
                  <a:pt x="126885" y="609601"/>
                  <a:pt x="125067" y="609601"/>
                </a:cubicBezTo>
                <a:cubicBezTo>
                  <a:pt x="125471" y="607220"/>
                  <a:pt x="123854" y="607021"/>
                  <a:pt x="122238" y="606823"/>
                </a:cubicBezTo>
                <a:cubicBezTo>
                  <a:pt x="122238" y="605037"/>
                  <a:pt x="122238" y="603052"/>
                  <a:pt x="122238" y="601266"/>
                </a:cubicBezTo>
                <a:cubicBezTo>
                  <a:pt x="124663" y="601861"/>
                  <a:pt x="124865" y="600274"/>
                  <a:pt x="125067" y="598488"/>
                </a:cubicBezTo>
                <a:close/>
                <a:moveTo>
                  <a:pt x="2778" y="598488"/>
                </a:moveTo>
                <a:cubicBezTo>
                  <a:pt x="4564" y="598488"/>
                  <a:pt x="6549" y="598488"/>
                  <a:pt x="8335" y="598488"/>
                </a:cubicBezTo>
                <a:cubicBezTo>
                  <a:pt x="7739" y="600869"/>
                  <a:pt x="9327" y="601068"/>
                  <a:pt x="11113" y="601266"/>
                </a:cubicBezTo>
                <a:cubicBezTo>
                  <a:pt x="11113" y="603052"/>
                  <a:pt x="11113" y="605037"/>
                  <a:pt x="11113" y="606823"/>
                </a:cubicBezTo>
                <a:cubicBezTo>
                  <a:pt x="8732" y="606227"/>
                  <a:pt x="8533" y="607815"/>
                  <a:pt x="8335" y="609601"/>
                </a:cubicBezTo>
                <a:cubicBezTo>
                  <a:pt x="6549" y="609601"/>
                  <a:pt x="4564" y="609601"/>
                  <a:pt x="2778" y="609601"/>
                </a:cubicBezTo>
                <a:cubicBezTo>
                  <a:pt x="3374" y="607220"/>
                  <a:pt x="1786" y="607021"/>
                  <a:pt x="0" y="606823"/>
                </a:cubicBezTo>
                <a:cubicBezTo>
                  <a:pt x="0" y="605037"/>
                  <a:pt x="0" y="603052"/>
                  <a:pt x="0" y="601266"/>
                </a:cubicBezTo>
                <a:cubicBezTo>
                  <a:pt x="2381" y="601861"/>
                  <a:pt x="2580" y="600274"/>
                  <a:pt x="2778" y="598488"/>
                </a:cubicBezTo>
                <a:close/>
                <a:moveTo>
                  <a:pt x="3961840" y="596398"/>
                </a:moveTo>
                <a:cubicBezTo>
                  <a:pt x="3967938" y="601258"/>
                  <a:pt x="3962909" y="621476"/>
                  <a:pt x="3949258" y="609478"/>
                </a:cubicBezTo>
                <a:cubicBezTo>
                  <a:pt x="3949641" y="605134"/>
                  <a:pt x="3948108" y="599011"/>
                  <a:pt x="3951940" y="598419"/>
                </a:cubicBezTo>
                <a:cubicBezTo>
                  <a:pt x="3956539" y="594864"/>
                  <a:pt x="3959808" y="594778"/>
                  <a:pt x="3961840" y="596398"/>
                </a:cubicBezTo>
                <a:close/>
                <a:moveTo>
                  <a:pt x="368816" y="596398"/>
                </a:moveTo>
                <a:cubicBezTo>
                  <a:pt x="375273" y="601258"/>
                  <a:pt x="369923" y="621476"/>
                  <a:pt x="355451" y="609478"/>
                </a:cubicBezTo>
                <a:cubicBezTo>
                  <a:pt x="355656" y="605134"/>
                  <a:pt x="354014" y="599011"/>
                  <a:pt x="358325" y="598419"/>
                </a:cubicBezTo>
                <a:cubicBezTo>
                  <a:pt x="363200" y="594864"/>
                  <a:pt x="366664" y="594778"/>
                  <a:pt x="368816" y="596398"/>
                </a:cubicBezTo>
                <a:close/>
                <a:moveTo>
                  <a:pt x="4078283" y="595702"/>
                </a:moveTo>
                <a:cubicBezTo>
                  <a:pt x="4082885" y="595702"/>
                  <a:pt x="4087487" y="599267"/>
                  <a:pt x="4087166" y="606395"/>
                </a:cubicBezTo>
                <a:cubicBezTo>
                  <a:pt x="4081387" y="606395"/>
                  <a:pt x="4083313" y="614363"/>
                  <a:pt x="4075394" y="612266"/>
                </a:cubicBezTo>
                <a:cubicBezTo>
                  <a:pt x="4074109" y="609540"/>
                  <a:pt x="4072825" y="607024"/>
                  <a:pt x="4069400" y="606395"/>
                </a:cubicBezTo>
                <a:cubicBezTo>
                  <a:pt x="4069079" y="599267"/>
                  <a:pt x="4073681" y="595702"/>
                  <a:pt x="4078283" y="595702"/>
                </a:cubicBezTo>
                <a:close/>
                <a:moveTo>
                  <a:pt x="246063" y="595702"/>
                </a:moveTo>
                <a:cubicBezTo>
                  <a:pt x="250665" y="595702"/>
                  <a:pt x="255267" y="599267"/>
                  <a:pt x="254946" y="606395"/>
                </a:cubicBezTo>
                <a:cubicBezTo>
                  <a:pt x="249167" y="606395"/>
                  <a:pt x="251093" y="614363"/>
                  <a:pt x="243174" y="612266"/>
                </a:cubicBezTo>
                <a:cubicBezTo>
                  <a:pt x="241675" y="609540"/>
                  <a:pt x="240391" y="607024"/>
                  <a:pt x="237180" y="606395"/>
                </a:cubicBezTo>
                <a:cubicBezTo>
                  <a:pt x="236859" y="599267"/>
                  <a:pt x="241461" y="595702"/>
                  <a:pt x="246063" y="595702"/>
                </a:cubicBezTo>
                <a:close/>
                <a:moveTo>
                  <a:pt x="3836096" y="593160"/>
                </a:moveTo>
                <a:cubicBezTo>
                  <a:pt x="3841999" y="591651"/>
                  <a:pt x="3848940" y="594116"/>
                  <a:pt x="3850460" y="600857"/>
                </a:cubicBezTo>
                <a:cubicBezTo>
                  <a:pt x="3851270" y="611925"/>
                  <a:pt x="3844988" y="615950"/>
                  <a:pt x="3833436" y="614742"/>
                </a:cubicBezTo>
                <a:cubicBezTo>
                  <a:pt x="3832220" y="612328"/>
                  <a:pt x="3831004" y="609913"/>
                  <a:pt x="3827964" y="609309"/>
                </a:cubicBezTo>
                <a:cubicBezTo>
                  <a:pt x="3825330" y="600153"/>
                  <a:pt x="3830194" y="594670"/>
                  <a:pt x="3836096" y="593160"/>
                </a:cubicBezTo>
                <a:close/>
                <a:moveTo>
                  <a:pt x="483207" y="593160"/>
                </a:moveTo>
                <a:cubicBezTo>
                  <a:pt x="489068" y="591651"/>
                  <a:pt x="495960" y="594116"/>
                  <a:pt x="497469" y="600857"/>
                </a:cubicBezTo>
                <a:cubicBezTo>
                  <a:pt x="498476" y="611925"/>
                  <a:pt x="492237" y="615950"/>
                  <a:pt x="480767" y="614742"/>
                </a:cubicBezTo>
                <a:cubicBezTo>
                  <a:pt x="479560" y="612328"/>
                  <a:pt x="478352" y="609913"/>
                  <a:pt x="475133" y="609309"/>
                </a:cubicBezTo>
                <a:cubicBezTo>
                  <a:pt x="472517" y="600153"/>
                  <a:pt x="477346" y="594670"/>
                  <a:pt x="483207" y="593160"/>
                </a:cubicBezTo>
                <a:close/>
                <a:moveTo>
                  <a:pt x="3715785" y="590885"/>
                </a:moveTo>
                <a:cubicBezTo>
                  <a:pt x="3722542" y="589997"/>
                  <a:pt x="3729977" y="593496"/>
                  <a:pt x="3731786" y="601204"/>
                </a:cubicBezTo>
                <a:cubicBezTo>
                  <a:pt x="3733795" y="620881"/>
                  <a:pt x="3707471" y="622301"/>
                  <a:pt x="3703854" y="606884"/>
                </a:cubicBezTo>
                <a:cubicBezTo>
                  <a:pt x="3702949" y="597046"/>
                  <a:pt x="3709028" y="591772"/>
                  <a:pt x="3715785" y="590885"/>
                </a:cubicBezTo>
                <a:close/>
                <a:moveTo>
                  <a:pt x="602704" y="590885"/>
                </a:moveTo>
                <a:cubicBezTo>
                  <a:pt x="609461" y="589997"/>
                  <a:pt x="616896" y="593496"/>
                  <a:pt x="618705" y="601204"/>
                </a:cubicBezTo>
                <a:cubicBezTo>
                  <a:pt x="620714" y="620881"/>
                  <a:pt x="594390" y="622301"/>
                  <a:pt x="590774" y="606884"/>
                </a:cubicBezTo>
                <a:cubicBezTo>
                  <a:pt x="589869" y="597046"/>
                  <a:pt x="595947" y="591772"/>
                  <a:pt x="602704" y="590885"/>
                </a:cubicBezTo>
                <a:close/>
                <a:moveTo>
                  <a:pt x="3596766" y="590078"/>
                </a:moveTo>
                <a:cubicBezTo>
                  <a:pt x="3608326" y="588487"/>
                  <a:pt x="3620970" y="595760"/>
                  <a:pt x="3612919" y="615258"/>
                </a:cubicBezTo>
                <a:cubicBezTo>
                  <a:pt x="3603837" y="620309"/>
                  <a:pt x="3598469" y="620713"/>
                  <a:pt x="3587116" y="618086"/>
                </a:cubicBezTo>
                <a:cubicBezTo>
                  <a:pt x="3574731" y="602125"/>
                  <a:pt x="3585207" y="591669"/>
                  <a:pt x="3596766" y="590078"/>
                </a:cubicBezTo>
                <a:close/>
                <a:moveTo>
                  <a:pt x="724163" y="590078"/>
                </a:moveTo>
                <a:cubicBezTo>
                  <a:pt x="735412" y="588487"/>
                  <a:pt x="747717" y="595760"/>
                  <a:pt x="739781" y="615258"/>
                </a:cubicBezTo>
                <a:cubicBezTo>
                  <a:pt x="730942" y="620309"/>
                  <a:pt x="725921" y="620713"/>
                  <a:pt x="714871" y="618086"/>
                </a:cubicBezTo>
                <a:cubicBezTo>
                  <a:pt x="702717" y="602125"/>
                  <a:pt x="712913" y="591669"/>
                  <a:pt x="724163" y="590078"/>
                </a:cubicBezTo>
                <a:close/>
                <a:moveTo>
                  <a:pt x="3474467" y="586503"/>
                </a:moveTo>
                <a:cubicBezTo>
                  <a:pt x="3484120" y="584200"/>
                  <a:pt x="3491308" y="587341"/>
                  <a:pt x="3494389" y="592367"/>
                </a:cubicBezTo>
                <a:cubicBezTo>
                  <a:pt x="3514721" y="625036"/>
                  <a:pt x="3459885" y="633413"/>
                  <a:pt x="3457421" y="606817"/>
                </a:cubicBezTo>
                <a:cubicBezTo>
                  <a:pt x="3456599" y="598231"/>
                  <a:pt x="3455983" y="590692"/>
                  <a:pt x="3474467" y="586503"/>
                </a:cubicBezTo>
                <a:close/>
                <a:moveTo>
                  <a:pt x="840948" y="586503"/>
                </a:moveTo>
                <a:cubicBezTo>
                  <a:pt x="850567" y="584200"/>
                  <a:pt x="857731" y="587341"/>
                  <a:pt x="860801" y="592367"/>
                </a:cubicBezTo>
                <a:cubicBezTo>
                  <a:pt x="881063" y="625036"/>
                  <a:pt x="826418" y="633413"/>
                  <a:pt x="823962" y="606817"/>
                </a:cubicBezTo>
                <a:cubicBezTo>
                  <a:pt x="823144" y="598231"/>
                  <a:pt x="822325" y="590692"/>
                  <a:pt x="840948" y="586503"/>
                </a:cubicBezTo>
                <a:close/>
                <a:moveTo>
                  <a:pt x="3365517" y="584749"/>
                </a:moveTo>
                <a:cubicBezTo>
                  <a:pt x="3371642" y="586335"/>
                  <a:pt x="3377132" y="589708"/>
                  <a:pt x="3379064" y="592929"/>
                </a:cubicBezTo>
                <a:cubicBezTo>
                  <a:pt x="3392483" y="647701"/>
                  <a:pt x="3309933" y="616288"/>
                  <a:pt x="3348158" y="587291"/>
                </a:cubicBezTo>
                <a:cubicBezTo>
                  <a:pt x="3352631" y="583365"/>
                  <a:pt x="3359392" y="583163"/>
                  <a:pt x="3365517" y="584749"/>
                </a:cubicBezTo>
                <a:close/>
                <a:moveTo>
                  <a:pt x="962471" y="584307"/>
                </a:moveTo>
                <a:cubicBezTo>
                  <a:pt x="979454" y="581025"/>
                  <a:pt x="986820" y="590255"/>
                  <a:pt x="987843" y="601330"/>
                </a:cubicBezTo>
                <a:cubicBezTo>
                  <a:pt x="993777" y="660400"/>
                  <a:pt x="901702" y="596203"/>
                  <a:pt x="962471" y="584307"/>
                </a:cubicBezTo>
                <a:close/>
                <a:moveTo>
                  <a:pt x="3238920" y="581074"/>
                </a:moveTo>
                <a:cubicBezTo>
                  <a:pt x="3243491" y="581381"/>
                  <a:pt x="3248627" y="582251"/>
                  <a:pt x="3252017" y="581330"/>
                </a:cubicBezTo>
                <a:cubicBezTo>
                  <a:pt x="3286120" y="603027"/>
                  <a:pt x="3239485" y="649288"/>
                  <a:pt x="3217914" y="615309"/>
                </a:cubicBezTo>
                <a:cubicBezTo>
                  <a:pt x="3216270" y="599752"/>
                  <a:pt x="3218325" y="587470"/>
                  <a:pt x="3229213" y="584195"/>
                </a:cubicBezTo>
                <a:cubicBezTo>
                  <a:pt x="3230343" y="581023"/>
                  <a:pt x="3234349" y="580767"/>
                  <a:pt x="3238920" y="581074"/>
                </a:cubicBezTo>
                <a:close/>
                <a:moveTo>
                  <a:pt x="1085444" y="580141"/>
                </a:moveTo>
                <a:cubicBezTo>
                  <a:pt x="1091500" y="580128"/>
                  <a:pt x="1097852" y="582162"/>
                  <a:pt x="1103578" y="586775"/>
                </a:cubicBezTo>
                <a:cubicBezTo>
                  <a:pt x="1108077" y="597347"/>
                  <a:pt x="1107668" y="616834"/>
                  <a:pt x="1100715" y="624089"/>
                </a:cubicBezTo>
                <a:cubicBezTo>
                  <a:pt x="1090285" y="628650"/>
                  <a:pt x="1071064" y="628235"/>
                  <a:pt x="1063906" y="621187"/>
                </a:cubicBezTo>
                <a:cubicBezTo>
                  <a:pt x="1051790" y="598643"/>
                  <a:pt x="1067280" y="580180"/>
                  <a:pt x="1085444" y="580141"/>
                </a:cubicBezTo>
                <a:close/>
                <a:moveTo>
                  <a:pt x="3123327" y="578706"/>
                </a:moveTo>
                <a:cubicBezTo>
                  <a:pt x="3130009" y="579214"/>
                  <a:pt x="3136633" y="582011"/>
                  <a:pt x="3141911" y="587632"/>
                </a:cubicBezTo>
                <a:cubicBezTo>
                  <a:pt x="3146421" y="598055"/>
                  <a:pt x="3146011" y="617267"/>
                  <a:pt x="3139041" y="624420"/>
                </a:cubicBezTo>
                <a:cubicBezTo>
                  <a:pt x="3129202" y="633413"/>
                  <a:pt x="3103577" y="631573"/>
                  <a:pt x="3096403" y="621559"/>
                </a:cubicBezTo>
                <a:cubicBezTo>
                  <a:pt x="3082719" y="596267"/>
                  <a:pt x="3103283" y="577183"/>
                  <a:pt x="3123327" y="578706"/>
                </a:cubicBezTo>
                <a:close/>
                <a:moveTo>
                  <a:pt x="1207221" y="578706"/>
                </a:moveTo>
                <a:cubicBezTo>
                  <a:pt x="1213903" y="579214"/>
                  <a:pt x="1220527" y="582011"/>
                  <a:pt x="1225805" y="587632"/>
                </a:cubicBezTo>
                <a:cubicBezTo>
                  <a:pt x="1230315" y="598055"/>
                  <a:pt x="1229905" y="617267"/>
                  <a:pt x="1222935" y="624420"/>
                </a:cubicBezTo>
                <a:cubicBezTo>
                  <a:pt x="1213095" y="633413"/>
                  <a:pt x="1187470" y="631573"/>
                  <a:pt x="1180295" y="621559"/>
                </a:cubicBezTo>
                <a:cubicBezTo>
                  <a:pt x="1166611" y="596267"/>
                  <a:pt x="1187176" y="577183"/>
                  <a:pt x="1207221" y="578706"/>
                </a:cubicBezTo>
                <a:close/>
                <a:moveTo>
                  <a:pt x="3013697" y="577092"/>
                </a:moveTo>
                <a:cubicBezTo>
                  <a:pt x="3020740" y="579592"/>
                  <a:pt x="3026205" y="584901"/>
                  <a:pt x="3028410" y="592735"/>
                </a:cubicBezTo>
                <a:cubicBezTo>
                  <a:pt x="3041645" y="639329"/>
                  <a:pt x="2965445" y="650875"/>
                  <a:pt x="2972864" y="598302"/>
                </a:cubicBezTo>
                <a:cubicBezTo>
                  <a:pt x="2973666" y="592735"/>
                  <a:pt x="2975672" y="583870"/>
                  <a:pt x="2989508" y="578303"/>
                </a:cubicBezTo>
                <a:cubicBezTo>
                  <a:pt x="2998031" y="574902"/>
                  <a:pt x="3006653" y="574592"/>
                  <a:pt x="3013697" y="577092"/>
                </a:cubicBezTo>
                <a:close/>
                <a:moveTo>
                  <a:pt x="1337103" y="577092"/>
                </a:moveTo>
                <a:cubicBezTo>
                  <a:pt x="1344146" y="579592"/>
                  <a:pt x="1349611" y="584901"/>
                  <a:pt x="1351816" y="592735"/>
                </a:cubicBezTo>
                <a:cubicBezTo>
                  <a:pt x="1365252" y="639329"/>
                  <a:pt x="1289052" y="650875"/>
                  <a:pt x="1296271" y="598302"/>
                </a:cubicBezTo>
                <a:cubicBezTo>
                  <a:pt x="1297073" y="592735"/>
                  <a:pt x="1299077" y="583870"/>
                  <a:pt x="1312914" y="578303"/>
                </a:cubicBezTo>
                <a:cubicBezTo>
                  <a:pt x="1321437" y="574902"/>
                  <a:pt x="1330059" y="574592"/>
                  <a:pt x="1337103" y="577092"/>
                </a:cubicBezTo>
                <a:close/>
                <a:moveTo>
                  <a:pt x="2885766" y="572723"/>
                </a:moveTo>
                <a:cubicBezTo>
                  <a:pt x="2904923" y="576002"/>
                  <a:pt x="2918437" y="595216"/>
                  <a:pt x="2910758" y="617767"/>
                </a:cubicBezTo>
                <a:cubicBezTo>
                  <a:pt x="2893355" y="669926"/>
                  <a:pt x="2805108" y="600585"/>
                  <a:pt x="2865304" y="575222"/>
                </a:cubicBezTo>
                <a:cubicBezTo>
                  <a:pt x="2872368" y="572307"/>
                  <a:pt x="2879381" y="571630"/>
                  <a:pt x="2885766" y="572723"/>
                </a:cubicBezTo>
                <a:close/>
                <a:moveTo>
                  <a:pt x="1449254" y="572723"/>
                </a:moveTo>
                <a:cubicBezTo>
                  <a:pt x="1468363" y="576002"/>
                  <a:pt x="1481800" y="595216"/>
                  <a:pt x="1474275" y="617767"/>
                </a:cubicBezTo>
                <a:cubicBezTo>
                  <a:pt x="1456667" y="669926"/>
                  <a:pt x="1368427" y="600585"/>
                  <a:pt x="1428821" y="575222"/>
                </a:cubicBezTo>
                <a:cubicBezTo>
                  <a:pt x="1435885" y="572307"/>
                  <a:pt x="1442885" y="571630"/>
                  <a:pt x="1449254" y="572723"/>
                </a:cubicBezTo>
                <a:close/>
                <a:moveTo>
                  <a:pt x="2776769" y="572008"/>
                </a:moveTo>
                <a:cubicBezTo>
                  <a:pt x="2785365" y="575042"/>
                  <a:pt x="2791939" y="581263"/>
                  <a:pt x="2794467" y="590033"/>
                </a:cubicBezTo>
                <a:cubicBezTo>
                  <a:pt x="2811458" y="647142"/>
                  <a:pt x="2706683" y="660400"/>
                  <a:pt x="2727314" y="590033"/>
                </a:cubicBezTo>
                <a:cubicBezTo>
                  <a:pt x="2729135" y="583506"/>
                  <a:pt x="2736821" y="576776"/>
                  <a:pt x="2746934" y="573104"/>
                </a:cubicBezTo>
                <a:cubicBezTo>
                  <a:pt x="2757553" y="569127"/>
                  <a:pt x="2768172" y="568974"/>
                  <a:pt x="2776769" y="572008"/>
                </a:cubicBezTo>
                <a:close/>
                <a:moveTo>
                  <a:pt x="1579794" y="572008"/>
                </a:moveTo>
                <a:cubicBezTo>
                  <a:pt x="1588390" y="575042"/>
                  <a:pt x="1594964" y="581263"/>
                  <a:pt x="1597492" y="590033"/>
                </a:cubicBezTo>
                <a:cubicBezTo>
                  <a:pt x="1614483" y="647142"/>
                  <a:pt x="1509708" y="660400"/>
                  <a:pt x="1530339" y="590033"/>
                </a:cubicBezTo>
                <a:cubicBezTo>
                  <a:pt x="1532160" y="583506"/>
                  <a:pt x="1539846" y="576776"/>
                  <a:pt x="1549959" y="573104"/>
                </a:cubicBezTo>
                <a:cubicBezTo>
                  <a:pt x="1560578" y="569127"/>
                  <a:pt x="1571197" y="568974"/>
                  <a:pt x="1579794" y="572008"/>
                </a:cubicBezTo>
                <a:close/>
                <a:moveTo>
                  <a:pt x="2647086" y="567909"/>
                </a:moveTo>
                <a:cubicBezTo>
                  <a:pt x="2667950" y="572167"/>
                  <a:pt x="2682165" y="592868"/>
                  <a:pt x="2675287" y="617463"/>
                </a:cubicBezTo>
                <a:cubicBezTo>
                  <a:pt x="2663874" y="658813"/>
                  <a:pt x="2593970" y="643740"/>
                  <a:pt x="2601918" y="594853"/>
                </a:cubicBezTo>
                <a:cubicBezTo>
                  <a:pt x="2603141" y="587521"/>
                  <a:pt x="2604771" y="576317"/>
                  <a:pt x="2624540" y="569596"/>
                </a:cubicBezTo>
                <a:cubicBezTo>
                  <a:pt x="2632437" y="566897"/>
                  <a:pt x="2640131" y="566489"/>
                  <a:pt x="2647086" y="567909"/>
                </a:cubicBezTo>
                <a:close/>
                <a:moveTo>
                  <a:pt x="1789893" y="566634"/>
                </a:moveTo>
                <a:cubicBezTo>
                  <a:pt x="1814328" y="558800"/>
                  <a:pt x="1837552" y="567459"/>
                  <a:pt x="1843004" y="589519"/>
                </a:cubicBezTo>
                <a:cubicBezTo>
                  <a:pt x="1858958" y="653638"/>
                  <a:pt x="1744658" y="669925"/>
                  <a:pt x="1764650" y="589519"/>
                </a:cubicBezTo>
                <a:cubicBezTo>
                  <a:pt x="1766670" y="581685"/>
                  <a:pt x="1775151" y="571376"/>
                  <a:pt x="1789893" y="566634"/>
                </a:cubicBezTo>
                <a:close/>
                <a:moveTo>
                  <a:pt x="1688697" y="565704"/>
                </a:moveTo>
                <a:cubicBezTo>
                  <a:pt x="1706096" y="565905"/>
                  <a:pt x="1715439" y="576812"/>
                  <a:pt x="1718767" y="589212"/>
                </a:cubicBezTo>
                <a:cubicBezTo>
                  <a:pt x="1736721" y="655547"/>
                  <a:pt x="1627183" y="658813"/>
                  <a:pt x="1646145" y="589212"/>
                </a:cubicBezTo>
                <a:cubicBezTo>
                  <a:pt x="1648163" y="581456"/>
                  <a:pt x="1657039" y="573292"/>
                  <a:pt x="1668537" y="569413"/>
                </a:cubicBezTo>
                <a:cubicBezTo>
                  <a:pt x="1676203" y="566760"/>
                  <a:pt x="1682897" y="565637"/>
                  <a:pt x="1688697" y="565704"/>
                </a:cubicBezTo>
                <a:close/>
                <a:moveTo>
                  <a:pt x="2529829" y="564660"/>
                </a:moveTo>
                <a:cubicBezTo>
                  <a:pt x="2576213" y="571402"/>
                  <a:pt x="2566089" y="658223"/>
                  <a:pt x="2506470" y="642977"/>
                </a:cubicBezTo>
                <a:cubicBezTo>
                  <a:pt x="2470145" y="633657"/>
                  <a:pt x="2472402" y="577942"/>
                  <a:pt x="2506470" y="567204"/>
                </a:cubicBezTo>
                <a:cubicBezTo>
                  <a:pt x="2515423" y="564368"/>
                  <a:pt x="2523203" y="563697"/>
                  <a:pt x="2529829" y="564660"/>
                </a:cubicBezTo>
                <a:close/>
                <a:moveTo>
                  <a:pt x="2291150" y="563505"/>
                </a:moveTo>
                <a:cubicBezTo>
                  <a:pt x="2314035" y="567417"/>
                  <a:pt x="2331117" y="587070"/>
                  <a:pt x="2323610" y="618514"/>
                </a:cubicBezTo>
                <a:cubicBezTo>
                  <a:pt x="2311967" y="666750"/>
                  <a:pt x="2222495" y="657591"/>
                  <a:pt x="2238633" y="590428"/>
                </a:cubicBezTo>
                <a:cubicBezTo>
                  <a:pt x="2240267" y="583508"/>
                  <a:pt x="2249663" y="570075"/>
                  <a:pt x="2267027" y="564987"/>
                </a:cubicBezTo>
                <a:cubicBezTo>
                  <a:pt x="2275249" y="562647"/>
                  <a:pt x="2283522" y="562201"/>
                  <a:pt x="2291150" y="563505"/>
                </a:cubicBezTo>
                <a:close/>
                <a:moveTo>
                  <a:pt x="2413961" y="562583"/>
                </a:moveTo>
                <a:cubicBezTo>
                  <a:pt x="2433417" y="565107"/>
                  <a:pt x="2442729" y="579581"/>
                  <a:pt x="2445202" y="595551"/>
                </a:cubicBezTo>
                <a:cubicBezTo>
                  <a:pt x="2454270" y="656771"/>
                  <a:pt x="2352670" y="671513"/>
                  <a:pt x="2359471" y="598417"/>
                </a:cubicBezTo>
                <a:cubicBezTo>
                  <a:pt x="2360913" y="584085"/>
                  <a:pt x="2368332" y="569957"/>
                  <a:pt x="2391002" y="564429"/>
                </a:cubicBezTo>
                <a:cubicBezTo>
                  <a:pt x="2399863" y="562228"/>
                  <a:pt x="2407476" y="561742"/>
                  <a:pt x="2413961" y="562583"/>
                </a:cubicBezTo>
                <a:close/>
                <a:moveTo>
                  <a:pt x="1933607" y="562583"/>
                </a:moveTo>
                <a:cubicBezTo>
                  <a:pt x="1952806" y="565107"/>
                  <a:pt x="1962050" y="579581"/>
                  <a:pt x="1964332" y="595551"/>
                </a:cubicBezTo>
                <a:cubicBezTo>
                  <a:pt x="1973258" y="656771"/>
                  <a:pt x="1873245" y="671513"/>
                  <a:pt x="1879939" y="598417"/>
                </a:cubicBezTo>
                <a:cubicBezTo>
                  <a:pt x="1881360" y="584085"/>
                  <a:pt x="1888663" y="569957"/>
                  <a:pt x="1910978" y="564429"/>
                </a:cubicBezTo>
                <a:cubicBezTo>
                  <a:pt x="1919701" y="562228"/>
                  <a:pt x="1927207" y="561742"/>
                  <a:pt x="1933607" y="562583"/>
                </a:cubicBezTo>
                <a:close/>
                <a:moveTo>
                  <a:pt x="2176998" y="561872"/>
                </a:moveTo>
                <a:cubicBezTo>
                  <a:pt x="2196623" y="566160"/>
                  <a:pt x="2206219" y="582401"/>
                  <a:pt x="2206974" y="601266"/>
                </a:cubicBezTo>
                <a:cubicBezTo>
                  <a:pt x="2209795" y="661917"/>
                  <a:pt x="2117720" y="665163"/>
                  <a:pt x="2117720" y="604106"/>
                </a:cubicBezTo>
                <a:cubicBezTo>
                  <a:pt x="2117720" y="578750"/>
                  <a:pt x="2130010" y="566376"/>
                  <a:pt x="2153986" y="561913"/>
                </a:cubicBezTo>
                <a:cubicBezTo>
                  <a:pt x="2162800" y="560341"/>
                  <a:pt x="2170456" y="560443"/>
                  <a:pt x="2176998" y="561872"/>
                </a:cubicBezTo>
                <a:close/>
                <a:moveTo>
                  <a:pt x="2037939" y="561459"/>
                </a:moveTo>
                <a:cubicBezTo>
                  <a:pt x="2068705" y="558800"/>
                  <a:pt x="2085429" y="576391"/>
                  <a:pt x="2086462" y="601141"/>
                </a:cubicBezTo>
                <a:cubicBezTo>
                  <a:pt x="2089146" y="661890"/>
                  <a:pt x="1992308" y="665163"/>
                  <a:pt x="1994992" y="601141"/>
                </a:cubicBezTo>
                <a:cubicBezTo>
                  <a:pt x="1996024" y="577209"/>
                  <a:pt x="2010891" y="563913"/>
                  <a:pt x="2037939" y="561459"/>
                </a:cubicBezTo>
                <a:close/>
                <a:moveTo>
                  <a:pt x="4312836" y="476250"/>
                </a:moveTo>
                <a:cubicBezTo>
                  <a:pt x="4314623" y="476250"/>
                  <a:pt x="4316607" y="476250"/>
                  <a:pt x="4318393" y="476250"/>
                </a:cubicBezTo>
                <a:cubicBezTo>
                  <a:pt x="4317798" y="478790"/>
                  <a:pt x="4319385" y="479252"/>
                  <a:pt x="4321171" y="479483"/>
                </a:cubicBezTo>
                <a:cubicBezTo>
                  <a:pt x="4321171" y="481561"/>
                  <a:pt x="4321171" y="483639"/>
                  <a:pt x="4321171" y="485717"/>
                </a:cubicBezTo>
                <a:cubicBezTo>
                  <a:pt x="4318790" y="485255"/>
                  <a:pt x="4318591" y="487103"/>
                  <a:pt x="4318393" y="488950"/>
                </a:cubicBezTo>
                <a:cubicBezTo>
                  <a:pt x="4316607" y="488950"/>
                  <a:pt x="4314623" y="488950"/>
                  <a:pt x="4312836" y="488950"/>
                </a:cubicBezTo>
                <a:cubicBezTo>
                  <a:pt x="4313432" y="486179"/>
                  <a:pt x="4311844" y="485948"/>
                  <a:pt x="4310058" y="485717"/>
                </a:cubicBezTo>
                <a:cubicBezTo>
                  <a:pt x="4310058" y="483639"/>
                  <a:pt x="4310058" y="481561"/>
                  <a:pt x="4310058" y="479483"/>
                </a:cubicBezTo>
                <a:cubicBezTo>
                  <a:pt x="4312440" y="479944"/>
                  <a:pt x="4312638" y="478097"/>
                  <a:pt x="4312836" y="476250"/>
                </a:cubicBezTo>
                <a:close/>
                <a:moveTo>
                  <a:pt x="4191525" y="476250"/>
                </a:moveTo>
                <a:cubicBezTo>
                  <a:pt x="4194989" y="476250"/>
                  <a:pt x="4198645" y="476250"/>
                  <a:pt x="4202108" y="476250"/>
                </a:cubicBezTo>
                <a:cubicBezTo>
                  <a:pt x="4202108" y="480147"/>
                  <a:pt x="4202108" y="484260"/>
                  <a:pt x="4202108" y="488157"/>
                </a:cubicBezTo>
                <a:cubicBezTo>
                  <a:pt x="4192872" y="490538"/>
                  <a:pt x="4189408" y="486425"/>
                  <a:pt x="4191525" y="476250"/>
                </a:cubicBezTo>
                <a:close/>
                <a:moveTo>
                  <a:pt x="121447" y="476250"/>
                </a:moveTo>
                <a:cubicBezTo>
                  <a:pt x="125343" y="476250"/>
                  <a:pt x="129457" y="476250"/>
                  <a:pt x="133353" y="476250"/>
                </a:cubicBezTo>
                <a:cubicBezTo>
                  <a:pt x="133353" y="480147"/>
                  <a:pt x="133353" y="484260"/>
                  <a:pt x="133353" y="488157"/>
                </a:cubicBezTo>
                <a:cubicBezTo>
                  <a:pt x="123179" y="490538"/>
                  <a:pt x="119065" y="486425"/>
                  <a:pt x="121447" y="476250"/>
                </a:cubicBezTo>
                <a:close/>
                <a:moveTo>
                  <a:pt x="2781" y="476250"/>
                </a:moveTo>
                <a:cubicBezTo>
                  <a:pt x="4567" y="476250"/>
                  <a:pt x="6551" y="476250"/>
                  <a:pt x="8337" y="476250"/>
                </a:cubicBezTo>
                <a:cubicBezTo>
                  <a:pt x="7742" y="478790"/>
                  <a:pt x="9329" y="479252"/>
                  <a:pt x="11115" y="479483"/>
                </a:cubicBezTo>
                <a:cubicBezTo>
                  <a:pt x="11115" y="481561"/>
                  <a:pt x="11115" y="483639"/>
                  <a:pt x="11115" y="485717"/>
                </a:cubicBezTo>
                <a:cubicBezTo>
                  <a:pt x="8734" y="485255"/>
                  <a:pt x="8536" y="487103"/>
                  <a:pt x="8337" y="488950"/>
                </a:cubicBezTo>
                <a:cubicBezTo>
                  <a:pt x="6551" y="488950"/>
                  <a:pt x="4567" y="488950"/>
                  <a:pt x="2781" y="488950"/>
                </a:cubicBezTo>
                <a:cubicBezTo>
                  <a:pt x="3376" y="486179"/>
                  <a:pt x="1788" y="485948"/>
                  <a:pt x="2" y="485717"/>
                </a:cubicBezTo>
                <a:cubicBezTo>
                  <a:pt x="2" y="483639"/>
                  <a:pt x="2" y="481561"/>
                  <a:pt x="2" y="479483"/>
                </a:cubicBezTo>
                <a:cubicBezTo>
                  <a:pt x="2384" y="479944"/>
                  <a:pt x="2582" y="478097"/>
                  <a:pt x="2781" y="476250"/>
                </a:cubicBezTo>
                <a:close/>
                <a:moveTo>
                  <a:pt x="4083561" y="474627"/>
                </a:moveTo>
                <a:cubicBezTo>
                  <a:pt x="4090018" y="479664"/>
                  <a:pt x="4084668" y="500622"/>
                  <a:pt x="4070195" y="488009"/>
                </a:cubicBezTo>
                <a:cubicBezTo>
                  <a:pt x="4070401" y="483497"/>
                  <a:pt x="4068758" y="477139"/>
                  <a:pt x="4073069" y="476729"/>
                </a:cubicBezTo>
                <a:cubicBezTo>
                  <a:pt x="4077945" y="473038"/>
                  <a:pt x="4081409" y="472948"/>
                  <a:pt x="4083561" y="474627"/>
                </a:cubicBezTo>
                <a:close/>
                <a:moveTo>
                  <a:pt x="251343" y="474627"/>
                </a:moveTo>
                <a:cubicBezTo>
                  <a:pt x="257800" y="479664"/>
                  <a:pt x="252450" y="500622"/>
                  <a:pt x="237977" y="488009"/>
                </a:cubicBezTo>
                <a:cubicBezTo>
                  <a:pt x="238183" y="483497"/>
                  <a:pt x="236541" y="477139"/>
                  <a:pt x="240851" y="476729"/>
                </a:cubicBezTo>
                <a:cubicBezTo>
                  <a:pt x="245727" y="473038"/>
                  <a:pt x="249191" y="472948"/>
                  <a:pt x="251343" y="474627"/>
                </a:cubicBezTo>
                <a:close/>
                <a:moveTo>
                  <a:pt x="3953470" y="472535"/>
                </a:moveTo>
                <a:cubicBezTo>
                  <a:pt x="3959322" y="471051"/>
                  <a:pt x="3966212" y="473567"/>
                  <a:pt x="3967732" y="480409"/>
                </a:cubicBezTo>
                <a:cubicBezTo>
                  <a:pt x="3968745" y="491476"/>
                  <a:pt x="3962463" y="495300"/>
                  <a:pt x="3950911" y="494294"/>
                </a:cubicBezTo>
                <a:cubicBezTo>
                  <a:pt x="3949695" y="491678"/>
                  <a:pt x="3948479" y="489263"/>
                  <a:pt x="3945439" y="488659"/>
                </a:cubicBezTo>
                <a:cubicBezTo>
                  <a:pt x="3942805" y="479503"/>
                  <a:pt x="3947618" y="474020"/>
                  <a:pt x="3953470" y="472535"/>
                </a:cubicBezTo>
                <a:close/>
                <a:moveTo>
                  <a:pt x="361067" y="472535"/>
                </a:moveTo>
                <a:cubicBezTo>
                  <a:pt x="366969" y="471051"/>
                  <a:pt x="373911" y="473567"/>
                  <a:pt x="375431" y="480409"/>
                </a:cubicBezTo>
                <a:cubicBezTo>
                  <a:pt x="376241" y="491476"/>
                  <a:pt x="369959" y="495300"/>
                  <a:pt x="358610" y="494294"/>
                </a:cubicBezTo>
                <a:cubicBezTo>
                  <a:pt x="357192" y="491678"/>
                  <a:pt x="355975" y="489263"/>
                  <a:pt x="352936" y="488659"/>
                </a:cubicBezTo>
                <a:cubicBezTo>
                  <a:pt x="350301" y="479503"/>
                  <a:pt x="355165" y="474020"/>
                  <a:pt x="361067" y="472535"/>
                </a:cubicBezTo>
                <a:close/>
                <a:moveTo>
                  <a:pt x="3838571" y="470209"/>
                </a:moveTo>
                <a:cubicBezTo>
                  <a:pt x="3845714" y="470209"/>
                  <a:pt x="3852858" y="475280"/>
                  <a:pt x="3852858" y="485422"/>
                </a:cubicBezTo>
                <a:cubicBezTo>
                  <a:pt x="3847102" y="498476"/>
                  <a:pt x="3830039" y="498476"/>
                  <a:pt x="3824283" y="485422"/>
                </a:cubicBezTo>
                <a:cubicBezTo>
                  <a:pt x="3824283" y="475280"/>
                  <a:pt x="3831427" y="470209"/>
                  <a:pt x="3838571" y="470209"/>
                </a:cubicBezTo>
                <a:close/>
                <a:moveTo>
                  <a:pt x="485804" y="470209"/>
                </a:moveTo>
                <a:cubicBezTo>
                  <a:pt x="492922" y="470209"/>
                  <a:pt x="500066" y="475280"/>
                  <a:pt x="500066" y="485422"/>
                </a:cubicBezTo>
                <a:cubicBezTo>
                  <a:pt x="494310" y="498476"/>
                  <a:pt x="477247" y="498476"/>
                  <a:pt x="471697" y="485422"/>
                </a:cubicBezTo>
                <a:cubicBezTo>
                  <a:pt x="471594" y="475280"/>
                  <a:pt x="478686" y="470209"/>
                  <a:pt x="485804" y="470209"/>
                </a:cubicBezTo>
                <a:close/>
                <a:moveTo>
                  <a:pt x="3718416" y="467958"/>
                </a:moveTo>
                <a:cubicBezTo>
                  <a:pt x="3722721" y="467878"/>
                  <a:pt x="3727189" y="469747"/>
                  <a:pt x="3730928" y="474458"/>
                </a:cubicBezTo>
                <a:cubicBezTo>
                  <a:pt x="3733795" y="492484"/>
                  <a:pt x="3726216" y="500063"/>
                  <a:pt x="3708190" y="497195"/>
                </a:cubicBezTo>
                <a:cubicBezTo>
                  <a:pt x="3694056" y="485980"/>
                  <a:pt x="3705502" y="468198"/>
                  <a:pt x="3718416" y="467958"/>
                </a:cubicBezTo>
                <a:close/>
                <a:moveTo>
                  <a:pt x="605887" y="467958"/>
                </a:moveTo>
                <a:cubicBezTo>
                  <a:pt x="610037" y="467878"/>
                  <a:pt x="614346" y="469747"/>
                  <a:pt x="617951" y="474458"/>
                </a:cubicBezTo>
                <a:cubicBezTo>
                  <a:pt x="620717" y="492484"/>
                  <a:pt x="613407" y="500063"/>
                  <a:pt x="596026" y="497195"/>
                </a:cubicBezTo>
                <a:cubicBezTo>
                  <a:pt x="582398" y="485980"/>
                  <a:pt x="593434" y="468198"/>
                  <a:pt x="605887" y="467958"/>
                </a:cubicBezTo>
                <a:close/>
                <a:moveTo>
                  <a:pt x="3598144" y="465277"/>
                </a:moveTo>
                <a:cubicBezTo>
                  <a:pt x="3602601" y="464799"/>
                  <a:pt x="3607608" y="465762"/>
                  <a:pt x="3612716" y="468617"/>
                </a:cubicBezTo>
                <a:cubicBezTo>
                  <a:pt x="3616321" y="476628"/>
                  <a:pt x="3616321" y="488246"/>
                  <a:pt x="3612716" y="496458"/>
                </a:cubicBezTo>
                <a:cubicBezTo>
                  <a:pt x="3604704" y="500063"/>
                  <a:pt x="3593087" y="500063"/>
                  <a:pt x="3585075" y="496458"/>
                </a:cubicBezTo>
                <a:cubicBezTo>
                  <a:pt x="3576363" y="481135"/>
                  <a:pt x="3584775" y="466714"/>
                  <a:pt x="3598144" y="465277"/>
                </a:cubicBezTo>
                <a:close/>
                <a:moveTo>
                  <a:pt x="724805" y="465277"/>
                </a:moveTo>
                <a:cubicBezTo>
                  <a:pt x="729258" y="464799"/>
                  <a:pt x="734250" y="465762"/>
                  <a:pt x="739332" y="468617"/>
                </a:cubicBezTo>
                <a:cubicBezTo>
                  <a:pt x="742954" y="476628"/>
                  <a:pt x="742954" y="488246"/>
                  <a:pt x="739332" y="496458"/>
                </a:cubicBezTo>
                <a:cubicBezTo>
                  <a:pt x="731282" y="500063"/>
                  <a:pt x="719611" y="500063"/>
                  <a:pt x="711562" y="496458"/>
                </a:cubicBezTo>
                <a:cubicBezTo>
                  <a:pt x="702959" y="481135"/>
                  <a:pt x="711448" y="466714"/>
                  <a:pt x="724805" y="465277"/>
                </a:cubicBezTo>
                <a:close/>
                <a:moveTo>
                  <a:pt x="3482916" y="462634"/>
                </a:moveTo>
                <a:cubicBezTo>
                  <a:pt x="3489016" y="464257"/>
                  <a:pt x="3494506" y="467708"/>
                  <a:pt x="3496539" y="471005"/>
                </a:cubicBezTo>
                <a:cubicBezTo>
                  <a:pt x="3509958" y="527050"/>
                  <a:pt x="3427408" y="494907"/>
                  <a:pt x="3465633" y="465236"/>
                </a:cubicBezTo>
                <a:cubicBezTo>
                  <a:pt x="3470106" y="461218"/>
                  <a:pt x="3476816" y="461012"/>
                  <a:pt x="3482916" y="462634"/>
                </a:cubicBezTo>
                <a:close/>
                <a:moveTo>
                  <a:pt x="850846" y="462634"/>
                </a:moveTo>
                <a:cubicBezTo>
                  <a:pt x="856947" y="464257"/>
                  <a:pt x="862437" y="467708"/>
                  <a:pt x="864470" y="471005"/>
                </a:cubicBezTo>
                <a:cubicBezTo>
                  <a:pt x="877890" y="527050"/>
                  <a:pt x="795341" y="494907"/>
                  <a:pt x="833564" y="465236"/>
                </a:cubicBezTo>
                <a:cubicBezTo>
                  <a:pt x="838038" y="461218"/>
                  <a:pt x="844747" y="461012"/>
                  <a:pt x="850846" y="462634"/>
                </a:cubicBezTo>
                <a:close/>
                <a:moveTo>
                  <a:pt x="3357393" y="458853"/>
                </a:moveTo>
                <a:cubicBezTo>
                  <a:pt x="3361885" y="459185"/>
                  <a:pt x="3366955" y="460103"/>
                  <a:pt x="3370268" y="459287"/>
                </a:cubicBezTo>
                <a:cubicBezTo>
                  <a:pt x="3403596" y="480718"/>
                  <a:pt x="3358021" y="527051"/>
                  <a:pt x="3336939" y="493169"/>
                </a:cubicBezTo>
                <a:cubicBezTo>
                  <a:pt x="3335333" y="477452"/>
                  <a:pt x="3337341" y="465410"/>
                  <a:pt x="3347982" y="461940"/>
                </a:cubicBezTo>
                <a:cubicBezTo>
                  <a:pt x="3348986" y="458777"/>
                  <a:pt x="3352901" y="458521"/>
                  <a:pt x="3357393" y="458853"/>
                </a:cubicBezTo>
                <a:close/>
                <a:moveTo>
                  <a:pt x="963965" y="458853"/>
                </a:moveTo>
                <a:cubicBezTo>
                  <a:pt x="968562" y="459185"/>
                  <a:pt x="973750" y="460103"/>
                  <a:pt x="977139" y="459287"/>
                </a:cubicBezTo>
                <a:cubicBezTo>
                  <a:pt x="1011242" y="480718"/>
                  <a:pt x="964608" y="527051"/>
                  <a:pt x="943037" y="493169"/>
                </a:cubicBezTo>
                <a:cubicBezTo>
                  <a:pt x="941393" y="477452"/>
                  <a:pt x="943447" y="465410"/>
                  <a:pt x="954336" y="461940"/>
                </a:cubicBezTo>
                <a:cubicBezTo>
                  <a:pt x="955363" y="458777"/>
                  <a:pt x="959369" y="458521"/>
                  <a:pt x="963965" y="458853"/>
                </a:cubicBezTo>
                <a:close/>
                <a:moveTo>
                  <a:pt x="1080910" y="457829"/>
                </a:moveTo>
                <a:cubicBezTo>
                  <a:pt x="1094257" y="455613"/>
                  <a:pt x="1103704" y="462261"/>
                  <a:pt x="1106578" y="466089"/>
                </a:cubicBezTo>
                <a:cubicBezTo>
                  <a:pt x="1133478" y="502754"/>
                  <a:pt x="1050929" y="534988"/>
                  <a:pt x="1055446" y="480191"/>
                </a:cubicBezTo>
                <a:cubicBezTo>
                  <a:pt x="1056063" y="471125"/>
                  <a:pt x="1063454" y="460649"/>
                  <a:pt x="1080910" y="457829"/>
                </a:cubicBezTo>
                <a:close/>
                <a:moveTo>
                  <a:pt x="3244513" y="456457"/>
                </a:moveTo>
                <a:cubicBezTo>
                  <a:pt x="3251040" y="456948"/>
                  <a:pt x="3257509" y="459724"/>
                  <a:pt x="3262665" y="465328"/>
                </a:cubicBezTo>
                <a:cubicBezTo>
                  <a:pt x="3267070" y="475720"/>
                  <a:pt x="3266670" y="494874"/>
                  <a:pt x="3259862" y="502006"/>
                </a:cubicBezTo>
                <a:cubicBezTo>
                  <a:pt x="3250251" y="511176"/>
                  <a:pt x="3225023" y="509138"/>
                  <a:pt x="3218215" y="499153"/>
                </a:cubicBezTo>
                <a:cubicBezTo>
                  <a:pt x="3204850" y="474090"/>
                  <a:pt x="3224935" y="454986"/>
                  <a:pt x="3244513" y="456457"/>
                </a:cubicBezTo>
                <a:close/>
                <a:moveTo>
                  <a:pt x="1196567" y="454813"/>
                </a:moveTo>
                <a:cubicBezTo>
                  <a:pt x="1258892" y="441325"/>
                  <a:pt x="1224583" y="550863"/>
                  <a:pt x="1179716" y="505699"/>
                </a:cubicBezTo>
                <a:cubicBezTo>
                  <a:pt x="1162053" y="487715"/>
                  <a:pt x="1172610" y="459922"/>
                  <a:pt x="1196567" y="454813"/>
                </a:cubicBezTo>
                <a:close/>
                <a:moveTo>
                  <a:pt x="3113143" y="454327"/>
                </a:moveTo>
                <a:cubicBezTo>
                  <a:pt x="3137577" y="449263"/>
                  <a:pt x="3149075" y="462633"/>
                  <a:pt x="3150102" y="479649"/>
                </a:cubicBezTo>
                <a:cubicBezTo>
                  <a:pt x="3152771" y="519556"/>
                  <a:pt x="3087683" y="527051"/>
                  <a:pt x="3087683" y="482282"/>
                </a:cubicBezTo>
                <a:cubicBezTo>
                  <a:pt x="3087683" y="467900"/>
                  <a:pt x="3095280" y="458176"/>
                  <a:pt x="3113143" y="454327"/>
                </a:cubicBezTo>
                <a:close/>
                <a:moveTo>
                  <a:pt x="3010732" y="450482"/>
                </a:moveTo>
                <a:cubicBezTo>
                  <a:pt x="3026500" y="452818"/>
                  <a:pt x="3033708" y="465923"/>
                  <a:pt x="3033708" y="482788"/>
                </a:cubicBezTo>
                <a:cubicBezTo>
                  <a:pt x="3033708" y="524722"/>
                  <a:pt x="2967033" y="531813"/>
                  <a:pt x="2967033" y="482788"/>
                </a:cubicBezTo>
                <a:cubicBezTo>
                  <a:pt x="2967033" y="465771"/>
                  <a:pt x="2973440" y="456857"/>
                  <a:pt x="2992061" y="451995"/>
                </a:cubicBezTo>
                <a:cubicBezTo>
                  <a:pt x="2999269" y="450122"/>
                  <a:pt x="3005476" y="449704"/>
                  <a:pt x="3010732" y="450482"/>
                </a:cubicBezTo>
                <a:close/>
                <a:moveTo>
                  <a:pt x="1334426" y="450482"/>
                </a:moveTo>
                <a:cubicBezTo>
                  <a:pt x="1350221" y="452818"/>
                  <a:pt x="1357317" y="465923"/>
                  <a:pt x="1357317" y="482788"/>
                </a:cubicBezTo>
                <a:cubicBezTo>
                  <a:pt x="1357317" y="524722"/>
                  <a:pt x="1290643" y="531813"/>
                  <a:pt x="1290643" y="482788"/>
                </a:cubicBezTo>
                <a:cubicBezTo>
                  <a:pt x="1290643" y="465771"/>
                  <a:pt x="1297049" y="456857"/>
                  <a:pt x="1315671" y="451995"/>
                </a:cubicBezTo>
                <a:cubicBezTo>
                  <a:pt x="1322928" y="450122"/>
                  <a:pt x="1329161" y="449704"/>
                  <a:pt x="1334426" y="450482"/>
                </a:cubicBezTo>
                <a:close/>
                <a:moveTo>
                  <a:pt x="2887667" y="446545"/>
                </a:moveTo>
                <a:cubicBezTo>
                  <a:pt x="2904946" y="448269"/>
                  <a:pt x="2913097" y="461142"/>
                  <a:pt x="2915393" y="474474"/>
                </a:cubicBezTo>
                <a:cubicBezTo>
                  <a:pt x="2924170" y="527192"/>
                  <a:pt x="2838445" y="542926"/>
                  <a:pt x="2841915" y="480196"/>
                </a:cubicBezTo>
                <a:cubicBezTo>
                  <a:pt x="2842527" y="466505"/>
                  <a:pt x="2847426" y="454654"/>
                  <a:pt x="2867224" y="448933"/>
                </a:cubicBezTo>
                <a:cubicBezTo>
                  <a:pt x="2875133" y="446634"/>
                  <a:pt x="2881907" y="445970"/>
                  <a:pt x="2887667" y="446545"/>
                </a:cubicBezTo>
                <a:close/>
                <a:moveTo>
                  <a:pt x="1451771" y="446545"/>
                </a:moveTo>
                <a:cubicBezTo>
                  <a:pt x="1468770" y="448269"/>
                  <a:pt x="1476790" y="461142"/>
                  <a:pt x="1479049" y="474474"/>
                </a:cubicBezTo>
                <a:cubicBezTo>
                  <a:pt x="1487483" y="527192"/>
                  <a:pt x="1403345" y="542926"/>
                  <a:pt x="1406558" y="480196"/>
                </a:cubicBezTo>
                <a:cubicBezTo>
                  <a:pt x="1407361" y="466505"/>
                  <a:pt x="1412180" y="454654"/>
                  <a:pt x="1431659" y="448933"/>
                </a:cubicBezTo>
                <a:cubicBezTo>
                  <a:pt x="1439440" y="446634"/>
                  <a:pt x="1446104" y="445970"/>
                  <a:pt x="1451771" y="446545"/>
                </a:cubicBezTo>
                <a:close/>
                <a:moveTo>
                  <a:pt x="2746197" y="445683"/>
                </a:moveTo>
                <a:cubicBezTo>
                  <a:pt x="2770767" y="438150"/>
                  <a:pt x="2794517" y="446498"/>
                  <a:pt x="2800046" y="468283"/>
                </a:cubicBezTo>
                <a:cubicBezTo>
                  <a:pt x="2816221" y="531807"/>
                  <a:pt x="2700333" y="547688"/>
                  <a:pt x="2720603" y="468283"/>
                </a:cubicBezTo>
                <a:cubicBezTo>
                  <a:pt x="2722651" y="460546"/>
                  <a:pt x="2731045" y="450366"/>
                  <a:pt x="2746197" y="445683"/>
                </a:cubicBezTo>
                <a:close/>
                <a:moveTo>
                  <a:pt x="1550180" y="445683"/>
                </a:moveTo>
                <a:cubicBezTo>
                  <a:pt x="1574413" y="438150"/>
                  <a:pt x="1597839" y="446498"/>
                  <a:pt x="1603291" y="468283"/>
                </a:cubicBezTo>
                <a:cubicBezTo>
                  <a:pt x="1619245" y="531807"/>
                  <a:pt x="1504945" y="547688"/>
                  <a:pt x="1524937" y="468283"/>
                </a:cubicBezTo>
                <a:cubicBezTo>
                  <a:pt x="1526957" y="460546"/>
                  <a:pt x="1535236" y="450366"/>
                  <a:pt x="1550180" y="445683"/>
                </a:cubicBezTo>
                <a:close/>
                <a:moveTo>
                  <a:pt x="2633335" y="440379"/>
                </a:moveTo>
                <a:cubicBezTo>
                  <a:pt x="2649163" y="438150"/>
                  <a:pt x="2664178" y="442202"/>
                  <a:pt x="2672701" y="451522"/>
                </a:cubicBezTo>
                <a:cubicBezTo>
                  <a:pt x="2728908" y="513519"/>
                  <a:pt x="2593970" y="563563"/>
                  <a:pt x="2593970" y="482318"/>
                </a:cubicBezTo>
                <a:cubicBezTo>
                  <a:pt x="2593970" y="459829"/>
                  <a:pt x="2602695" y="444633"/>
                  <a:pt x="2633335" y="440379"/>
                </a:cubicBezTo>
                <a:close/>
                <a:moveTo>
                  <a:pt x="1697009" y="439833"/>
                </a:moveTo>
                <a:cubicBezTo>
                  <a:pt x="1716972" y="444146"/>
                  <a:pt x="1726733" y="460707"/>
                  <a:pt x="1727502" y="479810"/>
                </a:cubicBezTo>
                <a:cubicBezTo>
                  <a:pt x="1730371" y="541226"/>
                  <a:pt x="1636708" y="544513"/>
                  <a:pt x="1636708" y="482480"/>
                </a:cubicBezTo>
                <a:cubicBezTo>
                  <a:pt x="1636708" y="457010"/>
                  <a:pt x="1649210" y="444274"/>
                  <a:pt x="1673599" y="439961"/>
                </a:cubicBezTo>
                <a:cubicBezTo>
                  <a:pt x="1682566" y="438318"/>
                  <a:pt x="1690354" y="438395"/>
                  <a:pt x="1697009" y="439833"/>
                </a:cubicBezTo>
                <a:close/>
                <a:moveTo>
                  <a:pt x="1815216" y="437019"/>
                </a:moveTo>
                <a:cubicBezTo>
                  <a:pt x="1862856" y="446662"/>
                  <a:pt x="1863817" y="526626"/>
                  <a:pt x="1808928" y="531101"/>
                </a:cubicBezTo>
                <a:cubicBezTo>
                  <a:pt x="1759479" y="534988"/>
                  <a:pt x="1727195" y="451936"/>
                  <a:pt x="1791968" y="437617"/>
                </a:cubicBezTo>
                <a:cubicBezTo>
                  <a:pt x="1800652" y="435699"/>
                  <a:pt x="1808411" y="435642"/>
                  <a:pt x="1815216" y="437019"/>
                </a:cubicBezTo>
                <a:close/>
                <a:moveTo>
                  <a:pt x="2532419" y="436105"/>
                </a:moveTo>
                <a:cubicBezTo>
                  <a:pt x="2579385" y="444784"/>
                  <a:pt x="2578918" y="523966"/>
                  <a:pt x="2529111" y="530975"/>
                </a:cubicBezTo>
                <a:cubicBezTo>
                  <a:pt x="2478288" y="538163"/>
                  <a:pt x="2444745" y="452316"/>
                  <a:pt x="2509392" y="437118"/>
                </a:cubicBezTo>
                <a:cubicBezTo>
                  <a:pt x="2518032" y="435064"/>
                  <a:pt x="2525709" y="434865"/>
                  <a:pt x="2532419" y="436105"/>
                </a:cubicBezTo>
                <a:close/>
                <a:moveTo>
                  <a:pt x="1908619" y="434423"/>
                </a:moveTo>
                <a:cubicBezTo>
                  <a:pt x="1937836" y="427038"/>
                  <a:pt x="1961740" y="436269"/>
                  <a:pt x="1970934" y="460065"/>
                </a:cubicBezTo>
                <a:cubicBezTo>
                  <a:pt x="2003420" y="544788"/>
                  <a:pt x="1844670" y="566738"/>
                  <a:pt x="1874704" y="465604"/>
                </a:cubicBezTo>
                <a:cubicBezTo>
                  <a:pt x="1877973" y="454116"/>
                  <a:pt x="1885736" y="440167"/>
                  <a:pt x="1908619" y="434423"/>
                </a:cubicBezTo>
                <a:close/>
                <a:moveTo>
                  <a:pt x="2417224" y="432685"/>
                </a:moveTo>
                <a:cubicBezTo>
                  <a:pt x="2474099" y="443642"/>
                  <a:pt x="2456533" y="548757"/>
                  <a:pt x="2388223" y="534017"/>
                </a:cubicBezTo>
                <a:cubicBezTo>
                  <a:pt x="2354474" y="526621"/>
                  <a:pt x="2328858" y="449580"/>
                  <a:pt x="2388223" y="434378"/>
                </a:cubicBezTo>
                <a:cubicBezTo>
                  <a:pt x="2399455" y="431476"/>
                  <a:pt x="2409099" y="431119"/>
                  <a:pt x="2417224" y="432685"/>
                </a:cubicBezTo>
                <a:close/>
                <a:moveTo>
                  <a:pt x="2296280" y="430997"/>
                </a:moveTo>
                <a:cubicBezTo>
                  <a:pt x="2355250" y="444026"/>
                  <a:pt x="2343026" y="550438"/>
                  <a:pt x="2266628" y="536344"/>
                </a:cubicBezTo>
                <a:cubicBezTo>
                  <a:pt x="2228621" y="529209"/>
                  <a:pt x="2200270" y="446842"/>
                  <a:pt x="2266628" y="431755"/>
                </a:cubicBezTo>
                <a:cubicBezTo>
                  <a:pt x="2277978" y="429181"/>
                  <a:pt x="2287856" y="429136"/>
                  <a:pt x="2296280" y="430997"/>
                </a:cubicBezTo>
                <a:close/>
                <a:moveTo>
                  <a:pt x="2056648" y="430997"/>
                </a:moveTo>
                <a:cubicBezTo>
                  <a:pt x="2115541" y="444026"/>
                  <a:pt x="2103333" y="550438"/>
                  <a:pt x="2027034" y="536344"/>
                </a:cubicBezTo>
                <a:cubicBezTo>
                  <a:pt x="1989077" y="529209"/>
                  <a:pt x="1960558" y="446842"/>
                  <a:pt x="2027034" y="431755"/>
                </a:cubicBezTo>
                <a:cubicBezTo>
                  <a:pt x="2038370" y="429181"/>
                  <a:pt x="2048234" y="429136"/>
                  <a:pt x="2056648" y="430997"/>
                </a:cubicBezTo>
                <a:close/>
                <a:moveTo>
                  <a:pt x="2153809" y="428384"/>
                </a:moveTo>
                <a:cubicBezTo>
                  <a:pt x="2233444" y="415925"/>
                  <a:pt x="2238370" y="535823"/>
                  <a:pt x="2165098" y="538683"/>
                </a:cubicBezTo>
                <a:cubicBezTo>
                  <a:pt x="2101267" y="541338"/>
                  <a:pt x="2082795" y="439619"/>
                  <a:pt x="2153809" y="428384"/>
                </a:cubicBezTo>
                <a:close/>
                <a:moveTo>
                  <a:pt x="4312836" y="358775"/>
                </a:moveTo>
                <a:cubicBezTo>
                  <a:pt x="4314623" y="358775"/>
                  <a:pt x="4316607" y="358775"/>
                  <a:pt x="4318393" y="358775"/>
                </a:cubicBezTo>
                <a:cubicBezTo>
                  <a:pt x="4317798" y="361200"/>
                  <a:pt x="4319385" y="361402"/>
                  <a:pt x="4321171" y="361604"/>
                </a:cubicBezTo>
                <a:cubicBezTo>
                  <a:pt x="4321171" y="363422"/>
                  <a:pt x="4321171" y="365241"/>
                  <a:pt x="4321171" y="367059"/>
                </a:cubicBezTo>
                <a:cubicBezTo>
                  <a:pt x="4318790" y="366655"/>
                  <a:pt x="4318591" y="368271"/>
                  <a:pt x="4318393" y="369888"/>
                </a:cubicBezTo>
                <a:cubicBezTo>
                  <a:pt x="4316607" y="369888"/>
                  <a:pt x="4314623" y="369888"/>
                  <a:pt x="4312836" y="369888"/>
                </a:cubicBezTo>
                <a:cubicBezTo>
                  <a:pt x="4313432" y="367665"/>
                  <a:pt x="4311844" y="367261"/>
                  <a:pt x="4310058" y="367059"/>
                </a:cubicBezTo>
                <a:cubicBezTo>
                  <a:pt x="4310058" y="365241"/>
                  <a:pt x="4310058" y="363422"/>
                  <a:pt x="4310058" y="361604"/>
                </a:cubicBezTo>
                <a:cubicBezTo>
                  <a:pt x="4312440" y="362008"/>
                  <a:pt x="4312638" y="360391"/>
                  <a:pt x="4312836" y="358775"/>
                </a:cubicBezTo>
                <a:close/>
                <a:moveTo>
                  <a:pt x="4193622" y="358775"/>
                </a:moveTo>
                <a:cubicBezTo>
                  <a:pt x="4195643" y="358775"/>
                  <a:pt x="4197461" y="358775"/>
                  <a:pt x="4199279" y="358775"/>
                </a:cubicBezTo>
                <a:cubicBezTo>
                  <a:pt x="4198875" y="361200"/>
                  <a:pt x="4200492" y="361402"/>
                  <a:pt x="4202108" y="361604"/>
                </a:cubicBezTo>
                <a:cubicBezTo>
                  <a:pt x="4202108" y="363422"/>
                  <a:pt x="4202108" y="365241"/>
                  <a:pt x="4202108" y="367059"/>
                </a:cubicBezTo>
                <a:cubicBezTo>
                  <a:pt x="4199684" y="366655"/>
                  <a:pt x="4199482" y="368271"/>
                  <a:pt x="4199279" y="369888"/>
                </a:cubicBezTo>
                <a:cubicBezTo>
                  <a:pt x="4197461" y="369888"/>
                  <a:pt x="4195643" y="369888"/>
                  <a:pt x="4193622" y="369888"/>
                </a:cubicBezTo>
                <a:cubicBezTo>
                  <a:pt x="4194228" y="367665"/>
                  <a:pt x="4192612" y="367261"/>
                  <a:pt x="4190995" y="367059"/>
                </a:cubicBezTo>
                <a:cubicBezTo>
                  <a:pt x="4190995" y="365241"/>
                  <a:pt x="4190995" y="363422"/>
                  <a:pt x="4190995" y="361604"/>
                </a:cubicBezTo>
                <a:cubicBezTo>
                  <a:pt x="4193218" y="362008"/>
                  <a:pt x="4193622" y="360391"/>
                  <a:pt x="4193622" y="358775"/>
                </a:cubicBezTo>
                <a:close/>
                <a:moveTo>
                  <a:pt x="125072" y="358775"/>
                </a:moveTo>
                <a:cubicBezTo>
                  <a:pt x="126890" y="358775"/>
                  <a:pt x="128708" y="358775"/>
                  <a:pt x="130729" y="358775"/>
                </a:cubicBezTo>
                <a:cubicBezTo>
                  <a:pt x="130123" y="361200"/>
                  <a:pt x="131739" y="361402"/>
                  <a:pt x="133356" y="361604"/>
                </a:cubicBezTo>
                <a:cubicBezTo>
                  <a:pt x="133356" y="363422"/>
                  <a:pt x="133356" y="365241"/>
                  <a:pt x="133356" y="367059"/>
                </a:cubicBezTo>
                <a:cubicBezTo>
                  <a:pt x="131133" y="366655"/>
                  <a:pt x="130729" y="368271"/>
                  <a:pt x="130729" y="369888"/>
                </a:cubicBezTo>
                <a:cubicBezTo>
                  <a:pt x="128708" y="369888"/>
                  <a:pt x="126890" y="369888"/>
                  <a:pt x="125072" y="369888"/>
                </a:cubicBezTo>
                <a:cubicBezTo>
                  <a:pt x="125476" y="367665"/>
                  <a:pt x="123859" y="367261"/>
                  <a:pt x="122243" y="367059"/>
                </a:cubicBezTo>
                <a:cubicBezTo>
                  <a:pt x="122243" y="365241"/>
                  <a:pt x="122243" y="363422"/>
                  <a:pt x="122243" y="361604"/>
                </a:cubicBezTo>
                <a:cubicBezTo>
                  <a:pt x="124667" y="362008"/>
                  <a:pt x="124869" y="360391"/>
                  <a:pt x="125072" y="358775"/>
                </a:cubicBezTo>
                <a:close/>
                <a:moveTo>
                  <a:pt x="2783" y="358775"/>
                </a:moveTo>
                <a:cubicBezTo>
                  <a:pt x="4569" y="358775"/>
                  <a:pt x="6554" y="358775"/>
                  <a:pt x="8340" y="358775"/>
                </a:cubicBezTo>
                <a:cubicBezTo>
                  <a:pt x="7744" y="361200"/>
                  <a:pt x="9332" y="361402"/>
                  <a:pt x="11118" y="361604"/>
                </a:cubicBezTo>
                <a:cubicBezTo>
                  <a:pt x="11118" y="363422"/>
                  <a:pt x="11118" y="365241"/>
                  <a:pt x="11118" y="367059"/>
                </a:cubicBezTo>
                <a:cubicBezTo>
                  <a:pt x="8736" y="366655"/>
                  <a:pt x="8538" y="368271"/>
                  <a:pt x="8340" y="369888"/>
                </a:cubicBezTo>
                <a:cubicBezTo>
                  <a:pt x="6554" y="369888"/>
                  <a:pt x="4569" y="369888"/>
                  <a:pt x="2783" y="369888"/>
                </a:cubicBezTo>
                <a:cubicBezTo>
                  <a:pt x="3378" y="367665"/>
                  <a:pt x="1791" y="367261"/>
                  <a:pt x="5" y="367059"/>
                </a:cubicBezTo>
                <a:cubicBezTo>
                  <a:pt x="5" y="365241"/>
                  <a:pt x="5" y="363422"/>
                  <a:pt x="5" y="361604"/>
                </a:cubicBezTo>
                <a:cubicBezTo>
                  <a:pt x="2386" y="362008"/>
                  <a:pt x="2585" y="360391"/>
                  <a:pt x="2783" y="358775"/>
                </a:cubicBezTo>
                <a:close/>
                <a:moveTo>
                  <a:pt x="4078283" y="355970"/>
                </a:moveTo>
                <a:cubicBezTo>
                  <a:pt x="4082885" y="355970"/>
                  <a:pt x="4087487" y="359516"/>
                  <a:pt x="4087166" y="366607"/>
                </a:cubicBezTo>
                <a:cubicBezTo>
                  <a:pt x="4081387" y="366818"/>
                  <a:pt x="4083313" y="374650"/>
                  <a:pt x="4075394" y="372533"/>
                </a:cubicBezTo>
                <a:cubicBezTo>
                  <a:pt x="4074109" y="369993"/>
                  <a:pt x="4072825" y="367242"/>
                  <a:pt x="4069400" y="366607"/>
                </a:cubicBezTo>
                <a:cubicBezTo>
                  <a:pt x="4069079" y="359516"/>
                  <a:pt x="4073681" y="355970"/>
                  <a:pt x="4078283" y="355970"/>
                </a:cubicBezTo>
                <a:close/>
                <a:moveTo>
                  <a:pt x="246068" y="355970"/>
                </a:moveTo>
                <a:cubicBezTo>
                  <a:pt x="250670" y="355970"/>
                  <a:pt x="255272" y="359516"/>
                  <a:pt x="254951" y="366607"/>
                </a:cubicBezTo>
                <a:cubicBezTo>
                  <a:pt x="249172" y="366818"/>
                  <a:pt x="251098" y="374650"/>
                  <a:pt x="243179" y="372533"/>
                </a:cubicBezTo>
                <a:cubicBezTo>
                  <a:pt x="241680" y="369993"/>
                  <a:pt x="240396" y="367242"/>
                  <a:pt x="237185" y="366607"/>
                </a:cubicBezTo>
                <a:cubicBezTo>
                  <a:pt x="236864" y="359516"/>
                  <a:pt x="241466" y="355970"/>
                  <a:pt x="246068" y="355970"/>
                </a:cubicBezTo>
                <a:close/>
                <a:moveTo>
                  <a:pt x="3961840" y="355564"/>
                </a:moveTo>
                <a:cubicBezTo>
                  <a:pt x="3967938" y="360601"/>
                  <a:pt x="3962909" y="381559"/>
                  <a:pt x="3949258" y="368946"/>
                </a:cubicBezTo>
                <a:cubicBezTo>
                  <a:pt x="3949641" y="364434"/>
                  <a:pt x="3948108" y="358076"/>
                  <a:pt x="3951940" y="357666"/>
                </a:cubicBezTo>
                <a:cubicBezTo>
                  <a:pt x="3956538" y="353975"/>
                  <a:pt x="3959808" y="353885"/>
                  <a:pt x="3961840" y="355564"/>
                </a:cubicBezTo>
                <a:close/>
                <a:moveTo>
                  <a:pt x="364298" y="353602"/>
                </a:moveTo>
                <a:cubicBezTo>
                  <a:pt x="374207" y="354815"/>
                  <a:pt x="376244" y="389370"/>
                  <a:pt x="352430" y="366851"/>
                </a:cubicBezTo>
                <a:cubicBezTo>
                  <a:pt x="356818" y="356498"/>
                  <a:pt x="360995" y="353198"/>
                  <a:pt x="364298" y="353602"/>
                </a:cubicBezTo>
                <a:close/>
                <a:moveTo>
                  <a:pt x="3836096" y="353348"/>
                </a:moveTo>
                <a:cubicBezTo>
                  <a:pt x="3841999" y="351889"/>
                  <a:pt x="3848940" y="354404"/>
                  <a:pt x="3850460" y="361145"/>
                </a:cubicBezTo>
                <a:cubicBezTo>
                  <a:pt x="3851270" y="372213"/>
                  <a:pt x="3844988" y="376238"/>
                  <a:pt x="3833436" y="375030"/>
                </a:cubicBezTo>
                <a:cubicBezTo>
                  <a:pt x="3832220" y="372616"/>
                  <a:pt x="3831004" y="370000"/>
                  <a:pt x="3827964" y="369396"/>
                </a:cubicBezTo>
                <a:cubicBezTo>
                  <a:pt x="3825330" y="360240"/>
                  <a:pt x="3830194" y="354807"/>
                  <a:pt x="3836096" y="353348"/>
                </a:cubicBezTo>
                <a:close/>
                <a:moveTo>
                  <a:pt x="483211" y="353348"/>
                </a:moveTo>
                <a:cubicBezTo>
                  <a:pt x="489073" y="351889"/>
                  <a:pt x="495964" y="354404"/>
                  <a:pt x="497473" y="361145"/>
                </a:cubicBezTo>
                <a:cubicBezTo>
                  <a:pt x="498480" y="372213"/>
                  <a:pt x="492241" y="376238"/>
                  <a:pt x="480772" y="375030"/>
                </a:cubicBezTo>
                <a:cubicBezTo>
                  <a:pt x="479564" y="372616"/>
                  <a:pt x="478357" y="370000"/>
                  <a:pt x="475137" y="369396"/>
                </a:cubicBezTo>
                <a:cubicBezTo>
                  <a:pt x="472521" y="360240"/>
                  <a:pt x="477351" y="354807"/>
                  <a:pt x="483211" y="353348"/>
                </a:cubicBezTo>
                <a:close/>
                <a:moveTo>
                  <a:pt x="3715785" y="351244"/>
                </a:moveTo>
                <a:cubicBezTo>
                  <a:pt x="3722542" y="350362"/>
                  <a:pt x="3729977" y="353842"/>
                  <a:pt x="3731786" y="361608"/>
                </a:cubicBezTo>
                <a:cubicBezTo>
                  <a:pt x="3733795" y="381176"/>
                  <a:pt x="3707471" y="382588"/>
                  <a:pt x="3703854" y="367055"/>
                </a:cubicBezTo>
                <a:cubicBezTo>
                  <a:pt x="3702950" y="357372"/>
                  <a:pt x="3709028" y="352127"/>
                  <a:pt x="3715785" y="351244"/>
                </a:cubicBezTo>
                <a:close/>
                <a:moveTo>
                  <a:pt x="602710" y="351244"/>
                </a:moveTo>
                <a:cubicBezTo>
                  <a:pt x="609466" y="350362"/>
                  <a:pt x="616901" y="353842"/>
                  <a:pt x="618710" y="361608"/>
                </a:cubicBezTo>
                <a:cubicBezTo>
                  <a:pt x="620719" y="381176"/>
                  <a:pt x="594395" y="382588"/>
                  <a:pt x="590778" y="367055"/>
                </a:cubicBezTo>
                <a:cubicBezTo>
                  <a:pt x="589874" y="357372"/>
                  <a:pt x="595951" y="352127"/>
                  <a:pt x="602710" y="351244"/>
                </a:cubicBezTo>
                <a:close/>
                <a:moveTo>
                  <a:pt x="3596767" y="350289"/>
                </a:moveTo>
                <a:cubicBezTo>
                  <a:pt x="3608326" y="348723"/>
                  <a:pt x="3620970" y="356047"/>
                  <a:pt x="3612919" y="375545"/>
                </a:cubicBezTo>
                <a:cubicBezTo>
                  <a:pt x="3603837" y="380596"/>
                  <a:pt x="3598469" y="381000"/>
                  <a:pt x="3587116" y="378373"/>
                </a:cubicBezTo>
                <a:cubicBezTo>
                  <a:pt x="3574731" y="362311"/>
                  <a:pt x="3585207" y="351855"/>
                  <a:pt x="3596767" y="350289"/>
                </a:cubicBezTo>
                <a:close/>
                <a:moveTo>
                  <a:pt x="732954" y="347662"/>
                </a:moveTo>
                <a:cubicBezTo>
                  <a:pt x="737589" y="348524"/>
                  <a:pt x="741869" y="351918"/>
                  <a:pt x="743193" y="360937"/>
                </a:cubicBezTo>
                <a:cubicBezTo>
                  <a:pt x="749306" y="400050"/>
                  <a:pt x="681043" y="366206"/>
                  <a:pt x="720575" y="349588"/>
                </a:cubicBezTo>
                <a:cubicBezTo>
                  <a:pt x="723326" y="348473"/>
                  <a:pt x="728318" y="346801"/>
                  <a:pt x="732954" y="347662"/>
                </a:cubicBezTo>
                <a:close/>
                <a:moveTo>
                  <a:pt x="855535" y="347394"/>
                </a:moveTo>
                <a:cubicBezTo>
                  <a:pt x="860154" y="349666"/>
                  <a:pt x="863386" y="354311"/>
                  <a:pt x="864208" y="361480"/>
                </a:cubicBezTo>
                <a:cubicBezTo>
                  <a:pt x="869954" y="411163"/>
                  <a:pt x="792168" y="363904"/>
                  <a:pt x="838551" y="347545"/>
                </a:cubicBezTo>
                <a:cubicBezTo>
                  <a:pt x="844914" y="345222"/>
                  <a:pt x="850917" y="345121"/>
                  <a:pt x="855535" y="347394"/>
                </a:cubicBezTo>
                <a:close/>
                <a:moveTo>
                  <a:pt x="3474467" y="346727"/>
                </a:moveTo>
                <a:cubicBezTo>
                  <a:pt x="3484120" y="344488"/>
                  <a:pt x="3491308" y="347337"/>
                  <a:pt x="3494389" y="352222"/>
                </a:cubicBezTo>
                <a:cubicBezTo>
                  <a:pt x="3514721" y="384175"/>
                  <a:pt x="3459885" y="392113"/>
                  <a:pt x="3457421" y="366265"/>
                </a:cubicBezTo>
                <a:cubicBezTo>
                  <a:pt x="3456599" y="357921"/>
                  <a:pt x="3455983" y="350797"/>
                  <a:pt x="3474467" y="346727"/>
                </a:cubicBezTo>
                <a:close/>
                <a:moveTo>
                  <a:pt x="3356415" y="344730"/>
                </a:moveTo>
                <a:cubicBezTo>
                  <a:pt x="3373397" y="341313"/>
                  <a:pt x="3380763" y="350559"/>
                  <a:pt x="3381786" y="361413"/>
                </a:cubicBezTo>
                <a:cubicBezTo>
                  <a:pt x="3387720" y="419101"/>
                  <a:pt x="3295645" y="356187"/>
                  <a:pt x="3356415" y="344730"/>
                </a:cubicBezTo>
                <a:close/>
                <a:moveTo>
                  <a:pt x="962476" y="344730"/>
                </a:moveTo>
                <a:cubicBezTo>
                  <a:pt x="979459" y="341313"/>
                  <a:pt x="986825" y="350559"/>
                  <a:pt x="987847" y="361413"/>
                </a:cubicBezTo>
                <a:cubicBezTo>
                  <a:pt x="993781" y="419101"/>
                  <a:pt x="901706" y="356187"/>
                  <a:pt x="962476" y="344730"/>
                </a:cubicBezTo>
                <a:close/>
                <a:moveTo>
                  <a:pt x="1081096" y="342142"/>
                </a:moveTo>
                <a:cubicBezTo>
                  <a:pt x="1103890" y="338138"/>
                  <a:pt x="1117605" y="369573"/>
                  <a:pt x="1100662" y="383789"/>
                </a:cubicBezTo>
                <a:cubicBezTo>
                  <a:pt x="1075449" y="404813"/>
                  <a:pt x="1031881" y="350952"/>
                  <a:pt x="1081096" y="342142"/>
                </a:cubicBezTo>
                <a:close/>
                <a:moveTo>
                  <a:pt x="3242900" y="340508"/>
                </a:moveTo>
                <a:cubicBezTo>
                  <a:pt x="3248950" y="340505"/>
                  <a:pt x="3255293" y="342558"/>
                  <a:pt x="3261000" y="347206"/>
                </a:cubicBezTo>
                <a:cubicBezTo>
                  <a:pt x="3265483" y="357742"/>
                  <a:pt x="3265076" y="376956"/>
                  <a:pt x="3258146" y="384393"/>
                </a:cubicBezTo>
                <a:cubicBezTo>
                  <a:pt x="3247752" y="388938"/>
                  <a:pt x="3228595" y="388525"/>
                  <a:pt x="3221462" y="381501"/>
                </a:cubicBezTo>
                <a:cubicBezTo>
                  <a:pt x="3209234" y="359034"/>
                  <a:pt x="3224749" y="340518"/>
                  <a:pt x="3242900" y="340508"/>
                </a:cubicBezTo>
                <a:close/>
                <a:moveTo>
                  <a:pt x="3116076" y="338766"/>
                </a:moveTo>
                <a:cubicBezTo>
                  <a:pt x="3129424" y="336550"/>
                  <a:pt x="3138870" y="343198"/>
                  <a:pt x="3141745" y="347227"/>
                </a:cubicBezTo>
                <a:cubicBezTo>
                  <a:pt x="3168645" y="383691"/>
                  <a:pt x="3086095" y="415925"/>
                  <a:pt x="3090613" y="361128"/>
                </a:cubicBezTo>
                <a:cubicBezTo>
                  <a:pt x="3091229" y="352264"/>
                  <a:pt x="3098621" y="341586"/>
                  <a:pt x="3116076" y="338766"/>
                </a:cubicBezTo>
                <a:close/>
                <a:moveTo>
                  <a:pt x="1199974" y="338766"/>
                </a:moveTo>
                <a:cubicBezTo>
                  <a:pt x="1213322" y="336550"/>
                  <a:pt x="1222769" y="343198"/>
                  <a:pt x="1225643" y="347227"/>
                </a:cubicBezTo>
                <a:cubicBezTo>
                  <a:pt x="1252543" y="383691"/>
                  <a:pt x="1169992" y="415925"/>
                  <a:pt x="1174509" y="361128"/>
                </a:cubicBezTo>
                <a:cubicBezTo>
                  <a:pt x="1175126" y="352264"/>
                  <a:pt x="1182519" y="341586"/>
                  <a:pt x="1199974" y="338766"/>
                </a:cubicBezTo>
                <a:close/>
                <a:moveTo>
                  <a:pt x="2997385" y="336256"/>
                </a:moveTo>
                <a:cubicBezTo>
                  <a:pt x="3030019" y="331788"/>
                  <a:pt x="3041645" y="380329"/>
                  <a:pt x="3014518" y="392515"/>
                </a:cubicBezTo>
                <a:cubicBezTo>
                  <a:pt x="2976581" y="409576"/>
                  <a:pt x="2946395" y="343162"/>
                  <a:pt x="2997385" y="336256"/>
                </a:cubicBezTo>
                <a:close/>
                <a:moveTo>
                  <a:pt x="1317815" y="335368"/>
                </a:moveTo>
                <a:cubicBezTo>
                  <a:pt x="1341968" y="330200"/>
                  <a:pt x="1353634" y="343842"/>
                  <a:pt x="1354658" y="361206"/>
                </a:cubicBezTo>
                <a:cubicBezTo>
                  <a:pt x="1357319" y="401927"/>
                  <a:pt x="1292231" y="409575"/>
                  <a:pt x="1292231" y="364100"/>
                </a:cubicBezTo>
                <a:cubicBezTo>
                  <a:pt x="1292231" y="349217"/>
                  <a:pt x="1299804" y="339295"/>
                  <a:pt x="1317815" y="335368"/>
                </a:cubicBezTo>
                <a:close/>
                <a:moveTo>
                  <a:pt x="1436711" y="333122"/>
                </a:moveTo>
                <a:cubicBezTo>
                  <a:pt x="1477929" y="325438"/>
                  <a:pt x="1490658" y="394591"/>
                  <a:pt x="1444995" y="397624"/>
                </a:cubicBezTo>
                <a:cubicBezTo>
                  <a:pt x="1408829" y="400051"/>
                  <a:pt x="1390645" y="341816"/>
                  <a:pt x="1436711" y="333122"/>
                </a:cubicBezTo>
                <a:close/>
                <a:moveTo>
                  <a:pt x="2876687" y="332891"/>
                </a:moveTo>
                <a:cubicBezTo>
                  <a:pt x="2925758" y="327025"/>
                  <a:pt x="2917613" y="400050"/>
                  <a:pt x="2876687" y="397420"/>
                </a:cubicBezTo>
                <a:cubicBezTo>
                  <a:pt x="2843090" y="395195"/>
                  <a:pt x="2832095" y="338353"/>
                  <a:pt x="2876687" y="332891"/>
                </a:cubicBezTo>
                <a:close/>
                <a:moveTo>
                  <a:pt x="2757534" y="330300"/>
                </a:moveTo>
                <a:cubicBezTo>
                  <a:pt x="2787235" y="327025"/>
                  <a:pt x="2796248" y="344017"/>
                  <a:pt x="2797272" y="361623"/>
                </a:cubicBezTo>
                <a:cubicBezTo>
                  <a:pt x="2800345" y="417513"/>
                  <a:pt x="2705095" y="408096"/>
                  <a:pt x="2726398" y="350159"/>
                </a:cubicBezTo>
                <a:cubicBezTo>
                  <a:pt x="2729266" y="342174"/>
                  <a:pt x="2738893" y="332552"/>
                  <a:pt x="2757534" y="330300"/>
                </a:cubicBezTo>
                <a:close/>
                <a:moveTo>
                  <a:pt x="1558139" y="330160"/>
                </a:moveTo>
                <a:cubicBezTo>
                  <a:pt x="1585033" y="325438"/>
                  <a:pt x="1599499" y="341863"/>
                  <a:pt x="1600517" y="361573"/>
                </a:cubicBezTo>
                <a:cubicBezTo>
                  <a:pt x="1603370" y="410848"/>
                  <a:pt x="1527170" y="414338"/>
                  <a:pt x="1527170" y="364447"/>
                </a:cubicBezTo>
                <a:cubicBezTo>
                  <a:pt x="1527170" y="345353"/>
                  <a:pt x="1538376" y="333856"/>
                  <a:pt x="1558139" y="330160"/>
                </a:cubicBezTo>
                <a:close/>
                <a:moveTo>
                  <a:pt x="2636775" y="327302"/>
                </a:moveTo>
                <a:cubicBezTo>
                  <a:pt x="2667313" y="323850"/>
                  <a:pt x="2693983" y="365889"/>
                  <a:pt x="2667720" y="391884"/>
                </a:cubicBezTo>
                <a:cubicBezTo>
                  <a:pt x="2622931" y="436563"/>
                  <a:pt x="2560633" y="335223"/>
                  <a:pt x="2636775" y="327302"/>
                </a:cubicBezTo>
                <a:close/>
                <a:moveTo>
                  <a:pt x="1676574" y="326984"/>
                </a:moveTo>
                <a:cubicBezTo>
                  <a:pt x="1705244" y="322263"/>
                  <a:pt x="1720387" y="339917"/>
                  <a:pt x="1721396" y="361061"/>
                </a:cubicBezTo>
                <a:cubicBezTo>
                  <a:pt x="1724021" y="414023"/>
                  <a:pt x="1643058" y="417513"/>
                  <a:pt x="1643058" y="363935"/>
                </a:cubicBezTo>
                <a:cubicBezTo>
                  <a:pt x="1643058" y="341970"/>
                  <a:pt x="1654768" y="330474"/>
                  <a:pt x="1676574" y="326984"/>
                </a:cubicBezTo>
                <a:close/>
                <a:moveTo>
                  <a:pt x="2506279" y="326825"/>
                </a:moveTo>
                <a:cubicBezTo>
                  <a:pt x="2531054" y="319088"/>
                  <a:pt x="2554600" y="327639"/>
                  <a:pt x="2560333" y="349221"/>
                </a:cubicBezTo>
                <a:cubicBezTo>
                  <a:pt x="2576508" y="412745"/>
                  <a:pt x="2460620" y="428626"/>
                  <a:pt x="2480890" y="349221"/>
                </a:cubicBezTo>
                <a:cubicBezTo>
                  <a:pt x="2482733" y="341688"/>
                  <a:pt x="2491332" y="331508"/>
                  <a:pt x="2506279" y="326825"/>
                </a:cubicBezTo>
                <a:close/>
                <a:moveTo>
                  <a:pt x="1800773" y="323909"/>
                </a:moveTo>
                <a:cubicBezTo>
                  <a:pt x="1815583" y="322263"/>
                  <a:pt x="1831610" y="330494"/>
                  <a:pt x="1837291" y="338108"/>
                </a:cubicBezTo>
                <a:cubicBezTo>
                  <a:pt x="1884358" y="402931"/>
                  <a:pt x="1757358" y="433388"/>
                  <a:pt x="1761415" y="360951"/>
                </a:cubicBezTo>
                <a:cubicBezTo>
                  <a:pt x="1762430" y="340784"/>
                  <a:pt x="1774197" y="326584"/>
                  <a:pt x="1800773" y="323909"/>
                </a:cubicBezTo>
                <a:close/>
                <a:moveTo>
                  <a:pt x="2295599" y="322266"/>
                </a:moveTo>
                <a:cubicBezTo>
                  <a:pt x="2315558" y="326517"/>
                  <a:pt x="2325263" y="342842"/>
                  <a:pt x="2326188" y="361672"/>
                </a:cubicBezTo>
                <a:cubicBezTo>
                  <a:pt x="2328858" y="422211"/>
                  <a:pt x="2235195" y="425451"/>
                  <a:pt x="2235195" y="364506"/>
                </a:cubicBezTo>
                <a:cubicBezTo>
                  <a:pt x="2235195" y="339197"/>
                  <a:pt x="2247724" y="326644"/>
                  <a:pt x="2272167" y="322392"/>
                </a:cubicBezTo>
                <a:cubicBezTo>
                  <a:pt x="2281153" y="320772"/>
                  <a:pt x="2288946" y="320848"/>
                  <a:pt x="2295599" y="322266"/>
                </a:cubicBezTo>
                <a:close/>
                <a:moveTo>
                  <a:pt x="2055870" y="322266"/>
                </a:moveTo>
                <a:cubicBezTo>
                  <a:pt x="2075862" y="326517"/>
                  <a:pt x="2085508" y="342842"/>
                  <a:pt x="2086277" y="361672"/>
                </a:cubicBezTo>
                <a:cubicBezTo>
                  <a:pt x="2089146" y="422211"/>
                  <a:pt x="1995483" y="425451"/>
                  <a:pt x="1995483" y="364506"/>
                </a:cubicBezTo>
                <a:cubicBezTo>
                  <a:pt x="1995483" y="339197"/>
                  <a:pt x="2007985" y="326644"/>
                  <a:pt x="2032374" y="322392"/>
                </a:cubicBezTo>
                <a:cubicBezTo>
                  <a:pt x="2041392" y="320772"/>
                  <a:pt x="2049206" y="320848"/>
                  <a:pt x="2055870" y="322266"/>
                </a:cubicBezTo>
                <a:close/>
                <a:moveTo>
                  <a:pt x="2410542" y="321615"/>
                </a:moveTo>
                <a:cubicBezTo>
                  <a:pt x="2430295" y="322903"/>
                  <a:pt x="2440727" y="335904"/>
                  <a:pt x="2444256" y="349700"/>
                </a:cubicBezTo>
                <a:cubicBezTo>
                  <a:pt x="2460621" y="416206"/>
                  <a:pt x="2347908" y="433388"/>
                  <a:pt x="2359159" y="355360"/>
                </a:cubicBezTo>
                <a:cubicBezTo>
                  <a:pt x="2360795" y="344040"/>
                  <a:pt x="2367750" y="330294"/>
                  <a:pt x="2387593" y="324634"/>
                </a:cubicBezTo>
                <a:cubicBezTo>
                  <a:pt x="2396338" y="322057"/>
                  <a:pt x="2403958" y="321185"/>
                  <a:pt x="2410542" y="321615"/>
                </a:cubicBezTo>
                <a:close/>
                <a:moveTo>
                  <a:pt x="1931032" y="321615"/>
                </a:moveTo>
                <a:cubicBezTo>
                  <a:pt x="1950797" y="322903"/>
                  <a:pt x="1961287" y="335904"/>
                  <a:pt x="1964656" y="349700"/>
                </a:cubicBezTo>
                <a:cubicBezTo>
                  <a:pt x="1981196" y="416206"/>
                  <a:pt x="1868483" y="433388"/>
                  <a:pt x="1879713" y="355360"/>
                </a:cubicBezTo>
                <a:cubicBezTo>
                  <a:pt x="1881347" y="344040"/>
                  <a:pt x="1888289" y="330294"/>
                  <a:pt x="1908096" y="324634"/>
                </a:cubicBezTo>
                <a:cubicBezTo>
                  <a:pt x="1916825" y="322057"/>
                  <a:pt x="1924444" y="321185"/>
                  <a:pt x="1931032" y="321615"/>
                </a:cubicBezTo>
                <a:close/>
                <a:moveTo>
                  <a:pt x="2177911" y="320309"/>
                </a:moveTo>
                <a:cubicBezTo>
                  <a:pt x="2229250" y="332072"/>
                  <a:pt x="2205640" y="429906"/>
                  <a:pt x="2142859" y="405531"/>
                </a:cubicBezTo>
                <a:cubicBezTo>
                  <a:pt x="2119011" y="396380"/>
                  <a:pt x="2100258" y="332939"/>
                  <a:pt x="2151216" y="321145"/>
                </a:cubicBezTo>
                <a:cubicBezTo>
                  <a:pt x="2161714" y="318705"/>
                  <a:pt x="2170577" y="318629"/>
                  <a:pt x="2177911" y="320309"/>
                </a:cubicBezTo>
                <a:close/>
                <a:moveTo>
                  <a:pt x="4076349" y="236538"/>
                </a:moveTo>
                <a:cubicBezTo>
                  <a:pt x="4078168" y="236538"/>
                  <a:pt x="4079986" y="236538"/>
                  <a:pt x="4081804" y="236538"/>
                </a:cubicBezTo>
                <a:cubicBezTo>
                  <a:pt x="4081400" y="238919"/>
                  <a:pt x="4083017" y="239118"/>
                  <a:pt x="4084633" y="239316"/>
                </a:cubicBezTo>
                <a:cubicBezTo>
                  <a:pt x="4084633" y="241102"/>
                  <a:pt x="4084633" y="243087"/>
                  <a:pt x="4084633" y="244873"/>
                </a:cubicBezTo>
                <a:cubicBezTo>
                  <a:pt x="4082411" y="244277"/>
                  <a:pt x="4082007" y="245865"/>
                  <a:pt x="4081804" y="247651"/>
                </a:cubicBezTo>
                <a:cubicBezTo>
                  <a:pt x="4079986" y="247651"/>
                  <a:pt x="4078168" y="247651"/>
                  <a:pt x="4076349" y="247651"/>
                </a:cubicBezTo>
                <a:cubicBezTo>
                  <a:pt x="4076753" y="245270"/>
                  <a:pt x="4075137" y="245071"/>
                  <a:pt x="4073520" y="244873"/>
                </a:cubicBezTo>
                <a:cubicBezTo>
                  <a:pt x="4073520" y="243087"/>
                  <a:pt x="4073520" y="241102"/>
                  <a:pt x="4073520" y="239316"/>
                </a:cubicBezTo>
                <a:cubicBezTo>
                  <a:pt x="4075945" y="239911"/>
                  <a:pt x="4076147" y="238324"/>
                  <a:pt x="4076349" y="236538"/>
                </a:cubicBezTo>
                <a:close/>
                <a:moveTo>
                  <a:pt x="3951780" y="236538"/>
                </a:moveTo>
                <a:cubicBezTo>
                  <a:pt x="3955382" y="236538"/>
                  <a:pt x="3958794" y="236538"/>
                  <a:pt x="3962395" y="236538"/>
                </a:cubicBezTo>
                <a:cubicBezTo>
                  <a:pt x="3962395" y="240651"/>
                  <a:pt x="3962395" y="244548"/>
                  <a:pt x="3962395" y="248661"/>
                </a:cubicBezTo>
                <a:cubicBezTo>
                  <a:pt x="3953297" y="250826"/>
                  <a:pt x="3949695" y="246929"/>
                  <a:pt x="3951780" y="236538"/>
                </a:cubicBezTo>
                <a:close/>
                <a:moveTo>
                  <a:pt x="359311" y="236538"/>
                </a:moveTo>
                <a:cubicBezTo>
                  <a:pt x="362774" y="236538"/>
                  <a:pt x="366238" y="236538"/>
                  <a:pt x="369894" y="236538"/>
                </a:cubicBezTo>
                <a:cubicBezTo>
                  <a:pt x="369894" y="240651"/>
                  <a:pt x="369894" y="244548"/>
                  <a:pt x="369894" y="248661"/>
                </a:cubicBezTo>
                <a:cubicBezTo>
                  <a:pt x="360658" y="250826"/>
                  <a:pt x="357194" y="246929"/>
                  <a:pt x="359311" y="236538"/>
                </a:cubicBezTo>
                <a:close/>
                <a:moveTo>
                  <a:pt x="242549" y="236538"/>
                </a:moveTo>
                <a:cubicBezTo>
                  <a:pt x="244366" y="236538"/>
                  <a:pt x="246184" y="236538"/>
                  <a:pt x="248004" y="236538"/>
                </a:cubicBezTo>
                <a:cubicBezTo>
                  <a:pt x="247600" y="238919"/>
                  <a:pt x="249215" y="239118"/>
                  <a:pt x="250831" y="239316"/>
                </a:cubicBezTo>
                <a:cubicBezTo>
                  <a:pt x="250831" y="241102"/>
                  <a:pt x="250831" y="243087"/>
                  <a:pt x="250831" y="244873"/>
                </a:cubicBezTo>
                <a:cubicBezTo>
                  <a:pt x="248409" y="244277"/>
                  <a:pt x="248205" y="245865"/>
                  <a:pt x="248004" y="247651"/>
                </a:cubicBezTo>
                <a:cubicBezTo>
                  <a:pt x="246184" y="247651"/>
                  <a:pt x="244366" y="247651"/>
                  <a:pt x="242549" y="247651"/>
                </a:cubicBezTo>
                <a:cubicBezTo>
                  <a:pt x="242953" y="245270"/>
                  <a:pt x="241336" y="245071"/>
                  <a:pt x="239718" y="244873"/>
                </a:cubicBezTo>
                <a:cubicBezTo>
                  <a:pt x="239718" y="243087"/>
                  <a:pt x="239718" y="241102"/>
                  <a:pt x="239718" y="239316"/>
                </a:cubicBezTo>
                <a:cubicBezTo>
                  <a:pt x="242145" y="239911"/>
                  <a:pt x="242345" y="238324"/>
                  <a:pt x="242549" y="236538"/>
                </a:cubicBezTo>
                <a:close/>
                <a:moveTo>
                  <a:pt x="3838597" y="235085"/>
                </a:moveTo>
                <a:cubicBezTo>
                  <a:pt x="3843224" y="235085"/>
                  <a:pt x="3847879" y="238395"/>
                  <a:pt x="3847662" y="245014"/>
                </a:cubicBezTo>
                <a:cubicBezTo>
                  <a:pt x="3841601" y="245014"/>
                  <a:pt x="3843766" y="252413"/>
                  <a:pt x="3835540" y="250466"/>
                </a:cubicBezTo>
                <a:cubicBezTo>
                  <a:pt x="3834241" y="247935"/>
                  <a:pt x="3832942" y="245598"/>
                  <a:pt x="3829695" y="245014"/>
                </a:cubicBezTo>
                <a:cubicBezTo>
                  <a:pt x="3829370" y="238395"/>
                  <a:pt x="3833970" y="235085"/>
                  <a:pt x="3838597" y="235085"/>
                </a:cubicBezTo>
                <a:close/>
                <a:moveTo>
                  <a:pt x="485753" y="235085"/>
                </a:moveTo>
                <a:cubicBezTo>
                  <a:pt x="490380" y="235085"/>
                  <a:pt x="494981" y="238395"/>
                  <a:pt x="494655" y="245014"/>
                </a:cubicBezTo>
                <a:cubicBezTo>
                  <a:pt x="488811" y="245014"/>
                  <a:pt x="490976" y="252413"/>
                  <a:pt x="482750" y="250466"/>
                </a:cubicBezTo>
                <a:cubicBezTo>
                  <a:pt x="481450" y="247935"/>
                  <a:pt x="480153" y="245598"/>
                  <a:pt x="476688" y="245014"/>
                </a:cubicBezTo>
                <a:cubicBezTo>
                  <a:pt x="476472" y="238395"/>
                  <a:pt x="481126" y="235085"/>
                  <a:pt x="485753" y="235085"/>
                </a:cubicBezTo>
                <a:close/>
                <a:moveTo>
                  <a:pt x="3717039" y="232415"/>
                </a:moveTo>
                <a:cubicBezTo>
                  <a:pt x="3726932" y="233525"/>
                  <a:pt x="3729033" y="267349"/>
                  <a:pt x="3705220" y="245483"/>
                </a:cubicBezTo>
                <a:cubicBezTo>
                  <a:pt x="3709578" y="235309"/>
                  <a:pt x="3713741" y="232045"/>
                  <a:pt x="3717039" y="232415"/>
                </a:cubicBezTo>
                <a:close/>
                <a:moveTo>
                  <a:pt x="604959" y="232415"/>
                </a:moveTo>
                <a:cubicBezTo>
                  <a:pt x="614358" y="233525"/>
                  <a:pt x="616354" y="267349"/>
                  <a:pt x="593732" y="245483"/>
                </a:cubicBezTo>
                <a:cubicBezTo>
                  <a:pt x="597871" y="235309"/>
                  <a:pt x="601827" y="232045"/>
                  <a:pt x="604959" y="232415"/>
                </a:cubicBezTo>
                <a:close/>
                <a:moveTo>
                  <a:pt x="3595441" y="231532"/>
                </a:moveTo>
                <a:cubicBezTo>
                  <a:pt x="3601628" y="229939"/>
                  <a:pt x="3608903" y="232541"/>
                  <a:pt x="3610496" y="239657"/>
                </a:cubicBezTo>
                <a:cubicBezTo>
                  <a:pt x="3611558" y="251340"/>
                  <a:pt x="3604973" y="255588"/>
                  <a:pt x="3592866" y="254313"/>
                </a:cubicBezTo>
                <a:cubicBezTo>
                  <a:pt x="3591591" y="251764"/>
                  <a:pt x="3590317" y="249215"/>
                  <a:pt x="3586918" y="248578"/>
                </a:cubicBezTo>
                <a:cubicBezTo>
                  <a:pt x="3584157" y="238913"/>
                  <a:pt x="3589255" y="233125"/>
                  <a:pt x="3595441" y="231532"/>
                </a:cubicBezTo>
                <a:close/>
                <a:moveTo>
                  <a:pt x="723019" y="231532"/>
                </a:moveTo>
                <a:cubicBezTo>
                  <a:pt x="728922" y="229939"/>
                  <a:pt x="735863" y="232541"/>
                  <a:pt x="737383" y="239657"/>
                </a:cubicBezTo>
                <a:cubicBezTo>
                  <a:pt x="738193" y="251340"/>
                  <a:pt x="731911" y="255588"/>
                  <a:pt x="720359" y="254313"/>
                </a:cubicBezTo>
                <a:cubicBezTo>
                  <a:pt x="719143" y="251764"/>
                  <a:pt x="717927" y="249215"/>
                  <a:pt x="714887" y="248578"/>
                </a:cubicBezTo>
                <a:cubicBezTo>
                  <a:pt x="712254" y="238913"/>
                  <a:pt x="717118" y="233125"/>
                  <a:pt x="723019" y="231532"/>
                </a:cubicBezTo>
                <a:close/>
                <a:moveTo>
                  <a:pt x="3475278" y="228935"/>
                </a:moveTo>
                <a:cubicBezTo>
                  <a:pt x="3482373" y="228047"/>
                  <a:pt x="3490180" y="231546"/>
                  <a:pt x="3491973" y="239254"/>
                </a:cubicBezTo>
                <a:cubicBezTo>
                  <a:pt x="3494083" y="258931"/>
                  <a:pt x="3466653" y="260351"/>
                  <a:pt x="3462855" y="244934"/>
                </a:cubicBezTo>
                <a:cubicBezTo>
                  <a:pt x="3461800" y="235096"/>
                  <a:pt x="3468183" y="229822"/>
                  <a:pt x="3475278" y="228935"/>
                </a:cubicBezTo>
                <a:close/>
                <a:moveTo>
                  <a:pt x="842444" y="228935"/>
                </a:moveTo>
                <a:cubicBezTo>
                  <a:pt x="849175" y="228047"/>
                  <a:pt x="856610" y="231546"/>
                  <a:pt x="858420" y="239254"/>
                </a:cubicBezTo>
                <a:cubicBezTo>
                  <a:pt x="860429" y="258931"/>
                  <a:pt x="834105" y="260351"/>
                  <a:pt x="830688" y="244934"/>
                </a:cubicBezTo>
                <a:cubicBezTo>
                  <a:pt x="829683" y="235096"/>
                  <a:pt x="835712" y="229822"/>
                  <a:pt x="842444" y="228935"/>
                </a:cubicBezTo>
                <a:close/>
                <a:moveTo>
                  <a:pt x="3361229" y="228126"/>
                </a:moveTo>
                <a:cubicBezTo>
                  <a:pt x="3365534" y="228037"/>
                  <a:pt x="3370002" y="229880"/>
                  <a:pt x="3373740" y="234540"/>
                </a:cubicBezTo>
                <a:cubicBezTo>
                  <a:pt x="3376608" y="252771"/>
                  <a:pt x="3369029" y="260350"/>
                  <a:pt x="3351003" y="257277"/>
                </a:cubicBezTo>
                <a:cubicBezTo>
                  <a:pt x="3336869" y="246062"/>
                  <a:pt x="3348315" y="228395"/>
                  <a:pt x="3361229" y="228126"/>
                </a:cubicBezTo>
                <a:close/>
                <a:moveTo>
                  <a:pt x="967291" y="228126"/>
                </a:moveTo>
                <a:cubicBezTo>
                  <a:pt x="971596" y="228037"/>
                  <a:pt x="976064" y="229880"/>
                  <a:pt x="979802" y="234540"/>
                </a:cubicBezTo>
                <a:cubicBezTo>
                  <a:pt x="982670" y="252771"/>
                  <a:pt x="975091" y="260350"/>
                  <a:pt x="957065" y="257277"/>
                </a:cubicBezTo>
                <a:cubicBezTo>
                  <a:pt x="942932" y="246062"/>
                  <a:pt x="954377" y="228395"/>
                  <a:pt x="967291" y="228126"/>
                </a:cubicBezTo>
                <a:close/>
                <a:moveTo>
                  <a:pt x="3248440" y="227359"/>
                </a:moveTo>
                <a:cubicBezTo>
                  <a:pt x="3252883" y="229591"/>
                  <a:pt x="3255963" y="233751"/>
                  <a:pt x="3256973" y="237302"/>
                </a:cubicBezTo>
                <a:cubicBezTo>
                  <a:pt x="3267071" y="274638"/>
                  <a:pt x="3198808" y="258405"/>
                  <a:pt x="3231728" y="228982"/>
                </a:cubicBezTo>
                <a:cubicBezTo>
                  <a:pt x="3238191" y="224823"/>
                  <a:pt x="3243997" y="225127"/>
                  <a:pt x="3248440" y="227359"/>
                </a:cubicBezTo>
                <a:close/>
                <a:moveTo>
                  <a:pt x="1092525" y="227359"/>
                </a:moveTo>
                <a:cubicBezTo>
                  <a:pt x="1096967" y="229591"/>
                  <a:pt x="1100047" y="233751"/>
                  <a:pt x="1100957" y="237302"/>
                </a:cubicBezTo>
                <a:cubicBezTo>
                  <a:pt x="1111257" y="274638"/>
                  <a:pt x="1042994" y="258405"/>
                  <a:pt x="1075914" y="228982"/>
                </a:cubicBezTo>
                <a:cubicBezTo>
                  <a:pt x="1082275" y="224823"/>
                  <a:pt x="1088082" y="225127"/>
                  <a:pt x="1092525" y="227359"/>
                </a:cubicBezTo>
                <a:close/>
                <a:moveTo>
                  <a:pt x="3130492" y="225145"/>
                </a:moveTo>
                <a:cubicBezTo>
                  <a:pt x="3135084" y="227451"/>
                  <a:pt x="3138265" y="232166"/>
                  <a:pt x="3139086" y="239524"/>
                </a:cubicBezTo>
                <a:cubicBezTo>
                  <a:pt x="3144833" y="290513"/>
                  <a:pt x="3067045" y="242012"/>
                  <a:pt x="3113431" y="225223"/>
                </a:cubicBezTo>
                <a:cubicBezTo>
                  <a:pt x="3119896" y="222943"/>
                  <a:pt x="3125899" y="222839"/>
                  <a:pt x="3130492" y="225145"/>
                </a:cubicBezTo>
                <a:close/>
                <a:moveTo>
                  <a:pt x="1214314" y="225145"/>
                </a:moveTo>
                <a:cubicBezTo>
                  <a:pt x="1218932" y="227451"/>
                  <a:pt x="1222164" y="232166"/>
                  <a:pt x="1222986" y="239524"/>
                </a:cubicBezTo>
                <a:cubicBezTo>
                  <a:pt x="1228732" y="290513"/>
                  <a:pt x="1150944" y="242012"/>
                  <a:pt x="1197329" y="225223"/>
                </a:cubicBezTo>
                <a:cubicBezTo>
                  <a:pt x="1203692" y="222943"/>
                  <a:pt x="1209696" y="222839"/>
                  <a:pt x="1214314" y="225145"/>
                </a:cubicBezTo>
                <a:close/>
                <a:moveTo>
                  <a:pt x="3006742" y="222922"/>
                </a:moveTo>
                <a:cubicBezTo>
                  <a:pt x="3012867" y="224545"/>
                  <a:pt x="3018357" y="227996"/>
                  <a:pt x="3020289" y="231293"/>
                </a:cubicBezTo>
                <a:cubicBezTo>
                  <a:pt x="3033708" y="287338"/>
                  <a:pt x="2951158" y="255195"/>
                  <a:pt x="2989383" y="225524"/>
                </a:cubicBezTo>
                <a:cubicBezTo>
                  <a:pt x="2993856" y="221506"/>
                  <a:pt x="3000617" y="221300"/>
                  <a:pt x="3006742" y="222922"/>
                </a:cubicBezTo>
                <a:close/>
                <a:moveTo>
                  <a:pt x="1330455" y="222922"/>
                </a:moveTo>
                <a:cubicBezTo>
                  <a:pt x="1336580" y="224545"/>
                  <a:pt x="1342070" y="227996"/>
                  <a:pt x="1344103" y="231293"/>
                </a:cubicBezTo>
                <a:cubicBezTo>
                  <a:pt x="1357319" y="287338"/>
                  <a:pt x="1274769" y="255195"/>
                  <a:pt x="1312994" y="225524"/>
                </a:cubicBezTo>
                <a:cubicBezTo>
                  <a:pt x="1317569" y="221506"/>
                  <a:pt x="1324329" y="221300"/>
                  <a:pt x="1330455" y="222922"/>
                </a:cubicBezTo>
                <a:close/>
                <a:moveTo>
                  <a:pt x="2887493" y="220095"/>
                </a:moveTo>
                <a:cubicBezTo>
                  <a:pt x="2928933" y="231114"/>
                  <a:pt x="2870999" y="298450"/>
                  <a:pt x="2856155" y="251315"/>
                </a:cubicBezTo>
                <a:cubicBezTo>
                  <a:pt x="2849558" y="230502"/>
                  <a:pt x="2858423" y="227849"/>
                  <a:pt x="2870381" y="222952"/>
                </a:cubicBezTo>
                <a:cubicBezTo>
                  <a:pt x="2877597" y="220095"/>
                  <a:pt x="2883370" y="219075"/>
                  <a:pt x="2887493" y="220095"/>
                </a:cubicBezTo>
                <a:close/>
                <a:moveTo>
                  <a:pt x="1450805" y="220095"/>
                </a:moveTo>
                <a:cubicBezTo>
                  <a:pt x="1492245" y="231114"/>
                  <a:pt x="1434311" y="298450"/>
                  <a:pt x="1419467" y="251315"/>
                </a:cubicBezTo>
                <a:cubicBezTo>
                  <a:pt x="1412870" y="230502"/>
                  <a:pt x="1421735" y="227849"/>
                  <a:pt x="1433693" y="222952"/>
                </a:cubicBezTo>
                <a:cubicBezTo>
                  <a:pt x="1440909" y="220095"/>
                  <a:pt x="1446682" y="219075"/>
                  <a:pt x="1450805" y="220095"/>
                </a:cubicBezTo>
                <a:close/>
                <a:moveTo>
                  <a:pt x="2754268" y="219994"/>
                </a:moveTo>
                <a:cubicBezTo>
                  <a:pt x="2769787" y="215900"/>
                  <a:pt x="2784081" y="222860"/>
                  <a:pt x="2785511" y="239853"/>
                </a:cubicBezTo>
                <a:cubicBezTo>
                  <a:pt x="2790820" y="306388"/>
                  <a:pt x="2692395" y="236577"/>
                  <a:pt x="2754268" y="219994"/>
                </a:cubicBezTo>
                <a:close/>
                <a:moveTo>
                  <a:pt x="1558406" y="219752"/>
                </a:moveTo>
                <a:cubicBezTo>
                  <a:pt x="1572493" y="215900"/>
                  <a:pt x="1582756" y="221780"/>
                  <a:pt x="1586378" y="228269"/>
                </a:cubicBezTo>
                <a:cubicBezTo>
                  <a:pt x="1609721" y="269430"/>
                  <a:pt x="1541905" y="280988"/>
                  <a:pt x="1538887" y="245098"/>
                </a:cubicBezTo>
                <a:cubicBezTo>
                  <a:pt x="1538283" y="235568"/>
                  <a:pt x="1538283" y="225227"/>
                  <a:pt x="1558406" y="219752"/>
                </a:cubicBezTo>
                <a:close/>
                <a:moveTo>
                  <a:pt x="1686639" y="216756"/>
                </a:moveTo>
                <a:cubicBezTo>
                  <a:pt x="1693321" y="217264"/>
                  <a:pt x="1699945" y="220061"/>
                  <a:pt x="1705223" y="225682"/>
                </a:cubicBezTo>
                <a:cubicBezTo>
                  <a:pt x="1709733" y="236105"/>
                  <a:pt x="1709323" y="255317"/>
                  <a:pt x="1702353" y="262470"/>
                </a:cubicBezTo>
                <a:cubicBezTo>
                  <a:pt x="1692513" y="271463"/>
                  <a:pt x="1666684" y="269623"/>
                  <a:pt x="1659714" y="259609"/>
                </a:cubicBezTo>
                <a:cubicBezTo>
                  <a:pt x="1646031" y="234317"/>
                  <a:pt x="1666595" y="215233"/>
                  <a:pt x="1686639" y="216756"/>
                </a:cubicBezTo>
                <a:close/>
                <a:moveTo>
                  <a:pt x="2642578" y="216753"/>
                </a:moveTo>
                <a:cubicBezTo>
                  <a:pt x="2655169" y="216896"/>
                  <a:pt x="2663186" y="225151"/>
                  <a:pt x="2665334" y="231113"/>
                </a:cubicBezTo>
                <a:cubicBezTo>
                  <a:pt x="2687633" y="293688"/>
                  <a:pt x="2568570" y="259241"/>
                  <a:pt x="2628511" y="219699"/>
                </a:cubicBezTo>
                <a:cubicBezTo>
                  <a:pt x="2633676" y="217558"/>
                  <a:pt x="2638381" y="216705"/>
                  <a:pt x="2642578" y="216753"/>
                </a:cubicBezTo>
                <a:close/>
                <a:moveTo>
                  <a:pt x="2515146" y="216631"/>
                </a:moveTo>
                <a:cubicBezTo>
                  <a:pt x="2532176" y="212725"/>
                  <a:pt x="2547565" y="219099"/>
                  <a:pt x="2549207" y="239454"/>
                </a:cubicBezTo>
                <a:cubicBezTo>
                  <a:pt x="2552695" y="280988"/>
                  <a:pt x="2492370" y="278726"/>
                  <a:pt x="2492370" y="242333"/>
                </a:cubicBezTo>
                <a:cubicBezTo>
                  <a:pt x="2492370" y="233286"/>
                  <a:pt x="2494832" y="221361"/>
                  <a:pt x="2515146" y="216631"/>
                </a:cubicBezTo>
                <a:close/>
                <a:moveTo>
                  <a:pt x="1798660" y="216631"/>
                </a:moveTo>
                <a:cubicBezTo>
                  <a:pt x="1815299" y="212725"/>
                  <a:pt x="1830335" y="219099"/>
                  <a:pt x="1831938" y="239454"/>
                </a:cubicBezTo>
                <a:cubicBezTo>
                  <a:pt x="1835146" y="280988"/>
                  <a:pt x="1776408" y="278726"/>
                  <a:pt x="1776408" y="242333"/>
                </a:cubicBezTo>
                <a:cubicBezTo>
                  <a:pt x="1776408" y="233286"/>
                  <a:pt x="1778814" y="221361"/>
                  <a:pt x="1798660" y="216631"/>
                </a:cubicBezTo>
                <a:close/>
                <a:moveTo>
                  <a:pt x="2293900" y="216618"/>
                </a:moveTo>
                <a:cubicBezTo>
                  <a:pt x="2301065" y="219068"/>
                  <a:pt x="2306643" y="224271"/>
                  <a:pt x="2308997" y="231949"/>
                </a:cubicBezTo>
                <a:cubicBezTo>
                  <a:pt x="2322508" y="277611"/>
                  <a:pt x="2244720" y="288926"/>
                  <a:pt x="2252294" y="237404"/>
                </a:cubicBezTo>
                <a:cubicBezTo>
                  <a:pt x="2253113" y="231949"/>
                  <a:pt x="2255160" y="223261"/>
                  <a:pt x="2269285" y="217805"/>
                </a:cubicBezTo>
                <a:cubicBezTo>
                  <a:pt x="2277985" y="214472"/>
                  <a:pt x="2286736" y="214169"/>
                  <a:pt x="2293900" y="216618"/>
                </a:cubicBezTo>
                <a:close/>
                <a:moveTo>
                  <a:pt x="2175370" y="216618"/>
                </a:moveTo>
                <a:cubicBezTo>
                  <a:pt x="2182395" y="219068"/>
                  <a:pt x="2187845" y="224271"/>
                  <a:pt x="2190045" y="231949"/>
                </a:cubicBezTo>
                <a:cubicBezTo>
                  <a:pt x="2203445" y="277611"/>
                  <a:pt x="2127245" y="288926"/>
                  <a:pt x="2134645" y="237404"/>
                </a:cubicBezTo>
                <a:cubicBezTo>
                  <a:pt x="2135445" y="231949"/>
                  <a:pt x="2137445" y="223261"/>
                  <a:pt x="2151245" y="217805"/>
                </a:cubicBezTo>
                <a:cubicBezTo>
                  <a:pt x="2159745" y="214472"/>
                  <a:pt x="2168345" y="214169"/>
                  <a:pt x="2175370" y="216618"/>
                </a:cubicBezTo>
                <a:close/>
                <a:moveTo>
                  <a:pt x="2054060" y="216618"/>
                </a:moveTo>
                <a:cubicBezTo>
                  <a:pt x="2061251" y="219068"/>
                  <a:pt x="2066829" y="224271"/>
                  <a:pt x="2069081" y="231949"/>
                </a:cubicBezTo>
                <a:cubicBezTo>
                  <a:pt x="2082796" y="277611"/>
                  <a:pt x="2005008" y="288926"/>
                  <a:pt x="2012377" y="237404"/>
                </a:cubicBezTo>
                <a:cubicBezTo>
                  <a:pt x="2013196" y="231949"/>
                  <a:pt x="2015448" y="223261"/>
                  <a:pt x="2029368" y="217805"/>
                </a:cubicBezTo>
                <a:cubicBezTo>
                  <a:pt x="2038068" y="214472"/>
                  <a:pt x="2046870" y="214169"/>
                  <a:pt x="2054060" y="216618"/>
                </a:cubicBezTo>
                <a:close/>
                <a:moveTo>
                  <a:pt x="2409697" y="215098"/>
                </a:moveTo>
                <a:cubicBezTo>
                  <a:pt x="2423106" y="216265"/>
                  <a:pt x="2428642" y="226394"/>
                  <a:pt x="2430168" y="236864"/>
                </a:cubicBezTo>
                <a:cubicBezTo>
                  <a:pt x="2441570" y="312738"/>
                  <a:pt x="2324095" y="238888"/>
                  <a:pt x="2393521" y="217238"/>
                </a:cubicBezTo>
                <a:cubicBezTo>
                  <a:pt x="2399883" y="215316"/>
                  <a:pt x="2405228" y="214709"/>
                  <a:pt x="2409697" y="215098"/>
                </a:cubicBezTo>
                <a:close/>
                <a:moveTo>
                  <a:pt x="1930213" y="215098"/>
                </a:moveTo>
                <a:cubicBezTo>
                  <a:pt x="1943523" y="216265"/>
                  <a:pt x="1949087" y="226394"/>
                  <a:pt x="1950763" y="236864"/>
                </a:cubicBezTo>
                <a:cubicBezTo>
                  <a:pt x="1962145" y="312738"/>
                  <a:pt x="1844670" y="238888"/>
                  <a:pt x="1914179" y="217238"/>
                </a:cubicBezTo>
                <a:cubicBezTo>
                  <a:pt x="1920480" y="215316"/>
                  <a:pt x="1925777" y="214709"/>
                  <a:pt x="1930213" y="215098"/>
                </a:cubicBezTo>
                <a:close/>
                <a:moveTo>
                  <a:pt x="3714399" y="119063"/>
                </a:moveTo>
                <a:cubicBezTo>
                  <a:pt x="3716218" y="119063"/>
                  <a:pt x="3718036" y="119063"/>
                  <a:pt x="3719854" y="119063"/>
                </a:cubicBezTo>
                <a:cubicBezTo>
                  <a:pt x="3719450" y="121285"/>
                  <a:pt x="3721067" y="121690"/>
                  <a:pt x="3722683" y="121690"/>
                </a:cubicBezTo>
                <a:cubicBezTo>
                  <a:pt x="3722683" y="123710"/>
                  <a:pt x="3722683" y="125529"/>
                  <a:pt x="3722683" y="127347"/>
                </a:cubicBezTo>
                <a:cubicBezTo>
                  <a:pt x="3720461" y="126943"/>
                  <a:pt x="3720057" y="128559"/>
                  <a:pt x="3719854" y="130176"/>
                </a:cubicBezTo>
                <a:cubicBezTo>
                  <a:pt x="3718036" y="130176"/>
                  <a:pt x="3716218" y="130176"/>
                  <a:pt x="3714399" y="130176"/>
                </a:cubicBezTo>
                <a:cubicBezTo>
                  <a:pt x="3714803" y="127751"/>
                  <a:pt x="3713187" y="127549"/>
                  <a:pt x="3711570" y="127347"/>
                </a:cubicBezTo>
                <a:cubicBezTo>
                  <a:pt x="3711570" y="125529"/>
                  <a:pt x="3711570" y="123710"/>
                  <a:pt x="3711570" y="121690"/>
                </a:cubicBezTo>
                <a:cubicBezTo>
                  <a:pt x="3713995" y="122296"/>
                  <a:pt x="3714197" y="120679"/>
                  <a:pt x="3714399" y="119063"/>
                </a:cubicBezTo>
                <a:close/>
                <a:moveTo>
                  <a:pt x="3593266" y="119063"/>
                </a:moveTo>
                <a:cubicBezTo>
                  <a:pt x="3597318" y="119063"/>
                  <a:pt x="3601156" y="119063"/>
                  <a:pt x="3605208" y="119063"/>
                </a:cubicBezTo>
                <a:cubicBezTo>
                  <a:pt x="3605208" y="122527"/>
                  <a:pt x="3605208" y="125990"/>
                  <a:pt x="3605208" y="129646"/>
                </a:cubicBezTo>
                <a:cubicBezTo>
                  <a:pt x="3594972" y="131763"/>
                  <a:pt x="3590920" y="128107"/>
                  <a:pt x="3593266" y="119063"/>
                </a:cubicBezTo>
                <a:close/>
                <a:moveTo>
                  <a:pt x="3472387" y="119063"/>
                </a:moveTo>
                <a:cubicBezTo>
                  <a:pt x="3475851" y="119063"/>
                  <a:pt x="3479314" y="119063"/>
                  <a:pt x="3482970" y="119063"/>
                </a:cubicBezTo>
                <a:cubicBezTo>
                  <a:pt x="3482970" y="122527"/>
                  <a:pt x="3482970" y="125990"/>
                  <a:pt x="3482970" y="129646"/>
                </a:cubicBezTo>
                <a:cubicBezTo>
                  <a:pt x="3473734" y="131763"/>
                  <a:pt x="3470270" y="128107"/>
                  <a:pt x="3472387" y="119063"/>
                </a:cubicBezTo>
                <a:close/>
                <a:moveTo>
                  <a:pt x="838702" y="119063"/>
                </a:moveTo>
                <a:cubicBezTo>
                  <a:pt x="842303" y="119063"/>
                  <a:pt x="845714" y="119063"/>
                  <a:pt x="849316" y="119063"/>
                </a:cubicBezTo>
                <a:cubicBezTo>
                  <a:pt x="849316" y="122527"/>
                  <a:pt x="849316" y="125990"/>
                  <a:pt x="849316" y="129646"/>
                </a:cubicBezTo>
                <a:cubicBezTo>
                  <a:pt x="840218" y="131763"/>
                  <a:pt x="836617" y="128107"/>
                  <a:pt x="838702" y="119063"/>
                </a:cubicBezTo>
                <a:close/>
                <a:moveTo>
                  <a:pt x="719720" y="119063"/>
                </a:moveTo>
                <a:cubicBezTo>
                  <a:pt x="723834" y="119063"/>
                  <a:pt x="727730" y="119063"/>
                  <a:pt x="731843" y="119063"/>
                </a:cubicBezTo>
                <a:cubicBezTo>
                  <a:pt x="731843" y="122527"/>
                  <a:pt x="731843" y="125990"/>
                  <a:pt x="731843" y="129646"/>
                </a:cubicBezTo>
                <a:cubicBezTo>
                  <a:pt x="721452" y="131763"/>
                  <a:pt x="717556" y="128107"/>
                  <a:pt x="719720" y="119063"/>
                </a:cubicBezTo>
                <a:close/>
                <a:moveTo>
                  <a:pt x="601324" y="119063"/>
                </a:moveTo>
                <a:cubicBezTo>
                  <a:pt x="603142" y="119063"/>
                  <a:pt x="604960" y="119063"/>
                  <a:pt x="606778" y="119063"/>
                </a:cubicBezTo>
                <a:cubicBezTo>
                  <a:pt x="606374" y="121285"/>
                  <a:pt x="607991" y="121690"/>
                  <a:pt x="609606" y="121690"/>
                </a:cubicBezTo>
                <a:cubicBezTo>
                  <a:pt x="609606" y="123710"/>
                  <a:pt x="609606" y="125529"/>
                  <a:pt x="609606" y="127347"/>
                </a:cubicBezTo>
                <a:cubicBezTo>
                  <a:pt x="607384" y="126943"/>
                  <a:pt x="606980" y="128559"/>
                  <a:pt x="606778" y="130176"/>
                </a:cubicBezTo>
                <a:cubicBezTo>
                  <a:pt x="604960" y="130176"/>
                  <a:pt x="603142" y="130176"/>
                  <a:pt x="601324" y="130176"/>
                </a:cubicBezTo>
                <a:cubicBezTo>
                  <a:pt x="601727" y="127751"/>
                  <a:pt x="600111" y="127549"/>
                  <a:pt x="598494" y="127347"/>
                </a:cubicBezTo>
                <a:cubicBezTo>
                  <a:pt x="598494" y="125529"/>
                  <a:pt x="598494" y="123710"/>
                  <a:pt x="598494" y="121690"/>
                </a:cubicBezTo>
                <a:cubicBezTo>
                  <a:pt x="600920" y="122296"/>
                  <a:pt x="601121" y="120679"/>
                  <a:pt x="601324" y="119063"/>
                </a:cubicBezTo>
                <a:close/>
                <a:moveTo>
                  <a:pt x="3363436" y="115852"/>
                </a:moveTo>
                <a:cubicBezTo>
                  <a:pt x="3369462" y="120889"/>
                  <a:pt x="3364469" y="141847"/>
                  <a:pt x="3350961" y="129234"/>
                </a:cubicBezTo>
                <a:cubicBezTo>
                  <a:pt x="3351153" y="124722"/>
                  <a:pt x="3349620" y="118364"/>
                  <a:pt x="3353644" y="117954"/>
                </a:cubicBezTo>
                <a:cubicBezTo>
                  <a:pt x="3358194" y="114263"/>
                  <a:pt x="3361427" y="114173"/>
                  <a:pt x="3363436" y="115852"/>
                </a:cubicBezTo>
                <a:close/>
                <a:moveTo>
                  <a:pt x="970484" y="115852"/>
                </a:moveTo>
                <a:cubicBezTo>
                  <a:pt x="976942" y="120889"/>
                  <a:pt x="971591" y="141847"/>
                  <a:pt x="957119" y="129234"/>
                </a:cubicBezTo>
                <a:cubicBezTo>
                  <a:pt x="957324" y="124722"/>
                  <a:pt x="955682" y="118364"/>
                  <a:pt x="959993" y="117954"/>
                </a:cubicBezTo>
                <a:cubicBezTo>
                  <a:pt x="964868" y="114263"/>
                  <a:pt x="968333" y="114173"/>
                  <a:pt x="970484" y="115852"/>
                </a:cubicBezTo>
                <a:close/>
                <a:moveTo>
                  <a:pt x="3115371" y="113735"/>
                </a:moveTo>
                <a:cubicBezTo>
                  <a:pt x="3121273" y="112226"/>
                  <a:pt x="3128214" y="114691"/>
                  <a:pt x="3129734" y="121432"/>
                </a:cubicBezTo>
                <a:cubicBezTo>
                  <a:pt x="3130545" y="132500"/>
                  <a:pt x="3124263" y="136525"/>
                  <a:pt x="3112711" y="135519"/>
                </a:cubicBezTo>
                <a:cubicBezTo>
                  <a:pt x="3111495" y="132903"/>
                  <a:pt x="3110279" y="130488"/>
                  <a:pt x="3107239" y="129884"/>
                </a:cubicBezTo>
                <a:cubicBezTo>
                  <a:pt x="3104605" y="120728"/>
                  <a:pt x="3109469" y="115245"/>
                  <a:pt x="3115371" y="113735"/>
                </a:cubicBezTo>
                <a:close/>
                <a:moveTo>
                  <a:pt x="1199245" y="113735"/>
                </a:moveTo>
                <a:cubicBezTo>
                  <a:pt x="1205122" y="112226"/>
                  <a:pt x="1212013" y="114691"/>
                  <a:pt x="1213431" y="121432"/>
                </a:cubicBezTo>
                <a:cubicBezTo>
                  <a:pt x="1214445" y="132500"/>
                  <a:pt x="1208162" y="136525"/>
                  <a:pt x="1196610" y="135519"/>
                </a:cubicBezTo>
                <a:cubicBezTo>
                  <a:pt x="1195394" y="132903"/>
                  <a:pt x="1194178" y="130488"/>
                  <a:pt x="1191138" y="129884"/>
                </a:cubicBezTo>
                <a:cubicBezTo>
                  <a:pt x="1188504" y="120728"/>
                  <a:pt x="1193367" y="115245"/>
                  <a:pt x="1199245" y="113735"/>
                </a:cubicBezTo>
                <a:close/>
                <a:moveTo>
                  <a:pt x="3240789" y="113315"/>
                </a:moveTo>
                <a:cubicBezTo>
                  <a:pt x="3250681" y="114457"/>
                  <a:pt x="3252783" y="148265"/>
                  <a:pt x="3228970" y="126335"/>
                </a:cubicBezTo>
                <a:cubicBezTo>
                  <a:pt x="3233328" y="116183"/>
                  <a:pt x="3237491" y="112934"/>
                  <a:pt x="3240789" y="113315"/>
                </a:cubicBezTo>
                <a:close/>
                <a:moveTo>
                  <a:pt x="1084384" y="113315"/>
                </a:moveTo>
                <a:cubicBezTo>
                  <a:pt x="1093782" y="114457"/>
                  <a:pt x="1095777" y="148265"/>
                  <a:pt x="1073156" y="126335"/>
                </a:cubicBezTo>
                <a:cubicBezTo>
                  <a:pt x="1077296" y="116183"/>
                  <a:pt x="1081251" y="112934"/>
                  <a:pt x="1084384" y="113315"/>
                </a:cubicBezTo>
                <a:close/>
                <a:moveTo>
                  <a:pt x="2879720" y="111453"/>
                </a:moveTo>
                <a:cubicBezTo>
                  <a:pt x="2886864" y="111453"/>
                  <a:pt x="2894008" y="116544"/>
                  <a:pt x="2894008" y="126725"/>
                </a:cubicBezTo>
                <a:cubicBezTo>
                  <a:pt x="2888252" y="139701"/>
                  <a:pt x="2871189" y="139701"/>
                  <a:pt x="2865433" y="126725"/>
                </a:cubicBezTo>
                <a:cubicBezTo>
                  <a:pt x="2865433" y="116544"/>
                  <a:pt x="2872577" y="111453"/>
                  <a:pt x="2879720" y="111453"/>
                </a:cubicBezTo>
                <a:close/>
                <a:moveTo>
                  <a:pt x="1443032" y="111453"/>
                </a:moveTo>
                <a:cubicBezTo>
                  <a:pt x="1450176" y="111453"/>
                  <a:pt x="1457320" y="116544"/>
                  <a:pt x="1457320" y="126725"/>
                </a:cubicBezTo>
                <a:cubicBezTo>
                  <a:pt x="1451564" y="139701"/>
                  <a:pt x="1434501" y="139701"/>
                  <a:pt x="1428745" y="126725"/>
                </a:cubicBezTo>
                <a:cubicBezTo>
                  <a:pt x="1428745" y="116544"/>
                  <a:pt x="1435889" y="111453"/>
                  <a:pt x="1443032" y="111453"/>
                </a:cubicBezTo>
                <a:close/>
                <a:moveTo>
                  <a:pt x="3000745" y="111311"/>
                </a:moveTo>
                <a:cubicBezTo>
                  <a:pt x="3004199" y="111106"/>
                  <a:pt x="3007950" y="112252"/>
                  <a:pt x="3011483" y="115273"/>
                </a:cubicBezTo>
                <a:cubicBezTo>
                  <a:pt x="3011483" y="120899"/>
                  <a:pt x="3011483" y="126733"/>
                  <a:pt x="3011483" y="132567"/>
                </a:cubicBezTo>
                <a:cubicBezTo>
                  <a:pt x="3007796" y="136526"/>
                  <a:pt x="2999193" y="135276"/>
                  <a:pt x="2991614" y="135484"/>
                </a:cubicBezTo>
                <a:cubicBezTo>
                  <a:pt x="2982703" y="124701"/>
                  <a:pt x="2990385" y="111926"/>
                  <a:pt x="3000745" y="111311"/>
                </a:cubicBezTo>
                <a:close/>
                <a:moveTo>
                  <a:pt x="1324316" y="111311"/>
                </a:moveTo>
                <a:cubicBezTo>
                  <a:pt x="1327775" y="111106"/>
                  <a:pt x="1331537" y="112252"/>
                  <a:pt x="1335094" y="115273"/>
                </a:cubicBezTo>
                <a:cubicBezTo>
                  <a:pt x="1335094" y="120899"/>
                  <a:pt x="1335094" y="126733"/>
                  <a:pt x="1335094" y="132567"/>
                </a:cubicBezTo>
                <a:cubicBezTo>
                  <a:pt x="1331383" y="136526"/>
                  <a:pt x="1322724" y="135276"/>
                  <a:pt x="1315096" y="135484"/>
                </a:cubicBezTo>
                <a:cubicBezTo>
                  <a:pt x="1306282" y="124701"/>
                  <a:pt x="1313936" y="111926"/>
                  <a:pt x="1324316" y="111311"/>
                </a:cubicBezTo>
                <a:close/>
                <a:moveTo>
                  <a:pt x="2760119" y="109969"/>
                </a:moveTo>
                <a:cubicBezTo>
                  <a:pt x="2763688" y="109587"/>
                  <a:pt x="2767670" y="110401"/>
                  <a:pt x="2771677" y="112805"/>
                </a:cubicBezTo>
                <a:cubicBezTo>
                  <a:pt x="2781295" y="128834"/>
                  <a:pt x="2765666" y="144463"/>
                  <a:pt x="2749637" y="135046"/>
                </a:cubicBezTo>
                <a:cubicBezTo>
                  <a:pt x="2742424" y="123024"/>
                  <a:pt x="2749412" y="111115"/>
                  <a:pt x="2760119" y="109969"/>
                </a:cubicBezTo>
                <a:close/>
                <a:moveTo>
                  <a:pt x="1563228" y="109969"/>
                </a:moveTo>
                <a:cubicBezTo>
                  <a:pt x="1566788" y="109587"/>
                  <a:pt x="1570745" y="110401"/>
                  <a:pt x="1574702" y="112805"/>
                </a:cubicBezTo>
                <a:cubicBezTo>
                  <a:pt x="1584320" y="128834"/>
                  <a:pt x="1568691" y="144463"/>
                  <a:pt x="1552662" y="135046"/>
                </a:cubicBezTo>
                <a:cubicBezTo>
                  <a:pt x="1545449" y="123024"/>
                  <a:pt x="1552550" y="111115"/>
                  <a:pt x="1563228" y="109969"/>
                </a:cubicBezTo>
                <a:close/>
                <a:moveTo>
                  <a:pt x="2400585" y="109546"/>
                </a:moveTo>
                <a:cubicBezTo>
                  <a:pt x="2411844" y="107905"/>
                  <a:pt x="2424187" y="115457"/>
                  <a:pt x="2416328" y="135663"/>
                </a:cubicBezTo>
                <a:cubicBezTo>
                  <a:pt x="2407462" y="140663"/>
                  <a:pt x="2402222" y="141288"/>
                  <a:pt x="2391341" y="138580"/>
                </a:cubicBezTo>
                <a:cubicBezTo>
                  <a:pt x="2379149" y="122019"/>
                  <a:pt x="2389326" y="111186"/>
                  <a:pt x="2400585" y="109546"/>
                </a:cubicBezTo>
                <a:close/>
                <a:moveTo>
                  <a:pt x="1920363" y="109546"/>
                </a:moveTo>
                <a:cubicBezTo>
                  <a:pt x="1931887" y="107905"/>
                  <a:pt x="1944491" y="115457"/>
                  <a:pt x="1936363" y="135663"/>
                </a:cubicBezTo>
                <a:cubicBezTo>
                  <a:pt x="1927308" y="140663"/>
                  <a:pt x="1921958" y="141288"/>
                  <a:pt x="1910845" y="138580"/>
                </a:cubicBezTo>
                <a:cubicBezTo>
                  <a:pt x="1898395" y="122019"/>
                  <a:pt x="1908839" y="111186"/>
                  <a:pt x="1920363" y="109546"/>
                </a:cubicBezTo>
                <a:close/>
                <a:moveTo>
                  <a:pt x="2640504" y="109183"/>
                </a:moveTo>
                <a:cubicBezTo>
                  <a:pt x="2644809" y="109103"/>
                  <a:pt x="2649277" y="110972"/>
                  <a:pt x="2653015" y="115683"/>
                </a:cubicBezTo>
                <a:cubicBezTo>
                  <a:pt x="2655883" y="133709"/>
                  <a:pt x="2648304" y="141288"/>
                  <a:pt x="2630278" y="138420"/>
                </a:cubicBezTo>
                <a:cubicBezTo>
                  <a:pt x="2616144" y="127205"/>
                  <a:pt x="2627590" y="109423"/>
                  <a:pt x="2640504" y="109183"/>
                </a:cubicBezTo>
                <a:close/>
                <a:moveTo>
                  <a:pt x="2523029" y="109183"/>
                </a:moveTo>
                <a:cubicBezTo>
                  <a:pt x="2527334" y="109103"/>
                  <a:pt x="2531802" y="110972"/>
                  <a:pt x="2535540" y="115683"/>
                </a:cubicBezTo>
                <a:cubicBezTo>
                  <a:pt x="2538408" y="133709"/>
                  <a:pt x="2530829" y="141288"/>
                  <a:pt x="2512803" y="138420"/>
                </a:cubicBezTo>
                <a:cubicBezTo>
                  <a:pt x="2498669" y="127205"/>
                  <a:pt x="2510115" y="109423"/>
                  <a:pt x="2523029" y="109183"/>
                </a:cubicBezTo>
                <a:close/>
                <a:moveTo>
                  <a:pt x="1805479" y="109183"/>
                </a:moveTo>
                <a:cubicBezTo>
                  <a:pt x="1809784" y="109103"/>
                  <a:pt x="1814252" y="110972"/>
                  <a:pt x="1817990" y="115683"/>
                </a:cubicBezTo>
                <a:cubicBezTo>
                  <a:pt x="1820858" y="133709"/>
                  <a:pt x="1813279" y="141288"/>
                  <a:pt x="1795253" y="138420"/>
                </a:cubicBezTo>
                <a:cubicBezTo>
                  <a:pt x="1781119" y="127205"/>
                  <a:pt x="1792565" y="109423"/>
                  <a:pt x="1805479" y="109183"/>
                </a:cubicBezTo>
                <a:close/>
                <a:moveTo>
                  <a:pt x="1684696" y="109183"/>
                </a:moveTo>
                <a:cubicBezTo>
                  <a:pt x="1688981" y="109103"/>
                  <a:pt x="1693428" y="110972"/>
                  <a:pt x="1697149" y="115683"/>
                </a:cubicBezTo>
                <a:cubicBezTo>
                  <a:pt x="1700208" y="133709"/>
                  <a:pt x="1692664" y="141288"/>
                  <a:pt x="1674517" y="138420"/>
                </a:cubicBezTo>
                <a:cubicBezTo>
                  <a:pt x="1660448" y="127205"/>
                  <a:pt x="1671841" y="109423"/>
                  <a:pt x="1684696" y="109183"/>
                </a:cubicBezTo>
                <a:close/>
                <a:moveTo>
                  <a:pt x="2287207" y="107942"/>
                </a:moveTo>
                <a:cubicBezTo>
                  <a:pt x="2291792" y="108781"/>
                  <a:pt x="2296020" y="112137"/>
                  <a:pt x="2297345" y="121085"/>
                </a:cubicBezTo>
                <a:cubicBezTo>
                  <a:pt x="2303458" y="160338"/>
                  <a:pt x="2235195" y="126577"/>
                  <a:pt x="2274930" y="109899"/>
                </a:cubicBezTo>
                <a:cubicBezTo>
                  <a:pt x="2277681" y="108781"/>
                  <a:pt x="2282622" y="107103"/>
                  <a:pt x="2287207" y="107942"/>
                </a:cubicBezTo>
                <a:close/>
                <a:moveTo>
                  <a:pt x="2169758" y="107942"/>
                </a:moveTo>
                <a:cubicBezTo>
                  <a:pt x="2174368" y="108781"/>
                  <a:pt x="2178647" y="112137"/>
                  <a:pt x="2180074" y="121085"/>
                </a:cubicBezTo>
                <a:cubicBezTo>
                  <a:pt x="2185983" y="160338"/>
                  <a:pt x="2117720" y="126577"/>
                  <a:pt x="2157455" y="109899"/>
                </a:cubicBezTo>
                <a:cubicBezTo>
                  <a:pt x="2160206" y="108781"/>
                  <a:pt x="2165147" y="107103"/>
                  <a:pt x="2169758" y="107942"/>
                </a:cubicBezTo>
                <a:close/>
                <a:moveTo>
                  <a:pt x="2047317" y="107942"/>
                </a:moveTo>
                <a:cubicBezTo>
                  <a:pt x="2051927" y="108781"/>
                  <a:pt x="2056206" y="112137"/>
                  <a:pt x="2057633" y="121085"/>
                </a:cubicBezTo>
                <a:cubicBezTo>
                  <a:pt x="2063746" y="160338"/>
                  <a:pt x="1995483" y="126577"/>
                  <a:pt x="2035014" y="109899"/>
                </a:cubicBezTo>
                <a:cubicBezTo>
                  <a:pt x="2037765" y="108781"/>
                  <a:pt x="2042707" y="107103"/>
                  <a:pt x="2047317" y="107942"/>
                </a:cubicBezTo>
                <a:close/>
                <a:moveTo>
                  <a:pt x="2998235" y="0"/>
                </a:moveTo>
                <a:cubicBezTo>
                  <a:pt x="3000255" y="0"/>
                  <a:pt x="3002074" y="0"/>
                  <a:pt x="3003892" y="0"/>
                </a:cubicBezTo>
                <a:cubicBezTo>
                  <a:pt x="3003488" y="2425"/>
                  <a:pt x="3005105" y="2627"/>
                  <a:pt x="3006721" y="2829"/>
                </a:cubicBezTo>
                <a:cubicBezTo>
                  <a:pt x="3006721" y="4647"/>
                  <a:pt x="3006721" y="6466"/>
                  <a:pt x="3006721" y="8284"/>
                </a:cubicBezTo>
                <a:cubicBezTo>
                  <a:pt x="3004296" y="7880"/>
                  <a:pt x="3004094" y="9496"/>
                  <a:pt x="3003892" y="11113"/>
                </a:cubicBezTo>
                <a:cubicBezTo>
                  <a:pt x="3002074" y="11113"/>
                  <a:pt x="3000255" y="11113"/>
                  <a:pt x="2998235" y="11113"/>
                </a:cubicBezTo>
                <a:cubicBezTo>
                  <a:pt x="2998841" y="8688"/>
                  <a:pt x="2997225" y="8486"/>
                  <a:pt x="2995608" y="8284"/>
                </a:cubicBezTo>
                <a:cubicBezTo>
                  <a:pt x="2995608" y="6466"/>
                  <a:pt x="2995608" y="4647"/>
                  <a:pt x="2995608" y="2829"/>
                </a:cubicBezTo>
                <a:cubicBezTo>
                  <a:pt x="2997831" y="3233"/>
                  <a:pt x="2998235" y="1616"/>
                  <a:pt x="2998235" y="0"/>
                </a:cubicBezTo>
                <a:close/>
                <a:moveTo>
                  <a:pt x="2876199" y="0"/>
                </a:moveTo>
                <a:cubicBezTo>
                  <a:pt x="2878017" y="0"/>
                  <a:pt x="2879836" y="0"/>
                  <a:pt x="2881856" y="0"/>
                </a:cubicBezTo>
                <a:cubicBezTo>
                  <a:pt x="2881250" y="2425"/>
                  <a:pt x="2882866" y="2627"/>
                  <a:pt x="2884483" y="2829"/>
                </a:cubicBezTo>
                <a:cubicBezTo>
                  <a:pt x="2884483" y="4647"/>
                  <a:pt x="2884483" y="6466"/>
                  <a:pt x="2884483" y="8284"/>
                </a:cubicBezTo>
                <a:cubicBezTo>
                  <a:pt x="2882260" y="7880"/>
                  <a:pt x="2881856" y="9496"/>
                  <a:pt x="2881856" y="11113"/>
                </a:cubicBezTo>
                <a:cubicBezTo>
                  <a:pt x="2879836" y="11113"/>
                  <a:pt x="2878017" y="11113"/>
                  <a:pt x="2876199" y="11113"/>
                </a:cubicBezTo>
                <a:cubicBezTo>
                  <a:pt x="2876603" y="8688"/>
                  <a:pt x="2875188" y="8486"/>
                  <a:pt x="2873370" y="8284"/>
                </a:cubicBezTo>
                <a:cubicBezTo>
                  <a:pt x="2873370" y="6466"/>
                  <a:pt x="2873370" y="4647"/>
                  <a:pt x="2873370" y="2829"/>
                </a:cubicBezTo>
                <a:cubicBezTo>
                  <a:pt x="2875795" y="3233"/>
                  <a:pt x="2875997" y="1616"/>
                  <a:pt x="2876199" y="0"/>
                </a:cubicBezTo>
                <a:close/>
                <a:moveTo>
                  <a:pt x="2757483" y="0"/>
                </a:moveTo>
                <a:cubicBezTo>
                  <a:pt x="2759524" y="0"/>
                  <a:pt x="2761792" y="0"/>
                  <a:pt x="2763833" y="0"/>
                </a:cubicBezTo>
                <a:cubicBezTo>
                  <a:pt x="2763153" y="2425"/>
                  <a:pt x="2764967" y="2627"/>
                  <a:pt x="2767008" y="2829"/>
                </a:cubicBezTo>
                <a:cubicBezTo>
                  <a:pt x="2767008" y="4647"/>
                  <a:pt x="2767008" y="6466"/>
                  <a:pt x="2767008" y="8284"/>
                </a:cubicBezTo>
                <a:cubicBezTo>
                  <a:pt x="2764286" y="7880"/>
                  <a:pt x="2764060" y="9496"/>
                  <a:pt x="2763833" y="11113"/>
                </a:cubicBezTo>
                <a:cubicBezTo>
                  <a:pt x="2761792" y="11113"/>
                  <a:pt x="2759524" y="11113"/>
                  <a:pt x="2757483" y="11113"/>
                </a:cubicBezTo>
                <a:cubicBezTo>
                  <a:pt x="2758163" y="8688"/>
                  <a:pt x="2756349" y="8486"/>
                  <a:pt x="2754308" y="8284"/>
                </a:cubicBezTo>
                <a:cubicBezTo>
                  <a:pt x="2754308" y="6466"/>
                  <a:pt x="2754308" y="4647"/>
                  <a:pt x="2754308" y="2829"/>
                </a:cubicBezTo>
                <a:cubicBezTo>
                  <a:pt x="2757029" y="3233"/>
                  <a:pt x="2757256" y="1616"/>
                  <a:pt x="2757483" y="0"/>
                </a:cubicBezTo>
                <a:close/>
                <a:moveTo>
                  <a:pt x="2634187" y="0"/>
                </a:moveTo>
                <a:cubicBezTo>
                  <a:pt x="2637650" y="0"/>
                  <a:pt x="2641306" y="0"/>
                  <a:pt x="2644770" y="0"/>
                </a:cubicBezTo>
                <a:cubicBezTo>
                  <a:pt x="2644770" y="3464"/>
                  <a:pt x="2644770" y="7120"/>
                  <a:pt x="2644770" y="10583"/>
                </a:cubicBezTo>
                <a:cubicBezTo>
                  <a:pt x="2635534" y="12700"/>
                  <a:pt x="2632070" y="9044"/>
                  <a:pt x="2634187" y="0"/>
                </a:cubicBezTo>
                <a:close/>
                <a:moveTo>
                  <a:pt x="2515125" y="0"/>
                </a:moveTo>
                <a:cubicBezTo>
                  <a:pt x="2518588" y="0"/>
                  <a:pt x="2522244" y="0"/>
                  <a:pt x="2525708" y="0"/>
                </a:cubicBezTo>
                <a:cubicBezTo>
                  <a:pt x="2525708" y="3464"/>
                  <a:pt x="2525708" y="7120"/>
                  <a:pt x="2525708" y="10583"/>
                </a:cubicBezTo>
                <a:cubicBezTo>
                  <a:pt x="2516664" y="12700"/>
                  <a:pt x="2513008" y="9044"/>
                  <a:pt x="2515125" y="0"/>
                </a:cubicBezTo>
                <a:close/>
                <a:moveTo>
                  <a:pt x="2396291" y="0"/>
                </a:moveTo>
                <a:cubicBezTo>
                  <a:pt x="2400342" y="0"/>
                  <a:pt x="2404181" y="0"/>
                  <a:pt x="2408233" y="0"/>
                </a:cubicBezTo>
                <a:cubicBezTo>
                  <a:pt x="2408233" y="3464"/>
                  <a:pt x="2408233" y="7120"/>
                  <a:pt x="2408233" y="10583"/>
                </a:cubicBezTo>
                <a:cubicBezTo>
                  <a:pt x="2397997" y="12700"/>
                  <a:pt x="2393945" y="9044"/>
                  <a:pt x="2396291" y="0"/>
                </a:cubicBezTo>
                <a:close/>
                <a:moveTo>
                  <a:pt x="2275412" y="0"/>
                </a:moveTo>
                <a:cubicBezTo>
                  <a:pt x="2278875" y="0"/>
                  <a:pt x="2282339" y="0"/>
                  <a:pt x="2285995" y="0"/>
                </a:cubicBezTo>
                <a:cubicBezTo>
                  <a:pt x="2285995" y="3464"/>
                  <a:pt x="2285995" y="7120"/>
                  <a:pt x="2285995" y="10583"/>
                </a:cubicBezTo>
                <a:cubicBezTo>
                  <a:pt x="2276759" y="12700"/>
                  <a:pt x="2273295" y="9044"/>
                  <a:pt x="2275412" y="0"/>
                </a:cubicBezTo>
                <a:close/>
                <a:moveTo>
                  <a:pt x="2156614" y="0"/>
                </a:moveTo>
                <a:cubicBezTo>
                  <a:pt x="2160511" y="0"/>
                  <a:pt x="2164624" y="0"/>
                  <a:pt x="2168521" y="0"/>
                </a:cubicBezTo>
                <a:cubicBezTo>
                  <a:pt x="2168521" y="3464"/>
                  <a:pt x="2168521" y="7120"/>
                  <a:pt x="2168521" y="10583"/>
                </a:cubicBezTo>
                <a:cubicBezTo>
                  <a:pt x="2158346" y="12700"/>
                  <a:pt x="2154233" y="9044"/>
                  <a:pt x="2156614" y="0"/>
                </a:cubicBezTo>
                <a:close/>
                <a:moveTo>
                  <a:pt x="2035668" y="0"/>
                </a:moveTo>
                <a:cubicBezTo>
                  <a:pt x="2039269" y="0"/>
                  <a:pt x="2042681" y="0"/>
                  <a:pt x="2046283" y="0"/>
                </a:cubicBezTo>
                <a:cubicBezTo>
                  <a:pt x="2046283" y="3464"/>
                  <a:pt x="2046283" y="7120"/>
                  <a:pt x="2046283" y="10583"/>
                </a:cubicBezTo>
                <a:cubicBezTo>
                  <a:pt x="2037184" y="12700"/>
                  <a:pt x="2033583" y="9044"/>
                  <a:pt x="2035668" y="0"/>
                </a:cubicBezTo>
                <a:close/>
                <a:moveTo>
                  <a:pt x="1916685" y="0"/>
                </a:moveTo>
                <a:cubicBezTo>
                  <a:pt x="1920798" y="0"/>
                  <a:pt x="1924695" y="0"/>
                  <a:pt x="1928808" y="0"/>
                </a:cubicBezTo>
                <a:cubicBezTo>
                  <a:pt x="1928808" y="3464"/>
                  <a:pt x="1928808" y="7120"/>
                  <a:pt x="1928808" y="10583"/>
                </a:cubicBezTo>
                <a:cubicBezTo>
                  <a:pt x="1918417" y="12700"/>
                  <a:pt x="1914520" y="9044"/>
                  <a:pt x="1916685" y="0"/>
                </a:cubicBezTo>
                <a:close/>
                <a:moveTo>
                  <a:pt x="1797839" y="0"/>
                </a:moveTo>
                <a:cubicBezTo>
                  <a:pt x="1801736" y="0"/>
                  <a:pt x="1805849" y="0"/>
                  <a:pt x="1809746" y="0"/>
                </a:cubicBezTo>
                <a:cubicBezTo>
                  <a:pt x="1809746" y="3464"/>
                  <a:pt x="1809746" y="7120"/>
                  <a:pt x="1809746" y="10583"/>
                </a:cubicBezTo>
                <a:cubicBezTo>
                  <a:pt x="1799355" y="12700"/>
                  <a:pt x="1795458" y="9044"/>
                  <a:pt x="1797839" y="0"/>
                </a:cubicBezTo>
                <a:close/>
                <a:moveTo>
                  <a:pt x="1676925" y="0"/>
                </a:moveTo>
                <a:cubicBezTo>
                  <a:pt x="1680581" y="0"/>
                  <a:pt x="1684044" y="0"/>
                  <a:pt x="1687508" y="0"/>
                </a:cubicBezTo>
                <a:cubicBezTo>
                  <a:pt x="1687508" y="3464"/>
                  <a:pt x="1687508" y="7120"/>
                  <a:pt x="1687508" y="10583"/>
                </a:cubicBezTo>
                <a:cubicBezTo>
                  <a:pt x="1678464" y="12700"/>
                  <a:pt x="1674808" y="9044"/>
                  <a:pt x="1676925" y="0"/>
                </a:cubicBezTo>
                <a:close/>
                <a:moveTo>
                  <a:pt x="1561698" y="0"/>
                </a:moveTo>
                <a:cubicBezTo>
                  <a:pt x="1563484" y="0"/>
                  <a:pt x="1565469" y="0"/>
                  <a:pt x="1567255" y="0"/>
                </a:cubicBezTo>
                <a:cubicBezTo>
                  <a:pt x="1566659" y="2425"/>
                  <a:pt x="1568247" y="2627"/>
                  <a:pt x="1570033" y="2829"/>
                </a:cubicBezTo>
                <a:cubicBezTo>
                  <a:pt x="1570033" y="4647"/>
                  <a:pt x="1570033" y="6466"/>
                  <a:pt x="1570033" y="8284"/>
                </a:cubicBezTo>
                <a:cubicBezTo>
                  <a:pt x="1567652" y="7880"/>
                  <a:pt x="1567453" y="9496"/>
                  <a:pt x="1567255" y="11113"/>
                </a:cubicBezTo>
                <a:cubicBezTo>
                  <a:pt x="1565469" y="11113"/>
                  <a:pt x="1563484" y="11113"/>
                  <a:pt x="1561698" y="11113"/>
                </a:cubicBezTo>
                <a:cubicBezTo>
                  <a:pt x="1562293" y="8688"/>
                  <a:pt x="1560706" y="8486"/>
                  <a:pt x="1558920" y="8284"/>
                </a:cubicBezTo>
                <a:cubicBezTo>
                  <a:pt x="1558920" y="6466"/>
                  <a:pt x="1558920" y="4647"/>
                  <a:pt x="1558920" y="2829"/>
                </a:cubicBezTo>
                <a:cubicBezTo>
                  <a:pt x="1561301" y="3233"/>
                  <a:pt x="1561500" y="1616"/>
                  <a:pt x="1561698" y="0"/>
                </a:cubicBezTo>
                <a:close/>
                <a:moveTo>
                  <a:pt x="1439512" y="0"/>
                </a:moveTo>
                <a:cubicBezTo>
                  <a:pt x="1441330" y="0"/>
                  <a:pt x="1443149" y="0"/>
                  <a:pt x="1444967" y="0"/>
                </a:cubicBezTo>
                <a:cubicBezTo>
                  <a:pt x="1444563" y="2425"/>
                  <a:pt x="1446179" y="2627"/>
                  <a:pt x="1447796" y="2829"/>
                </a:cubicBezTo>
                <a:cubicBezTo>
                  <a:pt x="1447796" y="4647"/>
                  <a:pt x="1447796" y="6466"/>
                  <a:pt x="1447796" y="8284"/>
                </a:cubicBezTo>
                <a:cubicBezTo>
                  <a:pt x="1445371" y="7880"/>
                  <a:pt x="1445169" y="9496"/>
                  <a:pt x="1444967" y="11113"/>
                </a:cubicBezTo>
                <a:cubicBezTo>
                  <a:pt x="1443149" y="11113"/>
                  <a:pt x="1441330" y="11113"/>
                  <a:pt x="1439512" y="11113"/>
                </a:cubicBezTo>
                <a:cubicBezTo>
                  <a:pt x="1439916" y="8688"/>
                  <a:pt x="1438299" y="8486"/>
                  <a:pt x="1436683" y="8284"/>
                </a:cubicBezTo>
                <a:cubicBezTo>
                  <a:pt x="1436683" y="6466"/>
                  <a:pt x="1436683" y="4647"/>
                  <a:pt x="1436683" y="2829"/>
                </a:cubicBezTo>
                <a:cubicBezTo>
                  <a:pt x="1438905" y="3233"/>
                  <a:pt x="1439310" y="1616"/>
                  <a:pt x="1439512" y="0"/>
                </a:cubicBezTo>
                <a:close/>
                <a:moveTo>
                  <a:pt x="1320864" y="0"/>
                </a:moveTo>
                <a:cubicBezTo>
                  <a:pt x="1322942" y="0"/>
                  <a:pt x="1325020" y="0"/>
                  <a:pt x="1327329" y="0"/>
                </a:cubicBezTo>
                <a:cubicBezTo>
                  <a:pt x="1326637" y="2425"/>
                  <a:pt x="1328484" y="2627"/>
                  <a:pt x="1330331" y="2829"/>
                </a:cubicBezTo>
                <a:cubicBezTo>
                  <a:pt x="1330331" y="4647"/>
                  <a:pt x="1330331" y="6466"/>
                  <a:pt x="1330331" y="8284"/>
                </a:cubicBezTo>
                <a:cubicBezTo>
                  <a:pt x="1327791" y="7880"/>
                  <a:pt x="1327329" y="9496"/>
                  <a:pt x="1327329" y="11113"/>
                </a:cubicBezTo>
                <a:cubicBezTo>
                  <a:pt x="1325020" y="11113"/>
                  <a:pt x="1322942" y="11113"/>
                  <a:pt x="1320864" y="11113"/>
                </a:cubicBezTo>
                <a:cubicBezTo>
                  <a:pt x="1321326" y="8688"/>
                  <a:pt x="1319478" y="8486"/>
                  <a:pt x="1317631" y="8284"/>
                </a:cubicBezTo>
                <a:cubicBezTo>
                  <a:pt x="1317631" y="6466"/>
                  <a:pt x="1317631" y="4647"/>
                  <a:pt x="1317631" y="2829"/>
                </a:cubicBezTo>
                <a:cubicBezTo>
                  <a:pt x="1320402" y="3233"/>
                  <a:pt x="1320633" y="1616"/>
                  <a:pt x="1320864" y="0"/>
                </a:cubicBezTo>
                <a:close/>
              </a:path>
            </a:pathLst>
          </a:custGeom>
          <a:solidFill>
            <a:schemeClr val="accent2">
              <a:lumMod val="9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B264E26F-F857-42A1-1898-BDB2C767654E}"/>
              </a:ext>
            </a:extLst>
          </p:cNvPr>
          <p:cNvSpPr/>
          <p:nvPr/>
        </p:nvSpPr>
        <p:spPr>
          <a:xfrm rot="20135571">
            <a:off x="8673299" y="5963057"/>
            <a:ext cx="377292" cy="51473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圆: 空心 64">
            <a:extLst>
              <a:ext uri="{FF2B5EF4-FFF2-40B4-BE49-F238E27FC236}">
                <a16:creationId xmlns:a16="http://schemas.microsoft.com/office/drawing/2014/main" id="{E8A909D1-3F4E-CE36-4A84-99FAE9C2149F}"/>
              </a:ext>
            </a:extLst>
          </p:cNvPr>
          <p:cNvSpPr/>
          <p:nvPr/>
        </p:nvSpPr>
        <p:spPr>
          <a:xfrm>
            <a:off x="11316563" y="5337269"/>
            <a:ext cx="370785" cy="370785"/>
          </a:xfrm>
          <a:prstGeom prst="donut">
            <a:avLst>
              <a:gd name="adj" fmla="val 21010"/>
            </a:avLst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圆: 空心 65">
            <a:extLst>
              <a:ext uri="{FF2B5EF4-FFF2-40B4-BE49-F238E27FC236}">
                <a16:creationId xmlns:a16="http://schemas.microsoft.com/office/drawing/2014/main" id="{4AF24D35-EF43-93D6-0356-10155462DFA1}"/>
              </a:ext>
            </a:extLst>
          </p:cNvPr>
          <p:cNvSpPr/>
          <p:nvPr/>
        </p:nvSpPr>
        <p:spPr>
          <a:xfrm>
            <a:off x="-156359" y="5943489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4680AFE-12D1-DBC4-9352-A81D42A7F645}"/>
              </a:ext>
            </a:extLst>
          </p:cNvPr>
          <p:cNvSpPr/>
          <p:nvPr/>
        </p:nvSpPr>
        <p:spPr>
          <a:xfrm rot="2034536">
            <a:off x="5042260" y="4533658"/>
            <a:ext cx="242064" cy="330245"/>
          </a:xfrm>
          <a:custGeom>
            <a:avLst/>
            <a:gdLst>
              <a:gd name="connsiteX0" fmla="*/ 294779 w 589559"/>
              <a:gd name="connsiteY0" fmla="*/ 0 h 804331"/>
              <a:gd name="connsiteX1" fmla="*/ 301975 w 589559"/>
              <a:gd name="connsiteY1" fmla="*/ 71381 h 804331"/>
              <a:gd name="connsiteX2" fmla="*/ 588810 w 589559"/>
              <a:gd name="connsiteY2" fmla="*/ 404199 h 804331"/>
              <a:gd name="connsiteX3" fmla="*/ 589559 w 589559"/>
              <a:gd name="connsiteY3" fmla="*/ 404401 h 804331"/>
              <a:gd name="connsiteX4" fmla="*/ 568324 w 589559"/>
              <a:gd name="connsiteY4" fmla="*/ 410993 h 804331"/>
              <a:gd name="connsiteX5" fmla="*/ 298008 w 589559"/>
              <a:gd name="connsiteY5" fmla="*/ 757948 h 804331"/>
              <a:gd name="connsiteX6" fmla="*/ 294499 w 589559"/>
              <a:gd name="connsiteY6" fmla="*/ 804331 h 804331"/>
              <a:gd name="connsiteX7" fmla="*/ 287583 w 589559"/>
              <a:gd name="connsiteY7" fmla="*/ 735734 h 804331"/>
              <a:gd name="connsiteX8" fmla="*/ 21234 w 589559"/>
              <a:gd name="connsiteY8" fmla="*/ 410993 h 804331"/>
              <a:gd name="connsiteX9" fmla="*/ 0 w 589559"/>
              <a:gd name="connsiteY9" fmla="*/ 404402 h 804331"/>
              <a:gd name="connsiteX10" fmla="*/ 749 w 589559"/>
              <a:gd name="connsiteY10" fmla="*/ 404199 h 804331"/>
              <a:gd name="connsiteX11" fmla="*/ 287583 w 589559"/>
              <a:gd name="connsiteY11" fmla="*/ 71381 h 804331"/>
              <a:gd name="connsiteX12" fmla="*/ 294779 w 589559"/>
              <a:gd name="connsiteY12" fmla="*/ 0 h 80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59" h="804331">
                <a:moveTo>
                  <a:pt x="294779" y="0"/>
                </a:moveTo>
                <a:lnTo>
                  <a:pt x="301975" y="71381"/>
                </a:lnTo>
                <a:cubicBezTo>
                  <a:pt x="333523" y="225552"/>
                  <a:pt x="443717" y="351074"/>
                  <a:pt x="588810" y="404199"/>
                </a:cubicBezTo>
                <a:lnTo>
                  <a:pt x="589559" y="404401"/>
                </a:lnTo>
                <a:lnTo>
                  <a:pt x="568324" y="410993"/>
                </a:lnTo>
                <a:cubicBezTo>
                  <a:pt x="426655" y="470914"/>
                  <a:pt x="321966" y="601149"/>
                  <a:pt x="298008" y="757948"/>
                </a:cubicBezTo>
                <a:lnTo>
                  <a:pt x="294499" y="804331"/>
                </a:lnTo>
                <a:lnTo>
                  <a:pt x="287583" y="735734"/>
                </a:lnTo>
                <a:cubicBezTo>
                  <a:pt x="257538" y="588905"/>
                  <a:pt x="156158" y="468061"/>
                  <a:pt x="21234" y="410993"/>
                </a:cubicBezTo>
                <a:lnTo>
                  <a:pt x="0" y="404402"/>
                </a:lnTo>
                <a:lnTo>
                  <a:pt x="749" y="404199"/>
                </a:lnTo>
                <a:cubicBezTo>
                  <a:pt x="145842" y="351074"/>
                  <a:pt x="256036" y="225552"/>
                  <a:pt x="287583" y="71381"/>
                </a:cubicBezTo>
                <a:lnTo>
                  <a:pt x="2947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292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3A824E-D79E-DE57-6BC1-85377F9858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RIGHT HERE WAITING FOR YOU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B78CC6-23C8-9B0F-52DA-E17A639380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游鱼科技集团有限公司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51D0250-B890-7F25-5753-07218F258F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还等什么 快来入职</a:t>
            </a:r>
          </a:p>
        </p:txBody>
      </p:sp>
    </p:spTree>
    <p:extLst>
      <p:ext uri="{BB962C8B-B14F-4D97-AF65-F5344CB8AC3E}">
        <p14:creationId xmlns:p14="http://schemas.microsoft.com/office/powerpoint/2010/main" val="2351318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00C0D9F4-AE47-932F-4091-3B7740F6F3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35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73F98B8-2AEF-04FD-E522-74720869A22F}"/>
              </a:ext>
            </a:extLst>
          </p:cNvPr>
          <p:cNvSpPr/>
          <p:nvPr/>
        </p:nvSpPr>
        <p:spPr>
          <a:xfrm>
            <a:off x="660400" y="41317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游鱼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84866B4-778E-B6A7-83D9-86354E7B10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582" y="36322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46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E0992C89-7D97-98BE-4BC6-CFE3E2D6EE14}"/>
              </a:ext>
            </a:extLst>
          </p:cNvPr>
          <p:cNvGrpSpPr/>
          <p:nvPr/>
        </p:nvGrpSpPr>
        <p:grpSpPr>
          <a:xfrm>
            <a:off x="1554550" y="2570487"/>
            <a:ext cx="1612675" cy="2806136"/>
            <a:chOff x="1591788" y="2381801"/>
            <a:chExt cx="1612675" cy="280613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4576E50-6177-959D-54CA-9E806D99CB1F}"/>
                </a:ext>
              </a:extLst>
            </p:cNvPr>
            <p:cNvGrpSpPr/>
            <p:nvPr/>
          </p:nvGrpSpPr>
          <p:grpSpPr>
            <a:xfrm rot="304343">
              <a:off x="1996071" y="2381801"/>
              <a:ext cx="888193" cy="857365"/>
              <a:chOff x="1924649" y="2307497"/>
              <a:chExt cx="888193" cy="857365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F99BB7B1-7D66-D65D-F6C2-11586A72C9A0}"/>
                  </a:ext>
                </a:extLst>
              </p:cNvPr>
              <p:cNvSpPr/>
              <p:nvPr userDrawn="1"/>
            </p:nvSpPr>
            <p:spPr>
              <a:xfrm>
                <a:off x="2014282" y="2366302"/>
                <a:ext cx="798560" cy="7985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A76B2E7F-F84D-A975-A9B6-FEE1D98162BC}"/>
                  </a:ext>
                </a:extLst>
              </p:cNvPr>
              <p:cNvSpPr/>
              <p:nvPr userDrawn="1"/>
            </p:nvSpPr>
            <p:spPr>
              <a:xfrm>
                <a:off x="1924649" y="2307497"/>
                <a:ext cx="798560" cy="798560"/>
              </a:xfrm>
              <a:prstGeom prst="rect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FD37F11-03C6-78F4-6C86-92ABA66FC5EB}"/>
                </a:ext>
              </a:extLst>
            </p:cNvPr>
            <p:cNvSpPr txBox="1"/>
            <p:nvPr/>
          </p:nvSpPr>
          <p:spPr>
            <a:xfrm>
              <a:off x="2036230" y="2521025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200" dirty="0">
                  <a:ln w="12700">
                    <a:solidFill>
                      <a:schemeClr val="bg2">
                        <a:lumMod val="25000"/>
                      </a:schemeClr>
                    </a:solidFill>
                  </a:ln>
                  <a:noFill/>
                  <a:latin typeface="+mj-lt"/>
                </a:rPr>
                <a:t>01</a:t>
              </a:r>
              <a:endParaRPr lang="zh-CN" altLang="en-US" sz="3200" dirty="0">
                <a:ln w="12700">
                  <a:solidFill>
                    <a:schemeClr val="bg2">
                      <a:lumMod val="25000"/>
                    </a:schemeClr>
                  </a:solidFill>
                </a:ln>
                <a:noFill/>
                <a:latin typeface="+mj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BE4A9B8-C660-E2DF-EAF4-807BDDFC62A8}"/>
                </a:ext>
              </a:extLst>
            </p:cNvPr>
            <p:cNvGrpSpPr/>
            <p:nvPr/>
          </p:nvGrpSpPr>
          <p:grpSpPr>
            <a:xfrm>
              <a:off x="1591788" y="3713691"/>
              <a:ext cx="1612675" cy="1474246"/>
              <a:chOff x="5253632" y="1087448"/>
              <a:chExt cx="1612675" cy="1474246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F1AE480-09BD-6E9F-7DE6-4F9D3B0BD599}"/>
                  </a:ext>
                </a:extLst>
              </p:cNvPr>
              <p:cNvSpPr txBox="1"/>
              <p:nvPr userDrawn="1"/>
            </p:nvSpPr>
            <p:spPr>
              <a:xfrm>
                <a:off x="5290870" y="1115144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关于我们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DBBC853-BC10-1CE5-9C9A-A820E8C29431}"/>
                  </a:ext>
                </a:extLst>
              </p:cNvPr>
              <p:cNvSpPr txBox="1"/>
              <p:nvPr userDrawn="1"/>
            </p:nvSpPr>
            <p:spPr>
              <a:xfrm>
                <a:off x="5253632" y="1087448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关于我们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8B3F748-0285-7916-4080-25A1150A7BA4}"/>
              </a:ext>
            </a:extLst>
          </p:cNvPr>
          <p:cNvGrpSpPr/>
          <p:nvPr/>
        </p:nvGrpSpPr>
        <p:grpSpPr>
          <a:xfrm>
            <a:off x="4042919" y="2570487"/>
            <a:ext cx="1612675" cy="2806136"/>
            <a:chOff x="1591788" y="2381801"/>
            <a:chExt cx="1612675" cy="280613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FFDD1B0-113C-EEB3-04E0-40401689D81B}"/>
                </a:ext>
              </a:extLst>
            </p:cNvPr>
            <p:cNvGrpSpPr/>
            <p:nvPr/>
          </p:nvGrpSpPr>
          <p:grpSpPr>
            <a:xfrm rot="304343">
              <a:off x="1996071" y="2381801"/>
              <a:ext cx="888193" cy="857365"/>
              <a:chOff x="1924649" y="2307497"/>
              <a:chExt cx="888193" cy="85736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94FAB6F0-1E60-57F8-12C4-185A3024BC70}"/>
                  </a:ext>
                </a:extLst>
              </p:cNvPr>
              <p:cNvSpPr/>
              <p:nvPr userDrawn="1"/>
            </p:nvSpPr>
            <p:spPr>
              <a:xfrm>
                <a:off x="2014282" y="2366302"/>
                <a:ext cx="798560" cy="7985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07C08C9-7F24-8EAA-58DE-E3768F92E286}"/>
                  </a:ext>
                </a:extLst>
              </p:cNvPr>
              <p:cNvSpPr/>
              <p:nvPr userDrawn="1"/>
            </p:nvSpPr>
            <p:spPr>
              <a:xfrm>
                <a:off x="1924649" y="2307497"/>
                <a:ext cx="798560" cy="798560"/>
              </a:xfrm>
              <a:prstGeom prst="rect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73AE44A-8C45-1145-460C-B9EB12EA304F}"/>
                </a:ext>
              </a:extLst>
            </p:cNvPr>
            <p:cNvSpPr txBox="1"/>
            <p:nvPr/>
          </p:nvSpPr>
          <p:spPr>
            <a:xfrm>
              <a:off x="2050744" y="2521025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200" dirty="0">
                  <a:ln w="12700">
                    <a:solidFill>
                      <a:schemeClr val="bg2">
                        <a:lumMod val="25000"/>
                      </a:schemeClr>
                    </a:solidFill>
                  </a:ln>
                  <a:noFill/>
                  <a:latin typeface="+mj-lt"/>
                </a:rPr>
                <a:t>02</a:t>
              </a:r>
              <a:endParaRPr lang="zh-CN" altLang="en-US" sz="3200" dirty="0">
                <a:ln w="12700">
                  <a:solidFill>
                    <a:schemeClr val="bg2">
                      <a:lumMod val="25000"/>
                    </a:schemeClr>
                  </a:solidFill>
                </a:ln>
                <a:noFill/>
                <a:latin typeface="+mj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864201B-1EAD-CA83-F765-B66E3F6312CE}"/>
                </a:ext>
              </a:extLst>
            </p:cNvPr>
            <p:cNvGrpSpPr/>
            <p:nvPr/>
          </p:nvGrpSpPr>
          <p:grpSpPr>
            <a:xfrm>
              <a:off x="1591788" y="3713691"/>
              <a:ext cx="1612675" cy="1474246"/>
              <a:chOff x="5253632" y="1087448"/>
              <a:chExt cx="1612675" cy="1474246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E441280-17C9-9CFD-CDD0-95DA1465AD01}"/>
                  </a:ext>
                </a:extLst>
              </p:cNvPr>
              <p:cNvSpPr txBox="1"/>
              <p:nvPr userDrawn="1"/>
            </p:nvSpPr>
            <p:spPr>
              <a:xfrm>
                <a:off x="5290870" y="1115144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薪酬福利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9374DFE-AB89-442E-6937-02F32EEA7155}"/>
                  </a:ext>
                </a:extLst>
              </p:cNvPr>
              <p:cNvSpPr txBox="1"/>
              <p:nvPr userDrawn="1"/>
            </p:nvSpPr>
            <p:spPr>
              <a:xfrm>
                <a:off x="5253632" y="1087448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薪酬福利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CF1E94E-FCED-EFDB-F316-0CF075236D4D}"/>
              </a:ext>
            </a:extLst>
          </p:cNvPr>
          <p:cNvGrpSpPr/>
          <p:nvPr/>
        </p:nvGrpSpPr>
        <p:grpSpPr>
          <a:xfrm>
            <a:off x="6531288" y="2570487"/>
            <a:ext cx="1612675" cy="2806136"/>
            <a:chOff x="1591788" y="2381801"/>
            <a:chExt cx="1612675" cy="280613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B315C71-CF08-1906-22EA-E3C8CA7A7DE3}"/>
                </a:ext>
              </a:extLst>
            </p:cNvPr>
            <p:cNvGrpSpPr/>
            <p:nvPr/>
          </p:nvGrpSpPr>
          <p:grpSpPr>
            <a:xfrm rot="304343">
              <a:off x="1996071" y="2381801"/>
              <a:ext cx="888193" cy="857365"/>
              <a:chOff x="1924649" y="2307497"/>
              <a:chExt cx="888193" cy="857365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10193D41-3B01-6BF6-BEB9-19811137F334}"/>
                  </a:ext>
                </a:extLst>
              </p:cNvPr>
              <p:cNvSpPr/>
              <p:nvPr userDrawn="1"/>
            </p:nvSpPr>
            <p:spPr>
              <a:xfrm>
                <a:off x="2014282" y="2366302"/>
                <a:ext cx="798560" cy="7985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A14BAF1F-48B3-7D80-C3E4-8223BDCA5C5D}"/>
                  </a:ext>
                </a:extLst>
              </p:cNvPr>
              <p:cNvSpPr/>
              <p:nvPr userDrawn="1"/>
            </p:nvSpPr>
            <p:spPr>
              <a:xfrm>
                <a:off x="1924649" y="2307497"/>
                <a:ext cx="798560" cy="798560"/>
              </a:xfrm>
              <a:prstGeom prst="rect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44EC8B3-252E-310C-8192-AEF14939291C}"/>
                </a:ext>
              </a:extLst>
            </p:cNvPr>
            <p:cNvSpPr txBox="1"/>
            <p:nvPr/>
          </p:nvSpPr>
          <p:spPr>
            <a:xfrm>
              <a:off x="2036230" y="2521025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200" dirty="0">
                  <a:ln w="12700">
                    <a:solidFill>
                      <a:schemeClr val="bg2">
                        <a:lumMod val="25000"/>
                      </a:schemeClr>
                    </a:solidFill>
                  </a:ln>
                  <a:noFill/>
                  <a:latin typeface="+mj-lt"/>
                </a:rPr>
                <a:t>03</a:t>
              </a:r>
              <a:endParaRPr lang="zh-CN" altLang="en-US" sz="3200" dirty="0">
                <a:ln w="12700">
                  <a:solidFill>
                    <a:schemeClr val="bg2">
                      <a:lumMod val="25000"/>
                    </a:schemeClr>
                  </a:solidFill>
                </a:ln>
                <a:noFill/>
                <a:latin typeface="+mj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D153738-506E-8218-832B-52AD4E05BCF5}"/>
                </a:ext>
              </a:extLst>
            </p:cNvPr>
            <p:cNvGrpSpPr/>
            <p:nvPr/>
          </p:nvGrpSpPr>
          <p:grpSpPr>
            <a:xfrm>
              <a:off x="1591788" y="3713691"/>
              <a:ext cx="1612675" cy="1474246"/>
              <a:chOff x="5253632" y="1087448"/>
              <a:chExt cx="1612675" cy="1474246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067F997-B4C4-13AD-D612-CA9F95FC5DC1}"/>
                  </a:ext>
                </a:extLst>
              </p:cNvPr>
              <p:cNvSpPr txBox="1"/>
              <p:nvPr userDrawn="1"/>
            </p:nvSpPr>
            <p:spPr>
              <a:xfrm>
                <a:off x="5290870" y="1115144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招聘计划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5AD9D7E-6EA6-36E9-E36E-CD6F408E9DA8}"/>
                  </a:ext>
                </a:extLst>
              </p:cNvPr>
              <p:cNvSpPr txBox="1"/>
              <p:nvPr userDrawn="1"/>
            </p:nvSpPr>
            <p:spPr>
              <a:xfrm>
                <a:off x="5253632" y="1087448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招聘计划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5E3BBD8-97EB-73C0-B00E-A7178FD38FB1}"/>
              </a:ext>
            </a:extLst>
          </p:cNvPr>
          <p:cNvGrpSpPr/>
          <p:nvPr/>
        </p:nvGrpSpPr>
        <p:grpSpPr>
          <a:xfrm>
            <a:off x="9019657" y="2599400"/>
            <a:ext cx="1612675" cy="2806136"/>
            <a:chOff x="1591788" y="2381801"/>
            <a:chExt cx="1612675" cy="280613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C3EFF3B-76F7-76AF-7288-90ED3BFA0A60}"/>
                </a:ext>
              </a:extLst>
            </p:cNvPr>
            <p:cNvGrpSpPr/>
            <p:nvPr/>
          </p:nvGrpSpPr>
          <p:grpSpPr>
            <a:xfrm rot="304343">
              <a:off x="1996071" y="2381801"/>
              <a:ext cx="888193" cy="857365"/>
              <a:chOff x="1924649" y="2307497"/>
              <a:chExt cx="888193" cy="857365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A22C21F2-A76C-3569-2064-4743A8663D19}"/>
                  </a:ext>
                </a:extLst>
              </p:cNvPr>
              <p:cNvSpPr/>
              <p:nvPr userDrawn="1"/>
            </p:nvSpPr>
            <p:spPr>
              <a:xfrm>
                <a:off x="2014282" y="2366302"/>
                <a:ext cx="798560" cy="7985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B6867E8-FEE8-C279-3C4D-22B0B4F92D5F}"/>
                  </a:ext>
                </a:extLst>
              </p:cNvPr>
              <p:cNvSpPr/>
              <p:nvPr userDrawn="1"/>
            </p:nvSpPr>
            <p:spPr>
              <a:xfrm>
                <a:off x="1924649" y="2307497"/>
                <a:ext cx="798560" cy="798560"/>
              </a:xfrm>
              <a:prstGeom prst="rect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555F1D-2096-E87D-9108-78CDEC9F0262}"/>
                </a:ext>
              </a:extLst>
            </p:cNvPr>
            <p:cNvSpPr txBox="1"/>
            <p:nvPr/>
          </p:nvSpPr>
          <p:spPr>
            <a:xfrm>
              <a:off x="2036230" y="2521025"/>
              <a:ext cx="7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200" dirty="0">
                  <a:ln w="12700">
                    <a:solidFill>
                      <a:schemeClr val="bg2">
                        <a:lumMod val="25000"/>
                      </a:schemeClr>
                    </a:solidFill>
                  </a:ln>
                  <a:noFill/>
                  <a:latin typeface="+mj-lt"/>
                </a:rPr>
                <a:t>04</a:t>
              </a:r>
              <a:endParaRPr lang="zh-CN" altLang="en-US" sz="3200" dirty="0">
                <a:ln w="12700">
                  <a:solidFill>
                    <a:schemeClr val="bg2">
                      <a:lumMod val="25000"/>
                    </a:schemeClr>
                  </a:solidFill>
                </a:ln>
                <a:noFill/>
                <a:latin typeface="+mj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5995A4B-B440-EA3E-C7C7-0C619DBA8BC4}"/>
                </a:ext>
              </a:extLst>
            </p:cNvPr>
            <p:cNvGrpSpPr/>
            <p:nvPr/>
          </p:nvGrpSpPr>
          <p:grpSpPr>
            <a:xfrm>
              <a:off x="1591788" y="3713691"/>
              <a:ext cx="1612675" cy="1474246"/>
              <a:chOff x="5253632" y="1087448"/>
              <a:chExt cx="1612675" cy="1474246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4C4C30B-8076-259F-D1EE-844887F3E7CF}"/>
                  </a:ext>
                </a:extLst>
              </p:cNvPr>
              <p:cNvSpPr txBox="1"/>
              <p:nvPr userDrawn="1"/>
            </p:nvSpPr>
            <p:spPr>
              <a:xfrm>
                <a:off x="5290870" y="1115144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招聘流程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44A77B7-3630-7E6F-E52B-3785472FBA19}"/>
                  </a:ext>
                </a:extLst>
              </p:cNvPr>
              <p:cNvSpPr txBox="1"/>
              <p:nvPr userDrawn="1"/>
            </p:nvSpPr>
            <p:spPr>
              <a:xfrm>
                <a:off x="5253632" y="1087448"/>
                <a:ext cx="157543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招聘流程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0066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3CA6691-4B3B-25A6-6E03-13CF28BF4F36}"/>
              </a:ext>
            </a:extLst>
          </p:cNvPr>
          <p:cNvSpPr txBox="1"/>
          <p:nvPr/>
        </p:nvSpPr>
        <p:spPr>
          <a:xfrm>
            <a:off x="2920671" y="2293553"/>
            <a:ext cx="26349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3800" dirty="0">
                <a:ln w="12700">
                  <a:solidFill>
                    <a:schemeClr val="bg2">
                      <a:lumMod val="25000"/>
                    </a:schemeClr>
                  </a:solidFill>
                </a:ln>
                <a:noFill/>
                <a:latin typeface="+mj-lt"/>
              </a:rPr>
              <a:t>01</a:t>
            </a:r>
            <a:endParaRPr lang="zh-CN" altLang="en-US" sz="13800" dirty="0">
              <a:ln w="12700">
                <a:solidFill>
                  <a:schemeClr val="bg2">
                    <a:lumMod val="25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90DB01-7F1F-6AA3-08F1-8230E768E263}"/>
              </a:ext>
            </a:extLst>
          </p:cNvPr>
          <p:cNvSpPr txBox="1"/>
          <p:nvPr/>
        </p:nvSpPr>
        <p:spPr>
          <a:xfrm>
            <a:off x="5787448" y="3247203"/>
            <a:ext cx="3235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关于我们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781C06-5076-C366-7187-7AB52EDD99A7}"/>
              </a:ext>
            </a:extLst>
          </p:cNvPr>
          <p:cNvSpPr txBox="1"/>
          <p:nvPr/>
        </p:nvSpPr>
        <p:spPr>
          <a:xfrm>
            <a:off x="5787448" y="2495331"/>
            <a:ext cx="212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</a:rPr>
              <a:t>ABOUT US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42E425-B2DF-9DF5-768C-F092D175F54D}"/>
              </a:ext>
            </a:extLst>
          </p:cNvPr>
          <p:cNvGrpSpPr/>
          <p:nvPr/>
        </p:nvGrpSpPr>
        <p:grpSpPr>
          <a:xfrm>
            <a:off x="5470254" y="2590975"/>
            <a:ext cx="0" cy="1476375"/>
            <a:chOff x="5405934" y="2624709"/>
            <a:chExt cx="0" cy="14763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022AA8E-63C7-338A-30C1-59ADB45AF724}"/>
                </a:ext>
              </a:extLst>
            </p:cNvPr>
            <p:cNvCxnSpPr/>
            <p:nvPr userDrawn="1"/>
          </p:nvCxnSpPr>
          <p:spPr>
            <a:xfrm>
              <a:off x="5405934" y="2624709"/>
              <a:ext cx="0" cy="366021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E33EA65-0CB7-BA32-D9B1-1CED8C7E54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05934" y="3389356"/>
              <a:ext cx="0" cy="711728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43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ED871A6-D7FA-B4A2-6450-546353BA5B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关于我们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B8CBDD8-E957-8BD5-9B90-28B58775A38C}"/>
              </a:ext>
            </a:extLst>
          </p:cNvPr>
          <p:cNvGrpSpPr/>
          <p:nvPr/>
        </p:nvGrpSpPr>
        <p:grpSpPr>
          <a:xfrm>
            <a:off x="1087541" y="1743791"/>
            <a:ext cx="3334597" cy="1156578"/>
            <a:chOff x="849243" y="1743791"/>
            <a:chExt cx="3334597" cy="115657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58A64FB-9F14-D6B2-7600-3B71D5E255D8}"/>
                </a:ext>
              </a:extLst>
            </p:cNvPr>
            <p:cNvGrpSpPr/>
            <p:nvPr/>
          </p:nvGrpSpPr>
          <p:grpSpPr>
            <a:xfrm>
              <a:off x="1771838" y="1901963"/>
              <a:ext cx="2412002" cy="840235"/>
              <a:chOff x="1162999" y="2137794"/>
              <a:chExt cx="2412002" cy="840235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5A7A9B-B72A-8DC0-1AA1-3AC8226F82B7}"/>
                  </a:ext>
                </a:extLst>
              </p:cNvPr>
              <p:cNvSpPr txBox="1"/>
              <p:nvPr/>
            </p:nvSpPr>
            <p:spPr>
              <a:xfrm>
                <a:off x="1162999" y="2137794"/>
                <a:ext cx="241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成立于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F1A4E44-BC9A-522F-589D-786A8F5CE22B}"/>
                  </a:ext>
                </a:extLst>
              </p:cNvPr>
              <p:cNvSpPr txBox="1"/>
              <p:nvPr/>
            </p:nvSpPr>
            <p:spPr>
              <a:xfrm>
                <a:off x="1163001" y="2516364"/>
                <a:ext cx="24120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2000</a:t>
                </a:r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年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D502125-A10B-BEE1-FFED-0951EA4E554B}"/>
                </a:ext>
              </a:extLst>
            </p:cNvPr>
            <p:cNvGrpSpPr/>
            <p:nvPr/>
          </p:nvGrpSpPr>
          <p:grpSpPr>
            <a:xfrm>
              <a:off x="849243" y="1743791"/>
              <a:ext cx="1049646" cy="1156578"/>
              <a:chOff x="1007754" y="1923966"/>
              <a:chExt cx="802372" cy="115657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C54DC9D-E108-7C9A-C382-819C14CE3832}"/>
                  </a:ext>
                </a:extLst>
              </p:cNvPr>
              <p:cNvSpPr txBox="1"/>
              <p:nvPr/>
            </p:nvSpPr>
            <p:spPr>
              <a:xfrm>
                <a:off x="1026899" y="1972548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6F8DFD3-4CCB-7A5D-874E-5755A0BC2186}"/>
                  </a:ext>
                </a:extLst>
              </p:cNvPr>
              <p:cNvSpPr txBox="1"/>
              <p:nvPr/>
            </p:nvSpPr>
            <p:spPr>
              <a:xfrm>
                <a:off x="1007754" y="1923966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2AD2E87-77CF-41D4-CE8E-A3D7D7176BBC}"/>
              </a:ext>
            </a:extLst>
          </p:cNvPr>
          <p:cNvGrpSpPr/>
          <p:nvPr/>
        </p:nvGrpSpPr>
        <p:grpSpPr>
          <a:xfrm>
            <a:off x="1087541" y="2761710"/>
            <a:ext cx="3334597" cy="1156578"/>
            <a:chOff x="849243" y="2816598"/>
            <a:chExt cx="3334597" cy="115657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ADFCFD1-929A-FF1F-A2E3-2320B33F0CFF}"/>
                </a:ext>
              </a:extLst>
            </p:cNvPr>
            <p:cNvGrpSpPr/>
            <p:nvPr/>
          </p:nvGrpSpPr>
          <p:grpSpPr>
            <a:xfrm>
              <a:off x="1771840" y="2972886"/>
              <a:ext cx="2412000" cy="844003"/>
              <a:chOff x="1163001" y="3113840"/>
              <a:chExt cx="2412000" cy="844003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F14890-01E6-5E0B-55A5-8AFB689365B7}"/>
                  </a:ext>
                </a:extLst>
              </p:cNvPr>
              <p:cNvSpPr txBox="1"/>
              <p:nvPr/>
            </p:nvSpPr>
            <p:spPr>
              <a:xfrm>
                <a:off x="1163001" y="3113840"/>
                <a:ext cx="241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在职员工</a:t>
                </a:r>
                <a:endParaRPr lang="en-US" altLang="zh-CN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E78560-D528-2D20-E4E1-906EFEACBCFA}"/>
                  </a:ext>
                </a:extLst>
              </p:cNvPr>
              <p:cNvSpPr txBox="1"/>
              <p:nvPr/>
            </p:nvSpPr>
            <p:spPr>
              <a:xfrm>
                <a:off x="1163001" y="3496178"/>
                <a:ext cx="241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3000</a:t>
                </a:r>
                <a:r>
                  <a:rPr lang="zh-CN" altLang="en-US" sz="24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余人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0DCFAD8-7516-A4C7-2191-7EC44BAE7CD4}"/>
                </a:ext>
              </a:extLst>
            </p:cNvPr>
            <p:cNvGrpSpPr/>
            <p:nvPr/>
          </p:nvGrpSpPr>
          <p:grpSpPr>
            <a:xfrm>
              <a:off x="849243" y="2816598"/>
              <a:ext cx="1049646" cy="1156578"/>
              <a:chOff x="1007754" y="1923966"/>
              <a:chExt cx="802372" cy="1156578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3CD9496-47A0-7E9F-9DCD-F976E27D4B67}"/>
                  </a:ext>
                </a:extLst>
              </p:cNvPr>
              <p:cNvSpPr txBox="1"/>
              <p:nvPr/>
            </p:nvSpPr>
            <p:spPr>
              <a:xfrm>
                <a:off x="1026899" y="1972548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A923EE3-A3CA-663A-DD54-5BA4145FE061}"/>
                  </a:ext>
                </a:extLst>
              </p:cNvPr>
              <p:cNvSpPr txBox="1"/>
              <p:nvPr/>
            </p:nvSpPr>
            <p:spPr>
              <a:xfrm>
                <a:off x="1007754" y="1923966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0C44993-3F3D-7949-DC92-56CCBEB78FFD}"/>
              </a:ext>
            </a:extLst>
          </p:cNvPr>
          <p:cNvGrpSpPr/>
          <p:nvPr/>
        </p:nvGrpSpPr>
        <p:grpSpPr>
          <a:xfrm>
            <a:off x="1087541" y="3779629"/>
            <a:ext cx="3334596" cy="1156578"/>
            <a:chOff x="849243" y="3807073"/>
            <a:chExt cx="3334596" cy="115657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AD37D8D-E34C-BF6D-CCCA-DD3848B45B57}"/>
                </a:ext>
              </a:extLst>
            </p:cNvPr>
            <p:cNvGrpSpPr/>
            <p:nvPr/>
          </p:nvGrpSpPr>
          <p:grpSpPr>
            <a:xfrm>
              <a:off x="1771839" y="3965611"/>
              <a:ext cx="2412000" cy="839502"/>
              <a:chOff x="1163000" y="4081463"/>
              <a:chExt cx="2412000" cy="83950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4B14AA-9FBC-D39D-90CF-BF1B1803975B}"/>
                  </a:ext>
                </a:extLst>
              </p:cNvPr>
              <p:cNvSpPr txBox="1"/>
              <p:nvPr/>
            </p:nvSpPr>
            <p:spPr>
              <a:xfrm>
                <a:off x="1163000" y="4081463"/>
                <a:ext cx="241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荣获国家级奖项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E5952BC-A0E1-29EB-54D2-25CF9FFDB949}"/>
                  </a:ext>
                </a:extLst>
              </p:cNvPr>
              <p:cNvSpPr txBox="1"/>
              <p:nvPr/>
            </p:nvSpPr>
            <p:spPr>
              <a:xfrm>
                <a:off x="1163000" y="4459300"/>
                <a:ext cx="241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100</a:t>
                </a:r>
                <a:r>
                  <a:rPr lang="zh-CN" altLang="en-US" sz="2400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多项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1BE3B4F-C3EB-1689-BCD0-1340F213CB79}"/>
                </a:ext>
              </a:extLst>
            </p:cNvPr>
            <p:cNvGrpSpPr/>
            <p:nvPr/>
          </p:nvGrpSpPr>
          <p:grpSpPr>
            <a:xfrm>
              <a:off x="849243" y="3807073"/>
              <a:ext cx="1049646" cy="1156578"/>
              <a:chOff x="1007754" y="1923966"/>
              <a:chExt cx="802372" cy="115657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755C2E9-C30A-7B9A-562A-E1482B2D3419}"/>
                  </a:ext>
                </a:extLst>
              </p:cNvPr>
              <p:cNvSpPr txBox="1"/>
              <p:nvPr/>
            </p:nvSpPr>
            <p:spPr>
              <a:xfrm>
                <a:off x="1026899" y="1972548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3FEAC0D1-2CB4-C258-B227-A45CAF80EF98}"/>
                  </a:ext>
                </a:extLst>
              </p:cNvPr>
              <p:cNvSpPr txBox="1"/>
              <p:nvPr/>
            </p:nvSpPr>
            <p:spPr>
              <a:xfrm>
                <a:off x="1007754" y="1923966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1BCB5FB-A7C7-DF9F-852F-B5CD473BBD9B}"/>
              </a:ext>
            </a:extLst>
          </p:cNvPr>
          <p:cNvGrpSpPr/>
          <p:nvPr/>
        </p:nvGrpSpPr>
        <p:grpSpPr>
          <a:xfrm>
            <a:off x="1087541" y="4797548"/>
            <a:ext cx="3334597" cy="1156578"/>
            <a:chOff x="849243" y="4797548"/>
            <a:chExt cx="3334597" cy="115657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F30B590-7920-27D9-4664-0D6D3BF01438}"/>
                </a:ext>
              </a:extLst>
            </p:cNvPr>
            <p:cNvGrpSpPr/>
            <p:nvPr/>
          </p:nvGrpSpPr>
          <p:grpSpPr>
            <a:xfrm>
              <a:off x="1771839" y="4958121"/>
              <a:ext cx="2412001" cy="835433"/>
              <a:chOff x="1163000" y="4994457"/>
              <a:chExt cx="2412001" cy="835433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5F0EA47-DD99-0B2A-2DEF-7F0294308AB3}"/>
                  </a:ext>
                </a:extLst>
              </p:cNvPr>
              <p:cNvSpPr txBox="1"/>
              <p:nvPr/>
            </p:nvSpPr>
            <p:spPr>
              <a:xfrm>
                <a:off x="1163000" y="4994457"/>
                <a:ext cx="241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</a:rPr>
                  <a:t>自有办公场地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D3C0F1B-CD31-6B79-6AEF-9D37B0C9EAD0}"/>
                  </a:ext>
                </a:extLst>
              </p:cNvPr>
              <p:cNvSpPr txBox="1"/>
              <p:nvPr/>
            </p:nvSpPr>
            <p:spPr>
              <a:xfrm>
                <a:off x="1163001" y="5368225"/>
                <a:ext cx="241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20000</a:t>
                </a:r>
                <a:r>
                  <a:rPr lang="zh-CN" altLang="en-US" sz="2400" dirty="0"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多平方米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C8ED4FC-0D63-04A3-FE0E-A13B1ED62FBE}"/>
                </a:ext>
              </a:extLst>
            </p:cNvPr>
            <p:cNvGrpSpPr/>
            <p:nvPr/>
          </p:nvGrpSpPr>
          <p:grpSpPr>
            <a:xfrm>
              <a:off x="849243" y="4797548"/>
              <a:ext cx="1049646" cy="1156578"/>
              <a:chOff x="1007754" y="1923966"/>
              <a:chExt cx="802372" cy="115657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5FFA2093-A89C-E002-9A8E-6F99C1B9B3A6}"/>
                  </a:ext>
                </a:extLst>
              </p:cNvPr>
              <p:cNvSpPr txBox="1"/>
              <p:nvPr/>
            </p:nvSpPr>
            <p:spPr>
              <a:xfrm>
                <a:off x="1026899" y="1972548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82F6A84-27C0-2FB4-A758-B439803274C3}"/>
                  </a:ext>
                </a:extLst>
              </p:cNvPr>
              <p:cNvSpPr txBox="1"/>
              <p:nvPr/>
            </p:nvSpPr>
            <p:spPr>
              <a:xfrm>
                <a:off x="1007754" y="1923966"/>
                <a:ext cx="783227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6600" dirty="0">
                    <a:ln w="9525">
                      <a:solidFill>
                        <a:schemeClr val="bg2">
                          <a:lumMod val="2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+mj-ea"/>
                    <a:ea typeface="+mj-ea"/>
                  </a:rPr>
                  <a:t>√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DAD2062-F1A6-AC64-C5EA-90BE521C5428}"/>
              </a:ext>
            </a:extLst>
          </p:cNvPr>
          <p:cNvGrpSpPr/>
          <p:nvPr/>
        </p:nvGrpSpPr>
        <p:grpSpPr>
          <a:xfrm>
            <a:off x="5179155" y="1907022"/>
            <a:ext cx="2880000" cy="1380308"/>
            <a:chOff x="5179155" y="2240017"/>
            <a:chExt cx="2880000" cy="1380308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7D3D63AE-8DE9-94AE-BFBD-71841C47F53F}"/>
                </a:ext>
              </a:extLst>
            </p:cNvPr>
            <p:cNvCxnSpPr>
              <a:cxnSpLocks/>
            </p:cNvCxnSpPr>
            <p:nvPr/>
          </p:nvCxnSpPr>
          <p:spPr>
            <a:xfrm>
              <a:off x="5179155" y="3603574"/>
              <a:ext cx="28800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2122699F-3131-2B40-AFDD-FA083DECD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0370" y="2240017"/>
              <a:ext cx="1877571" cy="1380308"/>
            </a:xfrm>
            <a:prstGeom prst="rect">
              <a:avLst/>
            </a:prstGeom>
          </p:spPr>
        </p:pic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2BF0235-0B33-76D5-8CCA-7ACE93C603C1}"/>
              </a:ext>
            </a:extLst>
          </p:cNvPr>
          <p:cNvGrpSpPr/>
          <p:nvPr/>
        </p:nvGrpSpPr>
        <p:grpSpPr>
          <a:xfrm>
            <a:off x="8314958" y="1907022"/>
            <a:ext cx="2880000" cy="1380308"/>
            <a:chOff x="8314958" y="2240017"/>
            <a:chExt cx="2880000" cy="1380308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4CAC0EBF-E003-4367-C28D-2BFB4E494E5F}"/>
                </a:ext>
              </a:extLst>
            </p:cNvPr>
            <p:cNvCxnSpPr/>
            <p:nvPr/>
          </p:nvCxnSpPr>
          <p:spPr>
            <a:xfrm>
              <a:off x="8314958" y="3603574"/>
              <a:ext cx="28800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01360308-6929-4D03-6B18-1A63B3F24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6172" y="2240017"/>
              <a:ext cx="1877571" cy="1380308"/>
            </a:xfrm>
            <a:prstGeom prst="rect">
              <a:avLst/>
            </a:prstGeom>
          </p:spPr>
        </p:pic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08692A2-4364-CCCB-E482-D61595A88295}"/>
              </a:ext>
            </a:extLst>
          </p:cNvPr>
          <p:cNvGrpSpPr/>
          <p:nvPr/>
        </p:nvGrpSpPr>
        <p:grpSpPr>
          <a:xfrm>
            <a:off x="5179155" y="3992300"/>
            <a:ext cx="2880000" cy="1380308"/>
            <a:chOff x="5179155" y="4316004"/>
            <a:chExt cx="2880000" cy="1380308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6AE956A1-D8CF-8C8E-58A8-77E30D049FDF}"/>
                </a:ext>
              </a:extLst>
            </p:cNvPr>
            <p:cNvCxnSpPr>
              <a:cxnSpLocks/>
            </p:cNvCxnSpPr>
            <p:nvPr/>
          </p:nvCxnSpPr>
          <p:spPr>
            <a:xfrm>
              <a:off x="5179155" y="5693108"/>
              <a:ext cx="28800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396239D-AEFB-03DF-E579-7CFF8A0E0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0370" y="4316004"/>
              <a:ext cx="1877571" cy="1380308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128C086-2857-26DA-3BE1-A3845A656B3E}"/>
              </a:ext>
            </a:extLst>
          </p:cNvPr>
          <p:cNvGrpSpPr/>
          <p:nvPr/>
        </p:nvGrpSpPr>
        <p:grpSpPr>
          <a:xfrm>
            <a:off x="8314958" y="3992300"/>
            <a:ext cx="2880000" cy="1380308"/>
            <a:chOff x="8314958" y="4316004"/>
            <a:chExt cx="2880000" cy="1380308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CA5A1280-094A-B1E5-132E-77C001A17165}"/>
                </a:ext>
              </a:extLst>
            </p:cNvPr>
            <p:cNvCxnSpPr>
              <a:cxnSpLocks/>
            </p:cNvCxnSpPr>
            <p:nvPr/>
          </p:nvCxnSpPr>
          <p:spPr>
            <a:xfrm>
              <a:off x="8314958" y="5693108"/>
              <a:ext cx="2880000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00FCB904-2BCD-D7EC-A216-51E09BA19B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6172" y="4316004"/>
              <a:ext cx="1877571" cy="1380308"/>
            </a:xfrm>
            <a:prstGeom prst="rect">
              <a:avLst/>
            </a:prstGeom>
          </p:spPr>
        </p:pic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55BD6294-137B-C4A5-3FF6-E6AD6D58676C}"/>
              </a:ext>
            </a:extLst>
          </p:cNvPr>
          <p:cNvSpPr txBox="1"/>
          <p:nvPr/>
        </p:nvSpPr>
        <p:spPr>
          <a:xfrm>
            <a:off x="6061014" y="3333484"/>
            <a:ext cx="111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重要奖证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753ADAB-5A48-B856-3C08-DC4C21BF7CFC}"/>
              </a:ext>
            </a:extLst>
          </p:cNvPr>
          <p:cNvSpPr txBox="1"/>
          <p:nvPr/>
        </p:nvSpPr>
        <p:spPr>
          <a:xfrm>
            <a:off x="9196816" y="3333484"/>
            <a:ext cx="111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重要奖证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DC65453-A07C-1FFE-8D2A-73FE79807029}"/>
              </a:ext>
            </a:extLst>
          </p:cNvPr>
          <p:cNvSpPr txBox="1"/>
          <p:nvPr/>
        </p:nvSpPr>
        <p:spPr>
          <a:xfrm>
            <a:off x="6061014" y="5424222"/>
            <a:ext cx="111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重要奖证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BE820C7-B9F4-5E4F-7C73-55126EAC21B2}"/>
              </a:ext>
            </a:extLst>
          </p:cNvPr>
          <p:cNvSpPr txBox="1"/>
          <p:nvPr/>
        </p:nvSpPr>
        <p:spPr>
          <a:xfrm>
            <a:off x="9196816" y="5424222"/>
            <a:ext cx="111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重要奖证</a:t>
            </a:r>
          </a:p>
        </p:txBody>
      </p:sp>
    </p:spTree>
    <p:extLst>
      <p:ext uri="{BB962C8B-B14F-4D97-AF65-F5344CB8AC3E}">
        <p14:creationId xmlns:p14="http://schemas.microsoft.com/office/powerpoint/2010/main" val="1583783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880703CF-BC79-872A-B260-5957405FA83D}"/>
              </a:ext>
            </a:extLst>
          </p:cNvPr>
          <p:cNvGrpSpPr/>
          <p:nvPr/>
        </p:nvGrpSpPr>
        <p:grpSpPr>
          <a:xfrm>
            <a:off x="2641197" y="2184683"/>
            <a:ext cx="3062312" cy="1261854"/>
            <a:chOff x="2641197" y="2184683"/>
            <a:chExt cx="3062312" cy="126185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D3D91EA-E372-E1D9-29BB-E8E7842A4221}"/>
                </a:ext>
              </a:extLst>
            </p:cNvPr>
            <p:cNvSpPr txBox="1"/>
            <p:nvPr/>
          </p:nvSpPr>
          <p:spPr>
            <a:xfrm>
              <a:off x="2641197" y="2184683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尊重个人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778AD1E-327F-1F98-9B3C-84EB29B3659F}"/>
                </a:ext>
              </a:extLst>
            </p:cNvPr>
            <p:cNvSpPr txBox="1"/>
            <p:nvPr/>
          </p:nvSpPr>
          <p:spPr>
            <a:xfrm>
              <a:off x="2641197" y="2529747"/>
              <a:ext cx="3062312" cy="91679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</a:rPr>
                <a:t>这是具体内容具体内容，具体内容具体内容具体内容。这是具体内容具体内容，具体内容具体内容具体内容。</a:t>
              </a:r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5C28A3E-79CA-E885-FD82-7E1354523E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企业文化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6C45151-7C05-C583-DE8E-8E4FECF4D5CD}"/>
              </a:ext>
            </a:extLst>
          </p:cNvPr>
          <p:cNvGrpSpPr/>
          <p:nvPr/>
        </p:nvGrpSpPr>
        <p:grpSpPr>
          <a:xfrm>
            <a:off x="1110538" y="2037868"/>
            <a:ext cx="1394537" cy="1229128"/>
            <a:chOff x="3741097" y="768441"/>
            <a:chExt cx="1394537" cy="1229128"/>
          </a:xfrm>
        </p:grpSpPr>
        <p:sp>
          <p:nvSpPr>
            <p:cNvPr id="12" name="矩形: 剪去单角 11">
              <a:extLst>
                <a:ext uri="{FF2B5EF4-FFF2-40B4-BE49-F238E27FC236}">
                  <a16:creationId xmlns:a16="http://schemas.microsoft.com/office/drawing/2014/main" id="{1F462991-F442-75B1-D099-287D6B05555F}"/>
                </a:ext>
              </a:extLst>
            </p:cNvPr>
            <p:cNvSpPr/>
            <p:nvPr/>
          </p:nvSpPr>
          <p:spPr>
            <a:xfrm flipH="1">
              <a:off x="3877219" y="920207"/>
              <a:ext cx="1258415" cy="1077362"/>
            </a:xfrm>
            <a:prstGeom prst="snip1Rect">
              <a:avLst/>
            </a:prstGeom>
            <a:solidFill>
              <a:schemeClr val="accent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房间里的沙发和桌子&#10;&#10;中度可信度描述已自动生成">
              <a:extLst>
                <a:ext uri="{FF2B5EF4-FFF2-40B4-BE49-F238E27FC236}">
                  <a16:creationId xmlns:a16="http://schemas.microsoft.com/office/drawing/2014/main" id="{AA4472B3-A158-2AF8-E20D-23DF0A728C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1097" y="768441"/>
              <a:ext cx="1258415" cy="1077362"/>
            </a:xfrm>
            <a:custGeom>
              <a:avLst/>
              <a:gdLst>
                <a:gd name="connsiteX0" fmla="*/ 179564 w 1258415"/>
                <a:gd name="connsiteY0" fmla="*/ 0 h 1077362"/>
                <a:gd name="connsiteX1" fmla="*/ 1258415 w 1258415"/>
                <a:gd name="connsiteY1" fmla="*/ 0 h 1077362"/>
                <a:gd name="connsiteX2" fmla="*/ 1258415 w 1258415"/>
                <a:gd name="connsiteY2" fmla="*/ 1077362 h 1077362"/>
                <a:gd name="connsiteX3" fmla="*/ 0 w 1258415"/>
                <a:gd name="connsiteY3" fmla="*/ 1077362 h 1077362"/>
                <a:gd name="connsiteX4" fmla="*/ 0 w 1258415"/>
                <a:gd name="connsiteY4" fmla="*/ 179564 h 10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415" h="1077362">
                  <a:moveTo>
                    <a:pt x="179564" y="0"/>
                  </a:moveTo>
                  <a:lnTo>
                    <a:pt x="1258415" y="0"/>
                  </a:lnTo>
                  <a:lnTo>
                    <a:pt x="1258415" y="1077362"/>
                  </a:lnTo>
                  <a:lnTo>
                    <a:pt x="0" y="1077362"/>
                  </a:lnTo>
                  <a:lnTo>
                    <a:pt x="0" y="179564"/>
                  </a:lnTo>
                  <a:close/>
                </a:path>
              </a:pathLst>
            </a:custGeom>
            <a:ln w="12700">
              <a:solidFill>
                <a:schemeClr val="bg2">
                  <a:lumMod val="25000"/>
                </a:schemeClr>
              </a:solidFill>
            </a:ln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15E767-C95A-9F4B-8EEA-446A1D31AC9A}"/>
              </a:ext>
            </a:extLst>
          </p:cNvPr>
          <p:cNvGrpSpPr/>
          <p:nvPr/>
        </p:nvGrpSpPr>
        <p:grpSpPr>
          <a:xfrm>
            <a:off x="6096000" y="2043152"/>
            <a:ext cx="1394537" cy="1229128"/>
            <a:chOff x="3741097" y="768441"/>
            <a:chExt cx="1394537" cy="1229128"/>
          </a:xfrm>
        </p:grpSpPr>
        <p:sp>
          <p:nvSpPr>
            <p:cNvPr id="19" name="矩形: 剪去单角 18">
              <a:extLst>
                <a:ext uri="{FF2B5EF4-FFF2-40B4-BE49-F238E27FC236}">
                  <a16:creationId xmlns:a16="http://schemas.microsoft.com/office/drawing/2014/main" id="{AC7ED68C-F7E8-F209-8BC0-5F21DFC75920}"/>
                </a:ext>
              </a:extLst>
            </p:cNvPr>
            <p:cNvSpPr/>
            <p:nvPr/>
          </p:nvSpPr>
          <p:spPr>
            <a:xfrm flipH="1">
              <a:off x="3877219" y="920207"/>
              <a:ext cx="1258415" cy="1077362"/>
            </a:xfrm>
            <a:prstGeom prst="snip1Rect">
              <a:avLst/>
            </a:prstGeom>
            <a:solidFill>
              <a:schemeClr val="accent2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D76BA60-F1D0-6038-8835-E9786A057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1097" y="768441"/>
              <a:ext cx="1258415" cy="1077362"/>
            </a:xfrm>
            <a:custGeom>
              <a:avLst/>
              <a:gdLst>
                <a:gd name="connsiteX0" fmla="*/ 179564 w 1258415"/>
                <a:gd name="connsiteY0" fmla="*/ 0 h 1077362"/>
                <a:gd name="connsiteX1" fmla="*/ 1258415 w 1258415"/>
                <a:gd name="connsiteY1" fmla="*/ 0 h 1077362"/>
                <a:gd name="connsiteX2" fmla="*/ 1258415 w 1258415"/>
                <a:gd name="connsiteY2" fmla="*/ 1077362 h 1077362"/>
                <a:gd name="connsiteX3" fmla="*/ 0 w 1258415"/>
                <a:gd name="connsiteY3" fmla="*/ 1077362 h 1077362"/>
                <a:gd name="connsiteX4" fmla="*/ 0 w 1258415"/>
                <a:gd name="connsiteY4" fmla="*/ 179564 h 10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415" h="1077362">
                  <a:moveTo>
                    <a:pt x="179564" y="0"/>
                  </a:moveTo>
                  <a:lnTo>
                    <a:pt x="1258415" y="0"/>
                  </a:lnTo>
                  <a:lnTo>
                    <a:pt x="1258415" y="1077362"/>
                  </a:lnTo>
                  <a:lnTo>
                    <a:pt x="0" y="1077362"/>
                  </a:lnTo>
                  <a:lnTo>
                    <a:pt x="0" y="179564"/>
                  </a:lnTo>
                  <a:close/>
                </a:path>
              </a:pathLst>
            </a:custGeom>
            <a:ln w="12700">
              <a:solidFill>
                <a:schemeClr val="bg2">
                  <a:lumMod val="25000"/>
                </a:schemeClr>
              </a:solidFill>
            </a:ln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BD016C6-994D-D7D0-6931-6C741975A860}"/>
              </a:ext>
            </a:extLst>
          </p:cNvPr>
          <p:cNvGrpSpPr/>
          <p:nvPr/>
        </p:nvGrpSpPr>
        <p:grpSpPr>
          <a:xfrm>
            <a:off x="1110538" y="4019973"/>
            <a:ext cx="1394537" cy="1229128"/>
            <a:chOff x="3741097" y="768441"/>
            <a:chExt cx="1394537" cy="1229128"/>
          </a:xfrm>
        </p:grpSpPr>
        <p:sp>
          <p:nvSpPr>
            <p:cNvPr id="22" name="矩形: 剪去单角 21">
              <a:extLst>
                <a:ext uri="{FF2B5EF4-FFF2-40B4-BE49-F238E27FC236}">
                  <a16:creationId xmlns:a16="http://schemas.microsoft.com/office/drawing/2014/main" id="{3A475A61-ED07-FD41-A76B-2B1940F9CA0B}"/>
                </a:ext>
              </a:extLst>
            </p:cNvPr>
            <p:cNvSpPr/>
            <p:nvPr/>
          </p:nvSpPr>
          <p:spPr>
            <a:xfrm flipH="1">
              <a:off x="3877219" y="920207"/>
              <a:ext cx="1258415" cy="1077362"/>
            </a:xfrm>
            <a:prstGeom prst="snip1Rect">
              <a:avLst/>
            </a:prstGeom>
            <a:solidFill>
              <a:schemeClr val="accent2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BEDC7B0-2217-8EF5-6742-BBB891E96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1097" y="768441"/>
              <a:ext cx="1258415" cy="1077362"/>
            </a:xfrm>
            <a:custGeom>
              <a:avLst/>
              <a:gdLst>
                <a:gd name="connsiteX0" fmla="*/ 179564 w 1258415"/>
                <a:gd name="connsiteY0" fmla="*/ 0 h 1077362"/>
                <a:gd name="connsiteX1" fmla="*/ 1258415 w 1258415"/>
                <a:gd name="connsiteY1" fmla="*/ 0 h 1077362"/>
                <a:gd name="connsiteX2" fmla="*/ 1258415 w 1258415"/>
                <a:gd name="connsiteY2" fmla="*/ 1077362 h 1077362"/>
                <a:gd name="connsiteX3" fmla="*/ 0 w 1258415"/>
                <a:gd name="connsiteY3" fmla="*/ 1077362 h 1077362"/>
                <a:gd name="connsiteX4" fmla="*/ 0 w 1258415"/>
                <a:gd name="connsiteY4" fmla="*/ 179564 h 10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415" h="1077362">
                  <a:moveTo>
                    <a:pt x="179564" y="0"/>
                  </a:moveTo>
                  <a:lnTo>
                    <a:pt x="1258415" y="0"/>
                  </a:lnTo>
                  <a:lnTo>
                    <a:pt x="1258415" y="1077362"/>
                  </a:lnTo>
                  <a:lnTo>
                    <a:pt x="0" y="1077362"/>
                  </a:lnTo>
                  <a:lnTo>
                    <a:pt x="0" y="179564"/>
                  </a:lnTo>
                  <a:close/>
                </a:path>
              </a:pathLst>
            </a:custGeom>
            <a:ln w="12700">
              <a:solidFill>
                <a:schemeClr val="bg2">
                  <a:lumMod val="25000"/>
                </a:schemeClr>
              </a:solidFill>
            </a:ln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02DB14-77D4-3778-0BAC-40DE4526FD6F}"/>
              </a:ext>
            </a:extLst>
          </p:cNvPr>
          <p:cNvGrpSpPr/>
          <p:nvPr/>
        </p:nvGrpSpPr>
        <p:grpSpPr>
          <a:xfrm>
            <a:off x="6096000" y="4019973"/>
            <a:ext cx="1394537" cy="1229128"/>
            <a:chOff x="3741097" y="768441"/>
            <a:chExt cx="1394537" cy="1229128"/>
          </a:xfrm>
        </p:grpSpPr>
        <p:sp>
          <p:nvSpPr>
            <p:cNvPr id="25" name="矩形: 剪去单角 24">
              <a:extLst>
                <a:ext uri="{FF2B5EF4-FFF2-40B4-BE49-F238E27FC236}">
                  <a16:creationId xmlns:a16="http://schemas.microsoft.com/office/drawing/2014/main" id="{D1228A5B-80D8-05A2-EA75-C0E32DB7A46C}"/>
                </a:ext>
              </a:extLst>
            </p:cNvPr>
            <p:cNvSpPr/>
            <p:nvPr/>
          </p:nvSpPr>
          <p:spPr>
            <a:xfrm flipH="1">
              <a:off x="3877219" y="920207"/>
              <a:ext cx="1258415" cy="1077362"/>
            </a:xfrm>
            <a:prstGeom prst="snip1Rect">
              <a:avLst/>
            </a:prstGeom>
            <a:solidFill>
              <a:schemeClr val="accent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EF800AA-5C61-506D-63D3-CA7BA3D8F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1097" y="768441"/>
              <a:ext cx="1258415" cy="1077362"/>
            </a:xfrm>
            <a:custGeom>
              <a:avLst/>
              <a:gdLst>
                <a:gd name="connsiteX0" fmla="*/ 179564 w 1258415"/>
                <a:gd name="connsiteY0" fmla="*/ 0 h 1077362"/>
                <a:gd name="connsiteX1" fmla="*/ 1258415 w 1258415"/>
                <a:gd name="connsiteY1" fmla="*/ 0 h 1077362"/>
                <a:gd name="connsiteX2" fmla="*/ 1258415 w 1258415"/>
                <a:gd name="connsiteY2" fmla="*/ 1077362 h 1077362"/>
                <a:gd name="connsiteX3" fmla="*/ 0 w 1258415"/>
                <a:gd name="connsiteY3" fmla="*/ 1077362 h 1077362"/>
                <a:gd name="connsiteX4" fmla="*/ 0 w 1258415"/>
                <a:gd name="connsiteY4" fmla="*/ 179564 h 107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415" h="1077362">
                  <a:moveTo>
                    <a:pt x="179564" y="0"/>
                  </a:moveTo>
                  <a:lnTo>
                    <a:pt x="1258415" y="0"/>
                  </a:lnTo>
                  <a:lnTo>
                    <a:pt x="1258415" y="1077362"/>
                  </a:lnTo>
                  <a:lnTo>
                    <a:pt x="0" y="1077362"/>
                  </a:lnTo>
                  <a:lnTo>
                    <a:pt x="0" y="179564"/>
                  </a:lnTo>
                  <a:close/>
                </a:path>
              </a:pathLst>
            </a:custGeom>
            <a:ln w="12700">
              <a:solidFill>
                <a:schemeClr val="bg2">
                  <a:lumMod val="25000"/>
                </a:schemeClr>
              </a:solidFill>
            </a:ln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360A4B8-E808-3E9E-923C-50391943BA6D}"/>
              </a:ext>
            </a:extLst>
          </p:cNvPr>
          <p:cNvGrpSpPr/>
          <p:nvPr/>
        </p:nvGrpSpPr>
        <p:grpSpPr>
          <a:xfrm>
            <a:off x="7626659" y="2184683"/>
            <a:ext cx="3062312" cy="1261854"/>
            <a:chOff x="2641197" y="2184683"/>
            <a:chExt cx="3062312" cy="126185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190B7C4-EFED-2698-2C33-F13B097C65A0}"/>
                </a:ext>
              </a:extLst>
            </p:cNvPr>
            <p:cNvSpPr txBox="1"/>
            <p:nvPr/>
          </p:nvSpPr>
          <p:spPr>
            <a:xfrm>
              <a:off x="2641197" y="2184683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以人为本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3EC3A6-3D38-D670-0F42-1B50AA5B77A6}"/>
                </a:ext>
              </a:extLst>
            </p:cNvPr>
            <p:cNvSpPr txBox="1"/>
            <p:nvPr/>
          </p:nvSpPr>
          <p:spPr>
            <a:xfrm>
              <a:off x="2641197" y="2529747"/>
              <a:ext cx="3062312" cy="91679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</a:rPr>
                <a:t>这是具体内容具体内容，具体内容具体内容具体内容。这是具体内容具体内容，具体内容具体内容具体内容。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C370910-69CE-5080-8F68-ADD847FB0CB2}"/>
              </a:ext>
            </a:extLst>
          </p:cNvPr>
          <p:cNvGrpSpPr/>
          <p:nvPr/>
        </p:nvGrpSpPr>
        <p:grpSpPr>
          <a:xfrm>
            <a:off x="2641197" y="4176117"/>
            <a:ext cx="3062312" cy="1261854"/>
            <a:chOff x="2641197" y="2184683"/>
            <a:chExt cx="3062312" cy="126185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558D5C0-AA67-A768-1087-28ECA9CED90B}"/>
                </a:ext>
              </a:extLst>
            </p:cNvPr>
            <p:cNvSpPr txBox="1"/>
            <p:nvPr/>
          </p:nvSpPr>
          <p:spPr>
            <a:xfrm>
              <a:off x="2641197" y="2184683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奋斗拼搏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F2A8E3C-F070-3B90-B16A-35E169389E90}"/>
                </a:ext>
              </a:extLst>
            </p:cNvPr>
            <p:cNvSpPr txBox="1"/>
            <p:nvPr/>
          </p:nvSpPr>
          <p:spPr>
            <a:xfrm>
              <a:off x="2641197" y="2529747"/>
              <a:ext cx="3062312" cy="91679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</a:rPr>
                <a:t>这是具体内容具体内容，具体内容具体内容具体内容。这是具体内容具体内容，具体内容具体内容具体内容。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74104D-7D43-68F8-7D47-97FC4B49D789}"/>
              </a:ext>
            </a:extLst>
          </p:cNvPr>
          <p:cNvGrpSpPr/>
          <p:nvPr/>
        </p:nvGrpSpPr>
        <p:grpSpPr>
          <a:xfrm>
            <a:off x="7626659" y="4176117"/>
            <a:ext cx="3062312" cy="1261854"/>
            <a:chOff x="2641197" y="2184683"/>
            <a:chExt cx="3062312" cy="126185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372CE5E-82D1-143B-129C-E59DDB0E8791}"/>
                </a:ext>
              </a:extLst>
            </p:cNvPr>
            <p:cNvSpPr txBox="1"/>
            <p:nvPr/>
          </p:nvSpPr>
          <p:spPr>
            <a:xfrm>
              <a:off x="2641197" y="2184683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鼓励创新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88F4AE-E8A7-A9E6-6470-708895535B0E}"/>
                </a:ext>
              </a:extLst>
            </p:cNvPr>
            <p:cNvSpPr txBox="1"/>
            <p:nvPr/>
          </p:nvSpPr>
          <p:spPr>
            <a:xfrm>
              <a:off x="2641197" y="2529747"/>
              <a:ext cx="3062312" cy="916790"/>
            </a:xfrm>
            <a:prstGeom prst="rect">
              <a:avLst/>
            </a:prstGeom>
            <a:noFill/>
            <a:effectLst/>
          </p:spPr>
          <p:txBody>
            <a:bodyPr wrap="square" lIns="90000" tIns="46800" rIns="90000" bIns="4680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</a:rPr>
                <a:t>这是具体内容具体内容，具体内容具体内容具体内容。这是具体内容具体内容，具体内容具体内容具体内容。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1330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80BA5B80-48D0-5163-3CE2-E22335AC1126}"/>
              </a:ext>
            </a:extLst>
          </p:cNvPr>
          <p:cNvGrpSpPr/>
          <p:nvPr/>
        </p:nvGrpSpPr>
        <p:grpSpPr>
          <a:xfrm>
            <a:off x="1439674" y="2171465"/>
            <a:ext cx="1884363" cy="3080773"/>
            <a:chOff x="1439674" y="2258695"/>
            <a:chExt cx="1884363" cy="308077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9A82931-7B5E-CC66-34CC-9FAACBD47C1E}"/>
                </a:ext>
              </a:extLst>
            </p:cNvPr>
            <p:cNvGrpSpPr/>
            <p:nvPr/>
          </p:nvGrpSpPr>
          <p:grpSpPr>
            <a:xfrm>
              <a:off x="1439674" y="2258695"/>
              <a:ext cx="1884363" cy="2320290"/>
              <a:chOff x="1462405" y="1904365"/>
              <a:chExt cx="1884363" cy="2320290"/>
            </a:xfrm>
          </p:grpSpPr>
          <p:sp>
            <p:nvSpPr>
              <p:cNvPr id="24" name="Freeform 196">
                <a:extLst>
                  <a:ext uri="{FF2B5EF4-FFF2-40B4-BE49-F238E27FC236}">
                    <a16:creationId xmlns:a16="http://schemas.microsoft.com/office/drawing/2014/main" id="{DE7B0C8D-AFE2-D864-20DD-CD4B5156C4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7498" y="196532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" name="Freeform 196">
                <a:extLst>
                  <a:ext uri="{FF2B5EF4-FFF2-40B4-BE49-F238E27FC236}">
                    <a16:creationId xmlns:a16="http://schemas.microsoft.com/office/drawing/2014/main" id="{1F77BB7E-0009-D415-601B-50927F7E3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995" y="190436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61000">
                    <a:schemeClr val="accent2"/>
                  </a:gs>
                </a:gsLst>
                <a:lin ang="5400000" scaled="0"/>
              </a:gra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" name="TextBox 821">
                <a:extLst>
                  <a:ext uri="{FF2B5EF4-FFF2-40B4-BE49-F238E27FC236}">
                    <a16:creationId xmlns:a16="http://schemas.microsoft.com/office/drawing/2014/main" id="{2E9FD3A7-AFE2-64E0-84B6-E3E83D20B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405" y="3020060"/>
                <a:ext cx="1812290" cy="3987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1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研发类</a:t>
                </a:r>
                <a:endParaRPr lang="zh-CN" altLang="en-US" sz="2000" spc="100" dirty="0">
                  <a:solidFill>
                    <a:schemeClr val="bg2">
                      <a:lumMod val="25000"/>
                    </a:schemeClr>
                  </a:solidFill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5" name="TextBox 682">
                <a:extLst>
                  <a:ext uri="{FF2B5EF4-FFF2-40B4-BE49-F238E27FC236}">
                    <a16:creationId xmlns:a16="http://schemas.microsoft.com/office/drawing/2014/main" id="{6CEF17AF-C06E-5A4B-8BB6-DB22F54BF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340" y="2122171"/>
                <a:ext cx="108585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Tx/>
                  <a:buSzTx/>
                  <a:buFontTx/>
                </a:pPr>
                <a:r>
                  <a:rPr lang="zh-CN" altLang="zh-CN" sz="4000" dirty="0">
                    <a:ln w="31750"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>
                      <a:innerShdw blurRad="63500" dist="50800" dir="16200000">
                        <a:srgbClr val="8487FF">
                          <a:alpha val="50000"/>
                        </a:srgbClr>
                      </a:innerShdw>
                    </a:effectLst>
                    <a:latin typeface="+mj-ea"/>
                    <a:ea typeface="+mj-ea"/>
                    <a:cs typeface="Cooper Black" panose="0208090404030B020404" charset="0"/>
                  </a:rPr>
                  <a:t>01</a:t>
                </a:r>
              </a:p>
            </p:txBody>
          </p:sp>
          <p:sp>
            <p:nvSpPr>
              <p:cNvPr id="6" name="直接连接符 849">
                <a:extLst>
                  <a:ext uri="{FF2B5EF4-FFF2-40B4-BE49-F238E27FC236}">
                    <a16:creationId xmlns:a16="http://schemas.microsoft.com/office/drawing/2014/main" id="{130853DB-3510-F031-055B-567F6BF35F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739" y="2908423"/>
                <a:ext cx="1343784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4EE4D2"/>
                  </a:gs>
                  <a:gs pos="100000">
                    <a:srgbClr val="006382"/>
                  </a:gs>
                </a:gsLst>
                <a:lin ang="2700000" scaled="1"/>
                <a:tileRect/>
              </a:gradFill>
              <a:ln w="9525">
                <a:solidFill>
                  <a:schemeClr val="bg2">
                    <a:lumMod val="25000"/>
                  </a:schemeClr>
                </a:solidFill>
                <a:bevel/>
              </a:ln>
            </p:spPr>
            <p:txBody>
              <a:bodyPr/>
              <a:lstStyle/>
              <a:p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7" name="菠萝大侠：矩形 1">
              <a:extLst>
                <a:ext uri="{FF2B5EF4-FFF2-40B4-BE49-F238E27FC236}">
                  <a16:creationId xmlns:a16="http://schemas.microsoft.com/office/drawing/2014/main" id="{A25A0956-4CAA-43A8-93D5-0642A8953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675" y="4847025"/>
              <a:ext cx="186854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18</a:t>
              </a: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人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490949A6-335C-1A28-01C8-B95B58B259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招聘需求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68E7031-35B9-9D83-1F2E-CCAF0FDC097D}"/>
              </a:ext>
            </a:extLst>
          </p:cNvPr>
          <p:cNvGrpSpPr/>
          <p:nvPr/>
        </p:nvGrpSpPr>
        <p:grpSpPr>
          <a:xfrm>
            <a:off x="3880739" y="2600325"/>
            <a:ext cx="1884363" cy="3080773"/>
            <a:chOff x="1439674" y="2258695"/>
            <a:chExt cx="1884363" cy="308077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02F9996-ED4D-7838-F808-391877E6F5A3}"/>
                </a:ext>
              </a:extLst>
            </p:cNvPr>
            <p:cNvGrpSpPr/>
            <p:nvPr/>
          </p:nvGrpSpPr>
          <p:grpSpPr>
            <a:xfrm>
              <a:off x="1439674" y="2258695"/>
              <a:ext cx="1884363" cy="2320290"/>
              <a:chOff x="1462405" y="1904365"/>
              <a:chExt cx="1884363" cy="2320290"/>
            </a:xfrm>
          </p:grpSpPr>
          <p:sp>
            <p:nvSpPr>
              <p:cNvPr id="31" name="Freeform 196">
                <a:extLst>
                  <a:ext uri="{FF2B5EF4-FFF2-40B4-BE49-F238E27FC236}">
                    <a16:creationId xmlns:a16="http://schemas.microsoft.com/office/drawing/2014/main" id="{E1647287-73F2-933A-BE95-F9B140148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7498" y="196532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2" name="Freeform 196">
                <a:extLst>
                  <a:ext uri="{FF2B5EF4-FFF2-40B4-BE49-F238E27FC236}">
                    <a16:creationId xmlns:a16="http://schemas.microsoft.com/office/drawing/2014/main" id="{4C516BD6-3F1C-340B-B2EC-F96ADF3E3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995" y="190436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1000">
                    <a:schemeClr val="accent1"/>
                  </a:gs>
                </a:gsLst>
                <a:lin ang="5400000" scaled="0"/>
              </a:gra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3" name="TextBox 821">
                <a:extLst>
                  <a:ext uri="{FF2B5EF4-FFF2-40B4-BE49-F238E27FC236}">
                    <a16:creationId xmlns:a16="http://schemas.microsoft.com/office/drawing/2014/main" id="{32680911-6D2C-0900-2879-BB4A8571D9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405" y="3020060"/>
                <a:ext cx="1812290" cy="3987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1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数据类</a:t>
                </a:r>
                <a:endParaRPr lang="zh-CN" altLang="en-US" sz="2000" spc="100" dirty="0">
                  <a:solidFill>
                    <a:schemeClr val="bg2">
                      <a:lumMod val="25000"/>
                    </a:schemeClr>
                  </a:solidFill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34" name="TextBox 682">
                <a:extLst>
                  <a:ext uri="{FF2B5EF4-FFF2-40B4-BE49-F238E27FC236}">
                    <a16:creationId xmlns:a16="http://schemas.microsoft.com/office/drawing/2014/main" id="{4E058CAC-3964-1D66-A9E5-6F4966371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340" y="2122171"/>
                <a:ext cx="108585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Tx/>
                  <a:buSzTx/>
                  <a:buFontTx/>
                </a:pPr>
                <a:r>
                  <a:rPr lang="en-US" altLang="zh-CN" sz="4000" dirty="0">
                    <a:ln w="31750"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>
                      <a:innerShdw blurRad="63500" dist="50800" dir="16200000">
                        <a:srgbClr val="8487FF">
                          <a:alpha val="50000"/>
                        </a:srgbClr>
                      </a:innerShdw>
                    </a:effectLst>
                    <a:latin typeface="+mj-ea"/>
                    <a:ea typeface="+mj-ea"/>
                    <a:cs typeface="Cooper Black" panose="0208090404030B020404" charset="0"/>
                  </a:rPr>
                  <a:t>02</a:t>
                </a:r>
                <a:endParaRPr lang="zh-CN" altLang="zh-CN" sz="4000" dirty="0">
                  <a:ln w="31750"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>
                    <a:innerShdw blurRad="63500" dist="50800" dir="16200000">
                      <a:srgbClr val="8487FF">
                        <a:alpha val="50000"/>
                      </a:srgbClr>
                    </a:innerShdw>
                  </a:effectLst>
                  <a:latin typeface="+mj-ea"/>
                  <a:ea typeface="+mj-ea"/>
                  <a:cs typeface="Cooper Black" panose="0208090404030B020404" charset="0"/>
                </a:endParaRPr>
              </a:p>
            </p:txBody>
          </p:sp>
          <p:sp>
            <p:nvSpPr>
              <p:cNvPr id="35" name="直接连接符 849">
                <a:extLst>
                  <a:ext uri="{FF2B5EF4-FFF2-40B4-BE49-F238E27FC236}">
                    <a16:creationId xmlns:a16="http://schemas.microsoft.com/office/drawing/2014/main" id="{8BB6BDBF-4215-7D7A-E816-5FE48BB9B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739" y="2908423"/>
                <a:ext cx="1343784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4EE4D2"/>
                  </a:gs>
                  <a:gs pos="100000">
                    <a:srgbClr val="006382"/>
                  </a:gs>
                </a:gsLst>
                <a:lin ang="2700000" scaled="1"/>
                <a:tileRect/>
              </a:gradFill>
              <a:ln w="9525">
                <a:solidFill>
                  <a:schemeClr val="bg2">
                    <a:lumMod val="25000"/>
                  </a:schemeClr>
                </a:solidFill>
                <a:bevel/>
              </a:ln>
            </p:spPr>
            <p:txBody>
              <a:bodyPr/>
              <a:lstStyle/>
              <a:p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0" name="菠萝大侠：矩形 1">
              <a:extLst>
                <a:ext uri="{FF2B5EF4-FFF2-40B4-BE49-F238E27FC236}">
                  <a16:creationId xmlns:a16="http://schemas.microsoft.com/office/drawing/2014/main" id="{A79549D3-9D34-B762-623C-FB06BA04F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675" y="4847025"/>
              <a:ext cx="186854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18</a:t>
              </a: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人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7C8CDD7-4EE8-80E0-CA39-1DEBE4A6D7F2}"/>
              </a:ext>
            </a:extLst>
          </p:cNvPr>
          <p:cNvGrpSpPr/>
          <p:nvPr/>
        </p:nvGrpSpPr>
        <p:grpSpPr>
          <a:xfrm>
            <a:off x="6321804" y="2171465"/>
            <a:ext cx="1884363" cy="3080773"/>
            <a:chOff x="1439674" y="2258695"/>
            <a:chExt cx="1884363" cy="3080773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ED257E5-6EBC-A0DA-6572-E0AFFED66B83}"/>
                </a:ext>
              </a:extLst>
            </p:cNvPr>
            <p:cNvGrpSpPr/>
            <p:nvPr/>
          </p:nvGrpSpPr>
          <p:grpSpPr>
            <a:xfrm>
              <a:off x="1439674" y="2258695"/>
              <a:ext cx="1884363" cy="2320290"/>
              <a:chOff x="1462405" y="1904365"/>
              <a:chExt cx="1884363" cy="2320290"/>
            </a:xfrm>
          </p:grpSpPr>
          <p:sp>
            <p:nvSpPr>
              <p:cNvPr id="39" name="Freeform 196">
                <a:extLst>
                  <a:ext uri="{FF2B5EF4-FFF2-40B4-BE49-F238E27FC236}">
                    <a16:creationId xmlns:a16="http://schemas.microsoft.com/office/drawing/2014/main" id="{DF1ECD3F-E574-E9F4-4781-8B8C233F35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7498" y="196532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0" name="Freeform 196">
                <a:extLst>
                  <a:ext uri="{FF2B5EF4-FFF2-40B4-BE49-F238E27FC236}">
                    <a16:creationId xmlns:a16="http://schemas.microsoft.com/office/drawing/2014/main" id="{45930C27-3DB7-52B8-6711-086336A5F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995" y="190436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61000">
                    <a:schemeClr val="accent2"/>
                  </a:gs>
                </a:gsLst>
                <a:lin ang="5400000" scaled="0"/>
              </a:gra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1" name="TextBox 821">
                <a:extLst>
                  <a:ext uri="{FF2B5EF4-FFF2-40B4-BE49-F238E27FC236}">
                    <a16:creationId xmlns:a16="http://schemas.microsoft.com/office/drawing/2014/main" id="{15D7BBD7-C92B-5572-F136-3C55FC3A5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405" y="3020060"/>
                <a:ext cx="1812290" cy="3987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1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综合类</a:t>
                </a:r>
                <a:endParaRPr lang="zh-CN" altLang="en-US" sz="2000" spc="100" dirty="0">
                  <a:solidFill>
                    <a:schemeClr val="bg2">
                      <a:lumMod val="25000"/>
                    </a:schemeClr>
                  </a:solidFill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42" name="TextBox 682">
                <a:extLst>
                  <a:ext uri="{FF2B5EF4-FFF2-40B4-BE49-F238E27FC236}">
                    <a16:creationId xmlns:a16="http://schemas.microsoft.com/office/drawing/2014/main" id="{BDA97276-9155-4155-8C45-01194C79B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340" y="2122171"/>
                <a:ext cx="108585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Tx/>
                  <a:buSzTx/>
                  <a:buFontTx/>
                </a:pPr>
                <a:r>
                  <a:rPr lang="en-US" altLang="zh-CN" sz="4000" dirty="0">
                    <a:ln w="31750"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>
                      <a:innerShdw blurRad="63500" dist="50800" dir="16200000">
                        <a:srgbClr val="8487FF">
                          <a:alpha val="50000"/>
                        </a:srgbClr>
                      </a:innerShdw>
                    </a:effectLst>
                    <a:latin typeface="+mj-ea"/>
                    <a:ea typeface="+mj-ea"/>
                    <a:cs typeface="Cooper Black" panose="0208090404030B020404" charset="0"/>
                  </a:rPr>
                  <a:t>03</a:t>
                </a:r>
                <a:endParaRPr lang="zh-CN" altLang="zh-CN" sz="4000" dirty="0">
                  <a:ln w="31750"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>
                    <a:innerShdw blurRad="63500" dist="50800" dir="16200000">
                      <a:srgbClr val="8487FF">
                        <a:alpha val="50000"/>
                      </a:srgbClr>
                    </a:innerShdw>
                  </a:effectLst>
                  <a:latin typeface="+mj-ea"/>
                  <a:ea typeface="+mj-ea"/>
                  <a:cs typeface="Cooper Black" panose="0208090404030B020404" charset="0"/>
                </a:endParaRPr>
              </a:p>
            </p:txBody>
          </p:sp>
          <p:sp>
            <p:nvSpPr>
              <p:cNvPr id="43" name="直接连接符 849">
                <a:extLst>
                  <a:ext uri="{FF2B5EF4-FFF2-40B4-BE49-F238E27FC236}">
                    <a16:creationId xmlns:a16="http://schemas.microsoft.com/office/drawing/2014/main" id="{1C7D6EF3-5BBC-37DA-8C1B-C0568962C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739" y="2908423"/>
                <a:ext cx="1343784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4EE4D2"/>
                  </a:gs>
                  <a:gs pos="100000">
                    <a:srgbClr val="006382"/>
                  </a:gs>
                </a:gsLst>
                <a:lin ang="2700000" scaled="1"/>
                <a:tileRect/>
              </a:gradFill>
              <a:ln w="9525">
                <a:solidFill>
                  <a:schemeClr val="bg2">
                    <a:lumMod val="25000"/>
                  </a:schemeClr>
                </a:solidFill>
                <a:bevel/>
              </a:ln>
            </p:spPr>
            <p:txBody>
              <a:bodyPr/>
              <a:lstStyle/>
              <a:p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8" name="菠萝大侠：矩形 1">
              <a:extLst>
                <a:ext uri="{FF2B5EF4-FFF2-40B4-BE49-F238E27FC236}">
                  <a16:creationId xmlns:a16="http://schemas.microsoft.com/office/drawing/2014/main" id="{6EE2B9B6-7CD5-CF03-7797-DA4A72985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675" y="4847025"/>
              <a:ext cx="186854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18</a:t>
              </a: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人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C21DCCD-C511-7109-B27B-E8708FCAE8D0}"/>
              </a:ext>
            </a:extLst>
          </p:cNvPr>
          <p:cNvGrpSpPr/>
          <p:nvPr/>
        </p:nvGrpSpPr>
        <p:grpSpPr>
          <a:xfrm>
            <a:off x="8762870" y="2600325"/>
            <a:ext cx="1884363" cy="3080773"/>
            <a:chOff x="1439674" y="2258695"/>
            <a:chExt cx="1884363" cy="3080773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D5C4C8A-34D5-06E1-535E-18308A20CBF0}"/>
                </a:ext>
              </a:extLst>
            </p:cNvPr>
            <p:cNvGrpSpPr/>
            <p:nvPr/>
          </p:nvGrpSpPr>
          <p:grpSpPr>
            <a:xfrm>
              <a:off x="1439674" y="2258695"/>
              <a:ext cx="1884363" cy="2320290"/>
              <a:chOff x="1462405" y="1904365"/>
              <a:chExt cx="1884363" cy="2320290"/>
            </a:xfrm>
          </p:grpSpPr>
          <p:sp>
            <p:nvSpPr>
              <p:cNvPr id="55" name="Freeform 196">
                <a:extLst>
                  <a:ext uri="{FF2B5EF4-FFF2-40B4-BE49-F238E27FC236}">
                    <a16:creationId xmlns:a16="http://schemas.microsoft.com/office/drawing/2014/main" id="{B989035A-D78C-DD32-7D96-C0F98FA89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7498" y="196532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6" name="Freeform 196">
                <a:extLst>
                  <a:ext uri="{FF2B5EF4-FFF2-40B4-BE49-F238E27FC236}">
                    <a16:creationId xmlns:a16="http://schemas.microsoft.com/office/drawing/2014/main" id="{F548289D-D2FF-9C88-EAEF-9FEF2D804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995" y="1904365"/>
                <a:ext cx="1779270" cy="2259330"/>
              </a:xfrm>
              <a:custGeom>
                <a:avLst/>
                <a:gdLst>
                  <a:gd name="T0" fmla="*/ 1391708 w 416"/>
                  <a:gd name="T1" fmla="*/ 0 h 528"/>
                  <a:gd name="T2" fmla="*/ 165054 w 416"/>
                  <a:gd name="T3" fmla="*/ 0 h 528"/>
                  <a:gd name="T4" fmla="*/ 0 w 416"/>
                  <a:gd name="T5" fmla="*/ 168852 h 528"/>
                  <a:gd name="T6" fmla="*/ 0 w 416"/>
                  <a:gd name="T7" fmla="*/ 1395845 h 528"/>
                  <a:gd name="T8" fmla="*/ 165054 w 416"/>
                  <a:gd name="T9" fmla="*/ 1564698 h 528"/>
                  <a:gd name="T10" fmla="*/ 600197 w 416"/>
                  <a:gd name="T11" fmla="*/ 1564698 h 528"/>
                  <a:gd name="T12" fmla="*/ 780257 w 416"/>
                  <a:gd name="T13" fmla="*/ 1981200 h 528"/>
                  <a:gd name="T14" fmla="*/ 964067 w 416"/>
                  <a:gd name="T15" fmla="*/ 1564698 h 528"/>
                  <a:gd name="T16" fmla="*/ 1391708 w 416"/>
                  <a:gd name="T17" fmla="*/ 1564698 h 528"/>
                  <a:gd name="T18" fmla="*/ 1560513 w 416"/>
                  <a:gd name="T19" fmla="*/ 1395845 h 528"/>
                  <a:gd name="T20" fmla="*/ 1560513 w 416"/>
                  <a:gd name="T21" fmla="*/ 168852 h 528"/>
                  <a:gd name="T22" fmla="*/ 1391708 w 416"/>
                  <a:gd name="T23" fmla="*/ 0 h 5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6"/>
                  <a:gd name="T37" fmla="*/ 0 h 528"/>
                  <a:gd name="T38" fmla="*/ 416 w 416"/>
                  <a:gd name="T39" fmla="*/ 528 h 5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6" h="528">
                    <a:moveTo>
                      <a:pt x="371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7"/>
                      <a:pt x="20" y="417"/>
                      <a:pt x="44" y="417"/>
                    </a:cubicBezTo>
                    <a:cubicBezTo>
                      <a:pt x="160" y="417"/>
                      <a:pt x="160" y="417"/>
                      <a:pt x="160" y="417"/>
                    </a:cubicBezTo>
                    <a:cubicBezTo>
                      <a:pt x="208" y="528"/>
                      <a:pt x="208" y="528"/>
                      <a:pt x="208" y="528"/>
                    </a:cubicBezTo>
                    <a:cubicBezTo>
                      <a:pt x="257" y="417"/>
                      <a:pt x="257" y="417"/>
                      <a:pt x="257" y="417"/>
                    </a:cubicBezTo>
                    <a:cubicBezTo>
                      <a:pt x="371" y="417"/>
                      <a:pt x="371" y="417"/>
                      <a:pt x="371" y="417"/>
                    </a:cubicBezTo>
                    <a:cubicBezTo>
                      <a:pt x="396" y="417"/>
                      <a:pt x="416" y="397"/>
                      <a:pt x="416" y="372"/>
                    </a:cubicBezTo>
                    <a:cubicBezTo>
                      <a:pt x="416" y="45"/>
                      <a:pt x="416" y="45"/>
                      <a:pt x="416" y="45"/>
                    </a:cubicBezTo>
                    <a:cubicBezTo>
                      <a:pt x="416" y="21"/>
                      <a:pt x="396" y="0"/>
                      <a:pt x="37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1000">
                    <a:schemeClr val="accent1"/>
                  </a:gs>
                </a:gsLst>
                <a:lin ang="5400000" scaled="0"/>
              </a:gradFill>
              <a:ln w="12700">
                <a:solidFill>
                  <a:schemeClr val="bg2">
                    <a:lumMod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rtlCol="0" anchor="ctr"/>
              <a:lstStyle/>
              <a:p>
                <a:pPr algn="ctr"/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7" name="TextBox 821">
                <a:extLst>
                  <a:ext uri="{FF2B5EF4-FFF2-40B4-BE49-F238E27FC236}">
                    <a16:creationId xmlns:a16="http://schemas.microsoft.com/office/drawing/2014/main" id="{2D4C6174-D398-BB10-9601-9BCB363F6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405" y="3020060"/>
                <a:ext cx="1812290" cy="3987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100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管培类</a:t>
                </a:r>
                <a:endParaRPr lang="zh-CN" altLang="en-US" sz="2000" spc="100" dirty="0">
                  <a:solidFill>
                    <a:schemeClr val="bg2">
                      <a:lumMod val="25000"/>
                    </a:schemeClr>
                  </a:solidFill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58" name="TextBox 682">
                <a:extLst>
                  <a:ext uri="{FF2B5EF4-FFF2-40B4-BE49-F238E27FC236}">
                    <a16:creationId xmlns:a16="http://schemas.microsoft.com/office/drawing/2014/main" id="{0E2895FF-6F58-7AA4-A4EC-89AD9C09D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340" y="2122171"/>
                <a:ext cx="108585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Tx/>
                  <a:buSzTx/>
                  <a:buFontTx/>
                </a:pPr>
                <a:r>
                  <a:rPr lang="en-US" altLang="zh-CN" sz="4000" dirty="0">
                    <a:ln w="31750"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>
                      <a:innerShdw blurRad="63500" dist="50800" dir="16200000">
                        <a:srgbClr val="8487FF">
                          <a:alpha val="50000"/>
                        </a:srgbClr>
                      </a:innerShdw>
                    </a:effectLst>
                    <a:latin typeface="+mj-ea"/>
                    <a:ea typeface="+mj-ea"/>
                    <a:cs typeface="Cooper Black" panose="0208090404030B020404" charset="0"/>
                  </a:rPr>
                  <a:t>04</a:t>
                </a:r>
                <a:endParaRPr lang="zh-CN" altLang="zh-CN" sz="4000" dirty="0">
                  <a:ln w="31750"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>
                    <a:innerShdw blurRad="63500" dist="50800" dir="16200000">
                      <a:srgbClr val="8487FF">
                        <a:alpha val="50000"/>
                      </a:srgbClr>
                    </a:innerShdw>
                  </a:effectLst>
                  <a:latin typeface="+mj-ea"/>
                  <a:ea typeface="+mj-ea"/>
                  <a:cs typeface="Cooper Black" panose="0208090404030B020404" charset="0"/>
                </a:endParaRPr>
              </a:p>
            </p:txBody>
          </p:sp>
          <p:sp>
            <p:nvSpPr>
              <p:cNvPr id="59" name="直接连接符 849">
                <a:extLst>
                  <a:ext uri="{FF2B5EF4-FFF2-40B4-BE49-F238E27FC236}">
                    <a16:creationId xmlns:a16="http://schemas.microsoft.com/office/drawing/2014/main" id="{CE757CCF-A097-62BC-A27C-2B33243FA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739" y="2908423"/>
                <a:ext cx="1343784" cy="0"/>
              </a:xfrm>
              <a:prstGeom prst="line">
                <a:avLst/>
              </a:prstGeom>
              <a:gradFill flip="none" rotWithShape="1">
                <a:gsLst>
                  <a:gs pos="0">
                    <a:srgbClr val="4EE4D2"/>
                  </a:gs>
                  <a:gs pos="100000">
                    <a:srgbClr val="006382"/>
                  </a:gs>
                </a:gsLst>
                <a:lin ang="2700000" scaled="1"/>
                <a:tileRect/>
              </a:gradFill>
              <a:ln w="9525">
                <a:solidFill>
                  <a:schemeClr val="bg2">
                    <a:lumMod val="25000"/>
                  </a:schemeClr>
                </a:solidFill>
                <a:bevel/>
              </a:ln>
            </p:spPr>
            <p:txBody>
              <a:bodyPr/>
              <a:lstStyle/>
              <a:p>
                <a:endParaRPr lang="zh-CN" altLang="en-US" sz="1350" dirty="0">
                  <a:solidFill>
                    <a:schemeClr val="bg2">
                      <a:lumMod val="2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54" name="菠萝大侠：矩形 1">
              <a:extLst>
                <a:ext uri="{FF2B5EF4-FFF2-40B4-BE49-F238E27FC236}">
                  <a16:creationId xmlns:a16="http://schemas.microsoft.com/office/drawing/2014/main" id="{B25A20C3-3867-CA2D-274D-1A6CE85E7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675" y="4847025"/>
              <a:ext cx="186854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18</a:t>
              </a:r>
              <a:r>
                <a: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+mn-ea"/>
                  <a:ea typeface="+mn-ea"/>
                </a:rPr>
                <a:t>人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9340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房间&#10;&#10;描述已自动生成">
            <a:extLst>
              <a:ext uri="{FF2B5EF4-FFF2-40B4-BE49-F238E27FC236}">
                <a16:creationId xmlns:a16="http://schemas.microsoft.com/office/drawing/2014/main" id="{AF509206-696F-70D5-E684-517E040332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2379" y="1732808"/>
            <a:ext cx="5015156" cy="3936828"/>
          </a:xfrm>
          <a:custGeom>
            <a:avLst/>
            <a:gdLst>
              <a:gd name="connsiteX0" fmla="*/ 0 w 5015156"/>
              <a:gd name="connsiteY0" fmla="*/ 0 h 3936828"/>
              <a:gd name="connsiteX1" fmla="*/ 5015156 w 5015156"/>
              <a:gd name="connsiteY1" fmla="*/ 0 h 3936828"/>
              <a:gd name="connsiteX2" fmla="*/ 5015156 w 5015156"/>
              <a:gd name="connsiteY2" fmla="*/ 3936828 h 3936828"/>
              <a:gd name="connsiteX3" fmla="*/ 0 w 5015156"/>
              <a:gd name="connsiteY3" fmla="*/ 3936828 h 393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5156" h="3936828">
                <a:moveTo>
                  <a:pt x="0" y="0"/>
                </a:moveTo>
                <a:lnTo>
                  <a:pt x="5015156" y="0"/>
                </a:lnTo>
                <a:lnTo>
                  <a:pt x="5015156" y="3936828"/>
                </a:lnTo>
                <a:lnTo>
                  <a:pt x="0" y="3936828"/>
                </a:lnTo>
                <a:close/>
              </a:path>
            </a:pathLst>
          </a:custGeom>
          <a:ln>
            <a:noFill/>
          </a:ln>
        </p:spPr>
      </p:pic>
      <p:sp>
        <p:nvSpPr>
          <p:cNvPr id="48" name="圆: 空心 47">
            <a:extLst>
              <a:ext uri="{FF2B5EF4-FFF2-40B4-BE49-F238E27FC236}">
                <a16:creationId xmlns:a16="http://schemas.microsoft.com/office/drawing/2014/main" id="{1F003B61-B139-CB58-987A-8219DBCFFF65}"/>
              </a:ext>
            </a:extLst>
          </p:cNvPr>
          <p:cNvSpPr/>
          <p:nvPr/>
        </p:nvSpPr>
        <p:spPr>
          <a:xfrm>
            <a:off x="5739146" y="4299906"/>
            <a:ext cx="1713692" cy="1713692"/>
          </a:xfrm>
          <a:prstGeom prst="donut">
            <a:avLst>
              <a:gd name="adj" fmla="val 9065"/>
            </a:avLst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8497CEA-070F-50AD-3099-332B5738756C}"/>
              </a:ext>
            </a:extLst>
          </p:cNvPr>
          <p:cNvSpPr txBox="1"/>
          <p:nvPr/>
        </p:nvSpPr>
        <p:spPr>
          <a:xfrm>
            <a:off x="6246898" y="4833587"/>
            <a:ext cx="698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经验背景</a:t>
            </a:r>
          </a:p>
        </p:txBody>
      </p:sp>
      <p:sp>
        <p:nvSpPr>
          <p:cNvPr id="46" name="圆: 空心 45">
            <a:extLst>
              <a:ext uri="{FF2B5EF4-FFF2-40B4-BE49-F238E27FC236}">
                <a16:creationId xmlns:a16="http://schemas.microsoft.com/office/drawing/2014/main" id="{64FC466A-8C61-05FB-750F-EDC649C6E996}"/>
              </a:ext>
            </a:extLst>
          </p:cNvPr>
          <p:cNvSpPr/>
          <p:nvPr/>
        </p:nvSpPr>
        <p:spPr>
          <a:xfrm>
            <a:off x="8876327" y="2723406"/>
            <a:ext cx="1210360" cy="1210360"/>
          </a:xfrm>
          <a:prstGeom prst="donut">
            <a:avLst>
              <a:gd name="adj" fmla="val 11199"/>
            </a:avLst>
          </a:prstGeom>
          <a:solidFill>
            <a:schemeClr val="accent1">
              <a:lumMod val="20000"/>
              <a:lumOff val="8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DC1498C-431D-3C41-6AE0-196DF974AF2F}"/>
              </a:ext>
            </a:extLst>
          </p:cNvPr>
          <p:cNvSpPr txBox="1"/>
          <p:nvPr/>
        </p:nvSpPr>
        <p:spPr>
          <a:xfrm>
            <a:off x="9132413" y="3005421"/>
            <a:ext cx="698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专业技能</a:t>
            </a:r>
          </a:p>
        </p:txBody>
      </p:sp>
      <p:sp>
        <p:nvSpPr>
          <p:cNvPr id="44" name="圆: 空心 43">
            <a:extLst>
              <a:ext uri="{FF2B5EF4-FFF2-40B4-BE49-F238E27FC236}">
                <a16:creationId xmlns:a16="http://schemas.microsoft.com/office/drawing/2014/main" id="{D040DE36-3BA5-8C1C-9210-3E2B9EF2F334}"/>
              </a:ext>
            </a:extLst>
          </p:cNvPr>
          <p:cNvSpPr/>
          <p:nvPr/>
        </p:nvSpPr>
        <p:spPr>
          <a:xfrm>
            <a:off x="6311036" y="844402"/>
            <a:ext cx="1362836" cy="1362836"/>
          </a:xfrm>
          <a:prstGeom prst="donut">
            <a:avLst>
              <a:gd name="adj" fmla="val 1119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C63AFC7-0DF6-8097-A9EF-F12F02A26824}"/>
              </a:ext>
            </a:extLst>
          </p:cNvPr>
          <p:cNvSpPr txBox="1"/>
          <p:nvPr/>
        </p:nvSpPr>
        <p:spPr>
          <a:xfrm>
            <a:off x="6643360" y="1202655"/>
            <a:ext cx="698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综合素质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A08C94F-40DF-DE3D-2160-90FE202B8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任职要求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BE2811A-E75F-5D18-CA46-B8F9AA355A3D}"/>
              </a:ext>
            </a:extLst>
          </p:cNvPr>
          <p:cNvGrpSpPr/>
          <p:nvPr/>
        </p:nvGrpSpPr>
        <p:grpSpPr>
          <a:xfrm>
            <a:off x="7400544" y="1370452"/>
            <a:ext cx="3209957" cy="1015654"/>
            <a:chOff x="6096000" y="1316734"/>
            <a:chExt cx="3209957" cy="101565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0032F06-BE9B-664A-FFE3-37FE655FFEDC}"/>
                </a:ext>
              </a:extLst>
            </p:cNvPr>
            <p:cNvSpPr/>
            <p:nvPr/>
          </p:nvSpPr>
          <p:spPr>
            <a:xfrm rot="10800000">
              <a:off x="6212432" y="1417625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F429292-5EAE-05E7-73C1-9926CD05DC45}"/>
                </a:ext>
              </a:extLst>
            </p:cNvPr>
            <p:cNvSpPr/>
            <p:nvPr/>
          </p:nvSpPr>
          <p:spPr>
            <a:xfrm rot="10800000">
              <a:off x="6096000" y="1316734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4B46EF5-9883-1040-8817-A2D03EE08B69}"/>
                </a:ext>
              </a:extLst>
            </p:cNvPr>
            <p:cNvSpPr txBox="1"/>
            <p:nvPr/>
          </p:nvSpPr>
          <p:spPr>
            <a:xfrm>
              <a:off x="6212433" y="1472102"/>
              <a:ext cx="2809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OPPOSans R"/>
                  <a:ea typeface="OPPOSans R"/>
                </a:rPr>
                <a:t>爱学习爱思考，认真负责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ADB1FD9-82D1-F9E0-16D6-565E920A4F33}"/>
              </a:ext>
            </a:extLst>
          </p:cNvPr>
          <p:cNvGrpSpPr/>
          <p:nvPr/>
        </p:nvGrpSpPr>
        <p:grpSpPr>
          <a:xfrm>
            <a:off x="5958072" y="2907268"/>
            <a:ext cx="3209957" cy="1015654"/>
            <a:chOff x="6096000" y="1316734"/>
            <a:chExt cx="3209957" cy="101565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1A0EDD3-DEDC-5040-5315-96CC6E6D2D36}"/>
                </a:ext>
              </a:extLst>
            </p:cNvPr>
            <p:cNvSpPr/>
            <p:nvPr/>
          </p:nvSpPr>
          <p:spPr>
            <a:xfrm rot="10800000">
              <a:off x="6212432" y="1417625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4CBE548-BE51-1BEE-080B-6B7563685F7F}"/>
                </a:ext>
              </a:extLst>
            </p:cNvPr>
            <p:cNvSpPr/>
            <p:nvPr/>
          </p:nvSpPr>
          <p:spPr>
            <a:xfrm rot="10800000">
              <a:off x="6096000" y="1316734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88E2358-EFB9-C4A4-4D2C-03AF1F625712}"/>
                </a:ext>
              </a:extLst>
            </p:cNvPr>
            <p:cNvSpPr txBox="1"/>
            <p:nvPr/>
          </p:nvSpPr>
          <p:spPr>
            <a:xfrm>
              <a:off x="6212433" y="1472102"/>
              <a:ext cx="2809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OPPOSans R"/>
                  <a:ea typeface="OPPOSans R"/>
                </a:rPr>
                <a:t>专业与岗位要求匹配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2EDA766-D0BB-F4D8-3F70-1C77C4A53482}"/>
              </a:ext>
            </a:extLst>
          </p:cNvPr>
          <p:cNvGrpSpPr/>
          <p:nvPr/>
        </p:nvGrpSpPr>
        <p:grpSpPr>
          <a:xfrm>
            <a:off x="7148878" y="4424721"/>
            <a:ext cx="3209957" cy="1015654"/>
            <a:chOff x="6096000" y="1316734"/>
            <a:chExt cx="3209957" cy="1015654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35D7D61-1AC7-5B53-FF04-C3B2ECE75874}"/>
                </a:ext>
              </a:extLst>
            </p:cNvPr>
            <p:cNvSpPr/>
            <p:nvPr/>
          </p:nvSpPr>
          <p:spPr>
            <a:xfrm rot="10800000">
              <a:off x="6212432" y="1417625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2DD3606-A579-1AD8-536B-F1E6CEAD890E}"/>
                </a:ext>
              </a:extLst>
            </p:cNvPr>
            <p:cNvSpPr/>
            <p:nvPr/>
          </p:nvSpPr>
          <p:spPr>
            <a:xfrm rot="10800000">
              <a:off x="6096000" y="1316734"/>
              <a:ext cx="3093525" cy="914763"/>
            </a:xfrm>
            <a:custGeom>
              <a:avLst/>
              <a:gdLst>
                <a:gd name="connsiteX0" fmla="*/ 4001358 w 4086762"/>
                <a:gd name="connsiteY0" fmla="*/ 914763 h 914763"/>
                <a:gd name="connsiteX1" fmla="*/ 85404 w 4086762"/>
                <a:gd name="connsiteY1" fmla="*/ 914763 h 914763"/>
                <a:gd name="connsiteX2" fmla="*/ 0 w 4086762"/>
                <a:gd name="connsiteY2" fmla="*/ 829359 h 914763"/>
                <a:gd name="connsiteX3" fmla="*/ 0 w 4086762"/>
                <a:gd name="connsiteY3" fmla="*/ 341436 h 914763"/>
                <a:gd name="connsiteX4" fmla="*/ 85404 w 4086762"/>
                <a:gd name="connsiteY4" fmla="*/ 256032 h 914763"/>
                <a:gd name="connsiteX5" fmla="*/ 3430620 w 4086762"/>
                <a:gd name="connsiteY5" fmla="*/ 256032 h 914763"/>
                <a:gd name="connsiteX6" fmla="*/ 3572558 w 4086762"/>
                <a:gd name="connsiteY6" fmla="*/ 0 h 914763"/>
                <a:gd name="connsiteX7" fmla="*/ 3714495 w 4086762"/>
                <a:gd name="connsiteY7" fmla="*/ 256032 h 914763"/>
                <a:gd name="connsiteX8" fmla="*/ 4001358 w 4086762"/>
                <a:gd name="connsiteY8" fmla="*/ 256032 h 914763"/>
                <a:gd name="connsiteX9" fmla="*/ 4086762 w 4086762"/>
                <a:gd name="connsiteY9" fmla="*/ 341436 h 914763"/>
                <a:gd name="connsiteX10" fmla="*/ 4086762 w 4086762"/>
                <a:gd name="connsiteY10" fmla="*/ 829359 h 914763"/>
                <a:gd name="connsiteX11" fmla="*/ 4001358 w 4086762"/>
                <a:gd name="connsiteY11" fmla="*/ 914763 h 91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86762" h="914763">
                  <a:moveTo>
                    <a:pt x="4001358" y="914763"/>
                  </a:moveTo>
                  <a:lnTo>
                    <a:pt x="85404" y="914763"/>
                  </a:lnTo>
                  <a:cubicBezTo>
                    <a:pt x="38237" y="914763"/>
                    <a:pt x="0" y="876526"/>
                    <a:pt x="0" y="829359"/>
                  </a:cubicBezTo>
                  <a:lnTo>
                    <a:pt x="0" y="341436"/>
                  </a:lnTo>
                  <a:cubicBezTo>
                    <a:pt x="0" y="294269"/>
                    <a:pt x="38237" y="256032"/>
                    <a:pt x="85404" y="256032"/>
                  </a:cubicBezTo>
                  <a:lnTo>
                    <a:pt x="3430620" y="256032"/>
                  </a:lnTo>
                  <a:lnTo>
                    <a:pt x="3572558" y="0"/>
                  </a:lnTo>
                  <a:lnTo>
                    <a:pt x="3714495" y="256032"/>
                  </a:lnTo>
                  <a:lnTo>
                    <a:pt x="4001358" y="256032"/>
                  </a:lnTo>
                  <a:cubicBezTo>
                    <a:pt x="4048525" y="256032"/>
                    <a:pt x="4086762" y="294269"/>
                    <a:pt x="4086762" y="341436"/>
                  </a:cubicBezTo>
                  <a:lnTo>
                    <a:pt x="4086762" y="829359"/>
                  </a:lnTo>
                  <a:cubicBezTo>
                    <a:pt x="4086762" y="876526"/>
                    <a:pt x="4048525" y="914763"/>
                    <a:pt x="4001358" y="91476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43EC9D8-6829-10B4-673A-4DE88614C4DD}"/>
                </a:ext>
              </a:extLst>
            </p:cNvPr>
            <p:cNvSpPr txBox="1"/>
            <p:nvPr/>
          </p:nvSpPr>
          <p:spPr>
            <a:xfrm>
              <a:off x="6212432" y="1472102"/>
              <a:ext cx="28584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OPPOSans R"/>
                  <a:ea typeface="OPPOSans R"/>
                </a:rPr>
                <a:t>社招岗位需</a:t>
              </a:r>
              <a:r>
                <a:rPr lang="en-US" altLang="zh-CN" sz="1800" dirty="0">
                  <a:solidFill>
                    <a:schemeClr val="bg2">
                      <a:lumMod val="25000"/>
                    </a:schemeClr>
                  </a:solidFill>
                  <a:latin typeface="OPPOSans R"/>
                  <a:ea typeface="OPPOSans R"/>
                </a:rPr>
                <a:t>3</a:t>
              </a:r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OPPOSans R"/>
                  <a:ea typeface="OPPOSans R"/>
                </a:rPr>
                <a:t>年及以上经验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pic>
        <p:nvPicPr>
          <p:cNvPr id="5" name="图片 4" descr="图片包含 游戏机, 房间&#10;&#10;描述已自动生成">
            <a:extLst>
              <a:ext uri="{FF2B5EF4-FFF2-40B4-BE49-F238E27FC236}">
                <a16:creationId xmlns:a16="http://schemas.microsoft.com/office/drawing/2014/main" id="{E66F00B0-D565-311C-0EE2-97397FA489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243" y="1663786"/>
            <a:ext cx="5015156" cy="3936828"/>
          </a:xfrm>
          <a:custGeom>
            <a:avLst/>
            <a:gdLst>
              <a:gd name="connsiteX0" fmla="*/ 0 w 5015156"/>
              <a:gd name="connsiteY0" fmla="*/ 0 h 3936828"/>
              <a:gd name="connsiteX1" fmla="*/ 5015156 w 5015156"/>
              <a:gd name="connsiteY1" fmla="*/ 0 h 3936828"/>
              <a:gd name="connsiteX2" fmla="*/ 5015156 w 5015156"/>
              <a:gd name="connsiteY2" fmla="*/ 3936828 h 3936828"/>
              <a:gd name="connsiteX3" fmla="*/ 0 w 5015156"/>
              <a:gd name="connsiteY3" fmla="*/ 3936828 h 393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5156" h="3936828">
                <a:moveTo>
                  <a:pt x="0" y="0"/>
                </a:moveTo>
                <a:lnTo>
                  <a:pt x="5015156" y="0"/>
                </a:lnTo>
                <a:lnTo>
                  <a:pt x="5015156" y="3936828"/>
                </a:lnTo>
                <a:lnTo>
                  <a:pt x="0" y="3936828"/>
                </a:lnTo>
                <a:close/>
              </a:path>
            </a:pathLst>
          </a:cu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64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CA807623-6280-B826-EB2A-2152D5596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薪酬福利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7AFB90D-7989-CEE1-5940-C65AD9D4BA10}"/>
              </a:ext>
            </a:extLst>
          </p:cNvPr>
          <p:cNvGrpSpPr/>
          <p:nvPr/>
        </p:nvGrpSpPr>
        <p:grpSpPr>
          <a:xfrm>
            <a:off x="2677823" y="3007792"/>
            <a:ext cx="1842662" cy="1588695"/>
            <a:chOff x="2677823" y="3007792"/>
            <a:chExt cx="1842662" cy="1588695"/>
          </a:xfrm>
        </p:grpSpPr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E0EAD465-5648-F9F4-19E5-505A2DE8BADB}"/>
                </a:ext>
              </a:extLst>
            </p:cNvPr>
            <p:cNvSpPr/>
            <p:nvPr/>
          </p:nvSpPr>
          <p:spPr>
            <a:xfrm>
              <a:off x="2677823" y="3007792"/>
              <a:ext cx="1842662" cy="158869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217274CB-930A-88DB-E470-F96B59E54839}"/>
                </a:ext>
              </a:extLst>
            </p:cNvPr>
            <p:cNvSpPr/>
            <p:nvPr/>
          </p:nvSpPr>
          <p:spPr>
            <a:xfrm>
              <a:off x="3932275" y="4386622"/>
              <a:ext cx="215742" cy="185942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4F4713E-9DCB-197B-4040-6862DE8420E1}"/>
              </a:ext>
            </a:extLst>
          </p:cNvPr>
          <p:cNvGrpSpPr/>
          <p:nvPr/>
        </p:nvGrpSpPr>
        <p:grpSpPr>
          <a:xfrm>
            <a:off x="7392677" y="3861114"/>
            <a:ext cx="1842662" cy="1588695"/>
            <a:chOff x="7392677" y="3861114"/>
            <a:chExt cx="1842662" cy="1588695"/>
          </a:xfrm>
        </p:grpSpPr>
        <p:sp>
          <p:nvSpPr>
            <p:cNvPr id="39" name="六边形 38">
              <a:extLst>
                <a:ext uri="{FF2B5EF4-FFF2-40B4-BE49-F238E27FC236}">
                  <a16:creationId xmlns:a16="http://schemas.microsoft.com/office/drawing/2014/main" id="{A5C8A50A-650C-5F07-67F3-96D7B1B6CF0A}"/>
                </a:ext>
              </a:extLst>
            </p:cNvPr>
            <p:cNvSpPr/>
            <p:nvPr/>
          </p:nvSpPr>
          <p:spPr>
            <a:xfrm>
              <a:off x="7392677" y="3861114"/>
              <a:ext cx="1842662" cy="1588695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9">
              <a:extLst>
                <a:ext uri="{FF2B5EF4-FFF2-40B4-BE49-F238E27FC236}">
                  <a16:creationId xmlns:a16="http://schemas.microsoft.com/office/drawing/2014/main" id="{96892C32-38F5-F0AE-D96F-28CB266ECD5D}"/>
                </a:ext>
              </a:extLst>
            </p:cNvPr>
            <p:cNvSpPr/>
            <p:nvPr/>
          </p:nvSpPr>
          <p:spPr>
            <a:xfrm>
              <a:off x="7440547" y="4562490"/>
              <a:ext cx="215742" cy="185942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B8C7765-9969-3D99-76CF-B71B9316B71A}"/>
              </a:ext>
            </a:extLst>
          </p:cNvPr>
          <p:cNvGrpSpPr/>
          <p:nvPr/>
        </p:nvGrpSpPr>
        <p:grpSpPr>
          <a:xfrm>
            <a:off x="4252938" y="2120474"/>
            <a:ext cx="1842662" cy="1588695"/>
            <a:chOff x="4252938" y="2120474"/>
            <a:chExt cx="1842662" cy="1588695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43FA4F-2CA1-1770-9907-34C429AF9EDF}"/>
                </a:ext>
              </a:extLst>
            </p:cNvPr>
            <p:cNvSpPr/>
            <p:nvPr/>
          </p:nvSpPr>
          <p:spPr>
            <a:xfrm>
              <a:off x="4252938" y="2120474"/>
              <a:ext cx="1842662" cy="1588695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1619" rIns="354429" bIns="371619" numCol="1" spcCol="1270" anchor="ctr" anchorCtr="0">
              <a:noAutofit/>
            </a:bodyPr>
            <a:lstStyle/>
            <a:p>
              <a:pPr marL="0" lvl="0" indent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200" kern="1200"/>
            </a:p>
          </p:txBody>
        </p:sp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C59B640D-7C86-927C-3C33-93AAEA52F5B5}"/>
                </a:ext>
              </a:extLst>
            </p:cNvPr>
            <p:cNvSpPr/>
            <p:nvPr/>
          </p:nvSpPr>
          <p:spPr>
            <a:xfrm>
              <a:off x="5502145" y="2154892"/>
              <a:ext cx="215742" cy="185942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5A888E0-28BF-A0CB-E8CC-41E43840A677}"/>
                </a:ext>
              </a:extLst>
            </p:cNvPr>
            <p:cNvSpPr txBox="1"/>
            <p:nvPr/>
          </p:nvSpPr>
          <p:spPr>
            <a:xfrm>
              <a:off x="4648052" y="2591655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薪资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待遇高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B0AFA97-ECAF-CAB2-3029-974D4626EB7B}"/>
              </a:ext>
            </a:extLst>
          </p:cNvPr>
          <p:cNvGrpSpPr/>
          <p:nvPr/>
        </p:nvGrpSpPr>
        <p:grpSpPr>
          <a:xfrm>
            <a:off x="4252938" y="3861114"/>
            <a:ext cx="1842662" cy="1588695"/>
            <a:chOff x="4252938" y="3861114"/>
            <a:chExt cx="1842662" cy="158869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F6A1F7A-B39F-4A6D-2ACB-590A08B8AF37}"/>
                </a:ext>
              </a:extLst>
            </p:cNvPr>
            <p:cNvSpPr/>
            <p:nvPr/>
          </p:nvSpPr>
          <p:spPr>
            <a:xfrm>
              <a:off x="4252938" y="3861114"/>
              <a:ext cx="1842662" cy="1588695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1619" rIns="354429" bIns="371619" numCol="1" spcCol="1270" anchor="ctr" anchorCtr="0">
              <a:noAutofit/>
            </a:bodyPr>
            <a:lstStyle/>
            <a:p>
              <a:pPr marL="0" lvl="0" indent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200" kern="1200"/>
            </a:p>
          </p:txBody>
        </p:sp>
        <p:sp>
          <p:nvSpPr>
            <p:cNvPr id="34" name="六边形 33">
              <a:extLst>
                <a:ext uri="{FF2B5EF4-FFF2-40B4-BE49-F238E27FC236}">
                  <a16:creationId xmlns:a16="http://schemas.microsoft.com/office/drawing/2014/main" id="{110CE44C-03BB-72BC-28DE-FE980538219F}"/>
                </a:ext>
              </a:extLst>
            </p:cNvPr>
            <p:cNvSpPr/>
            <p:nvPr/>
          </p:nvSpPr>
          <p:spPr>
            <a:xfrm>
              <a:off x="4300808" y="4562490"/>
              <a:ext cx="215742" cy="185942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AE1472C-28A8-043E-AAF6-1520B8329F9D}"/>
                </a:ext>
              </a:extLst>
            </p:cNvPr>
            <p:cNvSpPr txBox="1"/>
            <p:nvPr/>
          </p:nvSpPr>
          <p:spPr>
            <a:xfrm>
              <a:off x="4648052" y="4332295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奖金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福利多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F071161-EA1A-C3B1-7D21-F4126BCEDECD}"/>
              </a:ext>
            </a:extLst>
          </p:cNvPr>
          <p:cNvGrpSpPr/>
          <p:nvPr/>
        </p:nvGrpSpPr>
        <p:grpSpPr>
          <a:xfrm>
            <a:off x="5822807" y="2988905"/>
            <a:ext cx="1842662" cy="1588695"/>
            <a:chOff x="5822807" y="2988905"/>
            <a:chExt cx="1842662" cy="158869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2D9F1DC-BC38-4A1E-C59C-02F9F0A53C5A}"/>
                </a:ext>
              </a:extLst>
            </p:cNvPr>
            <p:cNvSpPr/>
            <p:nvPr/>
          </p:nvSpPr>
          <p:spPr>
            <a:xfrm>
              <a:off x="5822807" y="2988905"/>
              <a:ext cx="1842662" cy="1588695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1619" rIns="354429" bIns="371619" numCol="1" spcCol="1270" anchor="ctr" anchorCtr="0">
              <a:noAutofit/>
            </a:bodyPr>
            <a:lstStyle/>
            <a:p>
              <a:pPr marL="0" lvl="0" indent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200" kern="1200"/>
            </a:p>
          </p:txBody>
        </p:sp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62F7CE59-F7D3-EAA3-E5B6-1E2D9FBF6D45}"/>
                </a:ext>
              </a:extLst>
            </p:cNvPr>
            <p:cNvSpPr/>
            <p:nvPr/>
          </p:nvSpPr>
          <p:spPr>
            <a:xfrm>
              <a:off x="7082506" y="4366054"/>
              <a:ext cx="215742" cy="185942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9F55FD5-2CDE-D8D8-16CB-18EC178FEC76}"/>
                </a:ext>
              </a:extLst>
            </p:cNvPr>
            <p:cNvSpPr txBox="1"/>
            <p:nvPr/>
          </p:nvSpPr>
          <p:spPr>
            <a:xfrm>
              <a:off x="6183877" y="3459655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综合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年包大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583A8D9-9261-9E13-4536-BD88A791E9BD}"/>
              </a:ext>
            </a:extLst>
          </p:cNvPr>
          <p:cNvGrpSpPr/>
          <p:nvPr/>
        </p:nvGrpSpPr>
        <p:grpSpPr>
          <a:xfrm>
            <a:off x="5822808" y="1252462"/>
            <a:ext cx="1842662" cy="1588695"/>
            <a:chOff x="5822808" y="1252462"/>
            <a:chExt cx="1842662" cy="158869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18E3E2C-6B99-1050-DA69-C1B125223F9B}"/>
                </a:ext>
              </a:extLst>
            </p:cNvPr>
            <p:cNvGrpSpPr/>
            <p:nvPr/>
          </p:nvGrpSpPr>
          <p:grpSpPr>
            <a:xfrm>
              <a:off x="5822808" y="1252462"/>
              <a:ext cx="1842662" cy="1588695"/>
              <a:chOff x="5822808" y="1252462"/>
              <a:chExt cx="1842662" cy="1588695"/>
            </a:xfrm>
          </p:grpSpPr>
          <p:sp>
            <p:nvSpPr>
              <p:cNvPr id="43" name="六边形 42">
                <a:extLst>
                  <a:ext uri="{FF2B5EF4-FFF2-40B4-BE49-F238E27FC236}">
                    <a16:creationId xmlns:a16="http://schemas.microsoft.com/office/drawing/2014/main" id="{BE466B0A-338A-17CE-798E-A24C6AC570F6}"/>
                  </a:ext>
                </a:extLst>
              </p:cNvPr>
              <p:cNvSpPr/>
              <p:nvPr/>
            </p:nvSpPr>
            <p:spPr>
              <a:xfrm>
                <a:off x="5822808" y="1252462"/>
                <a:ext cx="1842662" cy="158869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六边形 43">
                <a:extLst>
                  <a:ext uri="{FF2B5EF4-FFF2-40B4-BE49-F238E27FC236}">
                    <a16:creationId xmlns:a16="http://schemas.microsoft.com/office/drawing/2014/main" id="{6BA0BF12-7002-1255-D3C4-3A8948D3FDE4}"/>
                  </a:ext>
                </a:extLst>
              </p:cNvPr>
              <p:cNvSpPr/>
              <p:nvPr/>
            </p:nvSpPr>
            <p:spPr>
              <a:xfrm>
                <a:off x="5877233" y="1950061"/>
                <a:ext cx="215742" cy="185942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1B117DF-D775-458B-EE87-CC962889EEF9}"/>
                </a:ext>
              </a:extLst>
            </p:cNvPr>
            <p:cNvSpPr txBox="1"/>
            <p:nvPr/>
          </p:nvSpPr>
          <p:spPr>
            <a:xfrm>
              <a:off x="6205766" y="1719866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无责任底薪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FADEACA-A4CA-69D5-2C11-8F26EB5D1FFB}"/>
              </a:ext>
            </a:extLst>
          </p:cNvPr>
          <p:cNvSpPr txBox="1"/>
          <p:nvPr/>
        </p:nvSpPr>
        <p:spPr>
          <a:xfrm>
            <a:off x="3062735" y="3478973"/>
            <a:ext cx="1092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年终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奖金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C2A32C1-8663-DF34-A8EE-5477E6EA4E2C}"/>
              </a:ext>
            </a:extLst>
          </p:cNvPr>
          <p:cNvSpPr txBox="1"/>
          <p:nvPr/>
        </p:nvSpPr>
        <p:spPr>
          <a:xfrm>
            <a:off x="7769369" y="4470795"/>
            <a:ext cx="1092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工资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66A3E1-7A79-FB37-195C-3DCA8E0BE66A}"/>
              </a:ext>
            </a:extLst>
          </p:cNvPr>
          <p:cNvGrpSpPr/>
          <p:nvPr/>
        </p:nvGrpSpPr>
        <p:grpSpPr>
          <a:xfrm>
            <a:off x="7427780" y="2148921"/>
            <a:ext cx="1842662" cy="1588695"/>
            <a:chOff x="5822808" y="1252462"/>
            <a:chExt cx="1842662" cy="158869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D3272A07-FA68-8A73-C2D3-522A5EC61941}"/>
                </a:ext>
              </a:extLst>
            </p:cNvPr>
            <p:cNvGrpSpPr/>
            <p:nvPr/>
          </p:nvGrpSpPr>
          <p:grpSpPr>
            <a:xfrm>
              <a:off x="5822808" y="1252462"/>
              <a:ext cx="1842662" cy="1588695"/>
              <a:chOff x="5822808" y="1252462"/>
              <a:chExt cx="1842662" cy="1588695"/>
            </a:xfrm>
          </p:grpSpPr>
          <p:sp>
            <p:nvSpPr>
              <p:cNvPr id="60" name="六边形 59">
                <a:extLst>
                  <a:ext uri="{FF2B5EF4-FFF2-40B4-BE49-F238E27FC236}">
                    <a16:creationId xmlns:a16="http://schemas.microsoft.com/office/drawing/2014/main" id="{A1BA2FA1-D617-C709-E28C-18EEC78B26F9}"/>
                  </a:ext>
                </a:extLst>
              </p:cNvPr>
              <p:cNvSpPr/>
              <p:nvPr/>
            </p:nvSpPr>
            <p:spPr>
              <a:xfrm>
                <a:off x="5822808" y="1252462"/>
                <a:ext cx="1842662" cy="158869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1" name="六边形 60">
                <a:extLst>
                  <a:ext uri="{FF2B5EF4-FFF2-40B4-BE49-F238E27FC236}">
                    <a16:creationId xmlns:a16="http://schemas.microsoft.com/office/drawing/2014/main" id="{6F222ED0-B027-4EEC-02A2-88A735C863F3}"/>
                  </a:ext>
                </a:extLst>
              </p:cNvPr>
              <p:cNvSpPr/>
              <p:nvPr/>
            </p:nvSpPr>
            <p:spPr>
              <a:xfrm>
                <a:off x="5877233" y="1950061"/>
                <a:ext cx="215742" cy="185942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6F4620A-3D1E-FE0F-BA7E-7DBEAB0C9EE8}"/>
                </a:ext>
              </a:extLst>
            </p:cNvPr>
            <p:cNvSpPr txBox="1"/>
            <p:nvPr/>
          </p:nvSpPr>
          <p:spPr>
            <a:xfrm>
              <a:off x="6205766" y="1719866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每半年调薪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8CFA2B0-BFE1-B904-25DF-7752B562FC4B}"/>
              </a:ext>
            </a:extLst>
          </p:cNvPr>
          <p:cNvGrpSpPr/>
          <p:nvPr/>
        </p:nvGrpSpPr>
        <p:grpSpPr>
          <a:xfrm>
            <a:off x="1331604" y="2307912"/>
            <a:ext cx="1579710" cy="1361985"/>
            <a:chOff x="5822808" y="1252462"/>
            <a:chExt cx="1842662" cy="1588695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BD4567C5-1629-DE30-127A-92A9C74313D0}"/>
                </a:ext>
              </a:extLst>
            </p:cNvPr>
            <p:cNvGrpSpPr/>
            <p:nvPr/>
          </p:nvGrpSpPr>
          <p:grpSpPr>
            <a:xfrm>
              <a:off x="5822808" y="1252462"/>
              <a:ext cx="1842662" cy="1588695"/>
              <a:chOff x="5822808" y="1252462"/>
              <a:chExt cx="1842662" cy="1588695"/>
            </a:xfrm>
          </p:grpSpPr>
          <p:sp>
            <p:nvSpPr>
              <p:cNvPr id="65" name="六边形 64">
                <a:extLst>
                  <a:ext uri="{FF2B5EF4-FFF2-40B4-BE49-F238E27FC236}">
                    <a16:creationId xmlns:a16="http://schemas.microsoft.com/office/drawing/2014/main" id="{41275404-DA6D-D182-24AE-B61F0761CB1D}"/>
                  </a:ext>
                </a:extLst>
              </p:cNvPr>
              <p:cNvSpPr/>
              <p:nvPr/>
            </p:nvSpPr>
            <p:spPr>
              <a:xfrm>
                <a:off x="5822808" y="1252462"/>
                <a:ext cx="1842662" cy="158869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6" name="六边形 65">
                <a:extLst>
                  <a:ext uri="{FF2B5EF4-FFF2-40B4-BE49-F238E27FC236}">
                    <a16:creationId xmlns:a16="http://schemas.microsoft.com/office/drawing/2014/main" id="{A945FFA6-5E5F-0FB6-D5A2-21F93D6D70D2}"/>
                  </a:ext>
                </a:extLst>
              </p:cNvPr>
              <p:cNvSpPr/>
              <p:nvPr/>
            </p:nvSpPr>
            <p:spPr>
              <a:xfrm>
                <a:off x="5877233" y="1950061"/>
                <a:ext cx="215742" cy="185942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6AAEFBB-E36F-6B00-9E00-D75441FFB42E}"/>
                </a:ext>
              </a:extLst>
            </p:cNvPr>
            <p:cNvSpPr txBox="1"/>
            <p:nvPr/>
          </p:nvSpPr>
          <p:spPr>
            <a:xfrm>
              <a:off x="6205766" y="1719866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交通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补贴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49D51DF-9E02-AA78-5DF5-77A471090E88}"/>
              </a:ext>
            </a:extLst>
          </p:cNvPr>
          <p:cNvGrpSpPr/>
          <p:nvPr/>
        </p:nvGrpSpPr>
        <p:grpSpPr>
          <a:xfrm>
            <a:off x="2879230" y="4719333"/>
            <a:ext cx="1521446" cy="1311750"/>
            <a:chOff x="5822808" y="1252462"/>
            <a:chExt cx="1842662" cy="1588695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173A4CB-2913-35A7-DF8B-543283377433}"/>
                </a:ext>
              </a:extLst>
            </p:cNvPr>
            <p:cNvGrpSpPr/>
            <p:nvPr/>
          </p:nvGrpSpPr>
          <p:grpSpPr>
            <a:xfrm>
              <a:off x="5822808" y="1252462"/>
              <a:ext cx="1842662" cy="1588695"/>
              <a:chOff x="5822808" y="1252462"/>
              <a:chExt cx="1842662" cy="1588695"/>
            </a:xfrm>
          </p:grpSpPr>
          <p:sp>
            <p:nvSpPr>
              <p:cNvPr id="70" name="六边形 69">
                <a:extLst>
                  <a:ext uri="{FF2B5EF4-FFF2-40B4-BE49-F238E27FC236}">
                    <a16:creationId xmlns:a16="http://schemas.microsoft.com/office/drawing/2014/main" id="{9AF9A426-4D09-2FCF-621D-F42E28A34B52}"/>
                  </a:ext>
                </a:extLst>
              </p:cNvPr>
              <p:cNvSpPr/>
              <p:nvPr/>
            </p:nvSpPr>
            <p:spPr>
              <a:xfrm>
                <a:off x="5822808" y="1252462"/>
                <a:ext cx="1842662" cy="158869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1" name="六边形 70">
                <a:extLst>
                  <a:ext uri="{FF2B5EF4-FFF2-40B4-BE49-F238E27FC236}">
                    <a16:creationId xmlns:a16="http://schemas.microsoft.com/office/drawing/2014/main" id="{DB8100AD-9AD4-AFBB-0D19-ADB892E0CC2C}"/>
                  </a:ext>
                </a:extLst>
              </p:cNvPr>
              <p:cNvSpPr/>
              <p:nvPr/>
            </p:nvSpPr>
            <p:spPr>
              <a:xfrm>
                <a:off x="5877233" y="1950061"/>
                <a:ext cx="215742" cy="185942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AE9D12F-3811-5819-BDAB-4A47C5978CF4}"/>
                </a:ext>
              </a:extLst>
            </p:cNvPr>
            <p:cNvSpPr txBox="1"/>
            <p:nvPr/>
          </p:nvSpPr>
          <p:spPr>
            <a:xfrm>
              <a:off x="6205766" y="1719866"/>
              <a:ext cx="1092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食宿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补贴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7C20FE9-30C4-1037-5CFC-CF40381D17E2}"/>
              </a:ext>
            </a:extLst>
          </p:cNvPr>
          <p:cNvGrpSpPr/>
          <p:nvPr/>
        </p:nvGrpSpPr>
        <p:grpSpPr>
          <a:xfrm>
            <a:off x="9048488" y="1529407"/>
            <a:ext cx="1521446" cy="1311750"/>
            <a:chOff x="5822808" y="1252462"/>
            <a:chExt cx="1842662" cy="1588695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48B22153-C6E6-A56C-89B1-61AD03173A55}"/>
                </a:ext>
              </a:extLst>
            </p:cNvPr>
            <p:cNvGrpSpPr/>
            <p:nvPr/>
          </p:nvGrpSpPr>
          <p:grpSpPr>
            <a:xfrm>
              <a:off x="5822808" y="1252462"/>
              <a:ext cx="1842662" cy="1588695"/>
              <a:chOff x="5822808" y="1252462"/>
              <a:chExt cx="1842662" cy="1588695"/>
            </a:xfrm>
          </p:grpSpPr>
          <p:sp>
            <p:nvSpPr>
              <p:cNvPr id="75" name="六边形 74">
                <a:extLst>
                  <a:ext uri="{FF2B5EF4-FFF2-40B4-BE49-F238E27FC236}">
                    <a16:creationId xmlns:a16="http://schemas.microsoft.com/office/drawing/2014/main" id="{20784363-E21C-32C0-9BBD-F3F12EC7D2E4}"/>
                  </a:ext>
                </a:extLst>
              </p:cNvPr>
              <p:cNvSpPr/>
              <p:nvPr/>
            </p:nvSpPr>
            <p:spPr>
              <a:xfrm>
                <a:off x="5822808" y="1252462"/>
                <a:ext cx="1842662" cy="1588695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6" name="六边形 75">
                <a:extLst>
                  <a:ext uri="{FF2B5EF4-FFF2-40B4-BE49-F238E27FC236}">
                    <a16:creationId xmlns:a16="http://schemas.microsoft.com/office/drawing/2014/main" id="{193F9C57-CD30-6A06-404D-82BFD9F5845B}"/>
                  </a:ext>
                </a:extLst>
              </p:cNvPr>
              <p:cNvSpPr/>
              <p:nvPr/>
            </p:nvSpPr>
            <p:spPr>
              <a:xfrm>
                <a:off x="5877233" y="1950061"/>
                <a:ext cx="215742" cy="185942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EDEE274-8D21-73F8-012A-92565AFB2190}"/>
                </a:ext>
              </a:extLst>
            </p:cNvPr>
            <p:cNvSpPr txBox="1"/>
            <p:nvPr/>
          </p:nvSpPr>
          <p:spPr>
            <a:xfrm>
              <a:off x="6205766" y="1719866"/>
              <a:ext cx="1092482" cy="782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</a:rPr>
                <a:t>每季度绩效奖</a:t>
              </a:r>
              <a:endParaRPr lang="en-US" altLang="zh-CN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3685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90EB002-60A9-78F7-BE5A-C41D02BE04F8}"/>
              </a:ext>
            </a:extLst>
          </p:cNvPr>
          <p:cNvSpPr txBox="1"/>
          <p:nvPr/>
        </p:nvSpPr>
        <p:spPr>
          <a:xfrm>
            <a:off x="1853090" y="24801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实习工程师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6C13B9-5388-D1FD-9CEF-9D0B5DB55921}"/>
              </a:ext>
            </a:extLst>
          </p:cNvPr>
          <p:cNvSpPr txBox="1"/>
          <p:nvPr/>
        </p:nvSpPr>
        <p:spPr>
          <a:xfrm>
            <a:off x="1853090" y="1845973"/>
            <a:ext cx="1364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PATH 1</a:t>
            </a:r>
            <a:endParaRPr lang="zh-CN" altLang="en-US" sz="2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6E1E5A5-49CF-E644-DCFC-252E486DA9B7}"/>
              </a:ext>
            </a:extLst>
          </p:cNvPr>
          <p:cNvSpPr txBox="1"/>
          <p:nvPr/>
        </p:nvSpPr>
        <p:spPr>
          <a:xfrm>
            <a:off x="1853090" y="5379787"/>
            <a:ext cx="1402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PATH 2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5590BA8F-1B14-62E3-FB8C-5FB9B601CA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243" y="512835"/>
            <a:ext cx="1845190" cy="584775"/>
          </a:xfrm>
        </p:spPr>
        <p:txBody>
          <a:bodyPr/>
          <a:lstStyle/>
          <a:p>
            <a:r>
              <a:rPr lang="zh-CN" altLang="en-US" dirty="0"/>
              <a:t>晋升通道</a:t>
            </a:r>
          </a:p>
        </p:txBody>
      </p:sp>
      <p:sp>
        <p:nvSpPr>
          <p:cNvPr id="55" name="箭头: 右 54">
            <a:extLst>
              <a:ext uri="{FF2B5EF4-FFF2-40B4-BE49-F238E27FC236}">
                <a16:creationId xmlns:a16="http://schemas.microsoft.com/office/drawing/2014/main" id="{B7400CFA-1E60-4BF6-E9BC-9328CF9D955D}"/>
              </a:ext>
            </a:extLst>
          </p:cNvPr>
          <p:cNvSpPr/>
          <p:nvPr/>
        </p:nvSpPr>
        <p:spPr>
          <a:xfrm>
            <a:off x="1442617" y="3255135"/>
            <a:ext cx="9643872" cy="1019202"/>
          </a:xfrm>
          <a:prstGeom prst="rightArrow">
            <a:avLst>
              <a:gd name="adj1" fmla="val 65159"/>
              <a:gd name="adj2" fmla="val 62669"/>
            </a:avLst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箭头: 右 55">
            <a:extLst>
              <a:ext uri="{FF2B5EF4-FFF2-40B4-BE49-F238E27FC236}">
                <a16:creationId xmlns:a16="http://schemas.microsoft.com/office/drawing/2014/main" id="{B8D5BA34-46A6-0DF0-2E1E-5DD36C6CE15F}"/>
              </a:ext>
            </a:extLst>
          </p:cNvPr>
          <p:cNvSpPr/>
          <p:nvPr/>
        </p:nvSpPr>
        <p:spPr>
          <a:xfrm>
            <a:off x="1398484" y="3182757"/>
            <a:ext cx="9643872" cy="1019202"/>
          </a:xfrm>
          <a:prstGeom prst="rightArrow">
            <a:avLst>
              <a:gd name="adj1" fmla="val 65159"/>
              <a:gd name="adj2" fmla="val 62669"/>
            </a:avLst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C7D6B775-4E27-ECA8-6DE5-1BE8DCD92704}"/>
              </a:ext>
            </a:extLst>
          </p:cNvPr>
          <p:cNvSpPr/>
          <p:nvPr/>
        </p:nvSpPr>
        <p:spPr>
          <a:xfrm>
            <a:off x="2435987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54815F9-B9DE-A19C-B7D3-129E5468B4AB}"/>
              </a:ext>
            </a:extLst>
          </p:cNvPr>
          <p:cNvSpPr/>
          <p:nvPr/>
        </p:nvSpPr>
        <p:spPr>
          <a:xfrm>
            <a:off x="2399411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3A123E-7897-D097-761A-AB0095E00870}"/>
              </a:ext>
            </a:extLst>
          </p:cNvPr>
          <p:cNvSpPr txBox="1"/>
          <p:nvPr/>
        </p:nvSpPr>
        <p:spPr>
          <a:xfrm>
            <a:off x="3637352" y="24801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助理工程师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92CF60A-2184-BA51-7923-0693F1AD1206}"/>
              </a:ext>
            </a:extLst>
          </p:cNvPr>
          <p:cNvSpPr/>
          <p:nvPr/>
        </p:nvSpPr>
        <p:spPr>
          <a:xfrm>
            <a:off x="4209298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C119D59-DEC0-7CB1-A29C-8AD6F3B9EF35}"/>
              </a:ext>
            </a:extLst>
          </p:cNvPr>
          <p:cNvSpPr/>
          <p:nvPr/>
        </p:nvSpPr>
        <p:spPr>
          <a:xfrm>
            <a:off x="4171481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9B5E85-624E-B36A-3DBB-098EEB9EF9B5}"/>
              </a:ext>
            </a:extLst>
          </p:cNvPr>
          <p:cNvSpPr txBox="1"/>
          <p:nvPr/>
        </p:nvSpPr>
        <p:spPr>
          <a:xfrm>
            <a:off x="5421614" y="24801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初级工程师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AB62E5A-F62A-F027-C3F1-295616CD5D55}"/>
              </a:ext>
            </a:extLst>
          </p:cNvPr>
          <p:cNvSpPr/>
          <p:nvPr/>
        </p:nvSpPr>
        <p:spPr>
          <a:xfrm>
            <a:off x="5993560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1ED9F92-A567-ABE3-AF67-0F1C054CF656}"/>
              </a:ext>
            </a:extLst>
          </p:cNvPr>
          <p:cNvSpPr/>
          <p:nvPr/>
        </p:nvSpPr>
        <p:spPr>
          <a:xfrm>
            <a:off x="5955743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A416FF-808E-2E6A-D464-1BB04F806AB0}"/>
              </a:ext>
            </a:extLst>
          </p:cNvPr>
          <p:cNvSpPr txBox="1"/>
          <p:nvPr/>
        </p:nvSpPr>
        <p:spPr>
          <a:xfrm>
            <a:off x="7205876" y="24801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中级工程师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BF202A1F-5828-0965-1FE6-2BA425E620C4}"/>
              </a:ext>
            </a:extLst>
          </p:cNvPr>
          <p:cNvSpPr/>
          <p:nvPr/>
        </p:nvSpPr>
        <p:spPr>
          <a:xfrm>
            <a:off x="7777822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195704D-5B63-86F0-0675-77DB9E7DCDF8}"/>
              </a:ext>
            </a:extLst>
          </p:cNvPr>
          <p:cNvSpPr/>
          <p:nvPr/>
        </p:nvSpPr>
        <p:spPr>
          <a:xfrm>
            <a:off x="7740005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48BD544-BB89-3819-7ABD-AEB14547EFAD}"/>
              </a:ext>
            </a:extLst>
          </p:cNvPr>
          <p:cNvSpPr txBox="1"/>
          <p:nvPr/>
        </p:nvSpPr>
        <p:spPr>
          <a:xfrm>
            <a:off x="8990139" y="24801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高级工程师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E8714A77-FABC-E3D7-533A-55EB45460D61}"/>
              </a:ext>
            </a:extLst>
          </p:cNvPr>
          <p:cNvSpPr/>
          <p:nvPr/>
        </p:nvSpPr>
        <p:spPr>
          <a:xfrm>
            <a:off x="9562085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9F0E988-4498-C88C-00FA-C132F9A0A5D2}"/>
              </a:ext>
            </a:extLst>
          </p:cNvPr>
          <p:cNvSpPr/>
          <p:nvPr/>
        </p:nvSpPr>
        <p:spPr>
          <a:xfrm>
            <a:off x="9524268" y="3140188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70CC29-3E61-3F2C-5718-B617A545A1DE}"/>
              </a:ext>
            </a:extLst>
          </p:cNvPr>
          <p:cNvSpPr txBox="1"/>
          <p:nvPr/>
        </p:nvSpPr>
        <p:spPr>
          <a:xfrm>
            <a:off x="4915061" y="347974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effectLst>
                  <a:outerShdw dist="50800" dir="2700000" algn="tl" rotWithShape="0">
                    <a:schemeClr val="accent2"/>
                  </a:outerShdw>
                </a:effectLst>
                <a:latin typeface="+mj-ea"/>
                <a:ea typeface="+mj-ea"/>
              </a:rPr>
              <a:t>技术岗晋升路径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F8B2AE-2F1A-7325-8515-08CEF69A5DAB}"/>
              </a:ext>
            </a:extLst>
          </p:cNvPr>
          <p:cNvSpPr txBox="1"/>
          <p:nvPr/>
        </p:nvSpPr>
        <p:spPr>
          <a:xfrm>
            <a:off x="1853090" y="46423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实习工程师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E0D18467-B1BD-E042-E576-C48494AA2A74}"/>
              </a:ext>
            </a:extLst>
          </p:cNvPr>
          <p:cNvSpPr/>
          <p:nvPr/>
        </p:nvSpPr>
        <p:spPr>
          <a:xfrm>
            <a:off x="2435987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29BA666-7E01-CD8E-F10C-D3668CF8D037}"/>
              </a:ext>
            </a:extLst>
          </p:cNvPr>
          <p:cNvSpPr/>
          <p:nvPr/>
        </p:nvSpPr>
        <p:spPr>
          <a:xfrm>
            <a:off x="2399411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AE85C98-0DFC-6FC8-063A-F8DBD370A15D}"/>
              </a:ext>
            </a:extLst>
          </p:cNvPr>
          <p:cNvSpPr txBox="1"/>
          <p:nvPr/>
        </p:nvSpPr>
        <p:spPr>
          <a:xfrm>
            <a:off x="3592774" y="46423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助理工程师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07ACCAD-6E45-1D9E-8FEB-51FC74D199A2}"/>
              </a:ext>
            </a:extLst>
          </p:cNvPr>
          <p:cNvSpPr/>
          <p:nvPr/>
        </p:nvSpPr>
        <p:spPr>
          <a:xfrm>
            <a:off x="4175248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BD1E1CD-5A66-7322-F2E9-BF77FEC143C4}"/>
              </a:ext>
            </a:extLst>
          </p:cNvPr>
          <p:cNvSpPr/>
          <p:nvPr/>
        </p:nvSpPr>
        <p:spPr>
          <a:xfrm>
            <a:off x="4149623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2BD8FF7-D5E9-C896-4A83-857213B9B194}"/>
              </a:ext>
            </a:extLst>
          </p:cNvPr>
          <p:cNvSpPr txBox="1"/>
          <p:nvPr/>
        </p:nvSpPr>
        <p:spPr>
          <a:xfrm>
            <a:off x="5332458" y="464239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小组长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0D9B28FB-739D-9147-DB0D-CC3E583B6A5A}"/>
              </a:ext>
            </a:extLst>
          </p:cNvPr>
          <p:cNvSpPr/>
          <p:nvPr/>
        </p:nvSpPr>
        <p:spPr>
          <a:xfrm>
            <a:off x="5684099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04C1DD3-F4A2-83FC-6344-C232F12C5238}"/>
              </a:ext>
            </a:extLst>
          </p:cNvPr>
          <p:cNvSpPr/>
          <p:nvPr/>
        </p:nvSpPr>
        <p:spPr>
          <a:xfrm>
            <a:off x="5658474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BECFE07-99F0-0240-FC0C-70E6846FC866}"/>
              </a:ext>
            </a:extLst>
          </p:cNvPr>
          <p:cNvSpPr txBox="1"/>
          <p:nvPr/>
        </p:nvSpPr>
        <p:spPr>
          <a:xfrm>
            <a:off x="6610477" y="46423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组长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2DDB5D0-42F9-BA1B-6004-2B39536F5F7F}"/>
              </a:ext>
            </a:extLst>
          </p:cNvPr>
          <p:cNvSpPr/>
          <p:nvPr/>
        </p:nvSpPr>
        <p:spPr>
          <a:xfrm>
            <a:off x="6846702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A66F75F-0A4A-FF4C-5EFA-4EDCCFD34D78}"/>
              </a:ext>
            </a:extLst>
          </p:cNvPr>
          <p:cNvSpPr/>
          <p:nvPr/>
        </p:nvSpPr>
        <p:spPr>
          <a:xfrm>
            <a:off x="6821077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1EC221A-85A9-CBA6-57DC-70B7166B1417}"/>
              </a:ext>
            </a:extLst>
          </p:cNvPr>
          <p:cNvSpPr txBox="1"/>
          <p:nvPr/>
        </p:nvSpPr>
        <p:spPr>
          <a:xfrm>
            <a:off x="7657664" y="46423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项目主管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FDA9FD64-C443-15C6-BF04-28CFB7FF2FFB}"/>
              </a:ext>
            </a:extLst>
          </p:cNvPr>
          <p:cNvSpPr/>
          <p:nvPr/>
        </p:nvSpPr>
        <p:spPr>
          <a:xfrm>
            <a:off x="8124722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412BAF0-1585-0C06-C262-22CFC9715933}"/>
              </a:ext>
            </a:extLst>
          </p:cNvPr>
          <p:cNvSpPr/>
          <p:nvPr/>
        </p:nvSpPr>
        <p:spPr>
          <a:xfrm>
            <a:off x="8099097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BC55FF4-EC4D-827C-76AE-E90AE32AD4F7}"/>
              </a:ext>
            </a:extLst>
          </p:cNvPr>
          <p:cNvSpPr txBox="1"/>
          <p:nvPr/>
        </p:nvSpPr>
        <p:spPr>
          <a:xfrm>
            <a:off x="9166515" y="46423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项目经理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277B6A9-B1CE-6BE4-BEFE-C2947EEA6C88}"/>
              </a:ext>
            </a:extLst>
          </p:cNvPr>
          <p:cNvSpPr/>
          <p:nvPr/>
        </p:nvSpPr>
        <p:spPr>
          <a:xfrm>
            <a:off x="9633573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9545B81-7D5B-7459-4E5E-672A1CF6CB9A}"/>
              </a:ext>
            </a:extLst>
          </p:cNvPr>
          <p:cNvSpPr/>
          <p:nvPr/>
        </p:nvSpPr>
        <p:spPr>
          <a:xfrm>
            <a:off x="9607948" y="4041294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998223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5DBFF"/>
      </a:accent1>
      <a:accent2>
        <a:srgbClr val="F7CAA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2">
                <a:lumMod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392</Words>
  <Application>Microsoft Office PowerPoint</Application>
  <PresentationFormat>宽屏</PresentationFormat>
  <Paragraphs>127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OPPOSans B</vt:lpstr>
      <vt:lpstr>OPPOSans H</vt:lpstr>
      <vt:lpstr>OPPOSans R</vt:lpstr>
      <vt:lpstr>等线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淡蓝橙简约风格企业招聘宣讲ppt模板</dc:title>
  <dc:creator>游鱼</dc:creator>
  <cp:keywords>P界达人</cp:keywords>
  <dc:description>www.51pptmoban.com</dc:description>
  <cp:lastModifiedBy>Power user</cp:lastModifiedBy>
  <cp:revision>5</cp:revision>
  <dcterms:created xsi:type="dcterms:W3CDTF">2022-12-04T14:01:38Z</dcterms:created>
  <dcterms:modified xsi:type="dcterms:W3CDTF">2023-02-05T13:45:54Z</dcterms:modified>
</cp:coreProperties>
</file>