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Override7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9" r:id="rId4"/>
    <p:sldId id="269" r:id="rId5"/>
    <p:sldId id="263" r:id="rId6"/>
    <p:sldId id="273" r:id="rId7"/>
    <p:sldId id="265" r:id="rId8"/>
    <p:sldId id="260" r:id="rId9"/>
    <p:sldId id="266" r:id="rId10"/>
    <p:sldId id="268" r:id="rId11"/>
    <p:sldId id="270" r:id="rId12"/>
    <p:sldId id="261" r:id="rId13"/>
    <p:sldId id="271" r:id="rId14"/>
    <p:sldId id="264" r:id="rId15"/>
    <p:sldId id="267" r:id="rId16"/>
    <p:sldId id="262" r:id="rId17"/>
    <p:sldId id="272" r:id="rId18"/>
    <p:sldId id="275" r:id="rId19"/>
    <p:sldId id="274" r:id="rId20"/>
    <p:sldId id="258" r:id="rId21"/>
    <p:sldId id="329" r:id="rId22"/>
    <p:sldId id="330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4" pos="551" userDrawn="1">
          <p15:clr>
            <a:srgbClr val="A4A3A4"/>
          </p15:clr>
        </p15:guide>
        <p15:guide id="15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A68D"/>
    <a:srgbClr val="F7F8FA"/>
    <a:srgbClr val="FDFDFE"/>
    <a:srgbClr val="FAFBFC"/>
    <a:srgbClr val="F8F9FB"/>
    <a:srgbClr val="0071FA"/>
    <a:srgbClr val="F27900"/>
    <a:srgbClr val="FAFAF3"/>
    <a:srgbClr val="FAFAF9"/>
    <a:srgbClr val="F3F4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319" autoAdjust="0"/>
    <p:restoredTop sz="95126" autoAdjust="0"/>
  </p:normalViewPr>
  <p:slideViewPr>
    <p:cSldViewPr snapToGrid="0" showGuides="1">
      <p:cViewPr varScale="1">
        <p:scale>
          <a:sx n="77" d="100"/>
          <a:sy n="77" d="100"/>
        </p:scale>
        <p:origin x="132" y="264"/>
      </p:cViewPr>
      <p:guideLst>
        <p:guide pos="551"/>
        <p:guide orient="horz" pos="216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2FEECB-D083-4523-B10F-023CE357BB11}" type="datetimeFigureOut">
              <a:rPr lang="zh-CN" altLang="en-US" smtClean="0"/>
              <a:t>2023/2/6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97FAFE-CDAF-403B-A73D-03F099EBF4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4230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97FAFE-CDAF-403B-A73D-03F099EBF44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14105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accent1">
            <a:alpha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背景图案&#10;&#10;描述已自动生成">
            <a:extLst>
              <a:ext uri="{FF2B5EF4-FFF2-40B4-BE49-F238E27FC236}">
                <a16:creationId xmlns:a16="http://schemas.microsoft.com/office/drawing/2014/main" id="{7F959093-9CEE-DB73-0B13-271F3A57103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1980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97495B-BB96-09E5-2E3D-65D8B00A7F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9510510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  <a:alpha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1476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>
          <p15:clr>
            <a:srgbClr val="F26B43"/>
          </p15:clr>
        </p15:guide>
        <p15:guide id="2" pos="7256">
          <p15:clr>
            <a:srgbClr val="F26B43"/>
          </p15:clr>
        </p15:guide>
        <p15:guide id="3" orient="horz" pos="648">
          <p15:clr>
            <a:srgbClr val="F26B43"/>
          </p15:clr>
        </p15:guide>
        <p15:guide id="4" orient="horz" pos="712">
          <p15:clr>
            <a:srgbClr val="F26B43"/>
          </p15:clr>
        </p15:guide>
        <p15:guide id="5" orient="horz" pos="3928">
          <p15:clr>
            <a:srgbClr val="F26B43"/>
          </p15:clr>
        </p15:guide>
        <p15:guide id="6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microsoft.com/office/2007/relationships/hdphoto" Target="../media/hdphoto11.wdp"/><Relationship Id="rId7" Type="http://schemas.microsoft.com/office/2007/relationships/hdphoto" Target="../media/hdphoto13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microsoft.com/office/2007/relationships/hdphoto" Target="../media/hdphoto12.wdp"/><Relationship Id="rId4" Type="http://schemas.openxmlformats.org/officeDocument/2006/relationships/image" Target="../media/image13.png"/><Relationship Id="rId9" Type="http://schemas.microsoft.com/office/2007/relationships/hdphoto" Target="../media/hdphoto14.wdp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5.wdp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microsoft.com/office/2007/relationships/hdphoto" Target="../media/hdphoto16.wdp"/><Relationship Id="rId7" Type="http://schemas.microsoft.com/office/2007/relationships/hdphoto" Target="../media/hdphoto18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microsoft.com/office/2007/relationships/hdphoto" Target="../media/hdphoto17.wdp"/><Relationship Id="rId4" Type="http://schemas.openxmlformats.org/officeDocument/2006/relationships/image" Target="../media/image19.png"/><Relationship Id="rId9" Type="http://schemas.microsoft.com/office/2007/relationships/hdphoto" Target="../media/hdphoto19.wd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6" Type="http://schemas.microsoft.com/office/2007/relationships/hdphoto" Target="../media/hdphoto3.wdp"/><Relationship Id="rId5" Type="http://schemas.openxmlformats.org/officeDocument/2006/relationships/image" Target="../media/image4.png"/><Relationship Id="rId10" Type="http://schemas.microsoft.com/office/2007/relationships/hdphoto" Target="../media/hdphoto5.wdp"/><Relationship Id="rId4" Type="http://schemas.microsoft.com/office/2007/relationships/hdphoto" Target="../media/hdphoto2.wdp"/><Relationship Id="rId9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Relationship Id="rId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microsoft.com/office/2007/relationships/hdphoto" Target="../media/hdphoto7.wdp"/><Relationship Id="rId7" Type="http://schemas.microsoft.com/office/2007/relationships/hdphoto" Target="../media/hdphoto9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microsoft.com/office/2007/relationships/hdphoto" Target="../media/hdphoto8.wdp"/><Relationship Id="rId4" Type="http://schemas.openxmlformats.org/officeDocument/2006/relationships/image" Target="../media/image9.png"/><Relationship Id="rId9" Type="http://schemas.microsoft.com/office/2007/relationships/hdphoto" Target="../media/hdphoto10.wdp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爱设计-1">
            <a:extLst>
              <a:ext uri="{FF2B5EF4-FFF2-40B4-BE49-F238E27FC236}">
                <a16:creationId xmlns:a16="http://schemas.microsoft.com/office/drawing/2014/main" id="{EB4BC6CD-5A0A-F04D-E25A-7462B57D636E}"/>
              </a:ext>
            </a:extLst>
          </p:cNvPr>
          <p:cNvSpPr txBox="1">
            <a:spLocks/>
          </p:cNvSpPr>
          <p:nvPr/>
        </p:nvSpPr>
        <p:spPr>
          <a:xfrm>
            <a:off x="647256" y="6084350"/>
            <a:ext cx="7391403" cy="24468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589" indent="-228589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6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4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20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98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ANNUAL WORK REPORT</a:t>
            </a:r>
          </a:p>
        </p:txBody>
      </p:sp>
      <p:grpSp>
        <p:nvGrpSpPr>
          <p:cNvPr id="29" name="爱设计-2">
            <a:extLst>
              <a:ext uri="{FF2B5EF4-FFF2-40B4-BE49-F238E27FC236}">
                <a16:creationId xmlns:a16="http://schemas.microsoft.com/office/drawing/2014/main" id="{C941A006-AA8F-7C42-8F3F-0E408C5ED9B6}"/>
              </a:ext>
            </a:extLst>
          </p:cNvPr>
          <p:cNvGrpSpPr/>
          <p:nvPr/>
        </p:nvGrpSpPr>
        <p:grpSpPr>
          <a:xfrm>
            <a:off x="-30432" y="8501"/>
            <a:ext cx="12192000" cy="6840996"/>
            <a:chOff x="-30432" y="8501"/>
            <a:chExt cx="12192000" cy="6840996"/>
          </a:xfrm>
        </p:grpSpPr>
        <p:sp>
          <p:nvSpPr>
            <p:cNvPr id="24" name="爱设计-2-1">
              <a:extLst>
                <a:ext uri="{FF2B5EF4-FFF2-40B4-BE49-F238E27FC236}">
                  <a16:creationId xmlns:a16="http://schemas.microsoft.com/office/drawing/2014/main" id="{E17860FE-1014-E4C1-3176-274705C8C789}"/>
                </a:ext>
              </a:extLst>
            </p:cNvPr>
            <p:cNvSpPr/>
            <p:nvPr/>
          </p:nvSpPr>
          <p:spPr>
            <a:xfrm>
              <a:off x="-30432" y="406781"/>
              <a:ext cx="12192000" cy="1"/>
            </a:xfrm>
            <a:prstGeom prst="line">
              <a:avLst/>
            </a:prstGeom>
            <a:noFill/>
            <a:ln w="12700" cap="flat">
              <a:solidFill>
                <a:schemeClr val="bg1">
                  <a:lumMod val="50000"/>
                  <a:alpha val="25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 sz="900"/>
            </a:p>
          </p:txBody>
        </p:sp>
        <p:sp>
          <p:nvSpPr>
            <p:cNvPr id="25" name="爱设计-2-2">
              <a:extLst>
                <a:ext uri="{FF2B5EF4-FFF2-40B4-BE49-F238E27FC236}">
                  <a16:creationId xmlns:a16="http://schemas.microsoft.com/office/drawing/2014/main" id="{8805238B-40DE-A060-1A72-AC5C39695893}"/>
                </a:ext>
              </a:extLst>
            </p:cNvPr>
            <p:cNvSpPr/>
            <p:nvPr/>
          </p:nvSpPr>
          <p:spPr>
            <a:xfrm flipV="1">
              <a:off x="11865559" y="8501"/>
              <a:ext cx="2592" cy="6840996"/>
            </a:xfrm>
            <a:prstGeom prst="line">
              <a:avLst/>
            </a:prstGeom>
            <a:noFill/>
            <a:ln w="12700" cap="flat">
              <a:solidFill>
                <a:schemeClr val="bg1">
                  <a:lumMod val="50000"/>
                  <a:alpha val="25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 sz="900"/>
            </a:p>
          </p:txBody>
        </p:sp>
        <p:sp>
          <p:nvSpPr>
            <p:cNvPr id="26" name="爱设计-2-3">
              <a:extLst>
                <a:ext uri="{FF2B5EF4-FFF2-40B4-BE49-F238E27FC236}">
                  <a16:creationId xmlns:a16="http://schemas.microsoft.com/office/drawing/2014/main" id="{748551A9-2771-25D3-FAD4-E3784D977A3E}"/>
                </a:ext>
              </a:extLst>
            </p:cNvPr>
            <p:cNvSpPr/>
            <p:nvPr/>
          </p:nvSpPr>
          <p:spPr>
            <a:xfrm>
              <a:off x="-30432" y="6473241"/>
              <a:ext cx="12192000" cy="1"/>
            </a:xfrm>
            <a:prstGeom prst="line">
              <a:avLst/>
            </a:prstGeom>
            <a:noFill/>
            <a:ln w="12700" cap="flat">
              <a:solidFill>
                <a:schemeClr val="bg1">
                  <a:lumMod val="50000"/>
                  <a:alpha val="25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 sz="900"/>
            </a:p>
          </p:txBody>
        </p:sp>
        <p:sp>
          <p:nvSpPr>
            <p:cNvPr id="27" name="爱设计-2-4">
              <a:extLst>
                <a:ext uri="{FF2B5EF4-FFF2-40B4-BE49-F238E27FC236}">
                  <a16:creationId xmlns:a16="http://schemas.microsoft.com/office/drawing/2014/main" id="{133661F5-F6CF-5525-F84A-E170C052DCC3}"/>
                </a:ext>
              </a:extLst>
            </p:cNvPr>
            <p:cNvSpPr/>
            <p:nvPr/>
          </p:nvSpPr>
          <p:spPr>
            <a:xfrm flipV="1">
              <a:off x="545312" y="8501"/>
              <a:ext cx="2592" cy="6840995"/>
            </a:xfrm>
            <a:prstGeom prst="line">
              <a:avLst/>
            </a:prstGeom>
            <a:noFill/>
            <a:ln w="12700" cap="flat">
              <a:solidFill>
                <a:schemeClr val="bg1">
                  <a:lumMod val="50000"/>
                  <a:alpha val="25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 sz="900"/>
            </a:p>
          </p:txBody>
        </p:sp>
      </p:grpSp>
      <p:sp>
        <p:nvSpPr>
          <p:cNvPr id="2" name="爱设计-3">
            <a:extLst>
              <a:ext uri="{FF2B5EF4-FFF2-40B4-BE49-F238E27FC236}">
                <a16:creationId xmlns:a16="http://schemas.microsoft.com/office/drawing/2014/main" id="{5D83E264-A71C-F501-02ED-CF122236E263}"/>
              </a:ext>
            </a:extLst>
          </p:cNvPr>
          <p:cNvSpPr/>
          <p:nvPr/>
        </p:nvSpPr>
        <p:spPr>
          <a:xfrm>
            <a:off x="8351228" y="-8173"/>
            <a:ext cx="3842041" cy="6874345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pic>
        <p:nvPicPr>
          <p:cNvPr id="3" name="爱设计-4">
            <a:extLst>
              <a:ext uri="{FF2B5EF4-FFF2-40B4-BE49-F238E27FC236}">
                <a16:creationId xmlns:a16="http://schemas.microsoft.com/office/drawing/2014/main" id="{75ACDA13-BD0C-61F8-63E9-A75888E3E9E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42637" y="1370930"/>
            <a:ext cx="5486401" cy="4116140"/>
          </a:xfrm>
          <a:prstGeom prst="rect">
            <a:avLst/>
          </a:prstGeom>
          <a:ln w="12700">
            <a:miter lim="400000"/>
          </a:ln>
          <a:effectLst>
            <a:outerShdw blurRad="762000" dist="381000" dir="2700000" rotWithShape="0">
              <a:srgbClr val="000000">
                <a:alpha val="15000"/>
              </a:srgbClr>
            </a:outerShdw>
          </a:effectLst>
        </p:spPr>
      </p:pic>
      <p:grpSp>
        <p:nvGrpSpPr>
          <p:cNvPr id="4" name="爱设计-5">
            <a:extLst>
              <a:ext uri="{FF2B5EF4-FFF2-40B4-BE49-F238E27FC236}">
                <a16:creationId xmlns:a16="http://schemas.microsoft.com/office/drawing/2014/main" id="{9A62CE54-0FAE-D154-3A8D-BB1FE2AAD139}"/>
              </a:ext>
            </a:extLst>
          </p:cNvPr>
          <p:cNvGrpSpPr/>
          <p:nvPr/>
        </p:nvGrpSpPr>
        <p:grpSpPr>
          <a:xfrm>
            <a:off x="3136870" y="5204692"/>
            <a:ext cx="3282607" cy="503367"/>
            <a:chOff x="-3136871" y="-5204685"/>
            <a:chExt cx="3282606" cy="503366"/>
          </a:xfrm>
        </p:grpSpPr>
        <p:sp>
          <p:nvSpPr>
            <p:cNvPr id="5" name="爱设计-5-1">
              <a:extLst>
                <a:ext uri="{FF2B5EF4-FFF2-40B4-BE49-F238E27FC236}">
                  <a16:creationId xmlns:a16="http://schemas.microsoft.com/office/drawing/2014/main" id="{583A8ED7-7A0B-1A53-4F72-944257C00402}"/>
                </a:ext>
              </a:extLst>
            </p:cNvPr>
            <p:cNvSpPr/>
            <p:nvPr/>
          </p:nvSpPr>
          <p:spPr>
            <a:xfrm>
              <a:off x="-3136871" y="-5204685"/>
              <a:ext cx="3282606" cy="503366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>
              <a:outerShdw blurRad="762000" dist="381000" dir="2700000" rotWithShape="0">
                <a:srgbClr val="000000">
                  <a:alpha val="15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sz="1600"/>
            </a:p>
          </p:txBody>
        </p:sp>
        <p:sp>
          <p:nvSpPr>
            <p:cNvPr id="6" name="爱设计-5-2">
              <a:extLst>
                <a:ext uri="{FF2B5EF4-FFF2-40B4-BE49-F238E27FC236}">
                  <a16:creationId xmlns:a16="http://schemas.microsoft.com/office/drawing/2014/main" id="{9EE64D45-F5A1-5618-0672-B47450566CC1}"/>
                </a:ext>
              </a:extLst>
            </p:cNvPr>
            <p:cNvSpPr txBox="1"/>
            <p:nvPr/>
          </p:nvSpPr>
          <p:spPr>
            <a:xfrm>
              <a:off x="-2712124" y="-5127408"/>
              <a:ext cx="2307749" cy="34881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>
                <a:defRPr sz="3000">
                  <a:solidFill>
                    <a:srgbClr val="C0D4EC"/>
                  </a:solidFill>
                  <a:latin typeface="Bodoni SvtyTwo ITC TT-Bold"/>
                  <a:ea typeface="Bodoni SvtyTwo ITC TT-Bold"/>
                  <a:cs typeface="Bodoni SvtyTwo ITC TT-Bold"/>
                  <a:sym typeface="Bodoni SvtyTwo ITC TT-Bold"/>
                </a:defRPr>
              </a:lvl1pPr>
            </a:lstStyle>
            <a:p>
              <a:pPr algn="dist"/>
              <a:r>
                <a:rPr lang="zh-CN" altLang="en-US" sz="1600" dirty="0">
                  <a:solidFill>
                    <a:schemeClr val="accent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汇报人：爱设计策划部</a:t>
              </a:r>
              <a:endParaRPr lang="en-US" altLang="zh-CN" sz="16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7" name="爱设计-5-3">
              <a:extLst>
                <a:ext uri="{FF2B5EF4-FFF2-40B4-BE49-F238E27FC236}">
                  <a16:creationId xmlns:a16="http://schemas.microsoft.com/office/drawing/2014/main" id="{8ECB7A82-9252-534E-4CB5-F38C1EE52258}"/>
                </a:ext>
              </a:extLst>
            </p:cNvPr>
            <p:cNvSpPr/>
            <p:nvPr/>
          </p:nvSpPr>
          <p:spPr>
            <a:xfrm>
              <a:off x="-175070" y="-5003899"/>
              <a:ext cx="163513" cy="1031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706" y="0"/>
                  </a:moveTo>
                  <a:lnTo>
                    <a:pt x="12163" y="4029"/>
                  </a:lnTo>
                  <a:lnTo>
                    <a:pt x="14549" y="7809"/>
                  </a:lnTo>
                  <a:lnTo>
                    <a:pt x="0" y="7809"/>
                  </a:lnTo>
                  <a:lnTo>
                    <a:pt x="0" y="13500"/>
                  </a:lnTo>
                  <a:lnTo>
                    <a:pt x="14732" y="13500"/>
                  </a:lnTo>
                  <a:lnTo>
                    <a:pt x="12163" y="17571"/>
                  </a:lnTo>
                  <a:lnTo>
                    <a:pt x="14706" y="21600"/>
                  </a:lnTo>
                  <a:lnTo>
                    <a:pt x="18979" y="14829"/>
                  </a:lnTo>
                  <a:lnTo>
                    <a:pt x="19057" y="14954"/>
                  </a:lnTo>
                  <a:lnTo>
                    <a:pt x="21600" y="10925"/>
                  </a:lnTo>
                  <a:lnTo>
                    <a:pt x="21521" y="10800"/>
                  </a:lnTo>
                  <a:lnTo>
                    <a:pt x="21600" y="10675"/>
                  </a:lnTo>
                  <a:lnTo>
                    <a:pt x="19057" y="6646"/>
                  </a:lnTo>
                  <a:lnTo>
                    <a:pt x="18979" y="6771"/>
                  </a:lnTo>
                  <a:lnTo>
                    <a:pt x="14706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sz="16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8" name="爱设计-6">
            <a:extLst>
              <a:ext uri="{FF2B5EF4-FFF2-40B4-BE49-F238E27FC236}">
                <a16:creationId xmlns:a16="http://schemas.microsoft.com/office/drawing/2014/main" id="{83A09A56-DC0F-1537-E0DC-15D984D7D22F}"/>
              </a:ext>
            </a:extLst>
          </p:cNvPr>
          <p:cNvSpPr/>
          <p:nvPr/>
        </p:nvSpPr>
        <p:spPr>
          <a:xfrm>
            <a:off x="542793" y="420489"/>
            <a:ext cx="608776" cy="6085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96" h="20595" extrusionOk="0">
                <a:moveTo>
                  <a:pt x="0" y="0"/>
                </a:moveTo>
                <a:lnTo>
                  <a:pt x="0" y="11107"/>
                </a:lnTo>
                <a:lnTo>
                  <a:pt x="94" y="11107"/>
                </a:lnTo>
                <a:cubicBezTo>
                  <a:pt x="279" y="13466"/>
                  <a:pt x="1231" y="15777"/>
                  <a:pt x="3034" y="17581"/>
                </a:cubicBezTo>
                <a:cubicBezTo>
                  <a:pt x="7052" y="21600"/>
                  <a:pt x="13565" y="21600"/>
                  <a:pt x="17582" y="17581"/>
                </a:cubicBezTo>
                <a:cubicBezTo>
                  <a:pt x="21600" y="13562"/>
                  <a:pt x="21600" y="7041"/>
                  <a:pt x="17582" y="3022"/>
                </a:cubicBezTo>
                <a:cubicBezTo>
                  <a:pt x="15747" y="1186"/>
                  <a:pt x="13391" y="239"/>
                  <a:pt x="10990" y="81"/>
                </a:cubicBezTo>
                <a:lnTo>
                  <a:pt x="10990" y="0"/>
                </a:lnTo>
                <a:lnTo>
                  <a:pt x="0" y="0"/>
                </a:lnTo>
                <a:close/>
                <a:moveTo>
                  <a:pt x="4404" y="10496"/>
                </a:moveTo>
                <a:lnTo>
                  <a:pt x="16213" y="10496"/>
                </a:lnTo>
                <a:cubicBezTo>
                  <a:pt x="16214" y="12009"/>
                  <a:pt x="15634" y="13519"/>
                  <a:pt x="14481" y="14673"/>
                </a:cubicBezTo>
                <a:cubicBezTo>
                  <a:pt x="12176" y="16979"/>
                  <a:pt x="8441" y="16979"/>
                  <a:pt x="6136" y="14673"/>
                </a:cubicBezTo>
                <a:cubicBezTo>
                  <a:pt x="4982" y="13519"/>
                  <a:pt x="4403" y="12009"/>
                  <a:pt x="4404" y="10496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dirty="0"/>
          </a:p>
        </p:txBody>
      </p:sp>
      <p:grpSp>
        <p:nvGrpSpPr>
          <p:cNvPr id="69" name="爱设计-7">
            <a:extLst>
              <a:ext uri="{FF2B5EF4-FFF2-40B4-BE49-F238E27FC236}">
                <a16:creationId xmlns:a16="http://schemas.microsoft.com/office/drawing/2014/main" id="{F0B2B01F-6840-7E78-C12A-E86DBBB9C634}"/>
              </a:ext>
            </a:extLst>
          </p:cNvPr>
          <p:cNvGrpSpPr/>
          <p:nvPr/>
        </p:nvGrpSpPr>
        <p:grpSpPr>
          <a:xfrm>
            <a:off x="11394878" y="5510411"/>
            <a:ext cx="305793" cy="901105"/>
            <a:chOff x="11394878" y="5510411"/>
            <a:chExt cx="305793" cy="901105"/>
          </a:xfrm>
        </p:grpSpPr>
        <p:sp>
          <p:nvSpPr>
            <p:cNvPr id="19" name="爱设计-7-1">
              <a:extLst>
                <a:ext uri="{FF2B5EF4-FFF2-40B4-BE49-F238E27FC236}">
                  <a16:creationId xmlns:a16="http://schemas.microsoft.com/office/drawing/2014/main" id="{C2875BB7-17DC-03C6-B64D-9EBE91D8698C}"/>
                </a:ext>
              </a:extLst>
            </p:cNvPr>
            <p:cNvSpPr/>
            <p:nvPr/>
          </p:nvSpPr>
          <p:spPr>
            <a:xfrm>
              <a:off x="11394878" y="5510411"/>
              <a:ext cx="305793" cy="4518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7" y="0"/>
                  </a:moveTo>
                  <a:cubicBezTo>
                    <a:pt x="9547" y="0"/>
                    <a:pt x="8290" y="154"/>
                    <a:pt x="7107" y="446"/>
                  </a:cubicBezTo>
                  <a:cubicBezTo>
                    <a:pt x="4107" y="1185"/>
                    <a:pt x="1751" y="2780"/>
                    <a:pt x="659" y="4809"/>
                  </a:cubicBezTo>
                  <a:cubicBezTo>
                    <a:pt x="272" y="5522"/>
                    <a:pt x="134" y="6678"/>
                    <a:pt x="70" y="8025"/>
                  </a:cubicBezTo>
                  <a:lnTo>
                    <a:pt x="42" y="8025"/>
                  </a:lnTo>
                  <a:lnTo>
                    <a:pt x="42" y="9258"/>
                  </a:lnTo>
                  <a:cubicBezTo>
                    <a:pt x="34" y="9786"/>
                    <a:pt x="0" y="10207"/>
                    <a:pt x="0" y="10805"/>
                  </a:cubicBezTo>
                  <a:cubicBezTo>
                    <a:pt x="0" y="11402"/>
                    <a:pt x="34" y="11823"/>
                    <a:pt x="42" y="12351"/>
                  </a:cubicBezTo>
                  <a:lnTo>
                    <a:pt x="42" y="21600"/>
                  </a:lnTo>
                  <a:lnTo>
                    <a:pt x="10807" y="21600"/>
                  </a:lnTo>
                  <a:lnTo>
                    <a:pt x="21572" y="21600"/>
                  </a:lnTo>
                  <a:lnTo>
                    <a:pt x="21572" y="12009"/>
                  </a:lnTo>
                  <a:cubicBezTo>
                    <a:pt x="21576" y="11586"/>
                    <a:pt x="21600" y="11270"/>
                    <a:pt x="21600" y="10805"/>
                  </a:cubicBezTo>
                  <a:cubicBezTo>
                    <a:pt x="21600" y="10339"/>
                    <a:pt x="21576" y="10023"/>
                    <a:pt x="21572" y="9600"/>
                  </a:cubicBezTo>
                  <a:lnTo>
                    <a:pt x="21572" y="8025"/>
                  </a:lnTo>
                  <a:lnTo>
                    <a:pt x="21530" y="8025"/>
                  </a:lnTo>
                  <a:cubicBezTo>
                    <a:pt x="21466" y="6678"/>
                    <a:pt x="21342" y="5522"/>
                    <a:pt x="20955" y="4809"/>
                  </a:cubicBezTo>
                  <a:cubicBezTo>
                    <a:pt x="19863" y="2779"/>
                    <a:pt x="17493" y="1185"/>
                    <a:pt x="14493" y="446"/>
                  </a:cubicBezTo>
                  <a:cubicBezTo>
                    <a:pt x="13310" y="154"/>
                    <a:pt x="12067" y="0"/>
                    <a:pt x="10807" y="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sz="1600"/>
            </a:p>
          </p:txBody>
        </p:sp>
        <p:sp>
          <p:nvSpPr>
            <p:cNvPr id="20" name="爱设计-7-2">
              <a:extLst>
                <a:ext uri="{FF2B5EF4-FFF2-40B4-BE49-F238E27FC236}">
                  <a16:creationId xmlns:a16="http://schemas.microsoft.com/office/drawing/2014/main" id="{CB812B38-C80F-696E-5ABC-B7961D03B467}"/>
                </a:ext>
              </a:extLst>
            </p:cNvPr>
            <p:cNvSpPr/>
            <p:nvPr/>
          </p:nvSpPr>
          <p:spPr>
            <a:xfrm rot="10800000">
              <a:off x="11394878" y="5959673"/>
              <a:ext cx="305793" cy="4518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7" y="0"/>
                  </a:moveTo>
                  <a:cubicBezTo>
                    <a:pt x="9547" y="0"/>
                    <a:pt x="8290" y="154"/>
                    <a:pt x="7107" y="446"/>
                  </a:cubicBezTo>
                  <a:cubicBezTo>
                    <a:pt x="4107" y="1185"/>
                    <a:pt x="1751" y="2780"/>
                    <a:pt x="659" y="4809"/>
                  </a:cubicBezTo>
                  <a:cubicBezTo>
                    <a:pt x="272" y="5522"/>
                    <a:pt x="134" y="6678"/>
                    <a:pt x="70" y="8025"/>
                  </a:cubicBezTo>
                  <a:lnTo>
                    <a:pt x="42" y="8025"/>
                  </a:lnTo>
                  <a:lnTo>
                    <a:pt x="42" y="9258"/>
                  </a:lnTo>
                  <a:cubicBezTo>
                    <a:pt x="34" y="9786"/>
                    <a:pt x="0" y="10207"/>
                    <a:pt x="0" y="10805"/>
                  </a:cubicBezTo>
                  <a:cubicBezTo>
                    <a:pt x="0" y="11402"/>
                    <a:pt x="34" y="11823"/>
                    <a:pt x="42" y="12351"/>
                  </a:cubicBezTo>
                  <a:lnTo>
                    <a:pt x="42" y="21600"/>
                  </a:lnTo>
                  <a:lnTo>
                    <a:pt x="10807" y="21600"/>
                  </a:lnTo>
                  <a:lnTo>
                    <a:pt x="21572" y="21600"/>
                  </a:lnTo>
                  <a:lnTo>
                    <a:pt x="21572" y="12009"/>
                  </a:lnTo>
                  <a:cubicBezTo>
                    <a:pt x="21576" y="11586"/>
                    <a:pt x="21600" y="11270"/>
                    <a:pt x="21600" y="10805"/>
                  </a:cubicBezTo>
                  <a:cubicBezTo>
                    <a:pt x="21600" y="10339"/>
                    <a:pt x="21576" y="10023"/>
                    <a:pt x="21572" y="9600"/>
                  </a:cubicBezTo>
                  <a:lnTo>
                    <a:pt x="21572" y="8025"/>
                  </a:lnTo>
                  <a:lnTo>
                    <a:pt x="21530" y="8025"/>
                  </a:lnTo>
                  <a:cubicBezTo>
                    <a:pt x="21466" y="6678"/>
                    <a:pt x="21342" y="5522"/>
                    <a:pt x="20955" y="4809"/>
                  </a:cubicBezTo>
                  <a:cubicBezTo>
                    <a:pt x="19863" y="2779"/>
                    <a:pt x="17493" y="1185"/>
                    <a:pt x="14493" y="446"/>
                  </a:cubicBezTo>
                  <a:cubicBezTo>
                    <a:pt x="13310" y="154"/>
                    <a:pt x="12067" y="0"/>
                    <a:pt x="10807" y="0"/>
                  </a:cubicBezTo>
                  <a:close/>
                </a:path>
              </a:pathLst>
            </a:custGeom>
            <a:solidFill>
              <a:srgbClr val="ECEEF3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sz="1600"/>
            </a:p>
          </p:txBody>
        </p:sp>
        <p:sp>
          <p:nvSpPr>
            <p:cNvPr id="21" name="爱设计-7-3">
              <a:extLst>
                <a:ext uri="{FF2B5EF4-FFF2-40B4-BE49-F238E27FC236}">
                  <a16:creationId xmlns:a16="http://schemas.microsoft.com/office/drawing/2014/main" id="{DC8EB62B-AB55-BCE3-8343-11444AD278F5}"/>
                </a:ext>
              </a:extLst>
            </p:cNvPr>
            <p:cNvSpPr/>
            <p:nvPr/>
          </p:nvSpPr>
          <p:spPr>
            <a:xfrm>
              <a:off x="11494059" y="5716660"/>
              <a:ext cx="107258" cy="558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0945"/>
                  </a:moveTo>
                  <a:lnTo>
                    <a:pt x="10916" y="0"/>
                  </a:lnTo>
                  <a:lnTo>
                    <a:pt x="21600" y="21600"/>
                  </a:lnTo>
                </a:path>
              </a:pathLst>
            </a:custGeom>
            <a:ln w="19050">
              <a:solidFill>
                <a:srgbClr val="E2E7EC"/>
              </a:solidFill>
              <a:miter lim="400000"/>
            </a:ln>
          </p:spPr>
          <p:txBody>
            <a:bodyPr lIns="50800" tIns="50800" rIns="50800" bIns="50800" anchor="ctr"/>
            <a:lstStyle/>
            <a:p>
              <a:endParaRPr sz="900"/>
            </a:p>
          </p:txBody>
        </p:sp>
        <p:sp>
          <p:nvSpPr>
            <p:cNvPr id="22" name="爱设计-7-4">
              <a:extLst>
                <a:ext uri="{FF2B5EF4-FFF2-40B4-BE49-F238E27FC236}">
                  <a16:creationId xmlns:a16="http://schemas.microsoft.com/office/drawing/2014/main" id="{5B7B986D-7FA7-FF9B-43BC-EF3065C57F77}"/>
                </a:ext>
              </a:extLst>
            </p:cNvPr>
            <p:cNvSpPr/>
            <p:nvPr/>
          </p:nvSpPr>
          <p:spPr>
            <a:xfrm rot="10800000">
              <a:off x="11494230" y="6154099"/>
              <a:ext cx="107258" cy="558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0945"/>
                  </a:moveTo>
                  <a:lnTo>
                    <a:pt x="10916" y="0"/>
                  </a:lnTo>
                  <a:lnTo>
                    <a:pt x="21600" y="21600"/>
                  </a:lnTo>
                </a:path>
              </a:pathLst>
            </a:custGeom>
            <a:noFill/>
            <a:ln w="19050">
              <a:solidFill>
                <a:schemeClr val="accent1"/>
              </a:solidFill>
              <a:miter lim="400000"/>
            </a:ln>
          </p:spPr>
          <p:txBody>
            <a:bodyPr lIns="50800" tIns="50800" rIns="50800" bIns="50800" anchor="ctr"/>
            <a:lstStyle/>
            <a:p>
              <a:endParaRPr sz="900"/>
            </a:p>
          </p:txBody>
        </p:sp>
      </p:grpSp>
      <p:grpSp>
        <p:nvGrpSpPr>
          <p:cNvPr id="34" name="爱设计-8">
            <a:extLst>
              <a:ext uri="{FF2B5EF4-FFF2-40B4-BE49-F238E27FC236}">
                <a16:creationId xmlns:a16="http://schemas.microsoft.com/office/drawing/2014/main" id="{E5822107-A35F-6C6D-4B2C-84A282566DEE}"/>
              </a:ext>
            </a:extLst>
          </p:cNvPr>
          <p:cNvGrpSpPr/>
          <p:nvPr/>
        </p:nvGrpSpPr>
        <p:grpSpPr>
          <a:xfrm>
            <a:off x="10721017" y="431552"/>
            <a:ext cx="979654" cy="747019"/>
            <a:chOff x="10539246" y="468403"/>
            <a:chExt cx="979654" cy="747019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DA07C2CF-3DDD-08B2-46E9-332D18A9AE77}"/>
                </a:ext>
              </a:extLst>
            </p:cNvPr>
            <p:cNvGrpSpPr/>
            <p:nvPr/>
          </p:nvGrpSpPr>
          <p:grpSpPr>
            <a:xfrm>
              <a:off x="10539246" y="1093083"/>
              <a:ext cx="979654" cy="122339"/>
              <a:chOff x="10273028" y="1093083"/>
              <a:chExt cx="979654" cy="122339"/>
            </a:xfrm>
            <a:solidFill>
              <a:schemeClr val="bg1"/>
            </a:solidFill>
          </p:grpSpPr>
          <p:sp>
            <p:nvSpPr>
              <p:cNvPr id="37" name="爱设计-8-1">
                <a:extLst>
                  <a:ext uri="{FF2B5EF4-FFF2-40B4-BE49-F238E27FC236}">
                    <a16:creationId xmlns:a16="http://schemas.microsoft.com/office/drawing/2014/main" id="{6D9EE742-07F0-FA4E-7BDE-DF5D2A52AC1B}"/>
                  </a:ext>
                </a:extLst>
              </p:cNvPr>
              <p:cNvSpPr/>
              <p:nvPr/>
            </p:nvSpPr>
            <p:spPr>
              <a:xfrm>
                <a:off x="10373640" y="1094110"/>
                <a:ext cx="119414" cy="119413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爱设计-8-2">
                <a:extLst>
                  <a:ext uri="{FF2B5EF4-FFF2-40B4-BE49-F238E27FC236}">
                    <a16:creationId xmlns:a16="http://schemas.microsoft.com/office/drawing/2014/main" id="{810A28AB-0769-E2CD-517F-64D5AD2EB7C1}"/>
                  </a:ext>
                </a:extLst>
              </p:cNvPr>
              <p:cNvSpPr/>
              <p:nvPr/>
            </p:nvSpPr>
            <p:spPr>
              <a:xfrm>
                <a:off x="10617177" y="1096768"/>
                <a:ext cx="95286" cy="11531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" name="爱设计-8-3">
                <a:extLst>
                  <a:ext uri="{FF2B5EF4-FFF2-40B4-BE49-F238E27FC236}">
                    <a16:creationId xmlns:a16="http://schemas.microsoft.com/office/drawing/2014/main" id="{399D3D7B-CF77-DBD5-7778-2B1F7171C8C3}"/>
                  </a:ext>
                </a:extLst>
              </p:cNvPr>
              <p:cNvSpPr/>
              <p:nvPr/>
            </p:nvSpPr>
            <p:spPr>
              <a:xfrm>
                <a:off x="10273028" y="1096768"/>
                <a:ext cx="106346" cy="114628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爱设计-8-4">
                <a:extLst>
                  <a:ext uri="{FF2B5EF4-FFF2-40B4-BE49-F238E27FC236}">
                    <a16:creationId xmlns:a16="http://schemas.microsoft.com/office/drawing/2014/main" id="{D380F9AC-3D5B-81BF-2561-082F5DD575A8}"/>
                  </a:ext>
                </a:extLst>
              </p:cNvPr>
              <p:cNvSpPr/>
              <p:nvPr/>
            </p:nvSpPr>
            <p:spPr>
              <a:xfrm>
                <a:off x="10501942" y="1096768"/>
                <a:ext cx="105056" cy="114628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1" name="爱设计-8-5">
                <a:extLst>
                  <a:ext uri="{FF2B5EF4-FFF2-40B4-BE49-F238E27FC236}">
                    <a16:creationId xmlns:a16="http://schemas.microsoft.com/office/drawing/2014/main" id="{0AA1D960-2BAA-9659-0C12-9032A2070DB2}"/>
                  </a:ext>
                </a:extLst>
              </p:cNvPr>
              <p:cNvSpPr/>
              <p:nvPr/>
            </p:nvSpPr>
            <p:spPr>
              <a:xfrm>
                <a:off x="10782851" y="1095780"/>
                <a:ext cx="93055" cy="116375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" name="爱设计-8-6">
                <a:extLst>
                  <a:ext uri="{FF2B5EF4-FFF2-40B4-BE49-F238E27FC236}">
                    <a16:creationId xmlns:a16="http://schemas.microsoft.com/office/drawing/2014/main" id="{6D26FEF5-D1FF-2BF8-0F93-2F52D7F7D85E}"/>
                  </a:ext>
                </a:extLst>
              </p:cNvPr>
              <p:cNvSpPr/>
              <p:nvPr/>
            </p:nvSpPr>
            <p:spPr>
              <a:xfrm>
                <a:off x="11133572" y="1096312"/>
                <a:ext cx="119110" cy="119110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爱设计-8-7">
                <a:extLst>
                  <a:ext uri="{FF2B5EF4-FFF2-40B4-BE49-F238E27FC236}">
                    <a16:creationId xmlns:a16="http://schemas.microsoft.com/office/drawing/2014/main" id="{6C9CAD39-4466-950D-A073-26284E083B8D}"/>
                  </a:ext>
                </a:extLst>
              </p:cNvPr>
              <p:cNvSpPr/>
              <p:nvPr/>
            </p:nvSpPr>
            <p:spPr>
              <a:xfrm>
                <a:off x="10880009" y="1094261"/>
                <a:ext cx="119109" cy="119109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4" name="爱设计-8-8">
                <a:extLst>
                  <a:ext uri="{FF2B5EF4-FFF2-40B4-BE49-F238E27FC236}">
                    <a16:creationId xmlns:a16="http://schemas.microsoft.com/office/drawing/2014/main" id="{A32E845F-0F0F-9066-18CC-8420E123DE68}"/>
                  </a:ext>
                </a:extLst>
              </p:cNvPr>
              <p:cNvSpPr/>
              <p:nvPr/>
            </p:nvSpPr>
            <p:spPr>
              <a:xfrm>
                <a:off x="11007398" y="1093083"/>
                <a:ext cx="120880" cy="119110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6" name="爱设计-8-9">
              <a:extLst>
                <a:ext uri="{FF2B5EF4-FFF2-40B4-BE49-F238E27FC236}">
                  <a16:creationId xmlns:a16="http://schemas.microsoft.com/office/drawing/2014/main" id="{ADEA314A-D18C-5EEF-411A-65E4912909A0}"/>
                </a:ext>
              </a:extLst>
            </p:cNvPr>
            <p:cNvSpPr/>
            <p:nvPr/>
          </p:nvSpPr>
          <p:spPr>
            <a:xfrm>
              <a:off x="10774465" y="468403"/>
              <a:ext cx="508951" cy="508951"/>
            </a:xfrm>
            <a:custGeom>
              <a:avLst/>
              <a:gdLst>
                <a:gd name="connsiteX0" fmla="*/ 210346 w 508951"/>
                <a:gd name="connsiteY0" fmla="*/ 199937 h 508951"/>
                <a:gd name="connsiteX1" fmla="*/ 227889 w 508951"/>
                <a:gd name="connsiteY1" fmla="*/ 217941 h 508951"/>
                <a:gd name="connsiteX2" fmla="*/ 227888 w 508951"/>
                <a:gd name="connsiteY2" fmla="*/ 218013 h 508951"/>
                <a:gd name="connsiteX3" fmla="*/ 209885 w 508951"/>
                <a:gd name="connsiteY3" fmla="*/ 235485 h 508951"/>
                <a:gd name="connsiteX4" fmla="*/ 192342 w 508951"/>
                <a:gd name="connsiteY4" fmla="*/ 217480 h 508951"/>
                <a:gd name="connsiteX5" fmla="*/ 210346 w 508951"/>
                <a:gd name="connsiteY5" fmla="*/ 199937 h 508951"/>
                <a:gd name="connsiteX6" fmla="*/ 276428 w 508951"/>
                <a:gd name="connsiteY6" fmla="*/ 114552 h 508951"/>
                <a:gd name="connsiteX7" fmla="*/ 373357 w 508951"/>
                <a:gd name="connsiteY7" fmla="*/ 211329 h 508951"/>
                <a:gd name="connsiteX8" fmla="*/ 373357 w 508951"/>
                <a:gd name="connsiteY8" fmla="*/ 158763 h 508951"/>
                <a:gd name="connsiteX9" fmla="*/ 373357 w 508951"/>
                <a:gd name="connsiteY9" fmla="*/ 158686 h 508951"/>
                <a:gd name="connsiteX10" fmla="*/ 329070 w 508951"/>
                <a:gd name="connsiteY10" fmla="*/ 114552 h 508951"/>
                <a:gd name="connsiteX11" fmla="*/ 212695 w 508951"/>
                <a:gd name="connsiteY11" fmla="*/ 114552 h 508951"/>
                <a:gd name="connsiteX12" fmla="*/ 155495 w 508951"/>
                <a:gd name="connsiteY12" fmla="*/ 157319 h 508951"/>
                <a:gd name="connsiteX13" fmla="*/ 109918 w 508951"/>
                <a:gd name="connsiteY13" fmla="*/ 311447 h 508951"/>
                <a:gd name="connsiteX14" fmla="*/ 147626 w 508951"/>
                <a:gd name="connsiteY14" fmla="*/ 380453 h 508951"/>
                <a:gd name="connsiteX15" fmla="*/ 163092 w 508951"/>
                <a:gd name="connsiteY15" fmla="*/ 382701 h 508951"/>
                <a:gd name="connsiteX16" fmla="*/ 182234 w 508951"/>
                <a:gd name="connsiteY16" fmla="*/ 366065 h 508951"/>
                <a:gd name="connsiteX17" fmla="*/ 169397 w 508951"/>
                <a:gd name="connsiteY17" fmla="*/ 352467 h 508951"/>
                <a:gd name="connsiteX18" fmla="*/ 141367 w 508951"/>
                <a:gd name="connsiteY18" fmla="*/ 329678 h 508951"/>
                <a:gd name="connsiteX19" fmla="*/ 185020 w 508951"/>
                <a:gd name="connsiteY19" fmla="*/ 274629 h 508951"/>
                <a:gd name="connsiteX20" fmla="*/ 190438 w 508951"/>
                <a:gd name="connsiteY20" fmla="*/ 274302 h 508951"/>
                <a:gd name="connsiteX21" fmla="*/ 236016 w 508951"/>
                <a:gd name="connsiteY21" fmla="*/ 274302 h 508951"/>
                <a:gd name="connsiteX22" fmla="*/ 269515 w 508951"/>
                <a:gd name="connsiteY22" fmla="*/ 307649 h 508951"/>
                <a:gd name="connsiteX23" fmla="*/ 269515 w 508951"/>
                <a:gd name="connsiteY23" fmla="*/ 307801 h 508951"/>
                <a:gd name="connsiteX24" fmla="*/ 269515 w 508951"/>
                <a:gd name="connsiteY24" fmla="*/ 322310 h 508951"/>
                <a:gd name="connsiteX25" fmla="*/ 269515 w 508951"/>
                <a:gd name="connsiteY25" fmla="*/ 347910 h 508951"/>
                <a:gd name="connsiteX26" fmla="*/ 303849 w 508951"/>
                <a:gd name="connsiteY26" fmla="*/ 382700 h 508951"/>
                <a:gd name="connsiteX27" fmla="*/ 303851 w 508951"/>
                <a:gd name="connsiteY27" fmla="*/ 382700 h 508951"/>
                <a:gd name="connsiteX28" fmla="*/ 338793 w 508951"/>
                <a:gd name="connsiteY28" fmla="*/ 382701 h 508951"/>
                <a:gd name="connsiteX29" fmla="*/ 373205 w 508951"/>
                <a:gd name="connsiteY29" fmla="*/ 348213 h 508951"/>
                <a:gd name="connsiteX30" fmla="*/ 373205 w 508951"/>
                <a:gd name="connsiteY30" fmla="*/ 237232 h 508951"/>
                <a:gd name="connsiteX31" fmla="*/ 251588 w 508951"/>
                <a:gd name="connsiteY31" fmla="*/ 114552 h 508951"/>
                <a:gd name="connsiteX32" fmla="*/ 254552 w 508951"/>
                <a:gd name="connsiteY32" fmla="*/ 0 h 508951"/>
                <a:gd name="connsiteX33" fmla="*/ 508951 w 508951"/>
                <a:gd name="connsiteY33" fmla="*/ 254476 h 508951"/>
                <a:gd name="connsiteX34" fmla="*/ 508951 w 508951"/>
                <a:gd name="connsiteY34" fmla="*/ 254552 h 508951"/>
                <a:gd name="connsiteX35" fmla="*/ 254399 w 508951"/>
                <a:gd name="connsiteY35" fmla="*/ 508951 h 508951"/>
                <a:gd name="connsiteX36" fmla="*/ 0 w 508951"/>
                <a:gd name="connsiteY36" fmla="*/ 254399 h 508951"/>
                <a:gd name="connsiteX37" fmla="*/ 254552 w 508951"/>
                <a:gd name="connsiteY37" fmla="*/ 0 h 5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8951" h="508951">
                  <a:moveTo>
                    <a:pt x="210346" y="199937"/>
                  </a:moveTo>
                  <a:cubicBezTo>
                    <a:pt x="220162" y="200064"/>
                    <a:pt x="228016" y="208125"/>
                    <a:pt x="227889" y="217941"/>
                  </a:cubicBezTo>
                  <a:cubicBezTo>
                    <a:pt x="227888" y="217965"/>
                    <a:pt x="227888" y="217989"/>
                    <a:pt x="227888" y="218013"/>
                  </a:cubicBezTo>
                  <a:cubicBezTo>
                    <a:pt x="227722" y="227801"/>
                    <a:pt x="219673" y="235611"/>
                    <a:pt x="209885" y="235485"/>
                  </a:cubicBezTo>
                  <a:cubicBezTo>
                    <a:pt x="200069" y="235357"/>
                    <a:pt x="192214" y="227297"/>
                    <a:pt x="192342" y="217480"/>
                  </a:cubicBezTo>
                  <a:cubicBezTo>
                    <a:pt x="192469" y="207664"/>
                    <a:pt x="200530" y="199810"/>
                    <a:pt x="210346" y="199937"/>
                  </a:cubicBezTo>
                  <a:close/>
                  <a:moveTo>
                    <a:pt x="276428" y="114552"/>
                  </a:moveTo>
                  <a:cubicBezTo>
                    <a:pt x="276964" y="167836"/>
                    <a:pt x="320073" y="210876"/>
                    <a:pt x="373357" y="211329"/>
                  </a:cubicBezTo>
                  <a:lnTo>
                    <a:pt x="373357" y="158763"/>
                  </a:lnTo>
                  <a:cubicBezTo>
                    <a:pt x="373357" y="158737"/>
                    <a:pt x="373357" y="158712"/>
                    <a:pt x="373357" y="158686"/>
                  </a:cubicBezTo>
                  <a:cubicBezTo>
                    <a:pt x="373315" y="134270"/>
                    <a:pt x="353487" y="114510"/>
                    <a:pt x="329070" y="114552"/>
                  </a:cubicBezTo>
                  <a:close/>
                  <a:moveTo>
                    <a:pt x="212695" y="114552"/>
                  </a:moveTo>
                  <a:cubicBezTo>
                    <a:pt x="186256" y="114550"/>
                    <a:pt x="162973" y="131959"/>
                    <a:pt x="155495" y="157319"/>
                  </a:cubicBezTo>
                  <a:lnTo>
                    <a:pt x="109918" y="311447"/>
                  </a:lnTo>
                  <a:cubicBezTo>
                    <a:pt x="101275" y="340916"/>
                    <a:pt x="118158" y="371811"/>
                    <a:pt x="147626" y="380453"/>
                  </a:cubicBezTo>
                  <a:cubicBezTo>
                    <a:pt x="152650" y="381926"/>
                    <a:pt x="157857" y="382683"/>
                    <a:pt x="163092" y="382701"/>
                  </a:cubicBezTo>
                  <a:cubicBezTo>
                    <a:pt x="178284" y="382701"/>
                    <a:pt x="182234" y="374497"/>
                    <a:pt x="182234" y="366065"/>
                  </a:cubicBezTo>
                  <a:cubicBezTo>
                    <a:pt x="182405" y="358780"/>
                    <a:pt x="176680" y="352715"/>
                    <a:pt x="169397" y="352467"/>
                  </a:cubicBezTo>
                  <a:cubicBezTo>
                    <a:pt x="155594" y="353176"/>
                    <a:pt x="143490" y="343335"/>
                    <a:pt x="141367" y="329678"/>
                  </a:cubicBezTo>
                  <a:cubicBezTo>
                    <a:pt x="138220" y="302422"/>
                    <a:pt x="157764" y="277776"/>
                    <a:pt x="185020" y="274629"/>
                  </a:cubicBezTo>
                  <a:cubicBezTo>
                    <a:pt x="186819" y="274421"/>
                    <a:pt x="188628" y="274312"/>
                    <a:pt x="190438" y="274302"/>
                  </a:cubicBezTo>
                  <a:lnTo>
                    <a:pt x="236016" y="274302"/>
                  </a:lnTo>
                  <a:cubicBezTo>
                    <a:pt x="254475" y="274260"/>
                    <a:pt x="269474" y="289190"/>
                    <a:pt x="269515" y="307649"/>
                  </a:cubicBezTo>
                  <a:cubicBezTo>
                    <a:pt x="269516" y="307700"/>
                    <a:pt x="269516" y="307750"/>
                    <a:pt x="269515" y="307801"/>
                  </a:cubicBezTo>
                  <a:lnTo>
                    <a:pt x="269515" y="322310"/>
                  </a:lnTo>
                  <a:lnTo>
                    <a:pt x="269515" y="347910"/>
                  </a:lnTo>
                  <a:cubicBezTo>
                    <a:pt x="269389" y="366998"/>
                    <a:pt x="284761" y="382574"/>
                    <a:pt x="303849" y="382700"/>
                  </a:cubicBezTo>
                  <a:cubicBezTo>
                    <a:pt x="303849" y="382700"/>
                    <a:pt x="303850" y="382700"/>
                    <a:pt x="303851" y="382700"/>
                  </a:cubicBezTo>
                  <a:lnTo>
                    <a:pt x="338793" y="382701"/>
                  </a:lnTo>
                  <a:cubicBezTo>
                    <a:pt x="357793" y="382617"/>
                    <a:pt x="373163" y="367213"/>
                    <a:pt x="373205" y="348213"/>
                  </a:cubicBezTo>
                  <a:lnTo>
                    <a:pt x="373205" y="237232"/>
                  </a:lnTo>
                  <a:cubicBezTo>
                    <a:pt x="305953" y="236443"/>
                    <a:pt x="251791" y="181808"/>
                    <a:pt x="251588" y="114552"/>
                  </a:cubicBezTo>
                  <a:close/>
                  <a:moveTo>
                    <a:pt x="254552" y="0"/>
                  </a:moveTo>
                  <a:cubicBezTo>
                    <a:pt x="395065" y="42"/>
                    <a:pt x="508951" y="113963"/>
                    <a:pt x="508951" y="254476"/>
                  </a:cubicBezTo>
                  <a:cubicBezTo>
                    <a:pt x="508951" y="254501"/>
                    <a:pt x="508951" y="254526"/>
                    <a:pt x="508951" y="254552"/>
                  </a:cubicBezTo>
                  <a:cubicBezTo>
                    <a:pt x="508909" y="395095"/>
                    <a:pt x="394942" y="508993"/>
                    <a:pt x="254399" y="508951"/>
                  </a:cubicBezTo>
                  <a:cubicBezTo>
                    <a:pt x="113857" y="508909"/>
                    <a:pt x="-42" y="394942"/>
                    <a:pt x="0" y="254399"/>
                  </a:cubicBezTo>
                  <a:cubicBezTo>
                    <a:pt x="42" y="113857"/>
                    <a:pt x="114009" y="-42"/>
                    <a:pt x="254552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57" name="爱设计-9">
            <a:extLst>
              <a:ext uri="{FF2B5EF4-FFF2-40B4-BE49-F238E27FC236}">
                <a16:creationId xmlns:a16="http://schemas.microsoft.com/office/drawing/2014/main" id="{1B26B245-5475-E0ED-FC90-F7AC8E00AFE5}"/>
              </a:ext>
            </a:extLst>
          </p:cNvPr>
          <p:cNvGrpSpPr/>
          <p:nvPr/>
        </p:nvGrpSpPr>
        <p:grpSpPr>
          <a:xfrm>
            <a:off x="712792" y="1643453"/>
            <a:ext cx="7037784" cy="2580662"/>
            <a:chOff x="712792" y="1643453"/>
            <a:chExt cx="7037784" cy="2580662"/>
          </a:xfrm>
        </p:grpSpPr>
        <p:sp>
          <p:nvSpPr>
            <p:cNvPr id="46" name="爱设计-9-1">
              <a:extLst>
                <a:ext uri="{FF2B5EF4-FFF2-40B4-BE49-F238E27FC236}">
                  <a16:creationId xmlns:a16="http://schemas.microsoft.com/office/drawing/2014/main" id="{E9D473D4-C48B-1F4C-7247-730294C6A063}"/>
                </a:ext>
              </a:extLst>
            </p:cNvPr>
            <p:cNvSpPr txBox="1"/>
            <p:nvPr/>
          </p:nvSpPr>
          <p:spPr>
            <a:xfrm>
              <a:off x="745941" y="2441314"/>
              <a:ext cx="7004635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 dirty="0">
                  <a:solidFill>
                    <a:schemeClr val="accent1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  <a:cs typeface="OPPOSans H" panose="00020600040101010101" pitchFamily="18" charset="-122"/>
                </a:rPr>
                <a:t>年度工作汇报</a:t>
              </a:r>
            </a:p>
          </p:txBody>
        </p:sp>
        <p:sp>
          <p:nvSpPr>
            <p:cNvPr id="47" name="爱设计-9-2">
              <a:extLst>
                <a:ext uri="{FF2B5EF4-FFF2-40B4-BE49-F238E27FC236}">
                  <a16:creationId xmlns:a16="http://schemas.microsoft.com/office/drawing/2014/main" id="{E9A8C79D-453F-B624-1B22-39C7C4055D5F}"/>
                </a:ext>
              </a:extLst>
            </p:cNvPr>
            <p:cNvSpPr txBox="1"/>
            <p:nvPr/>
          </p:nvSpPr>
          <p:spPr>
            <a:xfrm>
              <a:off x="712792" y="1643453"/>
              <a:ext cx="37484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spc="-150" dirty="0">
                  <a:solidFill>
                    <a:schemeClr val="accent1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  <a:cs typeface="OPPOSans H" panose="00020600040101010101" pitchFamily="18" charset="-122"/>
                </a:rPr>
                <a:t>- 20XX -</a:t>
              </a:r>
              <a:endParaRPr lang="zh-CN" altLang="en-US" sz="4400" spc="-150" dirty="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48" name="爱设计-9-3">
              <a:extLst>
                <a:ext uri="{FF2B5EF4-FFF2-40B4-BE49-F238E27FC236}">
                  <a16:creationId xmlns:a16="http://schemas.microsoft.com/office/drawing/2014/main" id="{728611B3-9594-C4B8-C872-0A52BFDA1DC1}"/>
                </a:ext>
              </a:extLst>
            </p:cNvPr>
            <p:cNvSpPr txBox="1"/>
            <p:nvPr/>
          </p:nvSpPr>
          <p:spPr>
            <a:xfrm>
              <a:off x="745941" y="3700895"/>
              <a:ext cx="658618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Annual Work Report</a:t>
              </a:r>
            </a:p>
          </p:txBody>
        </p:sp>
      </p:grpSp>
      <p:sp>
        <p:nvSpPr>
          <p:cNvPr id="59" name="爱设计-10">
            <a:extLst>
              <a:ext uri="{FF2B5EF4-FFF2-40B4-BE49-F238E27FC236}">
                <a16:creationId xmlns:a16="http://schemas.microsoft.com/office/drawing/2014/main" id="{F3AE3AB2-A289-DDC6-45E4-F6CA3081623B}"/>
              </a:ext>
            </a:extLst>
          </p:cNvPr>
          <p:cNvSpPr txBox="1">
            <a:spLocks/>
          </p:cNvSpPr>
          <p:nvPr/>
        </p:nvSpPr>
        <p:spPr>
          <a:xfrm>
            <a:off x="745941" y="4458025"/>
            <a:ext cx="2777173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589" indent="-228589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6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4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20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98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01.01——  09.27</a:t>
            </a:r>
            <a:endParaRPr lang="zh-CN" altLang="en-US" sz="2400" b="1" i="1" dirty="0">
              <a:solidFill>
                <a:schemeClr val="tx1">
                  <a:lumMod val="65000"/>
                  <a:lumOff val="35000"/>
                </a:schemeClr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34619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爱设计-1">
            <a:extLst>
              <a:ext uri="{FF2B5EF4-FFF2-40B4-BE49-F238E27FC236}">
                <a16:creationId xmlns:a16="http://schemas.microsoft.com/office/drawing/2014/main" id="{E6F3F76D-E249-6A33-F8EC-AB2B9D0C3CF8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25" name="爱设计-1-1">
              <a:extLst>
                <a:ext uri="{FF2B5EF4-FFF2-40B4-BE49-F238E27FC236}">
                  <a16:creationId xmlns:a16="http://schemas.microsoft.com/office/drawing/2014/main" id="{982B8B9A-8ED9-306F-5804-92D221BF99C7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思源宋体 Heavy" panose="02020900000000000000" pitchFamily="18" charset="-122"/>
                  <a:ea typeface="思源宋体 Heavy" panose="02020900000000000000" pitchFamily="18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思源宋体 Heavy" panose="02020900000000000000" pitchFamily="18" charset="-122"/>
                  <a:ea typeface="思源宋体 Heavy" panose="02020900000000000000" pitchFamily="18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26" name="爱设计-1-2">
              <a:extLst>
                <a:ext uri="{FF2B5EF4-FFF2-40B4-BE49-F238E27FC236}">
                  <a16:creationId xmlns:a16="http://schemas.microsoft.com/office/drawing/2014/main" id="{EB0FA705-1CE2-58A9-2BFC-383CA0CF376A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grpSp>
        <p:nvGrpSpPr>
          <p:cNvPr id="27" name="爱设计-2">
            <a:extLst>
              <a:ext uri="{FF2B5EF4-FFF2-40B4-BE49-F238E27FC236}">
                <a16:creationId xmlns:a16="http://schemas.microsoft.com/office/drawing/2014/main" id="{DB5066C0-24B4-F7B0-1AA0-39DB26701A5B}"/>
              </a:ext>
            </a:extLst>
          </p:cNvPr>
          <p:cNvGrpSpPr/>
          <p:nvPr/>
        </p:nvGrpSpPr>
        <p:grpSpPr>
          <a:xfrm>
            <a:off x="10721017" y="431552"/>
            <a:ext cx="979654" cy="747019"/>
            <a:chOff x="10539246" y="468403"/>
            <a:chExt cx="979654" cy="747019"/>
          </a:xfrm>
          <a:solidFill>
            <a:schemeClr val="accent1"/>
          </a:solidFill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2262D96A-77F2-04BB-8466-B8638DF303C9}"/>
                </a:ext>
              </a:extLst>
            </p:cNvPr>
            <p:cNvGrpSpPr/>
            <p:nvPr/>
          </p:nvGrpSpPr>
          <p:grpSpPr>
            <a:xfrm>
              <a:off x="10539246" y="1093083"/>
              <a:ext cx="979654" cy="122339"/>
              <a:chOff x="10273028" y="1093083"/>
              <a:chExt cx="979654" cy="122339"/>
            </a:xfrm>
            <a:grpFill/>
          </p:grpSpPr>
          <p:sp>
            <p:nvSpPr>
              <p:cNvPr id="30" name="爱设计-2-1">
                <a:extLst>
                  <a:ext uri="{FF2B5EF4-FFF2-40B4-BE49-F238E27FC236}">
                    <a16:creationId xmlns:a16="http://schemas.microsoft.com/office/drawing/2014/main" id="{75F7E3D3-BD8C-4EBD-C2C8-8795BA7D31C9}"/>
                  </a:ext>
                </a:extLst>
              </p:cNvPr>
              <p:cNvSpPr/>
              <p:nvPr/>
            </p:nvSpPr>
            <p:spPr>
              <a:xfrm>
                <a:off x="10373640" y="1094110"/>
                <a:ext cx="119414" cy="119413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爱设计-2-2">
                <a:extLst>
                  <a:ext uri="{FF2B5EF4-FFF2-40B4-BE49-F238E27FC236}">
                    <a16:creationId xmlns:a16="http://schemas.microsoft.com/office/drawing/2014/main" id="{14E6AB55-AE1C-8587-9CCF-96336788191E}"/>
                  </a:ext>
                </a:extLst>
              </p:cNvPr>
              <p:cNvSpPr/>
              <p:nvPr/>
            </p:nvSpPr>
            <p:spPr>
              <a:xfrm>
                <a:off x="10617177" y="1096768"/>
                <a:ext cx="95286" cy="11531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爱设计-2-3">
                <a:extLst>
                  <a:ext uri="{FF2B5EF4-FFF2-40B4-BE49-F238E27FC236}">
                    <a16:creationId xmlns:a16="http://schemas.microsoft.com/office/drawing/2014/main" id="{3A2F0213-060B-CB24-9FCD-C40BD8ACAB29}"/>
                  </a:ext>
                </a:extLst>
              </p:cNvPr>
              <p:cNvSpPr/>
              <p:nvPr/>
            </p:nvSpPr>
            <p:spPr>
              <a:xfrm>
                <a:off x="10273028" y="1096768"/>
                <a:ext cx="106346" cy="114628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爱设计-2-4">
                <a:extLst>
                  <a:ext uri="{FF2B5EF4-FFF2-40B4-BE49-F238E27FC236}">
                    <a16:creationId xmlns:a16="http://schemas.microsoft.com/office/drawing/2014/main" id="{9A45EBE5-731F-F47B-4F7C-4756C0BBB613}"/>
                  </a:ext>
                </a:extLst>
              </p:cNvPr>
              <p:cNvSpPr/>
              <p:nvPr/>
            </p:nvSpPr>
            <p:spPr>
              <a:xfrm>
                <a:off x="10501942" y="1096768"/>
                <a:ext cx="105056" cy="114628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爱设计-2-5">
                <a:extLst>
                  <a:ext uri="{FF2B5EF4-FFF2-40B4-BE49-F238E27FC236}">
                    <a16:creationId xmlns:a16="http://schemas.microsoft.com/office/drawing/2014/main" id="{9F8DD54E-BA4E-1081-E790-7770B0F234E5}"/>
                  </a:ext>
                </a:extLst>
              </p:cNvPr>
              <p:cNvSpPr/>
              <p:nvPr/>
            </p:nvSpPr>
            <p:spPr>
              <a:xfrm>
                <a:off x="10782851" y="1095780"/>
                <a:ext cx="93055" cy="116375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爱设计-2-6">
                <a:extLst>
                  <a:ext uri="{FF2B5EF4-FFF2-40B4-BE49-F238E27FC236}">
                    <a16:creationId xmlns:a16="http://schemas.microsoft.com/office/drawing/2014/main" id="{3C12CE06-DC30-DF3A-E798-C9658539B476}"/>
                  </a:ext>
                </a:extLst>
              </p:cNvPr>
              <p:cNvSpPr/>
              <p:nvPr/>
            </p:nvSpPr>
            <p:spPr>
              <a:xfrm>
                <a:off x="11133572" y="1096312"/>
                <a:ext cx="119110" cy="119110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爱设计-2-7">
                <a:extLst>
                  <a:ext uri="{FF2B5EF4-FFF2-40B4-BE49-F238E27FC236}">
                    <a16:creationId xmlns:a16="http://schemas.microsoft.com/office/drawing/2014/main" id="{A766238B-B331-77FA-B258-B09B59D7AEA9}"/>
                  </a:ext>
                </a:extLst>
              </p:cNvPr>
              <p:cNvSpPr/>
              <p:nvPr/>
            </p:nvSpPr>
            <p:spPr>
              <a:xfrm>
                <a:off x="10880009" y="1094261"/>
                <a:ext cx="119109" cy="119109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爱设计-2-8">
                <a:extLst>
                  <a:ext uri="{FF2B5EF4-FFF2-40B4-BE49-F238E27FC236}">
                    <a16:creationId xmlns:a16="http://schemas.microsoft.com/office/drawing/2014/main" id="{3B75CB60-51EB-2865-702E-7ED1F5C888CD}"/>
                  </a:ext>
                </a:extLst>
              </p:cNvPr>
              <p:cNvSpPr/>
              <p:nvPr/>
            </p:nvSpPr>
            <p:spPr>
              <a:xfrm>
                <a:off x="11007398" y="1093083"/>
                <a:ext cx="120880" cy="119110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9" name="爱设计-2-9">
              <a:extLst>
                <a:ext uri="{FF2B5EF4-FFF2-40B4-BE49-F238E27FC236}">
                  <a16:creationId xmlns:a16="http://schemas.microsoft.com/office/drawing/2014/main" id="{98F51A57-A5C7-E9A0-A2A2-AA7203160CAC}"/>
                </a:ext>
              </a:extLst>
            </p:cNvPr>
            <p:cNvSpPr/>
            <p:nvPr/>
          </p:nvSpPr>
          <p:spPr>
            <a:xfrm>
              <a:off x="10774465" y="468403"/>
              <a:ext cx="508951" cy="508951"/>
            </a:xfrm>
            <a:custGeom>
              <a:avLst/>
              <a:gdLst>
                <a:gd name="connsiteX0" fmla="*/ 210346 w 508951"/>
                <a:gd name="connsiteY0" fmla="*/ 199937 h 508951"/>
                <a:gd name="connsiteX1" fmla="*/ 227889 w 508951"/>
                <a:gd name="connsiteY1" fmla="*/ 217941 h 508951"/>
                <a:gd name="connsiteX2" fmla="*/ 227888 w 508951"/>
                <a:gd name="connsiteY2" fmla="*/ 218013 h 508951"/>
                <a:gd name="connsiteX3" fmla="*/ 209885 w 508951"/>
                <a:gd name="connsiteY3" fmla="*/ 235485 h 508951"/>
                <a:gd name="connsiteX4" fmla="*/ 192342 w 508951"/>
                <a:gd name="connsiteY4" fmla="*/ 217480 h 508951"/>
                <a:gd name="connsiteX5" fmla="*/ 210346 w 508951"/>
                <a:gd name="connsiteY5" fmla="*/ 199937 h 508951"/>
                <a:gd name="connsiteX6" fmla="*/ 276428 w 508951"/>
                <a:gd name="connsiteY6" fmla="*/ 114552 h 508951"/>
                <a:gd name="connsiteX7" fmla="*/ 373357 w 508951"/>
                <a:gd name="connsiteY7" fmla="*/ 211329 h 508951"/>
                <a:gd name="connsiteX8" fmla="*/ 373357 w 508951"/>
                <a:gd name="connsiteY8" fmla="*/ 158763 h 508951"/>
                <a:gd name="connsiteX9" fmla="*/ 373357 w 508951"/>
                <a:gd name="connsiteY9" fmla="*/ 158686 h 508951"/>
                <a:gd name="connsiteX10" fmla="*/ 329070 w 508951"/>
                <a:gd name="connsiteY10" fmla="*/ 114552 h 508951"/>
                <a:gd name="connsiteX11" fmla="*/ 212695 w 508951"/>
                <a:gd name="connsiteY11" fmla="*/ 114552 h 508951"/>
                <a:gd name="connsiteX12" fmla="*/ 155495 w 508951"/>
                <a:gd name="connsiteY12" fmla="*/ 157319 h 508951"/>
                <a:gd name="connsiteX13" fmla="*/ 109918 w 508951"/>
                <a:gd name="connsiteY13" fmla="*/ 311447 h 508951"/>
                <a:gd name="connsiteX14" fmla="*/ 147626 w 508951"/>
                <a:gd name="connsiteY14" fmla="*/ 380453 h 508951"/>
                <a:gd name="connsiteX15" fmla="*/ 163092 w 508951"/>
                <a:gd name="connsiteY15" fmla="*/ 382701 h 508951"/>
                <a:gd name="connsiteX16" fmla="*/ 182234 w 508951"/>
                <a:gd name="connsiteY16" fmla="*/ 366065 h 508951"/>
                <a:gd name="connsiteX17" fmla="*/ 169397 w 508951"/>
                <a:gd name="connsiteY17" fmla="*/ 352467 h 508951"/>
                <a:gd name="connsiteX18" fmla="*/ 141367 w 508951"/>
                <a:gd name="connsiteY18" fmla="*/ 329678 h 508951"/>
                <a:gd name="connsiteX19" fmla="*/ 185020 w 508951"/>
                <a:gd name="connsiteY19" fmla="*/ 274629 h 508951"/>
                <a:gd name="connsiteX20" fmla="*/ 190438 w 508951"/>
                <a:gd name="connsiteY20" fmla="*/ 274302 h 508951"/>
                <a:gd name="connsiteX21" fmla="*/ 236016 w 508951"/>
                <a:gd name="connsiteY21" fmla="*/ 274302 h 508951"/>
                <a:gd name="connsiteX22" fmla="*/ 269515 w 508951"/>
                <a:gd name="connsiteY22" fmla="*/ 307649 h 508951"/>
                <a:gd name="connsiteX23" fmla="*/ 269515 w 508951"/>
                <a:gd name="connsiteY23" fmla="*/ 307801 h 508951"/>
                <a:gd name="connsiteX24" fmla="*/ 269515 w 508951"/>
                <a:gd name="connsiteY24" fmla="*/ 322310 h 508951"/>
                <a:gd name="connsiteX25" fmla="*/ 269515 w 508951"/>
                <a:gd name="connsiteY25" fmla="*/ 347910 h 508951"/>
                <a:gd name="connsiteX26" fmla="*/ 303849 w 508951"/>
                <a:gd name="connsiteY26" fmla="*/ 382700 h 508951"/>
                <a:gd name="connsiteX27" fmla="*/ 303851 w 508951"/>
                <a:gd name="connsiteY27" fmla="*/ 382700 h 508951"/>
                <a:gd name="connsiteX28" fmla="*/ 338793 w 508951"/>
                <a:gd name="connsiteY28" fmla="*/ 382701 h 508951"/>
                <a:gd name="connsiteX29" fmla="*/ 373205 w 508951"/>
                <a:gd name="connsiteY29" fmla="*/ 348213 h 508951"/>
                <a:gd name="connsiteX30" fmla="*/ 373205 w 508951"/>
                <a:gd name="connsiteY30" fmla="*/ 237232 h 508951"/>
                <a:gd name="connsiteX31" fmla="*/ 251588 w 508951"/>
                <a:gd name="connsiteY31" fmla="*/ 114552 h 508951"/>
                <a:gd name="connsiteX32" fmla="*/ 254552 w 508951"/>
                <a:gd name="connsiteY32" fmla="*/ 0 h 508951"/>
                <a:gd name="connsiteX33" fmla="*/ 508951 w 508951"/>
                <a:gd name="connsiteY33" fmla="*/ 254476 h 508951"/>
                <a:gd name="connsiteX34" fmla="*/ 508951 w 508951"/>
                <a:gd name="connsiteY34" fmla="*/ 254552 h 508951"/>
                <a:gd name="connsiteX35" fmla="*/ 254399 w 508951"/>
                <a:gd name="connsiteY35" fmla="*/ 508951 h 508951"/>
                <a:gd name="connsiteX36" fmla="*/ 0 w 508951"/>
                <a:gd name="connsiteY36" fmla="*/ 254399 h 508951"/>
                <a:gd name="connsiteX37" fmla="*/ 254552 w 508951"/>
                <a:gd name="connsiteY37" fmla="*/ 0 h 5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8951" h="508951">
                  <a:moveTo>
                    <a:pt x="210346" y="199937"/>
                  </a:moveTo>
                  <a:cubicBezTo>
                    <a:pt x="220162" y="200064"/>
                    <a:pt x="228016" y="208125"/>
                    <a:pt x="227889" y="217941"/>
                  </a:cubicBezTo>
                  <a:cubicBezTo>
                    <a:pt x="227888" y="217965"/>
                    <a:pt x="227888" y="217989"/>
                    <a:pt x="227888" y="218013"/>
                  </a:cubicBezTo>
                  <a:cubicBezTo>
                    <a:pt x="227722" y="227801"/>
                    <a:pt x="219673" y="235611"/>
                    <a:pt x="209885" y="235485"/>
                  </a:cubicBezTo>
                  <a:cubicBezTo>
                    <a:pt x="200069" y="235357"/>
                    <a:pt x="192214" y="227297"/>
                    <a:pt x="192342" y="217480"/>
                  </a:cubicBezTo>
                  <a:cubicBezTo>
                    <a:pt x="192469" y="207664"/>
                    <a:pt x="200530" y="199810"/>
                    <a:pt x="210346" y="199937"/>
                  </a:cubicBezTo>
                  <a:close/>
                  <a:moveTo>
                    <a:pt x="276428" y="114552"/>
                  </a:moveTo>
                  <a:cubicBezTo>
                    <a:pt x="276964" y="167836"/>
                    <a:pt x="320073" y="210876"/>
                    <a:pt x="373357" y="211329"/>
                  </a:cubicBezTo>
                  <a:lnTo>
                    <a:pt x="373357" y="158763"/>
                  </a:lnTo>
                  <a:cubicBezTo>
                    <a:pt x="373357" y="158737"/>
                    <a:pt x="373357" y="158712"/>
                    <a:pt x="373357" y="158686"/>
                  </a:cubicBezTo>
                  <a:cubicBezTo>
                    <a:pt x="373315" y="134270"/>
                    <a:pt x="353487" y="114510"/>
                    <a:pt x="329070" y="114552"/>
                  </a:cubicBezTo>
                  <a:close/>
                  <a:moveTo>
                    <a:pt x="212695" y="114552"/>
                  </a:moveTo>
                  <a:cubicBezTo>
                    <a:pt x="186256" y="114550"/>
                    <a:pt x="162973" y="131959"/>
                    <a:pt x="155495" y="157319"/>
                  </a:cubicBezTo>
                  <a:lnTo>
                    <a:pt x="109918" y="311447"/>
                  </a:lnTo>
                  <a:cubicBezTo>
                    <a:pt x="101275" y="340916"/>
                    <a:pt x="118158" y="371811"/>
                    <a:pt x="147626" y="380453"/>
                  </a:cubicBezTo>
                  <a:cubicBezTo>
                    <a:pt x="152650" y="381926"/>
                    <a:pt x="157857" y="382683"/>
                    <a:pt x="163092" y="382701"/>
                  </a:cubicBezTo>
                  <a:cubicBezTo>
                    <a:pt x="178284" y="382701"/>
                    <a:pt x="182234" y="374497"/>
                    <a:pt x="182234" y="366065"/>
                  </a:cubicBezTo>
                  <a:cubicBezTo>
                    <a:pt x="182405" y="358780"/>
                    <a:pt x="176680" y="352715"/>
                    <a:pt x="169397" y="352467"/>
                  </a:cubicBezTo>
                  <a:cubicBezTo>
                    <a:pt x="155594" y="353176"/>
                    <a:pt x="143490" y="343335"/>
                    <a:pt x="141367" y="329678"/>
                  </a:cubicBezTo>
                  <a:cubicBezTo>
                    <a:pt x="138220" y="302422"/>
                    <a:pt x="157764" y="277776"/>
                    <a:pt x="185020" y="274629"/>
                  </a:cubicBezTo>
                  <a:cubicBezTo>
                    <a:pt x="186819" y="274421"/>
                    <a:pt x="188628" y="274312"/>
                    <a:pt x="190438" y="274302"/>
                  </a:cubicBezTo>
                  <a:lnTo>
                    <a:pt x="236016" y="274302"/>
                  </a:lnTo>
                  <a:cubicBezTo>
                    <a:pt x="254475" y="274260"/>
                    <a:pt x="269474" y="289190"/>
                    <a:pt x="269515" y="307649"/>
                  </a:cubicBezTo>
                  <a:cubicBezTo>
                    <a:pt x="269516" y="307700"/>
                    <a:pt x="269516" y="307750"/>
                    <a:pt x="269515" y="307801"/>
                  </a:cubicBezTo>
                  <a:lnTo>
                    <a:pt x="269515" y="322310"/>
                  </a:lnTo>
                  <a:lnTo>
                    <a:pt x="269515" y="347910"/>
                  </a:lnTo>
                  <a:cubicBezTo>
                    <a:pt x="269389" y="366998"/>
                    <a:pt x="284761" y="382574"/>
                    <a:pt x="303849" y="382700"/>
                  </a:cubicBezTo>
                  <a:cubicBezTo>
                    <a:pt x="303849" y="382700"/>
                    <a:pt x="303850" y="382700"/>
                    <a:pt x="303851" y="382700"/>
                  </a:cubicBezTo>
                  <a:lnTo>
                    <a:pt x="338793" y="382701"/>
                  </a:lnTo>
                  <a:cubicBezTo>
                    <a:pt x="357793" y="382617"/>
                    <a:pt x="373163" y="367213"/>
                    <a:pt x="373205" y="348213"/>
                  </a:cubicBezTo>
                  <a:lnTo>
                    <a:pt x="373205" y="237232"/>
                  </a:lnTo>
                  <a:cubicBezTo>
                    <a:pt x="305953" y="236443"/>
                    <a:pt x="251791" y="181808"/>
                    <a:pt x="251588" y="114552"/>
                  </a:cubicBezTo>
                  <a:close/>
                  <a:moveTo>
                    <a:pt x="254552" y="0"/>
                  </a:moveTo>
                  <a:cubicBezTo>
                    <a:pt x="395065" y="42"/>
                    <a:pt x="508951" y="113963"/>
                    <a:pt x="508951" y="254476"/>
                  </a:cubicBezTo>
                  <a:cubicBezTo>
                    <a:pt x="508951" y="254501"/>
                    <a:pt x="508951" y="254526"/>
                    <a:pt x="508951" y="254552"/>
                  </a:cubicBezTo>
                  <a:cubicBezTo>
                    <a:pt x="508909" y="395095"/>
                    <a:pt x="394942" y="508993"/>
                    <a:pt x="254399" y="508951"/>
                  </a:cubicBezTo>
                  <a:cubicBezTo>
                    <a:pt x="113857" y="508909"/>
                    <a:pt x="-42" y="394942"/>
                    <a:pt x="0" y="254399"/>
                  </a:cubicBezTo>
                  <a:cubicBezTo>
                    <a:pt x="42" y="113857"/>
                    <a:pt x="114009" y="-42"/>
                    <a:pt x="25455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40" name="爱设计-3">
            <a:extLst>
              <a:ext uri="{FF2B5EF4-FFF2-40B4-BE49-F238E27FC236}">
                <a16:creationId xmlns:a16="http://schemas.microsoft.com/office/drawing/2014/main" id="{75D9226A-2A9A-5EB1-C9E9-2E0281305FD2}"/>
              </a:ext>
            </a:extLst>
          </p:cNvPr>
          <p:cNvGrpSpPr/>
          <p:nvPr/>
        </p:nvGrpSpPr>
        <p:grpSpPr>
          <a:xfrm>
            <a:off x="5797074" y="6550320"/>
            <a:ext cx="597852" cy="615360"/>
            <a:chOff x="5797074" y="6550320"/>
            <a:chExt cx="597852" cy="615360"/>
          </a:xfrm>
        </p:grpSpPr>
        <p:sp>
          <p:nvSpPr>
            <p:cNvPr id="38" name="爱设计-3-1">
              <a:extLst>
                <a:ext uri="{FF2B5EF4-FFF2-40B4-BE49-F238E27FC236}">
                  <a16:creationId xmlns:a16="http://schemas.microsoft.com/office/drawing/2014/main" id="{1AC43EE5-EACB-6A88-C5FA-7740CC454C97}"/>
                </a:ext>
              </a:extLst>
            </p:cNvPr>
            <p:cNvSpPr/>
            <p:nvPr/>
          </p:nvSpPr>
          <p:spPr>
            <a:xfrm rot="16200000" flipH="1" flipV="1">
              <a:off x="5788320" y="6559074"/>
              <a:ext cx="615360" cy="597852"/>
            </a:xfrm>
            <a:prstGeom prst="rect">
              <a:avLst/>
            </a:prstGeom>
            <a:solidFill>
              <a:schemeClr val="accent1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sz="1600"/>
            </a:p>
          </p:txBody>
        </p:sp>
        <p:sp>
          <p:nvSpPr>
            <p:cNvPr id="39" name="爱设计-3-2">
              <a:extLst>
                <a:ext uri="{FF2B5EF4-FFF2-40B4-BE49-F238E27FC236}">
                  <a16:creationId xmlns:a16="http://schemas.microsoft.com/office/drawing/2014/main" id="{F19218A7-29E5-C71D-3264-1FC570968B92}"/>
                </a:ext>
              </a:extLst>
            </p:cNvPr>
            <p:cNvSpPr/>
            <p:nvPr/>
          </p:nvSpPr>
          <p:spPr>
            <a:xfrm>
              <a:off x="5988050" y="6647010"/>
              <a:ext cx="215900" cy="1143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爱设计-4">
            <a:extLst>
              <a:ext uri="{FF2B5EF4-FFF2-40B4-BE49-F238E27FC236}">
                <a16:creationId xmlns:a16="http://schemas.microsoft.com/office/drawing/2014/main" id="{4D12F27F-DD70-7F71-744F-8A8F85CCC026}"/>
              </a:ext>
            </a:extLst>
          </p:cNvPr>
          <p:cNvSpPr/>
          <p:nvPr/>
        </p:nvSpPr>
        <p:spPr bwMode="auto">
          <a:xfrm>
            <a:off x="673101" y="4022421"/>
            <a:ext cx="2711450" cy="220631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24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3" name="爱设计-5">
            <a:extLst>
              <a:ext uri="{FF2B5EF4-FFF2-40B4-BE49-F238E27FC236}">
                <a16:creationId xmlns:a16="http://schemas.microsoft.com/office/drawing/2014/main" id="{6A320D9D-1030-642C-29A9-6767FBA37C0F}"/>
              </a:ext>
            </a:extLst>
          </p:cNvPr>
          <p:cNvSpPr/>
          <p:nvPr/>
        </p:nvSpPr>
        <p:spPr bwMode="auto">
          <a:xfrm>
            <a:off x="3384550" y="1816106"/>
            <a:ext cx="2711450" cy="220631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4" name="爱设计-6">
            <a:extLst>
              <a:ext uri="{FF2B5EF4-FFF2-40B4-BE49-F238E27FC236}">
                <a16:creationId xmlns:a16="http://schemas.microsoft.com/office/drawing/2014/main" id="{0428B755-AAEA-C71E-0C5E-FF6BC1F9C1A0}"/>
              </a:ext>
            </a:extLst>
          </p:cNvPr>
          <p:cNvSpPr/>
          <p:nvPr/>
        </p:nvSpPr>
        <p:spPr bwMode="auto">
          <a:xfrm>
            <a:off x="6096000" y="4022421"/>
            <a:ext cx="2711450" cy="220631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5" name="爱设计-7">
            <a:extLst>
              <a:ext uri="{FF2B5EF4-FFF2-40B4-BE49-F238E27FC236}">
                <a16:creationId xmlns:a16="http://schemas.microsoft.com/office/drawing/2014/main" id="{52BC9D10-2E73-BFD1-766E-E63225AE23CD}"/>
              </a:ext>
            </a:extLst>
          </p:cNvPr>
          <p:cNvSpPr/>
          <p:nvPr/>
        </p:nvSpPr>
        <p:spPr bwMode="auto">
          <a:xfrm>
            <a:off x="8807449" y="1816106"/>
            <a:ext cx="2711450" cy="220631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6" name="爱设计-8">
            <a:extLst>
              <a:ext uri="{FF2B5EF4-FFF2-40B4-BE49-F238E27FC236}">
                <a16:creationId xmlns:a16="http://schemas.microsoft.com/office/drawing/2014/main" id="{B3BAE6EA-467E-F7C3-D005-59FC582306E6}"/>
              </a:ext>
            </a:extLst>
          </p:cNvPr>
          <p:cNvSpPr txBox="1">
            <a:spLocks/>
          </p:cNvSpPr>
          <p:nvPr/>
        </p:nvSpPr>
        <p:spPr>
          <a:xfrm>
            <a:off x="843719" y="4507290"/>
            <a:ext cx="2370212" cy="3077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内容智能流转</a:t>
            </a:r>
          </a:p>
        </p:txBody>
      </p:sp>
      <p:sp>
        <p:nvSpPr>
          <p:cNvPr id="7" name="爱设计-9">
            <a:extLst>
              <a:ext uri="{FF2B5EF4-FFF2-40B4-BE49-F238E27FC236}">
                <a16:creationId xmlns:a16="http://schemas.microsoft.com/office/drawing/2014/main" id="{1A400BDA-BC89-1661-808C-124400039E8A}"/>
              </a:ext>
            </a:extLst>
          </p:cNvPr>
          <p:cNvSpPr txBox="1"/>
          <p:nvPr/>
        </p:nvSpPr>
        <p:spPr>
          <a:xfrm>
            <a:off x="843719" y="4859308"/>
            <a:ext cx="2370212" cy="9407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  <a:sym typeface="+mn-lt"/>
              </a:rPr>
              <a:t>通过海报、文章、视频、音频、直播等形式创造优质内容，经由内容智能中台分发</a:t>
            </a:r>
          </a:p>
        </p:txBody>
      </p:sp>
      <p:sp>
        <p:nvSpPr>
          <p:cNvPr id="8" name="爱设计-10">
            <a:extLst>
              <a:ext uri="{FF2B5EF4-FFF2-40B4-BE49-F238E27FC236}">
                <a16:creationId xmlns:a16="http://schemas.microsoft.com/office/drawing/2014/main" id="{8F695BEF-D18B-83E9-8D9B-0315BA1F7FD0}"/>
              </a:ext>
            </a:extLst>
          </p:cNvPr>
          <p:cNvSpPr txBox="1">
            <a:spLocks/>
          </p:cNvSpPr>
          <p:nvPr/>
        </p:nvSpPr>
        <p:spPr>
          <a:xfrm>
            <a:off x="3555168" y="2300975"/>
            <a:ext cx="2370212" cy="3077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solidFill>
                  <a:schemeClr val="accent2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数字资产管理</a:t>
            </a:r>
          </a:p>
        </p:txBody>
      </p:sp>
      <p:sp>
        <p:nvSpPr>
          <p:cNvPr id="9" name="爱设计-11">
            <a:extLst>
              <a:ext uri="{FF2B5EF4-FFF2-40B4-BE49-F238E27FC236}">
                <a16:creationId xmlns:a16="http://schemas.microsoft.com/office/drawing/2014/main" id="{C71011A4-26BB-1B7B-5614-DF975F85CA89}"/>
              </a:ext>
            </a:extLst>
          </p:cNvPr>
          <p:cNvSpPr txBox="1"/>
          <p:nvPr/>
        </p:nvSpPr>
        <p:spPr>
          <a:xfrm>
            <a:off x="3555168" y="2652993"/>
            <a:ext cx="2370212" cy="9407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  <a:sym typeface="+mn-lt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10" name="爱设计-12">
            <a:extLst>
              <a:ext uri="{FF2B5EF4-FFF2-40B4-BE49-F238E27FC236}">
                <a16:creationId xmlns:a16="http://schemas.microsoft.com/office/drawing/2014/main" id="{CEBCB473-E9E8-DBF2-83DC-5A38024517CC}"/>
              </a:ext>
            </a:extLst>
          </p:cNvPr>
          <p:cNvSpPr txBox="1">
            <a:spLocks/>
          </p:cNvSpPr>
          <p:nvPr/>
        </p:nvSpPr>
        <p:spPr>
          <a:xfrm>
            <a:off x="8978066" y="2300975"/>
            <a:ext cx="2370212" cy="3077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solidFill>
                  <a:schemeClr val="accent2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全员营销获客</a:t>
            </a:r>
          </a:p>
        </p:txBody>
      </p:sp>
      <p:sp>
        <p:nvSpPr>
          <p:cNvPr id="11" name="爱设计-13">
            <a:extLst>
              <a:ext uri="{FF2B5EF4-FFF2-40B4-BE49-F238E27FC236}">
                <a16:creationId xmlns:a16="http://schemas.microsoft.com/office/drawing/2014/main" id="{A7FDA8B3-A33B-2AE4-300A-69006312E5A9}"/>
              </a:ext>
            </a:extLst>
          </p:cNvPr>
          <p:cNvSpPr txBox="1"/>
          <p:nvPr/>
        </p:nvSpPr>
        <p:spPr>
          <a:xfrm>
            <a:off x="8978066" y="2652993"/>
            <a:ext cx="2370212" cy="9407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  <a:sym typeface="+mn-lt"/>
              </a:rPr>
              <a:t>在不同流量平台开设个人账户，传递品牌声量，对平台用户种草、拉新以建立企业私域</a:t>
            </a:r>
          </a:p>
        </p:txBody>
      </p:sp>
      <p:sp>
        <p:nvSpPr>
          <p:cNvPr id="12" name="爱设计-14">
            <a:extLst>
              <a:ext uri="{FF2B5EF4-FFF2-40B4-BE49-F238E27FC236}">
                <a16:creationId xmlns:a16="http://schemas.microsoft.com/office/drawing/2014/main" id="{2575899A-F3B1-31E5-489D-59658C4D9933}"/>
              </a:ext>
            </a:extLst>
          </p:cNvPr>
          <p:cNvSpPr txBox="1">
            <a:spLocks/>
          </p:cNvSpPr>
          <p:nvPr/>
        </p:nvSpPr>
        <p:spPr>
          <a:xfrm>
            <a:off x="6266617" y="4507290"/>
            <a:ext cx="2370212" cy="3077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品牌塑造传播</a:t>
            </a:r>
          </a:p>
        </p:txBody>
      </p:sp>
      <p:sp>
        <p:nvSpPr>
          <p:cNvPr id="13" name="爱设计-15">
            <a:extLst>
              <a:ext uri="{FF2B5EF4-FFF2-40B4-BE49-F238E27FC236}">
                <a16:creationId xmlns:a16="http://schemas.microsoft.com/office/drawing/2014/main" id="{03A85DD5-0996-42D4-B684-3947C1B81B66}"/>
              </a:ext>
            </a:extLst>
          </p:cNvPr>
          <p:cNvSpPr txBox="1"/>
          <p:nvPr/>
        </p:nvSpPr>
        <p:spPr>
          <a:xfrm>
            <a:off x="6266617" y="4859308"/>
            <a:ext cx="2370212" cy="9407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  <a:sym typeface="+mn-lt"/>
              </a:rPr>
              <a:t>基于全社交媒体平台进行全域流量整合营销，借助数据中台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  <a:sym typeface="+mn-lt"/>
              </a:rPr>
              <a:t>KolRank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  <a:sym typeface="+mn-lt"/>
              </a:rPr>
              <a:t>提供标准化产品</a:t>
            </a:r>
          </a:p>
        </p:txBody>
      </p:sp>
      <p:sp>
        <p:nvSpPr>
          <p:cNvPr id="14" name="爱设计-16">
            <a:extLst>
              <a:ext uri="{FF2B5EF4-FFF2-40B4-BE49-F238E27FC236}">
                <a16:creationId xmlns:a16="http://schemas.microsoft.com/office/drawing/2014/main" id="{258070DD-ECF3-ED24-093D-613BF363F5D9}"/>
              </a:ext>
            </a:extLst>
          </p:cNvPr>
          <p:cNvSpPr>
            <a:spLocks/>
          </p:cNvSpPr>
          <p:nvPr/>
        </p:nvSpPr>
        <p:spPr bwMode="auto">
          <a:xfrm>
            <a:off x="673101" y="1816106"/>
            <a:ext cx="2711450" cy="2206315"/>
          </a:xfrm>
          <a:prstGeom prst="rect">
            <a:avLst/>
          </a:prstGeom>
          <a:blipFill dpi="0" rotWithShape="1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2400"/>
          </a:p>
        </p:txBody>
      </p:sp>
      <p:sp>
        <p:nvSpPr>
          <p:cNvPr id="15" name="爱设计-17">
            <a:extLst>
              <a:ext uri="{FF2B5EF4-FFF2-40B4-BE49-F238E27FC236}">
                <a16:creationId xmlns:a16="http://schemas.microsoft.com/office/drawing/2014/main" id="{1087C592-D727-F356-D5BB-8778665BDBDA}"/>
              </a:ext>
            </a:extLst>
          </p:cNvPr>
          <p:cNvSpPr>
            <a:spLocks/>
          </p:cNvSpPr>
          <p:nvPr/>
        </p:nvSpPr>
        <p:spPr bwMode="auto">
          <a:xfrm>
            <a:off x="6095998" y="1816106"/>
            <a:ext cx="2711450" cy="2206315"/>
          </a:xfrm>
          <a:prstGeom prst="rect">
            <a:avLst/>
          </a:prstGeom>
          <a:blipFill dpi="0" rotWithShape="1"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2400"/>
          </a:p>
        </p:txBody>
      </p:sp>
      <p:sp>
        <p:nvSpPr>
          <p:cNvPr id="16" name="爱设计-18">
            <a:extLst>
              <a:ext uri="{FF2B5EF4-FFF2-40B4-BE49-F238E27FC236}">
                <a16:creationId xmlns:a16="http://schemas.microsoft.com/office/drawing/2014/main" id="{53AB2886-AAE4-59D5-2DA5-A8E9D4043DE4}"/>
              </a:ext>
            </a:extLst>
          </p:cNvPr>
          <p:cNvSpPr>
            <a:spLocks/>
          </p:cNvSpPr>
          <p:nvPr/>
        </p:nvSpPr>
        <p:spPr bwMode="auto">
          <a:xfrm>
            <a:off x="3384550" y="4022421"/>
            <a:ext cx="2711450" cy="2206315"/>
          </a:xfrm>
          <a:prstGeom prst="rect">
            <a:avLst/>
          </a:prstGeom>
          <a:blipFill dpi="0" rotWithShape="1"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2400"/>
          </a:p>
        </p:txBody>
      </p:sp>
      <p:sp>
        <p:nvSpPr>
          <p:cNvPr id="17" name="爱设计-19">
            <a:extLst>
              <a:ext uri="{FF2B5EF4-FFF2-40B4-BE49-F238E27FC236}">
                <a16:creationId xmlns:a16="http://schemas.microsoft.com/office/drawing/2014/main" id="{EB171814-6637-A0C5-5CA4-1014889DEB7C}"/>
              </a:ext>
            </a:extLst>
          </p:cNvPr>
          <p:cNvSpPr>
            <a:spLocks/>
          </p:cNvSpPr>
          <p:nvPr/>
        </p:nvSpPr>
        <p:spPr bwMode="auto">
          <a:xfrm>
            <a:off x="8807445" y="4022420"/>
            <a:ext cx="2711450" cy="2206315"/>
          </a:xfrm>
          <a:prstGeom prst="rect">
            <a:avLst/>
          </a:prstGeom>
          <a:blipFill dpi="0"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880356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爱设计-1">
            <a:extLst>
              <a:ext uri="{FF2B5EF4-FFF2-40B4-BE49-F238E27FC236}">
                <a16:creationId xmlns:a16="http://schemas.microsoft.com/office/drawing/2014/main" id="{E6F3F76D-E249-6A33-F8EC-AB2B9D0C3CF8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25" name="爱设计-1-1">
              <a:extLst>
                <a:ext uri="{FF2B5EF4-FFF2-40B4-BE49-F238E27FC236}">
                  <a16:creationId xmlns:a16="http://schemas.microsoft.com/office/drawing/2014/main" id="{982B8B9A-8ED9-306F-5804-92D221BF99C7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思源宋体 Heavy" panose="02020900000000000000" pitchFamily="18" charset="-122"/>
                  <a:ea typeface="思源宋体 Heavy" panose="02020900000000000000" pitchFamily="18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思源宋体 Heavy" panose="02020900000000000000" pitchFamily="18" charset="-122"/>
                  <a:ea typeface="思源宋体 Heavy" panose="02020900000000000000" pitchFamily="18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26" name="爱设计-1-2">
              <a:extLst>
                <a:ext uri="{FF2B5EF4-FFF2-40B4-BE49-F238E27FC236}">
                  <a16:creationId xmlns:a16="http://schemas.microsoft.com/office/drawing/2014/main" id="{EB0FA705-1CE2-58A9-2BFC-383CA0CF376A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grpSp>
        <p:nvGrpSpPr>
          <p:cNvPr id="27" name="爱设计-2">
            <a:extLst>
              <a:ext uri="{FF2B5EF4-FFF2-40B4-BE49-F238E27FC236}">
                <a16:creationId xmlns:a16="http://schemas.microsoft.com/office/drawing/2014/main" id="{DB5066C0-24B4-F7B0-1AA0-39DB26701A5B}"/>
              </a:ext>
            </a:extLst>
          </p:cNvPr>
          <p:cNvGrpSpPr/>
          <p:nvPr/>
        </p:nvGrpSpPr>
        <p:grpSpPr>
          <a:xfrm>
            <a:off x="10721017" y="431552"/>
            <a:ext cx="979654" cy="747019"/>
            <a:chOff x="10539246" y="468403"/>
            <a:chExt cx="979654" cy="747019"/>
          </a:xfrm>
          <a:solidFill>
            <a:schemeClr val="accent1"/>
          </a:solidFill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2262D96A-77F2-04BB-8466-B8638DF303C9}"/>
                </a:ext>
              </a:extLst>
            </p:cNvPr>
            <p:cNvGrpSpPr/>
            <p:nvPr/>
          </p:nvGrpSpPr>
          <p:grpSpPr>
            <a:xfrm>
              <a:off x="10539246" y="1093083"/>
              <a:ext cx="979654" cy="122339"/>
              <a:chOff x="10273028" y="1093083"/>
              <a:chExt cx="979654" cy="122339"/>
            </a:xfrm>
            <a:grpFill/>
          </p:grpSpPr>
          <p:sp>
            <p:nvSpPr>
              <p:cNvPr id="30" name="爱设计-2-1">
                <a:extLst>
                  <a:ext uri="{FF2B5EF4-FFF2-40B4-BE49-F238E27FC236}">
                    <a16:creationId xmlns:a16="http://schemas.microsoft.com/office/drawing/2014/main" id="{75F7E3D3-BD8C-4EBD-C2C8-8795BA7D31C9}"/>
                  </a:ext>
                </a:extLst>
              </p:cNvPr>
              <p:cNvSpPr/>
              <p:nvPr/>
            </p:nvSpPr>
            <p:spPr>
              <a:xfrm>
                <a:off x="10373640" y="1094110"/>
                <a:ext cx="119414" cy="119413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爱设计-2-2">
                <a:extLst>
                  <a:ext uri="{FF2B5EF4-FFF2-40B4-BE49-F238E27FC236}">
                    <a16:creationId xmlns:a16="http://schemas.microsoft.com/office/drawing/2014/main" id="{14E6AB55-AE1C-8587-9CCF-96336788191E}"/>
                  </a:ext>
                </a:extLst>
              </p:cNvPr>
              <p:cNvSpPr/>
              <p:nvPr/>
            </p:nvSpPr>
            <p:spPr>
              <a:xfrm>
                <a:off x="10617177" y="1096768"/>
                <a:ext cx="95286" cy="11531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爱设计-2-3">
                <a:extLst>
                  <a:ext uri="{FF2B5EF4-FFF2-40B4-BE49-F238E27FC236}">
                    <a16:creationId xmlns:a16="http://schemas.microsoft.com/office/drawing/2014/main" id="{3A2F0213-060B-CB24-9FCD-C40BD8ACAB29}"/>
                  </a:ext>
                </a:extLst>
              </p:cNvPr>
              <p:cNvSpPr/>
              <p:nvPr/>
            </p:nvSpPr>
            <p:spPr>
              <a:xfrm>
                <a:off x="10273028" y="1096768"/>
                <a:ext cx="106346" cy="114628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爱设计-2-4">
                <a:extLst>
                  <a:ext uri="{FF2B5EF4-FFF2-40B4-BE49-F238E27FC236}">
                    <a16:creationId xmlns:a16="http://schemas.microsoft.com/office/drawing/2014/main" id="{9A45EBE5-731F-F47B-4F7C-4756C0BBB613}"/>
                  </a:ext>
                </a:extLst>
              </p:cNvPr>
              <p:cNvSpPr/>
              <p:nvPr/>
            </p:nvSpPr>
            <p:spPr>
              <a:xfrm>
                <a:off x="10501942" y="1096768"/>
                <a:ext cx="105056" cy="114628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爱设计-2-5">
                <a:extLst>
                  <a:ext uri="{FF2B5EF4-FFF2-40B4-BE49-F238E27FC236}">
                    <a16:creationId xmlns:a16="http://schemas.microsoft.com/office/drawing/2014/main" id="{9F8DD54E-BA4E-1081-E790-7770B0F234E5}"/>
                  </a:ext>
                </a:extLst>
              </p:cNvPr>
              <p:cNvSpPr/>
              <p:nvPr/>
            </p:nvSpPr>
            <p:spPr>
              <a:xfrm>
                <a:off x="10782851" y="1095780"/>
                <a:ext cx="93055" cy="116375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爱设计-2-6">
                <a:extLst>
                  <a:ext uri="{FF2B5EF4-FFF2-40B4-BE49-F238E27FC236}">
                    <a16:creationId xmlns:a16="http://schemas.microsoft.com/office/drawing/2014/main" id="{3C12CE06-DC30-DF3A-E798-C9658539B476}"/>
                  </a:ext>
                </a:extLst>
              </p:cNvPr>
              <p:cNvSpPr/>
              <p:nvPr/>
            </p:nvSpPr>
            <p:spPr>
              <a:xfrm>
                <a:off x="11133572" y="1096312"/>
                <a:ext cx="119110" cy="119110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爱设计-2-7">
                <a:extLst>
                  <a:ext uri="{FF2B5EF4-FFF2-40B4-BE49-F238E27FC236}">
                    <a16:creationId xmlns:a16="http://schemas.microsoft.com/office/drawing/2014/main" id="{A766238B-B331-77FA-B258-B09B59D7AEA9}"/>
                  </a:ext>
                </a:extLst>
              </p:cNvPr>
              <p:cNvSpPr/>
              <p:nvPr/>
            </p:nvSpPr>
            <p:spPr>
              <a:xfrm>
                <a:off x="10880009" y="1094261"/>
                <a:ext cx="119109" cy="119109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爱设计-2-8">
                <a:extLst>
                  <a:ext uri="{FF2B5EF4-FFF2-40B4-BE49-F238E27FC236}">
                    <a16:creationId xmlns:a16="http://schemas.microsoft.com/office/drawing/2014/main" id="{3B75CB60-51EB-2865-702E-7ED1F5C888CD}"/>
                  </a:ext>
                </a:extLst>
              </p:cNvPr>
              <p:cNvSpPr/>
              <p:nvPr/>
            </p:nvSpPr>
            <p:spPr>
              <a:xfrm>
                <a:off x="11007398" y="1093083"/>
                <a:ext cx="120880" cy="119110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9" name="爱设计-2-9">
              <a:extLst>
                <a:ext uri="{FF2B5EF4-FFF2-40B4-BE49-F238E27FC236}">
                  <a16:creationId xmlns:a16="http://schemas.microsoft.com/office/drawing/2014/main" id="{98F51A57-A5C7-E9A0-A2A2-AA7203160CAC}"/>
                </a:ext>
              </a:extLst>
            </p:cNvPr>
            <p:cNvSpPr/>
            <p:nvPr/>
          </p:nvSpPr>
          <p:spPr>
            <a:xfrm>
              <a:off x="10774465" y="468403"/>
              <a:ext cx="508951" cy="508951"/>
            </a:xfrm>
            <a:custGeom>
              <a:avLst/>
              <a:gdLst>
                <a:gd name="connsiteX0" fmla="*/ 210346 w 508951"/>
                <a:gd name="connsiteY0" fmla="*/ 199937 h 508951"/>
                <a:gd name="connsiteX1" fmla="*/ 227889 w 508951"/>
                <a:gd name="connsiteY1" fmla="*/ 217941 h 508951"/>
                <a:gd name="connsiteX2" fmla="*/ 227888 w 508951"/>
                <a:gd name="connsiteY2" fmla="*/ 218013 h 508951"/>
                <a:gd name="connsiteX3" fmla="*/ 209885 w 508951"/>
                <a:gd name="connsiteY3" fmla="*/ 235485 h 508951"/>
                <a:gd name="connsiteX4" fmla="*/ 192342 w 508951"/>
                <a:gd name="connsiteY4" fmla="*/ 217480 h 508951"/>
                <a:gd name="connsiteX5" fmla="*/ 210346 w 508951"/>
                <a:gd name="connsiteY5" fmla="*/ 199937 h 508951"/>
                <a:gd name="connsiteX6" fmla="*/ 276428 w 508951"/>
                <a:gd name="connsiteY6" fmla="*/ 114552 h 508951"/>
                <a:gd name="connsiteX7" fmla="*/ 373357 w 508951"/>
                <a:gd name="connsiteY7" fmla="*/ 211329 h 508951"/>
                <a:gd name="connsiteX8" fmla="*/ 373357 w 508951"/>
                <a:gd name="connsiteY8" fmla="*/ 158763 h 508951"/>
                <a:gd name="connsiteX9" fmla="*/ 373357 w 508951"/>
                <a:gd name="connsiteY9" fmla="*/ 158686 h 508951"/>
                <a:gd name="connsiteX10" fmla="*/ 329070 w 508951"/>
                <a:gd name="connsiteY10" fmla="*/ 114552 h 508951"/>
                <a:gd name="connsiteX11" fmla="*/ 212695 w 508951"/>
                <a:gd name="connsiteY11" fmla="*/ 114552 h 508951"/>
                <a:gd name="connsiteX12" fmla="*/ 155495 w 508951"/>
                <a:gd name="connsiteY12" fmla="*/ 157319 h 508951"/>
                <a:gd name="connsiteX13" fmla="*/ 109918 w 508951"/>
                <a:gd name="connsiteY13" fmla="*/ 311447 h 508951"/>
                <a:gd name="connsiteX14" fmla="*/ 147626 w 508951"/>
                <a:gd name="connsiteY14" fmla="*/ 380453 h 508951"/>
                <a:gd name="connsiteX15" fmla="*/ 163092 w 508951"/>
                <a:gd name="connsiteY15" fmla="*/ 382701 h 508951"/>
                <a:gd name="connsiteX16" fmla="*/ 182234 w 508951"/>
                <a:gd name="connsiteY16" fmla="*/ 366065 h 508951"/>
                <a:gd name="connsiteX17" fmla="*/ 169397 w 508951"/>
                <a:gd name="connsiteY17" fmla="*/ 352467 h 508951"/>
                <a:gd name="connsiteX18" fmla="*/ 141367 w 508951"/>
                <a:gd name="connsiteY18" fmla="*/ 329678 h 508951"/>
                <a:gd name="connsiteX19" fmla="*/ 185020 w 508951"/>
                <a:gd name="connsiteY19" fmla="*/ 274629 h 508951"/>
                <a:gd name="connsiteX20" fmla="*/ 190438 w 508951"/>
                <a:gd name="connsiteY20" fmla="*/ 274302 h 508951"/>
                <a:gd name="connsiteX21" fmla="*/ 236016 w 508951"/>
                <a:gd name="connsiteY21" fmla="*/ 274302 h 508951"/>
                <a:gd name="connsiteX22" fmla="*/ 269515 w 508951"/>
                <a:gd name="connsiteY22" fmla="*/ 307649 h 508951"/>
                <a:gd name="connsiteX23" fmla="*/ 269515 w 508951"/>
                <a:gd name="connsiteY23" fmla="*/ 307801 h 508951"/>
                <a:gd name="connsiteX24" fmla="*/ 269515 w 508951"/>
                <a:gd name="connsiteY24" fmla="*/ 322310 h 508951"/>
                <a:gd name="connsiteX25" fmla="*/ 269515 w 508951"/>
                <a:gd name="connsiteY25" fmla="*/ 347910 h 508951"/>
                <a:gd name="connsiteX26" fmla="*/ 303849 w 508951"/>
                <a:gd name="connsiteY26" fmla="*/ 382700 h 508951"/>
                <a:gd name="connsiteX27" fmla="*/ 303851 w 508951"/>
                <a:gd name="connsiteY27" fmla="*/ 382700 h 508951"/>
                <a:gd name="connsiteX28" fmla="*/ 338793 w 508951"/>
                <a:gd name="connsiteY28" fmla="*/ 382701 h 508951"/>
                <a:gd name="connsiteX29" fmla="*/ 373205 w 508951"/>
                <a:gd name="connsiteY29" fmla="*/ 348213 h 508951"/>
                <a:gd name="connsiteX30" fmla="*/ 373205 w 508951"/>
                <a:gd name="connsiteY30" fmla="*/ 237232 h 508951"/>
                <a:gd name="connsiteX31" fmla="*/ 251588 w 508951"/>
                <a:gd name="connsiteY31" fmla="*/ 114552 h 508951"/>
                <a:gd name="connsiteX32" fmla="*/ 254552 w 508951"/>
                <a:gd name="connsiteY32" fmla="*/ 0 h 508951"/>
                <a:gd name="connsiteX33" fmla="*/ 508951 w 508951"/>
                <a:gd name="connsiteY33" fmla="*/ 254476 h 508951"/>
                <a:gd name="connsiteX34" fmla="*/ 508951 w 508951"/>
                <a:gd name="connsiteY34" fmla="*/ 254552 h 508951"/>
                <a:gd name="connsiteX35" fmla="*/ 254399 w 508951"/>
                <a:gd name="connsiteY35" fmla="*/ 508951 h 508951"/>
                <a:gd name="connsiteX36" fmla="*/ 0 w 508951"/>
                <a:gd name="connsiteY36" fmla="*/ 254399 h 508951"/>
                <a:gd name="connsiteX37" fmla="*/ 254552 w 508951"/>
                <a:gd name="connsiteY37" fmla="*/ 0 h 5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8951" h="508951">
                  <a:moveTo>
                    <a:pt x="210346" y="199937"/>
                  </a:moveTo>
                  <a:cubicBezTo>
                    <a:pt x="220162" y="200064"/>
                    <a:pt x="228016" y="208125"/>
                    <a:pt x="227889" y="217941"/>
                  </a:cubicBezTo>
                  <a:cubicBezTo>
                    <a:pt x="227888" y="217965"/>
                    <a:pt x="227888" y="217989"/>
                    <a:pt x="227888" y="218013"/>
                  </a:cubicBezTo>
                  <a:cubicBezTo>
                    <a:pt x="227722" y="227801"/>
                    <a:pt x="219673" y="235611"/>
                    <a:pt x="209885" y="235485"/>
                  </a:cubicBezTo>
                  <a:cubicBezTo>
                    <a:pt x="200069" y="235357"/>
                    <a:pt x="192214" y="227297"/>
                    <a:pt x="192342" y="217480"/>
                  </a:cubicBezTo>
                  <a:cubicBezTo>
                    <a:pt x="192469" y="207664"/>
                    <a:pt x="200530" y="199810"/>
                    <a:pt x="210346" y="199937"/>
                  </a:cubicBezTo>
                  <a:close/>
                  <a:moveTo>
                    <a:pt x="276428" y="114552"/>
                  </a:moveTo>
                  <a:cubicBezTo>
                    <a:pt x="276964" y="167836"/>
                    <a:pt x="320073" y="210876"/>
                    <a:pt x="373357" y="211329"/>
                  </a:cubicBezTo>
                  <a:lnTo>
                    <a:pt x="373357" y="158763"/>
                  </a:lnTo>
                  <a:cubicBezTo>
                    <a:pt x="373357" y="158737"/>
                    <a:pt x="373357" y="158712"/>
                    <a:pt x="373357" y="158686"/>
                  </a:cubicBezTo>
                  <a:cubicBezTo>
                    <a:pt x="373315" y="134270"/>
                    <a:pt x="353487" y="114510"/>
                    <a:pt x="329070" y="114552"/>
                  </a:cubicBezTo>
                  <a:close/>
                  <a:moveTo>
                    <a:pt x="212695" y="114552"/>
                  </a:moveTo>
                  <a:cubicBezTo>
                    <a:pt x="186256" y="114550"/>
                    <a:pt x="162973" y="131959"/>
                    <a:pt x="155495" y="157319"/>
                  </a:cubicBezTo>
                  <a:lnTo>
                    <a:pt x="109918" y="311447"/>
                  </a:lnTo>
                  <a:cubicBezTo>
                    <a:pt x="101275" y="340916"/>
                    <a:pt x="118158" y="371811"/>
                    <a:pt x="147626" y="380453"/>
                  </a:cubicBezTo>
                  <a:cubicBezTo>
                    <a:pt x="152650" y="381926"/>
                    <a:pt x="157857" y="382683"/>
                    <a:pt x="163092" y="382701"/>
                  </a:cubicBezTo>
                  <a:cubicBezTo>
                    <a:pt x="178284" y="382701"/>
                    <a:pt x="182234" y="374497"/>
                    <a:pt x="182234" y="366065"/>
                  </a:cubicBezTo>
                  <a:cubicBezTo>
                    <a:pt x="182405" y="358780"/>
                    <a:pt x="176680" y="352715"/>
                    <a:pt x="169397" y="352467"/>
                  </a:cubicBezTo>
                  <a:cubicBezTo>
                    <a:pt x="155594" y="353176"/>
                    <a:pt x="143490" y="343335"/>
                    <a:pt x="141367" y="329678"/>
                  </a:cubicBezTo>
                  <a:cubicBezTo>
                    <a:pt x="138220" y="302422"/>
                    <a:pt x="157764" y="277776"/>
                    <a:pt x="185020" y="274629"/>
                  </a:cubicBezTo>
                  <a:cubicBezTo>
                    <a:pt x="186819" y="274421"/>
                    <a:pt x="188628" y="274312"/>
                    <a:pt x="190438" y="274302"/>
                  </a:cubicBezTo>
                  <a:lnTo>
                    <a:pt x="236016" y="274302"/>
                  </a:lnTo>
                  <a:cubicBezTo>
                    <a:pt x="254475" y="274260"/>
                    <a:pt x="269474" y="289190"/>
                    <a:pt x="269515" y="307649"/>
                  </a:cubicBezTo>
                  <a:cubicBezTo>
                    <a:pt x="269516" y="307700"/>
                    <a:pt x="269516" y="307750"/>
                    <a:pt x="269515" y="307801"/>
                  </a:cubicBezTo>
                  <a:lnTo>
                    <a:pt x="269515" y="322310"/>
                  </a:lnTo>
                  <a:lnTo>
                    <a:pt x="269515" y="347910"/>
                  </a:lnTo>
                  <a:cubicBezTo>
                    <a:pt x="269389" y="366998"/>
                    <a:pt x="284761" y="382574"/>
                    <a:pt x="303849" y="382700"/>
                  </a:cubicBezTo>
                  <a:cubicBezTo>
                    <a:pt x="303849" y="382700"/>
                    <a:pt x="303850" y="382700"/>
                    <a:pt x="303851" y="382700"/>
                  </a:cubicBezTo>
                  <a:lnTo>
                    <a:pt x="338793" y="382701"/>
                  </a:lnTo>
                  <a:cubicBezTo>
                    <a:pt x="357793" y="382617"/>
                    <a:pt x="373163" y="367213"/>
                    <a:pt x="373205" y="348213"/>
                  </a:cubicBezTo>
                  <a:lnTo>
                    <a:pt x="373205" y="237232"/>
                  </a:lnTo>
                  <a:cubicBezTo>
                    <a:pt x="305953" y="236443"/>
                    <a:pt x="251791" y="181808"/>
                    <a:pt x="251588" y="114552"/>
                  </a:cubicBezTo>
                  <a:close/>
                  <a:moveTo>
                    <a:pt x="254552" y="0"/>
                  </a:moveTo>
                  <a:cubicBezTo>
                    <a:pt x="395065" y="42"/>
                    <a:pt x="508951" y="113963"/>
                    <a:pt x="508951" y="254476"/>
                  </a:cubicBezTo>
                  <a:cubicBezTo>
                    <a:pt x="508951" y="254501"/>
                    <a:pt x="508951" y="254526"/>
                    <a:pt x="508951" y="254552"/>
                  </a:cubicBezTo>
                  <a:cubicBezTo>
                    <a:pt x="508909" y="395095"/>
                    <a:pt x="394942" y="508993"/>
                    <a:pt x="254399" y="508951"/>
                  </a:cubicBezTo>
                  <a:cubicBezTo>
                    <a:pt x="113857" y="508909"/>
                    <a:pt x="-42" y="394942"/>
                    <a:pt x="0" y="254399"/>
                  </a:cubicBezTo>
                  <a:cubicBezTo>
                    <a:pt x="42" y="113857"/>
                    <a:pt x="114009" y="-42"/>
                    <a:pt x="25455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40" name="爱设计-3">
            <a:extLst>
              <a:ext uri="{FF2B5EF4-FFF2-40B4-BE49-F238E27FC236}">
                <a16:creationId xmlns:a16="http://schemas.microsoft.com/office/drawing/2014/main" id="{75D9226A-2A9A-5EB1-C9E9-2E0281305FD2}"/>
              </a:ext>
            </a:extLst>
          </p:cNvPr>
          <p:cNvGrpSpPr/>
          <p:nvPr/>
        </p:nvGrpSpPr>
        <p:grpSpPr>
          <a:xfrm>
            <a:off x="5797074" y="6550320"/>
            <a:ext cx="597852" cy="615360"/>
            <a:chOff x="5797074" y="6550320"/>
            <a:chExt cx="597852" cy="615360"/>
          </a:xfrm>
        </p:grpSpPr>
        <p:sp>
          <p:nvSpPr>
            <p:cNvPr id="38" name="爱设计-3-1">
              <a:extLst>
                <a:ext uri="{FF2B5EF4-FFF2-40B4-BE49-F238E27FC236}">
                  <a16:creationId xmlns:a16="http://schemas.microsoft.com/office/drawing/2014/main" id="{1AC43EE5-EACB-6A88-C5FA-7740CC454C97}"/>
                </a:ext>
              </a:extLst>
            </p:cNvPr>
            <p:cNvSpPr/>
            <p:nvPr/>
          </p:nvSpPr>
          <p:spPr>
            <a:xfrm rot="16200000" flipH="1" flipV="1">
              <a:off x="5788320" y="6559074"/>
              <a:ext cx="615360" cy="597852"/>
            </a:xfrm>
            <a:prstGeom prst="rect">
              <a:avLst/>
            </a:prstGeom>
            <a:solidFill>
              <a:schemeClr val="accent1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sz="1600"/>
            </a:p>
          </p:txBody>
        </p:sp>
        <p:sp>
          <p:nvSpPr>
            <p:cNvPr id="39" name="爱设计-3-2">
              <a:extLst>
                <a:ext uri="{FF2B5EF4-FFF2-40B4-BE49-F238E27FC236}">
                  <a16:creationId xmlns:a16="http://schemas.microsoft.com/office/drawing/2014/main" id="{F19218A7-29E5-C71D-3264-1FC570968B92}"/>
                </a:ext>
              </a:extLst>
            </p:cNvPr>
            <p:cNvSpPr/>
            <p:nvPr/>
          </p:nvSpPr>
          <p:spPr>
            <a:xfrm>
              <a:off x="5988050" y="6647010"/>
              <a:ext cx="215900" cy="1143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5" name="爱设计-4">
            <a:extLst>
              <a:ext uri="{FF2B5EF4-FFF2-40B4-BE49-F238E27FC236}">
                <a16:creationId xmlns:a16="http://schemas.microsoft.com/office/drawing/2014/main" id="{BC77789B-9808-A8A0-33FF-A619A1CF13EB}"/>
              </a:ext>
            </a:extLst>
          </p:cNvPr>
          <p:cNvSpPr/>
          <p:nvPr/>
        </p:nvSpPr>
        <p:spPr>
          <a:xfrm>
            <a:off x="6355117" y="2021109"/>
            <a:ext cx="4860000" cy="1782169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63500" algn="c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latin typeface="OPPOSans L" panose="00020600040101010101" pitchFamily="18" charset="-122"/>
              <a:ea typeface="OPPOSans L" panose="00020600040101010101" pitchFamily="18" charset="-122"/>
            </a:endParaRPr>
          </a:p>
        </p:txBody>
      </p:sp>
      <p:sp>
        <p:nvSpPr>
          <p:cNvPr id="76" name="爱设计-5">
            <a:extLst>
              <a:ext uri="{FF2B5EF4-FFF2-40B4-BE49-F238E27FC236}">
                <a16:creationId xmlns:a16="http://schemas.microsoft.com/office/drawing/2014/main" id="{FC19D014-2C2C-B548-6692-AC3F0ACA3CB0}"/>
              </a:ext>
            </a:extLst>
          </p:cNvPr>
          <p:cNvSpPr/>
          <p:nvPr/>
        </p:nvSpPr>
        <p:spPr>
          <a:xfrm>
            <a:off x="1006146" y="2021110"/>
            <a:ext cx="4860000" cy="1782169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63500" algn="c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latin typeface="OPPOSans L" panose="00020600040101010101" pitchFamily="18" charset="-122"/>
              <a:ea typeface="OPPOSans L" panose="00020600040101010101" pitchFamily="18" charset="-122"/>
            </a:endParaRPr>
          </a:p>
        </p:txBody>
      </p:sp>
      <p:sp>
        <p:nvSpPr>
          <p:cNvPr id="77" name="爱设计-6">
            <a:extLst>
              <a:ext uri="{FF2B5EF4-FFF2-40B4-BE49-F238E27FC236}">
                <a16:creationId xmlns:a16="http://schemas.microsoft.com/office/drawing/2014/main" id="{0932729D-AD47-7FAF-0C6A-95DCD1FEB6A0}"/>
              </a:ext>
            </a:extLst>
          </p:cNvPr>
          <p:cNvSpPr/>
          <p:nvPr/>
        </p:nvSpPr>
        <p:spPr>
          <a:xfrm>
            <a:off x="1006146" y="4244638"/>
            <a:ext cx="4860000" cy="1782169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63500" algn="c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latin typeface="OPPOSans L" panose="00020600040101010101" pitchFamily="18" charset="-122"/>
              <a:ea typeface="OPPOSans L" panose="00020600040101010101" pitchFamily="18" charset="-122"/>
            </a:endParaRPr>
          </a:p>
        </p:txBody>
      </p:sp>
      <p:sp>
        <p:nvSpPr>
          <p:cNvPr id="78" name="爱设计-7">
            <a:extLst>
              <a:ext uri="{FF2B5EF4-FFF2-40B4-BE49-F238E27FC236}">
                <a16:creationId xmlns:a16="http://schemas.microsoft.com/office/drawing/2014/main" id="{BC22CBEB-0BF2-9BC4-3A11-4960C09D3EBE}"/>
              </a:ext>
            </a:extLst>
          </p:cNvPr>
          <p:cNvSpPr/>
          <p:nvPr/>
        </p:nvSpPr>
        <p:spPr>
          <a:xfrm>
            <a:off x="6355117" y="4244637"/>
            <a:ext cx="4860000" cy="1782169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63500" algn="c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latin typeface="OPPOSans L" panose="00020600040101010101" pitchFamily="18" charset="-122"/>
              <a:ea typeface="OPPOSans L" panose="00020600040101010101" pitchFamily="18" charset="-122"/>
            </a:endParaRPr>
          </a:p>
        </p:txBody>
      </p:sp>
      <p:sp>
        <p:nvSpPr>
          <p:cNvPr id="79" name="爱设计-8">
            <a:extLst>
              <a:ext uri="{FF2B5EF4-FFF2-40B4-BE49-F238E27FC236}">
                <a16:creationId xmlns:a16="http://schemas.microsoft.com/office/drawing/2014/main" id="{4B18076C-3DD6-EE83-CDBD-3EBF5EDF7C04}"/>
              </a:ext>
            </a:extLst>
          </p:cNvPr>
          <p:cNvSpPr/>
          <p:nvPr/>
        </p:nvSpPr>
        <p:spPr>
          <a:xfrm>
            <a:off x="706120" y="1721082"/>
            <a:ext cx="600054" cy="60005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01</a:t>
            </a:r>
            <a:endParaRPr lang="zh-CN" altLang="en-US" dirty="0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80" name="爱设计-9">
            <a:extLst>
              <a:ext uri="{FF2B5EF4-FFF2-40B4-BE49-F238E27FC236}">
                <a16:creationId xmlns:a16="http://schemas.microsoft.com/office/drawing/2014/main" id="{C2A28E0A-331B-8002-2086-64EB151AC619}"/>
              </a:ext>
            </a:extLst>
          </p:cNvPr>
          <p:cNvSpPr/>
          <p:nvPr/>
        </p:nvSpPr>
        <p:spPr>
          <a:xfrm>
            <a:off x="706120" y="3961226"/>
            <a:ext cx="600054" cy="60005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03</a:t>
            </a:r>
            <a:endParaRPr lang="zh-CN" altLang="en-US" dirty="0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81" name="爱设计-10">
            <a:extLst>
              <a:ext uri="{FF2B5EF4-FFF2-40B4-BE49-F238E27FC236}">
                <a16:creationId xmlns:a16="http://schemas.microsoft.com/office/drawing/2014/main" id="{ED948E44-BCD6-09F0-36A9-88923412CB32}"/>
              </a:ext>
            </a:extLst>
          </p:cNvPr>
          <p:cNvSpPr/>
          <p:nvPr/>
        </p:nvSpPr>
        <p:spPr>
          <a:xfrm>
            <a:off x="10898510" y="3961226"/>
            <a:ext cx="600054" cy="60005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04</a:t>
            </a:r>
            <a:endParaRPr lang="zh-CN" altLang="en-US" dirty="0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82" name="爱设计-11">
            <a:extLst>
              <a:ext uri="{FF2B5EF4-FFF2-40B4-BE49-F238E27FC236}">
                <a16:creationId xmlns:a16="http://schemas.microsoft.com/office/drawing/2014/main" id="{8CA071DD-001B-FACA-6F7E-296DA996FEB2}"/>
              </a:ext>
            </a:extLst>
          </p:cNvPr>
          <p:cNvSpPr txBox="1"/>
          <p:nvPr/>
        </p:nvSpPr>
        <p:spPr>
          <a:xfrm>
            <a:off x="1313817" y="2228019"/>
            <a:ext cx="1569660" cy="4086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内容智能流转</a:t>
            </a:r>
          </a:p>
        </p:txBody>
      </p:sp>
      <p:sp>
        <p:nvSpPr>
          <p:cNvPr id="83" name="爱设计-12">
            <a:extLst>
              <a:ext uri="{FF2B5EF4-FFF2-40B4-BE49-F238E27FC236}">
                <a16:creationId xmlns:a16="http://schemas.microsoft.com/office/drawing/2014/main" id="{87C10C27-9802-884A-77BF-F42E3E459770}"/>
              </a:ext>
            </a:extLst>
          </p:cNvPr>
          <p:cNvSpPr txBox="1"/>
          <p:nvPr/>
        </p:nvSpPr>
        <p:spPr>
          <a:xfrm>
            <a:off x="1313817" y="2748929"/>
            <a:ext cx="3570888" cy="91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en Sans" panose="020B0606030504020204" pitchFamily="34" charset="0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84" name="爱设计-13">
            <a:extLst>
              <a:ext uri="{FF2B5EF4-FFF2-40B4-BE49-F238E27FC236}">
                <a16:creationId xmlns:a16="http://schemas.microsoft.com/office/drawing/2014/main" id="{097B633F-9931-3F8B-4279-76E198EF4A5B}"/>
              </a:ext>
            </a:extLst>
          </p:cNvPr>
          <p:cNvSpPr txBox="1"/>
          <p:nvPr/>
        </p:nvSpPr>
        <p:spPr>
          <a:xfrm>
            <a:off x="1313817" y="4450342"/>
            <a:ext cx="1569660" cy="4086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品牌塑造传播</a:t>
            </a:r>
          </a:p>
        </p:txBody>
      </p:sp>
      <p:sp>
        <p:nvSpPr>
          <p:cNvPr id="85" name="爱设计-14">
            <a:extLst>
              <a:ext uri="{FF2B5EF4-FFF2-40B4-BE49-F238E27FC236}">
                <a16:creationId xmlns:a16="http://schemas.microsoft.com/office/drawing/2014/main" id="{BBD7F5C0-7474-B604-64F5-C31E6D2CF595}"/>
              </a:ext>
            </a:extLst>
          </p:cNvPr>
          <p:cNvSpPr txBox="1"/>
          <p:nvPr/>
        </p:nvSpPr>
        <p:spPr>
          <a:xfrm>
            <a:off x="1313817" y="4971252"/>
            <a:ext cx="3570888" cy="63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en Sans" panose="020B0606030504020204" pitchFamily="34" charset="0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86" name="爱设计-15">
            <a:extLst>
              <a:ext uri="{FF2B5EF4-FFF2-40B4-BE49-F238E27FC236}">
                <a16:creationId xmlns:a16="http://schemas.microsoft.com/office/drawing/2014/main" id="{C2DD0901-5500-E0F2-DED4-25D4F7A9B438}"/>
              </a:ext>
            </a:extLst>
          </p:cNvPr>
          <p:cNvSpPr txBox="1"/>
          <p:nvPr/>
        </p:nvSpPr>
        <p:spPr>
          <a:xfrm>
            <a:off x="6669846" y="4450342"/>
            <a:ext cx="1569660" cy="4086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全员营销获客</a:t>
            </a:r>
          </a:p>
        </p:txBody>
      </p:sp>
      <p:sp>
        <p:nvSpPr>
          <p:cNvPr id="87" name="爱设计-16">
            <a:extLst>
              <a:ext uri="{FF2B5EF4-FFF2-40B4-BE49-F238E27FC236}">
                <a16:creationId xmlns:a16="http://schemas.microsoft.com/office/drawing/2014/main" id="{36A63480-35F8-6181-DA78-F48CBC30A29E}"/>
              </a:ext>
            </a:extLst>
          </p:cNvPr>
          <p:cNvSpPr txBox="1"/>
          <p:nvPr/>
        </p:nvSpPr>
        <p:spPr>
          <a:xfrm>
            <a:off x="6669846" y="4971252"/>
            <a:ext cx="3570888" cy="91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en Sans" panose="020B0606030504020204" pitchFamily="34" charset="0"/>
              </a:rPr>
              <a:t>在不同流量平台开设个人账户，传递品牌声量，对平台用户种草、拉新以建立企业私域流量池</a:t>
            </a:r>
          </a:p>
        </p:txBody>
      </p:sp>
      <p:sp>
        <p:nvSpPr>
          <p:cNvPr id="88" name="爱设计-17">
            <a:extLst>
              <a:ext uri="{FF2B5EF4-FFF2-40B4-BE49-F238E27FC236}">
                <a16:creationId xmlns:a16="http://schemas.microsoft.com/office/drawing/2014/main" id="{FF06F58C-7129-0A10-26C7-EE08B0AE03A5}"/>
              </a:ext>
            </a:extLst>
          </p:cNvPr>
          <p:cNvSpPr txBox="1"/>
          <p:nvPr/>
        </p:nvSpPr>
        <p:spPr>
          <a:xfrm>
            <a:off x="6669846" y="2228019"/>
            <a:ext cx="1569660" cy="4086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数字资产管理</a:t>
            </a:r>
          </a:p>
        </p:txBody>
      </p:sp>
      <p:sp>
        <p:nvSpPr>
          <p:cNvPr id="89" name="爱设计-18">
            <a:extLst>
              <a:ext uri="{FF2B5EF4-FFF2-40B4-BE49-F238E27FC236}">
                <a16:creationId xmlns:a16="http://schemas.microsoft.com/office/drawing/2014/main" id="{5703F66F-FD77-1E45-D5C3-16A02CA029D8}"/>
              </a:ext>
            </a:extLst>
          </p:cNvPr>
          <p:cNvSpPr txBox="1"/>
          <p:nvPr/>
        </p:nvSpPr>
        <p:spPr>
          <a:xfrm>
            <a:off x="6669846" y="2748929"/>
            <a:ext cx="3570888" cy="91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en Sans" panose="020B0606030504020204" pitchFamily="34" charset="0"/>
              </a:rPr>
              <a:t>基于全社交媒体平台进行全域流量整合营销，借助数据中台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en Sans" panose="020B0606030504020204" pitchFamily="34" charset="0"/>
              </a:rPr>
              <a:t>KolRank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en Sans" panose="020B0606030504020204" pitchFamily="34" charset="0"/>
              </a:rPr>
              <a:t>提供标准化产品及</a:t>
            </a:r>
            <a:b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en Sans" panose="020B0606030504020204" pitchFamily="34" charset="0"/>
              </a:rPr>
            </a:b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en Sans" panose="020B0606030504020204" pitchFamily="34" charset="0"/>
              </a:rPr>
              <a:t>服务</a:t>
            </a:r>
          </a:p>
        </p:txBody>
      </p:sp>
      <p:sp>
        <p:nvSpPr>
          <p:cNvPr id="90" name="爱设计-19">
            <a:extLst>
              <a:ext uri="{FF2B5EF4-FFF2-40B4-BE49-F238E27FC236}">
                <a16:creationId xmlns:a16="http://schemas.microsoft.com/office/drawing/2014/main" id="{8C0189F8-3DE3-91DE-022E-CE1631BB0202}"/>
              </a:ext>
            </a:extLst>
          </p:cNvPr>
          <p:cNvSpPr/>
          <p:nvPr/>
        </p:nvSpPr>
        <p:spPr>
          <a:xfrm>
            <a:off x="10898510" y="1721082"/>
            <a:ext cx="600054" cy="60005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02</a:t>
            </a:r>
            <a:endParaRPr lang="zh-CN" altLang="en-US" dirty="0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cxnSp>
        <p:nvCxnSpPr>
          <p:cNvPr id="91" name="爱设计-20">
            <a:extLst>
              <a:ext uri="{FF2B5EF4-FFF2-40B4-BE49-F238E27FC236}">
                <a16:creationId xmlns:a16="http://schemas.microsoft.com/office/drawing/2014/main" id="{D7B95835-740B-53B8-1066-0C9F84E05203}"/>
              </a:ext>
            </a:extLst>
          </p:cNvPr>
          <p:cNvCxnSpPr>
            <a:cxnSpLocks/>
          </p:cNvCxnSpPr>
          <p:nvPr/>
        </p:nvCxnSpPr>
        <p:spPr>
          <a:xfrm>
            <a:off x="1397511" y="2636657"/>
            <a:ext cx="113613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爱设计-21">
            <a:extLst>
              <a:ext uri="{FF2B5EF4-FFF2-40B4-BE49-F238E27FC236}">
                <a16:creationId xmlns:a16="http://schemas.microsoft.com/office/drawing/2014/main" id="{12598606-5CDA-44AC-DE3A-87C3B118EDFA}"/>
              </a:ext>
            </a:extLst>
          </p:cNvPr>
          <p:cNvCxnSpPr>
            <a:cxnSpLocks/>
          </p:cNvCxnSpPr>
          <p:nvPr/>
        </p:nvCxnSpPr>
        <p:spPr>
          <a:xfrm>
            <a:off x="1397511" y="4868550"/>
            <a:ext cx="113613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爱设计-22">
            <a:extLst>
              <a:ext uri="{FF2B5EF4-FFF2-40B4-BE49-F238E27FC236}">
                <a16:creationId xmlns:a16="http://schemas.microsoft.com/office/drawing/2014/main" id="{6FBC9132-3B77-3DC0-0BA4-2FD38BDF32A1}"/>
              </a:ext>
            </a:extLst>
          </p:cNvPr>
          <p:cNvCxnSpPr>
            <a:cxnSpLocks/>
          </p:cNvCxnSpPr>
          <p:nvPr/>
        </p:nvCxnSpPr>
        <p:spPr>
          <a:xfrm>
            <a:off x="6794523" y="4868550"/>
            <a:ext cx="113613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爱设计-23">
            <a:extLst>
              <a:ext uri="{FF2B5EF4-FFF2-40B4-BE49-F238E27FC236}">
                <a16:creationId xmlns:a16="http://schemas.microsoft.com/office/drawing/2014/main" id="{7C8B65BB-C5B6-C3C7-1352-418FC4F7EF34}"/>
              </a:ext>
            </a:extLst>
          </p:cNvPr>
          <p:cNvCxnSpPr>
            <a:cxnSpLocks/>
          </p:cNvCxnSpPr>
          <p:nvPr/>
        </p:nvCxnSpPr>
        <p:spPr>
          <a:xfrm>
            <a:off x="6794523" y="2636657"/>
            <a:ext cx="113613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爱设计-24">
            <a:extLst>
              <a:ext uri="{FF2B5EF4-FFF2-40B4-BE49-F238E27FC236}">
                <a16:creationId xmlns:a16="http://schemas.microsoft.com/office/drawing/2014/main" id="{255039C9-2C0E-78F9-E760-6CCFB9B0F3B0}"/>
              </a:ext>
            </a:extLst>
          </p:cNvPr>
          <p:cNvSpPr/>
          <p:nvPr/>
        </p:nvSpPr>
        <p:spPr>
          <a:xfrm>
            <a:off x="5048283" y="2642194"/>
            <a:ext cx="540000" cy="5400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OPPOSans L" panose="00020600040101010101" pitchFamily="18" charset="-122"/>
              <a:ea typeface="OPPOSans L" panose="00020600040101010101" pitchFamily="18" charset="-122"/>
            </a:endParaRPr>
          </a:p>
        </p:txBody>
      </p:sp>
      <p:sp>
        <p:nvSpPr>
          <p:cNvPr id="96" name="爱设计-25">
            <a:extLst>
              <a:ext uri="{FF2B5EF4-FFF2-40B4-BE49-F238E27FC236}">
                <a16:creationId xmlns:a16="http://schemas.microsoft.com/office/drawing/2014/main" id="{47A6AD51-FB8E-A271-AC11-61220FD3E89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197111" y="2786194"/>
            <a:ext cx="242345" cy="252000"/>
          </a:xfrm>
          <a:custGeom>
            <a:avLst/>
            <a:gdLst>
              <a:gd name="connsiteX0" fmla="*/ 198153 w 692417"/>
              <a:gd name="connsiteY0" fmla="*/ 663680 h 720001"/>
              <a:gd name="connsiteX1" fmla="*/ 239787 w 692417"/>
              <a:gd name="connsiteY1" fmla="*/ 663680 h 720001"/>
              <a:gd name="connsiteX2" fmla="*/ 295235 w 692417"/>
              <a:gd name="connsiteY2" fmla="*/ 663680 h 720001"/>
              <a:gd name="connsiteX3" fmla="*/ 397182 w 692417"/>
              <a:gd name="connsiteY3" fmla="*/ 663680 h 720001"/>
              <a:gd name="connsiteX4" fmla="*/ 452630 w 692417"/>
              <a:gd name="connsiteY4" fmla="*/ 663680 h 720001"/>
              <a:gd name="connsiteX5" fmla="*/ 494264 w 692417"/>
              <a:gd name="connsiteY5" fmla="*/ 663680 h 720001"/>
              <a:gd name="connsiteX6" fmla="*/ 522425 w 692417"/>
              <a:gd name="connsiteY6" fmla="*/ 691841 h 720001"/>
              <a:gd name="connsiteX7" fmla="*/ 494264 w 692417"/>
              <a:gd name="connsiteY7" fmla="*/ 720001 h 720001"/>
              <a:gd name="connsiteX8" fmla="*/ 452630 w 692417"/>
              <a:gd name="connsiteY8" fmla="*/ 720001 h 720001"/>
              <a:gd name="connsiteX9" fmla="*/ 397182 w 692417"/>
              <a:gd name="connsiteY9" fmla="*/ 720001 h 720001"/>
              <a:gd name="connsiteX10" fmla="*/ 295235 w 692417"/>
              <a:gd name="connsiteY10" fmla="*/ 720001 h 720001"/>
              <a:gd name="connsiteX11" fmla="*/ 239787 w 692417"/>
              <a:gd name="connsiteY11" fmla="*/ 720001 h 720001"/>
              <a:gd name="connsiteX12" fmla="*/ 198153 w 692417"/>
              <a:gd name="connsiteY12" fmla="*/ 720001 h 720001"/>
              <a:gd name="connsiteX13" fmla="*/ 169992 w 692417"/>
              <a:gd name="connsiteY13" fmla="*/ 691841 h 720001"/>
              <a:gd name="connsiteX14" fmla="*/ 198153 w 692417"/>
              <a:gd name="connsiteY14" fmla="*/ 663680 h 720001"/>
              <a:gd name="connsiteX15" fmla="*/ 154400 w 692417"/>
              <a:gd name="connsiteY15" fmla="*/ 572143 h 720001"/>
              <a:gd name="connsiteX16" fmla="*/ 154241 w 692417"/>
              <a:gd name="connsiteY16" fmla="*/ 572597 h 720001"/>
              <a:gd name="connsiteX17" fmla="*/ 160423 w 692417"/>
              <a:gd name="connsiteY17" fmla="*/ 572597 h 720001"/>
              <a:gd name="connsiteX18" fmla="*/ 346215 w 692417"/>
              <a:gd name="connsiteY18" fmla="*/ 0 h 720001"/>
              <a:gd name="connsiteX19" fmla="*/ 456041 w 692417"/>
              <a:gd name="connsiteY19" fmla="*/ 22341 h 720001"/>
              <a:gd name="connsiteX20" fmla="*/ 545873 w 692417"/>
              <a:gd name="connsiteY20" fmla="*/ 82980 h 720001"/>
              <a:gd name="connsiteX21" fmla="*/ 606513 w 692417"/>
              <a:gd name="connsiteY21" fmla="*/ 172812 h 720001"/>
              <a:gd name="connsiteX22" fmla="*/ 628853 w 692417"/>
              <a:gd name="connsiteY22" fmla="*/ 282638 h 720001"/>
              <a:gd name="connsiteX23" fmla="*/ 628853 w 692417"/>
              <a:gd name="connsiteY23" fmla="*/ 493091 h 720001"/>
              <a:gd name="connsiteX24" fmla="*/ 687990 w 692417"/>
              <a:gd name="connsiteY24" fmla="*/ 585551 h 720001"/>
              <a:gd name="connsiteX25" fmla="*/ 688929 w 692417"/>
              <a:gd name="connsiteY25" fmla="*/ 614275 h 720001"/>
              <a:gd name="connsiteX26" fmla="*/ 664336 w 692417"/>
              <a:gd name="connsiteY26" fmla="*/ 628918 h 720001"/>
              <a:gd name="connsiteX27" fmla="*/ 28189 w 692417"/>
              <a:gd name="connsiteY27" fmla="*/ 628918 h 720001"/>
              <a:gd name="connsiteX28" fmla="*/ 3596 w 692417"/>
              <a:gd name="connsiteY28" fmla="*/ 614462 h 720001"/>
              <a:gd name="connsiteX29" fmla="*/ 4159 w 692417"/>
              <a:gd name="connsiteY29" fmla="*/ 585927 h 720001"/>
              <a:gd name="connsiteX30" fmla="*/ 63578 w 692417"/>
              <a:gd name="connsiteY30" fmla="*/ 489336 h 720001"/>
              <a:gd name="connsiteX31" fmla="*/ 63578 w 692417"/>
              <a:gd name="connsiteY31" fmla="*/ 282638 h 720001"/>
              <a:gd name="connsiteX32" fmla="*/ 85919 w 692417"/>
              <a:gd name="connsiteY32" fmla="*/ 172812 h 720001"/>
              <a:gd name="connsiteX33" fmla="*/ 146558 w 692417"/>
              <a:gd name="connsiteY33" fmla="*/ 82980 h 720001"/>
              <a:gd name="connsiteX34" fmla="*/ 236389 w 692417"/>
              <a:gd name="connsiteY34" fmla="*/ 22341 h 720001"/>
              <a:gd name="connsiteX35" fmla="*/ 346215 w 692417"/>
              <a:gd name="connsiteY35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92417" h="720001">
                <a:moveTo>
                  <a:pt x="198153" y="663680"/>
                </a:moveTo>
                <a:lnTo>
                  <a:pt x="239787" y="663680"/>
                </a:lnTo>
                <a:lnTo>
                  <a:pt x="295235" y="663680"/>
                </a:lnTo>
                <a:lnTo>
                  <a:pt x="397182" y="663680"/>
                </a:lnTo>
                <a:lnTo>
                  <a:pt x="452630" y="663680"/>
                </a:lnTo>
                <a:lnTo>
                  <a:pt x="494264" y="663680"/>
                </a:lnTo>
                <a:cubicBezTo>
                  <a:pt x="509847" y="663680"/>
                  <a:pt x="522425" y="676259"/>
                  <a:pt x="522425" y="691841"/>
                </a:cubicBezTo>
                <a:cubicBezTo>
                  <a:pt x="522425" y="707423"/>
                  <a:pt x="509753" y="720001"/>
                  <a:pt x="494264" y="720001"/>
                </a:cubicBezTo>
                <a:lnTo>
                  <a:pt x="452630" y="720001"/>
                </a:lnTo>
                <a:lnTo>
                  <a:pt x="397182" y="720001"/>
                </a:lnTo>
                <a:lnTo>
                  <a:pt x="295235" y="720001"/>
                </a:lnTo>
                <a:lnTo>
                  <a:pt x="239787" y="720001"/>
                </a:lnTo>
                <a:lnTo>
                  <a:pt x="198153" y="720001"/>
                </a:lnTo>
                <a:cubicBezTo>
                  <a:pt x="182571" y="720001"/>
                  <a:pt x="169992" y="707423"/>
                  <a:pt x="169992" y="691841"/>
                </a:cubicBezTo>
                <a:cubicBezTo>
                  <a:pt x="169992" y="676259"/>
                  <a:pt x="182571" y="663680"/>
                  <a:pt x="198153" y="663680"/>
                </a:cubicBezTo>
                <a:close/>
                <a:moveTo>
                  <a:pt x="154400" y="572143"/>
                </a:moveTo>
                <a:lnTo>
                  <a:pt x="154241" y="572597"/>
                </a:lnTo>
                <a:lnTo>
                  <a:pt x="160423" y="572597"/>
                </a:lnTo>
                <a:close/>
                <a:moveTo>
                  <a:pt x="346215" y="0"/>
                </a:moveTo>
                <a:cubicBezTo>
                  <a:pt x="384232" y="0"/>
                  <a:pt x="421122" y="7510"/>
                  <a:pt x="456041" y="22341"/>
                </a:cubicBezTo>
                <a:cubicBezTo>
                  <a:pt x="489646" y="36609"/>
                  <a:pt x="519872" y="57072"/>
                  <a:pt x="545873" y="82980"/>
                </a:cubicBezTo>
                <a:cubicBezTo>
                  <a:pt x="571875" y="108981"/>
                  <a:pt x="592245" y="139207"/>
                  <a:pt x="606513" y="172812"/>
                </a:cubicBezTo>
                <a:cubicBezTo>
                  <a:pt x="621344" y="207637"/>
                  <a:pt x="628853" y="244621"/>
                  <a:pt x="628853" y="282638"/>
                </a:cubicBezTo>
                <a:lnTo>
                  <a:pt x="628853" y="493091"/>
                </a:lnTo>
                <a:lnTo>
                  <a:pt x="687990" y="585551"/>
                </a:lnTo>
                <a:cubicBezTo>
                  <a:pt x="693528" y="594187"/>
                  <a:pt x="693904" y="605263"/>
                  <a:pt x="688929" y="614275"/>
                </a:cubicBezTo>
                <a:cubicBezTo>
                  <a:pt x="684048" y="623286"/>
                  <a:pt x="674567" y="628918"/>
                  <a:pt x="664336" y="628918"/>
                </a:cubicBezTo>
                <a:lnTo>
                  <a:pt x="28189" y="628918"/>
                </a:lnTo>
                <a:cubicBezTo>
                  <a:pt x="17958" y="628918"/>
                  <a:pt x="8571" y="623380"/>
                  <a:pt x="3596" y="614462"/>
                </a:cubicBezTo>
                <a:cubicBezTo>
                  <a:pt x="-1380" y="605545"/>
                  <a:pt x="-1192" y="594656"/>
                  <a:pt x="4159" y="585927"/>
                </a:cubicBezTo>
                <a:lnTo>
                  <a:pt x="63578" y="489336"/>
                </a:lnTo>
                <a:lnTo>
                  <a:pt x="63578" y="282638"/>
                </a:lnTo>
                <a:cubicBezTo>
                  <a:pt x="63578" y="244621"/>
                  <a:pt x="71087" y="207731"/>
                  <a:pt x="85919" y="172812"/>
                </a:cubicBezTo>
                <a:cubicBezTo>
                  <a:pt x="100186" y="139207"/>
                  <a:pt x="120650" y="108981"/>
                  <a:pt x="146558" y="82980"/>
                </a:cubicBezTo>
                <a:cubicBezTo>
                  <a:pt x="172465" y="56978"/>
                  <a:pt x="202785" y="36609"/>
                  <a:pt x="236389" y="22341"/>
                </a:cubicBezTo>
                <a:cubicBezTo>
                  <a:pt x="271214" y="7510"/>
                  <a:pt x="308199" y="0"/>
                  <a:pt x="34621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latin typeface="OPPOSans L" panose="00020600040101010101" pitchFamily="18" charset="-122"/>
            </a:endParaRPr>
          </a:p>
        </p:txBody>
      </p:sp>
      <p:sp>
        <p:nvSpPr>
          <p:cNvPr id="97" name="爱设计-26">
            <a:extLst>
              <a:ext uri="{FF2B5EF4-FFF2-40B4-BE49-F238E27FC236}">
                <a16:creationId xmlns:a16="http://schemas.microsoft.com/office/drawing/2014/main" id="{97CE4DFC-D007-2F6F-4BF7-ABCBE0D4AE6D}"/>
              </a:ext>
            </a:extLst>
          </p:cNvPr>
          <p:cNvSpPr/>
          <p:nvPr/>
        </p:nvSpPr>
        <p:spPr>
          <a:xfrm>
            <a:off x="5048283" y="4865722"/>
            <a:ext cx="540000" cy="5400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OPPOSans L" panose="00020600040101010101" pitchFamily="18" charset="-122"/>
              <a:ea typeface="OPPOSans L" panose="00020600040101010101" pitchFamily="18" charset="-122"/>
            </a:endParaRPr>
          </a:p>
        </p:txBody>
      </p:sp>
      <p:sp>
        <p:nvSpPr>
          <p:cNvPr id="98" name="爱设计-27">
            <a:extLst>
              <a:ext uri="{FF2B5EF4-FFF2-40B4-BE49-F238E27FC236}">
                <a16:creationId xmlns:a16="http://schemas.microsoft.com/office/drawing/2014/main" id="{3C27F784-7894-76A0-F45C-247488D20201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192283" y="5019164"/>
            <a:ext cx="252000" cy="233117"/>
          </a:xfrm>
          <a:custGeom>
            <a:avLst/>
            <a:gdLst>
              <a:gd name="connsiteX0" fmla="*/ 2136435 w 5834559"/>
              <a:gd name="connsiteY0" fmla="*/ 643126 h 5397372"/>
              <a:gd name="connsiteX1" fmla="*/ 3716657 w 5834559"/>
              <a:gd name="connsiteY1" fmla="*/ 643126 h 5397372"/>
              <a:gd name="connsiteX2" fmla="*/ 3716657 w 5834559"/>
              <a:gd name="connsiteY2" fmla="*/ 1064855 h 5397372"/>
              <a:gd name="connsiteX3" fmla="*/ 2136435 w 5834559"/>
              <a:gd name="connsiteY3" fmla="*/ 1064855 h 5397372"/>
              <a:gd name="connsiteX4" fmla="*/ 693741 w 5834559"/>
              <a:gd name="connsiteY4" fmla="*/ 643126 h 5397372"/>
              <a:gd name="connsiteX5" fmla="*/ 1550121 w 5834559"/>
              <a:gd name="connsiteY5" fmla="*/ 643126 h 5397372"/>
              <a:gd name="connsiteX6" fmla="*/ 1550121 w 5834559"/>
              <a:gd name="connsiteY6" fmla="*/ 1064855 h 5397372"/>
              <a:gd name="connsiteX7" fmla="*/ 693741 w 5834559"/>
              <a:gd name="connsiteY7" fmla="*/ 1064855 h 5397372"/>
              <a:gd name="connsiteX8" fmla="*/ 421729 w 5834559"/>
              <a:gd name="connsiteY8" fmla="*/ 1336867 h 5397372"/>
              <a:gd name="connsiteX9" fmla="*/ 421729 w 5834559"/>
              <a:gd name="connsiteY9" fmla="*/ 2079805 h 5397372"/>
              <a:gd name="connsiteX10" fmla="*/ 5412133 w 5834559"/>
              <a:gd name="connsiteY10" fmla="*/ 2079805 h 5397372"/>
              <a:gd name="connsiteX11" fmla="*/ 5412133 w 5834559"/>
              <a:gd name="connsiteY11" fmla="*/ 1336867 h 5397372"/>
              <a:gd name="connsiteX12" fmla="*/ 5140113 w 5834559"/>
              <a:gd name="connsiteY12" fmla="*/ 1064855 h 5397372"/>
              <a:gd name="connsiteX13" fmla="*/ 4302971 w 5834559"/>
              <a:gd name="connsiteY13" fmla="*/ 1064855 h 5397372"/>
              <a:gd name="connsiteX14" fmla="*/ 4302971 w 5834559"/>
              <a:gd name="connsiteY14" fmla="*/ 643126 h 5397372"/>
              <a:gd name="connsiteX15" fmla="*/ 5140113 w 5834559"/>
              <a:gd name="connsiteY15" fmla="*/ 643126 h 5397372"/>
              <a:gd name="connsiteX16" fmla="*/ 5834559 w 5834559"/>
              <a:gd name="connsiteY16" fmla="*/ 1336867 h 5397372"/>
              <a:gd name="connsiteX17" fmla="*/ 5834559 w 5834559"/>
              <a:gd name="connsiteY17" fmla="*/ 4703631 h 5397372"/>
              <a:gd name="connsiteX18" fmla="*/ 5140818 w 5834559"/>
              <a:gd name="connsiteY18" fmla="*/ 5397372 h 5397372"/>
              <a:gd name="connsiteX19" fmla="*/ 693741 w 5834559"/>
              <a:gd name="connsiteY19" fmla="*/ 5397372 h 5397372"/>
              <a:gd name="connsiteX20" fmla="*/ 0 w 5834559"/>
              <a:gd name="connsiteY20" fmla="*/ 4703631 h 5397372"/>
              <a:gd name="connsiteX21" fmla="*/ 0 w 5834559"/>
              <a:gd name="connsiteY21" fmla="*/ 2501529 h 5397372"/>
              <a:gd name="connsiteX22" fmla="*/ 0 w 5834559"/>
              <a:gd name="connsiteY22" fmla="*/ 2079805 h 5397372"/>
              <a:gd name="connsiteX23" fmla="*/ 0 w 5834559"/>
              <a:gd name="connsiteY23" fmla="*/ 1336867 h 5397372"/>
              <a:gd name="connsiteX24" fmla="*/ 693741 w 5834559"/>
              <a:gd name="connsiteY24" fmla="*/ 643126 h 5397372"/>
              <a:gd name="connsiteX25" fmla="*/ 3997242 w 5834559"/>
              <a:gd name="connsiteY25" fmla="*/ 0 h 5397372"/>
              <a:gd name="connsiteX26" fmla="*/ 4208106 w 5834559"/>
              <a:gd name="connsiteY26" fmla="*/ 210864 h 5397372"/>
              <a:gd name="connsiteX27" fmla="*/ 4208106 w 5834559"/>
              <a:gd name="connsiteY27" fmla="*/ 1506961 h 5397372"/>
              <a:gd name="connsiteX28" fmla="*/ 3997242 w 5834559"/>
              <a:gd name="connsiteY28" fmla="*/ 1718528 h 5397372"/>
              <a:gd name="connsiteX29" fmla="*/ 3786378 w 5834559"/>
              <a:gd name="connsiteY29" fmla="*/ 1507664 h 5397372"/>
              <a:gd name="connsiteX30" fmla="*/ 3786378 w 5834559"/>
              <a:gd name="connsiteY30" fmla="*/ 210864 h 5397372"/>
              <a:gd name="connsiteX31" fmla="*/ 3997242 w 5834559"/>
              <a:gd name="connsiteY31" fmla="*/ 0 h 5397372"/>
              <a:gd name="connsiteX32" fmla="*/ 1836609 w 5834559"/>
              <a:gd name="connsiteY32" fmla="*/ 0 h 5397372"/>
              <a:gd name="connsiteX33" fmla="*/ 2047469 w 5834559"/>
              <a:gd name="connsiteY33" fmla="*/ 210864 h 5397372"/>
              <a:gd name="connsiteX34" fmla="*/ 2047469 w 5834559"/>
              <a:gd name="connsiteY34" fmla="*/ 1506961 h 5397372"/>
              <a:gd name="connsiteX35" fmla="*/ 1836609 w 5834559"/>
              <a:gd name="connsiteY35" fmla="*/ 1718528 h 5397372"/>
              <a:gd name="connsiteX36" fmla="*/ 1625745 w 5834559"/>
              <a:gd name="connsiteY36" fmla="*/ 1507664 h 5397372"/>
              <a:gd name="connsiteX37" fmla="*/ 1625745 w 5834559"/>
              <a:gd name="connsiteY37" fmla="*/ 210864 h 5397372"/>
              <a:gd name="connsiteX38" fmla="*/ 1836609 w 5834559"/>
              <a:gd name="connsiteY38" fmla="*/ 0 h 5397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834559" h="5397372">
                <a:moveTo>
                  <a:pt x="2136435" y="643126"/>
                </a:moveTo>
                <a:lnTo>
                  <a:pt x="3716657" y="643126"/>
                </a:lnTo>
                <a:lnTo>
                  <a:pt x="3716657" y="1064855"/>
                </a:lnTo>
                <a:lnTo>
                  <a:pt x="2136435" y="1064855"/>
                </a:lnTo>
                <a:close/>
                <a:moveTo>
                  <a:pt x="693741" y="643126"/>
                </a:moveTo>
                <a:lnTo>
                  <a:pt x="1550121" y="643126"/>
                </a:lnTo>
                <a:lnTo>
                  <a:pt x="1550121" y="1064855"/>
                </a:lnTo>
                <a:lnTo>
                  <a:pt x="693741" y="1064855"/>
                </a:lnTo>
                <a:cubicBezTo>
                  <a:pt x="543320" y="1064855"/>
                  <a:pt x="421729" y="1187151"/>
                  <a:pt x="421729" y="1336867"/>
                </a:cubicBezTo>
                <a:lnTo>
                  <a:pt x="421729" y="2079805"/>
                </a:lnTo>
                <a:lnTo>
                  <a:pt x="5412133" y="2079805"/>
                </a:lnTo>
                <a:lnTo>
                  <a:pt x="5412133" y="1336867"/>
                </a:lnTo>
                <a:cubicBezTo>
                  <a:pt x="5412133" y="1186446"/>
                  <a:pt x="5289830" y="1064855"/>
                  <a:pt x="5140113" y="1064855"/>
                </a:cubicBezTo>
                <a:lnTo>
                  <a:pt x="4302971" y="1064855"/>
                </a:lnTo>
                <a:lnTo>
                  <a:pt x="4302971" y="643126"/>
                </a:lnTo>
                <a:lnTo>
                  <a:pt x="5140113" y="643126"/>
                </a:lnTo>
                <a:cubicBezTo>
                  <a:pt x="5523184" y="643126"/>
                  <a:pt x="5833854" y="953797"/>
                  <a:pt x="5834559" y="1336867"/>
                </a:cubicBezTo>
                <a:lnTo>
                  <a:pt x="5834559" y="4703631"/>
                </a:lnTo>
                <a:cubicBezTo>
                  <a:pt x="5834559" y="5085292"/>
                  <a:pt x="5522479" y="5397372"/>
                  <a:pt x="5140818" y="5397372"/>
                </a:cubicBezTo>
                <a:lnTo>
                  <a:pt x="693741" y="5397372"/>
                </a:lnTo>
                <a:cubicBezTo>
                  <a:pt x="312080" y="5397372"/>
                  <a:pt x="0" y="5085292"/>
                  <a:pt x="0" y="4703631"/>
                </a:cubicBezTo>
                <a:lnTo>
                  <a:pt x="0" y="2501529"/>
                </a:lnTo>
                <a:lnTo>
                  <a:pt x="0" y="2079805"/>
                </a:lnTo>
                <a:lnTo>
                  <a:pt x="0" y="1336867"/>
                </a:lnTo>
                <a:cubicBezTo>
                  <a:pt x="0" y="953797"/>
                  <a:pt x="310671" y="643126"/>
                  <a:pt x="693741" y="643126"/>
                </a:cubicBezTo>
                <a:close/>
                <a:moveTo>
                  <a:pt x="3997242" y="0"/>
                </a:moveTo>
                <a:cubicBezTo>
                  <a:pt x="4113920" y="0"/>
                  <a:pt x="4208106" y="94186"/>
                  <a:pt x="4208106" y="210864"/>
                </a:cubicBezTo>
                <a:lnTo>
                  <a:pt x="4208106" y="1506961"/>
                </a:lnTo>
                <a:cubicBezTo>
                  <a:pt x="4208106" y="1623639"/>
                  <a:pt x="4113920" y="1718528"/>
                  <a:pt x="3997242" y="1718528"/>
                </a:cubicBezTo>
                <a:cubicBezTo>
                  <a:pt x="3880564" y="1718528"/>
                  <a:pt x="3786378" y="1624342"/>
                  <a:pt x="3786378" y="1507664"/>
                </a:cubicBezTo>
                <a:lnTo>
                  <a:pt x="3786378" y="210864"/>
                </a:lnTo>
                <a:cubicBezTo>
                  <a:pt x="3786378" y="94186"/>
                  <a:pt x="3880564" y="0"/>
                  <a:pt x="3997242" y="0"/>
                </a:cubicBezTo>
                <a:close/>
                <a:moveTo>
                  <a:pt x="1836609" y="0"/>
                </a:moveTo>
                <a:cubicBezTo>
                  <a:pt x="1953287" y="0"/>
                  <a:pt x="2047469" y="94186"/>
                  <a:pt x="2047469" y="210864"/>
                </a:cubicBezTo>
                <a:lnTo>
                  <a:pt x="2047469" y="1506961"/>
                </a:lnTo>
                <a:cubicBezTo>
                  <a:pt x="2047469" y="1623639"/>
                  <a:pt x="1953287" y="1718528"/>
                  <a:pt x="1836609" y="1718528"/>
                </a:cubicBezTo>
                <a:cubicBezTo>
                  <a:pt x="1719932" y="1718528"/>
                  <a:pt x="1625745" y="1624342"/>
                  <a:pt x="1625745" y="1507664"/>
                </a:cubicBezTo>
                <a:lnTo>
                  <a:pt x="1625745" y="210864"/>
                </a:lnTo>
                <a:cubicBezTo>
                  <a:pt x="1625745" y="94186"/>
                  <a:pt x="1719932" y="0"/>
                  <a:pt x="18366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latin typeface="OPPOSans L" panose="00020600040101010101" pitchFamily="18" charset="-122"/>
            </a:endParaRPr>
          </a:p>
        </p:txBody>
      </p:sp>
      <p:sp>
        <p:nvSpPr>
          <p:cNvPr id="99" name="爱设计-28">
            <a:extLst>
              <a:ext uri="{FF2B5EF4-FFF2-40B4-BE49-F238E27FC236}">
                <a16:creationId xmlns:a16="http://schemas.microsoft.com/office/drawing/2014/main" id="{F35FCA5F-00D6-2FEF-BAC9-E1ECD60D735B}"/>
              </a:ext>
            </a:extLst>
          </p:cNvPr>
          <p:cNvSpPr/>
          <p:nvPr/>
        </p:nvSpPr>
        <p:spPr>
          <a:xfrm>
            <a:off x="10362079" y="2632315"/>
            <a:ext cx="540000" cy="5400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OPPOSans L" panose="00020600040101010101" pitchFamily="18" charset="-122"/>
              <a:ea typeface="OPPOSans L" panose="00020600040101010101" pitchFamily="18" charset="-122"/>
            </a:endParaRPr>
          </a:p>
        </p:txBody>
      </p:sp>
      <p:sp>
        <p:nvSpPr>
          <p:cNvPr id="100" name="爱设计-29">
            <a:extLst>
              <a:ext uri="{FF2B5EF4-FFF2-40B4-BE49-F238E27FC236}">
                <a16:creationId xmlns:a16="http://schemas.microsoft.com/office/drawing/2014/main" id="{0FD20E03-B591-363E-76FB-3AAAA6E5B877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0506080" y="2792004"/>
            <a:ext cx="252000" cy="220622"/>
          </a:xfrm>
          <a:custGeom>
            <a:avLst/>
            <a:gdLst>
              <a:gd name="connsiteX0" fmla="*/ 411293 w 822401"/>
              <a:gd name="connsiteY0" fmla="*/ 234366 h 720000"/>
              <a:gd name="connsiteX1" fmla="*/ 536928 w 822401"/>
              <a:gd name="connsiteY1" fmla="*/ 360000 h 720000"/>
              <a:gd name="connsiteX2" fmla="*/ 411293 w 822401"/>
              <a:gd name="connsiteY2" fmla="*/ 485635 h 720000"/>
              <a:gd name="connsiteX3" fmla="*/ 285659 w 822401"/>
              <a:gd name="connsiteY3" fmla="*/ 360000 h 720000"/>
              <a:gd name="connsiteX4" fmla="*/ 411293 w 822401"/>
              <a:gd name="connsiteY4" fmla="*/ 234366 h 720000"/>
              <a:gd name="connsiteX5" fmla="*/ 411293 w 822401"/>
              <a:gd name="connsiteY5" fmla="*/ 178938 h 720000"/>
              <a:gd name="connsiteX6" fmla="*/ 230231 w 822401"/>
              <a:gd name="connsiteY6" fmla="*/ 360000 h 720000"/>
              <a:gd name="connsiteX7" fmla="*/ 411293 w 822401"/>
              <a:gd name="connsiteY7" fmla="*/ 541063 h 720000"/>
              <a:gd name="connsiteX8" fmla="*/ 592355 w 822401"/>
              <a:gd name="connsiteY8" fmla="*/ 360000 h 720000"/>
              <a:gd name="connsiteX9" fmla="*/ 411293 w 822401"/>
              <a:gd name="connsiteY9" fmla="*/ 178938 h 720000"/>
              <a:gd name="connsiteX10" fmla="*/ 219884 w 822401"/>
              <a:gd name="connsiteY10" fmla="*/ 0 h 720000"/>
              <a:gd name="connsiteX11" fmla="*/ 602517 w 822401"/>
              <a:gd name="connsiteY11" fmla="*/ 0 h 720000"/>
              <a:gd name="connsiteX12" fmla="*/ 627275 w 822401"/>
              <a:gd name="connsiteY12" fmla="*/ 14319 h 720000"/>
              <a:gd name="connsiteX13" fmla="*/ 818591 w 822401"/>
              <a:gd name="connsiteY13" fmla="*/ 345682 h 720000"/>
              <a:gd name="connsiteX14" fmla="*/ 818591 w 822401"/>
              <a:gd name="connsiteY14" fmla="*/ 374319 h 720000"/>
              <a:gd name="connsiteX15" fmla="*/ 627367 w 822401"/>
              <a:gd name="connsiteY15" fmla="*/ 705682 h 720000"/>
              <a:gd name="connsiteX16" fmla="*/ 602609 w 822401"/>
              <a:gd name="connsiteY16" fmla="*/ 720000 h 720000"/>
              <a:gd name="connsiteX17" fmla="*/ 219977 w 822401"/>
              <a:gd name="connsiteY17" fmla="*/ 720000 h 720000"/>
              <a:gd name="connsiteX18" fmla="*/ 195219 w 822401"/>
              <a:gd name="connsiteY18" fmla="*/ 705682 h 720000"/>
              <a:gd name="connsiteX19" fmla="*/ 3811 w 822401"/>
              <a:gd name="connsiteY19" fmla="*/ 374319 h 720000"/>
              <a:gd name="connsiteX20" fmla="*/ 3811 w 822401"/>
              <a:gd name="connsiteY20" fmla="*/ 345682 h 720000"/>
              <a:gd name="connsiteX21" fmla="*/ 195127 w 822401"/>
              <a:gd name="connsiteY21" fmla="*/ 14319 h 720000"/>
              <a:gd name="connsiteX22" fmla="*/ 219884 w 822401"/>
              <a:gd name="connsiteY22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822401" h="720000">
                <a:moveTo>
                  <a:pt x="411293" y="234366"/>
                </a:moveTo>
                <a:cubicBezTo>
                  <a:pt x="480577" y="234366"/>
                  <a:pt x="536928" y="290716"/>
                  <a:pt x="536928" y="360000"/>
                </a:cubicBezTo>
                <a:cubicBezTo>
                  <a:pt x="536928" y="429284"/>
                  <a:pt x="480577" y="485635"/>
                  <a:pt x="411293" y="485635"/>
                </a:cubicBezTo>
                <a:cubicBezTo>
                  <a:pt x="342009" y="485635"/>
                  <a:pt x="285659" y="429284"/>
                  <a:pt x="285659" y="360000"/>
                </a:cubicBezTo>
                <a:cubicBezTo>
                  <a:pt x="285659" y="290716"/>
                  <a:pt x="342009" y="234366"/>
                  <a:pt x="411293" y="234366"/>
                </a:cubicBezTo>
                <a:close/>
                <a:moveTo>
                  <a:pt x="411293" y="178938"/>
                </a:moveTo>
                <a:cubicBezTo>
                  <a:pt x="311432" y="178938"/>
                  <a:pt x="230231" y="260139"/>
                  <a:pt x="230231" y="360000"/>
                </a:cubicBezTo>
                <a:cubicBezTo>
                  <a:pt x="230231" y="459862"/>
                  <a:pt x="311432" y="541063"/>
                  <a:pt x="411293" y="541063"/>
                </a:cubicBezTo>
                <a:cubicBezTo>
                  <a:pt x="511154" y="541063"/>
                  <a:pt x="592355" y="459862"/>
                  <a:pt x="592355" y="360000"/>
                </a:cubicBezTo>
                <a:cubicBezTo>
                  <a:pt x="592355" y="260139"/>
                  <a:pt x="511154" y="178938"/>
                  <a:pt x="411293" y="178938"/>
                </a:cubicBezTo>
                <a:close/>
                <a:moveTo>
                  <a:pt x="219884" y="0"/>
                </a:moveTo>
                <a:lnTo>
                  <a:pt x="602517" y="0"/>
                </a:lnTo>
                <a:cubicBezTo>
                  <a:pt x="612679" y="0"/>
                  <a:pt x="622194" y="5451"/>
                  <a:pt x="627275" y="14319"/>
                </a:cubicBezTo>
                <a:lnTo>
                  <a:pt x="818591" y="345682"/>
                </a:lnTo>
                <a:cubicBezTo>
                  <a:pt x="823672" y="354550"/>
                  <a:pt x="823672" y="365451"/>
                  <a:pt x="818591" y="374319"/>
                </a:cubicBezTo>
                <a:lnTo>
                  <a:pt x="627367" y="705682"/>
                </a:lnTo>
                <a:cubicBezTo>
                  <a:pt x="622286" y="714550"/>
                  <a:pt x="612771" y="720000"/>
                  <a:pt x="602609" y="720000"/>
                </a:cubicBezTo>
                <a:lnTo>
                  <a:pt x="219977" y="720000"/>
                </a:lnTo>
                <a:cubicBezTo>
                  <a:pt x="209815" y="720000"/>
                  <a:pt x="200300" y="714550"/>
                  <a:pt x="195219" y="705682"/>
                </a:cubicBezTo>
                <a:lnTo>
                  <a:pt x="3811" y="374319"/>
                </a:lnTo>
                <a:cubicBezTo>
                  <a:pt x="-1270" y="365543"/>
                  <a:pt x="-1270" y="354550"/>
                  <a:pt x="3811" y="345682"/>
                </a:cubicBezTo>
                <a:lnTo>
                  <a:pt x="195127" y="14319"/>
                </a:lnTo>
                <a:cubicBezTo>
                  <a:pt x="200208" y="5451"/>
                  <a:pt x="209723" y="0"/>
                  <a:pt x="21988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latin typeface="OPPOSans L" panose="00020600040101010101" pitchFamily="18" charset="-122"/>
            </a:endParaRPr>
          </a:p>
        </p:txBody>
      </p:sp>
      <p:sp>
        <p:nvSpPr>
          <p:cNvPr id="101" name="爱设计-30">
            <a:extLst>
              <a:ext uri="{FF2B5EF4-FFF2-40B4-BE49-F238E27FC236}">
                <a16:creationId xmlns:a16="http://schemas.microsoft.com/office/drawing/2014/main" id="{E1901A51-B08D-DC06-016E-64F6E9BB7D10}"/>
              </a:ext>
            </a:extLst>
          </p:cNvPr>
          <p:cNvSpPr/>
          <p:nvPr/>
        </p:nvSpPr>
        <p:spPr>
          <a:xfrm>
            <a:off x="10362079" y="4856176"/>
            <a:ext cx="540000" cy="5400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OPPOSans L" panose="00020600040101010101" pitchFamily="18" charset="-122"/>
              <a:ea typeface="OPPOSans L" panose="00020600040101010101" pitchFamily="18" charset="-122"/>
            </a:endParaRPr>
          </a:p>
        </p:txBody>
      </p:sp>
      <p:sp>
        <p:nvSpPr>
          <p:cNvPr id="102" name="爱设计-31">
            <a:extLst>
              <a:ext uri="{FF2B5EF4-FFF2-40B4-BE49-F238E27FC236}">
                <a16:creationId xmlns:a16="http://schemas.microsoft.com/office/drawing/2014/main" id="{26A0F56A-B550-4126-6808-B10C39FE868A}"/>
              </a:ext>
            </a:extLst>
          </p:cNvPr>
          <p:cNvSpPr>
            <a:spLocks noEditPoints="1"/>
          </p:cNvSpPr>
          <p:nvPr/>
        </p:nvSpPr>
        <p:spPr bwMode="auto">
          <a:xfrm>
            <a:off x="10521750" y="5000176"/>
            <a:ext cx="220658" cy="252000"/>
          </a:xfrm>
          <a:custGeom>
            <a:avLst/>
            <a:gdLst>
              <a:gd name="connsiteX0" fmla="*/ 361901 w 630455"/>
              <a:gd name="connsiteY0" fmla="*/ 82589 h 720001"/>
              <a:gd name="connsiteX1" fmla="*/ 361901 w 630455"/>
              <a:gd name="connsiteY1" fmla="*/ 203034 h 720001"/>
              <a:gd name="connsiteX2" fmla="*/ 427179 w 630455"/>
              <a:gd name="connsiteY2" fmla="*/ 268312 h 720001"/>
              <a:gd name="connsiteX3" fmla="*/ 547624 w 630455"/>
              <a:gd name="connsiteY3" fmla="*/ 268312 h 720001"/>
              <a:gd name="connsiteX4" fmla="*/ 113812 w 630455"/>
              <a:gd name="connsiteY4" fmla="*/ 0 h 720001"/>
              <a:gd name="connsiteX5" fmla="*/ 338847 w 630455"/>
              <a:gd name="connsiteY5" fmla="*/ 0 h 720001"/>
              <a:gd name="connsiteX6" fmla="*/ 340465 w 630455"/>
              <a:gd name="connsiteY6" fmla="*/ 162 h 720001"/>
              <a:gd name="connsiteX7" fmla="*/ 340789 w 630455"/>
              <a:gd name="connsiteY7" fmla="*/ 162 h 720001"/>
              <a:gd name="connsiteX8" fmla="*/ 344106 w 630455"/>
              <a:gd name="connsiteY8" fmla="*/ 809 h 720001"/>
              <a:gd name="connsiteX9" fmla="*/ 344186 w 630455"/>
              <a:gd name="connsiteY9" fmla="*/ 809 h 720001"/>
              <a:gd name="connsiteX10" fmla="*/ 347422 w 630455"/>
              <a:gd name="connsiteY10" fmla="*/ 1942 h 720001"/>
              <a:gd name="connsiteX11" fmla="*/ 347503 w 630455"/>
              <a:gd name="connsiteY11" fmla="*/ 1942 h 720001"/>
              <a:gd name="connsiteX12" fmla="*/ 349040 w 630455"/>
              <a:gd name="connsiteY12" fmla="*/ 2670 h 720001"/>
              <a:gd name="connsiteX13" fmla="*/ 349121 w 630455"/>
              <a:gd name="connsiteY13" fmla="*/ 2670 h 720001"/>
              <a:gd name="connsiteX14" fmla="*/ 350576 w 630455"/>
              <a:gd name="connsiteY14" fmla="*/ 3479 h 720001"/>
              <a:gd name="connsiteX15" fmla="*/ 350819 w 630455"/>
              <a:gd name="connsiteY15" fmla="*/ 3640 h 720001"/>
              <a:gd name="connsiteX16" fmla="*/ 352033 w 630455"/>
              <a:gd name="connsiteY16" fmla="*/ 4449 h 720001"/>
              <a:gd name="connsiteX17" fmla="*/ 352194 w 630455"/>
              <a:gd name="connsiteY17" fmla="*/ 4530 h 720001"/>
              <a:gd name="connsiteX18" fmla="*/ 353408 w 630455"/>
              <a:gd name="connsiteY18" fmla="*/ 5501 h 720001"/>
              <a:gd name="connsiteX19" fmla="*/ 353651 w 630455"/>
              <a:gd name="connsiteY19" fmla="*/ 5743 h 720001"/>
              <a:gd name="connsiteX20" fmla="*/ 354864 w 630455"/>
              <a:gd name="connsiteY20" fmla="*/ 6876 h 720001"/>
              <a:gd name="connsiteX21" fmla="*/ 623418 w 630455"/>
              <a:gd name="connsiteY21" fmla="*/ 275430 h 720001"/>
              <a:gd name="connsiteX22" fmla="*/ 624551 w 630455"/>
              <a:gd name="connsiteY22" fmla="*/ 276643 h 720001"/>
              <a:gd name="connsiteX23" fmla="*/ 624793 w 630455"/>
              <a:gd name="connsiteY23" fmla="*/ 276886 h 720001"/>
              <a:gd name="connsiteX24" fmla="*/ 625764 w 630455"/>
              <a:gd name="connsiteY24" fmla="*/ 278180 h 720001"/>
              <a:gd name="connsiteX25" fmla="*/ 625845 w 630455"/>
              <a:gd name="connsiteY25" fmla="*/ 278342 h 720001"/>
              <a:gd name="connsiteX26" fmla="*/ 626734 w 630455"/>
              <a:gd name="connsiteY26" fmla="*/ 279637 h 720001"/>
              <a:gd name="connsiteX27" fmla="*/ 626896 w 630455"/>
              <a:gd name="connsiteY27" fmla="*/ 279798 h 720001"/>
              <a:gd name="connsiteX28" fmla="*/ 627705 w 630455"/>
              <a:gd name="connsiteY28" fmla="*/ 281254 h 720001"/>
              <a:gd name="connsiteX29" fmla="*/ 628433 w 630455"/>
              <a:gd name="connsiteY29" fmla="*/ 282791 h 720001"/>
              <a:gd name="connsiteX30" fmla="*/ 629646 w 630455"/>
              <a:gd name="connsiteY30" fmla="*/ 286107 h 720001"/>
              <a:gd name="connsiteX31" fmla="*/ 630293 w 630455"/>
              <a:gd name="connsiteY31" fmla="*/ 289424 h 720001"/>
              <a:gd name="connsiteX32" fmla="*/ 630293 w 630455"/>
              <a:gd name="connsiteY32" fmla="*/ 289667 h 720001"/>
              <a:gd name="connsiteX33" fmla="*/ 630455 w 630455"/>
              <a:gd name="connsiteY33" fmla="*/ 291285 h 720001"/>
              <a:gd name="connsiteX34" fmla="*/ 630455 w 630455"/>
              <a:gd name="connsiteY34" fmla="*/ 292579 h 720001"/>
              <a:gd name="connsiteX35" fmla="*/ 630455 w 630455"/>
              <a:gd name="connsiteY35" fmla="*/ 606189 h 720001"/>
              <a:gd name="connsiteX36" fmla="*/ 516644 w 630455"/>
              <a:gd name="connsiteY36" fmla="*/ 720001 h 720001"/>
              <a:gd name="connsiteX37" fmla="*/ 113812 w 630455"/>
              <a:gd name="connsiteY37" fmla="*/ 720001 h 720001"/>
              <a:gd name="connsiteX38" fmla="*/ 0 w 630455"/>
              <a:gd name="connsiteY38" fmla="*/ 606189 h 720001"/>
              <a:gd name="connsiteX39" fmla="*/ 0 w 630455"/>
              <a:gd name="connsiteY39" fmla="*/ 113812 h 720001"/>
              <a:gd name="connsiteX40" fmla="*/ 113812 w 630455"/>
              <a:gd name="connsiteY4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630455" h="720001">
                <a:moveTo>
                  <a:pt x="361901" y="82589"/>
                </a:moveTo>
                <a:lnTo>
                  <a:pt x="361901" y="203034"/>
                </a:lnTo>
                <a:cubicBezTo>
                  <a:pt x="361901" y="239030"/>
                  <a:pt x="391183" y="268312"/>
                  <a:pt x="427179" y="268312"/>
                </a:cubicBezTo>
                <a:lnTo>
                  <a:pt x="547624" y="268312"/>
                </a:lnTo>
                <a:close/>
                <a:moveTo>
                  <a:pt x="113812" y="0"/>
                </a:moveTo>
                <a:lnTo>
                  <a:pt x="338847" y="0"/>
                </a:lnTo>
                <a:cubicBezTo>
                  <a:pt x="339414" y="81"/>
                  <a:pt x="339899" y="81"/>
                  <a:pt x="340465" y="162"/>
                </a:cubicBezTo>
                <a:lnTo>
                  <a:pt x="340789" y="162"/>
                </a:lnTo>
                <a:cubicBezTo>
                  <a:pt x="341922" y="324"/>
                  <a:pt x="343054" y="485"/>
                  <a:pt x="344106" y="809"/>
                </a:cubicBezTo>
                <a:lnTo>
                  <a:pt x="344186" y="809"/>
                </a:lnTo>
                <a:cubicBezTo>
                  <a:pt x="345238" y="1052"/>
                  <a:pt x="346371" y="1456"/>
                  <a:pt x="347422" y="1942"/>
                </a:cubicBezTo>
                <a:lnTo>
                  <a:pt x="347503" y="1942"/>
                </a:lnTo>
                <a:cubicBezTo>
                  <a:pt x="348069" y="2184"/>
                  <a:pt x="348555" y="2427"/>
                  <a:pt x="349040" y="2670"/>
                </a:cubicBezTo>
                <a:lnTo>
                  <a:pt x="349121" y="2670"/>
                </a:lnTo>
                <a:cubicBezTo>
                  <a:pt x="349606" y="2912"/>
                  <a:pt x="350091" y="3155"/>
                  <a:pt x="350576" y="3479"/>
                </a:cubicBezTo>
                <a:cubicBezTo>
                  <a:pt x="350657" y="3560"/>
                  <a:pt x="350739" y="3560"/>
                  <a:pt x="350819" y="3640"/>
                </a:cubicBezTo>
                <a:cubicBezTo>
                  <a:pt x="351224" y="3883"/>
                  <a:pt x="351628" y="4126"/>
                  <a:pt x="352033" y="4449"/>
                </a:cubicBezTo>
                <a:cubicBezTo>
                  <a:pt x="352113" y="4449"/>
                  <a:pt x="352113" y="4530"/>
                  <a:pt x="352194" y="4530"/>
                </a:cubicBezTo>
                <a:lnTo>
                  <a:pt x="353408" y="5501"/>
                </a:lnTo>
                <a:lnTo>
                  <a:pt x="353651" y="5743"/>
                </a:lnTo>
                <a:cubicBezTo>
                  <a:pt x="354055" y="6148"/>
                  <a:pt x="354459" y="6472"/>
                  <a:pt x="354864" y="6876"/>
                </a:cubicBezTo>
                <a:lnTo>
                  <a:pt x="623418" y="275430"/>
                </a:lnTo>
                <a:cubicBezTo>
                  <a:pt x="623822" y="275835"/>
                  <a:pt x="624227" y="276239"/>
                  <a:pt x="624551" y="276643"/>
                </a:cubicBezTo>
                <a:lnTo>
                  <a:pt x="624793" y="276886"/>
                </a:lnTo>
                <a:cubicBezTo>
                  <a:pt x="625117" y="277291"/>
                  <a:pt x="625440" y="277776"/>
                  <a:pt x="625764" y="278180"/>
                </a:cubicBezTo>
                <a:cubicBezTo>
                  <a:pt x="625764" y="278261"/>
                  <a:pt x="625845" y="278342"/>
                  <a:pt x="625845" y="278342"/>
                </a:cubicBezTo>
                <a:cubicBezTo>
                  <a:pt x="626168" y="278747"/>
                  <a:pt x="626491" y="279232"/>
                  <a:pt x="626734" y="279637"/>
                </a:cubicBezTo>
                <a:cubicBezTo>
                  <a:pt x="626815" y="279637"/>
                  <a:pt x="626815" y="279717"/>
                  <a:pt x="626896" y="279798"/>
                </a:cubicBezTo>
                <a:cubicBezTo>
                  <a:pt x="627139" y="280284"/>
                  <a:pt x="627462" y="280769"/>
                  <a:pt x="627705" y="281254"/>
                </a:cubicBezTo>
                <a:cubicBezTo>
                  <a:pt x="627948" y="281739"/>
                  <a:pt x="628190" y="282225"/>
                  <a:pt x="628433" y="282791"/>
                </a:cubicBezTo>
                <a:cubicBezTo>
                  <a:pt x="628918" y="283843"/>
                  <a:pt x="629323" y="284975"/>
                  <a:pt x="629646" y="286107"/>
                </a:cubicBezTo>
                <a:cubicBezTo>
                  <a:pt x="629889" y="287159"/>
                  <a:pt x="630132" y="288291"/>
                  <a:pt x="630293" y="289424"/>
                </a:cubicBezTo>
                <a:lnTo>
                  <a:pt x="630293" y="289667"/>
                </a:lnTo>
                <a:cubicBezTo>
                  <a:pt x="630374" y="290152"/>
                  <a:pt x="630455" y="290718"/>
                  <a:pt x="630455" y="291285"/>
                </a:cubicBezTo>
                <a:lnTo>
                  <a:pt x="630455" y="292579"/>
                </a:lnTo>
                <a:lnTo>
                  <a:pt x="630455" y="606189"/>
                </a:lnTo>
                <a:cubicBezTo>
                  <a:pt x="630455" y="668959"/>
                  <a:pt x="579414" y="720001"/>
                  <a:pt x="516644" y="720001"/>
                </a:cubicBezTo>
                <a:lnTo>
                  <a:pt x="113812" y="720001"/>
                </a:lnTo>
                <a:cubicBezTo>
                  <a:pt x="51042" y="720001"/>
                  <a:pt x="0" y="668959"/>
                  <a:pt x="0" y="606189"/>
                </a:cubicBezTo>
                <a:lnTo>
                  <a:pt x="0" y="113812"/>
                </a:lnTo>
                <a:cubicBezTo>
                  <a:pt x="0" y="51042"/>
                  <a:pt x="51042" y="0"/>
                  <a:pt x="1138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latin typeface="OPPOSans L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516425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爱设计-1">
            <a:extLst>
              <a:ext uri="{FF2B5EF4-FFF2-40B4-BE49-F238E27FC236}">
                <a16:creationId xmlns:a16="http://schemas.microsoft.com/office/drawing/2014/main" id="{C941A006-AA8F-7C42-8F3F-0E408C5ED9B6}"/>
              </a:ext>
            </a:extLst>
          </p:cNvPr>
          <p:cNvGrpSpPr/>
          <p:nvPr/>
        </p:nvGrpSpPr>
        <p:grpSpPr>
          <a:xfrm>
            <a:off x="7235" y="17004"/>
            <a:ext cx="12192000" cy="6840996"/>
            <a:chOff x="-30432" y="8501"/>
            <a:chExt cx="12192000" cy="6840996"/>
          </a:xfrm>
        </p:grpSpPr>
        <p:sp>
          <p:nvSpPr>
            <p:cNvPr id="24" name="爱设计-1-1">
              <a:extLst>
                <a:ext uri="{FF2B5EF4-FFF2-40B4-BE49-F238E27FC236}">
                  <a16:creationId xmlns:a16="http://schemas.microsoft.com/office/drawing/2014/main" id="{E17860FE-1014-E4C1-3176-274705C8C789}"/>
                </a:ext>
              </a:extLst>
            </p:cNvPr>
            <p:cNvSpPr/>
            <p:nvPr/>
          </p:nvSpPr>
          <p:spPr>
            <a:xfrm>
              <a:off x="-30432" y="406781"/>
              <a:ext cx="12192000" cy="1"/>
            </a:xfrm>
            <a:prstGeom prst="line">
              <a:avLst/>
            </a:prstGeom>
            <a:noFill/>
            <a:ln w="12700" cap="flat">
              <a:solidFill>
                <a:schemeClr val="bg1">
                  <a:lumMod val="50000"/>
                  <a:alpha val="25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 sz="900"/>
            </a:p>
          </p:txBody>
        </p:sp>
        <p:sp>
          <p:nvSpPr>
            <p:cNvPr id="25" name="爱设计-1-2">
              <a:extLst>
                <a:ext uri="{FF2B5EF4-FFF2-40B4-BE49-F238E27FC236}">
                  <a16:creationId xmlns:a16="http://schemas.microsoft.com/office/drawing/2014/main" id="{8805238B-40DE-A060-1A72-AC5C39695893}"/>
                </a:ext>
              </a:extLst>
            </p:cNvPr>
            <p:cNvSpPr/>
            <p:nvPr/>
          </p:nvSpPr>
          <p:spPr>
            <a:xfrm flipV="1">
              <a:off x="11865559" y="8501"/>
              <a:ext cx="2592" cy="6840996"/>
            </a:xfrm>
            <a:prstGeom prst="line">
              <a:avLst/>
            </a:prstGeom>
            <a:noFill/>
            <a:ln w="12700" cap="flat">
              <a:solidFill>
                <a:schemeClr val="bg1">
                  <a:lumMod val="50000"/>
                  <a:alpha val="25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 sz="900"/>
            </a:p>
          </p:txBody>
        </p:sp>
        <p:sp>
          <p:nvSpPr>
            <p:cNvPr id="26" name="爱设计-1-3">
              <a:extLst>
                <a:ext uri="{FF2B5EF4-FFF2-40B4-BE49-F238E27FC236}">
                  <a16:creationId xmlns:a16="http://schemas.microsoft.com/office/drawing/2014/main" id="{748551A9-2771-25D3-FAD4-E3784D977A3E}"/>
                </a:ext>
              </a:extLst>
            </p:cNvPr>
            <p:cNvSpPr/>
            <p:nvPr/>
          </p:nvSpPr>
          <p:spPr>
            <a:xfrm>
              <a:off x="-30432" y="6473241"/>
              <a:ext cx="12192000" cy="1"/>
            </a:xfrm>
            <a:prstGeom prst="line">
              <a:avLst/>
            </a:prstGeom>
            <a:noFill/>
            <a:ln w="12700" cap="flat">
              <a:solidFill>
                <a:schemeClr val="bg1">
                  <a:lumMod val="50000"/>
                  <a:alpha val="25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 sz="900"/>
            </a:p>
          </p:txBody>
        </p:sp>
        <p:sp>
          <p:nvSpPr>
            <p:cNvPr id="27" name="爱设计-1-4">
              <a:extLst>
                <a:ext uri="{FF2B5EF4-FFF2-40B4-BE49-F238E27FC236}">
                  <a16:creationId xmlns:a16="http://schemas.microsoft.com/office/drawing/2014/main" id="{133661F5-F6CF-5525-F84A-E170C052DCC3}"/>
                </a:ext>
              </a:extLst>
            </p:cNvPr>
            <p:cNvSpPr/>
            <p:nvPr/>
          </p:nvSpPr>
          <p:spPr>
            <a:xfrm flipV="1">
              <a:off x="545312" y="8501"/>
              <a:ext cx="2592" cy="6840995"/>
            </a:xfrm>
            <a:prstGeom prst="line">
              <a:avLst/>
            </a:prstGeom>
            <a:noFill/>
            <a:ln w="12700" cap="flat">
              <a:solidFill>
                <a:schemeClr val="bg1">
                  <a:lumMod val="50000"/>
                  <a:alpha val="25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 sz="900"/>
            </a:p>
          </p:txBody>
        </p:sp>
      </p:grpSp>
      <p:sp>
        <p:nvSpPr>
          <p:cNvPr id="8" name="爱设计-2">
            <a:extLst>
              <a:ext uri="{FF2B5EF4-FFF2-40B4-BE49-F238E27FC236}">
                <a16:creationId xmlns:a16="http://schemas.microsoft.com/office/drawing/2014/main" id="{83A09A56-DC0F-1537-E0DC-15D984D7D22F}"/>
              </a:ext>
            </a:extLst>
          </p:cNvPr>
          <p:cNvSpPr/>
          <p:nvPr/>
        </p:nvSpPr>
        <p:spPr>
          <a:xfrm>
            <a:off x="542793" y="420489"/>
            <a:ext cx="608776" cy="6085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96" h="20595" extrusionOk="0">
                <a:moveTo>
                  <a:pt x="0" y="0"/>
                </a:moveTo>
                <a:lnTo>
                  <a:pt x="0" y="11107"/>
                </a:lnTo>
                <a:lnTo>
                  <a:pt x="94" y="11107"/>
                </a:lnTo>
                <a:cubicBezTo>
                  <a:pt x="279" y="13466"/>
                  <a:pt x="1231" y="15777"/>
                  <a:pt x="3034" y="17581"/>
                </a:cubicBezTo>
                <a:cubicBezTo>
                  <a:pt x="7052" y="21600"/>
                  <a:pt x="13565" y="21600"/>
                  <a:pt x="17582" y="17581"/>
                </a:cubicBezTo>
                <a:cubicBezTo>
                  <a:pt x="21600" y="13562"/>
                  <a:pt x="21600" y="7041"/>
                  <a:pt x="17582" y="3022"/>
                </a:cubicBezTo>
                <a:cubicBezTo>
                  <a:pt x="15747" y="1186"/>
                  <a:pt x="13391" y="239"/>
                  <a:pt x="10990" y="81"/>
                </a:cubicBezTo>
                <a:lnTo>
                  <a:pt x="10990" y="0"/>
                </a:lnTo>
                <a:lnTo>
                  <a:pt x="0" y="0"/>
                </a:lnTo>
                <a:close/>
                <a:moveTo>
                  <a:pt x="4404" y="10496"/>
                </a:moveTo>
                <a:lnTo>
                  <a:pt x="16213" y="10496"/>
                </a:lnTo>
                <a:cubicBezTo>
                  <a:pt x="16214" y="12009"/>
                  <a:pt x="15634" y="13519"/>
                  <a:pt x="14481" y="14673"/>
                </a:cubicBezTo>
                <a:cubicBezTo>
                  <a:pt x="12176" y="16979"/>
                  <a:pt x="8441" y="16979"/>
                  <a:pt x="6136" y="14673"/>
                </a:cubicBezTo>
                <a:cubicBezTo>
                  <a:pt x="4982" y="13519"/>
                  <a:pt x="4403" y="12009"/>
                  <a:pt x="4404" y="10496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dirty="0"/>
          </a:p>
        </p:txBody>
      </p:sp>
      <p:grpSp>
        <p:nvGrpSpPr>
          <p:cNvPr id="87" name="爱设计-3">
            <a:extLst>
              <a:ext uri="{FF2B5EF4-FFF2-40B4-BE49-F238E27FC236}">
                <a16:creationId xmlns:a16="http://schemas.microsoft.com/office/drawing/2014/main" id="{1BB4A274-FBD4-4699-CC0F-FA9E4E9ED7C3}"/>
              </a:ext>
            </a:extLst>
          </p:cNvPr>
          <p:cNvGrpSpPr/>
          <p:nvPr/>
        </p:nvGrpSpPr>
        <p:grpSpPr>
          <a:xfrm>
            <a:off x="10721017" y="431552"/>
            <a:ext cx="979654" cy="747019"/>
            <a:chOff x="10539246" y="468403"/>
            <a:chExt cx="979654" cy="747019"/>
          </a:xfrm>
          <a:solidFill>
            <a:schemeClr val="accent1"/>
          </a:solidFill>
        </p:grpSpPr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id="{60A5830F-6216-5586-C21B-8E851B6070C5}"/>
                </a:ext>
              </a:extLst>
            </p:cNvPr>
            <p:cNvGrpSpPr/>
            <p:nvPr/>
          </p:nvGrpSpPr>
          <p:grpSpPr>
            <a:xfrm>
              <a:off x="10539246" y="1093083"/>
              <a:ext cx="979654" cy="122339"/>
              <a:chOff x="10273028" y="1093083"/>
              <a:chExt cx="979654" cy="122339"/>
            </a:xfrm>
            <a:grpFill/>
          </p:grpSpPr>
          <p:sp>
            <p:nvSpPr>
              <p:cNvPr id="90" name="爱设计-3-1">
                <a:extLst>
                  <a:ext uri="{FF2B5EF4-FFF2-40B4-BE49-F238E27FC236}">
                    <a16:creationId xmlns:a16="http://schemas.microsoft.com/office/drawing/2014/main" id="{15EA5581-8853-383E-5279-CE429D581D71}"/>
                  </a:ext>
                </a:extLst>
              </p:cNvPr>
              <p:cNvSpPr/>
              <p:nvPr/>
            </p:nvSpPr>
            <p:spPr>
              <a:xfrm>
                <a:off x="10373640" y="1094110"/>
                <a:ext cx="119414" cy="119413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1" name="爱设计-3-2">
                <a:extLst>
                  <a:ext uri="{FF2B5EF4-FFF2-40B4-BE49-F238E27FC236}">
                    <a16:creationId xmlns:a16="http://schemas.microsoft.com/office/drawing/2014/main" id="{7A3DC6E3-F85D-9C19-1FF9-0C1681311127}"/>
                  </a:ext>
                </a:extLst>
              </p:cNvPr>
              <p:cNvSpPr/>
              <p:nvPr/>
            </p:nvSpPr>
            <p:spPr>
              <a:xfrm>
                <a:off x="10617177" y="1096768"/>
                <a:ext cx="95286" cy="11531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2" name="爱设计-3-3">
                <a:extLst>
                  <a:ext uri="{FF2B5EF4-FFF2-40B4-BE49-F238E27FC236}">
                    <a16:creationId xmlns:a16="http://schemas.microsoft.com/office/drawing/2014/main" id="{3F94FC40-EBC0-E88C-8771-BC044651FCAB}"/>
                  </a:ext>
                </a:extLst>
              </p:cNvPr>
              <p:cNvSpPr/>
              <p:nvPr/>
            </p:nvSpPr>
            <p:spPr>
              <a:xfrm>
                <a:off x="10273028" y="1096768"/>
                <a:ext cx="106346" cy="114628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3" name="爱设计-3-4">
                <a:extLst>
                  <a:ext uri="{FF2B5EF4-FFF2-40B4-BE49-F238E27FC236}">
                    <a16:creationId xmlns:a16="http://schemas.microsoft.com/office/drawing/2014/main" id="{1D280E26-28C7-3515-EE63-001765B8947D}"/>
                  </a:ext>
                </a:extLst>
              </p:cNvPr>
              <p:cNvSpPr/>
              <p:nvPr/>
            </p:nvSpPr>
            <p:spPr>
              <a:xfrm>
                <a:off x="10501942" y="1096768"/>
                <a:ext cx="105056" cy="114628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4" name="爱设计-3-5">
                <a:extLst>
                  <a:ext uri="{FF2B5EF4-FFF2-40B4-BE49-F238E27FC236}">
                    <a16:creationId xmlns:a16="http://schemas.microsoft.com/office/drawing/2014/main" id="{1A146CDF-806D-5B82-2A63-E7F4A74F4BBC}"/>
                  </a:ext>
                </a:extLst>
              </p:cNvPr>
              <p:cNvSpPr/>
              <p:nvPr/>
            </p:nvSpPr>
            <p:spPr>
              <a:xfrm>
                <a:off x="10782851" y="1095780"/>
                <a:ext cx="93055" cy="116375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5" name="爱设计-3-6">
                <a:extLst>
                  <a:ext uri="{FF2B5EF4-FFF2-40B4-BE49-F238E27FC236}">
                    <a16:creationId xmlns:a16="http://schemas.microsoft.com/office/drawing/2014/main" id="{9473842C-7AA9-D764-0187-24E22B9D353D}"/>
                  </a:ext>
                </a:extLst>
              </p:cNvPr>
              <p:cNvSpPr/>
              <p:nvPr/>
            </p:nvSpPr>
            <p:spPr>
              <a:xfrm>
                <a:off x="11133572" y="1096312"/>
                <a:ext cx="119110" cy="119110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6" name="爱设计-3-7">
                <a:extLst>
                  <a:ext uri="{FF2B5EF4-FFF2-40B4-BE49-F238E27FC236}">
                    <a16:creationId xmlns:a16="http://schemas.microsoft.com/office/drawing/2014/main" id="{B13BCB89-9A3B-A1C0-5941-2E45BFE22335}"/>
                  </a:ext>
                </a:extLst>
              </p:cNvPr>
              <p:cNvSpPr/>
              <p:nvPr/>
            </p:nvSpPr>
            <p:spPr>
              <a:xfrm>
                <a:off x="10880009" y="1094261"/>
                <a:ext cx="119109" cy="119109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7" name="爱设计-3-8">
                <a:extLst>
                  <a:ext uri="{FF2B5EF4-FFF2-40B4-BE49-F238E27FC236}">
                    <a16:creationId xmlns:a16="http://schemas.microsoft.com/office/drawing/2014/main" id="{866BCDE5-3770-5B19-ED44-D4085A16F4CE}"/>
                  </a:ext>
                </a:extLst>
              </p:cNvPr>
              <p:cNvSpPr/>
              <p:nvPr/>
            </p:nvSpPr>
            <p:spPr>
              <a:xfrm>
                <a:off x="11007398" y="1093083"/>
                <a:ext cx="120880" cy="119110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9" name="爱设计-3-9">
              <a:extLst>
                <a:ext uri="{FF2B5EF4-FFF2-40B4-BE49-F238E27FC236}">
                  <a16:creationId xmlns:a16="http://schemas.microsoft.com/office/drawing/2014/main" id="{A8633AD0-2F57-483D-434B-B327455D9FCC}"/>
                </a:ext>
              </a:extLst>
            </p:cNvPr>
            <p:cNvSpPr/>
            <p:nvPr/>
          </p:nvSpPr>
          <p:spPr>
            <a:xfrm>
              <a:off x="10774465" y="468403"/>
              <a:ext cx="508951" cy="508951"/>
            </a:xfrm>
            <a:custGeom>
              <a:avLst/>
              <a:gdLst>
                <a:gd name="connsiteX0" fmla="*/ 210346 w 508951"/>
                <a:gd name="connsiteY0" fmla="*/ 199937 h 508951"/>
                <a:gd name="connsiteX1" fmla="*/ 227889 w 508951"/>
                <a:gd name="connsiteY1" fmla="*/ 217941 h 508951"/>
                <a:gd name="connsiteX2" fmla="*/ 227888 w 508951"/>
                <a:gd name="connsiteY2" fmla="*/ 218013 h 508951"/>
                <a:gd name="connsiteX3" fmla="*/ 209885 w 508951"/>
                <a:gd name="connsiteY3" fmla="*/ 235485 h 508951"/>
                <a:gd name="connsiteX4" fmla="*/ 192342 w 508951"/>
                <a:gd name="connsiteY4" fmla="*/ 217480 h 508951"/>
                <a:gd name="connsiteX5" fmla="*/ 210346 w 508951"/>
                <a:gd name="connsiteY5" fmla="*/ 199937 h 508951"/>
                <a:gd name="connsiteX6" fmla="*/ 276428 w 508951"/>
                <a:gd name="connsiteY6" fmla="*/ 114552 h 508951"/>
                <a:gd name="connsiteX7" fmla="*/ 373357 w 508951"/>
                <a:gd name="connsiteY7" fmla="*/ 211329 h 508951"/>
                <a:gd name="connsiteX8" fmla="*/ 373357 w 508951"/>
                <a:gd name="connsiteY8" fmla="*/ 158763 h 508951"/>
                <a:gd name="connsiteX9" fmla="*/ 373357 w 508951"/>
                <a:gd name="connsiteY9" fmla="*/ 158686 h 508951"/>
                <a:gd name="connsiteX10" fmla="*/ 329070 w 508951"/>
                <a:gd name="connsiteY10" fmla="*/ 114552 h 508951"/>
                <a:gd name="connsiteX11" fmla="*/ 212695 w 508951"/>
                <a:gd name="connsiteY11" fmla="*/ 114552 h 508951"/>
                <a:gd name="connsiteX12" fmla="*/ 155495 w 508951"/>
                <a:gd name="connsiteY12" fmla="*/ 157319 h 508951"/>
                <a:gd name="connsiteX13" fmla="*/ 109918 w 508951"/>
                <a:gd name="connsiteY13" fmla="*/ 311447 h 508951"/>
                <a:gd name="connsiteX14" fmla="*/ 147626 w 508951"/>
                <a:gd name="connsiteY14" fmla="*/ 380453 h 508951"/>
                <a:gd name="connsiteX15" fmla="*/ 163092 w 508951"/>
                <a:gd name="connsiteY15" fmla="*/ 382701 h 508951"/>
                <a:gd name="connsiteX16" fmla="*/ 182234 w 508951"/>
                <a:gd name="connsiteY16" fmla="*/ 366065 h 508951"/>
                <a:gd name="connsiteX17" fmla="*/ 169397 w 508951"/>
                <a:gd name="connsiteY17" fmla="*/ 352467 h 508951"/>
                <a:gd name="connsiteX18" fmla="*/ 141367 w 508951"/>
                <a:gd name="connsiteY18" fmla="*/ 329678 h 508951"/>
                <a:gd name="connsiteX19" fmla="*/ 185020 w 508951"/>
                <a:gd name="connsiteY19" fmla="*/ 274629 h 508951"/>
                <a:gd name="connsiteX20" fmla="*/ 190438 w 508951"/>
                <a:gd name="connsiteY20" fmla="*/ 274302 h 508951"/>
                <a:gd name="connsiteX21" fmla="*/ 236016 w 508951"/>
                <a:gd name="connsiteY21" fmla="*/ 274302 h 508951"/>
                <a:gd name="connsiteX22" fmla="*/ 269515 w 508951"/>
                <a:gd name="connsiteY22" fmla="*/ 307649 h 508951"/>
                <a:gd name="connsiteX23" fmla="*/ 269515 w 508951"/>
                <a:gd name="connsiteY23" fmla="*/ 307801 h 508951"/>
                <a:gd name="connsiteX24" fmla="*/ 269515 w 508951"/>
                <a:gd name="connsiteY24" fmla="*/ 322310 h 508951"/>
                <a:gd name="connsiteX25" fmla="*/ 269515 w 508951"/>
                <a:gd name="connsiteY25" fmla="*/ 347910 h 508951"/>
                <a:gd name="connsiteX26" fmla="*/ 303849 w 508951"/>
                <a:gd name="connsiteY26" fmla="*/ 382700 h 508951"/>
                <a:gd name="connsiteX27" fmla="*/ 303851 w 508951"/>
                <a:gd name="connsiteY27" fmla="*/ 382700 h 508951"/>
                <a:gd name="connsiteX28" fmla="*/ 338793 w 508951"/>
                <a:gd name="connsiteY28" fmla="*/ 382701 h 508951"/>
                <a:gd name="connsiteX29" fmla="*/ 373205 w 508951"/>
                <a:gd name="connsiteY29" fmla="*/ 348213 h 508951"/>
                <a:gd name="connsiteX30" fmla="*/ 373205 w 508951"/>
                <a:gd name="connsiteY30" fmla="*/ 237232 h 508951"/>
                <a:gd name="connsiteX31" fmla="*/ 251588 w 508951"/>
                <a:gd name="connsiteY31" fmla="*/ 114552 h 508951"/>
                <a:gd name="connsiteX32" fmla="*/ 254552 w 508951"/>
                <a:gd name="connsiteY32" fmla="*/ 0 h 508951"/>
                <a:gd name="connsiteX33" fmla="*/ 508951 w 508951"/>
                <a:gd name="connsiteY33" fmla="*/ 254476 h 508951"/>
                <a:gd name="connsiteX34" fmla="*/ 508951 w 508951"/>
                <a:gd name="connsiteY34" fmla="*/ 254552 h 508951"/>
                <a:gd name="connsiteX35" fmla="*/ 254399 w 508951"/>
                <a:gd name="connsiteY35" fmla="*/ 508951 h 508951"/>
                <a:gd name="connsiteX36" fmla="*/ 0 w 508951"/>
                <a:gd name="connsiteY36" fmla="*/ 254399 h 508951"/>
                <a:gd name="connsiteX37" fmla="*/ 254552 w 508951"/>
                <a:gd name="connsiteY37" fmla="*/ 0 h 5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8951" h="508951">
                  <a:moveTo>
                    <a:pt x="210346" y="199937"/>
                  </a:moveTo>
                  <a:cubicBezTo>
                    <a:pt x="220162" y="200064"/>
                    <a:pt x="228016" y="208125"/>
                    <a:pt x="227889" y="217941"/>
                  </a:cubicBezTo>
                  <a:cubicBezTo>
                    <a:pt x="227888" y="217965"/>
                    <a:pt x="227888" y="217989"/>
                    <a:pt x="227888" y="218013"/>
                  </a:cubicBezTo>
                  <a:cubicBezTo>
                    <a:pt x="227722" y="227801"/>
                    <a:pt x="219673" y="235611"/>
                    <a:pt x="209885" y="235485"/>
                  </a:cubicBezTo>
                  <a:cubicBezTo>
                    <a:pt x="200069" y="235357"/>
                    <a:pt x="192214" y="227297"/>
                    <a:pt x="192342" y="217480"/>
                  </a:cubicBezTo>
                  <a:cubicBezTo>
                    <a:pt x="192469" y="207664"/>
                    <a:pt x="200530" y="199810"/>
                    <a:pt x="210346" y="199937"/>
                  </a:cubicBezTo>
                  <a:close/>
                  <a:moveTo>
                    <a:pt x="276428" y="114552"/>
                  </a:moveTo>
                  <a:cubicBezTo>
                    <a:pt x="276964" y="167836"/>
                    <a:pt x="320073" y="210876"/>
                    <a:pt x="373357" y="211329"/>
                  </a:cubicBezTo>
                  <a:lnTo>
                    <a:pt x="373357" y="158763"/>
                  </a:lnTo>
                  <a:cubicBezTo>
                    <a:pt x="373357" y="158737"/>
                    <a:pt x="373357" y="158712"/>
                    <a:pt x="373357" y="158686"/>
                  </a:cubicBezTo>
                  <a:cubicBezTo>
                    <a:pt x="373315" y="134270"/>
                    <a:pt x="353487" y="114510"/>
                    <a:pt x="329070" y="114552"/>
                  </a:cubicBezTo>
                  <a:close/>
                  <a:moveTo>
                    <a:pt x="212695" y="114552"/>
                  </a:moveTo>
                  <a:cubicBezTo>
                    <a:pt x="186256" y="114550"/>
                    <a:pt x="162973" y="131959"/>
                    <a:pt x="155495" y="157319"/>
                  </a:cubicBezTo>
                  <a:lnTo>
                    <a:pt x="109918" y="311447"/>
                  </a:lnTo>
                  <a:cubicBezTo>
                    <a:pt x="101275" y="340916"/>
                    <a:pt x="118158" y="371811"/>
                    <a:pt x="147626" y="380453"/>
                  </a:cubicBezTo>
                  <a:cubicBezTo>
                    <a:pt x="152650" y="381926"/>
                    <a:pt x="157857" y="382683"/>
                    <a:pt x="163092" y="382701"/>
                  </a:cubicBezTo>
                  <a:cubicBezTo>
                    <a:pt x="178284" y="382701"/>
                    <a:pt x="182234" y="374497"/>
                    <a:pt x="182234" y="366065"/>
                  </a:cubicBezTo>
                  <a:cubicBezTo>
                    <a:pt x="182405" y="358780"/>
                    <a:pt x="176680" y="352715"/>
                    <a:pt x="169397" y="352467"/>
                  </a:cubicBezTo>
                  <a:cubicBezTo>
                    <a:pt x="155594" y="353176"/>
                    <a:pt x="143490" y="343335"/>
                    <a:pt x="141367" y="329678"/>
                  </a:cubicBezTo>
                  <a:cubicBezTo>
                    <a:pt x="138220" y="302422"/>
                    <a:pt x="157764" y="277776"/>
                    <a:pt x="185020" y="274629"/>
                  </a:cubicBezTo>
                  <a:cubicBezTo>
                    <a:pt x="186819" y="274421"/>
                    <a:pt x="188628" y="274312"/>
                    <a:pt x="190438" y="274302"/>
                  </a:cubicBezTo>
                  <a:lnTo>
                    <a:pt x="236016" y="274302"/>
                  </a:lnTo>
                  <a:cubicBezTo>
                    <a:pt x="254475" y="274260"/>
                    <a:pt x="269474" y="289190"/>
                    <a:pt x="269515" y="307649"/>
                  </a:cubicBezTo>
                  <a:cubicBezTo>
                    <a:pt x="269516" y="307700"/>
                    <a:pt x="269516" y="307750"/>
                    <a:pt x="269515" y="307801"/>
                  </a:cubicBezTo>
                  <a:lnTo>
                    <a:pt x="269515" y="322310"/>
                  </a:lnTo>
                  <a:lnTo>
                    <a:pt x="269515" y="347910"/>
                  </a:lnTo>
                  <a:cubicBezTo>
                    <a:pt x="269389" y="366998"/>
                    <a:pt x="284761" y="382574"/>
                    <a:pt x="303849" y="382700"/>
                  </a:cubicBezTo>
                  <a:cubicBezTo>
                    <a:pt x="303849" y="382700"/>
                    <a:pt x="303850" y="382700"/>
                    <a:pt x="303851" y="382700"/>
                  </a:cubicBezTo>
                  <a:lnTo>
                    <a:pt x="338793" y="382701"/>
                  </a:lnTo>
                  <a:cubicBezTo>
                    <a:pt x="357793" y="382617"/>
                    <a:pt x="373163" y="367213"/>
                    <a:pt x="373205" y="348213"/>
                  </a:cubicBezTo>
                  <a:lnTo>
                    <a:pt x="373205" y="237232"/>
                  </a:lnTo>
                  <a:cubicBezTo>
                    <a:pt x="305953" y="236443"/>
                    <a:pt x="251791" y="181808"/>
                    <a:pt x="251588" y="114552"/>
                  </a:cubicBezTo>
                  <a:close/>
                  <a:moveTo>
                    <a:pt x="254552" y="0"/>
                  </a:moveTo>
                  <a:cubicBezTo>
                    <a:pt x="395065" y="42"/>
                    <a:pt x="508951" y="113963"/>
                    <a:pt x="508951" y="254476"/>
                  </a:cubicBezTo>
                  <a:cubicBezTo>
                    <a:pt x="508951" y="254501"/>
                    <a:pt x="508951" y="254526"/>
                    <a:pt x="508951" y="254552"/>
                  </a:cubicBezTo>
                  <a:cubicBezTo>
                    <a:pt x="508909" y="395095"/>
                    <a:pt x="394942" y="508993"/>
                    <a:pt x="254399" y="508951"/>
                  </a:cubicBezTo>
                  <a:cubicBezTo>
                    <a:pt x="113857" y="508909"/>
                    <a:pt x="-42" y="394942"/>
                    <a:pt x="0" y="254399"/>
                  </a:cubicBezTo>
                  <a:cubicBezTo>
                    <a:pt x="42" y="113857"/>
                    <a:pt x="114009" y="-42"/>
                    <a:pt x="25455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20" name="爱设计-4">
            <a:extLst>
              <a:ext uri="{FF2B5EF4-FFF2-40B4-BE49-F238E27FC236}">
                <a16:creationId xmlns:a16="http://schemas.microsoft.com/office/drawing/2014/main" id="{2C5E98C4-B002-0B01-DE06-FEEA642B8636}"/>
              </a:ext>
            </a:extLst>
          </p:cNvPr>
          <p:cNvSpPr txBox="1"/>
          <p:nvPr/>
        </p:nvSpPr>
        <p:spPr>
          <a:xfrm>
            <a:off x="5622124" y="2308840"/>
            <a:ext cx="532780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cs typeface="OPPOSans H" panose="00020600040101010101" pitchFamily="18" charset="-122"/>
              </a:rPr>
              <a:t>工作不足</a:t>
            </a:r>
          </a:p>
        </p:txBody>
      </p:sp>
      <p:sp>
        <p:nvSpPr>
          <p:cNvPr id="22" name="爱设计-5">
            <a:extLst>
              <a:ext uri="{FF2B5EF4-FFF2-40B4-BE49-F238E27FC236}">
                <a16:creationId xmlns:a16="http://schemas.microsoft.com/office/drawing/2014/main" id="{499278A2-78EE-14CC-FE58-98451E627BE8}"/>
              </a:ext>
            </a:extLst>
          </p:cNvPr>
          <p:cNvSpPr txBox="1"/>
          <p:nvPr/>
        </p:nvSpPr>
        <p:spPr>
          <a:xfrm>
            <a:off x="5622124" y="3708517"/>
            <a:ext cx="52151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Lack Of Work</a:t>
            </a:r>
          </a:p>
        </p:txBody>
      </p:sp>
      <p:sp>
        <p:nvSpPr>
          <p:cNvPr id="34" name="爱设计-6">
            <a:extLst>
              <a:ext uri="{FF2B5EF4-FFF2-40B4-BE49-F238E27FC236}">
                <a16:creationId xmlns:a16="http://schemas.microsoft.com/office/drawing/2014/main" id="{17D37F76-CBB5-F46F-1BBC-AA356DC0F299}"/>
              </a:ext>
            </a:extLst>
          </p:cNvPr>
          <p:cNvSpPr/>
          <p:nvPr/>
        </p:nvSpPr>
        <p:spPr>
          <a:xfrm rot="16200000">
            <a:off x="-16860" y="2756059"/>
            <a:ext cx="1185294" cy="115156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35" name="爱设计-7">
            <a:extLst>
              <a:ext uri="{FF2B5EF4-FFF2-40B4-BE49-F238E27FC236}">
                <a16:creationId xmlns:a16="http://schemas.microsoft.com/office/drawing/2014/main" id="{D3926C31-B4B0-8A99-4FA7-99B9ED07A4FC}"/>
              </a:ext>
            </a:extLst>
          </p:cNvPr>
          <p:cNvSpPr txBox="1"/>
          <p:nvPr/>
        </p:nvSpPr>
        <p:spPr>
          <a:xfrm>
            <a:off x="2030388" y="1919063"/>
            <a:ext cx="2825563" cy="282556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108000" rIns="108000" bIns="108000" rtlCol="0" anchor="ctr" anchorCtr="0">
            <a:noAutofit/>
          </a:bodyPr>
          <a:lstStyle>
            <a:defPPr>
              <a:defRPr lang="zh-CN"/>
            </a:defPPr>
            <a:lvl1pPr algn="ctr">
              <a:defRPr kumimoji="1" b="1">
                <a:solidFill>
                  <a:srgbClr val="FFFFFF"/>
                </a:solidFill>
              </a:defRPr>
            </a:lvl1pPr>
          </a:lstStyle>
          <a:p>
            <a:r>
              <a:rPr lang="en-US" altLang="zh-CN" sz="13800" b="0" dirty="0">
                <a:latin typeface="思源宋体 Heavy" panose="02020900000000000000" pitchFamily="18" charset="-122"/>
                <a:ea typeface="思源宋体 Heavy" panose="02020900000000000000" pitchFamily="18" charset="-122"/>
              </a:rPr>
              <a:t>03</a:t>
            </a:r>
            <a:endParaRPr lang="zh-CN" altLang="en-US" sz="13800" b="0" dirty="0"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grpSp>
        <p:nvGrpSpPr>
          <p:cNvPr id="2" name="爱设计-8">
            <a:extLst>
              <a:ext uri="{FF2B5EF4-FFF2-40B4-BE49-F238E27FC236}">
                <a16:creationId xmlns:a16="http://schemas.microsoft.com/office/drawing/2014/main" id="{A87C60FD-66E2-C493-EB76-B2A07F497ED9}"/>
              </a:ext>
            </a:extLst>
          </p:cNvPr>
          <p:cNvGrpSpPr/>
          <p:nvPr/>
        </p:nvGrpSpPr>
        <p:grpSpPr>
          <a:xfrm>
            <a:off x="2603430" y="5162498"/>
            <a:ext cx="1679478" cy="300458"/>
            <a:chOff x="692686" y="5833642"/>
            <a:chExt cx="1679478" cy="300458"/>
          </a:xfrm>
        </p:grpSpPr>
        <p:sp>
          <p:nvSpPr>
            <p:cNvPr id="3" name="爱设计-8-1">
              <a:extLst>
                <a:ext uri="{FF2B5EF4-FFF2-40B4-BE49-F238E27FC236}">
                  <a16:creationId xmlns:a16="http://schemas.microsoft.com/office/drawing/2014/main" id="{6204298D-ECB1-5213-8150-87D52C715BED}"/>
                </a:ext>
              </a:extLst>
            </p:cNvPr>
            <p:cNvSpPr/>
            <p:nvPr/>
          </p:nvSpPr>
          <p:spPr>
            <a:xfrm flipH="1">
              <a:off x="1229232" y="5953982"/>
              <a:ext cx="59777" cy="5977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8" name="爱设计-8-2">
              <a:extLst>
                <a:ext uri="{FF2B5EF4-FFF2-40B4-BE49-F238E27FC236}">
                  <a16:creationId xmlns:a16="http://schemas.microsoft.com/office/drawing/2014/main" id="{BA27C962-C962-BD36-F03E-9DA1B08BE987}"/>
                </a:ext>
              </a:extLst>
            </p:cNvPr>
            <p:cNvSpPr/>
            <p:nvPr/>
          </p:nvSpPr>
          <p:spPr>
            <a:xfrm flipH="1">
              <a:off x="1365884" y="5953982"/>
              <a:ext cx="59777" cy="59777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2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9" name="爱设计-8-3">
              <a:extLst>
                <a:ext uri="{FF2B5EF4-FFF2-40B4-BE49-F238E27FC236}">
                  <a16:creationId xmlns:a16="http://schemas.microsoft.com/office/drawing/2014/main" id="{763F1337-B3B5-3117-0672-949619DFA1B9}"/>
                </a:ext>
              </a:extLst>
            </p:cNvPr>
            <p:cNvSpPr/>
            <p:nvPr/>
          </p:nvSpPr>
          <p:spPr>
            <a:xfrm flipH="1">
              <a:off x="1502537" y="5953982"/>
              <a:ext cx="59777" cy="59777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2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1" name="爱设计-8-4">
              <a:extLst>
                <a:ext uri="{FF2B5EF4-FFF2-40B4-BE49-F238E27FC236}">
                  <a16:creationId xmlns:a16="http://schemas.microsoft.com/office/drawing/2014/main" id="{EA87A599-3726-52B3-FF34-F24FB5C5B430}"/>
                </a:ext>
              </a:extLst>
            </p:cNvPr>
            <p:cNvSpPr/>
            <p:nvPr/>
          </p:nvSpPr>
          <p:spPr>
            <a:xfrm flipH="1">
              <a:off x="1639189" y="5953982"/>
              <a:ext cx="59777" cy="59777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2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3" name="爱设计-8-5">
              <a:extLst>
                <a:ext uri="{FF2B5EF4-FFF2-40B4-BE49-F238E27FC236}">
                  <a16:creationId xmlns:a16="http://schemas.microsoft.com/office/drawing/2014/main" id="{5151CC0A-307C-B5B8-0A2A-4FD0BCFDF119}"/>
                </a:ext>
              </a:extLst>
            </p:cNvPr>
            <p:cNvSpPr/>
            <p:nvPr/>
          </p:nvSpPr>
          <p:spPr>
            <a:xfrm flipH="1">
              <a:off x="1775842" y="5953982"/>
              <a:ext cx="59777" cy="59777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2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8" name="爱设计-8-6">
              <a:extLst>
                <a:ext uri="{FF2B5EF4-FFF2-40B4-BE49-F238E27FC236}">
                  <a16:creationId xmlns:a16="http://schemas.microsoft.com/office/drawing/2014/main" id="{F20BFFE8-1563-F17B-7672-55F8AE49C196}"/>
                </a:ext>
              </a:extLst>
            </p:cNvPr>
            <p:cNvSpPr/>
            <p:nvPr/>
          </p:nvSpPr>
          <p:spPr>
            <a:xfrm flipH="1">
              <a:off x="2071706" y="5833642"/>
              <a:ext cx="300458" cy="30045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cxnSp>
          <p:nvCxnSpPr>
            <p:cNvPr id="30" name="爱设计-8-7">
              <a:extLst>
                <a:ext uri="{FF2B5EF4-FFF2-40B4-BE49-F238E27FC236}">
                  <a16:creationId xmlns:a16="http://schemas.microsoft.com/office/drawing/2014/main" id="{268D7A2B-41AE-BA48-2E5C-7FB2B50F71D1}"/>
                </a:ext>
              </a:extLst>
            </p:cNvPr>
            <p:cNvCxnSpPr>
              <a:cxnSpLocks/>
            </p:cNvCxnSpPr>
            <p:nvPr/>
          </p:nvCxnSpPr>
          <p:spPr>
            <a:xfrm>
              <a:off x="2159865" y="5983870"/>
              <a:ext cx="124140" cy="0"/>
            </a:xfrm>
            <a:prstGeom prst="lin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</p:cxnSp>
        <p:sp>
          <p:nvSpPr>
            <p:cNvPr id="31" name="爱设计-8-8">
              <a:extLst>
                <a:ext uri="{FF2B5EF4-FFF2-40B4-BE49-F238E27FC236}">
                  <a16:creationId xmlns:a16="http://schemas.microsoft.com/office/drawing/2014/main" id="{8F4AA517-FA5F-EF14-E5DC-5DBF4CF5CE32}"/>
                </a:ext>
              </a:extLst>
            </p:cNvPr>
            <p:cNvSpPr/>
            <p:nvPr/>
          </p:nvSpPr>
          <p:spPr>
            <a:xfrm rot="18900000">
              <a:off x="2189083" y="5940496"/>
              <a:ext cx="86749" cy="86749"/>
            </a:xfrm>
            <a:custGeom>
              <a:avLst/>
              <a:gdLst>
                <a:gd name="connsiteX0" fmla="*/ 0 w 252248"/>
                <a:gd name="connsiteY0" fmla="*/ 0 h 252248"/>
                <a:gd name="connsiteX1" fmla="*/ 252248 w 252248"/>
                <a:gd name="connsiteY1" fmla="*/ 0 h 252248"/>
                <a:gd name="connsiteX2" fmla="*/ 252248 w 252248"/>
                <a:gd name="connsiteY2" fmla="*/ 252248 h 252248"/>
                <a:gd name="connsiteX3" fmla="*/ 0 w 252248"/>
                <a:gd name="connsiteY3" fmla="*/ 252248 h 252248"/>
                <a:gd name="connsiteX4" fmla="*/ 0 w 252248"/>
                <a:gd name="connsiteY4" fmla="*/ 0 h 252248"/>
                <a:gd name="connsiteX0" fmla="*/ 0 w 252248"/>
                <a:gd name="connsiteY0" fmla="*/ 0 h 252248"/>
                <a:gd name="connsiteX1" fmla="*/ 252248 w 252248"/>
                <a:gd name="connsiteY1" fmla="*/ 0 h 252248"/>
                <a:gd name="connsiteX2" fmla="*/ 252248 w 252248"/>
                <a:gd name="connsiteY2" fmla="*/ 252248 h 252248"/>
                <a:gd name="connsiteX3" fmla="*/ 0 w 252248"/>
                <a:gd name="connsiteY3" fmla="*/ 252248 h 252248"/>
                <a:gd name="connsiteX4" fmla="*/ 91440 w 252248"/>
                <a:gd name="connsiteY4" fmla="*/ 91440 h 252248"/>
                <a:gd name="connsiteX0" fmla="*/ 252248 w 252248"/>
                <a:gd name="connsiteY0" fmla="*/ 0 h 252248"/>
                <a:gd name="connsiteX1" fmla="*/ 252248 w 252248"/>
                <a:gd name="connsiteY1" fmla="*/ 252248 h 252248"/>
                <a:gd name="connsiteX2" fmla="*/ 0 w 252248"/>
                <a:gd name="connsiteY2" fmla="*/ 252248 h 252248"/>
                <a:gd name="connsiteX3" fmla="*/ 91440 w 252248"/>
                <a:gd name="connsiteY3" fmla="*/ 91440 h 252248"/>
                <a:gd name="connsiteX0" fmla="*/ 252248 w 252248"/>
                <a:gd name="connsiteY0" fmla="*/ 0 h 252248"/>
                <a:gd name="connsiteX1" fmla="*/ 252248 w 252248"/>
                <a:gd name="connsiteY1" fmla="*/ 252248 h 252248"/>
                <a:gd name="connsiteX2" fmla="*/ 0 w 252248"/>
                <a:gd name="connsiteY2" fmla="*/ 252248 h 252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248" h="252248">
                  <a:moveTo>
                    <a:pt x="252248" y="0"/>
                  </a:moveTo>
                  <a:lnTo>
                    <a:pt x="252248" y="252248"/>
                  </a:lnTo>
                  <a:lnTo>
                    <a:pt x="0" y="252248"/>
                  </a:lnTo>
                </a:path>
              </a:pathLst>
            </a:custGeom>
            <a:noFill/>
            <a:ln w="127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2" name="爱设计-8-9">
              <a:extLst>
                <a:ext uri="{FF2B5EF4-FFF2-40B4-BE49-F238E27FC236}">
                  <a16:creationId xmlns:a16="http://schemas.microsoft.com/office/drawing/2014/main" id="{A682C3A1-EC56-24C0-8462-C7DF6513C001}"/>
                </a:ext>
              </a:extLst>
            </p:cNvPr>
            <p:cNvSpPr/>
            <p:nvPr/>
          </p:nvSpPr>
          <p:spPr>
            <a:xfrm>
              <a:off x="692686" y="5833642"/>
              <a:ext cx="300458" cy="300458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1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cxnSp>
          <p:nvCxnSpPr>
            <p:cNvPr id="33" name="爱设计-8-10">
              <a:extLst>
                <a:ext uri="{FF2B5EF4-FFF2-40B4-BE49-F238E27FC236}">
                  <a16:creationId xmlns:a16="http://schemas.microsoft.com/office/drawing/2014/main" id="{974EC8E9-2DDA-C3E5-04A8-E65B38F2EE9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80846" y="5983870"/>
              <a:ext cx="12414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</p:cxnSp>
        <p:sp>
          <p:nvSpPr>
            <p:cNvPr id="36" name="爱设计-8-11">
              <a:extLst>
                <a:ext uri="{FF2B5EF4-FFF2-40B4-BE49-F238E27FC236}">
                  <a16:creationId xmlns:a16="http://schemas.microsoft.com/office/drawing/2014/main" id="{CF57A8EB-ED8B-EE7D-E873-DD4DB5BFA1D7}"/>
                </a:ext>
              </a:extLst>
            </p:cNvPr>
            <p:cNvSpPr/>
            <p:nvPr/>
          </p:nvSpPr>
          <p:spPr>
            <a:xfrm rot="2700000" flipH="1">
              <a:off x="789019" y="5940496"/>
              <a:ext cx="86749" cy="86749"/>
            </a:xfrm>
            <a:custGeom>
              <a:avLst/>
              <a:gdLst>
                <a:gd name="connsiteX0" fmla="*/ 0 w 252248"/>
                <a:gd name="connsiteY0" fmla="*/ 0 h 252248"/>
                <a:gd name="connsiteX1" fmla="*/ 252248 w 252248"/>
                <a:gd name="connsiteY1" fmla="*/ 0 h 252248"/>
                <a:gd name="connsiteX2" fmla="*/ 252248 w 252248"/>
                <a:gd name="connsiteY2" fmla="*/ 252248 h 252248"/>
                <a:gd name="connsiteX3" fmla="*/ 0 w 252248"/>
                <a:gd name="connsiteY3" fmla="*/ 252248 h 252248"/>
                <a:gd name="connsiteX4" fmla="*/ 0 w 252248"/>
                <a:gd name="connsiteY4" fmla="*/ 0 h 252248"/>
                <a:gd name="connsiteX0" fmla="*/ 0 w 252248"/>
                <a:gd name="connsiteY0" fmla="*/ 0 h 252248"/>
                <a:gd name="connsiteX1" fmla="*/ 252248 w 252248"/>
                <a:gd name="connsiteY1" fmla="*/ 0 h 252248"/>
                <a:gd name="connsiteX2" fmla="*/ 252248 w 252248"/>
                <a:gd name="connsiteY2" fmla="*/ 252248 h 252248"/>
                <a:gd name="connsiteX3" fmla="*/ 0 w 252248"/>
                <a:gd name="connsiteY3" fmla="*/ 252248 h 252248"/>
                <a:gd name="connsiteX4" fmla="*/ 91440 w 252248"/>
                <a:gd name="connsiteY4" fmla="*/ 91440 h 252248"/>
                <a:gd name="connsiteX0" fmla="*/ 252248 w 252248"/>
                <a:gd name="connsiteY0" fmla="*/ 0 h 252248"/>
                <a:gd name="connsiteX1" fmla="*/ 252248 w 252248"/>
                <a:gd name="connsiteY1" fmla="*/ 252248 h 252248"/>
                <a:gd name="connsiteX2" fmla="*/ 0 w 252248"/>
                <a:gd name="connsiteY2" fmla="*/ 252248 h 252248"/>
                <a:gd name="connsiteX3" fmla="*/ 91440 w 252248"/>
                <a:gd name="connsiteY3" fmla="*/ 91440 h 252248"/>
                <a:gd name="connsiteX0" fmla="*/ 252248 w 252248"/>
                <a:gd name="connsiteY0" fmla="*/ 0 h 252248"/>
                <a:gd name="connsiteX1" fmla="*/ 252248 w 252248"/>
                <a:gd name="connsiteY1" fmla="*/ 252248 h 252248"/>
                <a:gd name="connsiteX2" fmla="*/ 0 w 252248"/>
                <a:gd name="connsiteY2" fmla="*/ 252248 h 252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248" h="252248">
                  <a:moveTo>
                    <a:pt x="252248" y="0"/>
                  </a:moveTo>
                  <a:lnTo>
                    <a:pt x="252248" y="252248"/>
                  </a:lnTo>
                  <a:lnTo>
                    <a:pt x="0" y="252248"/>
                  </a:lnTo>
                </a:path>
              </a:pathLst>
            </a:custGeom>
            <a:noFill/>
            <a:ln w="127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486922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爱设计-1">
            <a:extLst>
              <a:ext uri="{FF2B5EF4-FFF2-40B4-BE49-F238E27FC236}">
                <a16:creationId xmlns:a16="http://schemas.microsoft.com/office/drawing/2014/main" id="{E6F3F76D-E249-6A33-F8EC-AB2B9D0C3CF8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25" name="爱设计-1-1">
              <a:extLst>
                <a:ext uri="{FF2B5EF4-FFF2-40B4-BE49-F238E27FC236}">
                  <a16:creationId xmlns:a16="http://schemas.microsoft.com/office/drawing/2014/main" id="{982B8B9A-8ED9-306F-5804-92D221BF99C7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思源宋体 Heavy" panose="02020900000000000000" pitchFamily="18" charset="-122"/>
                  <a:ea typeface="思源宋体 Heavy" panose="02020900000000000000" pitchFamily="18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思源宋体 Heavy" panose="02020900000000000000" pitchFamily="18" charset="-122"/>
                  <a:ea typeface="思源宋体 Heavy" panose="02020900000000000000" pitchFamily="18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26" name="爱设计-1-2">
              <a:extLst>
                <a:ext uri="{FF2B5EF4-FFF2-40B4-BE49-F238E27FC236}">
                  <a16:creationId xmlns:a16="http://schemas.microsoft.com/office/drawing/2014/main" id="{EB0FA705-1CE2-58A9-2BFC-383CA0CF376A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grpSp>
        <p:nvGrpSpPr>
          <p:cNvPr id="27" name="爱设计-2">
            <a:extLst>
              <a:ext uri="{FF2B5EF4-FFF2-40B4-BE49-F238E27FC236}">
                <a16:creationId xmlns:a16="http://schemas.microsoft.com/office/drawing/2014/main" id="{DB5066C0-24B4-F7B0-1AA0-39DB26701A5B}"/>
              </a:ext>
            </a:extLst>
          </p:cNvPr>
          <p:cNvGrpSpPr/>
          <p:nvPr/>
        </p:nvGrpSpPr>
        <p:grpSpPr>
          <a:xfrm>
            <a:off x="10721017" y="431552"/>
            <a:ext cx="979654" cy="747019"/>
            <a:chOff x="10539246" y="468403"/>
            <a:chExt cx="979654" cy="747019"/>
          </a:xfrm>
          <a:solidFill>
            <a:schemeClr val="accent1"/>
          </a:solidFill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2262D96A-77F2-04BB-8466-B8638DF303C9}"/>
                </a:ext>
              </a:extLst>
            </p:cNvPr>
            <p:cNvGrpSpPr/>
            <p:nvPr/>
          </p:nvGrpSpPr>
          <p:grpSpPr>
            <a:xfrm>
              <a:off x="10539246" y="1093083"/>
              <a:ext cx="979654" cy="122339"/>
              <a:chOff x="10273028" y="1093083"/>
              <a:chExt cx="979654" cy="122339"/>
            </a:xfrm>
            <a:grpFill/>
          </p:grpSpPr>
          <p:sp>
            <p:nvSpPr>
              <p:cNvPr id="30" name="爱设计-2-1">
                <a:extLst>
                  <a:ext uri="{FF2B5EF4-FFF2-40B4-BE49-F238E27FC236}">
                    <a16:creationId xmlns:a16="http://schemas.microsoft.com/office/drawing/2014/main" id="{75F7E3D3-BD8C-4EBD-C2C8-8795BA7D31C9}"/>
                  </a:ext>
                </a:extLst>
              </p:cNvPr>
              <p:cNvSpPr/>
              <p:nvPr/>
            </p:nvSpPr>
            <p:spPr>
              <a:xfrm>
                <a:off x="10373640" y="1094110"/>
                <a:ext cx="119414" cy="119413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爱设计-2-2">
                <a:extLst>
                  <a:ext uri="{FF2B5EF4-FFF2-40B4-BE49-F238E27FC236}">
                    <a16:creationId xmlns:a16="http://schemas.microsoft.com/office/drawing/2014/main" id="{14E6AB55-AE1C-8587-9CCF-96336788191E}"/>
                  </a:ext>
                </a:extLst>
              </p:cNvPr>
              <p:cNvSpPr/>
              <p:nvPr/>
            </p:nvSpPr>
            <p:spPr>
              <a:xfrm>
                <a:off x="10617177" y="1096768"/>
                <a:ext cx="95286" cy="11531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爱设计-2-3">
                <a:extLst>
                  <a:ext uri="{FF2B5EF4-FFF2-40B4-BE49-F238E27FC236}">
                    <a16:creationId xmlns:a16="http://schemas.microsoft.com/office/drawing/2014/main" id="{3A2F0213-060B-CB24-9FCD-C40BD8ACAB29}"/>
                  </a:ext>
                </a:extLst>
              </p:cNvPr>
              <p:cNvSpPr/>
              <p:nvPr/>
            </p:nvSpPr>
            <p:spPr>
              <a:xfrm>
                <a:off x="10273028" y="1096768"/>
                <a:ext cx="106346" cy="114628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爱设计-2-4">
                <a:extLst>
                  <a:ext uri="{FF2B5EF4-FFF2-40B4-BE49-F238E27FC236}">
                    <a16:creationId xmlns:a16="http://schemas.microsoft.com/office/drawing/2014/main" id="{9A45EBE5-731F-F47B-4F7C-4756C0BBB613}"/>
                  </a:ext>
                </a:extLst>
              </p:cNvPr>
              <p:cNvSpPr/>
              <p:nvPr/>
            </p:nvSpPr>
            <p:spPr>
              <a:xfrm>
                <a:off x="10501942" y="1096768"/>
                <a:ext cx="105056" cy="114628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爱设计-2-5">
                <a:extLst>
                  <a:ext uri="{FF2B5EF4-FFF2-40B4-BE49-F238E27FC236}">
                    <a16:creationId xmlns:a16="http://schemas.microsoft.com/office/drawing/2014/main" id="{9F8DD54E-BA4E-1081-E790-7770B0F234E5}"/>
                  </a:ext>
                </a:extLst>
              </p:cNvPr>
              <p:cNvSpPr/>
              <p:nvPr/>
            </p:nvSpPr>
            <p:spPr>
              <a:xfrm>
                <a:off x="10782851" y="1095780"/>
                <a:ext cx="93055" cy="116375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爱设计-2-6">
                <a:extLst>
                  <a:ext uri="{FF2B5EF4-FFF2-40B4-BE49-F238E27FC236}">
                    <a16:creationId xmlns:a16="http://schemas.microsoft.com/office/drawing/2014/main" id="{3C12CE06-DC30-DF3A-E798-C9658539B476}"/>
                  </a:ext>
                </a:extLst>
              </p:cNvPr>
              <p:cNvSpPr/>
              <p:nvPr/>
            </p:nvSpPr>
            <p:spPr>
              <a:xfrm>
                <a:off x="11133572" y="1096312"/>
                <a:ext cx="119110" cy="119110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爱设计-2-7">
                <a:extLst>
                  <a:ext uri="{FF2B5EF4-FFF2-40B4-BE49-F238E27FC236}">
                    <a16:creationId xmlns:a16="http://schemas.microsoft.com/office/drawing/2014/main" id="{A766238B-B331-77FA-B258-B09B59D7AEA9}"/>
                  </a:ext>
                </a:extLst>
              </p:cNvPr>
              <p:cNvSpPr/>
              <p:nvPr/>
            </p:nvSpPr>
            <p:spPr>
              <a:xfrm>
                <a:off x="10880009" y="1094261"/>
                <a:ext cx="119109" cy="119109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爱设计-2-8">
                <a:extLst>
                  <a:ext uri="{FF2B5EF4-FFF2-40B4-BE49-F238E27FC236}">
                    <a16:creationId xmlns:a16="http://schemas.microsoft.com/office/drawing/2014/main" id="{3B75CB60-51EB-2865-702E-7ED1F5C888CD}"/>
                  </a:ext>
                </a:extLst>
              </p:cNvPr>
              <p:cNvSpPr/>
              <p:nvPr/>
            </p:nvSpPr>
            <p:spPr>
              <a:xfrm>
                <a:off x="11007398" y="1093083"/>
                <a:ext cx="120880" cy="119110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9" name="爱设计-2-9">
              <a:extLst>
                <a:ext uri="{FF2B5EF4-FFF2-40B4-BE49-F238E27FC236}">
                  <a16:creationId xmlns:a16="http://schemas.microsoft.com/office/drawing/2014/main" id="{98F51A57-A5C7-E9A0-A2A2-AA7203160CAC}"/>
                </a:ext>
              </a:extLst>
            </p:cNvPr>
            <p:cNvSpPr/>
            <p:nvPr/>
          </p:nvSpPr>
          <p:spPr>
            <a:xfrm>
              <a:off x="10774465" y="468403"/>
              <a:ext cx="508951" cy="508951"/>
            </a:xfrm>
            <a:custGeom>
              <a:avLst/>
              <a:gdLst>
                <a:gd name="connsiteX0" fmla="*/ 210346 w 508951"/>
                <a:gd name="connsiteY0" fmla="*/ 199937 h 508951"/>
                <a:gd name="connsiteX1" fmla="*/ 227889 w 508951"/>
                <a:gd name="connsiteY1" fmla="*/ 217941 h 508951"/>
                <a:gd name="connsiteX2" fmla="*/ 227888 w 508951"/>
                <a:gd name="connsiteY2" fmla="*/ 218013 h 508951"/>
                <a:gd name="connsiteX3" fmla="*/ 209885 w 508951"/>
                <a:gd name="connsiteY3" fmla="*/ 235485 h 508951"/>
                <a:gd name="connsiteX4" fmla="*/ 192342 w 508951"/>
                <a:gd name="connsiteY4" fmla="*/ 217480 h 508951"/>
                <a:gd name="connsiteX5" fmla="*/ 210346 w 508951"/>
                <a:gd name="connsiteY5" fmla="*/ 199937 h 508951"/>
                <a:gd name="connsiteX6" fmla="*/ 276428 w 508951"/>
                <a:gd name="connsiteY6" fmla="*/ 114552 h 508951"/>
                <a:gd name="connsiteX7" fmla="*/ 373357 w 508951"/>
                <a:gd name="connsiteY7" fmla="*/ 211329 h 508951"/>
                <a:gd name="connsiteX8" fmla="*/ 373357 w 508951"/>
                <a:gd name="connsiteY8" fmla="*/ 158763 h 508951"/>
                <a:gd name="connsiteX9" fmla="*/ 373357 w 508951"/>
                <a:gd name="connsiteY9" fmla="*/ 158686 h 508951"/>
                <a:gd name="connsiteX10" fmla="*/ 329070 w 508951"/>
                <a:gd name="connsiteY10" fmla="*/ 114552 h 508951"/>
                <a:gd name="connsiteX11" fmla="*/ 212695 w 508951"/>
                <a:gd name="connsiteY11" fmla="*/ 114552 h 508951"/>
                <a:gd name="connsiteX12" fmla="*/ 155495 w 508951"/>
                <a:gd name="connsiteY12" fmla="*/ 157319 h 508951"/>
                <a:gd name="connsiteX13" fmla="*/ 109918 w 508951"/>
                <a:gd name="connsiteY13" fmla="*/ 311447 h 508951"/>
                <a:gd name="connsiteX14" fmla="*/ 147626 w 508951"/>
                <a:gd name="connsiteY14" fmla="*/ 380453 h 508951"/>
                <a:gd name="connsiteX15" fmla="*/ 163092 w 508951"/>
                <a:gd name="connsiteY15" fmla="*/ 382701 h 508951"/>
                <a:gd name="connsiteX16" fmla="*/ 182234 w 508951"/>
                <a:gd name="connsiteY16" fmla="*/ 366065 h 508951"/>
                <a:gd name="connsiteX17" fmla="*/ 169397 w 508951"/>
                <a:gd name="connsiteY17" fmla="*/ 352467 h 508951"/>
                <a:gd name="connsiteX18" fmla="*/ 141367 w 508951"/>
                <a:gd name="connsiteY18" fmla="*/ 329678 h 508951"/>
                <a:gd name="connsiteX19" fmla="*/ 185020 w 508951"/>
                <a:gd name="connsiteY19" fmla="*/ 274629 h 508951"/>
                <a:gd name="connsiteX20" fmla="*/ 190438 w 508951"/>
                <a:gd name="connsiteY20" fmla="*/ 274302 h 508951"/>
                <a:gd name="connsiteX21" fmla="*/ 236016 w 508951"/>
                <a:gd name="connsiteY21" fmla="*/ 274302 h 508951"/>
                <a:gd name="connsiteX22" fmla="*/ 269515 w 508951"/>
                <a:gd name="connsiteY22" fmla="*/ 307649 h 508951"/>
                <a:gd name="connsiteX23" fmla="*/ 269515 w 508951"/>
                <a:gd name="connsiteY23" fmla="*/ 307801 h 508951"/>
                <a:gd name="connsiteX24" fmla="*/ 269515 w 508951"/>
                <a:gd name="connsiteY24" fmla="*/ 322310 h 508951"/>
                <a:gd name="connsiteX25" fmla="*/ 269515 w 508951"/>
                <a:gd name="connsiteY25" fmla="*/ 347910 h 508951"/>
                <a:gd name="connsiteX26" fmla="*/ 303849 w 508951"/>
                <a:gd name="connsiteY26" fmla="*/ 382700 h 508951"/>
                <a:gd name="connsiteX27" fmla="*/ 303851 w 508951"/>
                <a:gd name="connsiteY27" fmla="*/ 382700 h 508951"/>
                <a:gd name="connsiteX28" fmla="*/ 338793 w 508951"/>
                <a:gd name="connsiteY28" fmla="*/ 382701 h 508951"/>
                <a:gd name="connsiteX29" fmla="*/ 373205 w 508951"/>
                <a:gd name="connsiteY29" fmla="*/ 348213 h 508951"/>
                <a:gd name="connsiteX30" fmla="*/ 373205 w 508951"/>
                <a:gd name="connsiteY30" fmla="*/ 237232 h 508951"/>
                <a:gd name="connsiteX31" fmla="*/ 251588 w 508951"/>
                <a:gd name="connsiteY31" fmla="*/ 114552 h 508951"/>
                <a:gd name="connsiteX32" fmla="*/ 254552 w 508951"/>
                <a:gd name="connsiteY32" fmla="*/ 0 h 508951"/>
                <a:gd name="connsiteX33" fmla="*/ 508951 w 508951"/>
                <a:gd name="connsiteY33" fmla="*/ 254476 h 508951"/>
                <a:gd name="connsiteX34" fmla="*/ 508951 w 508951"/>
                <a:gd name="connsiteY34" fmla="*/ 254552 h 508951"/>
                <a:gd name="connsiteX35" fmla="*/ 254399 w 508951"/>
                <a:gd name="connsiteY35" fmla="*/ 508951 h 508951"/>
                <a:gd name="connsiteX36" fmla="*/ 0 w 508951"/>
                <a:gd name="connsiteY36" fmla="*/ 254399 h 508951"/>
                <a:gd name="connsiteX37" fmla="*/ 254552 w 508951"/>
                <a:gd name="connsiteY37" fmla="*/ 0 h 5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8951" h="508951">
                  <a:moveTo>
                    <a:pt x="210346" y="199937"/>
                  </a:moveTo>
                  <a:cubicBezTo>
                    <a:pt x="220162" y="200064"/>
                    <a:pt x="228016" y="208125"/>
                    <a:pt x="227889" y="217941"/>
                  </a:cubicBezTo>
                  <a:cubicBezTo>
                    <a:pt x="227888" y="217965"/>
                    <a:pt x="227888" y="217989"/>
                    <a:pt x="227888" y="218013"/>
                  </a:cubicBezTo>
                  <a:cubicBezTo>
                    <a:pt x="227722" y="227801"/>
                    <a:pt x="219673" y="235611"/>
                    <a:pt x="209885" y="235485"/>
                  </a:cubicBezTo>
                  <a:cubicBezTo>
                    <a:pt x="200069" y="235357"/>
                    <a:pt x="192214" y="227297"/>
                    <a:pt x="192342" y="217480"/>
                  </a:cubicBezTo>
                  <a:cubicBezTo>
                    <a:pt x="192469" y="207664"/>
                    <a:pt x="200530" y="199810"/>
                    <a:pt x="210346" y="199937"/>
                  </a:cubicBezTo>
                  <a:close/>
                  <a:moveTo>
                    <a:pt x="276428" y="114552"/>
                  </a:moveTo>
                  <a:cubicBezTo>
                    <a:pt x="276964" y="167836"/>
                    <a:pt x="320073" y="210876"/>
                    <a:pt x="373357" y="211329"/>
                  </a:cubicBezTo>
                  <a:lnTo>
                    <a:pt x="373357" y="158763"/>
                  </a:lnTo>
                  <a:cubicBezTo>
                    <a:pt x="373357" y="158737"/>
                    <a:pt x="373357" y="158712"/>
                    <a:pt x="373357" y="158686"/>
                  </a:cubicBezTo>
                  <a:cubicBezTo>
                    <a:pt x="373315" y="134270"/>
                    <a:pt x="353487" y="114510"/>
                    <a:pt x="329070" y="114552"/>
                  </a:cubicBezTo>
                  <a:close/>
                  <a:moveTo>
                    <a:pt x="212695" y="114552"/>
                  </a:moveTo>
                  <a:cubicBezTo>
                    <a:pt x="186256" y="114550"/>
                    <a:pt x="162973" y="131959"/>
                    <a:pt x="155495" y="157319"/>
                  </a:cubicBezTo>
                  <a:lnTo>
                    <a:pt x="109918" y="311447"/>
                  </a:lnTo>
                  <a:cubicBezTo>
                    <a:pt x="101275" y="340916"/>
                    <a:pt x="118158" y="371811"/>
                    <a:pt x="147626" y="380453"/>
                  </a:cubicBezTo>
                  <a:cubicBezTo>
                    <a:pt x="152650" y="381926"/>
                    <a:pt x="157857" y="382683"/>
                    <a:pt x="163092" y="382701"/>
                  </a:cubicBezTo>
                  <a:cubicBezTo>
                    <a:pt x="178284" y="382701"/>
                    <a:pt x="182234" y="374497"/>
                    <a:pt x="182234" y="366065"/>
                  </a:cubicBezTo>
                  <a:cubicBezTo>
                    <a:pt x="182405" y="358780"/>
                    <a:pt x="176680" y="352715"/>
                    <a:pt x="169397" y="352467"/>
                  </a:cubicBezTo>
                  <a:cubicBezTo>
                    <a:pt x="155594" y="353176"/>
                    <a:pt x="143490" y="343335"/>
                    <a:pt x="141367" y="329678"/>
                  </a:cubicBezTo>
                  <a:cubicBezTo>
                    <a:pt x="138220" y="302422"/>
                    <a:pt x="157764" y="277776"/>
                    <a:pt x="185020" y="274629"/>
                  </a:cubicBezTo>
                  <a:cubicBezTo>
                    <a:pt x="186819" y="274421"/>
                    <a:pt x="188628" y="274312"/>
                    <a:pt x="190438" y="274302"/>
                  </a:cubicBezTo>
                  <a:lnTo>
                    <a:pt x="236016" y="274302"/>
                  </a:lnTo>
                  <a:cubicBezTo>
                    <a:pt x="254475" y="274260"/>
                    <a:pt x="269474" y="289190"/>
                    <a:pt x="269515" y="307649"/>
                  </a:cubicBezTo>
                  <a:cubicBezTo>
                    <a:pt x="269516" y="307700"/>
                    <a:pt x="269516" y="307750"/>
                    <a:pt x="269515" y="307801"/>
                  </a:cubicBezTo>
                  <a:lnTo>
                    <a:pt x="269515" y="322310"/>
                  </a:lnTo>
                  <a:lnTo>
                    <a:pt x="269515" y="347910"/>
                  </a:lnTo>
                  <a:cubicBezTo>
                    <a:pt x="269389" y="366998"/>
                    <a:pt x="284761" y="382574"/>
                    <a:pt x="303849" y="382700"/>
                  </a:cubicBezTo>
                  <a:cubicBezTo>
                    <a:pt x="303849" y="382700"/>
                    <a:pt x="303850" y="382700"/>
                    <a:pt x="303851" y="382700"/>
                  </a:cubicBezTo>
                  <a:lnTo>
                    <a:pt x="338793" y="382701"/>
                  </a:lnTo>
                  <a:cubicBezTo>
                    <a:pt x="357793" y="382617"/>
                    <a:pt x="373163" y="367213"/>
                    <a:pt x="373205" y="348213"/>
                  </a:cubicBezTo>
                  <a:lnTo>
                    <a:pt x="373205" y="237232"/>
                  </a:lnTo>
                  <a:cubicBezTo>
                    <a:pt x="305953" y="236443"/>
                    <a:pt x="251791" y="181808"/>
                    <a:pt x="251588" y="114552"/>
                  </a:cubicBezTo>
                  <a:close/>
                  <a:moveTo>
                    <a:pt x="254552" y="0"/>
                  </a:moveTo>
                  <a:cubicBezTo>
                    <a:pt x="395065" y="42"/>
                    <a:pt x="508951" y="113963"/>
                    <a:pt x="508951" y="254476"/>
                  </a:cubicBezTo>
                  <a:cubicBezTo>
                    <a:pt x="508951" y="254501"/>
                    <a:pt x="508951" y="254526"/>
                    <a:pt x="508951" y="254552"/>
                  </a:cubicBezTo>
                  <a:cubicBezTo>
                    <a:pt x="508909" y="395095"/>
                    <a:pt x="394942" y="508993"/>
                    <a:pt x="254399" y="508951"/>
                  </a:cubicBezTo>
                  <a:cubicBezTo>
                    <a:pt x="113857" y="508909"/>
                    <a:pt x="-42" y="394942"/>
                    <a:pt x="0" y="254399"/>
                  </a:cubicBezTo>
                  <a:cubicBezTo>
                    <a:pt x="42" y="113857"/>
                    <a:pt x="114009" y="-42"/>
                    <a:pt x="25455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40" name="爱设计-3">
            <a:extLst>
              <a:ext uri="{FF2B5EF4-FFF2-40B4-BE49-F238E27FC236}">
                <a16:creationId xmlns:a16="http://schemas.microsoft.com/office/drawing/2014/main" id="{75D9226A-2A9A-5EB1-C9E9-2E0281305FD2}"/>
              </a:ext>
            </a:extLst>
          </p:cNvPr>
          <p:cNvGrpSpPr/>
          <p:nvPr/>
        </p:nvGrpSpPr>
        <p:grpSpPr>
          <a:xfrm>
            <a:off x="5797074" y="6550320"/>
            <a:ext cx="597852" cy="615360"/>
            <a:chOff x="5797074" y="6550320"/>
            <a:chExt cx="597852" cy="615360"/>
          </a:xfrm>
        </p:grpSpPr>
        <p:sp>
          <p:nvSpPr>
            <p:cNvPr id="38" name="爱设计-3-1">
              <a:extLst>
                <a:ext uri="{FF2B5EF4-FFF2-40B4-BE49-F238E27FC236}">
                  <a16:creationId xmlns:a16="http://schemas.microsoft.com/office/drawing/2014/main" id="{1AC43EE5-EACB-6A88-C5FA-7740CC454C97}"/>
                </a:ext>
              </a:extLst>
            </p:cNvPr>
            <p:cNvSpPr/>
            <p:nvPr/>
          </p:nvSpPr>
          <p:spPr>
            <a:xfrm rot="16200000" flipH="1" flipV="1">
              <a:off x="5788320" y="6559074"/>
              <a:ext cx="615360" cy="597852"/>
            </a:xfrm>
            <a:prstGeom prst="rect">
              <a:avLst/>
            </a:prstGeom>
            <a:solidFill>
              <a:schemeClr val="accent1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sz="1600"/>
            </a:p>
          </p:txBody>
        </p:sp>
        <p:sp>
          <p:nvSpPr>
            <p:cNvPr id="39" name="爱设计-3-2">
              <a:extLst>
                <a:ext uri="{FF2B5EF4-FFF2-40B4-BE49-F238E27FC236}">
                  <a16:creationId xmlns:a16="http://schemas.microsoft.com/office/drawing/2014/main" id="{F19218A7-29E5-C71D-3264-1FC570968B92}"/>
                </a:ext>
              </a:extLst>
            </p:cNvPr>
            <p:cNvSpPr/>
            <p:nvPr/>
          </p:nvSpPr>
          <p:spPr>
            <a:xfrm>
              <a:off x="5988050" y="6647010"/>
              <a:ext cx="215900" cy="1143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爱设计-4">
            <a:extLst>
              <a:ext uri="{FF2B5EF4-FFF2-40B4-BE49-F238E27FC236}">
                <a16:creationId xmlns:a16="http://schemas.microsoft.com/office/drawing/2014/main" id="{4A84BC55-F3CA-82C7-6D0C-0103F917FB08}"/>
              </a:ext>
            </a:extLst>
          </p:cNvPr>
          <p:cNvSpPr txBox="1"/>
          <p:nvPr/>
        </p:nvSpPr>
        <p:spPr>
          <a:xfrm>
            <a:off x="5387481" y="2024142"/>
            <a:ext cx="3928316" cy="5017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chemeClr val="accent6"/>
                </a:solidFill>
                <a:latin typeface="思源宋体 Medium" panose="02020500000000000000" pitchFamily="18" charset="-122"/>
                <a:ea typeface="思源宋体 Medium" panose="02020500000000000000" pitchFamily="18" charset="-122"/>
              </a:defRPr>
            </a:lvl1pPr>
          </a:lstStyle>
          <a:p>
            <a:pPr algn="l">
              <a:lnSpc>
                <a:spcPct val="123333"/>
              </a:lnSpc>
            </a:pP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在线设计与协作平台</a:t>
            </a:r>
          </a:p>
        </p:txBody>
      </p:sp>
      <p:sp>
        <p:nvSpPr>
          <p:cNvPr id="3" name="爱设计-5">
            <a:extLst>
              <a:ext uri="{FF2B5EF4-FFF2-40B4-BE49-F238E27FC236}">
                <a16:creationId xmlns:a16="http://schemas.microsoft.com/office/drawing/2014/main" id="{120FEAED-FFD0-E4F9-C028-36CE8961E4BE}"/>
              </a:ext>
            </a:extLst>
          </p:cNvPr>
          <p:cNvSpPr txBox="1"/>
          <p:nvPr/>
        </p:nvSpPr>
        <p:spPr>
          <a:xfrm>
            <a:off x="5400181" y="3002837"/>
            <a:ext cx="6026715" cy="21832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>
                <a:solidFill>
                  <a:schemeClr val="accent6"/>
                </a:solidFill>
                <a:latin typeface="+mn-ea"/>
              </a:defRPr>
            </a:lvl1pPr>
          </a:lstStyle>
          <a:p>
            <a:pPr algn="just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爱设计个人版是一款多端在线拖拽式作图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视频工具，同时具备创意资产云端存储，管理和多终端分发的功能。平台接入了战略投资方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股上市公司「视觉中国」亿级图片模版素材，确保创意内容随取随用、安全合规、降本增效；爱设计企业版整合创意供应链和设计服务流程，建立了以企业内容中台为核心，集“创意供给、内容存储、在线编辑、营销协作、品牌资产管理云”五大功能于一体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爱设计-6">
            <a:extLst>
              <a:ext uri="{FF2B5EF4-FFF2-40B4-BE49-F238E27FC236}">
                <a16:creationId xmlns:a16="http://schemas.microsoft.com/office/drawing/2014/main" id="{9B56711B-AAE0-5B52-A92E-52644697403C}"/>
              </a:ext>
            </a:extLst>
          </p:cNvPr>
          <p:cNvSpPr/>
          <p:nvPr/>
        </p:nvSpPr>
        <p:spPr>
          <a:xfrm>
            <a:off x="5399144" y="2691682"/>
            <a:ext cx="509588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dirty="0">
              <a:ea typeface="思源宋体 Light" panose="02020300000000000000" pitchFamily="18" charset="-122"/>
            </a:endParaRPr>
          </a:p>
        </p:txBody>
      </p:sp>
      <p:cxnSp>
        <p:nvCxnSpPr>
          <p:cNvPr id="5" name="爱设计-7">
            <a:extLst>
              <a:ext uri="{FF2B5EF4-FFF2-40B4-BE49-F238E27FC236}">
                <a16:creationId xmlns:a16="http://schemas.microsoft.com/office/drawing/2014/main" id="{F03E04B7-E56B-166F-FAA9-39D9A83C971D}"/>
              </a:ext>
            </a:extLst>
          </p:cNvPr>
          <p:cNvCxnSpPr>
            <a:cxnSpLocks/>
          </p:cNvCxnSpPr>
          <p:nvPr/>
        </p:nvCxnSpPr>
        <p:spPr>
          <a:xfrm>
            <a:off x="5881347" y="2714541"/>
            <a:ext cx="3080147" cy="0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爱设计-8">
            <a:extLst>
              <a:ext uri="{FF2B5EF4-FFF2-40B4-BE49-F238E27FC236}">
                <a16:creationId xmlns:a16="http://schemas.microsoft.com/office/drawing/2014/main" id="{5D88E140-4CDB-A48E-293D-1D6B9A7736AA}"/>
              </a:ext>
            </a:extLst>
          </p:cNvPr>
          <p:cNvSpPr/>
          <p:nvPr/>
        </p:nvSpPr>
        <p:spPr>
          <a:xfrm>
            <a:off x="5387480" y="5474359"/>
            <a:ext cx="1956447" cy="44853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内容智能流转</a:t>
            </a:r>
          </a:p>
        </p:txBody>
      </p:sp>
      <p:sp>
        <p:nvSpPr>
          <p:cNvPr id="7" name="爱设计-9">
            <a:extLst>
              <a:ext uri="{FF2B5EF4-FFF2-40B4-BE49-F238E27FC236}">
                <a16:creationId xmlns:a16="http://schemas.microsoft.com/office/drawing/2014/main" id="{3042E121-5661-9AA6-572F-5405AAC862CF}"/>
              </a:ext>
            </a:extLst>
          </p:cNvPr>
          <p:cNvSpPr/>
          <p:nvPr/>
        </p:nvSpPr>
        <p:spPr>
          <a:xfrm>
            <a:off x="7775909" y="5474359"/>
            <a:ext cx="1956447" cy="44853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数字资产管理</a:t>
            </a:r>
          </a:p>
        </p:txBody>
      </p:sp>
      <p:grpSp>
        <p:nvGrpSpPr>
          <p:cNvPr id="8" name="爱设计-10">
            <a:extLst>
              <a:ext uri="{FF2B5EF4-FFF2-40B4-BE49-F238E27FC236}">
                <a16:creationId xmlns:a16="http://schemas.microsoft.com/office/drawing/2014/main" id="{49420B5F-60CB-9140-CB3B-C42E2A6DAEE1}"/>
              </a:ext>
            </a:extLst>
          </p:cNvPr>
          <p:cNvGrpSpPr/>
          <p:nvPr/>
        </p:nvGrpSpPr>
        <p:grpSpPr>
          <a:xfrm>
            <a:off x="765105" y="1472732"/>
            <a:ext cx="3755739" cy="4475950"/>
            <a:chOff x="681782" y="1278408"/>
            <a:chExt cx="3772466" cy="4495885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FAE14CB8-C9CC-874C-3458-DE029A97F1F1}"/>
                </a:ext>
              </a:extLst>
            </p:cNvPr>
            <p:cNvGrpSpPr/>
            <p:nvPr/>
          </p:nvGrpSpPr>
          <p:grpSpPr>
            <a:xfrm>
              <a:off x="681782" y="2001827"/>
              <a:ext cx="3772466" cy="3772466"/>
              <a:chOff x="681782" y="2001827"/>
              <a:chExt cx="3772466" cy="3772466"/>
            </a:xfrm>
          </p:grpSpPr>
          <p:sp>
            <p:nvSpPr>
              <p:cNvPr id="11" name="爱设计-10-1">
                <a:extLst>
                  <a:ext uri="{FF2B5EF4-FFF2-40B4-BE49-F238E27FC236}">
                    <a16:creationId xmlns:a16="http://schemas.microsoft.com/office/drawing/2014/main" id="{513B3066-0094-B201-75E8-89CBB76B0811}"/>
                  </a:ext>
                </a:extLst>
              </p:cNvPr>
              <p:cNvSpPr/>
              <p:nvPr/>
            </p:nvSpPr>
            <p:spPr>
              <a:xfrm>
                <a:off x="681782" y="2001827"/>
                <a:ext cx="3772466" cy="3772466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ea typeface="思源宋体 Light" panose="02020300000000000000" pitchFamily="18" charset="-122"/>
                </a:endParaRPr>
              </a:p>
            </p:txBody>
          </p:sp>
          <p:sp>
            <p:nvSpPr>
              <p:cNvPr id="12" name="爱设计-10-2">
                <a:extLst>
                  <a:ext uri="{FF2B5EF4-FFF2-40B4-BE49-F238E27FC236}">
                    <a16:creationId xmlns:a16="http://schemas.microsoft.com/office/drawing/2014/main" id="{C1FF5885-AD7F-28F0-2712-2716FA8514C2}"/>
                  </a:ext>
                </a:extLst>
              </p:cNvPr>
              <p:cNvSpPr/>
              <p:nvPr/>
            </p:nvSpPr>
            <p:spPr>
              <a:xfrm>
                <a:off x="848427" y="2168472"/>
                <a:ext cx="3439177" cy="3439177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ea typeface="思源宋体 Light" panose="02020300000000000000" pitchFamily="18" charset="-122"/>
                </a:endParaRPr>
              </a:p>
            </p:txBody>
          </p:sp>
          <p:pic>
            <p:nvPicPr>
              <p:cNvPr id="13" name="爱设计-10-3">
                <a:extLst>
                  <a:ext uri="{FF2B5EF4-FFF2-40B4-BE49-F238E27FC236}">
                    <a16:creationId xmlns:a16="http://schemas.microsoft.com/office/drawing/2014/main" id="{5C20BD49-F89B-A350-7E2B-14BFB8DD56FB}"/>
                  </a:ext>
                </a:extLst>
              </p:cNvPr>
              <p:cNvPicPr>
                <a:picLocks/>
              </p:cNvPicPr>
              <p:nvPr/>
            </p:nvPicPr>
            <p:blipFill>
              <a:blip r:embed="rId2"/>
              <a:srcRect/>
              <a:stretch/>
            </p:blipFill>
            <p:spPr>
              <a:xfrm>
                <a:off x="1804300" y="3141947"/>
                <a:ext cx="172117" cy="1492228"/>
              </a:xfrm>
              <a:custGeom>
                <a:avLst/>
                <a:gdLst>
                  <a:gd name="connsiteX0" fmla="*/ 0 w 172117"/>
                  <a:gd name="connsiteY0" fmla="*/ 0 h 1492228"/>
                  <a:gd name="connsiteX1" fmla="*/ 36983 w 172117"/>
                  <a:gd name="connsiteY1" fmla="*/ 76772 h 1492228"/>
                  <a:gd name="connsiteX2" fmla="*/ 172117 w 172117"/>
                  <a:gd name="connsiteY2" fmla="*/ 746114 h 1492228"/>
                  <a:gd name="connsiteX3" fmla="*/ 36983 w 172117"/>
                  <a:gd name="connsiteY3" fmla="*/ 1415456 h 1492228"/>
                  <a:gd name="connsiteX4" fmla="*/ 0 w 172117"/>
                  <a:gd name="connsiteY4" fmla="*/ 1492228 h 1492228"/>
                  <a:gd name="connsiteX5" fmla="*/ 0 w 172117"/>
                  <a:gd name="connsiteY5" fmla="*/ 0 h 1492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2117" h="1492228">
                    <a:moveTo>
                      <a:pt x="0" y="0"/>
                    </a:moveTo>
                    <a:lnTo>
                      <a:pt x="36983" y="76772"/>
                    </a:lnTo>
                    <a:cubicBezTo>
                      <a:pt x="123999" y="282501"/>
                      <a:pt x="172117" y="508688"/>
                      <a:pt x="172117" y="746114"/>
                    </a:cubicBezTo>
                    <a:cubicBezTo>
                      <a:pt x="172117" y="983540"/>
                      <a:pt x="123999" y="1209727"/>
                      <a:pt x="36983" y="1415456"/>
                    </a:cubicBezTo>
                    <a:lnTo>
                      <a:pt x="0" y="1492228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</p:pic>
        </p:grpSp>
        <p:pic>
          <p:nvPicPr>
            <p:cNvPr id="10" name="爱设计-10-4">
              <a:extLst>
                <a:ext uri="{FF2B5EF4-FFF2-40B4-BE49-F238E27FC236}">
                  <a16:creationId xmlns:a16="http://schemas.microsoft.com/office/drawing/2014/main" id="{D9950997-B84A-253C-3F5E-4A810D923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8427" y="1278408"/>
              <a:ext cx="3267739" cy="432853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66151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爱设计-1">
            <a:extLst>
              <a:ext uri="{FF2B5EF4-FFF2-40B4-BE49-F238E27FC236}">
                <a16:creationId xmlns:a16="http://schemas.microsoft.com/office/drawing/2014/main" id="{E6F3F76D-E249-6A33-F8EC-AB2B9D0C3CF8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25" name="爱设计-1-1">
              <a:extLst>
                <a:ext uri="{FF2B5EF4-FFF2-40B4-BE49-F238E27FC236}">
                  <a16:creationId xmlns:a16="http://schemas.microsoft.com/office/drawing/2014/main" id="{982B8B9A-8ED9-306F-5804-92D221BF99C7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思源宋体 Heavy" panose="02020900000000000000" pitchFamily="18" charset="-122"/>
                  <a:ea typeface="思源宋体 Heavy" panose="02020900000000000000" pitchFamily="18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思源宋体 Heavy" panose="02020900000000000000" pitchFamily="18" charset="-122"/>
                  <a:ea typeface="思源宋体 Heavy" panose="02020900000000000000" pitchFamily="18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26" name="爱设计-1-2">
              <a:extLst>
                <a:ext uri="{FF2B5EF4-FFF2-40B4-BE49-F238E27FC236}">
                  <a16:creationId xmlns:a16="http://schemas.microsoft.com/office/drawing/2014/main" id="{EB0FA705-1CE2-58A9-2BFC-383CA0CF376A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grpSp>
        <p:nvGrpSpPr>
          <p:cNvPr id="27" name="爱设计-2">
            <a:extLst>
              <a:ext uri="{FF2B5EF4-FFF2-40B4-BE49-F238E27FC236}">
                <a16:creationId xmlns:a16="http://schemas.microsoft.com/office/drawing/2014/main" id="{DB5066C0-24B4-F7B0-1AA0-39DB26701A5B}"/>
              </a:ext>
            </a:extLst>
          </p:cNvPr>
          <p:cNvGrpSpPr/>
          <p:nvPr/>
        </p:nvGrpSpPr>
        <p:grpSpPr>
          <a:xfrm>
            <a:off x="10721017" y="431552"/>
            <a:ext cx="979654" cy="747019"/>
            <a:chOff x="10539246" y="468403"/>
            <a:chExt cx="979654" cy="747019"/>
          </a:xfrm>
          <a:solidFill>
            <a:schemeClr val="accent1"/>
          </a:solidFill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2262D96A-77F2-04BB-8466-B8638DF303C9}"/>
                </a:ext>
              </a:extLst>
            </p:cNvPr>
            <p:cNvGrpSpPr/>
            <p:nvPr/>
          </p:nvGrpSpPr>
          <p:grpSpPr>
            <a:xfrm>
              <a:off x="10539246" y="1093083"/>
              <a:ext cx="979654" cy="122339"/>
              <a:chOff x="10273028" y="1093083"/>
              <a:chExt cx="979654" cy="122339"/>
            </a:xfrm>
            <a:grpFill/>
          </p:grpSpPr>
          <p:sp>
            <p:nvSpPr>
              <p:cNvPr id="30" name="爱设计-2-1">
                <a:extLst>
                  <a:ext uri="{FF2B5EF4-FFF2-40B4-BE49-F238E27FC236}">
                    <a16:creationId xmlns:a16="http://schemas.microsoft.com/office/drawing/2014/main" id="{75F7E3D3-BD8C-4EBD-C2C8-8795BA7D31C9}"/>
                  </a:ext>
                </a:extLst>
              </p:cNvPr>
              <p:cNvSpPr/>
              <p:nvPr/>
            </p:nvSpPr>
            <p:spPr>
              <a:xfrm>
                <a:off x="10373640" y="1094110"/>
                <a:ext cx="119414" cy="119413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爱设计-2-2">
                <a:extLst>
                  <a:ext uri="{FF2B5EF4-FFF2-40B4-BE49-F238E27FC236}">
                    <a16:creationId xmlns:a16="http://schemas.microsoft.com/office/drawing/2014/main" id="{14E6AB55-AE1C-8587-9CCF-96336788191E}"/>
                  </a:ext>
                </a:extLst>
              </p:cNvPr>
              <p:cNvSpPr/>
              <p:nvPr/>
            </p:nvSpPr>
            <p:spPr>
              <a:xfrm>
                <a:off x="10617177" y="1096768"/>
                <a:ext cx="95286" cy="11531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爱设计-2-3">
                <a:extLst>
                  <a:ext uri="{FF2B5EF4-FFF2-40B4-BE49-F238E27FC236}">
                    <a16:creationId xmlns:a16="http://schemas.microsoft.com/office/drawing/2014/main" id="{3A2F0213-060B-CB24-9FCD-C40BD8ACAB29}"/>
                  </a:ext>
                </a:extLst>
              </p:cNvPr>
              <p:cNvSpPr/>
              <p:nvPr/>
            </p:nvSpPr>
            <p:spPr>
              <a:xfrm>
                <a:off x="10273028" y="1096768"/>
                <a:ext cx="106346" cy="114628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爱设计-2-4">
                <a:extLst>
                  <a:ext uri="{FF2B5EF4-FFF2-40B4-BE49-F238E27FC236}">
                    <a16:creationId xmlns:a16="http://schemas.microsoft.com/office/drawing/2014/main" id="{9A45EBE5-731F-F47B-4F7C-4756C0BBB613}"/>
                  </a:ext>
                </a:extLst>
              </p:cNvPr>
              <p:cNvSpPr/>
              <p:nvPr/>
            </p:nvSpPr>
            <p:spPr>
              <a:xfrm>
                <a:off x="10501942" y="1096768"/>
                <a:ext cx="105056" cy="114628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爱设计-2-5">
                <a:extLst>
                  <a:ext uri="{FF2B5EF4-FFF2-40B4-BE49-F238E27FC236}">
                    <a16:creationId xmlns:a16="http://schemas.microsoft.com/office/drawing/2014/main" id="{9F8DD54E-BA4E-1081-E790-7770B0F234E5}"/>
                  </a:ext>
                </a:extLst>
              </p:cNvPr>
              <p:cNvSpPr/>
              <p:nvPr/>
            </p:nvSpPr>
            <p:spPr>
              <a:xfrm>
                <a:off x="10782851" y="1095780"/>
                <a:ext cx="93055" cy="116375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爱设计-2-6">
                <a:extLst>
                  <a:ext uri="{FF2B5EF4-FFF2-40B4-BE49-F238E27FC236}">
                    <a16:creationId xmlns:a16="http://schemas.microsoft.com/office/drawing/2014/main" id="{3C12CE06-DC30-DF3A-E798-C9658539B476}"/>
                  </a:ext>
                </a:extLst>
              </p:cNvPr>
              <p:cNvSpPr/>
              <p:nvPr/>
            </p:nvSpPr>
            <p:spPr>
              <a:xfrm>
                <a:off x="11133572" y="1096312"/>
                <a:ext cx="119110" cy="119110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爱设计-2-7">
                <a:extLst>
                  <a:ext uri="{FF2B5EF4-FFF2-40B4-BE49-F238E27FC236}">
                    <a16:creationId xmlns:a16="http://schemas.microsoft.com/office/drawing/2014/main" id="{A766238B-B331-77FA-B258-B09B59D7AEA9}"/>
                  </a:ext>
                </a:extLst>
              </p:cNvPr>
              <p:cNvSpPr/>
              <p:nvPr/>
            </p:nvSpPr>
            <p:spPr>
              <a:xfrm>
                <a:off x="10880009" y="1094261"/>
                <a:ext cx="119109" cy="119109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爱设计-2-8">
                <a:extLst>
                  <a:ext uri="{FF2B5EF4-FFF2-40B4-BE49-F238E27FC236}">
                    <a16:creationId xmlns:a16="http://schemas.microsoft.com/office/drawing/2014/main" id="{3B75CB60-51EB-2865-702E-7ED1F5C888CD}"/>
                  </a:ext>
                </a:extLst>
              </p:cNvPr>
              <p:cNvSpPr/>
              <p:nvPr/>
            </p:nvSpPr>
            <p:spPr>
              <a:xfrm>
                <a:off x="11007398" y="1093083"/>
                <a:ext cx="120880" cy="119110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9" name="爱设计-2-9">
              <a:extLst>
                <a:ext uri="{FF2B5EF4-FFF2-40B4-BE49-F238E27FC236}">
                  <a16:creationId xmlns:a16="http://schemas.microsoft.com/office/drawing/2014/main" id="{98F51A57-A5C7-E9A0-A2A2-AA7203160CAC}"/>
                </a:ext>
              </a:extLst>
            </p:cNvPr>
            <p:cNvSpPr/>
            <p:nvPr/>
          </p:nvSpPr>
          <p:spPr>
            <a:xfrm>
              <a:off x="10774465" y="468403"/>
              <a:ext cx="508951" cy="508951"/>
            </a:xfrm>
            <a:custGeom>
              <a:avLst/>
              <a:gdLst>
                <a:gd name="connsiteX0" fmla="*/ 210346 w 508951"/>
                <a:gd name="connsiteY0" fmla="*/ 199937 h 508951"/>
                <a:gd name="connsiteX1" fmla="*/ 227889 w 508951"/>
                <a:gd name="connsiteY1" fmla="*/ 217941 h 508951"/>
                <a:gd name="connsiteX2" fmla="*/ 227888 w 508951"/>
                <a:gd name="connsiteY2" fmla="*/ 218013 h 508951"/>
                <a:gd name="connsiteX3" fmla="*/ 209885 w 508951"/>
                <a:gd name="connsiteY3" fmla="*/ 235485 h 508951"/>
                <a:gd name="connsiteX4" fmla="*/ 192342 w 508951"/>
                <a:gd name="connsiteY4" fmla="*/ 217480 h 508951"/>
                <a:gd name="connsiteX5" fmla="*/ 210346 w 508951"/>
                <a:gd name="connsiteY5" fmla="*/ 199937 h 508951"/>
                <a:gd name="connsiteX6" fmla="*/ 276428 w 508951"/>
                <a:gd name="connsiteY6" fmla="*/ 114552 h 508951"/>
                <a:gd name="connsiteX7" fmla="*/ 373357 w 508951"/>
                <a:gd name="connsiteY7" fmla="*/ 211329 h 508951"/>
                <a:gd name="connsiteX8" fmla="*/ 373357 w 508951"/>
                <a:gd name="connsiteY8" fmla="*/ 158763 h 508951"/>
                <a:gd name="connsiteX9" fmla="*/ 373357 w 508951"/>
                <a:gd name="connsiteY9" fmla="*/ 158686 h 508951"/>
                <a:gd name="connsiteX10" fmla="*/ 329070 w 508951"/>
                <a:gd name="connsiteY10" fmla="*/ 114552 h 508951"/>
                <a:gd name="connsiteX11" fmla="*/ 212695 w 508951"/>
                <a:gd name="connsiteY11" fmla="*/ 114552 h 508951"/>
                <a:gd name="connsiteX12" fmla="*/ 155495 w 508951"/>
                <a:gd name="connsiteY12" fmla="*/ 157319 h 508951"/>
                <a:gd name="connsiteX13" fmla="*/ 109918 w 508951"/>
                <a:gd name="connsiteY13" fmla="*/ 311447 h 508951"/>
                <a:gd name="connsiteX14" fmla="*/ 147626 w 508951"/>
                <a:gd name="connsiteY14" fmla="*/ 380453 h 508951"/>
                <a:gd name="connsiteX15" fmla="*/ 163092 w 508951"/>
                <a:gd name="connsiteY15" fmla="*/ 382701 h 508951"/>
                <a:gd name="connsiteX16" fmla="*/ 182234 w 508951"/>
                <a:gd name="connsiteY16" fmla="*/ 366065 h 508951"/>
                <a:gd name="connsiteX17" fmla="*/ 169397 w 508951"/>
                <a:gd name="connsiteY17" fmla="*/ 352467 h 508951"/>
                <a:gd name="connsiteX18" fmla="*/ 141367 w 508951"/>
                <a:gd name="connsiteY18" fmla="*/ 329678 h 508951"/>
                <a:gd name="connsiteX19" fmla="*/ 185020 w 508951"/>
                <a:gd name="connsiteY19" fmla="*/ 274629 h 508951"/>
                <a:gd name="connsiteX20" fmla="*/ 190438 w 508951"/>
                <a:gd name="connsiteY20" fmla="*/ 274302 h 508951"/>
                <a:gd name="connsiteX21" fmla="*/ 236016 w 508951"/>
                <a:gd name="connsiteY21" fmla="*/ 274302 h 508951"/>
                <a:gd name="connsiteX22" fmla="*/ 269515 w 508951"/>
                <a:gd name="connsiteY22" fmla="*/ 307649 h 508951"/>
                <a:gd name="connsiteX23" fmla="*/ 269515 w 508951"/>
                <a:gd name="connsiteY23" fmla="*/ 307801 h 508951"/>
                <a:gd name="connsiteX24" fmla="*/ 269515 w 508951"/>
                <a:gd name="connsiteY24" fmla="*/ 322310 h 508951"/>
                <a:gd name="connsiteX25" fmla="*/ 269515 w 508951"/>
                <a:gd name="connsiteY25" fmla="*/ 347910 h 508951"/>
                <a:gd name="connsiteX26" fmla="*/ 303849 w 508951"/>
                <a:gd name="connsiteY26" fmla="*/ 382700 h 508951"/>
                <a:gd name="connsiteX27" fmla="*/ 303851 w 508951"/>
                <a:gd name="connsiteY27" fmla="*/ 382700 h 508951"/>
                <a:gd name="connsiteX28" fmla="*/ 338793 w 508951"/>
                <a:gd name="connsiteY28" fmla="*/ 382701 h 508951"/>
                <a:gd name="connsiteX29" fmla="*/ 373205 w 508951"/>
                <a:gd name="connsiteY29" fmla="*/ 348213 h 508951"/>
                <a:gd name="connsiteX30" fmla="*/ 373205 w 508951"/>
                <a:gd name="connsiteY30" fmla="*/ 237232 h 508951"/>
                <a:gd name="connsiteX31" fmla="*/ 251588 w 508951"/>
                <a:gd name="connsiteY31" fmla="*/ 114552 h 508951"/>
                <a:gd name="connsiteX32" fmla="*/ 254552 w 508951"/>
                <a:gd name="connsiteY32" fmla="*/ 0 h 508951"/>
                <a:gd name="connsiteX33" fmla="*/ 508951 w 508951"/>
                <a:gd name="connsiteY33" fmla="*/ 254476 h 508951"/>
                <a:gd name="connsiteX34" fmla="*/ 508951 w 508951"/>
                <a:gd name="connsiteY34" fmla="*/ 254552 h 508951"/>
                <a:gd name="connsiteX35" fmla="*/ 254399 w 508951"/>
                <a:gd name="connsiteY35" fmla="*/ 508951 h 508951"/>
                <a:gd name="connsiteX36" fmla="*/ 0 w 508951"/>
                <a:gd name="connsiteY36" fmla="*/ 254399 h 508951"/>
                <a:gd name="connsiteX37" fmla="*/ 254552 w 508951"/>
                <a:gd name="connsiteY37" fmla="*/ 0 h 5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8951" h="508951">
                  <a:moveTo>
                    <a:pt x="210346" y="199937"/>
                  </a:moveTo>
                  <a:cubicBezTo>
                    <a:pt x="220162" y="200064"/>
                    <a:pt x="228016" y="208125"/>
                    <a:pt x="227889" y="217941"/>
                  </a:cubicBezTo>
                  <a:cubicBezTo>
                    <a:pt x="227888" y="217965"/>
                    <a:pt x="227888" y="217989"/>
                    <a:pt x="227888" y="218013"/>
                  </a:cubicBezTo>
                  <a:cubicBezTo>
                    <a:pt x="227722" y="227801"/>
                    <a:pt x="219673" y="235611"/>
                    <a:pt x="209885" y="235485"/>
                  </a:cubicBezTo>
                  <a:cubicBezTo>
                    <a:pt x="200069" y="235357"/>
                    <a:pt x="192214" y="227297"/>
                    <a:pt x="192342" y="217480"/>
                  </a:cubicBezTo>
                  <a:cubicBezTo>
                    <a:pt x="192469" y="207664"/>
                    <a:pt x="200530" y="199810"/>
                    <a:pt x="210346" y="199937"/>
                  </a:cubicBezTo>
                  <a:close/>
                  <a:moveTo>
                    <a:pt x="276428" y="114552"/>
                  </a:moveTo>
                  <a:cubicBezTo>
                    <a:pt x="276964" y="167836"/>
                    <a:pt x="320073" y="210876"/>
                    <a:pt x="373357" y="211329"/>
                  </a:cubicBezTo>
                  <a:lnTo>
                    <a:pt x="373357" y="158763"/>
                  </a:lnTo>
                  <a:cubicBezTo>
                    <a:pt x="373357" y="158737"/>
                    <a:pt x="373357" y="158712"/>
                    <a:pt x="373357" y="158686"/>
                  </a:cubicBezTo>
                  <a:cubicBezTo>
                    <a:pt x="373315" y="134270"/>
                    <a:pt x="353487" y="114510"/>
                    <a:pt x="329070" y="114552"/>
                  </a:cubicBezTo>
                  <a:close/>
                  <a:moveTo>
                    <a:pt x="212695" y="114552"/>
                  </a:moveTo>
                  <a:cubicBezTo>
                    <a:pt x="186256" y="114550"/>
                    <a:pt x="162973" y="131959"/>
                    <a:pt x="155495" y="157319"/>
                  </a:cubicBezTo>
                  <a:lnTo>
                    <a:pt x="109918" y="311447"/>
                  </a:lnTo>
                  <a:cubicBezTo>
                    <a:pt x="101275" y="340916"/>
                    <a:pt x="118158" y="371811"/>
                    <a:pt x="147626" y="380453"/>
                  </a:cubicBezTo>
                  <a:cubicBezTo>
                    <a:pt x="152650" y="381926"/>
                    <a:pt x="157857" y="382683"/>
                    <a:pt x="163092" y="382701"/>
                  </a:cubicBezTo>
                  <a:cubicBezTo>
                    <a:pt x="178284" y="382701"/>
                    <a:pt x="182234" y="374497"/>
                    <a:pt x="182234" y="366065"/>
                  </a:cubicBezTo>
                  <a:cubicBezTo>
                    <a:pt x="182405" y="358780"/>
                    <a:pt x="176680" y="352715"/>
                    <a:pt x="169397" y="352467"/>
                  </a:cubicBezTo>
                  <a:cubicBezTo>
                    <a:pt x="155594" y="353176"/>
                    <a:pt x="143490" y="343335"/>
                    <a:pt x="141367" y="329678"/>
                  </a:cubicBezTo>
                  <a:cubicBezTo>
                    <a:pt x="138220" y="302422"/>
                    <a:pt x="157764" y="277776"/>
                    <a:pt x="185020" y="274629"/>
                  </a:cubicBezTo>
                  <a:cubicBezTo>
                    <a:pt x="186819" y="274421"/>
                    <a:pt x="188628" y="274312"/>
                    <a:pt x="190438" y="274302"/>
                  </a:cubicBezTo>
                  <a:lnTo>
                    <a:pt x="236016" y="274302"/>
                  </a:lnTo>
                  <a:cubicBezTo>
                    <a:pt x="254475" y="274260"/>
                    <a:pt x="269474" y="289190"/>
                    <a:pt x="269515" y="307649"/>
                  </a:cubicBezTo>
                  <a:cubicBezTo>
                    <a:pt x="269516" y="307700"/>
                    <a:pt x="269516" y="307750"/>
                    <a:pt x="269515" y="307801"/>
                  </a:cubicBezTo>
                  <a:lnTo>
                    <a:pt x="269515" y="322310"/>
                  </a:lnTo>
                  <a:lnTo>
                    <a:pt x="269515" y="347910"/>
                  </a:lnTo>
                  <a:cubicBezTo>
                    <a:pt x="269389" y="366998"/>
                    <a:pt x="284761" y="382574"/>
                    <a:pt x="303849" y="382700"/>
                  </a:cubicBezTo>
                  <a:cubicBezTo>
                    <a:pt x="303849" y="382700"/>
                    <a:pt x="303850" y="382700"/>
                    <a:pt x="303851" y="382700"/>
                  </a:cubicBezTo>
                  <a:lnTo>
                    <a:pt x="338793" y="382701"/>
                  </a:lnTo>
                  <a:cubicBezTo>
                    <a:pt x="357793" y="382617"/>
                    <a:pt x="373163" y="367213"/>
                    <a:pt x="373205" y="348213"/>
                  </a:cubicBezTo>
                  <a:lnTo>
                    <a:pt x="373205" y="237232"/>
                  </a:lnTo>
                  <a:cubicBezTo>
                    <a:pt x="305953" y="236443"/>
                    <a:pt x="251791" y="181808"/>
                    <a:pt x="251588" y="114552"/>
                  </a:cubicBezTo>
                  <a:close/>
                  <a:moveTo>
                    <a:pt x="254552" y="0"/>
                  </a:moveTo>
                  <a:cubicBezTo>
                    <a:pt x="395065" y="42"/>
                    <a:pt x="508951" y="113963"/>
                    <a:pt x="508951" y="254476"/>
                  </a:cubicBezTo>
                  <a:cubicBezTo>
                    <a:pt x="508951" y="254501"/>
                    <a:pt x="508951" y="254526"/>
                    <a:pt x="508951" y="254552"/>
                  </a:cubicBezTo>
                  <a:cubicBezTo>
                    <a:pt x="508909" y="395095"/>
                    <a:pt x="394942" y="508993"/>
                    <a:pt x="254399" y="508951"/>
                  </a:cubicBezTo>
                  <a:cubicBezTo>
                    <a:pt x="113857" y="508909"/>
                    <a:pt x="-42" y="394942"/>
                    <a:pt x="0" y="254399"/>
                  </a:cubicBezTo>
                  <a:cubicBezTo>
                    <a:pt x="42" y="113857"/>
                    <a:pt x="114009" y="-42"/>
                    <a:pt x="25455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40" name="爱设计-3">
            <a:extLst>
              <a:ext uri="{FF2B5EF4-FFF2-40B4-BE49-F238E27FC236}">
                <a16:creationId xmlns:a16="http://schemas.microsoft.com/office/drawing/2014/main" id="{75D9226A-2A9A-5EB1-C9E9-2E0281305FD2}"/>
              </a:ext>
            </a:extLst>
          </p:cNvPr>
          <p:cNvGrpSpPr/>
          <p:nvPr/>
        </p:nvGrpSpPr>
        <p:grpSpPr>
          <a:xfrm>
            <a:off x="5797074" y="6550320"/>
            <a:ext cx="597852" cy="615360"/>
            <a:chOff x="5797074" y="6550320"/>
            <a:chExt cx="597852" cy="615360"/>
          </a:xfrm>
        </p:grpSpPr>
        <p:sp>
          <p:nvSpPr>
            <p:cNvPr id="38" name="爱设计-3-1">
              <a:extLst>
                <a:ext uri="{FF2B5EF4-FFF2-40B4-BE49-F238E27FC236}">
                  <a16:creationId xmlns:a16="http://schemas.microsoft.com/office/drawing/2014/main" id="{1AC43EE5-EACB-6A88-C5FA-7740CC454C97}"/>
                </a:ext>
              </a:extLst>
            </p:cNvPr>
            <p:cNvSpPr/>
            <p:nvPr/>
          </p:nvSpPr>
          <p:spPr>
            <a:xfrm rot="16200000" flipH="1" flipV="1">
              <a:off x="5788320" y="6559074"/>
              <a:ext cx="615360" cy="597852"/>
            </a:xfrm>
            <a:prstGeom prst="rect">
              <a:avLst/>
            </a:prstGeom>
            <a:solidFill>
              <a:schemeClr val="accent1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sz="1600"/>
            </a:p>
          </p:txBody>
        </p:sp>
        <p:sp>
          <p:nvSpPr>
            <p:cNvPr id="39" name="爱设计-3-2">
              <a:extLst>
                <a:ext uri="{FF2B5EF4-FFF2-40B4-BE49-F238E27FC236}">
                  <a16:creationId xmlns:a16="http://schemas.microsoft.com/office/drawing/2014/main" id="{F19218A7-29E5-C71D-3264-1FC570968B92}"/>
                </a:ext>
              </a:extLst>
            </p:cNvPr>
            <p:cNvSpPr/>
            <p:nvPr/>
          </p:nvSpPr>
          <p:spPr>
            <a:xfrm>
              <a:off x="5988050" y="6647010"/>
              <a:ext cx="215900" cy="1143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爱设计-4">
            <a:extLst>
              <a:ext uri="{FF2B5EF4-FFF2-40B4-BE49-F238E27FC236}">
                <a16:creationId xmlns:a16="http://schemas.microsoft.com/office/drawing/2014/main" id="{415E27A5-E37D-DF1C-E2AA-3C2BCD574EB9}"/>
              </a:ext>
            </a:extLst>
          </p:cNvPr>
          <p:cNvSpPr/>
          <p:nvPr/>
        </p:nvSpPr>
        <p:spPr>
          <a:xfrm rot="236073">
            <a:off x="709667" y="2125589"/>
            <a:ext cx="10772663" cy="2465599"/>
          </a:xfrm>
          <a:custGeom>
            <a:avLst/>
            <a:gdLst>
              <a:gd name="connsiteX0" fmla="*/ 650397 w 8590437"/>
              <a:gd name="connsiteY0" fmla="*/ 0 h 4016520"/>
              <a:gd name="connsiteX1" fmla="*/ 779937 w 8590437"/>
              <a:gd name="connsiteY1" fmla="*/ 556260 h 4016520"/>
              <a:gd name="connsiteX2" fmla="*/ 17937 w 8590437"/>
              <a:gd name="connsiteY2" fmla="*/ 1249680 h 4016520"/>
              <a:gd name="connsiteX3" fmla="*/ 231297 w 8590437"/>
              <a:gd name="connsiteY3" fmla="*/ 1760220 h 4016520"/>
              <a:gd name="connsiteX4" fmla="*/ 124617 w 8590437"/>
              <a:gd name="connsiteY4" fmla="*/ 2339340 h 4016520"/>
              <a:gd name="connsiteX5" fmla="*/ 353217 w 8590437"/>
              <a:gd name="connsiteY5" fmla="*/ 2804160 h 4016520"/>
              <a:gd name="connsiteX6" fmla="*/ 467517 w 8590437"/>
              <a:gd name="connsiteY6" fmla="*/ 3147060 h 4016520"/>
              <a:gd name="connsiteX7" fmla="*/ 901857 w 8590437"/>
              <a:gd name="connsiteY7" fmla="*/ 3352800 h 4016520"/>
              <a:gd name="connsiteX8" fmla="*/ 1816257 w 8590437"/>
              <a:gd name="connsiteY8" fmla="*/ 4015740 h 4016520"/>
              <a:gd name="connsiteX9" fmla="*/ 2578257 w 8590437"/>
              <a:gd name="connsiteY9" fmla="*/ 3208020 h 4016520"/>
              <a:gd name="connsiteX10" fmla="*/ 2936397 w 8590437"/>
              <a:gd name="connsiteY10" fmla="*/ 2948940 h 4016520"/>
              <a:gd name="connsiteX11" fmla="*/ 3157377 w 8590437"/>
              <a:gd name="connsiteY11" fmla="*/ 2628900 h 4016520"/>
              <a:gd name="connsiteX12" fmla="*/ 4376577 w 8590437"/>
              <a:gd name="connsiteY12" fmla="*/ 2301240 h 4016520"/>
              <a:gd name="connsiteX13" fmla="*/ 4955697 w 8590437"/>
              <a:gd name="connsiteY13" fmla="*/ 1798320 h 4016520"/>
              <a:gd name="connsiteX14" fmla="*/ 5641497 w 8590437"/>
              <a:gd name="connsiteY14" fmla="*/ 2186940 h 4016520"/>
              <a:gd name="connsiteX15" fmla="*/ 6007257 w 8590437"/>
              <a:gd name="connsiteY15" fmla="*/ 2453640 h 4016520"/>
              <a:gd name="connsiteX16" fmla="*/ 6190137 w 8590437"/>
              <a:gd name="connsiteY16" fmla="*/ 3093720 h 4016520"/>
              <a:gd name="connsiteX17" fmla="*/ 7020717 w 8590437"/>
              <a:gd name="connsiteY17" fmla="*/ 3063240 h 4016520"/>
              <a:gd name="connsiteX18" fmla="*/ 7767477 w 8590437"/>
              <a:gd name="connsiteY18" fmla="*/ 2362200 h 4016520"/>
              <a:gd name="connsiteX19" fmla="*/ 7881777 w 8590437"/>
              <a:gd name="connsiteY19" fmla="*/ 2781300 h 4016520"/>
              <a:gd name="connsiteX20" fmla="*/ 8590437 w 8590437"/>
              <a:gd name="connsiteY20" fmla="*/ 3695700 h 4016520"/>
              <a:gd name="connsiteX0" fmla="*/ 650397 w 8590437"/>
              <a:gd name="connsiteY0" fmla="*/ 0 h 4016520"/>
              <a:gd name="connsiteX1" fmla="*/ 779937 w 8590437"/>
              <a:gd name="connsiteY1" fmla="*/ 556260 h 4016520"/>
              <a:gd name="connsiteX2" fmla="*/ 17937 w 8590437"/>
              <a:gd name="connsiteY2" fmla="*/ 1249680 h 4016520"/>
              <a:gd name="connsiteX3" fmla="*/ 231297 w 8590437"/>
              <a:gd name="connsiteY3" fmla="*/ 1760220 h 4016520"/>
              <a:gd name="connsiteX4" fmla="*/ 124617 w 8590437"/>
              <a:gd name="connsiteY4" fmla="*/ 2339340 h 4016520"/>
              <a:gd name="connsiteX5" fmla="*/ 353217 w 8590437"/>
              <a:gd name="connsiteY5" fmla="*/ 2804160 h 4016520"/>
              <a:gd name="connsiteX6" fmla="*/ 467517 w 8590437"/>
              <a:gd name="connsiteY6" fmla="*/ 3147060 h 4016520"/>
              <a:gd name="connsiteX7" fmla="*/ 901857 w 8590437"/>
              <a:gd name="connsiteY7" fmla="*/ 3352800 h 4016520"/>
              <a:gd name="connsiteX8" fmla="*/ 1816257 w 8590437"/>
              <a:gd name="connsiteY8" fmla="*/ 4015740 h 4016520"/>
              <a:gd name="connsiteX9" fmla="*/ 2578257 w 8590437"/>
              <a:gd name="connsiteY9" fmla="*/ 3208020 h 4016520"/>
              <a:gd name="connsiteX10" fmla="*/ 2936397 w 8590437"/>
              <a:gd name="connsiteY10" fmla="*/ 2948940 h 4016520"/>
              <a:gd name="connsiteX11" fmla="*/ 3157377 w 8590437"/>
              <a:gd name="connsiteY11" fmla="*/ 2628900 h 4016520"/>
              <a:gd name="connsiteX12" fmla="*/ 4376577 w 8590437"/>
              <a:gd name="connsiteY12" fmla="*/ 2301240 h 4016520"/>
              <a:gd name="connsiteX13" fmla="*/ 4955697 w 8590437"/>
              <a:gd name="connsiteY13" fmla="*/ 1798320 h 4016520"/>
              <a:gd name="connsiteX14" fmla="*/ 5641497 w 8590437"/>
              <a:gd name="connsiteY14" fmla="*/ 2186940 h 4016520"/>
              <a:gd name="connsiteX15" fmla="*/ 6007257 w 8590437"/>
              <a:gd name="connsiteY15" fmla="*/ 2453640 h 4016520"/>
              <a:gd name="connsiteX16" fmla="*/ 6190137 w 8590437"/>
              <a:gd name="connsiteY16" fmla="*/ 3093720 h 4016520"/>
              <a:gd name="connsiteX17" fmla="*/ 7020717 w 8590437"/>
              <a:gd name="connsiteY17" fmla="*/ 3063240 h 4016520"/>
              <a:gd name="connsiteX18" fmla="*/ 7767477 w 8590437"/>
              <a:gd name="connsiteY18" fmla="*/ 2362200 h 4016520"/>
              <a:gd name="connsiteX19" fmla="*/ 7881777 w 8590437"/>
              <a:gd name="connsiteY19" fmla="*/ 2781300 h 4016520"/>
              <a:gd name="connsiteX20" fmla="*/ 8590437 w 8590437"/>
              <a:gd name="connsiteY20" fmla="*/ 3695700 h 4016520"/>
              <a:gd name="connsiteX0" fmla="*/ 614100 w 8554140"/>
              <a:gd name="connsiteY0" fmla="*/ 0 h 4016520"/>
              <a:gd name="connsiteX1" fmla="*/ 743640 w 8554140"/>
              <a:gd name="connsiteY1" fmla="*/ 556260 h 4016520"/>
              <a:gd name="connsiteX2" fmla="*/ 19740 w 8554140"/>
              <a:gd name="connsiteY2" fmla="*/ 1249680 h 4016520"/>
              <a:gd name="connsiteX3" fmla="*/ 195000 w 8554140"/>
              <a:gd name="connsiteY3" fmla="*/ 1760220 h 4016520"/>
              <a:gd name="connsiteX4" fmla="*/ 88320 w 8554140"/>
              <a:gd name="connsiteY4" fmla="*/ 2339340 h 4016520"/>
              <a:gd name="connsiteX5" fmla="*/ 316920 w 8554140"/>
              <a:gd name="connsiteY5" fmla="*/ 2804160 h 4016520"/>
              <a:gd name="connsiteX6" fmla="*/ 431220 w 8554140"/>
              <a:gd name="connsiteY6" fmla="*/ 3147060 h 4016520"/>
              <a:gd name="connsiteX7" fmla="*/ 865560 w 8554140"/>
              <a:gd name="connsiteY7" fmla="*/ 3352800 h 4016520"/>
              <a:gd name="connsiteX8" fmla="*/ 1779960 w 8554140"/>
              <a:gd name="connsiteY8" fmla="*/ 4015740 h 4016520"/>
              <a:gd name="connsiteX9" fmla="*/ 2541960 w 8554140"/>
              <a:gd name="connsiteY9" fmla="*/ 3208020 h 4016520"/>
              <a:gd name="connsiteX10" fmla="*/ 2900100 w 8554140"/>
              <a:gd name="connsiteY10" fmla="*/ 2948940 h 4016520"/>
              <a:gd name="connsiteX11" fmla="*/ 3121080 w 8554140"/>
              <a:gd name="connsiteY11" fmla="*/ 2628900 h 4016520"/>
              <a:gd name="connsiteX12" fmla="*/ 4340280 w 8554140"/>
              <a:gd name="connsiteY12" fmla="*/ 2301240 h 4016520"/>
              <a:gd name="connsiteX13" fmla="*/ 4919400 w 8554140"/>
              <a:gd name="connsiteY13" fmla="*/ 1798320 h 4016520"/>
              <a:gd name="connsiteX14" fmla="*/ 5605200 w 8554140"/>
              <a:gd name="connsiteY14" fmla="*/ 2186940 h 4016520"/>
              <a:gd name="connsiteX15" fmla="*/ 5970960 w 8554140"/>
              <a:gd name="connsiteY15" fmla="*/ 2453640 h 4016520"/>
              <a:gd name="connsiteX16" fmla="*/ 6153840 w 8554140"/>
              <a:gd name="connsiteY16" fmla="*/ 3093720 h 4016520"/>
              <a:gd name="connsiteX17" fmla="*/ 6984420 w 8554140"/>
              <a:gd name="connsiteY17" fmla="*/ 3063240 h 4016520"/>
              <a:gd name="connsiteX18" fmla="*/ 7731180 w 8554140"/>
              <a:gd name="connsiteY18" fmla="*/ 2362200 h 4016520"/>
              <a:gd name="connsiteX19" fmla="*/ 7845480 w 8554140"/>
              <a:gd name="connsiteY19" fmla="*/ 2781300 h 4016520"/>
              <a:gd name="connsiteX20" fmla="*/ 8554140 w 8554140"/>
              <a:gd name="connsiteY20" fmla="*/ 3695700 h 4016520"/>
              <a:gd name="connsiteX0" fmla="*/ 614100 w 8554140"/>
              <a:gd name="connsiteY0" fmla="*/ 0 h 4016520"/>
              <a:gd name="connsiteX1" fmla="*/ 743640 w 8554140"/>
              <a:gd name="connsiteY1" fmla="*/ 556260 h 4016520"/>
              <a:gd name="connsiteX2" fmla="*/ 19740 w 8554140"/>
              <a:gd name="connsiteY2" fmla="*/ 1249680 h 4016520"/>
              <a:gd name="connsiteX3" fmla="*/ 195000 w 8554140"/>
              <a:gd name="connsiteY3" fmla="*/ 1760220 h 4016520"/>
              <a:gd name="connsiteX4" fmla="*/ 88320 w 8554140"/>
              <a:gd name="connsiteY4" fmla="*/ 2339340 h 4016520"/>
              <a:gd name="connsiteX5" fmla="*/ 316920 w 8554140"/>
              <a:gd name="connsiteY5" fmla="*/ 2804160 h 4016520"/>
              <a:gd name="connsiteX6" fmla="*/ 431220 w 8554140"/>
              <a:gd name="connsiteY6" fmla="*/ 3147060 h 4016520"/>
              <a:gd name="connsiteX7" fmla="*/ 865560 w 8554140"/>
              <a:gd name="connsiteY7" fmla="*/ 3352800 h 4016520"/>
              <a:gd name="connsiteX8" fmla="*/ 1779960 w 8554140"/>
              <a:gd name="connsiteY8" fmla="*/ 4015740 h 4016520"/>
              <a:gd name="connsiteX9" fmla="*/ 2541960 w 8554140"/>
              <a:gd name="connsiteY9" fmla="*/ 3208020 h 4016520"/>
              <a:gd name="connsiteX10" fmla="*/ 2900100 w 8554140"/>
              <a:gd name="connsiteY10" fmla="*/ 2948940 h 4016520"/>
              <a:gd name="connsiteX11" fmla="*/ 3121080 w 8554140"/>
              <a:gd name="connsiteY11" fmla="*/ 2628900 h 4016520"/>
              <a:gd name="connsiteX12" fmla="*/ 4340280 w 8554140"/>
              <a:gd name="connsiteY12" fmla="*/ 2301240 h 4016520"/>
              <a:gd name="connsiteX13" fmla="*/ 4919400 w 8554140"/>
              <a:gd name="connsiteY13" fmla="*/ 1798320 h 4016520"/>
              <a:gd name="connsiteX14" fmla="*/ 5605200 w 8554140"/>
              <a:gd name="connsiteY14" fmla="*/ 2186940 h 4016520"/>
              <a:gd name="connsiteX15" fmla="*/ 5970960 w 8554140"/>
              <a:gd name="connsiteY15" fmla="*/ 2453640 h 4016520"/>
              <a:gd name="connsiteX16" fmla="*/ 6153840 w 8554140"/>
              <a:gd name="connsiteY16" fmla="*/ 3093720 h 4016520"/>
              <a:gd name="connsiteX17" fmla="*/ 6984420 w 8554140"/>
              <a:gd name="connsiteY17" fmla="*/ 3063240 h 4016520"/>
              <a:gd name="connsiteX18" fmla="*/ 7731180 w 8554140"/>
              <a:gd name="connsiteY18" fmla="*/ 2362200 h 4016520"/>
              <a:gd name="connsiteX19" fmla="*/ 7845480 w 8554140"/>
              <a:gd name="connsiteY19" fmla="*/ 2781300 h 4016520"/>
              <a:gd name="connsiteX20" fmla="*/ 8554140 w 8554140"/>
              <a:gd name="connsiteY20" fmla="*/ 3695700 h 4016520"/>
              <a:gd name="connsiteX0" fmla="*/ 611646 w 8551686"/>
              <a:gd name="connsiteY0" fmla="*/ 0 h 4016520"/>
              <a:gd name="connsiteX1" fmla="*/ 741186 w 8551686"/>
              <a:gd name="connsiteY1" fmla="*/ 556260 h 4016520"/>
              <a:gd name="connsiteX2" fmla="*/ 17286 w 8551686"/>
              <a:gd name="connsiteY2" fmla="*/ 1249680 h 4016520"/>
              <a:gd name="connsiteX3" fmla="*/ 192546 w 8551686"/>
              <a:gd name="connsiteY3" fmla="*/ 1760220 h 4016520"/>
              <a:gd name="connsiteX4" fmla="*/ 85866 w 8551686"/>
              <a:gd name="connsiteY4" fmla="*/ 2339340 h 4016520"/>
              <a:gd name="connsiteX5" fmla="*/ 314466 w 8551686"/>
              <a:gd name="connsiteY5" fmla="*/ 2804160 h 4016520"/>
              <a:gd name="connsiteX6" fmla="*/ 428766 w 8551686"/>
              <a:gd name="connsiteY6" fmla="*/ 3147060 h 4016520"/>
              <a:gd name="connsiteX7" fmla="*/ 863106 w 8551686"/>
              <a:gd name="connsiteY7" fmla="*/ 3352800 h 4016520"/>
              <a:gd name="connsiteX8" fmla="*/ 1777506 w 8551686"/>
              <a:gd name="connsiteY8" fmla="*/ 4015740 h 4016520"/>
              <a:gd name="connsiteX9" fmla="*/ 2539506 w 8551686"/>
              <a:gd name="connsiteY9" fmla="*/ 3208020 h 4016520"/>
              <a:gd name="connsiteX10" fmla="*/ 2897646 w 8551686"/>
              <a:gd name="connsiteY10" fmla="*/ 2948940 h 4016520"/>
              <a:gd name="connsiteX11" fmla="*/ 3118626 w 8551686"/>
              <a:gd name="connsiteY11" fmla="*/ 2628900 h 4016520"/>
              <a:gd name="connsiteX12" fmla="*/ 4337826 w 8551686"/>
              <a:gd name="connsiteY12" fmla="*/ 2301240 h 4016520"/>
              <a:gd name="connsiteX13" fmla="*/ 4916946 w 8551686"/>
              <a:gd name="connsiteY13" fmla="*/ 1798320 h 4016520"/>
              <a:gd name="connsiteX14" fmla="*/ 5602746 w 8551686"/>
              <a:gd name="connsiteY14" fmla="*/ 2186940 h 4016520"/>
              <a:gd name="connsiteX15" fmla="*/ 5968506 w 8551686"/>
              <a:gd name="connsiteY15" fmla="*/ 2453640 h 4016520"/>
              <a:gd name="connsiteX16" fmla="*/ 6151386 w 8551686"/>
              <a:gd name="connsiteY16" fmla="*/ 3093720 h 4016520"/>
              <a:gd name="connsiteX17" fmla="*/ 6981966 w 8551686"/>
              <a:gd name="connsiteY17" fmla="*/ 3063240 h 4016520"/>
              <a:gd name="connsiteX18" fmla="*/ 7728726 w 8551686"/>
              <a:gd name="connsiteY18" fmla="*/ 2362200 h 4016520"/>
              <a:gd name="connsiteX19" fmla="*/ 7843026 w 8551686"/>
              <a:gd name="connsiteY19" fmla="*/ 2781300 h 4016520"/>
              <a:gd name="connsiteX20" fmla="*/ 8551686 w 8551686"/>
              <a:gd name="connsiteY20" fmla="*/ 3695700 h 4016520"/>
              <a:gd name="connsiteX0" fmla="*/ 612061 w 8552101"/>
              <a:gd name="connsiteY0" fmla="*/ 0 h 4016520"/>
              <a:gd name="connsiteX1" fmla="*/ 741601 w 8552101"/>
              <a:gd name="connsiteY1" fmla="*/ 556260 h 4016520"/>
              <a:gd name="connsiteX2" fmla="*/ 17701 w 8552101"/>
              <a:gd name="connsiteY2" fmla="*/ 1249680 h 4016520"/>
              <a:gd name="connsiteX3" fmla="*/ 192961 w 8552101"/>
              <a:gd name="connsiteY3" fmla="*/ 1760220 h 4016520"/>
              <a:gd name="connsiteX4" fmla="*/ 86281 w 8552101"/>
              <a:gd name="connsiteY4" fmla="*/ 2339340 h 4016520"/>
              <a:gd name="connsiteX5" fmla="*/ 314881 w 8552101"/>
              <a:gd name="connsiteY5" fmla="*/ 2804160 h 4016520"/>
              <a:gd name="connsiteX6" fmla="*/ 429181 w 8552101"/>
              <a:gd name="connsiteY6" fmla="*/ 3147060 h 4016520"/>
              <a:gd name="connsiteX7" fmla="*/ 863521 w 8552101"/>
              <a:gd name="connsiteY7" fmla="*/ 3352800 h 4016520"/>
              <a:gd name="connsiteX8" fmla="*/ 1777921 w 8552101"/>
              <a:gd name="connsiteY8" fmla="*/ 4015740 h 4016520"/>
              <a:gd name="connsiteX9" fmla="*/ 2539921 w 8552101"/>
              <a:gd name="connsiteY9" fmla="*/ 3208020 h 4016520"/>
              <a:gd name="connsiteX10" fmla="*/ 2898061 w 8552101"/>
              <a:gd name="connsiteY10" fmla="*/ 2948940 h 4016520"/>
              <a:gd name="connsiteX11" fmla="*/ 3119041 w 8552101"/>
              <a:gd name="connsiteY11" fmla="*/ 2628900 h 4016520"/>
              <a:gd name="connsiteX12" fmla="*/ 4338241 w 8552101"/>
              <a:gd name="connsiteY12" fmla="*/ 2301240 h 4016520"/>
              <a:gd name="connsiteX13" fmla="*/ 4917361 w 8552101"/>
              <a:gd name="connsiteY13" fmla="*/ 1798320 h 4016520"/>
              <a:gd name="connsiteX14" fmla="*/ 5603161 w 8552101"/>
              <a:gd name="connsiteY14" fmla="*/ 2186940 h 4016520"/>
              <a:gd name="connsiteX15" fmla="*/ 5968921 w 8552101"/>
              <a:gd name="connsiteY15" fmla="*/ 2453640 h 4016520"/>
              <a:gd name="connsiteX16" fmla="*/ 6151801 w 8552101"/>
              <a:gd name="connsiteY16" fmla="*/ 3093720 h 4016520"/>
              <a:gd name="connsiteX17" fmla="*/ 6982381 w 8552101"/>
              <a:gd name="connsiteY17" fmla="*/ 3063240 h 4016520"/>
              <a:gd name="connsiteX18" fmla="*/ 7729141 w 8552101"/>
              <a:gd name="connsiteY18" fmla="*/ 2362200 h 4016520"/>
              <a:gd name="connsiteX19" fmla="*/ 7843441 w 8552101"/>
              <a:gd name="connsiteY19" fmla="*/ 2781300 h 4016520"/>
              <a:gd name="connsiteX20" fmla="*/ 8552101 w 8552101"/>
              <a:gd name="connsiteY20" fmla="*/ 3695700 h 4016520"/>
              <a:gd name="connsiteX0" fmla="*/ 615577 w 8555617"/>
              <a:gd name="connsiteY0" fmla="*/ 0 h 4016520"/>
              <a:gd name="connsiteX1" fmla="*/ 745117 w 8555617"/>
              <a:gd name="connsiteY1" fmla="*/ 556260 h 4016520"/>
              <a:gd name="connsiteX2" fmla="*/ 21217 w 8555617"/>
              <a:gd name="connsiteY2" fmla="*/ 1249680 h 4016520"/>
              <a:gd name="connsiteX3" fmla="*/ 196477 w 8555617"/>
              <a:gd name="connsiteY3" fmla="*/ 1760220 h 4016520"/>
              <a:gd name="connsiteX4" fmla="*/ 89797 w 8555617"/>
              <a:gd name="connsiteY4" fmla="*/ 2339340 h 4016520"/>
              <a:gd name="connsiteX5" fmla="*/ 318397 w 8555617"/>
              <a:gd name="connsiteY5" fmla="*/ 2804160 h 4016520"/>
              <a:gd name="connsiteX6" fmla="*/ 432697 w 8555617"/>
              <a:gd name="connsiteY6" fmla="*/ 3147060 h 4016520"/>
              <a:gd name="connsiteX7" fmla="*/ 867037 w 8555617"/>
              <a:gd name="connsiteY7" fmla="*/ 3352800 h 4016520"/>
              <a:gd name="connsiteX8" fmla="*/ 1781437 w 8555617"/>
              <a:gd name="connsiteY8" fmla="*/ 4015740 h 4016520"/>
              <a:gd name="connsiteX9" fmla="*/ 2543437 w 8555617"/>
              <a:gd name="connsiteY9" fmla="*/ 3208020 h 4016520"/>
              <a:gd name="connsiteX10" fmla="*/ 2901577 w 8555617"/>
              <a:gd name="connsiteY10" fmla="*/ 2948940 h 4016520"/>
              <a:gd name="connsiteX11" fmla="*/ 3122557 w 8555617"/>
              <a:gd name="connsiteY11" fmla="*/ 2628900 h 4016520"/>
              <a:gd name="connsiteX12" fmla="*/ 4341757 w 8555617"/>
              <a:gd name="connsiteY12" fmla="*/ 2301240 h 4016520"/>
              <a:gd name="connsiteX13" fmla="*/ 4920877 w 8555617"/>
              <a:gd name="connsiteY13" fmla="*/ 1798320 h 4016520"/>
              <a:gd name="connsiteX14" fmla="*/ 5606677 w 8555617"/>
              <a:gd name="connsiteY14" fmla="*/ 2186940 h 4016520"/>
              <a:gd name="connsiteX15" fmla="*/ 5972437 w 8555617"/>
              <a:gd name="connsiteY15" fmla="*/ 2453640 h 4016520"/>
              <a:gd name="connsiteX16" fmla="*/ 6155317 w 8555617"/>
              <a:gd name="connsiteY16" fmla="*/ 3093720 h 4016520"/>
              <a:gd name="connsiteX17" fmla="*/ 6985897 w 8555617"/>
              <a:gd name="connsiteY17" fmla="*/ 3063240 h 4016520"/>
              <a:gd name="connsiteX18" fmla="*/ 7732657 w 8555617"/>
              <a:gd name="connsiteY18" fmla="*/ 2362200 h 4016520"/>
              <a:gd name="connsiteX19" fmla="*/ 7846957 w 8555617"/>
              <a:gd name="connsiteY19" fmla="*/ 2781300 h 4016520"/>
              <a:gd name="connsiteX20" fmla="*/ 8555617 w 8555617"/>
              <a:gd name="connsiteY20" fmla="*/ 3695700 h 4016520"/>
              <a:gd name="connsiteX0" fmla="*/ 618196 w 8558236"/>
              <a:gd name="connsiteY0" fmla="*/ 0 h 4016520"/>
              <a:gd name="connsiteX1" fmla="*/ 747736 w 8558236"/>
              <a:gd name="connsiteY1" fmla="*/ 556260 h 4016520"/>
              <a:gd name="connsiteX2" fmla="*/ 23836 w 8558236"/>
              <a:gd name="connsiteY2" fmla="*/ 1249680 h 4016520"/>
              <a:gd name="connsiteX3" fmla="*/ 199096 w 8558236"/>
              <a:gd name="connsiteY3" fmla="*/ 1760220 h 4016520"/>
              <a:gd name="connsiteX4" fmla="*/ 92416 w 8558236"/>
              <a:gd name="connsiteY4" fmla="*/ 2339340 h 4016520"/>
              <a:gd name="connsiteX5" fmla="*/ 321016 w 8558236"/>
              <a:gd name="connsiteY5" fmla="*/ 2804160 h 4016520"/>
              <a:gd name="connsiteX6" fmla="*/ 435316 w 8558236"/>
              <a:gd name="connsiteY6" fmla="*/ 3147060 h 4016520"/>
              <a:gd name="connsiteX7" fmla="*/ 869656 w 8558236"/>
              <a:gd name="connsiteY7" fmla="*/ 3352800 h 4016520"/>
              <a:gd name="connsiteX8" fmla="*/ 1784056 w 8558236"/>
              <a:gd name="connsiteY8" fmla="*/ 4015740 h 4016520"/>
              <a:gd name="connsiteX9" fmla="*/ 2546056 w 8558236"/>
              <a:gd name="connsiteY9" fmla="*/ 3208020 h 4016520"/>
              <a:gd name="connsiteX10" fmla="*/ 2904196 w 8558236"/>
              <a:gd name="connsiteY10" fmla="*/ 2948940 h 4016520"/>
              <a:gd name="connsiteX11" fmla="*/ 3125176 w 8558236"/>
              <a:gd name="connsiteY11" fmla="*/ 2628900 h 4016520"/>
              <a:gd name="connsiteX12" fmla="*/ 4344376 w 8558236"/>
              <a:gd name="connsiteY12" fmla="*/ 2301240 h 4016520"/>
              <a:gd name="connsiteX13" fmla="*/ 4923496 w 8558236"/>
              <a:gd name="connsiteY13" fmla="*/ 1798320 h 4016520"/>
              <a:gd name="connsiteX14" fmla="*/ 5609296 w 8558236"/>
              <a:gd name="connsiteY14" fmla="*/ 2186940 h 4016520"/>
              <a:gd name="connsiteX15" fmla="*/ 5975056 w 8558236"/>
              <a:gd name="connsiteY15" fmla="*/ 2453640 h 4016520"/>
              <a:gd name="connsiteX16" fmla="*/ 6157936 w 8558236"/>
              <a:gd name="connsiteY16" fmla="*/ 3093720 h 4016520"/>
              <a:gd name="connsiteX17" fmla="*/ 6988516 w 8558236"/>
              <a:gd name="connsiteY17" fmla="*/ 3063240 h 4016520"/>
              <a:gd name="connsiteX18" fmla="*/ 7735276 w 8558236"/>
              <a:gd name="connsiteY18" fmla="*/ 2362200 h 4016520"/>
              <a:gd name="connsiteX19" fmla="*/ 7849576 w 8558236"/>
              <a:gd name="connsiteY19" fmla="*/ 2781300 h 4016520"/>
              <a:gd name="connsiteX20" fmla="*/ 8558236 w 8558236"/>
              <a:gd name="connsiteY20" fmla="*/ 3695700 h 4016520"/>
              <a:gd name="connsiteX0" fmla="*/ 618196 w 8558236"/>
              <a:gd name="connsiteY0" fmla="*/ 0 h 4016520"/>
              <a:gd name="connsiteX1" fmla="*/ 747736 w 8558236"/>
              <a:gd name="connsiteY1" fmla="*/ 556260 h 4016520"/>
              <a:gd name="connsiteX2" fmla="*/ 23836 w 8558236"/>
              <a:gd name="connsiteY2" fmla="*/ 1249680 h 4016520"/>
              <a:gd name="connsiteX3" fmla="*/ 199096 w 8558236"/>
              <a:gd name="connsiteY3" fmla="*/ 1760220 h 4016520"/>
              <a:gd name="connsiteX4" fmla="*/ 92416 w 8558236"/>
              <a:gd name="connsiteY4" fmla="*/ 2339340 h 4016520"/>
              <a:gd name="connsiteX5" fmla="*/ 321016 w 8558236"/>
              <a:gd name="connsiteY5" fmla="*/ 2804160 h 4016520"/>
              <a:gd name="connsiteX6" fmla="*/ 435316 w 8558236"/>
              <a:gd name="connsiteY6" fmla="*/ 3147060 h 4016520"/>
              <a:gd name="connsiteX7" fmla="*/ 869656 w 8558236"/>
              <a:gd name="connsiteY7" fmla="*/ 3352800 h 4016520"/>
              <a:gd name="connsiteX8" fmla="*/ 1784056 w 8558236"/>
              <a:gd name="connsiteY8" fmla="*/ 4015740 h 4016520"/>
              <a:gd name="connsiteX9" fmla="*/ 2546056 w 8558236"/>
              <a:gd name="connsiteY9" fmla="*/ 3208020 h 4016520"/>
              <a:gd name="connsiteX10" fmla="*/ 2904196 w 8558236"/>
              <a:gd name="connsiteY10" fmla="*/ 2948940 h 4016520"/>
              <a:gd name="connsiteX11" fmla="*/ 3125176 w 8558236"/>
              <a:gd name="connsiteY11" fmla="*/ 2628900 h 4016520"/>
              <a:gd name="connsiteX12" fmla="*/ 4344376 w 8558236"/>
              <a:gd name="connsiteY12" fmla="*/ 2301240 h 4016520"/>
              <a:gd name="connsiteX13" fmla="*/ 4923496 w 8558236"/>
              <a:gd name="connsiteY13" fmla="*/ 1798320 h 4016520"/>
              <a:gd name="connsiteX14" fmla="*/ 5609296 w 8558236"/>
              <a:gd name="connsiteY14" fmla="*/ 2186940 h 4016520"/>
              <a:gd name="connsiteX15" fmla="*/ 5975056 w 8558236"/>
              <a:gd name="connsiteY15" fmla="*/ 2453640 h 4016520"/>
              <a:gd name="connsiteX16" fmla="*/ 6157936 w 8558236"/>
              <a:gd name="connsiteY16" fmla="*/ 3093720 h 4016520"/>
              <a:gd name="connsiteX17" fmla="*/ 6988516 w 8558236"/>
              <a:gd name="connsiteY17" fmla="*/ 3063240 h 4016520"/>
              <a:gd name="connsiteX18" fmla="*/ 7735276 w 8558236"/>
              <a:gd name="connsiteY18" fmla="*/ 2362200 h 4016520"/>
              <a:gd name="connsiteX19" fmla="*/ 7849576 w 8558236"/>
              <a:gd name="connsiteY19" fmla="*/ 2781300 h 4016520"/>
              <a:gd name="connsiteX20" fmla="*/ 8558236 w 8558236"/>
              <a:gd name="connsiteY20" fmla="*/ 3695700 h 4016520"/>
              <a:gd name="connsiteX0" fmla="*/ 618196 w 8558236"/>
              <a:gd name="connsiteY0" fmla="*/ 0 h 4016520"/>
              <a:gd name="connsiteX1" fmla="*/ 747736 w 8558236"/>
              <a:gd name="connsiteY1" fmla="*/ 556260 h 4016520"/>
              <a:gd name="connsiteX2" fmla="*/ 23836 w 8558236"/>
              <a:gd name="connsiteY2" fmla="*/ 1249680 h 4016520"/>
              <a:gd name="connsiteX3" fmla="*/ 199096 w 8558236"/>
              <a:gd name="connsiteY3" fmla="*/ 1760220 h 4016520"/>
              <a:gd name="connsiteX4" fmla="*/ 92416 w 8558236"/>
              <a:gd name="connsiteY4" fmla="*/ 2339340 h 4016520"/>
              <a:gd name="connsiteX5" fmla="*/ 321016 w 8558236"/>
              <a:gd name="connsiteY5" fmla="*/ 2804160 h 4016520"/>
              <a:gd name="connsiteX6" fmla="*/ 435316 w 8558236"/>
              <a:gd name="connsiteY6" fmla="*/ 3147060 h 4016520"/>
              <a:gd name="connsiteX7" fmla="*/ 869656 w 8558236"/>
              <a:gd name="connsiteY7" fmla="*/ 3352800 h 4016520"/>
              <a:gd name="connsiteX8" fmla="*/ 1784056 w 8558236"/>
              <a:gd name="connsiteY8" fmla="*/ 4015740 h 4016520"/>
              <a:gd name="connsiteX9" fmla="*/ 2546056 w 8558236"/>
              <a:gd name="connsiteY9" fmla="*/ 3208020 h 4016520"/>
              <a:gd name="connsiteX10" fmla="*/ 2904196 w 8558236"/>
              <a:gd name="connsiteY10" fmla="*/ 2948940 h 4016520"/>
              <a:gd name="connsiteX11" fmla="*/ 3125176 w 8558236"/>
              <a:gd name="connsiteY11" fmla="*/ 2628900 h 4016520"/>
              <a:gd name="connsiteX12" fmla="*/ 4344376 w 8558236"/>
              <a:gd name="connsiteY12" fmla="*/ 2301240 h 4016520"/>
              <a:gd name="connsiteX13" fmla="*/ 4923496 w 8558236"/>
              <a:gd name="connsiteY13" fmla="*/ 1798320 h 4016520"/>
              <a:gd name="connsiteX14" fmla="*/ 5609296 w 8558236"/>
              <a:gd name="connsiteY14" fmla="*/ 2186940 h 4016520"/>
              <a:gd name="connsiteX15" fmla="*/ 5975056 w 8558236"/>
              <a:gd name="connsiteY15" fmla="*/ 2453640 h 4016520"/>
              <a:gd name="connsiteX16" fmla="*/ 6157936 w 8558236"/>
              <a:gd name="connsiteY16" fmla="*/ 3093720 h 4016520"/>
              <a:gd name="connsiteX17" fmla="*/ 6988516 w 8558236"/>
              <a:gd name="connsiteY17" fmla="*/ 3063240 h 4016520"/>
              <a:gd name="connsiteX18" fmla="*/ 7735276 w 8558236"/>
              <a:gd name="connsiteY18" fmla="*/ 2362200 h 4016520"/>
              <a:gd name="connsiteX19" fmla="*/ 7849576 w 8558236"/>
              <a:gd name="connsiteY19" fmla="*/ 2781300 h 4016520"/>
              <a:gd name="connsiteX20" fmla="*/ 8558236 w 8558236"/>
              <a:gd name="connsiteY20" fmla="*/ 3695700 h 4016520"/>
              <a:gd name="connsiteX0" fmla="*/ 618196 w 8558236"/>
              <a:gd name="connsiteY0" fmla="*/ 0 h 4016490"/>
              <a:gd name="connsiteX1" fmla="*/ 747736 w 8558236"/>
              <a:gd name="connsiteY1" fmla="*/ 556260 h 4016490"/>
              <a:gd name="connsiteX2" fmla="*/ 23836 w 8558236"/>
              <a:gd name="connsiteY2" fmla="*/ 1249680 h 4016490"/>
              <a:gd name="connsiteX3" fmla="*/ 199096 w 8558236"/>
              <a:gd name="connsiteY3" fmla="*/ 1760220 h 4016490"/>
              <a:gd name="connsiteX4" fmla="*/ 92416 w 8558236"/>
              <a:gd name="connsiteY4" fmla="*/ 2339340 h 4016490"/>
              <a:gd name="connsiteX5" fmla="*/ 321016 w 8558236"/>
              <a:gd name="connsiteY5" fmla="*/ 2804160 h 4016490"/>
              <a:gd name="connsiteX6" fmla="*/ 435316 w 8558236"/>
              <a:gd name="connsiteY6" fmla="*/ 3147060 h 4016490"/>
              <a:gd name="connsiteX7" fmla="*/ 869656 w 8558236"/>
              <a:gd name="connsiteY7" fmla="*/ 3352800 h 4016490"/>
              <a:gd name="connsiteX8" fmla="*/ 1784056 w 8558236"/>
              <a:gd name="connsiteY8" fmla="*/ 4015740 h 4016490"/>
              <a:gd name="connsiteX9" fmla="*/ 2546056 w 8558236"/>
              <a:gd name="connsiteY9" fmla="*/ 3208020 h 4016490"/>
              <a:gd name="connsiteX10" fmla="*/ 2904196 w 8558236"/>
              <a:gd name="connsiteY10" fmla="*/ 2948940 h 4016490"/>
              <a:gd name="connsiteX11" fmla="*/ 3125176 w 8558236"/>
              <a:gd name="connsiteY11" fmla="*/ 2628900 h 4016490"/>
              <a:gd name="connsiteX12" fmla="*/ 4344376 w 8558236"/>
              <a:gd name="connsiteY12" fmla="*/ 2301240 h 4016490"/>
              <a:gd name="connsiteX13" fmla="*/ 4923496 w 8558236"/>
              <a:gd name="connsiteY13" fmla="*/ 1798320 h 4016490"/>
              <a:gd name="connsiteX14" fmla="*/ 5609296 w 8558236"/>
              <a:gd name="connsiteY14" fmla="*/ 2186940 h 4016490"/>
              <a:gd name="connsiteX15" fmla="*/ 5975056 w 8558236"/>
              <a:gd name="connsiteY15" fmla="*/ 2453640 h 4016490"/>
              <a:gd name="connsiteX16" fmla="*/ 6157936 w 8558236"/>
              <a:gd name="connsiteY16" fmla="*/ 3093720 h 4016490"/>
              <a:gd name="connsiteX17" fmla="*/ 6988516 w 8558236"/>
              <a:gd name="connsiteY17" fmla="*/ 3063240 h 4016490"/>
              <a:gd name="connsiteX18" fmla="*/ 7735276 w 8558236"/>
              <a:gd name="connsiteY18" fmla="*/ 2362200 h 4016490"/>
              <a:gd name="connsiteX19" fmla="*/ 7849576 w 8558236"/>
              <a:gd name="connsiteY19" fmla="*/ 2781300 h 4016490"/>
              <a:gd name="connsiteX20" fmla="*/ 8558236 w 8558236"/>
              <a:gd name="connsiteY20" fmla="*/ 3695700 h 401649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5056 w 8558236"/>
              <a:gd name="connsiteY15" fmla="*/ 2453640 h 4017010"/>
              <a:gd name="connsiteX16" fmla="*/ 6157936 w 8558236"/>
              <a:gd name="connsiteY16" fmla="*/ 30937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5056 w 8558236"/>
              <a:gd name="connsiteY15" fmla="*/ 2453640 h 4017010"/>
              <a:gd name="connsiteX16" fmla="*/ 6157936 w 8558236"/>
              <a:gd name="connsiteY16" fmla="*/ 30937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5056 w 8558236"/>
              <a:gd name="connsiteY15" fmla="*/ 2453640 h 4017010"/>
              <a:gd name="connsiteX16" fmla="*/ 6157936 w 8558236"/>
              <a:gd name="connsiteY16" fmla="*/ 30937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5056 w 8558236"/>
              <a:gd name="connsiteY15" fmla="*/ 2453640 h 4017010"/>
              <a:gd name="connsiteX16" fmla="*/ 6157936 w 8558236"/>
              <a:gd name="connsiteY16" fmla="*/ 30937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5056 w 8558236"/>
              <a:gd name="connsiteY15" fmla="*/ 2453640 h 4017010"/>
              <a:gd name="connsiteX16" fmla="*/ 6157936 w 8558236"/>
              <a:gd name="connsiteY16" fmla="*/ 30937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5056 w 8558236"/>
              <a:gd name="connsiteY15" fmla="*/ 2453640 h 4017010"/>
              <a:gd name="connsiteX16" fmla="*/ 6157936 w 8558236"/>
              <a:gd name="connsiteY16" fmla="*/ 30937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5056 w 8558236"/>
              <a:gd name="connsiteY15" fmla="*/ 2453640 h 4017010"/>
              <a:gd name="connsiteX16" fmla="*/ 6157936 w 8558236"/>
              <a:gd name="connsiteY16" fmla="*/ 30937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0293 w 8558236"/>
              <a:gd name="connsiteY15" fmla="*/ 2467927 h 4017010"/>
              <a:gd name="connsiteX16" fmla="*/ 6157936 w 8558236"/>
              <a:gd name="connsiteY16" fmla="*/ 30937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0293 w 8558236"/>
              <a:gd name="connsiteY15" fmla="*/ 2467927 h 4017010"/>
              <a:gd name="connsiteX16" fmla="*/ 6157936 w 8558236"/>
              <a:gd name="connsiteY16" fmla="*/ 30937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0293 w 8558236"/>
              <a:gd name="connsiteY15" fmla="*/ 2467927 h 4017010"/>
              <a:gd name="connsiteX16" fmla="*/ 6281761 w 8558236"/>
              <a:gd name="connsiteY16" fmla="*/ 31699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0293 w 8558236"/>
              <a:gd name="connsiteY15" fmla="*/ 2467927 h 4017010"/>
              <a:gd name="connsiteX16" fmla="*/ 6281761 w 8558236"/>
              <a:gd name="connsiteY16" fmla="*/ 31699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0293 w 8558236"/>
              <a:gd name="connsiteY15" fmla="*/ 2467927 h 4017010"/>
              <a:gd name="connsiteX16" fmla="*/ 6281761 w 8558236"/>
              <a:gd name="connsiteY16" fmla="*/ 31699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0293 w 8558236"/>
              <a:gd name="connsiteY15" fmla="*/ 2467927 h 4017010"/>
              <a:gd name="connsiteX16" fmla="*/ 6281761 w 8558236"/>
              <a:gd name="connsiteY16" fmla="*/ 31699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0293 w 8558236"/>
              <a:gd name="connsiteY15" fmla="*/ 2467927 h 4017010"/>
              <a:gd name="connsiteX16" fmla="*/ 6281761 w 8558236"/>
              <a:gd name="connsiteY16" fmla="*/ 31699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0293 w 8558236"/>
              <a:gd name="connsiteY15" fmla="*/ 2467927 h 4017010"/>
              <a:gd name="connsiteX16" fmla="*/ 6281761 w 8558236"/>
              <a:gd name="connsiteY16" fmla="*/ 31699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0293 w 8558236"/>
              <a:gd name="connsiteY15" fmla="*/ 2467927 h 4017010"/>
              <a:gd name="connsiteX16" fmla="*/ 6281761 w 8558236"/>
              <a:gd name="connsiteY16" fmla="*/ 31699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0293 w 8558236"/>
              <a:gd name="connsiteY15" fmla="*/ 2467927 h 4017010"/>
              <a:gd name="connsiteX16" fmla="*/ 6281761 w 8558236"/>
              <a:gd name="connsiteY16" fmla="*/ 31699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0293 w 8558236"/>
              <a:gd name="connsiteY15" fmla="*/ 2467927 h 4017010"/>
              <a:gd name="connsiteX16" fmla="*/ 6281761 w 8558236"/>
              <a:gd name="connsiteY16" fmla="*/ 31699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0293 w 8558236"/>
              <a:gd name="connsiteY15" fmla="*/ 2467927 h 4017010"/>
              <a:gd name="connsiteX16" fmla="*/ 6281761 w 8558236"/>
              <a:gd name="connsiteY16" fmla="*/ 31699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0293 w 8558236"/>
              <a:gd name="connsiteY15" fmla="*/ 2467927 h 4017010"/>
              <a:gd name="connsiteX16" fmla="*/ 6281761 w 8558236"/>
              <a:gd name="connsiteY16" fmla="*/ 31699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0293 w 8558236"/>
              <a:gd name="connsiteY15" fmla="*/ 2467927 h 4017010"/>
              <a:gd name="connsiteX16" fmla="*/ 6281761 w 8558236"/>
              <a:gd name="connsiteY16" fmla="*/ 31699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0293 w 8558236"/>
              <a:gd name="connsiteY15" fmla="*/ 2467927 h 4017010"/>
              <a:gd name="connsiteX16" fmla="*/ 6281761 w 8558236"/>
              <a:gd name="connsiteY16" fmla="*/ 31699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37194 w 8577234"/>
              <a:gd name="connsiteY0" fmla="*/ 0 h 4017010"/>
              <a:gd name="connsiteX1" fmla="*/ 766734 w 8577234"/>
              <a:gd name="connsiteY1" fmla="*/ 556260 h 4017010"/>
              <a:gd name="connsiteX2" fmla="*/ 42834 w 8577234"/>
              <a:gd name="connsiteY2" fmla="*/ 1249680 h 4017010"/>
              <a:gd name="connsiteX3" fmla="*/ 111414 w 8577234"/>
              <a:gd name="connsiteY3" fmla="*/ 2339340 h 4017010"/>
              <a:gd name="connsiteX4" fmla="*/ 340014 w 8577234"/>
              <a:gd name="connsiteY4" fmla="*/ 2804160 h 4017010"/>
              <a:gd name="connsiteX5" fmla="*/ 454314 w 8577234"/>
              <a:gd name="connsiteY5" fmla="*/ 3147060 h 4017010"/>
              <a:gd name="connsiteX6" fmla="*/ 888654 w 8577234"/>
              <a:gd name="connsiteY6" fmla="*/ 3352800 h 4017010"/>
              <a:gd name="connsiteX7" fmla="*/ 1803054 w 8577234"/>
              <a:gd name="connsiteY7" fmla="*/ 4015740 h 4017010"/>
              <a:gd name="connsiteX8" fmla="*/ 2565054 w 8577234"/>
              <a:gd name="connsiteY8" fmla="*/ 3208020 h 4017010"/>
              <a:gd name="connsiteX9" fmla="*/ 2923194 w 8577234"/>
              <a:gd name="connsiteY9" fmla="*/ 2948940 h 4017010"/>
              <a:gd name="connsiteX10" fmla="*/ 3144174 w 8577234"/>
              <a:gd name="connsiteY10" fmla="*/ 2628900 h 4017010"/>
              <a:gd name="connsiteX11" fmla="*/ 4363374 w 8577234"/>
              <a:gd name="connsiteY11" fmla="*/ 2301240 h 4017010"/>
              <a:gd name="connsiteX12" fmla="*/ 4942494 w 8577234"/>
              <a:gd name="connsiteY12" fmla="*/ 1798320 h 4017010"/>
              <a:gd name="connsiteX13" fmla="*/ 5628294 w 8577234"/>
              <a:gd name="connsiteY13" fmla="*/ 2186940 h 4017010"/>
              <a:gd name="connsiteX14" fmla="*/ 5989291 w 8577234"/>
              <a:gd name="connsiteY14" fmla="*/ 2467927 h 4017010"/>
              <a:gd name="connsiteX15" fmla="*/ 6300759 w 8577234"/>
              <a:gd name="connsiteY15" fmla="*/ 3169920 h 4017010"/>
              <a:gd name="connsiteX16" fmla="*/ 7007514 w 8577234"/>
              <a:gd name="connsiteY16" fmla="*/ 3063240 h 4017010"/>
              <a:gd name="connsiteX17" fmla="*/ 7754274 w 8577234"/>
              <a:gd name="connsiteY17" fmla="*/ 2362200 h 4017010"/>
              <a:gd name="connsiteX18" fmla="*/ 7868574 w 8577234"/>
              <a:gd name="connsiteY18" fmla="*/ 2781300 h 4017010"/>
              <a:gd name="connsiteX19" fmla="*/ 8577234 w 8577234"/>
              <a:gd name="connsiteY19" fmla="*/ 3695700 h 4017010"/>
              <a:gd name="connsiteX0" fmla="*/ 2080801 w 10020841"/>
              <a:gd name="connsiteY0" fmla="*/ 0 h 4017010"/>
              <a:gd name="connsiteX1" fmla="*/ 2210341 w 10020841"/>
              <a:gd name="connsiteY1" fmla="*/ 556260 h 4017010"/>
              <a:gd name="connsiteX2" fmla="*/ 6218 w 10020841"/>
              <a:gd name="connsiteY2" fmla="*/ 2883918 h 4017010"/>
              <a:gd name="connsiteX3" fmla="*/ 1555021 w 10020841"/>
              <a:gd name="connsiteY3" fmla="*/ 2339340 h 4017010"/>
              <a:gd name="connsiteX4" fmla="*/ 1783621 w 10020841"/>
              <a:gd name="connsiteY4" fmla="*/ 2804160 h 4017010"/>
              <a:gd name="connsiteX5" fmla="*/ 1897921 w 10020841"/>
              <a:gd name="connsiteY5" fmla="*/ 3147060 h 4017010"/>
              <a:gd name="connsiteX6" fmla="*/ 2332261 w 10020841"/>
              <a:gd name="connsiteY6" fmla="*/ 3352800 h 4017010"/>
              <a:gd name="connsiteX7" fmla="*/ 3246661 w 10020841"/>
              <a:gd name="connsiteY7" fmla="*/ 4015740 h 4017010"/>
              <a:gd name="connsiteX8" fmla="*/ 4008661 w 10020841"/>
              <a:gd name="connsiteY8" fmla="*/ 3208020 h 4017010"/>
              <a:gd name="connsiteX9" fmla="*/ 4366801 w 10020841"/>
              <a:gd name="connsiteY9" fmla="*/ 2948940 h 4017010"/>
              <a:gd name="connsiteX10" fmla="*/ 4587781 w 10020841"/>
              <a:gd name="connsiteY10" fmla="*/ 2628900 h 4017010"/>
              <a:gd name="connsiteX11" fmla="*/ 5806981 w 10020841"/>
              <a:gd name="connsiteY11" fmla="*/ 2301240 h 4017010"/>
              <a:gd name="connsiteX12" fmla="*/ 6386101 w 10020841"/>
              <a:gd name="connsiteY12" fmla="*/ 1798320 h 4017010"/>
              <a:gd name="connsiteX13" fmla="*/ 7071901 w 10020841"/>
              <a:gd name="connsiteY13" fmla="*/ 2186940 h 4017010"/>
              <a:gd name="connsiteX14" fmla="*/ 7432898 w 10020841"/>
              <a:gd name="connsiteY14" fmla="*/ 2467927 h 4017010"/>
              <a:gd name="connsiteX15" fmla="*/ 7744366 w 10020841"/>
              <a:gd name="connsiteY15" fmla="*/ 3169920 h 4017010"/>
              <a:gd name="connsiteX16" fmla="*/ 8451121 w 10020841"/>
              <a:gd name="connsiteY16" fmla="*/ 3063240 h 4017010"/>
              <a:gd name="connsiteX17" fmla="*/ 9197881 w 10020841"/>
              <a:gd name="connsiteY17" fmla="*/ 2362200 h 4017010"/>
              <a:gd name="connsiteX18" fmla="*/ 9312181 w 10020841"/>
              <a:gd name="connsiteY18" fmla="*/ 2781300 h 4017010"/>
              <a:gd name="connsiteX19" fmla="*/ 10020841 w 10020841"/>
              <a:gd name="connsiteY19" fmla="*/ 3695700 h 4017010"/>
              <a:gd name="connsiteX0" fmla="*/ 2592006 w 10532046"/>
              <a:gd name="connsiteY0" fmla="*/ 0 h 4017010"/>
              <a:gd name="connsiteX1" fmla="*/ 2721546 w 10532046"/>
              <a:gd name="connsiteY1" fmla="*/ 556260 h 4017010"/>
              <a:gd name="connsiteX2" fmla="*/ 517423 w 10532046"/>
              <a:gd name="connsiteY2" fmla="*/ 2883918 h 4017010"/>
              <a:gd name="connsiteX3" fmla="*/ 2066226 w 10532046"/>
              <a:gd name="connsiteY3" fmla="*/ 2339340 h 4017010"/>
              <a:gd name="connsiteX4" fmla="*/ 2294826 w 10532046"/>
              <a:gd name="connsiteY4" fmla="*/ 2804160 h 4017010"/>
              <a:gd name="connsiteX5" fmla="*/ 2409126 w 10532046"/>
              <a:gd name="connsiteY5" fmla="*/ 3147060 h 4017010"/>
              <a:gd name="connsiteX6" fmla="*/ 2843466 w 10532046"/>
              <a:gd name="connsiteY6" fmla="*/ 3352800 h 4017010"/>
              <a:gd name="connsiteX7" fmla="*/ 3757866 w 10532046"/>
              <a:gd name="connsiteY7" fmla="*/ 4015740 h 4017010"/>
              <a:gd name="connsiteX8" fmla="*/ 4519866 w 10532046"/>
              <a:gd name="connsiteY8" fmla="*/ 3208020 h 4017010"/>
              <a:gd name="connsiteX9" fmla="*/ 4878006 w 10532046"/>
              <a:gd name="connsiteY9" fmla="*/ 2948940 h 4017010"/>
              <a:gd name="connsiteX10" fmla="*/ 5098986 w 10532046"/>
              <a:gd name="connsiteY10" fmla="*/ 2628900 h 4017010"/>
              <a:gd name="connsiteX11" fmla="*/ 6318186 w 10532046"/>
              <a:gd name="connsiteY11" fmla="*/ 2301240 h 4017010"/>
              <a:gd name="connsiteX12" fmla="*/ 6897306 w 10532046"/>
              <a:gd name="connsiteY12" fmla="*/ 1798320 h 4017010"/>
              <a:gd name="connsiteX13" fmla="*/ 7583106 w 10532046"/>
              <a:gd name="connsiteY13" fmla="*/ 2186940 h 4017010"/>
              <a:gd name="connsiteX14" fmla="*/ 7944103 w 10532046"/>
              <a:gd name="connsiteY14" fmla="*/ 2467927 h 4017010"/>
              <a:gd name="connsiteX15" fmla="*/ 8255571 w 10532046"/>
              <a:gd name="connsiteY15" fmla="*/ 3169920 h 4017010"/>
              <a:gd name="connsiteX16" fmla="*/ 8962326 w 10532046"/>
              <a:gd name="connsiteY16" fmla="*/ 3063240 h 4017010"/>
              <a:gd name="connsiteX17" fmla="*/ 9709086 w 10532046"/>
              <a:gd name="connsiteY17" fmla="*/ 2362200 h 4017010"/>
              <a:gd name="connsiteX18" fmla="*/ 9823386 w 10532046"/>
              <a:gd name="connsiteY18" fmla="*/ 2781300 h 4017010"/>
              <a:gd name="connsiteX19" fmla="*/ 10532046 w 10532046"/>
              <a:gd name="connsiteY19" fmla="*/ 3695700 h 4017010"/>
              <a:gd name="connsiteX0" fmla="*/ 2592006 w 10532046"/>
              <a:gd name="connsiteY0" fmla="*/ 0 h 4017010"/>
              <a:gd name="connsiteX1" fmla="*/ 2721546 w 10532046"/>
              <a:gd name="connsiteY1" fmla="*/ 556260 h 4017010"/>
              <a:gd name="connsiteX2" fmla="*/ 517423 w 10532046"/>
              <a:gd name="connsiteY2" fmla="*/ 2883918 h 4017010"/>
              <a:gd name="connsiteX3" fmla="*/ 2066226 w 10532046"/>
              <a:gd name="connsiteY3" fmla="*/ 2339340 h 4017010"/>
              <a:gd name="connsiteX4" fmla="*/ 2294826 w 10532046"/>
              <a:gd name="connsiteY4" fmla="*/ 2804160 h 4017010"/>
              <a:gd name="connsiteX5" fmla="*/ 2409126 w 10532046"/>
              <a:gd name="connsiteY5" fmla="*/ 3147060 h 4017010"/>
              <a:gd name="connsiteX6" fmla="*/ 2843466 w 10532046"/>
              <a:gd name="connsiteY6" fmla="*/ 3352800 h 4017010"/>
              <a:gd name="connsiteX7" fmla="*/ 3757866 w 10532046"/>
              <a:gd name="connsiteY7" fmla="*/ 4015740 h 4017010"/>
              <a:gd name="connsiteX8" fmla="*/ 4519866 w 10532046"/>
              <a:gd name="connsiteY8" fmla="*/ 3208020 h 4017010"/>
              <a:gd name="connsiteX9" fmla="*/ 4878006 w 10532046"/>
              <a:gd name="connsiteY9" fmla="*/ 2948940 h 4017010"/>
              <a:gd name="connsiteX10" fmla="*/ 5098986 w 10532046"/>
              <a:gd name="connsiteY10" fmla="*/ 2628900 h 4017010"/>
              <a:gd name="connsiteX11" fmla="*/ 6318186 w 10532046"/>
              <a:gd name="connsiteY11" fmla="*/ 2301240 h 4017010"/>
              <a:gd name="connsiteX12" fmla="*/ 6897306 w 10532046"/>
              <a:gd name="connsiteY12" fmla="*/ 1798320 h 4017010"/>
              <a:gd name="connsiteX13" fmla="*/ 7583106 w 10532046"/>
              <a:gd name="connsiteY13" fmla="*/ 2186940 h 4017010"/>
              <a:gd name="connsiteX14" fmla="*/ 7944103 w 10532046"/>
              <a:gd name="connsiteY14" fmla="*/ 2467927 h 4017010"/>
              <a:gd name="connsiteX15" fmla="*/ 8255571 w 10532046"/>
              <a:gd name="connsiteY15" fmla="*/ 3169920 h 4017010"/>
              <a:gd name="connsiteX16" fmla="*/ 8962326 w 10532046"/>
              <a:gd name="connsiteY16" fmla="*/ 3063240 h 4017010"/>
              <a:gd name="connsiteX17" fmla="*/ 9709086 w 10532046"/>
              <a:gd name="connsiteY17" fmla="*/ 2362200 h 4017010"/>
              <a:gd name="connsiteX18" fmla="*/ 9823386 w 10532046"/>
              <a:gd name="connsiteY18" fmla="*/ 2781300 h 4017010"/>
              <a:gd name="connsiteX19" fmla="*/ 10532046 w 10532046"/>
              <a:gd name="connsiteY19" fmla="*/ 3695700 h 4017010"/>
              <a:gd name="connsiteX0" fmla="*/ 2007778 w 10523129"/>
              <a:gd name="connsiteY0" fmla="*/ 32415 h 3645473"/>
              <a:gd name="connsiteX1" fmla="*/ 2712629 w 10523129"/>
              <a:gd name="connsiteY1" fmla="*/ 184723 h 3645473"/>
              <a:gd name="connsiteX2" fmla="*/ 508506 w 10523129"/>
              <a:gd name="connsiteY2" fmla="*/ 2512381 h 3645473"/>
              <a:gd name="connsiteX3" fmla="*/ 2057309 w 10523129"/>
              <a:gd name="connsiteY3" fmla="*/ 1967803 h 3645473"/>
              <a:gd name="connsiteX4" fmla="*/ 2285909 w 10523129"/>
              <a:gd name="connsiteY4" fmla="*/ 2432623 h 3645473"/>
              <a:gd name="connsiteX5" fmla="*/ 2400209 w 10523129"/>
              <a:gd name="connsiteY5" fmla="*/ 2775523 h 3645473"/>
              <a:gd name="connsiteX6" fmla="*/ 2834549 w 10523129"/>
              <a:gd name="connsiteY6" fmla="*/ 2981263 h 3645473"/>
              <a:gd name="connsiteX7" fmla="*/ 3748949 w 10523129"/>
              <a:gd name="connsiteY7" fmla="*/ 3644203 h 3645473"/>
              <a:gd name="connsiteX8" fmla="*/ 4510949 w 10523129"/>
              <a:gd name="connsiteY8" fmla="*/ 2836483 h 3645473"/>
              <a:gd name="connsiteX9" fmla="*/ 4869089 w 10523129"/>
              <a:gd name="connsiteY9" fmla="*/ 2577403 h 3645473"/>
              <a:gd name="connsiteX10" fmla="*/ 5090069 w 10523129"/>
              <a:gd name="connsiteY10" fmla="*/ 2257363 h 3645473"/>
              <a:gd name="connsiteX11" fmla="*/ 6309269 w 10523129"/>
              <a:gd name="connsiteY11" fmla="*/ 1929703 h 3645473"/>
              <a:gd name="connsiteX12" fmla="*/ 6888389 w 10523129"/>
              <a:gd name="connsiteY12" fmla="*/ 1426783 h 3645473"/>
              <a:gd name="connsiteX13" fmla="*/ 7574189 w 10523129"/>
              <a:gd name="connsiteY13" fmla="*/ 1815403 h 3645473"/>
              <a:gd name="connsiteX14" fmla="*/ 7935186 w 10523129"/>
              <a:gd name="connsiteY14" fmla="*/ 2096390 h 3645473"/>
              <a:gd name="connsiteX15" fmla="*/ 8246654 w 10523129"/>
              <a:gd name="connsiteY15" fmla="*/ 2798383 h 3645473"/>
              <a:gd name="connsiteX16" fmla="*/ 8953409 w 10523129"/>
              <a:gd name="connsiteY16" fmla="*/ 2691703 h 3645473"/>
              <a:gd name="connsiteX17" fmla="*/ 9700169 w 10523129"/>
              <a:gd name="connsiteY17" fmla="*/ 1990663 h 3645473"/>
              <a:gd name="connsiteX18" fmla="*/ 9814469 w 10523129"/>
              <a:gd name="connsiteY18" fmla="*/ 2409763 h 3645473"/>
              <a:gd name="connsiteX19" fmla="*/ 10523129 w 10523129"/>
              <a:gd name="connsiteY19" fmla="*/ 3324163 h 3645473"/>
              <a:gd name="connsiteX0" fmla="*/ 2712629 w 10523129"/>
              <a:gd name="connsiteY0" fmla="*/ 0 h 3460750"/>
              <a:gd name="connsiteX1" fmla="*/ 508506 w 10523129"/>
              <a:gd name="connsiteY1" fmla="*/ 2327658 h 3460750"/>
              <a:gd name="connsiteX2" fmla="*/ 2057309 w 10523129"/>
              <a:gd name="connsiteY2" fmla="*/ 1783080 h 3460750"/>
              <a:gd name="connsiteX3" fmla="*/ 2285909 w 10523129"/>
              <a:gd name="connsiteY3" fmla="*/ 2247900 h 3460750"/>
              <a:gd name="connsiteX4" fmla="*/ 2400209 w 10523129"/>
              <a:gd name="connsiteY4" fmla="*/ 2590800 h 3460750"/>
              <a:gd name="connsiteX5" fmla="*/ 2834549 w 10523129"/>
              <a:gd name="connsiteY5" fmla="*/ 2796540 h 3460750"/>
              <a:gd name="connsiteX6" fmla="*/ 3748949 w 10523129"/>
              <a:gd name="connsiteY6" fmla="*/ 3459480 h 3460750"/>
              <a:gd name="connsiteX7" fmla="*/ 4510949 w 10523129"/>
              <a:gd name="connsiteY7" fmla="*/ 2651760 h 3460750"/>
              <a:gd name="connsiteX8" fmla="*/ 4869089 w 10523129"/>
              <a:gd name="connsiteY8" fmla="*/ 2392680 h 3460750"/>
              <a:gd name="connsiteX9" fmla="*/ 5090069 w 10523129"/>
              <a:gd name="connsiteY9" fmla="*/ 2072640 h 3460750"/>
              <a:gd name="connsiteX10" fmla="*/ 6309269 w 10523129"/>
              <a:gd name="connsiteY10" fmla="*/ 1744980 h 3460750"/>
              <a:gd name="connsiteX11" fmla="*/ 6888389 w 10523129"/>
              <a:gd name="connsiteY11" fmla="*/ 1242060 h 3460750"/>
              <a:gd name="connsiteX12" fmla="*/ 7574189 w 10523129"/>
              <a:gd name="connsiteY12" fmla="*/ 1630680 h 3460750"/>
              <a:gd name="connsiteX13" fmla="*/ 7935186 w 10523129"/>
              <a:gd name="connsiteY13" fmla="*/ 1911667 h 3460750"/>
              <a:gd name="connsiteX14" fmla="*/ 8246654 w 10523129"/>
              <a:gd name="connsiteY14" fmla="*/ 2613660 h 3460750"/>
              <a:gd name="connsiteX15" fmla="*/ 8953409 w 10523129"/>
              <a:gd name="connsiteY15" fmla="*/ 2506980 h 3460750"/>
              <a:gd name="connsiteX16" fmla="*/ 9700169 w 10523129"/>
              <a:gd name="connsiteY16" fmla="*/ 1805940 h 3460750"/>
              <a:gd name="connsiteX17" fmla="*/ 9814469 w 10523129"/>
              <a:gd name="connsiteY17" fmla="*/ 2225040 h 3460750"/>
              <a:gd name="connsiteX18" fmla="*/ 10523129 w 10523129"/>
              <a:gd name="connsiteY18" fmla="*/ 3139440 h 3460750"/>
              <a:gd name="connsiteX0" fmla="*/ 0 w 10014623"/>
              <a:gd name="connsiteY0" fmla="*/ 1086935 h 2220027"/>
              <a:gd name="connsiteX1" fmla="*/ 1548803 w 10014623"/>
              <a:gd name="connsiteY1" fmla="*/ 542357 h 2220027"/>
              <a:gd name="connsiteX2" fmla="*/ 1777403 w 10014623"/>
              <a:gd name="connsiteY2" fmla="*/ 1007177 h 2220027"/>
              <a:gd name="connsiteX3" fmla="*/ 1891703 w 10014623"/>
              <a:gd name="connsiteY3" fmla="*/ 1350077 h 2220027"/>
              <a:gd name="connsiteX4" fmla="*/ 2326043 w 10014623"/>
              <a:gd name="connsiteY4" fmla="*/ 1555817 h 2220027"/>
              <a:gd name="connsiteX5" fmla="*/ 3240443 w 10014623"/>
              <a:gd name="connsiteY5" fmla="*/ 2218757 h 2220027"/>
              <a:gd name="connsiteX6" fmla="*/ 4002443 w 10014623"/>
              <a:gd name="connsiteY6" fmla="*/ 1411037 h 2220027"/>
              <a:gd name="connsiteX7" fmla="*/ 4360583 w 10014623"/>
              <a:gd name="connsiteY7" fmla="*/ 1151957 h 2220027"/>
              <a:gd name="connsiteX8" fmla="*/ 4581563 w 10014623"/>
              <a:gd name="connsiteY8" fmla="*/ 831917 h 2220027"/>
              <a:gd name="connsiteX9" fmla="*/ 5800763 w 10014623"/>
              <a:gd name="connsiteY9" fmla="*/ 504257 h 2220027"/>
              <a:gd name="connsiteX10" fmla="*/ 6379883 w 10014623"/>
              <a:gd name="connsiteY10" fmla="*/ 1337 h 2220027"/>
              <a:gd name="connsiteX11" fmla="*/ 7065683 w 10014623"/>
              <a:gd name="connsiteY11" fmla="*/ 389957 h 2220027"/>
              <a:gd name="connsiteX12" fmla="*/ 7426680 w 10014623"/>
              <a:gd name="connsiteY12" fmla="*/ 670944 h 2220027"/>
              <a:gd name="connsiteX13" fmla="*/ 7738148 w 10014623"/>
              <a:gd name="connsiteY13" fmla="*/ 1372937 h 2220027"/>
              <a:gd name="connsiteX14" fmla="*/ 8444903 w 10014623"/>
              <a:gd name="connsiteY14" fmla="*/ 1266257 h 2220027"/>
              <a:gd name="connsiteX15" fmla="*/ 9191663 w 10014623"/>
              <a:gd name="connsiteY15" fmla="*/ 565217 h 2220027"/>
              <a:gd name="connsiteX16" fmla="*/ 9305963 w 10014623"/>
              <a:gd name="connsiteY16" fmla="*/ 984317 h 2220027"/>
              <a:gd name="connsiteX17" fmla="*/ 10014623 w 10014623"/>
              <a:gd name="connsiteY17" fmla="*/ 1898717 h 2220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0014623" h="2220027">
                <a:moveTo>
                  <a:pt x="0" y="1086935"/>
                </a:moveTo>
                <a:cubicBezTo>
                  <a:pt x="672324" y="694816"/>
                  <a:pt x="1252569" y="555650"/>
                  <a:pt x="1548803" y="542357"/>
                </a:cubicBezTo>
                <a:cubicBezTo>
                  <a:pt x="1845037" y="529064"/>
                  <a:pt x="1720253" y="872557"/>
                  <a:pt x="1777403" y="1007177"/>
                </a:cubicBezTo>
                <a:cubicBezTo>
                  <a:pt x="1834553" y="1141797"/>
                  <a:pt x="1792643" y="1197677"/>
                  <a:pt x="1891703" y="1350077"/>
                </a:cubicBezTo>
                <a:cubicBezTo>
                  <a:pt x="1990763" y="1502477"/>
                  <a:pt x="2139353" y="1433897"/>
                  <a:pt x="2326043" y="1555817"/>
                </a:cubicBezTo>
                <a:cubicBezTo>
                  <a:pt x="2512733" y="1677737"/>
                  <a:pt x="2701963" y="2250507"/>
                  <a:pt x="3240443" y="2218757"/>
                </a:cubicBezTo>
                <a:cubicBezTo>
                  <a:pt x="3778923" y="2187007"/>
                  <a:pt x="3949103" y="1488824"/>
                  <a:pt x="4002443" y="1411037"/>
                </a:cubicBezTo>
                <a:cubicBezTo>
                  <a:pt x="4055783" y="1333250"/>
                  <a:pt x="4264063" y="1248477"/>
                  <a:pt x="4360583" y="1151957"/>
                </a:cubicBezTo>
                <a:cubicBezTo>
                  <a:pt x="4457103" y="1055437"/>
                  <a:pt x="4551083" y="901767"/>
                  <a:pt x="4581563" y="831917"/>
                </a:cubicBezTo>
                <a:cubicBezTo>
                  <a:pt x="4821593" y="723967"/>
                  <a:pt x="5501043" y="642687"/>
                  <a:pt x="5800763" y="504257"/>
                </a:cubicBezTo>
                <a:cubicBezTo>
                  <a:pt x="6100483" y="365827"/>
                  <a:pt x="6169063" y="20387"/>
                  <a:pt x="6379883" y="1337"/>
                </a:cubicBezTo>
                <a:cubicBezTo>
                  <a:pt x="6747866" y="-22476"/>
                  <a:pt x="6891217" y="278356"/>
                  <a:pt x="7065683" y="389957"/>
                </a:cubicBezTo>
                <a:cubicBezTo>
                  <a:pt x="7240149" y="501558"/>
                  <a:pt x="7330478" y="600776"/>
                  <a:pt x="7426680" y="670944"/>
                </a:cubicBezTo>
                <a:cubicBezTo>
                  <a:pt x="7594320" y="883987"/>
                  <a:pt x="7525581" y="1264193"/>
                  <a:pt x="7738148" y="1372937"/>
                </a:cubicBezTo>
                <a:cubicBezTo>
                  <a:pt x="7950715" y="1481681"/>
                  <a:pt x="8355051" y="1365952"/>
                  <a:pt x="8444903" y="1266257"/>
                </a:cubicBezTo>
                <a:cubicBezTo>
                  <a:pt x="8585555" y="1104650"/>
                  <a:pt x="9048153" y="612207"/>
                  <a:pt x="9191663" y="565217"/>
                </a:cubicBezTo>
                <a:cubicBezTo>
                  <a:pt x="9301835" y="565852"/>
                  <a:pt x="9245003" y="747780"/>
                  <a:pt x="9305963" y="984317"/>
                </a:cubicBezTo>
                <a:cubicBezTo>
                  <a:pt x="9533610" y="1568517"/>
                  <a:pt x="9743161" y="1700280"/>
                  <a:pt x="10014623" y="1898717"/>
                </a:cubicBezTo>
              </a:path>
            </a:pathLst>
          </a:custGeom>
          <a:noFill/>
          <a:ln w="19050">
            <a:gradFill>
              <a:gsLst>
                <a:gs pos="497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50000"/>
                    <a:lumOff val="50000"/>
                    <a:alpha val="0"/>
                  </a:schemeClr>
                </a:gs>
                <a:gs pos="100000">
                  <a:schemeClr val="tx1">
                    <a:lumMod val="50000"/>
                    <a:lumOff val="50000"/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rgbClr val="F2F2F2"/>
              </a:solidFill>
              <a:effectLst/>
              <a:uLnTx/>
              <a:uFillTx/>
            </a:endParaRPr>
          </a:p>
        </p:txBody>
      </p:sp>
      <p:grpSp>
        <p:nvGrpSpPr>
          <p:cNvPr id="21" name="爱设计-5">
            <a:extLst>
              <a:ext uri="{FF2B5EF4-FFF2-40B4-BE49-F238E27FC236}">
                <a16:creationId xmlns:a16="http://schemas.microsoft.com/office/drawing/2014/main" id="{C8780546-FB50-2F8E-A6B9-0A5D27745A6E}"/>
              </a:ext>
            </a:extLst>
          </p:cNvPr>
          <p:cNvGrpSpPr/>
          <p:nvPr/>
        </p:nvGrpSpPr>
        <p:grpSpPr>
          <a:xfrm>
            <a:off x="1537869" y="1929638"/>
            <a:ext cx="8803196" cy="2574625"/>
            <a:chOff x="1537869" y="2109476"/>
            <a:chExt cx="8803196" cy="2574625"/>
          </a:xfrm>
        </p:grpSpPr>
        <p:sp>
          <p:nvSpPr>
            <p:cNvPr id="22" name="爱设计-5-1">
              <a:extLst>
                <a:ext uri="{FF2B5EF4-FFF2-40B4-BE49-F238E27FC236}">
                  <a16:creationId xmlns:a16="http://schemas.microsoft.com/office/drawing/2014/main" id="{4427C3AF-6004-FB63-DA7F-9895EFF48813}"/>
                </a:ext>
              </a:extLst>
            </p:cNvPr>
            <p:cNvSpPr/>
            <p:nvPr/>
          </p:nvSpPr>
          <p:spPr>
            <a:xfrm rot="236073">
              <a:off x="2552400" y="2834398"/>
              <a:ext cx="120559" cy="12447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爱设计-5-2">
              <a:extLst>
                <a:ext uri="{FF2B5EF4-FFF2-40B4-BE49-F238E27FC236}">
                  <a16:creationId xmlns:a16="http://schemas.microsoft.com/office/drawing/2014/main" id="{4DA68FA1-D3E8-0539-DDB2-A23817974C2F}"/>
                </a:ext>
              </a:extLst>
            </p:cNvPr>
            <p:cNvSpPr/>
            <p:nvPr/>
          </p:nvSpPr>
          <p:spPr>
            <a:xfrm rot="236073">
              <a:off x="4693236" y="4195480"/>
              <a:ext cx="120559" cy="12447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爱设计-5-3">
              <a:extLst>
                <a:ext uri="{FF2B5EF4-FFF2-40B4-BE49-F238E27FC236}">
                  <a16:creationId xmlns:a16="http://schemas.microsoft.com/office/drawing/2014/main" id="{E921203A-F094-2BF3-0CF9-C83D964A1AB0}"/>
                </a:ext>
              </a:extLst>
            </p:cNvPr>
            <p:cNvSpPr/>
            <p:nvPr/>
          </p:nvSpPr>
          <p:spPr>
            <a:xfrm rot="236073">
              <a:off x="6693619" y="2934449"/>
              <a:ext cx="120559" cy="12447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爱设计-5-4">
              <a:extLst>
                <a:ext uri="{FF2B5EF4-FFF2-40B4-BE49-F238E27FC236}">
                  <a16:creationId xmlns:a16="http://schemas.microsoft.com/office/drawing/2014/main" id="{03E86BD0-0ECA-863C-E227-E4A5F41DCCD0}"/>
                </a:ext>
              </a:extLst>
            </p:cNvPr>
            <p:cNvSpPr/>
            <p:nvPr/>
          </p:nvSpPr>
          <p:spPr>
            <a:xfrm rot="236073">
              <a:off x="9186741" y="4036899"/>
              <a:ext cx="120559" cy="12447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爱设计-5-5">
              <a:extLst>
                <a:ext uri="{FF2B5EF4-FFF2-40B4-BE49-F238E27FC236}">
                  <a16:creationId xmlns:a16="http://schemas.microsoft.com/office/drawing/2014/main" id="{3D663116-3A98-5817-8988-C59C0CA23E3A}"/>
                </a:ext>
              </a:extLst>
            </p:cNvPr>
            <p:cNvSpPr/>
            <p:nvPr/>
          </p:nvSpPr>
          <p:spPr>
            <a:xfrm>
              <a:off x="9041299" y="2109476"/>
              <a:ext cx="1299766" cy="134166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爱设计-5-6">
              <a:extLst>
                <a:ext uri="{FF2B5EF4-FFF2-40B4-BE49-F238E27FC236}">
                  <a16:creationId xmlns:a16="http://schemas.microsoft.com/office/drawing/2014/main" id="{D494E9DF-81C4-23C2-F200-8FE20950EEBF}"/>
                </a:ext>
              </a:extLst>
            </p:cNvPr>
            <p:cNvSpPr/>
            <p:nvPr/>
          </p:nvSpPr>
          <p:spPr>
            <a:xfrm>
              <a:off x="9383271" y="3342434"/>
              <a:ext cx="426720" cy="355600"/>
            </a:xfrm>
            <a:custGeom>
              <a:avLst/>
              <a:gdLst>
                <a:gd name="connsiteX0" fmla="*/ 101600 w 426720"/>
                <a:gd name="connsiteY0" fmla="*/ 0 h 355600"/>
                <a:gd name="connsiteX1" fmla="*/ 0 w 426720"/>
                <a:gd name="connsiteY1" fmla="*/ 355600 h 355600"/>
                <a:gd name="connsiteX2" fmla="*/ 426720 w 426720"/>
                <a:gd name="connsiteY2" fmla="*/ 81280 h 355600"/>
                <a:gd name="connsiteX3" fmla="*/ 101600 w 426720"/>
                <a:gd name="connsiteY3" fmla="*/ 0 h 35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6720" h="355600">
                  <a:moveTo>
                    <a:pt x="101600" y="0"/>
                  </a:moveTo>
                  <a:lnTo>
                    <a:pt x="0" y="355600"/>
                  </a:lnTo>
                  <a:lnTo>
                    <a:pt x="426720" y="81280"/>
                  </a:lnTo>
                  <a:lnTo>
                    <a:pt x="1016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爱设计-5-7">
              <a:extLst>
                <a:ext uri="{FF2B5EF4-FFF2-40B4-BE49-F238E27FC236}">
                  <a16:creationId xmlns:a16="http://schemas.microsoft.com/office/drawing/2014/main" id="{7072BDD3-1DB4-2880-91D2-5C076A930F33}"/>
                </a:ext>
              </a:extLst>
            </p:cNvPr>
            <p:cNvSpPr/>
            <p:nvPr/>
          </p:nvSpPr>
          <p:spPr>
            <a:xfrm rot="6166389">
              <a:off x="6716186" y="3236060"/>
              <a:ext cx="426720" cy="355600"/>
            </a:xfrm>
            <a:custGeom>
              <a:avLst/>
              <a:gdLst>
                <a:gd name="connsiteX0" fmla="*/ 101600 w 426720"/>
                <a:gd name="connsiteY0" fmla="*/ 0 h 355600"/>
                <a:gd name="connsiteX1" fmla="*/ 0 w 426720"/>
                <a:gd name="connsiteY1" fmla="*/ 355600 h 355600"/>
                <a:gd name="connsiteX2" fmla="*/ 426720 w 426720"/>
                <a:gd name="connsiteY2" fmla="*/ 81280 h 355600"/>
                <a:gd name="connsiteX3" fmla="*/ 101600 w 426720"/>
                <a:gd name="connsiteY3" fmla="*/ 0 h 35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6720" h="355600">
                  <a:moveTo>
                    <a:pt x="101600" y="0"/>
                  </a:moveTo>
                  <a:lnTo>
                    <a:pt x="0" y="355600"/>
                  </a:lnTo>
                  <a:lnTo>
                    <a:pt x="426720" y="81280"/>
                  </a:lnTo>
                  <a:lnTo>
                    <a:pt x="10160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爱设计-5-8">
              <a:extLst>
                <a:ext uri="{FF2B5EF4-FFF2-40B4-BE49-F238E27FC236}">
                  <a16:creationId xmlns:a16="http://schemas.microsoft.com/office/drawing/2014/main" id="{1148BEAA-58DA-D01A-349A-4C7F303500DA}"/>
                </a:ext>
              </a:extLst>
            </p:cNvPr>
            <p:cNvSpPr/>
            <p:nvPr/>
          </p:nvSpPr>
          <p:spPr>
            <a:xfrm>
              <a:off x="6428369" y="3342434"/>
              <a:ext cx="1299766" cy="134166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爱设计-5-9">
              <a:extLst>
                <a:ext uri="{FF2B5EF4-FFF2-40B4-BE49-F238E27FC236}">
                  <a16:creationId xmlns:a16="http://schemas.microsoft.com/office/drawing/2014/main" id="{CB22EA34-48C5-378A-8CA4-CD0EBA977C3E}"/>
                </a:ext>
              </a:extLst>
            </p:cNvPr>
            <p:cNvSpPr/>
            <p:nvPr/>
          </p:nvSpPr>
          <p:spPr>
            <a:xfrm rot="18829946">
              <a:off x="2291440" y="3106390"/>
              <a:ext cx="426720" cy="355600"/>
            </a:xfrm>
            <a:custGeom>
              <a:avLst/>
              <a:gdLst>
                <a:gd name="connsiteX0" fmla="*/ 101600 w 426720"/>
                <a:gd name="connsiteY0" fmla="*/ 0 h 355600"/>
                <a:gd name="connsiteX1" fmla="*/ 0 w 426720"/>
                <a:gd name="connsiteY1" fmla="*/ 355600 h 355600"/>
                <a:gd name="connsiteX2" fmla="*/ 426720 w 426720"/>
                <a:gd name="connsiteY2" fmla="*/ 81280 h 355600"/>
                <a:gd name="connsiteX3" fmla="*/ 101600 w 426720"/>
                <a:gd name="connsiteY3" fmla="*/ 0 h 35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6720" h="355600">
                  <a:moveTo>
                    <a:pt x="101600" y="0"/>
                  </a:moveTo>
                  <a:lnTo>
                    <a:pt x="0" y="355600"/>
                  </a:lnTo>
                  <a:lnTo>
                    <a:pt x="426720" y="81280"/>
                  </a:lnTo>
                  <a:lnTo>
                    <a:pt x="10160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爱设计-5-10">
              <a:extLst>
                <a:ext uri="{FF2B5EF4-FFF2-40B4-BE49-F238E27FC236}">
                  <a16:creationId xmlns:a16="http://schemas.microsoft.com/office/drawing/2014/main" id="{90631A5F-6240-A570-B598-5D2CF807F18E}"/>
                </a:ext>
              </a:extLst>
            </p:cNvPr>
            <p:cNvSpPr/>
            <p:nvPr/>
          </p:nvSpPr>
          <p:spPr>
            <a:xfrm>
              <a:off x="3846113" y="2445804"/>
              <a:ext cx="1299766" cy="134166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爱设计-5-11">
              <a:extLst>
                <a:ext uri="{FF2B5EF4-FFF2-40B4-BE49-F238E27FC236}">
                  <a16:creationId xmlns:a16="http://schemas.microsoft.com/office/drawing/2014/main" id="{E2916049-2640-8467-57CC-F1BF36529DE8}"/>
                </a:ext>
              </a:extLst>
            </p:cNvPr>
            <p:cNvSpPr/>
            <p:nvPr/>
          </p:nvSpPr>
          <p:spPr>
            <a:xfrm rot="301253" flipH="1">
              <a:off x="4125414" y="3696753"/>
              <a:ext cx="426720" cy="355600"/>
            </a:xfrm>
            <a:custGeom>
              <a:avLst/>
              <a:gdLst>
                <a:gd name="connsiteX0" fmla="*/ 101600 w 426720"/>
                <a:gd name="connsiteY0" fmla="*/ 0 h 355600"/>
                <a:gd name="connsiteX1" fmla="*/ 0 w 426720"/>
                <a:gd name="connsiteY1" fmla="*/ 355600 h 355600"/>
                <a:gd name="connsiteX2" fmla="*/ 426720 w 426720"/>
                <a:gd name="connsiteY2" fmla="*/ 81280 h 355600"/>
                <a:gd name="connsiteX3" fmla="*/ 101600 w 426720"/>
                <a:gd name="connsiteY3" fmla="*/ 0 h 35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6720" h="355600">
                  <a:moveTo>
                    <a:pt x="101600" y="0"/>
                  </a:moveTo>
                  <a:lnTo>
                    <a:pt x="0" y="355600"/>
                  </a:lnTo>
                  <a:lnTo>
                    <a:pt x="426720" y="81280"/>
                  </a:lnTo>
                  <a:lnTo>
                    <a:pt x="1016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爱设计-5-12">
              <a:extLst>
                <a:ext uri="{FF2B5EF4-FFF2-40B4-BE49-F238E27FC236}">
                  <a16:creationId xmlns:a16="http://schemas.microsoft.com/office/drawing/2014/main" id="{EFECBFEF-A585-1A55-7BCA-7856A847566E}"/>
                </a:ext>
              </a:extLst>
            </p:cNvPr>
            <p:cNvSpPr/>
            <p:nvPr/>
          </p:nvSpPr>
          <p:spPr>
            <a:xfrm>
              <a:off x="1537869" y="3230785"/>
              <a:ext cx="1299766" cy="134166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爱设计-5-13">
              <a:extLst>
                <a:ext uri="{FF2B5EF4-FFF2-40B4-BE49-F238E27FC236}">
                  <a16:creationId xmlns:a16="http://schemas.microsoft.com/office/drawing/2014/main" id="{90F6DEB8-4F10-F5B7-952A-6CA8BE545124}"/>
                </a:ext>
              </a:extLst>
            </p:cNvPr>
            <p:cNvSpPr txBox="1">
              <a:spLocks/>
            </p:cNvSpPr>
            <p:nvPr/>
          </p:nvSpPr>
          <p:spPr>
            <a:xfrm>
              <a:off x="1678108" y="3871034"/>
              <a:ext cx="1274392" cy="5078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11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</a:rPr>
                <a:t>Title Here</a:t>
              </a:r>
            </a:p>
            <a:p>
              <a:r>
                <a:rPr lang="zh-CN" altLang="en-US" sz="1600" dirty="0">
                  <a:solidFill>
                    <a:schemeClr val="bg1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rPr>
                <a:t>内容智能</a:t>
              </a:r>
              <a:endParaRPr lang="zh-CN" altLang="en-US" sz="1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2" name="爱设计-5-14">
              <a:extLst>
                <a:ext uri="{FF2B5EF4-FFF2-40B4-BE49-F238E27FC236}">
                  <a16:creationId xmlns:a16="http://schemas.microsoft.com/office/drawing/2014/main" id="{90C027AB-0A9B-1415-244C-7EA56A606EAB}"/>
                </a:ext>
              </a:extLst>
            </p:cNvPr>
            <p:cNvSpPr txBox="1">
              <a:spLocks/>
            </p:cNvSpPr>
            <p:nvPr/>
          </p:nvSpPr>
          <p:spPr>
            <a:xfrm>
              <a:off x="4027318" y="3016934"/>
              <a:ext cx="1017137" cy="5078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11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</a:rPr>
                <a:t>Title Here</a:t>
              </a:r>
            </a:p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  <a:cs typeface="Times New Roman" panose="02020603050405020304" pitchFamily="18" charset="0"/>
                </a:rPr>
                <a:t>数字资产</a:t>
              </a:r>
            </a:p>
          </p:txBody>
        </p:sp>
        <p:sp>
          <p:nvSpPr>
            <p:cNvPr id="53" name="爱设计-5-15">
              <a:extLst>
                <a:ext uri="{FF2B5EF4-FFF2-40B4-BE49-F238E27FC236}">
                  <a16:creationId xmlns:a16="http://schemas.microsoft.com/office/drawing/2014/main" id="{92ECB67D-E949-9047-20B2-44F448C56C20}"/>
                </a:ext>
              </a:extLst>
            </p:cNvPr>
            <p:cNvSpPr txBox="1">
              <a:spLocks/>
            </p:cNvSpPr>
            <p:nvPr/>
          </p:nvSpPr>
          <p:spPr>
            <a:xfrm>
              <a:off x="6608905" y="3924448"/>
              <a:ext cx="1017137" cy="5078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11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</a:rPr>
                <a:t>Title Here</a:t>
              </a:r>
            </a:p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  <a:cs typeface="Times New Roman" panose="02020603050405020304" pitchFamily="18" charset="0"/>
                </a:rPr>
                <a:t>品牌塑造</a:t>
              </a:r>
            </a:p>
          </p:txBody>
        </p:sp>
        <p:sp>
          <p:nvSpPr>
            <p:cNvPr id="54" name="爱设计-5-16">
              <a:extLst>
                <a:ext uri="{FF2B5EF4-FFF2-40B4-BE49-F238E27FC236}">
                  <a16:creationId xmlns:a16="http://schemas.microsoft.com/office/drawing/2014/main" id="{7D456713-3015-30C9-C447-47F9A2D9D678}"/>
                </a:ext>
              </a:extLst>
            </p:cNvPr>
            <p:cNvSpPr txBox="1">
              <a:spLocks/>
            </p:cNvSpPr>
            <p:nvPr/>
          </p:nvSpPr>
          <p:spPr>
            <a:xfrm>
              <a:off x="9182613" y="2691242"/>
              <a:ext cx="1017137" cy="5078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11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</a:rPr>
                <a:t>Title Here</a:t>
              </a:r>
            </a:p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  <a:cs typeface="Times New Roman" panose="02020603050405020304" pitchFamily="18" charset="0"/>
                </a:rPr>
                <a:t>全员营销</a:t>
              </a:r>
            </a:p>
          </p:txBody>
        </p:sp>
        <p:sp>
          <p:nvSpPr>
            <p:cNvPr id="55" name="爱设计-5-17">
              <a:extLst>
                <a:ext uri="{FF2B5EF4-FFF2-40B4-BE49-F238E27FC236}">
                  <a16:creationId xmlns:a16="http://schemas.microsoft.com/office/drawing/2014/main" id="{032C62FB-7D69-771B-3088-2EC8F625455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763174" y="3432723"/>
              <a:ext cx="338704" cy="338704"/>
            </a:xfrm>
            <a:custGeom>
              <a:avLst/>
              <a:gdLst>
                <a:gd name="connsiteX0" fmla="*/ 438553 w 720000"/>
                <a:gd name="connsiteY0" fmla="*/ 189601 h 720000"/>
                <a:gd name="connsiteX1" fmla="*/ 503636 w 720000"/>
                <a:gd name="connsiteY1" fmla="*/ 216365 h 720000"/>
                <a:gd name="connsiteX2" fmla="*/ 503636 w 720000"/>
                <a:gd name="connsiteY2" fmla="*/ 346445 h 720000"/>
                <a:gd name="connsiteX3" fmla="*/ 362260 w 720000"/>
                <a:gd name="connsiteY3" fmla="*/ 487907 h 720000"/>
                <a:gd name="connsiteX4" fmla="*/ 191861 w 720000"/>
                <a:gd name="connsiteY4" fmla="*/ 528226 h 720000"/>
                <a:gd name="connsiteX5" fmla="*/ 232180 w 720000"/>
                <a:gd name="connsiteY5" fmla="*/ 357827 h 720000"/>
                <a:gd name="connsiteX6" fmla="*/ 373556 w 720000"/>
                <a:gd name="connsiteY6" fmla="*/ 216452 h 720000"/>
                <a:gd name="connsiteX7" fmla="*/ 438553 w 720000"/>
                <a:gd name="connsiteY7" fmla="*/ 189601 h 720000"/>
                <a:gd name="connsiteX8" fmla="*/ 438553 w 720000"/>
                <a:gd name="connsiteY8" fmla="*/ 141636 h 720000"/>
                <a:gd name="connsiteX9" fmla="*/ 339581 w 720000"/>
                <a:gd name="connsiteY9" fmla="*/ 182476 h 720000"/>
                <a:gd name="connsiteX10" fmla="*/ 198205 w 720000"/>
                <a:gd name="connsiteY10" fmla="*/ 323852 h 720000"/>
                <a:gd name="connsiteX11" fmla="*/ 141637 w 720000"/>
                <a:gd name="connsiteY11" fmla="*/ 578364 h 720000"/>
                <a:gd name="connsiteX12" fmla="*/ 396149 w 720000"/>
                <a:gd name="connsiteY12" fmla="*/ 521796 h 720000"/>
                <a:gd name="connsiteX13" fmla="*/ 537524 w 720000"/>
                <a:gd name="connsiteY13" fmla="*/ 380420 h 720000"/>
                <a:gd name="connsiteX14" fmla="*/ 537524 w 720000"/>
                <a:gd name="connsiteY14" fmla="*/ 182476 h 720000"/>
                <a:gd name="connsiteX15" fmla="*/ 438553 w 720000"/>
                <a:gd name="connsiteY15" fmla="*/ 141636 h 720000"/>
                <a:gd name="connsiteX16" fmla="*/ 120000 w 720000"/>
                <a:gd name="connsiteY16" fmla="*/ 0 h 720000"/>
                <a:gd name="connsiteX17" fmla="*/ 600000 w 720000"/>
                <a:gd name="connsiteY17" fmla="*/ 0 h 720000"/>
                <a:gd name="connsiteX18" fmla="*/ 720000 w 720000"/>
                <a:gd name="connsiteY18" fmla="*/ 120000 h 720000"/>
                <a:gd name="connsiteX19" fmla="*/ 720000 w 720000"/>
                <a:gd name="connsiteY19" fmla="*/ 600000 h 720000"/>
                <a:gd name="connsiteX20" fmla="*/ 600000 w 720000"/>
                <a:gd name="connsiteY20" fmla="*/ 720000 h 720000"/>
                <a:gd name="connsiteX21" fmla="*/ 120000 w 720000"/>
                <a:gd name="connsiteY21" fmla="*/ 720000 h 720000"/>
                <a:gd name="connsiteX22" fmla="*/ 0 w 720000"/>
                <a:gd name="connsiteY22" fmla="*/ 600000 h 720000"/>
                <a:gd name="connsiteX23" fmla="*/ 0 w 720000"/>
                <a:gd name="connsiteY23" fmla="*/ 120000 h 720000"/>
                <a:gd name="connsiteX24" fmla="*/ 120000 w 720000"/>
                <a:gd name="connsiteY24" fmla="*/ 0 h 7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20000" h="720000">
                  <a:moveTo>
                    <a:pt x="438553" y="189601"/>
                  </a:moveTo>
                  <a:cubicBezTo>
                    <a:pt x="463230" y="189601"/>
                    <a:pt x="486344" y="199073"/>
                    <a:pt x="503636" y="216365"/>
                  </a:cubicBezTo>
                  <a:cubicBezTo>
                    <a:pt x="539523" y="252252"/>
                    <a:pt x="539523" y="310557"/>
                    <a:pt x="503636" y="346445"/>
                  </a:cubicBezTo>
                  <a:lnTo>
                    <a:pt x="362260" y="487907"/>
                  </a:lnTo>
                  <a:cubicBezTo>
                    <a:pt x="342622" y="507545"/>
                    <a:pt x="266503" y="522665"/>
                    <a:pt x="191861" y="528226"/>
                  </a:cubicBezTo>
                  <a:cubicBezTo>
                    <a:pt x="197336" y="453584"/>
                    <a:pt x="212456" y="377465"/>
                    <a:pt x="232180" y="357827"/>
                  </a:cubicBezTo>
                  <a:lnTo>
                    <a:pt x="373556" y="216452"/>
                  </a:lnTo>
                  <a:cubicBezTo>
                    <a:pt x="390761" y="199073"/>
                    <a:pt x="413875" y="189601"/>
                    <a:pt x="438553" y="189601"/>
                  </a:cubicBezTo>
                  <a:close/>
                  <a:moveTo>
                    <a:pt x="438553" y="141636"/>
                  </a:moveTo>
                  <a:cubicBezTo>
                    <a:pt x="402666" y="141636"/>
                    <a:pt x="366778" y="155278"/>
                    <a:pt x="339581" y="182476"/>
                  </a:cubicBezTo>
                  <a:lnTo>
                    <a:pt x="198205" y="323852"/>
                  </a:lnTo>
                  <a:cubicBezTo>
                    <a:pt x="143723" y="378335"/>
                    <a:pt x="141637" y="578364"/>
                    <a:pt x="141637" y="578364"/>
                  </a:cubicBezTo>
                  <a:cubicBezTo>
                    <a:pt x="141637" y="578364"/>
                    <a:pt x="341753" y="576278"/>
                    <a:pt x="396149" y="521796"/>
                  </a:cubicBezTo>
                  <a:lnTo>
                    <a:pt x="537524" y="380420"/>
                  </a:lnTo>
                  <a:cubicBezTo>
                    <a:pt x="592007" y="325938"/>
                    <a:pt x="592007" y="236872"/>
                    <a:pt x="537524" y="182476"/>
                  </a:cubicBezTo>
                  <a:cubicBezTo>
                    <a:pt x="510327" y="155191"/>
                    <a:pt x="474440" y="141636"/>
                    <a:pt x="438553" y="141636"/>
                  </a:cubicBezTo>
                  <a:close/>
                  <a:moveTo>
                    <a:pt x="120000" y="0"/>
                  </a:moveTo>
                  <a:lnTo>
                    <a:pt x="600000" y="0"/>
                  </a:lnTo>
                  <a:cubicBezTo>
                    <a:pt x="666040" y="0"/>
                    <a:pt x="720000" y="54048"/>
                    <a:pt x="720000" y="120000"/>
                  </a:cubicBezTo>
                  <a:lnTo>
                    <a:pt x="720000" y="600000"/>
                  </a:lnTo>
                  <a:cubicBezTo>
                    <a:pt x="720000" y="666039"/>
                    <a:pt x="666040" y="720000"/>
                    <a:pt x="600000" y="720000"/>
                  </a:cubicBezTo>
                  <a:lnTo>
                    <a:pt x="120000" y="720000"/>
                  </a:lnTo>
                  <a:cubicBezTo>
                    <a:pt x="53961" y="720000"/>
                    <a:pt x="0" y="666039"/>
                    <a:pt x="0" y="600000"/>
                  </a:cubicBezTo>
                  <a:lnTo>
                    <a:pt x="0" y="120000"/>
                  </a:lnTo>
                  <a:cubicBezTo>
                    <a:pt x="0" y="53961"/>
                    <a:pt x="53961" y="0"/>
                    <a:pt x="1200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爱设计-5-18">
              <a:extLst>
                <a:ext uri="{FF2B5EF4-FFF2-40B4-BE49-F238E27FC236}">
                  <a16:creationId xmlns:a16="http://schemas.microsoft.com/office/drawing/2014/main" id="{EACF884D-6B53-19D5-D7D7-B3D81B64F78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143260" y="2648049"/>
              <a:ext cx="338702" cy="319234"/>
            </a:xfrm>
            <a:custGeom>
              <a:avLst/>
              <a:gdLst>
                <a:gd name="connsiteX0" fmla="*/ 565749 w 763907"/>
                <a:gd name="connsiteY0" fmla="*/ 529546 h 720000"/>
                <a:gd name="connsiteX1" fmla="*/ 585849 w 763907"/>
                <a:gd name="connsiteY1" fmla="*/ 537865 h 720000"/>
                <a:gd name="connsiteX2" fmla="*/ 698960 w 763907"/>
                <a:gd name="connsiteY2" fmla="*/ 650977 h 720000"/>
                <a:gd name="connsiteX3" fmla="*/ 698960 w 763907"/>
                <a:gd name="connsiteY3" fmla="*/ 691178 h 720000"/>
                <a:gd name="connsiteX4" fmla="*/ 678860 w 763907"/>
                <a:gd name="connsiteY4" fmla="*/ 699521 h 720000"/>
                <a:gd name="connsiteX5" fmla="*/ 658760 w 763907"/>
                <a:gd name="connsiteY5" fmla="*/ 691178 h 720000"/>
                <a:gd name="connsiteX6" fmla="*/ 545648 w 763907"/>
                <a:gd name="connsiteY6" fmla="*/ 578066 h 720000"/>
                <a:gd name="connsiteX7" fmla="*/ 545648 w 763907"/>
                <a:gd name="connsiteY7" fmla="*/ 537865 h 720000"/>
                <a:gd name="connsiteX8" fmla="*/ 565749 w 763907"/>
                <a:gd name="connsiteY8" fmla="*/ 529546 h 720000"/>
                <a:gd name="connsiteX9" fmla="*/ 565749 w 763907"/>
                <a:gd name="connsiteY9" fmla="*/ 359807 h 720000"/>
                <a:gd name="connsiteX10" fmla="*/ 735464 w 763907"/>
                <a:gd name="connsiteY10" fmla="*/ 359807 h 720000"/>
                <a:gd name="connsiteX11" fmla="*/ 763907 w 763907"/>
                <a:gd name="connsiteY11" fmla="*/ 388251 h 720000"/>
                <a:gd name="connsiteX12" fmla="*/ 735464 w 763907"/>
                <a:gd name="connsiteY12" fmla="*/ 416695 h 720000"/>
                <a:gd name="connsiteX13" fmla="*/ 565749 w 763907"/>
                <a:gd name="connsiteY13" fmla="*/ 416695 h 720000"/>
                <a:gd name="connsiteX14" fmla="*/ 537305 w 763907"/>
                <a:gd name="connsiteY14" fmla="*/ 388251 h 720000"/>
                <a:gd name="connsiteX15" fmla="*/ 565749 w 763907"/>
                <a:gd name="connsiteY15" fmla="*/ 359807 h 720000"/>
                <a:gd name="connsiteX16" fmla="*/ 678860 w 763907"/>
                <a:gd name="connsiteY16" fmla="*/ 77005 h 720000"/>
                <a:gd name="connsiteX17" fmla="*/ 698960 w 763907"/>
                <a:gd name="connsiteY17" fmla="*/ 85325 h 720000"/>
                <a:gd name="connsiteX18" fmla="*/ 698960 w 763907"/>
                <a:gd name="connsiteY18" fmla="*/ 125525 h 720000"/>
                <a:gd name="connsiteX19" fmla="*/ 585849 w 763907"/>
                <a:gd name="connsiteY19" fmla="*/ 238636 h 720000"/>
                <a:gd name="connsiteX20" fmla="*/ 565749 w 763907"/>
                <a:gd name="connsiteY20" fmla="*/ 246980 h 720000"/>
                <a:gd name="connsiteX21" fmla="*/ 545648 w 763907"/>
                <a:gd name="connsiteY21" fmla="*/ 238636 h 720000"/>
                <a:gd name="connsiteX22" fmla="*/ 545648 w 763907"/>
                <a:gd name="connsiteY22" fmla="*/ 198436 h 720000"/>
                <a:gd name="connsiteX23" fmla="*/ 658760 w 763907"/>
                <a:gd name="connsiteY23" fmla="*/ 85325 h 720000"/>
                <a:gd name="connsiteX24" fmla="*/ 678860 w 763907"/>
                <a:gd name="connsiteY24" fmla="*/ 77005 h 720000"/>
                <a:gd name="connsiteX25" fmla="*/ 362802 w 763907"/>
                <a:gd name="connsiteY25" fmla="*/ 5 h 720000"/>
                <a:gd name="connsiteX26" fmla="*/ 422012 w 763907"/>
                <a:gd name="connsiteY26" fmla="*/ 16490 h 720000"/>
                <a:gd name="connsiteX27" fmla="*/ 481080 w 763907"/>
                <a:gd name="connsiteY27" fmla="*/ 119457 h 720000"/>
                <a:gd name="connsiteX28" fmla="*/ 481080 w 763907"/>
                <a:gd name="connsiteY28" fmla="*/ 600631 h 720000"/>
                <a:gd name="connsiteX29" fmla="*/ 422012 w 763907"/>
                <a:gd name="connsiteY29" fmla="*/ 703598 h 720000"/>
                <a:gd name="connsiteX30" fmla="*/ 361806 w 763907"/>
                <a:gd name="connsiteY30" fmla="*/ 720000 h 720000"/>
                <a:gd name="connsiteX31" fmla="*/ 303306 w 763907"/>
                <a:gd name="connsiteY31" fmla="*/ 704546 h 720000"/>
                <a:gd name="connsiteX32" fmla="*/ 60870 w 763907"/>
                <a:gd name="connsiteY32" fmla="*/ 568300 h 720000"/>
                <a:gd name="connsiteX33" fmla="*/ 0 w 763907"/>
                <a:gd name="connsiteY33" fmla="*/ 464291 h 720000"/>
                <a:gd name="connsiteX34" fmla="*/ 0 w 763907"/>
                <a:gd name="connsiteY34" fmla="*/ 255702 h 720000"/>
                <a:gd name="connsiteX35" fmla="*/ 60870 w 763907"/>
                <a:gd name="connsiteY35" fmla="*/ 151693 h 720000"/>
                <a:gd name="connsiteX36" fmla="*/ 303306 w 763907"/>
                <a:gd name="connsiteY36" fmla="*/ 15447 h 720000"/>
                <a:gd name="connsiteX37" fmla="*/ 362802 w 763907"/>
                <a:gd name="connsiteY37" fmla="*/ 5 h 7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63907" h="720000">
                  <a:moveTo>
                    <a:pt x="565749" y="529546"/>
                  </a:moveTo>
                  <a:cubicBezTo>
                    <a:pt x="573025" y="529546"/>
                    <a:pt x="580302" y="532319"/>
                    <a:pt x="585849" y="537865"/>
                  </a:cubicBezTo>
                  <a:lnTo>
                    <a:pt x="698960" y="650977"/>
                  </a:lnTo>
                  <a:cubicBezTo>
                    <a:pt x="710054" y="662070"/>
                    <a:pt x="710054" y="680084"/>
                    <a:pt x="698960" y="691178"/>
                  </a:cubicBezTo>
                  <a:cubicBezTo>
                    <a:pt x="693461" y="696677"/>
                    <a:pt x="686161" y="699521"/>
                    <a:pt x="678860" y="699521"/>
                  </a:cubicBezTo>
                  <a:cubicBezTo>
                    <a:pt x="671560" y="699521"/>
                    <a:pt x="664259" y="696771"/>
                    <a:pt x="658760" y="691178"/>
                  </a:cubicBezTo>
                  <a:lnTo>
                    <a:pt x="545648" y="578066"/>
                  </a:lnTo>
                  <a:cubicBezTo>
                    <a:pt x="534555" y="566973"/>
                    <a:pt x="534555" y="548959"/>
                    <a:pt x="545648" y="537865"/>
                  </a:cubicBezTo>
                  <a:cubicBezTo>
                    <a:pt x="551195" y="532319"/>
                    <a:pt x="558471" y="529546"/>
                    <a:pt x="565749" y="529546"/>
                  </a:cubicBezTo>
                  <a:close/>
                  <a:moveTo>
                    <a:pt x="565749" y="359807"/>
                  </a:moveTo>
                  <a:lnTo>
                    <a:pt x="735464" y="359807"/>
                  </a:lnTo>
                  <a:cubicBezTo>
                    <a:pt x="751202" y="359807"/>
                    <a:pt x="763907" y="372512"/>
                    <a:pt x="763907" y="388251"/>
                  </a:cubicBezTo>
                  <a:cubicBezTo>
                    <a:pt x="763907" y="403990"/>
                    <a:pt x="751107" y="416695"/>
                    <a:pt x="735464" y="416695"/>
                  </a:cubicBezTo>
                  <a:lnTo>
                    <a:pt x="565749" y="416695"/>
                  </a:lnTo>
                  <a:cubicBezTo>
                    <a:pt x="550010" y="416695"/>
                    <a:pt x="537305" y="403990"/>
                    <a:pt x="537305" y="388251"/>
                  </a:cubicBezTo>
                  <a:cubicBezTo>
                    <a:pt x="537305" y="372512"/>
                    <a:pt x="550010" y="359807"/>
                    <a:pt x="565749" y="359807"/>
                  </a:cubicBezTo>
                  <a:close/>
                  <a:moveTo>
                    <a:pt x="678860" y="77005"/>
                  </a:moveTo>
                  <a:cubicBezTo>
                    <a:pt x="686137" y="77005"/>
                    <a:pt x="693414" y="79778"/>
                    <a:pt x="698960" y="85325"/>
                  </a:cubicBezTo>
                  <a:cubicBezTo>
                    <a:pt x="710054" y="96418"/>
                    <a:pt x="710054" y="114432"/>
                    <a:pt x="698960" y="125525"/>
                  </a:cubicBezTo>
                  <a:lnTo>
                    <a:pt x="585849" y="238636"/>
                  </a:lnTo>
                  <a:cubicBezTo>
                    <a:pt x="580350" y="244231"/>
                    <a:pt x="573049" y="246980"/>
                    <a:pt x="565749" y="246980"/>
                  </a:cubicBezTo>
                  <a:cubicBezTo>
                    <a:pt x="558448" y="246980"/>
                    <a:pt x="551147" y="244231"/>
                    <a:pt x="545648" y="238636"/>
                  </a:cubicBezTo>
                  <a:cubicBezTo>
                    <a:pt x="534555" y="227543"/>
                    <a:pt x="534555" y="209529"/>
                    <a:pt x="545648" y="198436"/>
                  </a:cubicBezTo>
                  <a:lnTo>
                    <a:pt x="658760" y="85325"/>
                  </a:lnTo>
                  <a:cubicBezTo>
                    <a:pt x="664306" y="79778"/>
                    <a:pt x="671583" y="77005"/>
                    <a:pt x="678860" y="77005"/>
                  </a:cubicBezTo>
                  <a:close/>
                  <a:moveTo>
                    <a:pt x="362802" y="5"/>
                  </a:moveTo>
                  <a:cubicBezTo>
                    <a:pt x="383186" y="183"/>
                    <a:pt x="403524" y="5682"/>
                    <a:pt x="422012" y="16490"/>
                  </a:cubicBezTo>
                  <a:cubicBezTo>
                    <a:pt x="458989" y="38108"/>
                    <a:pt x="481080" y="76601"/>
                    <a:pt x="481080" y="119457"/>
                  </a:cubicBezTo>
                  <a:lnTo>
                    <a:pt x="481080" y="600631"/>
                  </a:lnTo>
                  <a:cubicBezTo>
                    <a:pt x="481080" y="643486"/>
                    <a:pt x="458989" y="681980"/>
                    <a:pt x="422012" y="703598"/>
                  </a:cubicBezTo>
                  <a:cubicBezTo>
                    <a:pt x="403240" y="714501"/>
                    <a:pt x="382475" y="720000"/>
                    <a:pt x="361806" y="720000"/>
                  </a:cubicBezTo>
                  <a:cubicBezTo>
                    <a:pt x="341706" y="720000"/>
                    <a:pt x="321700" y="714881"/>
                    <a:pt x="303306" y="704546"/>
                  </a:cubicBezTo>
                  <a:lnTo>
                    <a:pt x="60870" y="568300"/>
                  </a:lnTo>
                  <a:cubicBezTo>
                    <a:pt x="23324" y="547157"/>
                    <a:pt x="0" y="507336"/>
                    <a:pt x="0" y="464291"/>
                  </a:cubicBezTo>
                  <a:lnTo>
                    <a:pt x="0" y="255702"/>
                  </a:lnTo>
                  <a:cubicBezTo>
                    <a:pt x="0" y="212657"/>
                    <a:pt x="23324" y="172742"/>
                    <a:pt x="60870" y="151693"/>
                  </a:cubicBezTo>
                  <a:lnTo>
                    <a:pt x="303306" y="15447"/>
                  </a:lnTo>
                  <a:cubicBezTo>
                    <a:pt x="321984" y="4970"/>
                    <a:pt x="342417" y="-173"/>
                    <a:pt x="362802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爱设计-5-19">
              <a:extLst>
                <a:ext uri="{FF2B5EF4-FFF2-40B4-BE49-F238E27FC236}">
                  <a16:creationId xmlns:a16="http://schemas.microsoft.com/office/drawing/2014/main" id="{C26D36B7-4517-9701-261A-9D74742B104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678846" y="3568776"/>
              <a:ext cx="338705" cy="307075"/>
            </a:xfrm>
            <a:custGeom>
              <a:avLst/>
              <a:gdLst>
                <a:gd name="connsiteX0" fmla="*/ 31770 w 794163"/>
                <a:gd name="connsiteY0" fmla="*/ 656460 h 720001"/>
                <a:gd name="connsiteX1" fmla="*/ 762297 w 794163"/>
                <a:gd name="connsiteY1" fmla="*/ 656460 h 720001"/>
                <a:gd name="connsiteX2" fmla="*/ 794163 w 794163"/>
                <a:gd name="connsiteY2" fmla="*/ 688230 h 720001"/>
                <a:gd name="connsiteX3" fmla="*/ 762392 w 794163"/>
                <a:gd name="connsiteY3" fmla="*/ 720001 h 720001"/>
                <a:gd name="connsiteX4" fmla="*/ 31770 w 794163"/>
                <a:gd name="connsiteY4" fmla="*/ 720001 h 720001"/>
                <a:gd name="connsiteX5" fmla="*/ 0 w 794163"/>
                <a:gd name="connsiteY5" fmla="*/ 688230 h 720001"/>
                <a:gd name="connsiteX6" fmla="*/ 31770 w 794163"/>
                <a:gd name="connsiteY6" fmla="*/ 656460 h 720001"/>
                <a:gd name="connsiteX7" fmla="*/ 613493 w 794163"/>
                <a:gd name="connsiteY7" fmla="*/ 317608 h 720001"/>
                <a:gd name="connsiteX8" fmla="*/ 710048 w 794163"/>
                <a:gd name="connsiteY8" fmla="*/ 317608 h 720001"/>
                <a:gd name="connsiteX9" fmla="*/ 767655 w 794163"/>
                <a:gd name="connsiteY9" fmla="*/ 375216 h 720001"/>
                <a:gd name="connsiteX10" fmla="*/ 767655 w 794163"/>
                <a:gd name="connsiteY10" fmla="*/ 524689 h 720001"/>
                <a:gd name="connsiteX11" fmla="*/ 710048 w 794163"/>
                <a:gd name="connsiteY11" fmla="*/ 582297 h 720001"/>
                <a:gd name="connsiteX12" fmla="*/ 613493 w 794163"/>
                <a:gd name="connsiteY12" fmla="*/ 582297 h 720001"/>
                <a:gd name="connsiteX13" fmla="*/ 555885 w 794163"/>
                <a:gd name="connsiteY13" fmla="*/ 524689 h 720001"/>
                <a:gd name="connsiteX14" fmla="*/ 555885 w 794163"/>
                <a:gd name="connsiteY14" fmla="*/ 375216 h 720001"/>
                <a:gd name="connsiteX15" fmla="*/ 613493 w 794163"/>
                <a:gd name="connsiteY15" fmla="*/ 317608 h 720001"/>
                <a:gd name="connsiteX16" fmla="*/ 84019 w 794163"/>
                <a:gd name="connsiteY16" fmla="*/ 211770 h 720001"/>
                <a:gd name="connsiteX17" fmla="*/ 180574 w 794163"/>
                <a:gd name="connsiteY17" fmla="*/ 211770 h 720001"/>
                <a:gd name="connsiteX18" fmla="*/ 238182 w 794163"/>
                <a:gd name="connsiteY18" fmla="*/ 269282 h 720001"/>
                <a:gd name="connsiteX19" fmla="*/ 238182 w 794163"/>
                <a:gd name="connsiteY19" fmla="*/ 524785 h 720001"/>
                <a:gd name="connsiteX20" fmla="*/ 180574 w 794163"/>
                <a:gd name="connsiteY20" fmla="*/ 582393 h 720001"/>
                <a:gd name="connsiteX21" fmla="*/ 84019 w 794163"/>
                <a:gd name="connsiteY21" fmla="*/ 582393 h 720001"/>
                <a:gd name="connsiteX22" fmla="*/ 26411 w 794163"/>
                <a:gd name="connsiteY22" fmla="*/ 524785 h 720001"/>
                <a:gd name="connsiteX23" fmla="*/ 26411 w 794163"/>
                <a:gd name="connsiteY23" fmla="*/ 269378 h 720001"/>
                <a:gd name="connsiteX24" fmla="*/ 84019 w 794163"/>
                <a:gd name="connsiteY24" fmla="*/ 211770 h 720001"/>
                <a:gd name="connsiteX25" fmla="*/ 348708 w 794163"/>
                <a:gd name="connsiteY25" fmla="*/ 0 h 720001"/>
                <a:gd name="connsiteX26" fmla="*/ 445359 w 794163"/>
                <a:gd name="connsiteY26" fmla="*/ 0 h 720001"/>
                <a:gd name="connsiteX27" fmla="*/ 502871 w 794163"/>
                <a:gd name="connsiteY27" fmla="*/ 57607 h 720001"/>
                <a:gd name="connsiteX28" fmla="*/ 502871 w 794163"/>
                <a:gd name="connsiteY28" fmla="*/ 524785 h 720001"/>
                <a:gd name="connsiteX29" fmla="*/ 445263 w 794163"/>
                <a:gd name="connsiteY29" fmla="*/ 582393 h 720001"/>
                <a:gd name="connsiteX30" fmla="*/ 348708 w 794163"/>
                <a:gd name="connsiteY30" fmla="*/ 582393 h 720001"/>
                <a:gd name="connsiteX31" fmla="*/ 291100 w 794163"/>
                <a:gd name="connsiteY31" fmla="*/ 524785 h 720001"/>
                <a:gd name="connsiteX32" fmla="*/ 291100 w 794163"/>
                <a:gd name="connsiteY32" fmla="*/ 57607 h 720001"/>
                <a:gd name="connsiteX33" fmla="*/ 348708 w 794163"/>
                <a:gd name="connsiteY33" fmla="*/ 0 h 720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794163" h="720001">
                  <a:moveTo>
                    <a:pt x="31770" y="656460"/>
                  </a:moveTo>
                  <a:lnTo>
                    <a:pt x="762297" y="656460"/>
                  </a:lnTo>
                  <a:cubicBezTo>
                    <a:pt x="779904" y="656460"/>
                    <a:pt x="794067" y="670622"/>
                    <a:pt x="794163" y="688230"/>
                  </a:cubicBezTo>
                  <a:cubicBezTo>
                    <a:pt x="794163" y="705742"/>
                    <a:pt x="779904" y="720001"/>
                    <a:pt x="762392" y="720001"/>
                  </a:cubicBezTo>
                  <a:lnTo>
                    <a:pt x="31770" y="720001"/>
                  </a:lnTo>
                  <a:cubicBezTo>
                    <a:pt x="14258" y="720001"/>
                    <a:pt x="0" y="705742"/>
                    <a:pt x="0" y="688230"/>
                  </a:cubicBezTo>
                  <a:cubicBezTo>
                    <a:pt x="0" y="670718"/>
                    <a:pt x="14258" y="656460"/>
                    <a:pt x="31770" y="656460"/>
                  </a:cubicBezTo>
                  <a:close/>
                  <a:moveTo>
                    <a:pt x="613493" y="317608"/>
                  </a:moveTo>
                  <a:lnTo>
                    <a:pt x="710048" y="317608"/>
                  </a:lnTo>
                  <a:cubicBezTo>
                    <a:pt x="741818" y="317608"/>
                    <a:pt x="767655" y="343445"/>
                    <a:pt x="767655" y="375216"/>
                  </a:cubicBezTo>
                  <a:lnTo>
                    <a:pt x="767655" y="524689"/>
                  </a:lnTo>
                  <a:cubicBezTo>
                    <a:pt x="767655" y="556364"/>
                    <a:pt x="741723" y="582297"/>
                    <a:pt x="710048" y="582297"/>
                  </a:cubicBezTo>
                  <a:lnTo>
                    <a:pt x="613493" y="582297"/>
                  </a:lnTo>
                  <a:cubicBezTo>
                    <a:pt x="581818" y="582297"/>
                    <a:pt x="555885" y="556364"/>
                    <a:pt x="555885" y="524689"/>
                  </a:cubicBezTo>
                  <a:lnTo>
                    <a:pt x="555885" y="375216"/>
                  </a:lnTo>
                  <a:cubicBezTo>
                    <a:pt x="555885" y="343349"/>
                    <a:pt x="581722" y="317608"/>
                    <a:pt x="613493" y="317608"/>
                  </a:cubicBezTo>
                  <a:close/>
                  <a:moveTo>
                    <a:pt x="84019" y="211770"/>
                  </a:moveTo>
                  <a:lnTo>
                    <a:pt x="180574" y="211770"/>
                  </a:lnTo>
                  <a:cubicBezTo>
                    <a:pt x="212440" y="211770"/>
                    <a:pt x="238182" y="237512"/>
                    <a:pt x="238182" y="269282"/>
                  </a:cubicBezTo>
                  <a:lnTo>
                    <a:pt x="238182" y="524785"/>
                  </a:lnTo>
                  <a:cubicBezTo>
                    <a:pt x="238182" y="556460"/>
                    <a:pt x="212248" y="582393"/>
                    <a:pt x="180574" y="582393"/>
                  </a:cubicBezTo>
                  <a:lnTo>
                    <a:pt x="84019" y="582393"/>
                  </a:lnTo>
                  <a:cubicBezTo>
                    <a:pt x="52344" y="582393"/>
                    <a:pt x="26411" y="556460"/>
                    <a:pt x="26411" y="524785"/>
                  </a:cubicBezTo>
                  <a:lnTo>
                    <a:pt x="26411" y="269378"/>
                  </a:lnTo>
                  <a:cubicBezTo>
                    <a:pt x="26411" y="237512"/>
                    <a:pt x="52248" y="211770"/>
                    <a:pt x="84019" y="211770"/>
                  </a:cubicBezTo>
                  <a:close/>
                  <a:moveTo>
                    <a:pt x="348708" y="0"/>
                  </a:moveTo>
                  <a:lnTo>
                    <a:pt x="445359" y="0"/>
                  </a:lnTo>
                  <a:cubicBezTo>
                    <a:pt x="477129" y="0"/>
                    <a:pt x="502871" y="25741"/>
                    <a:pt x="502871" y="57607"/>
                  </a:cubicBezTo>
                  <a:lnTo>
                    <a:pt x="502871" y="524785"/>
                  </a:lnTo>
                  <a:cubicBezTo>
                    <a:pt x="502871" y="556460"/>
                    <a:pt x="476937" y="582393"/>
                    <a:pt x="445263" y="582393"/>
                  </a:cubicBezTo>
                  <a:lnTo>
                    <a:pt x="348708" y="582393"/>
                  </a:lnTo>
                  <a:cubicBezTo>
                    <a:pt x="317033" y="582393"/>
                    <a:pt x="291100" y="556460"/>
                    <a:pt x="291100" y="524785"/>
                  </a:cubicBezTo>
                  <a:lnTo>
                    <a:pt x="291100" y="57607"/>
                  </a:lnTo>
                  <a:cubicBezTo>
                    <a:pt x="291100" y="25741"/>
                    <a:pt x="316937" y="0"/>
                    <a:pt x="34870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爱设计-5-20">
              <a:extLst>
                <a:ext uri="{FF2B5EF4-FFF2-40B4-BE49-F238E27FC236}">
                  <a16:creationId xmlns:a16="http://schemas.microsoft.com/office/drawing/2014/main" id="{6D50B7CA-7FBB-36C0-BE5B-DE6C923628C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264415" y="2323820"/>
              <a:ext cx="325727" cy="338704"/>
            </a:xfrm>
            <a:custGeom>
              <a:avLst/>
              <a:gdLst>
                <a:gd name="connsiteX0" fmla="*/ 198153 w 692417"/>
                <a:gd name="connsiteY0" fmla="*/ 663680 h 720001"/>
                <a:gd name="connsiteX1" fmla="*/ 239787 w 692417"/>
                <a:gd name="connsiteY1" fmla="*/ 663680 h 720001"/>
                <a:gd name="connsiteX2" fmla="*/ 295235 w 692417"/>
                <a:gd name="connsiteY2" fmla="*/ 663680 h 720001"/>
                <a:gd name="connsiteX3" fmla="*/ 397182 w 692417"/>
                <a:gd name="connsiteY3" fmla="*/ 663680 h 720001"/>
                <a:gd name="connsiteX4" fmla="*/ 452630 w 692417"/>
                <a:gd name="connsiteY4" fmla="*/ 663680 h 720001"/>
                <a:gd name="connsiteX5" fmla="*/ 494264 w 692417"/>
                <a:gd name="connsiteY5" fmla="*/ 663680 h 720001"/>
                <a:gd name="connsiteX6" fmla="*/ 522425 w 692417"/>
                <a:gd name="connsiteY6" fmla="*/ 691841 h 720001"/>
                <a:gd name="connsiteX7" fmla="*/ 494264 w 692417"/>
                <a:gd name="connsiteY7" fmla="*/ 720001 h 720001"/>
                <a:gd name="connsiteX8" fmla="*/ 452630 w 692417"/>
                <a:gd name="connsiteY8" fmla="*/ 720001 h 720001"/>
                <a:gd name="connsiteX9" fmla="*/ 397182 w 692417"/>
                <a:gd name="connsiteY9" fmla="*/ 720001 h 720001"/>
                <a:gd name="connsiteX10" fmla="*/ 295235 w 692417"/>
                <a:gd name="connsiteY10" fmla="*/ 720001 h 720001"/>
                <a:gd name="connsiteX11" fmla="*/ 239787 w 692417"/>
                <a:gd name="connsiteY11" fmla="*/ 720001 h 720001"/>
                <a:gd name="connsiteX12" fmla="*/ 198153 w 692417"/>
                <a:gd name="connsiteY12" fmla="*/ 720001 h 720001"/>
                <a:gd name="connsiteX13" fmla="*/ 169992 w 692417"/>
                <a:gd name="connsiteY13" fmla="*/ 691841 h 720001"/>
                <a:gd name="connsiteX14" fmla="*/ 198153 w 692417"/>
                <a:gd name="connsiteY14" fmla="*/ 663680 h 720001"/>
                <a:gd name="connsiteX15" fmla="*/ 154400 w 692417"/>
                <a:gd name="connsiteY15" fmla="*/ 572143 h 720001"/>
                <a:gd name="connsiteX16" fmla="*/ 154241 w 692417"/>
                <a:gd name="connsiteY16" fmla="*/ 572597 h 720001"/>
                <a:gd name="connsiteX17" fmla="*/ 160423 w 692417"/>
                <a:gd name="connsiteY17" fmla="*/ 572597 h 720001"/>
                <a:gd name="connsiteX18" fmla="*/ 346215 w 692417"/>
                <a:gd name="connsiteY18" fmla="*/ 0 h 720001"/>
                <a:gd name="connsiteX19" fmla="*/ 456041 w 692417"/>
                <a:gd name="connsiteY19" fmla="*/ 22341 h 720001"/>
                <a:gd name="connsiteX20" fmla="*/ 545873 w 692417"/>
                <a:gd name="connsiteY20" fmla="*/ 82980 h 720001"/>
                <a:gd name="connsiteX21" fmla="*/ 606513 w 692417"/>
                <a:gd name="connsiteY21" fmla="*/ 172812 h 720001"/>
                <a:gd name="connsiteX22" fmla="*/ 628853 w 692417"/>
                <a:gd name="connsiteY22" fmla="*/ 282638 h 720001"/>
                <a:gd name="connsiteX23" fmla="*/ 628853 w 692417"/>
                <a:gd name="connsiteY23" fmla="*/ 493091 h 720001"/>
                <a:gd name="connsiteX24" fmla="*/ 687990 w 692417"/>
                <a:gd name="connsiteY24" fmla="*/ 585551 h 720001"/>
                <a:gd name="connsiteX25" fmla="*/ 688929 w 692417"/>
                <a:gd name="connsiteY25" fmla="*/ 614275 h 720001"/>
                <a:gd name="connsiteX26" fmla="*/ 664336 w 692417"/>
                <a:gd name="connsiteY26" fmla="*/ 628918 h 720001"/>
                <a:gd name="connsiteX27" fmla="*/ 28189 w 692417"/>
                <a:gd name="connsiteY27" fmla="*/ 628918 h 720001"/>
                <a:gd name="connsiteX28" fmla="*/ 3596 w 692417"/>
                <a:gd name="connsiteY28" fmla="*/ 614462 h 720001"/>
                <a:gd name="connsiteX29" fmla="*/ 4159 w 692417"/>
                <a:gd name="connsiteY29" fmla="*/ 585927 h 720001"/>
                <a:gd name="connsiteX30" fmla="*/ 63578 w 692417"/>
                <a:gd name="connsiteY30" fmla="*/ 489336 h 720001"/>
                <a:gd name="connsiteX31" fmla="*/ 63578 w 692417"/>
                <a:gd name="connsiteY31" fmla="*/ 282638 h 720001"/>
                <a:gd name="connsiteX32" fmla="*/ 85919 w 692417"/>
                <a:gd name="connsiteY32" fmla="*/ 172812 h 720001"/>
                <a:gd name="connsiteX33" fmla="*/ 146558 w 692417"/>
                <a:gd name="connsiteY33" fmla="*/ 82980 h 720001"/>
                <a:gd name="connsiteX34" fmla="*/ 236389 w 692417"/>
                <a:gd name="connsiteY34" fmla="*/ 22341 h 720001"/>
                <a:gd name="connsiteX35" fmla="*/ 346215 w 692417"/>
                <a:gd name="connsiteY35" fmla="*/ 0 h 720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692417" h="720001">
                  <a:moveTo>
                    <a:pt x="198153" y="663680"/>
                  </a:moveTo>
                  <a:lnTo>
                    <a:pt x="239787" y="663680"/>
                  </a:lnTo>
                  <a:lnTo>
                    <a:pt x="295235" y="663680"/>
                  </a:lnTo>
                  <a:lnTo>
                    <a:pt x="397182" y="663680"/>
                  </a:lnTo>
                  <a:lnTo>
                    <a:pt x="452630" y="663680"/>
                  </a:lnTo>
                  <a:lnTo>
                    <a:pt x="494264" y="663680"/>
                  </a:lnTo>
                  <a:cubicBezTo>
                    <a:pt x="509847" y="663680"/>
                    <a:pt x="522425" y="676259"/>
                    <a:pt x="522425" y="691841"/>
                  </a:cubicBezTo>
                  <a:cubicBezTo>
                    <a:pt x="522425" y="707423"/>
                    <a:pt x="509753" y="720001"/>
                    <a:pt x="494264" y="720001"/>
                  </a:cubicBezTo>
                  <a:lnTo>
                    <a:pt x="452630" y="720001"/>
                  </a:lnTo>
                  <a:lnTo>
                    <a:pt x="397182" y="720001"/>
                  </a:lnTo>
                  <a:lnTo>
                    <a:pt x="295235" y="720001"/>
                  </a:lnTo>
                  <a:lnTo>
                    <a:pt x="239787" y="720001"/>
                  </a:lnTo>
                  <a:lnTo>
                    <a:pt x="198153" y="720001"/>
                  </a:lnTo>
                  <a:cubicBezTo>
                    <a:pt x="182571" y="720001"/>
                    <a:pt x="169992" y="707423"/>
                    <a:pt x="169992" y="691841"/>
                  </a:cubicBezTo>
                  <a:cubicBezTo>
                    <a:pt x="169992" y="676259"/>
                    <a:pt x="182571" y="663680"/>
                    <a:pt x="198153" y="663680"/>
                  </a:cubicBezTo>
                  <a:close/>
                  <a:moveTo>
                    <a:pt x="154400" y="572143"/>
                  </a:moveTo>
                  <a:lnTo>
                    <a:pt x="154241" y="572597"/>
                  </a:lnTo>
                  <a:lnTo>
                    <a:pt x="160423" y="572597"/>
                  </a:lnTo>
                  <a:close/>
                  <a:moveTo>
                    <a:pt x="346215" y="0"/>
                  </a:moveTo>
                  <a:cubicBezTo>
                    <a:pt x="384232" y="0"/>
                    <a:pt x="421122" y="7510"/>
                    <a:pt x="456041" y="22341"/>
                  </a:cubicBezTo>
                  <a:cubicBezTo>
                    <a:pt x="489646" y="36609"/>
                    <a:pt x="519872" y="57072"/>
                    <a:pt x="545873" y="82980"/>
                  </a:cubicBezTo>
                  <a:cubicBezTo>
                    <a:pt x="571875" y="108981"/>
                    <a:pt x="592245" y="139207"/>
                    <a:pt x="606513" y="172812"/>
                  </a:cubicBezTo>
                  <a:cubicBezTo>
                    <a:pt x="621344" y="207637"/>
                    <a:pt x="628853" y="244621"/>
                    <a:pt x="628853" y="282638"/>
                  </a:cubicBezTo>
                  <a:lnTo>
                    <a:pt x="628853" y="493091"/>
                  </a:lnTo>
                  <a:lnTo>
                    <a:pt x="687990" y="585551"/>
                  </a:lnTo>
                  <a:cubicBezTo>
                    <a:pt x="693528" y="594187"/>
                    <a:pt x="693904" y="605263"/>
                    <a:pt x="688929" y="614275"/>
                  </a:cubicBezTo>
                  <a:cubicBezTo>
                    <a:pt x="684048" y="623286"/>
                    <a:pt x="674567" y="628918"/>
                    <a:pt x="664336" y="628918"/>
                  </a:cubicBezTo>
                  <a:lnTo>
                    <a:pt x="28189" y="628918"/>
                  </a:lnTo>
                  <a:cubicBezTo>
                    <a:pt x="17958" y="628918"/>
                    <a:pt x="8571" y="623380"/>
                    <a:pt x="3596" y="614462"/>
                  </a:cubicBezTo>
                  <a:cubicBezTo>
                    <a:pt x="-1380" y="605545"/>
                    <a:pt x="-1192" y="594656"/>
                    <a:pt x="4159" y="585927"/>
                  </a:cubicBezTo>
                  <a:lnTo>
                    <a:pt x="63578" y="489336"/>
                  </a:lnTo>
                  <a:lnTo>
                    <a:pt x="63578" y="282638"/>
                  </a:lnTo>
                  <a:cubicBezTo>
                    <a:pt x="63578" y="244621"/>
                    <a:pt x="71087" y="207731"/>
                    <a:pt x="85919" y="172812"/>
                  </a:cubicBezTo>
                  <a:cubicBezTo>
                    <a:pt x="100186" y="139207"/>
                    <a:pt x="120650" y="108981"/>
                    <a:pt x="146558" y="82980"/>
                  </a:cubicBezTo>
                  <a:cubicBezTo>
                    <a:pt x="172465" y="56978"/>
                    <a:pt x="202785" y="36609"/>
                    <a:pt x="236389" y="22341"/>
                  </a:cubicBezTo>
                  <a:cubicBezTo>
                    <a:pt x="271214" y="7510"/>
                    <a:pt x="308199" y="0"/>
                    <a:pt x="34621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9" name="爱设计-6">
            <a:extLst>
              <a:ext uri="{FF2B5EF4-FFF2-40B4-BE49-F238E27FC236}">
                <a16:creationId xmlns:a16="http://schemas.microsoft.com/office/drawing/2014/main" id="{8E870855-A295-93A3-EFBC-B6DA25498FDE}"/>
              </a:ext>
            </a:extLst>
          </p:cNvPr>
          <p:cNvSpPr txBox="1">
            <a:spLocks/>
          </p:cNvSpPr>
          <p:nvPr/>
        </p:nvSpPr>
        <p:spPr>
          <a:xfrm>
            <a:off x="673101" y="5036320"/>
            <a:ext cx="10845798" cy="81946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爱设计是一家智能创意科技公司，是国内领先的内容创意全链路服务公司，致力于构建“创意资源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+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智能创作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+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内容</a:t>
            </a:r>
            <a:b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</a:b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管理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+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投放分发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+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数据监测的内容创意全链路平台，在“内容为王”的数字化时代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,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技术正在全面改变内容行业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.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60" name="爱设计-7">
            <a:extLst>
              <a:ext uri="{FF2B5EF4-FFF2-40B4-BE49-F238E27FC236}">
                <a16:creationId xmlns:a16="http://schemas.microsoft.com/office/drawing/2014/main" id="{8660F95B-7A58-9D1A-0FA2-FE9BAB040562}"/>
              </a:ext>
            </a:extLst>
          </p:cNvPr>
          <p:cNvSpPr txBox="1">
            <a:spLocks/>
          </p:cNvSpPr>
          <p:nvPr/>
        </p:nvSpPr>
        <p:spPr>
          <a:xfrm>
            <a:off x="1510144" y="5703659"/>
            <a:ext cx="9171712" cy="28448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algn="dist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Lorem Ipsum Dolor Sit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Amet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,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Consectetuer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Adipiscing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Elit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. Maecenas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Porttitor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Congue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 Massa.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Fusce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Posuere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, Magna Sed Pulvinar 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Ultricies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, </a:t>
            </a:r>
          </a:p>
        </p:txBody>
      </p:sp>
    </p:spTree>
    <p:extLst>
      <p:ext uri="{BB962C8B-B14F-4D97-AF65-F5344CB8AC3E}">
        <p14:creationId xmlns:p14="http://schemas.microsoft.com/office/powerpoint/2010/main" val="1611174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爱设计-1">
            <a:extLst>
              <a:ext uri="{FF2B5EF4-FFF2-40B4-BE49-F238E27FC236}">
                <a16:creationId xmlns:a16="http://schemas.microsoft.com/office/drawing/2014/main" id="{E6F3F76D-E249-6A33-F8EC-AB2B9D0C3CF8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25" name="爱设计-1-1">
              <a:extLst>
                <a:ext uri="{FF2B5EF4-FFF2-40B4-BE49-F238E27FC236}">
                  <a16:creationId xmlns:a16="http://schemas.microsoft.com/office/drawing/2014/main" id="{982B8B9A-8ED9-306F-5804-92D221BF99C7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思源宋体 Heavy" panose="02020900000000000000" pitchFamily="18" charset="-122"/>
                  <a:ea typeface="思源宋体 Heavy" panose="02020900000000000000" pitchFamily="18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思源宋体 Heavy" panose="02020900000000000000" pitchFamily="18" charset="-122"/>
                  <a:ea typeface="思源宋体 Heavy" panose="02020900000000000000" pitchFamily="18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26" name="爱设计-1-2">
              <a:extLst>
                <a:ext uri="{FF2B5EF4-FFF2-40B4-BE49-F238E27FC236}">
                  <a16:creationId xmlns:a16="http://schemas.microsoft.com/office/drawing/2014/main" id="{EB0FA705-1CE2-58A9-2BFC-383CA0CF376A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grpSp>
        <p:nvGrpSpPr>
          <p:cNvPr id="27" name="爱设计-2">
            <a:extLst>
              <a:ext uri="{FF2B5EF4-FFF2-40B4-BE49-F238E27FC236}">
                <a16:creationId xmlns:a16="http://schemas.microsoft.com/office/drawing/2014/main" id="{DB5066C0-24B4-F7B0-1AA0-39DB26701A5B}"/>
              </a:ext>
            </a:extLst>
          </p:cNvPr>
          <p:cNvGrpSpPr/>
          <p:nvPr/>
        </p:nvGrpSpPr>
        <p:grpSpPr>
          <a:xfrm>
            <a:off x="10721017" y="431552"/>
            <a:ext cx="979654" cy="747019"/>
            <a:chOff x="10539246" y="468403"/>
            <a:chExt cx="979654" cy="747019"/>
          </a:xfrm>
          <a:solidFill>
            <a:schemeClr val="accent1"/>
          </a:solidFill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2262D96A-77F2-04BB-8466-B8638DF303C9}"/>
                </a:ext>
              </a:extLst>
            </p:cNvPr>
            <p:cNvGrpSpPr/>
            <p:nvPr/>
          </p:nvGrpSpPr>
          <p:grpSpPr>
            <a:xfrm>
              <a:off x="10539246" y="1093083"/>
              <a:ext cx="979654" cy="122339"/>
              <a:chOff x="10273028" y="1093083"/>
              <a:chExt cx="979654" cy="122339"/>
            </a:xfrm>
            <a:grpFill/>
          </p:grpSpPr>
          <p:sp>
            <p:nvSpPr>
              <p:cNvPr id="30" name="爱设计-2-1">
                <a:extLst>
                  <a:ext uri="{FF2B5EF4-FFF2-40B4-BE49-F238E27FC236}">
                    <a16:creationId xmlns:a16="http://schemas.microsoft.com/office/drawing/2014/main" id="{75F7E3D3-BD8C-4EBD-C2C8-8795BA7D31C9}"/>
                  </a:ext>
                </a:extLst>
              </p:cNvPr>
              <p:cNvSpPr/>
              <p:nvPr/>
            </p:nvSpPr>
            <p:spPr>
              <a:xfrm>
                <a:off x="10373640" y="1094110"/>
                <a:ext cx="119414" cy="119413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爱设计-2-2">
                <a:extLst>
                  <a:ext uri="{FF2B5EF4-FFF2-40B4-BE49-F238E27FC236}">
                    <a16:creationId xmlns:a16="http://schemas.microsoft.com/office/drawing/2014/main" id="{14E6AB55-AE1C-8587-9CCF-96336788191E}"/>
                  </a:ext>
                </a:extLst>
              </p:cNvPr>
              <p:cNvSpPr/>
              <p:nvPr/>
            </p:nvSpPr>
            <p:spPr>
              <a:xfrm>
                <a:off x="10617177" y="1096768"/>
                <a:ext cx="95286" cy="11531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爱设计-2-3">
                <a:extLst>
                  <a:ext uri="{FF2B5EF4-FFF2-40B4-BE49-F238E27FC236}">
                    <a16:creationId xmlns:a16="http://schemas.microsoft.com/office/drawing/2014/main" id="{3A2F0213-060B-CB24-9FCD-C40BD8ACAB29}"/>
                  </a:ext>
                </a:extLst>
              </p:cNvPr>
              <p:cNvSpPr/>
              <p:nvPr/>
            </p:nvSpPr>
            <p:spPr>
              <a:xfrm>
                <a:off x="10273028" y="1096768"/>
                <a:ext cx="106346" cy="114628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爱设计-2-4">
                <a:extLst>
                  <a:ext uri="{FF2B5EF4-FFF2-40B4-BE49-F238E27FC236}">
                    <a16:creationId xmlns:a16="http://schemas.microsoft.com/office/drawing/2014/main" id="{9A45EBE5-731F-F47B-4F7C-4756C0BBB613}"/>
                  </a:ext>
                </a:extLst>
              </p:cNvPr>
              <p:cNvSpPr/>
              <p:nvPr/>
            </p:nvSpPr>
            <p:spPr>
              <a:xfrm>
                <a:off x="10501942" y="1096768"/>
                <a:ext cx="105056" cy="114628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爱设计-2-5">
                <a:extLst>
                  <a:ext uri="{FF2B5EF4-FFF2-40B4-BE49-F238E27FC236}">
                    <a16:creationId xmlns:a16="http://schemas.microsoft.com/office/drawing/2014/main" id="{9F8DD54E-BA4E-1081-E790-7770B0F234E5}"/>
                  </a:ext>
                </a:extLst>
              </p:cNvPr>
              <p:cNvSpPr/>
              <p:nvPr/>
            </p:nvSpPr>
            <p:spPr>
              <a:xfrm>
                <a:off x="10782851" y="1095780"/>
                <a:ext cx="93055" cy="116375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爱设计-2-6">
                <a:extLst>
                  <a:ext uri="{FF2B5EF4-FFF2-40B4-BE49-F238E27FC236}">
                    <a16:creationId xmlns:a16="http://schemas.microsoft.com/office/drawing/2014/main" id="{3C12CE06-DC30-DF3A-E798-C9658539B476}"/>
                  </a:ext>
                </a:extLst>
              </p:cNvPr>
              <p:cNvSpPr/>
              <p:nvPr/>
            </p:nvSpPr>
            <p:spPr>
              <a:xfrm>
                <a:off x="11133572" y="1096312"/>
                <a:ext cx="119110" cy="119110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爱设计-2-7">
                <a:extLst>
                  <a:ext uri="{FF2B5EF4-FFF2-40B4-BE49-F238E27FC236}">
                    <a16:creationId xmlns:a16="http://schemas.microsoft.com/office/drawing/2014/main" id="{A766238B-B331-77FA-B258-B09B59D7AEA9}"/>
                  </a:ext>
                </a:extLst>
              </p:cNvPr>
              <p:cNvSpPr/>
              <p:nvPr/>
            </p:nvSpPr>
            <p:spPr>
              <a:xfrm>
                <a:off x="10880009" y="1094261"/>
                <a:ext cx="119109" cy="119109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爱设计-2-8">
                <a:extLst>
                  <a:ext uri="{FF2B5EF4-FFF2-40B4-BE49-F238E27FC236}">
                    <a16:creationId xmlns:a16="http://schemas.microsoft.com/office/drawing/2014/main" id="{3B75CB60-51EB-2865-702E-7ED1F5C888CD}"/>
                  </a:ext>
                </a:extLst>
              </p:cNvPr>
              <p:cNvSpPr/>
              <p:nvPr/>
            </p:nvSpPr>
            <p:spPr>
              <a:xfrm>
                <a:off x="11007398" y="1093083"/>
                <a:ext cx="120880" cy="119110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9" name="爱设计-2-9">
              <a:extLst>
                <a:ext uri="{FF2B5EF4-FFF2-40B4-BE49-F238E27FC236}">
                  <a16:creationId xmlns:a16="http://schemas.microsoft.com/office/drawing/2014/main" id="{98F51A57-A5C7-E9A0-A2A2-AA7203160CAC}"/>
                </a:ext>
              </a:extLst>
            </p:cNvPr>
            <p:cNvSpPr/>
            <p:nvPr/>
          </p:nvSpPr>
          <p:spPr>
            <a:xfrm>
              <a:off x="10774465" y="468403"/>
              <a:ext cx="508951" cy="508951"/>
            </a:xfrm>
            <a:custGeom>
              <a:avLst/>
              <a:gdLst>
                <a:gd name="connsiteX0" fmla="*/ 210346 w 508951"/>
                <a:gd name="connsiteY0" fmla="*/ 199937 h 508951"/>
                <a:gd name="connsiteX1" fmla="*/ 227889 w 508951"/>
                <a:gd name="connsiteY1" fmla="*/ 217941 h 508951"/>
                <a:gd name="connsiteX2" fmla="*/ 227888 w 508951"/>
                <a:gd name="connsiteY2" fmla="*/ 218013 h 508951"/>
                <a:gd name="connsiteX3" fmla="*/ 209885 w 508951"/>
                <a:gd name="connsiteY3" fmla="*/ 235485 h 508951"/>
                <a:gd name="connsiteX4" fmla="*/ 192342 w 508951"/>
                <a:gd name="connsiteY4" fmla="*/ 217480 h 508951"/>
                <a:gd name="connsiteX5" fmla="*/ 210346 w 508951"/>
                <a:gd name="connsiteY5" fmla="*/ 199937 h 508951"/>
                <a:gd name="connsiteX6" fmla="*/ 276428 w 508951"/>
                <a:gd name="connsiteY6" fmla="*/ 114552 h 508951"/>
                <a:gd name="connsiteX7" fmla="*/ 373357 w 508951"/>
                <a:gd name="connsiteY7" fmla="*/ 211329 h 508951"/>
                <a:gd name="connsiteX8" fmla="*/ 373357 w 508951"/>
                <a:gd name="connsiteY8" fmla="*/ 158763 h 508951"/>
                <a:gd name="connsiteX9" fmla="*/ 373357 w 508951"/>
                <a:gd name="connsiteY9" fmla="*/ 158686 h 508951"/>
                <a:gd name="connsiteX10" fmla="*/ 329070 w 508951"/>
                <a:gd name="connsiteY10" fmla="*/ 114552 h 508951"/>
                <a:gd name="connsiteX11" fmla="*/ 212695 w 508951"/>
                <a:gd name="connsiteY11" fmla="*/ 114552 h 508951"/>
                <a:gd name="connsiteX12" fmla="*/ 155495 w 508951"/>
                <a:gd name="connsiteY12" fmla="*/ 157319 h 508951"/>
                <a:gd name="connsiteX13" fmla="*/ 109918 w 508951"/>
                <a:gd name="connsiteY13" fmla="*/ 311447 h 508951"/>
                <a:gd name="connsiteX14" fmla="*/ 147626 w 508951"/>
                <a:gd name="connsiteY14" fmla="*/ 380453 h 508951"/>
                <a:gd name="connsiteX15" fmla="*/ 163092 w 508951"/>
                <a:gd name="connsiteY15" fmla="*/ 382701 h 508951"/>
                <a:gd name="connsiteX16" fmla="*/ 182234 w 508951"/>
                <a:gd name="connsiteY16" fmla="*/ 366065 h 508951"/>
                <a:gd name="connsiteX17" fmla="*/ 169397 w 508951"/>
                <a:gd name="connsiteY17" fmla="*/ 352467 h 508951"/>
                <a:gd name="connsiteX18" fmla="*/ 141367 w 508951"/>
                <a:gd name="connsiteY18" fmla="*/ 329678 h 508951"/>
                <a:gd name="connsiteX19" fmla="*/ 185020 w 508951"/>
                <a:gd name="connsiteY19" fmla="*/ 274629 h 508951"/>
                <a:gd name="connsiteX20" fmla="*/ 190438 w 508951"/>
                <a:gd name="connsiteY20" fmla="*/ 274302 h 508951"/>
                <a:gd name="connsiteX21" fmla="*/ 236016 w 508951"/>
                <a:gd name="connsiteY21" fmla="*/ 274302 h 508951"/>
                <a:gd name="connsiteX22" fmla="*/ 269515 w 508951"/>
                <a:gd name="connsiteY22" fmla="*/ 307649 h 508951"/>
                <a:gd name="connsiteX23" fmla="*/ 269515 w 508951"/>
                <a:gd name="connsiteY23" fmla="*/ 307801 h 508951"/>
                <a:gd name="connsiteX24" fmla="*/ 269515 w 508951"/>
                <a:gd name="connsiteY24" fmla="*/ 322310 h 508951"/>
                <a:gd name="connsiteX25" fmla="*/ 269515 w 508951"/>
                <a:gd name="connsiteY25" fmla="*/ 347910 h 508951"/>
                <a:gd name="connsiteX26" fmla="*/ 303849 w 508951"/>
                <a:gd name="connsiteY26" fmla="*/ 382700 h 508951"/>
                <a:gd name="connsiteX27" fmla="*/ 303851 w 508951"/>
                <a:gd name="connsiteY27" fmla="*/ 382700 h 508951"/>
                <a:gd name="connsiteX28" fmla="*/ 338793 w 508951"/>
                <a:gd name="connsiteY28" fmla="*/ 382701 h 508951"/>
                <a:gd name="connsiteX29" fmla="*/ 373205 w 508951"/>
                <a:gd name="connsiteY29" fmla="*/ 348213 h 508951"/>
                <a:gd name="connsiteX30" fmla="*/ 373205 w 508951"/>
                <a:gd name="connsiteY30" fmla="*/ 237232 h 508951"/>
                <a:gd name="connsiteX31" fmla="*/ 251588 w 508951"/>
                <a:gd name="connsiteY31" fmla="*/ 114552 h 508951"/>
                <a:gd name="connsiteX32" fmla="*/ 254552 w 508951"/>
                <a:gd name="connsiteY32" fmla="*/ 0 h 508951"/>
                <a:gd name="connsiteX33" fmla="*/ 508951 w 508951"/>
                <a:gd name="connsiteY33" fmla="*/ 254476 h 508951"/>
                <a:gd name="connsiteX34" fmla="*/ 508951 w 508951"/>
                <a:gd name="connsiteY34" fmla="*/ 254552 h 508951"/>
                <a:gd name="connsiteX35" fmla="*/ 254399 w 508951"/>
                <a:gd name="connsiteY35" fmla="*/ 508951 h 508951"/>
                <a:gd name="connsiteX36" fmla="*/ 0 w 508951"/>
                <a:gd name="connsiteY36" fmla="*/ 254399 h 508951"/>
                <a:gd name="connsiteX37" fmla="*/ 254552 w 508951"/>
                <a:gd name="connsiteY37" fmla="*/ 0 h 5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8951" h="508951">
                  <a:moveTo>
                    <a:pt x="210346" y="199937"/>
                  </a:moveTo>
                  <a:cubicBezTo>
                    <a:pt x="220162" y="200064"/>
                    <a:pt x="228016" y="208125"/>
                    <a:pt x="227889" y="217941"/>
                  </a:cubicBezTo>
                  <a:cubicBezTo>
                    <a:pt x="227888" y="217965"/>
                    <a:pt x="227888" y="217989"/>
                    <a:pt x="227888" y="218013"/>
                  </a:cubicBezTo>
                  <a:cubicBezTo>
                    <a:pt x="227722" y="227801"/>
                    <a:pt x="219673" y="235611"/>
                    <a:pt x="209885" y="235485"/>
                  </a:cubicBezTo>
                  <a:cubicBezTo>
                    <a:pt x="200069" y="235357"/>
                    <a:pt x="192214" y="227297"/>
                    <a:pt x="192342" y="217480"/>
                  </a:cubicBezTo>
                  <a:cubicBezTo>
                    <a:pt x="192469" y="207664"/>
                    <a:pt x="200530" y="199810"/>
                    <a:pt x="210346" y="199937"/>
                  </a:cubicBezTo>
                  <a:close/>
                  <a:moveTo>
                    <a:pt x="276428" y="114552"/>
                  </a:moveTo>
                  <a:cubicBezTo>
                    <a:pt x="276964" y="167836"/>
                    <a:pt x="320073" y="210876"/>
                    <a:pt x="373357" y="211329"/>
                  </a:cubicBezTo>
                  <a:lnTo>
                    <a:pt x="373357" y="158763"/>
                  </a:lnTo>
                  <a:cubicBezTo>
                    <a:pt x="373357" y="158737"/>
                    <a:pt x="373357" y="158712"/>
                    <a:pt x="373357" y="158686"/>
                  </a:cubicBezTo>
                  <a:cubicBezTo>
                    <a:pt x="373315" y="134270"/>
                    <a:pt x="353487" y="114510"/>
                    <a:pt x="329070" y="114552"/>
                  </a:cubicBezTo>
                  <a:close/>
                  <a:moveTo>
                    <a:pt x="212695" y="114552"/>
                  </a:moveTo>
                  <a:cubicBezTo>
                    <a:pt x="186256" y="114550"/>
                    <a:pt x="162973" y="131959"/>
                    <a:pt x="155495" y="157319"/>
                  </a:cubicBezTo>
                  <a:lnTo>
                    <a:pt x="109918" y="311447"/>
                  </a:lnTo>
                  <a:cubicBezTo>
                    <a:pt x="101275" y="340916"/>
                    <a:pt x="118158" y="371811"/>
                    <a:pt x="147626" y="380453"/>
                  </a:cubicBezTo>
                  <a:cubicBezTo>
                    <a:pt x="152650" y="381926"/>
                    <a:pt x="157857" y="382683"/>
                    <a:pt x="163092" y="382701"/>
                  </a:cubicBezTo>
                  <a:cubicBezTo>
                    <a:pt x="178284" y="382701"/>
                    <a:pt x="182234" y="374497"/>
                    <a:pt x="182234" y="366065"/>
                  </a:cubicBezTo>
                  <a:cubicBezTo>
                    <a:pt x="182405" y="358780"/>
                    <a:pt x="176680" y="352715"/>
                    <a:pt x="169397" y="352467"/>
                  </a:cubicBezTo>
                  <a:cubicBezTo>
                    <a:pt x="155594" y="353176"/>
                    <a:pt x="143490" y="343335"/>
                    <a:pt x="141367" y="329678"/>
                  </a:cubicBezTo>
                  <a:cubicBezTo>
                    <a:pt x="138220" y="302422"/>
                    <a:pt x="157764" y="277776"/>
                    <a:pt x="185020" y="274629"/>
                  </a:cubicBezTo>
                  <a:cubicBezTo>
                    <a:pt x="186819" y="274421"/>
                    <a:pt x="188628" y="274312"/>
                    <a:pt x="190438" y="274302"/>
                  </a:cubicBezTo>
                  <a:lnTo>
                    <a:pt x="236016" y="274302"/>
                  </a:lnTo>
                  <a:cubicBezTo>
                    <a:pt x="254475" y="274260"/>
                    <a:pt x="269474" y="289190"/>
                    <a:pt x="269515" y="307649"/>
                  </a:cubicBezTo>
                  <a:cubicBezTo>
                    <a:pt x="269516" y="307700"/>
                    <a:pt x="269516" y="307750"/>
                    <a:pt x="269515" y="307801"/>
                  </a:cubicBezTo>
                  <a:lnTo>
                    <a:pt x="269515" y="322310"/>
                  </a:lnTo>
                  <a:lnTo>
                    <a:pt x="269515" y="347910"/>
                  </a:lnTo>
                  <a:cubicBezTo>
                    <a:pt x="269389" y="366998"/>
                    <a:pt x="284761" y="382574"/>
                    <a:pt x="303849" y="382700"/>
                  </a:cubicBezTo>
                  <a:cubicBezTo>
                    <a:pt x="303849" y="382700"/>
                    <a:pt x="303850" y="382700"/>
                    <a:pt x="303851" y="382700"/>
                  </a:cubicBezTo>
                  <a:lnTo>
                    <a:pt x="338793" y="382701"/>
                  </a:lnTo>
                  <a:cubicBezTo>
                    <a:pt x="357793" y="382617"/>
                    <a:pt x="373163" y="367213"/>
                    <a:pt x="373205" y="348213"/>
                  </a:cubicBezTo>
                  <a:lnTo>
                    <a:pt x="373205" y="237232"/>
                  </a:lnTo>
                  <a:cubicBezTo>
                    <a:pt x="305953" y="236443"/>
                    <a:pt x="251791" y="181808"/>
                    <a:pt x="251588" y="114552"/>
                  </a:cubicBezTo>
                  <a:close/>
                  <a:moveTo>
                    <a:pt x="254552" y="0"/>
                  </a:moveTo>
                  <a:cubicBezTo>
                    <a:pt x="395065" y="42"/>
                    <a:pt x="508951" y="113963"/>
                    <a:pt x="508951" y="254476"/>
                  </a:cubicBezTo>
                  <a:cubicBezTo>
                    <a:pt x="508951" y="254501"/>
                    <a:pt x="508951" y="254526"/>
                    <a:pt x="508951" y="254552"/>
                  </a:cubicBezTo>
                  <a:cubicBezTo>
                    <a:pt x="508909" y="395095"/>
                    <a:pt x="394942" y="508993"/>
                    <a:pt x="254399" y="508951"/>
                  </a:cubicBezTo>
                  <a:cubicBezTo>
                    <a:pt x="113857" y="508909"/>
                    <a:pt x="-42" y="394942"/>
                    <a:pt x="0" y="254399"/>
                  </a:cubicBezTo>
                  <a:cubicBezTo>
                    <a:pt x="42" y="113857"/>
                    <a:pt x="114009" y="-42"/>
                    <a:pt x="25455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40" name="爱设计-3">
            <a:extLst>
              <a:ext uri="{FF2B5EF4-FFF2-40B4-BE49-F238E27FC236}">
                <a16:creationId xmlns:a16="http://schemas.microsoft.com/office/drawing/2014/main" id="{75D9226A-2A9A-5EB1-C9E9-2E0281305FD2}"/>
              </a:ext>
            </a:extLst>
          </p:cNvPr>
          <p:cNvGrpSpPr/>
          <p:nvPr/>
        </p:nvGrpSpPr>
        <p:grpSpPr>
          <a:xfrm>
            <a:off x="5797074" y="6550320"/>
            <a:ext cx="597852" cy="615360"/>
            <a:chOff x="5797074" y="6550320"/>
            <a:chExt cx="597852" cy="615360"/>
          </a:xfrm>
        </p:grpSpPr>
        <p:sp>
          <p:nvSpPr>
            <p:cNvPr id="38" name="爱设计-3-1">
              <a:extLst>
                <a:ext uri="{FF2B5EF4-FFF2-40B4-BE49-F238E27FC236}">
                  <a16:creationId xmlns:a16="http://schemas.microsoft.com/office/drawing/2014/main" id="{1AC43EE5-EACB-6A88-C5FA-7740CC454C97}"/>
                </a:ext>
              </a:extLst>
            </p:cNvPr>
            <p:cNvSpPr/>
            <p:nvPr/>
          </p:nvSpPr>
          <p:spPr>
            <a:xfrm rot="16200000" flipH="1" flipV="1">
              <a:off x="5788320" y="6559074"/>
              <a:ext cx="615360" cy="597852"/>
            </a:xfrm>
            <a:prstGeom prst="rect">
              <a:avLst/>
            </a:prstGeom>
            <a:solidFill>
              <a:schemeClr val="accent1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sz="1600"/>
            </a:p>
          </p:txBody>
        </p:sp>
        <p:sp>
          <p:nvSpPr>
            <p:cNvPr id="39" name="爱设计-3-2">
              <a:extLst>
                <a:ext uri="{FF2B5EF4-FFF2-40B4-BE49-F238E27FC236}">
                  <a16:creationId xmlns:a16="http://schemas.microsoft.com/office/drawing/2014/main" id="{F19218A7-29E5-C71D-3264-1FC570968B92}"/>
                </a:ext>
              </a:extLst>
            </p:cNvPr>
            <p:cNvSpPr/>
            <p:nvPr/>
          </p:nvSpPr>
          <p:spPr>
            <a:xfrm>
              <a:off x="5988050" y="6647010"/>
              <a:ext cx="215900" cy="1143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爱设计-4">
            <a:extLst>
              <a:ext uri="{FF2B5EF4-FFF2-40B4-BE49-F238E27FC236}">
                <a16:creationId xmlns:a16="http://schemas.microsoft.com/office/drawing/2014/main" id="{63FD6D72-722A-AFB3-C231-DBC43CFFF61E}"/>
              </a:ext>
            </a:extLst>
          </p:cNvPr>
          <p:cNvSpPr/>
          <p:nvPr/>
        </p:nvSpPr>
        <p:spPr bwMode="auto">
          <a:xfrm>
            <a:off x="8944490" y="1664486"/>
            <a:ext cx="2645530" cy="3731371"/>
          </a:xfrm>
          <a:prstGeom prst="rect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3" name="爱设计-5">
            <a:extLst>
              <a:ext uri="{FF2B5EF4-FFF2-40B4-BE49-F238E27FC236}">
                <a16:creationId xmlns:a16="http://schemas.microsoft.com/office/drawing/2014/main" id="{F068B6A1-C4FB-F598-2B17-C795E84D8974}"/>
              </a:ext>
            </a:extLst>
          </p:cNvPr>
          <p:cNvSpPr/>
          <p:nvPr/>
        </p:nvSpPr>
        <p:spPr bwMode="auto">
          <a:xfrm>
            <a:off x="6157594" y="1664486"/>
            <a:ext cx="2645530" cy="3731371"/>
          </a:xfrm>
          <a:prstGeom prst="rect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4" name="爱设计-6">
            <a:extLst>
              <a:ext uri="{FF2B5EF4-FFF2-40B4-BE49-F238E27FC236}">
                <a16:creationId xmlns:a16="http://schemas.microsoft.com/office/drawing/2014/main" id="{9286740A-EF16-C854-471F-2C85AD33E85D}"/>
              </a:ext>
            </a:extLst>
          </p:cNvPr>
          <p:cNvSpPr/>
          <p:nvPr/>
        </p:nvSpPr>
        <p:spPr bwMode="auto">
          <a:xfrm>
            <a:off x="3370695" y="1664486"/>
            <a:ext cx="2645530" cy="3731371"/>
          </a:xfrm>
          <a:prstGeom prst="rect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5" name="爱设计-7">
            <a:extLst>
              <a:ext uri="{FF2B5EF4-FFF2-40B4-BE49-F238E27FC236}">
                <a16:creationId xmlns:a16="http://schemas.microsoft.com/office/drawing/2014/main" id="{02B2C68D-8F08-CD8F-7F33-256E82A04C9A}"/>
              </a:ext>
            </a:extLst>
          </p:cNvPr>
          <p:cNvSpPr/>
          <p:nvPr/>
        </p:nvSpPr>
        <p:spPr bwMode="auto">
          <a:xfrm>
            <a:off x="583798" y="1664486"/>
            <a:ext cx="2645530" cy="3731371"/>
          </a:xfrm>
          <a:prstGeom prst="rect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2400">
              <a:cs typeface="+mn-ea"/>
              <a:sym typeface="+mn-lt"/>
            </a:endParaRPr>
          </a:p>
        </p:txBody>
      </p:sp>
      <p:sp>
        <p:nvSpPr>
          <p:cNvPr id="6" name="爱设计-8">
            <a:extLst>
              <a:ext uri="{FF2B5EF4-FFF2-40B4-BE49-F238E27FC236}">
                <a16:creationId xmlns:a16="http://schemas.microsoft.com/office/drawing/2014/main" id="{6ED8325D-6A17-E4C9-02FF-06AE573C7D8D}"/>
              </a:ext>
            </a:extLst>
          </p:cNvPr>
          <p:cNvSpPr txBox="1">
            <a:spLocks/>
          </p:cNvSpPr>
          <p:nvPr/>
        </p:nvSpPr>
        <p:spPr>
          <a:xfrm>
            <a:off x="648052" y="1735692"/>
            <a:ext cx="2517021" cy="3386616"/>
          </a:xfrm>
          <a:custGeom>
            <a:avLst/>
            <a:gdLst>
              <a:gd name="connsiteX0" fmla="*/ 0 w 1930493"/>
              <a:gd name="connsiteY0" fmla="*/ 0 h 2163943"/>
              <a:gd name="connsiteX1" fmla="*/ 1930493 w 1930493"/>
              <a:gd name="connsiteY1" fmla="*/ 0 h 2163943"/>
              <a:gd name="connsiteX2" fmla="*/ 1930493 w 1930493"/>
              <a:gd name="connsiteY2" fmla="*/ 2163943 h 2163943"/>
              <a:gd name="connsiteX3" fmla="*/ 0 w 1930493"/>
              <a:gd name="connsiteY3" fmla="*/ 2163943 h 2163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493" h="2163943">
                <a:moveTo>
                  <a:pt x="0" y="0"/>
                </a:moveTo>
                <a:lnTo>
                  <a:pt x="1930493" y="0"/>
                </a:lnTo>
                <a:lnTo>
                  <a:pt x="1930493" y="2163943"/>
                </a:lnTo>
                <a:lnTo>
                  <a:pt x="0" y="2163943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  <a:round/>
            <a:headEnd/>
            <a:tailEnd/>
          </a:ln>
        </p:spPr>
      </p:sp>
      <p:sp>
        <p:nvSpPr>
          <p:cNvPr id="7" name="爱设计-9">
            <a:extLst>
              <a:ext uri="{FF2B5EF4-FFF2-40B4-BE49-F238E27FC236}">
                <a16:creationId xmlns:a16="http://schemas.microsoft.com/office/drawing/2014/main" id="{86E68374-BB80-205F-4C80-81B7A891D514}"/>
              </a:ext>
            </a:extLst>
          </p:cNvPr>
          <p:cNvSpPr txBox="1">
            <a:spLocks/>
          </p:cNvSpPr>
          <p:nvPr/>
        </p:nvSpPr>
        <p:spPr>
          <a:xfrm>
            <a:off x="3434950" y="1735692"/>
            <a:ext cx="2517021" cy="3386616"/>
          </a:xfrm>
          <a:custGeom>
            <a:avLst/>
            <a:gdLst>
              <a:gd name="connsiteX0" fmla="*/ 0 w 1930493"/>
              <a:gd name="connsiteY0" fmla="*/ 0 h 2163943"/>
              <a:gd name="connsiteX1" fmla="*/ 1930493 w 1930493"/>
              <a:gd name="connsiteY1" fmla="*/ 0 h 2163943"/>
              <a:gd name="connsiteX2" fmla="*/ 1930493 w 1930493"/>
              <a:gd name="connsiteY2" fmla="*/ 2163943 h 2163943"/>
              <a:gd name="connsiteX3" fmla="*/ 0 w 1930493"/>
              <a:gd name="connsiteY3" fmla="*/ 2163943 h 2163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493" h="2163943">
                <a:moveTo>
                  <a:pt x="0" y="0"/>
                </a:moveTo>
                <a:lnTo>
                  <a:pt x="1930493" y="0"/>
                </a:lnTo>
                <a:lnTo>
                  <a:pt x="1930493" y="2163943"/>
                </a:lnTo>
                <a:lnTo>
                  <a:pt x="0" y="2163943"/>
                </a:lnTo>
                <a:close/>
              </a:path>
            </a:pathLst>
          </a:custGeom>
          <a:blipFill dpi="0" rotWithShape="1"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  <a:round/>
            <a:headEnd/>
            <a:tailEnd/>
          </a:ln>
        </p:spPr>
      </p:sp>
      <p:sp>
        <p:nvSpPr>
          <p:cNvPr id="8" name="爱设计-10">
            <a:extLst>
              <a:ext uri="{FF2B5EF4-FFF2-40B4-BE49-F238E27FC236}">
                <a16:creationId xmlns:a16="http://schemas.microsoft.com/office/drawing/2014/main" id="{A05B3B40-3CAB-BE3E-3319-8A8D725E2F65}"/>
              </a:ext>
            </a:extLst>
          </p:cNvPr>
          <p:cNvSpPr txBox="1">
            <a:spLocks/>
          </p:cNvSpPr>
          <p:nvPr/>
        </p:nvSpPr>
        <p:spPr>
          <a:xfrm>
            <a:off x="6221848" y="1735692"/>
            <a:ext cx="2517021" cy="3386616"/>
          </a:xfrm>
          <a:custGeom>
            <a:avLst/>
            <a:gdLst>
              <a:gd name="connsiteX0" fmla="*/ 0 w 1930493"/>
              <a:gd name="connsiteY0" fmla="*/ 0 h 2163943"/>
              <a:gd name="connsiteX1" fmla="*/ 1930493 w 1930493"/>
              <a:gd name="connsiteY1" fmla="*/ 0 h 2163943"/>
              <a:gd name="connsiteX2" fmla="*/ 1930493 w 1930493"/>
              <a:gd name="connsiteY2" fmla="*/ 2163943 h 2163943"/>
              <a:gd name="connsiteX3" fmla="*/ 0 w 1930493"/>
              <a:gd name="connsiteY3" fmla="*/ 2163943 h 2163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0493" h="2163943">
                <a:moveTo>
                  <a:pt x="0" y="0"/>
                </a:moveTo>
                <a:lnTo>
                  <a:pt x="1930493" y="0"/>
                </a:lnTo>
                <a:lnTo>
                  <a:pt x="1930493" y="2163943"/>
                </a:lnTo>
                <a:lnTo>
                  <a:pt x="0" y="216394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round/>
            <a:headEnd/>
            <a:tailEnd/>
          </a:ln>
        </p:spPr>
      </p:sp>
      <p:sp>
        <p:nvSpPr>
          <p:cNvPr id="9" name="爱设计-11">
            <a:extLst>
              <a:ext uri="{FF2B5EF4-FFF2-40B4-BE49-F238E27FC236}">
                <a16:creationId xmlns:a16="http://schemas.microsoft.com/office/drawing/2014/main" id="{E7941423-B581-B0D5-F4C4-6960B821E223}"/>
              </a:ext>
            </a:extLst>
          </p:cNvPr>
          <p:cNvSpPr/>
          <p:nvPr/>
        </p:nvSpPr>
        <p:spPr bwMode="auto">
          <a:xfrm>
            <a:off x="787887" y="4816802"/>
            <a:ext cx="2237352" cy="477219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80000"/>
                  <a:lumOff val="20000"/>
                </a:schemeClr>
              </a:gs>
            </a:gsLst>
            <a:lin ang="13500000" scaled="1"/>
          </a:gradFill>
          <a:ln w="9525" cap="flat">
            <a:noFill/>
            <a:prstDash val="solid"/>
            <a:miter/>
          </a:ln>
          <a:effectLst>
            <a:outerShdw blurRad="254000" dist="152400" dir="5400000" sx="90000" sy="90000" algn="t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内容智能流转</a:t>
            </a:r>
          </a:p>
        </p:txBody>
      </p:sp>
      <p:sp>
        <p:nvSpPr>
          <p:cNvPr id="10" name="爱设计-12">
            <a:extLst>
              <a:ext uri="{FF2B5EF4-FFF2-40B4-BE49-F238E27FC236}">
                <a16:creationId xmlns:a16="http://schemas.microsoft.com/office/drawing/2014/main" id="{89DAFB16-C9D4-4AA8-E208-C045316893D8}"/>
              </a:ext>
            </a:extLst>
          </p:cNvPr>
          <p:cNvSpPr/>
          <p:nvPr/>
        </p:nvSpPr>
        <p:spPr bwMode="auto">
          <a:xfrm>
            <a:off x="3574784" y="4816802"/>
            <a:ext cx="2237352" cy="477219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80000"/>
                  <a:lumOff val="20000"/>
                </a:schemeClr>
              </a:gs>
            </a:gsLst>
            <a:lin ang="13500000" scaled="1"/>
          </a:gradFill>
          <a:ln w="9525" cap="flat">
            <a:noFill/>
            <a:prstDash val="solid"/>
            <a:miter/>
          </a:ln>
          <a:effectLst>
            <a:outerShdw blurRad="254000" dist="152400" dir="5400000" sx="90000" sy="90000" algn="t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数字资产管理</a:t>
            </a:r>
          </a:p>
        </p:txBody>
      </p:sp>
      <p:sp>
        <p:nvSpPr>
          <p:cNvPr id="11" name="爱设计-13">
            <a:extLst>
              <a:ext uri="{FF2B5EF4-FFF2-40B4-BE49-F238E27FC236}">
                <a16:creationId xmlns:a16="http://schemas.microsoft.com/office/drawing/2014/main" id="{46B47E18-42FB-23B4-3C7C-3EEBA70F9299}"/>
              </a:ext>
            </a:extLst>
          </p:cNvPr>
          <p:cNvSpPr txBox="1">
            <a:spLocks/>
          </p:cNvSpPr>
          <p:nvPr/>
        </p:nvSpPr>
        <p:spPr>
          <a:xfrm>
            <a:off x="9008745" y="1735692"/>
            <a:ext cx="2517021" cy="3386616"/>
          </a:xfrm>
          <a:prstGeom prst="rect">
            <a:avLst/>
          </a:prstGeom>
          <a:blipFill dpi="0" rotWithShape="1"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  <a:round/>
            <a:headEnd/>
            <a:tailEnd/>
          </a:ln>
        </p:spPr>
      </p:sp>
      <p:sp>
        <p:nvSpPr>
          <p:cNvPr id="12" name="爱设计-14">
            <a:extLst>
              <a:ext uri="{FF2B5EF4-FFF2-40B4-BE49-F238E27FC236}">
                <a16:creationId xmlns:a16="http://schemas.microsoft.com/office/drawing/2014/main" id="{D36718AD-060B-4043-8040-1F0F3BA977CC}"/>
              </a:ext>
            </a:extLst>
          </p:cNvPr>
          <p:cNvSpPr txBox="1">
            <a:spLocks/>
          </p:cNvSpPr>
          <p:nvPr/>
        </p:nvSpPr>
        <p:spPr>
          <a:xfrm>
            <a:off x="6221848" y="1735692"/>
            <a:ext cx="2517021" cy="338661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</p:sp>
      <p:sp>
        <p:nvSpPr>
          <p:cNvPr id="13" name="爱设计-15">
            <a:extLst>
              <a:ext uri="{FF2B5EF4-FFF2-40B4-BE49-F238E27FC236}">
                <a16:creationId xmlns:a16="http://schemas.microsoft.com/office/drawing/2014/main" id="{90B400E9-F86B-276B-15B4-FF3C13AA45F7}"/>
              </a:ext>
            </a:extLst>
          </p:cNvPr>
          <p:cNvSpPr txBox="1">
            <a:spLocks/>
          </p:cNvSpPr>
          <p:nvPr/>
        </p:nvSpPr>
        <p:spPr>
          <a:xfrm>
            <a:off x="6221848" y="1735692"/>
            <a:ext cx="2517021" cy="3386616"/>
          </a:xfrm>
          <a:prstGeom prst="rect">
            <a:avLst/>
          </a:prstGeom>
          <a:blipFill dpi="0" rotWithShape="1">
            <a:blip r:embed="rId8" cstate="screen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  <a:round/>
            <a:headEnd/>
            <a:tailEnd/>
          </a:ln>
        </p:spPr>
      </p:sp>
      <p:sp>
        <p:nvSpPr>
          <p:cNvPr id="14" name="爱设计-16">
            <a:extLst>
              <a:ext uri="{FF2B5EF4-FFF2-40B4-BE49-F238E27FC236}">
                <a16:creationId xmlns:a16="http://schemas.microsoft.com/office/drawing/2014/main" id="{CE444353-E31B-8EBA-36C5-FF101A931A8D}"/>
              </a:ext>
            </a:extLst>
          </p:cNvPr>
          <p:cNvSpPr/>
          <p:nvPr/>
        </p:nvSpPr>
        <p:spPr bwMode="auto">
          <a:xfrm>
            <a:off x="6361682" y="4816802"/>
            <a:ext cx="2237352" cy="477219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80000"/>
                  <a:lumOff val="20000"/>
                </a:schemeClr>
              </a:gs>
            </a:gsLst>
            <a:lin ang="13500000" scaled="1"/>
          </a:gradFill>
          <a:ln w="9525" cap="flat">
            <a:noFill/>
            <a:prstDash val="solid"/>
            <a:miter/>
          </a:ln>
          <a:effectLst>
            <a:outerShdw blurRad="254000" dist="152400" dir="5400000" sx="90000" sy="90000" algn="t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品牌塑造传播</a:t>
            </a:r>
          </a:p>
        </p:txBody>
      </p:sp>
      <p:sp>
        <p:nvSpPr>
          <p:cNvPr id="15" name="爱设计-17">
            <a:extLst>
              <a:ext uri="{FF2B5EF4-FFF2-40B4-BE49-F238E27FC236}">
                <a16:creationId xmlns:a16="http://schemas.microsoft.com/office/drawing/2014/main" id="{0E184A33-2F68-E0D8-2EC1-43E820A07D88}"/>
              </a:ext>
            </a:extLst>
          </p:cNvPr>
          <p:cNvSpPr/>
          <p:nvPr/>
        </p:nvSpPr>
        <p:spPr bwMode="auto">
          <a:xfrm>
            <a:off x="9148579" y="4816802"/>
            <a:ext cx="2237352" cy="477219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80000"/>
                  <a:lumOff val="20000"/>
                </a:schemeClr>
              </a:gs>
            </a:gsLst>
            <a:lin ang="13500000" scaled="1"/>
          </a:gradFill>
          <a:ln w="9525" cap="flat">
            <a:noFill/>
            <a:prstDash val="solid"/>
            <a:miter/>
          </a:ln>
          <a:effectLst>
            <a:outerShdw blurRad="254000" dist="152400" dir="5400000" sx="90000" sy="90000" algn="t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+mn-lt"/>
              </a:rPr>
              <a:t>全员营销获客</a:t>
            </a:r>
          </a:p>
        </p:txBody>
      </p:sp>
      <p:sp>
        <p:nvSpPr>
          <p:cNvPr id="16" name="爱设计-18">
            <a:extLst>
              <a:ext uri="{FF2B5EF4-FFF2-40B4-BE49-F238E27FC236}">
                <a16:creationId xmlns:a16="http://schemas.microsoft.com/office/drawing/2014/main" id="{F50C3D15-071A-71EE-A3DE-174F3B109986}"/>
              </a:ext>
            </a:extLst>
          </p:cNvPr>
          <p:cNvSpPr txBox="1">
            <a:spLocks/>
          </p:cNvSpPr>
          <p:nvPr/>
        </p:nvSpPr>
        <p:spPr>
          <a:xfrm>
            <a:off x="673101" y="5558250"/>
            <a:ext cx="10845798" cy="81946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爱设计是一家智能创意科技公司，是国内领先的内容创意全链路服务公司，致力于构建“创意资源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+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智能创作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+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内容</a:t>
            </a:r>
            <a:b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</a:b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管理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+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投放分发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+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数据监测的内容创意全链路平台，在“内容为王”的数字化时代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,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技术正在全面改变内容行业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.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250586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爱设计-1">
            <a:extLst>
              <a:ext uri="{FF2B5EF4-FFF2-40B4-BE49-F238E27FC236}">
                <a16:creationId xmlns:a16="http://schemas.microsoft.com/office/drawing/2014/main" id="{C941A006-AA8F-7C42-8F3F-0E408C5ED9B6}"/>
              </a:ext>
            </a:extLst>
          </p:cNvPr>
          <p:cNvGrpSpPr/>
          <p:nvPr/>
        </p:nvGrpSpPr>
        <p:grpSpPr>
          <a:xfrm>
            <a:off x="7235" y="17004"/>
            <a:ext cx="12192000" cy="6840996"/>
            <a:chOff x="-30432" y="8501"/>
            <a:chExt cx="12192000" cy="6840996"/>
          </a:xfrm>
        </p:grpSpPr>
        <p:sp>
          <p:nvSpPr>
            <p:cNvPr id="24" name="爱设计-1-1">
              <a:extLst>
                <a:ext uri="{FF2B5EF4-FFF2-40B4-BE49-F238E27FC236}">
                  <a16:creationId xmlns:a16="http://schemas.microsoft.com/office/drawing/2014/main" id="{E17860FE-1014-E4C1-3176-274705C8C789}"/>
                </a:ext>
              </a:extLst>
            </p:cNvPr>
            <p:cNvSpPr/>
            <p:nvPr/>
          </p:nvSpPr>
          <p:spPr>
            <a:xfrm>
              <a:off x="-30432" y="406781"/>
              <a:ext cx="12192000" cy="1"/>
            </a:xfrm>
            <a:prstGeom prst="line">
              <a:avLst/>
            </a:prstGeom>
            <a:noFill/>
            <a:ln w="12700" cap="flat">
              <a:solidFill>
                <a:schemeClr val="bg1">
                  <a:lumMod val="50000"/>
                  <a:alpha val="25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 sz="900"/>
            </a:p>
          </p:txBody>
        </p:sp>
        <p:sp>
          <p:nvSpPr>
            <p:cNvPr id="25" name="爱设计-1-2">
              <a:extLst>
                <a:ext uri="{FF2B5EF4-FFF2-40B4-BE49-F238E27FC236}">
                  <a16:creationId xmlns:a16="http://schemas.microsoft.com/office/drawing/2014/main" id="{8805238B-40DE-A060-1A72-AC5C39695893}"/>
                </a:ext>
              </a:extLst>
            </p:cNvPr>
            <p:cNvSpPr/>
            <p:nvPr/>
          </p:nvSpPr>
          <p:spPr>
            <a:xfrm flipV="1">
              <a:off x="11865559" y="8501"/>
              <a:ext cx="2592" cy="6840996"/>
            </a:xfrm>
            <a:prstGeom prst="line">
              <a:avLst/>
            </a:prstGeom>
            <a:noFill/>
            <a:ln w="12700" cap="flat">
              <a:solidFill>
                <a:schemeClr val="bg1">
                  <a:lumMod val="50000"/>
                  <a:alpha val="25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 sz="900"/>
            </a:p>
          </p:txBody>
        </p:sp>
        <p:sp>
          <p:nvSpPr>
            <p:cNvPr id="26" name="爱设计-1-3">
              <a:extLst>
                <a:ext uri="{FF2B5EF4-FFF2-40B4-BE49-F238E27FC236}">
                  <a16:creationId xmlns:a16="http://schemas.microsoft.com/office/drawing/2014/main" id="{748551A9-2771-25D3-FAD4-E3784D977A3E}"/>
                </a:ext>
              </a:extLst>
            </p:cNvPr>
            <p:cNvSpPr/>
            <p:nvPr/>
          </p:nvSpPr>
          <p:spPr>
            <a:xfrm>
              <a:off x="-30432" y="6473241"/>
              <a:ext cx="12192000" cy="1"/>
            </a:xfrm>
            <a:prstGeom prst="line">
              <a:avLst/>
            </a:prstGeom>
            <a:noFill/>
            <a:ln w="12700" cap="flat">
              <a:solidFill>
                <a:schemeClr val="bg1">
                  <a:lumMod val="50000"/>
                  <a:alpha val="25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 sz="900"/>
            </a:p>
          </p:txBody>
        </p:sp>
        <p:sp>
          <p:nvSpPr>
            <p:cNvPr id="27" name="爱设计-1-4">
              <a:extLst>
                <a:ext uri="{FF2B5EF4-FFF2-40B4-BE49-F238E27FC236}">
                  <a16:creationId xmlns:a16="http://schemas.microsoft.com/office/drawing/2014/main" id="{133661F5-F6CF-5525-F84A-E170C052DCC3}"/>
                </a:ext>
              </a:extLst>
            </p:cNvPr>
            <p:cNvSpPr/>
            <p:nvPr/>
          </p:nvSpPr>
          <p:spPr>
            <a:xfrm flipV="1">
              <a:off x="545312" y="8501"/>
              <a:ext cx="2592" cy="6840995"/>
            </a:xfrm>
            <a:prstGeom prst="line">
              <a:avLst/>
            </a:prstGeom>
            <a:noFill/>
            <a:ln w="12700" cap="flat">
              <a:solidFill>
                <a:schemeClr val="bg1">
                  <a:lumMod val="50000"/>
                  <a:alpha val="25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 sz="900"/>
            </a:p>
          </p:txBody>
        </p:sp>
      </p:grpSp>
      <p:sp>
        <p:nvSpPr>
          <p:cNvPr id="8" name="爱设计-2">
            <a:extLst>
              <a:ext uri="{FF2B5EF4-FFF2-40B4-BE49-F238E27FC236}">
                <a16:creationId xmlns:a16="http://schemas.microsoft.com/office/drawing/2014/main" id="{83A09A56-DC0F-1537-E0DC-15D984D7D22F}"/>
              </a:ext>
            </a:extLst>
          </p:cNvPr>
          <p:cNvSpPr/>
          <p:nvPr/>
        </p:nvSpPr>
        <p:spPr>
          <a:xfrm>
            <a:off x="542793" y="420489"/>
            <a:ext cx="608776" cy="6085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96" h="20595" extrusionOk="0">
                <a:moveTo>
                  <a:pt x="0" y="0"/>
                </a:moveTo>
                <a:lnTo>
                  <a:pt x="0" y="11107"/>
                </a:lnTo>
                <a:lnTo>
                  <a:pt x="94" y="11107"/>
                </a:lnTo>
                <a:cubicBezTo>
                  <a:pt x="279" y="13466"/>
                  <a:pt x="1231" y="15777"/>
                  <a:pt x="3034" y="17581"/>
                </a:cubicBezTo>
                <a:cubicBezTo>
                  <a:pt x="7052" y="21600"/>
                  <a:pt x="13565" y="21600"/>
                  <a:pt x="17582" y="17581"/>
                </a:cubicBezTo>
                <a:cubicBezTo>
                  <a:pt x="21600" y="13562"/>
                  <a:pt x="21600" y="7041"/>
                  <a:pt x="17582" y="3022"/>
                </a:cubicBezTo>
                <a:cubicBezTo>
                  <a:pt x="15747" y="1186"/>
                  <a:pt x="13391" y="239"/>
                  <a:pt x="10990" y="81"/>
                </a:cubicBezTo>
                <a:lnTo>
                  <a:pt x="10990" y="0"/>
                </a:lnTo>
                <a:lnTo>
                  <a:pt x="0" y="0"/>
                </a:lnTo>
                <a:close/>
                <a:moveTo>
                  <a:pt x="4404" y="10496"/>
                </a:moveTo>
                <a:lnTo>
                  <a:pt x="16213" y="10496"/>
                </a:lnTo>
                <a:cubicBezTo>
                  <a:pt x="16214" y="12009"/>
                  <a:pt x="15634" y="13519"/>
                  <a:pt x="14481" y="14673"/>
                </a:cubicBezTo>
                <a:cubicBezTo>
                  <a:pt x="12176" y="16979"/>
                  <a:pt x="8441" y="16979"/>
                  <a:pt x="6136" y="14673"/>
                </a:cubicBezTo>
                <a:cubicBezTo>
                  <a:pt x="4982" y="13519"/>
                  <a:pt x="4403" y="12009"/>
                  <a:pt x="4404" y="10496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dirty="0"/>
          </a:p>
        </p:txBody>
      </p:sp>
      <p:grpSp>
        <p:nvGrpSpPr>
          <p:cNvPr id="87" name="爱设计-3">
            <a:extLst>
              <a:ext uri="{FF2B5EF4-FFF2-40B4-BE49-F238E27FC236}">
                <a16:creationId xmlns:a16="http://schemas.microsoft.com/office/drawing/2014/main" id="{1BB4A274-FBD4-4699-CC0F-FA9E4E9ED7C3}"/>
              </a:ext>
            </a:extLst>
          </p:cNvPr>
          <p:cNvGrpSpPr/>
          <p:nvPr/>
        </p:nvGrpSpPr>
        <p:grpSpPr>
          <a:xfrm>
            <a:off x="10721017" y="431552"/>
            <a:ext cx="979654" cy="747019"/>
            <a:chOff x="10539246" y="468403"/>
            <a:chExt cx="979654" cy="747019"/>
          </a:xfrm>
          <a:solidFill>
            <a:schemeClr val="accent1"/>
          </a:solidFill>
        </p:grpSpPr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id="{60A5830F-6216-5586-C21B-8E851B6070C5}"/>
                </a:ext>
              </a:extLst>
            </p:cNvPr>
            <p:cNvGrpSpPr/>
            <p:nvPr/>
          </p:nvGrpSpPr>
          <p:grpSpPr>
            <a:xfrm>
              <a:off x="10539246" y="1093083"/>
              <a:ext cx="979654" cy="122339"/>
              <a:chOff x="10273028" y="1093083"/>
              <a:chExt cx="979654" cy="122339"/>
            </a:xfrm>
            <a:grpFill/>
          </p:grpSpPr>
          <p:sp>
            <p:nvSpPr>
              <p:cNvPr id="90" name="爱设计-3-1">
                <a:extLst>
                  <a:ext uri="{FF2B5EF4-FFF2-40B4-BE49-F238E27FC236}">
                    <a16:creationId xmlns:a16="http://schemas.microsoft.com/office/drawing/2014/main" id="{15EA5581-8853-383E-5279-CE429D581D71}"/>
                  </a:ext>
                </a:extLst>
              </p:cNvPr>
              <p:cNvSpPr/>
              <p:nvPr/>
            </p:nvSpPr>
            <p:spPr>
              <a:xfrm>
                <a:off x="10373640" y="1094110"/>
                <a:ext cx="119414" cy="119413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1" name="爱设计-3-2">
                <a:extLst>
                  <a:ext uri="{FF2B5EF4-FFF2-40B4-BE49-F238E27FC236}">
                    <a16:creationId xmlns:a16="http://schemas.microsoft.com/office/drawing/2014/main" id="{7A3DC6E3-F85D-9C19-1FF9-0C1681311127}"/>
                  </a:ext>
                </a:extLst>
              </p:cNvPr>
              <p:cNvSpPr/>
              <p:nvPr/>
            </p:nvSpPr>
            <p:spPr>
              <a:xfrm>
                <a:off x="10617177" y="1096768"/>
                <a:ext cx="95286" cy="11531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2" name="爱设计-3-3">
                <a:extLst>
                  <a:ext uri="{FF2B5EF4-FFF2-40B4-BE49-F238E27FC236}">
                    <a16:creationId xmlns:a16="http://schemas.microsoft.com/office/drawing/2014/main" id="{3F94FC40-EBC0-E88C-8771-BC044651FCAB}"/>
                  </a:ext>
                </a:extLst>
              </p:cNvPr>
              <p:cNvSpPr/>
              <p:nvPr/>
            </p:nvSpPr>
            <p:spPr>
              <a:xfrm>
                <a:off x="10273028" y="1096768"/>
                <a:ext cx="106346" cy="114628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3" name="爱设计-3-4">
                <a:extLst>
                  <a:ext uri="{FF2B5EF4-FFF2-40B4-BE49-F238E27FC236}">
                    <a16:creationId xmlns:a16="http://schemas.microsoft.com/office/drawing/2014/main" id="{1D280E26-28C7-3515-EE63-001765B8947D}"/>
                  </a:ext>
                </a:extLst>
              </p:cNvPr>
              <p:cNvSpPr/>
              <p:nvPr/>
            </p:nvSpPr>
            <p:spPr>
              <a:xfrm>
                <a:off x="10501942" y="1096768"/>
                <a:ext cx="105056" cy="114628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4" name="爱设计-3-5">
                <a:extLst>
                  <a:ext uri="{FF2B5EF4-FFF2-40B4-BE49-F238E27FC236}">
                    <a16:creationId xmlns:a16="http://schemas.microsoft.com/office/drawing/2014/main" id="{1A146CDF-806D-5B82-2A63-E7F4A74F4BBC}"/>
                  </a:ext>
                </a:extLst>
              </p:cNvPr>
              <p:cNvSpPr/>
              <p:nvPr/>
            </p:nvSpPr>
            <p:spPr>
              <a:xfrm>
                <a:off x="10782851" y="1095780"/>
                <a:ext cx="93055" cy="116375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5" name="爱设计-3-6">
                <a:extLst>
                  <a:ext uri="{FF2B5EF4-FFF2-40B4-BE49-F238E27FC236}">
                    <a16:creationId xmlns:a16="http://schemas.microsoft.com/office/drawing/2014/main" id="{9473842C-7AA9-D764-0187-24E22B9D353D}"/>
                  </a:ext>
                </a:extLst>
              </p:cNvPr>
              <p:cNvSpPr/>
              <p:nvPr/>
            </p:nvSpPr>
            <p:spPr>
              <a:xfrm>
                <a:off x="11133572" y="1096312"/>
                <a:ext cx="119110" cy="119110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6" name="爱设计-3-7">
                <a:extLst>
                  <a:ext uri="{FF2B5EF4-FFF2-40B4-BE49-F238E27FC236}">
                    <a16:creationId xmlns:a16="http://schemas.microsoft.com/office/drawing/2014/main" id="{B13BCB89-9A3B-A1C0-5941-2E45BFE22335}"/>
                  </a:ext>
                </a:extLst>
              </p:cNvPr>
              <p:cNvSpPr/>
              <p:nvPr/>
            </p:nvSpPr>
            <p:spPr>
              <a:xfrm>
                <a:off x="10880009" y="1094261"/>
                <a:ext cx="119109" cy="119109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7" name="爱设计-3-8">
                <a:extLst>
                  <a:ext uri="{FF2B5EF4-FFF2-40B4-BE49-F238E27FC236}">
                    <a16:creationId xmlns:a16="http://schemas.microsoft.com/office/drawing/2014/main" id="{866BCDE5-3770-5B19-ED44-D4085A16F4CE}"/>
                  </a:ext>
                </a:extLst>
              </p:cNvPr>
              <p:cNvSpPr/>
              <p:nvPr/>
            </p:nvSpPr>
            <p:spPr>
              <a:xfrm>
                <a:off x="11007398" y="1093083"/>
                <a:ext cx="120880" cy="119110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9" name="爱设计-3-9">
              <a:extLst>
                <a:ext uri="{FF2B5EF4-FFF2-40B4-BE49-F238E27FC236}">
                  <a16:creationId xmlns:a16="http://schemas.microsoft.com/office/drawing/2014/main" id="{A8633AD0-2F57-483D-434B-B327455D9FCC}"/>
                </a:ext>
              </a:extLst>
            </p:cNvPr>
            <p:cNvSpPr/>
            <p:nvPr/>
          </p:nvSpPr>
          <p:spPr>
            <a:xfrm>
              <a:off x="10774465" y="468403"/>
              <a:ext cx="508951" cy="508951"/>
            </a:xfrm>
            <a:custGeom>
              <a:avLst/>
              <a:gdLst>
                <a:gd name="connsiteX0" fmla="*/ 210346 w 508951"/>
                <a:gd name="connsiteY0" fmla="*/ 199937 h 508951"/>
                <a:gd name="connsiteX1" fmla="*/ 227889 w 508951"/>
                <a:gd name="connsiteY1" fmla="*/ 217941 h 508951"/>
                <a:gd name="connsiteX2" fmla="*/ 227888 w 508951"/>
                <a:gd name="connsiteY2" fmla="*/ 218013 h 508951"/>
                <a:gd name="connsiteX3" fmla="*/ 209885 w 508951"/>
                <a:gd name="connsiteY3" fmla="*/ 235485 h 508951"/>
                <a:gd name="connsiteX4" fmla="*/ 192342 w 508951"/>
                <a:gd name="connsiteY4" fmla="*/ 217480 h 508951"/>
                <a:gd name="connsiteX5" fmla="*/ 210346 w 508951"/>
                <a:gd name="connsiteY5" fmla="*/ 199937 h 508951"/>
                <a:gd name="connsiteX6" fmla="*/ 276428 w 508951"/>
                <a:gd name="connsiteY6" fmla="*/ 114552 h 508951"/>
                <a:gd name="connsiteX7" fmla="*/ 373357 w 508951"/>
                <a:gd name="connsiteY7" fmla="*/ 211329 h 508951"/>
                <a:gd name="connsiteX8" fmla="*/ 373357 w 508951"/>
                <a:gd name="connsiteY8" fmla="*/ 158763 h 508951"/>
                <a:gd name="connsiteX9" fmla="*/ 373357 w 508951"/>
                <a:gd name="connsiteY9" fmla="*/ 158686 h 508951"/>
                <a:gd name="connsiteX10" fmla="*/ 329070 w 508951"/>
                <a:gd name="connsiteY10" fmla="*/ 114552 h 508951"/>
                <a:gd name="connsiteX11" fmla="*/ 212695 w 508951"/>
                <a:gd name="connsiteY11" fmla="*/ 114552 h 508951"/>
                <a:gd name="connsiteX12" fmla="*/ 155495 w 508951"/>
                <a:gd name="connsiteY12" fmla="*/ 157319 h 508951"/>
                <a:gd name="connsiteX13" fmla="*/ 109918 w 508951"/>
                <a:gd name="connsiteY13" fmla="*/ 311447 h 508951"/>
                <a:gd name="connsiteX14" fmla="*/ 147626 w 508951"/>
                <a:gd name="connsiteY14" fmla="*/ 380453 h 508951"/>
                <a:gd name="connsiteX15" fmla="*/ 163092 w 508951"/>
                <a:gd name="connsiteY15" fmla="*/ 382701 h 508951"/>
                <a:gd name="connsiteX16" fmla="*/ 182234 w 508951"/>
                <a:gd name="connsiteY16" fmla="*/ 366065 h 508951"/>
                <a:gd name="connsiteX17" fmla="*/ 169397 w 508951"/>
                <a:gd name="connsiteY17" fmla="*/ 352467 h 508951"/>
                <a:gd name="connsiteX18" fmla="*/ 141367 w 508951"/>
                <a:gd name="connsiteY18" fmla="*/ 329678 h 508951"/>
                <a:gd name="connsiteX19" fmla="*/ 185020 w 508951"/>
                <a:gd name="connsiteY19" fmla="*/ 274629 h 508951"/>
                <a:gd name="connsiteX20" fmla="*/ 190438 w 508951"/>
                <a:gd name="connsiteY20" fmla="*/ 274302 h 508951"/>
                <a:gd name="connsiteX21" fmla="*/ 236016 w 508951"/>
                <a:gd name="connsiteY21" fmla="*/ 274302 h 508951"/>
                <a:gd name="connsiteX22" fmla="*/ 269515 w 508951"/>
                <a:gd name="connsiteY22" fmla="*/ 307649 h 508951"/>
                <a:gd name="connsiteX23" fmla="*/ 269515 w 508951"/>
                <a:gd name="connsiteY23" fmla="*/ 307801 h 508951"/>
                <a:gd name="connsiteX24" fmla="*/ 269515 w 508951"/>
                <a:gd name="connsiteY24" fmla="*/ 322310 h 508951"/>
                <a:gd name="connsiteX25" fmla="*/ 269515 w 508951"/>
                <a:gd name="connsiteY25" fmla="*/ 347910 h 508951"/>
                <a:gd name="connsiteX26" fmla="*/ 303849 w 508951"/>
                <a:gd name="connsiteY26" fmla="*/ 382700 h 508951"/>
                <a:gd name="connsiteX27" fmla="*/ 303851 w 508951"/>
                <a:gd name="connsiteY27" fmla="*/ 382700 h 508951"/>
                <a:gd name="connsiteX28" fmla="*/ 338793 w 508951"/>
                <a:gd name="connsiteY28" fmla="*/ 382701 h 508951"/>
                <a:gd name="connsiteX29" fmla="*/ 373205 w 508951"/>
                <a:gd name="connsiteY29" fmla="*/ 348213 h 508951"/>
                <a:gd name="connsiteX30" fmla="*/ 373205 w 508951"/>
                <a:gd name="connsiteY30" fmla="*/ 237232 h 508951"/>
                <a:gd name="connsiteX31" fmla="*/ 251588 w 508951"/>
                <a:gd name="connsiteY31" fmla="*/ 114552 h 508951"/>
                <a:gd name="connsiteX32" fmla="*/ 254552 w 508951"/>
                <a:gd name="connsiteY32" fmla="*/ 0 h 508951"/>
                <a:gd name="connsiteX33" fmla="*/ 508951 w 508951"/>
                <a:gd name="connsiteY33" fmla="*/ 254476 h 508951"/>
                <a:gd name="connsiteX34" fmla="*/ 508951 w 508951"/>
                <a:gd name="connsiteY34" fmla="*/ 254552 h 508951"/>
                <a:gd name="connsiteX35" fmla="*/ 254399 w 508951"/>
                <a:gd name="connsiteY35" fmla="*/ 508951 h 508951"/>
                <a:gd name="connsiteX36" fmla="*/ 0 w 508951"/>
                <a:gd name="connsiteY36" fmla="*/ 254399 h 508951"/>
                <a:gd name="connsiteX37" fmla="*/ 254552 w 508951"/>
                <a:gd name="connsiteY37" fmla="*/ 0 h 5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8951" h="508951">
                  <a:moveTo>
                    <a:pt x="210346" y="199937"/>
                  </a:moveTo>
                  <a:cubicBezTo>
                    <a:pt x="220162" y="200064"/>
                    <a:pt x="228016" y="208125"/>
                    <a:pt x="227889" y="217941"/>
                  </a:cubicBezTo>
                  <a:cubicBezTo>
                    <a:pt x="227888" y="217965"/>
                    <a:pt x="227888" y="217989"/>
                    <a:pt x="227888" y="218013"/>
                  </a:cubicBezTo>
                  <a:cubicBezTo>
                    <a:pt x="227722" y="227801"/>
                    <a:pt x="219673" y="235611"/>
                    <a:pt x="209885" y="235485"/>
                  </a:cubicBezTo>
                  <a:cubicBezTo>
                    <a:pt x="200069" y="235357"/>
                    <a:pt x="192214" y="227297"/>
                    <a:pt x="192342" y="217480"/>
                  </a:cubicBezTo>
                  <a:cubicBezTo>
                    <a:pt x="192469" y="207664"/>
                    <a:pt x="200530" y="199810"/>
                    <a:pt x="210346" y="199937"/>
                  </a:cubicBezTo>
                  <a:close/>
                  <a:moveTo>
                    <a:pt x="276428" y="114552"/>
                  </a:moveTo>
                  <a:cubicBezTo>
                    <a:pt x="276964" y="167836"/>
                    <a:pt x="320073" y="210876"/>
                    <a:pt x="373357" y="211329"/>
                  </a:cubicBezTo>
                  <a:lnTo>
                    <a:pt x="373357" y="158763"/>
                  </a:lnTo>
                  <a:cubicBezTo>
                    <a:pt x="373357" y="158737"/>
                    <a:pt x="373357" y="158712"/>
                    <a:pt x="373357" y="158686"/>
                  </a:cubicBezTo>
                  <a:cubicBezTo>
                    <a:pt x="373315" y="134270"/>
                    <a:pt x="353487" y="114510"/>
                    <a:pt x="329070" y="114552"/>
                  </a:cubicBezTo>
                  <a:close/>
                  <a:moveTo>
                    <a:pt x="212695" y="114552"/>
                  </a:moveTo>
                  <a:cubicBezTo>
                    <a:pt x="186256" y="114550"/>
                    <a:pt x="162973" y="131959"/>
                    <a:pt x="155495" y="157319"/>
                  </a:cubicBezTo>
                  <a:lnTo>
                    <a:pt x="109918" y="311447"/>
                  </a:lnTo>
                  <a:cubicBezTo>
                    <a:pt x="101275" y="340916"/>
                    <a:pt x="118158" y="371811"/>
                    <a:pt x="147626" y="380453"/>
                  </a:cubicBezTo>
                  <a:cubicBezTo>
                    <a:pt x="152650" y="381926"/>
                    <a:pt x="157857" y="382683"/>
                    <a:pt x="163092" y="382701"/>
                  </a:cubicBezTo>
                  <a:cubicBezTo>
                    <a:pt x="178284" y="382701"/>
                    <a:pt x="182234" y="374497"/>
                    <a:pt x="182234" y="366065"/>
                  </a:cubicBezTo>
                  <a:cubicBezTo>
                    <a:pt x="182405" y="358780"/>
                    <a:pt x="176680" y="352715"/>
                    <a:pt x="169397" y="352467"/>
                  </a:cubicBezTo>
                  <a:cubicBezTo>
                    <a:pt x="155594" y="353176"/>
                    <a:pt x="143490" y="343335"/>
                    <a:pt x="141367" y="329678"/>
                  </a:cubicBezTo>
                  <a:cubicBezTo>
                    <a:pt x="138220" y="302422"/>
                    <a:pt x="157764" y="277776"/>
                    <a:pt x="185020" y="274629"/>
                  </a:cubicBezTo>
                  <a:cubicBezTo>
                    <a:pt x="186819" y="274421"/>
                    <a:pt x="188628" y="274312"/>
                    <a:pt x="190438" y="274302"/>
                  </a:cubicBezTo>
                  <a:lnTo>
                    <a:pt x="236016" y="274302"/>
                  </a:lnTo>
                  <a:cubicBezTo>
                    <a:pt x="254475" y="274260"/>
                    <a:pt x="269474" y="289190"/>
                    <a:pt x="269515" y="307649"/>
                  </a:cubicBezTo>
                  <a:cubicBezTo>
                    <a:pt x="269516" y="307700"/>
                    <a:pt x="269516" y="307750"/>
                    <a:pt x="269515" y="307801"/>
                  </a:cubicBezTo>
                  <a:lnTo>
                    <a:pt x="269515" y="322310"/>
                  </a:lnTo>
                  <a:lnTo>
                    <a:pt x="269515" y="347910"/>
                  </a:lnTo>
                  <a:cubicBezTo>
                    <a:pt x="269389" y="366998"/>
                    <a:pt x="284761" y="382574"/>
                    <a:pt x="303849" y="382700"/>
                  </a:cubicBezTo>
                  <a:cubicBezTo>
                    <a:pt x="303849" y="382700"/>
                    <a:pt x="303850" y="382700"/>
                    <a:pt x="303851" y="382700"/>
                  </a:cubicBezTo>
                  <a:lnTo>
                    <a:pt x="338793" y="382701"/>
                  </a:lnTo>
                  <a:cubicBezTo>
                    <a:pt x="357793" y="382617"/>
                    <a:pt x="373163" y="367213"/>
                    <a:pt x="373205" y="348213"/>
                  </a:cubicBezTo>
                  <a:lnTo>
                    <a:pt x="373205" y="237232"/>
                  </a:lnTo>
                  <a:cubicBezTo>
                    <a:pt x="305953" y="236443"/>
                    <a:pt x="251791" y="181808"/>
                    <a:pt x="251588" y="114552"/>
                  </a:cubicBezTo>
                  <a:close/>
                  <a:moveTo>
                    <a:pt x="254552" y="0"/>
                  </a:moveTo>
                  <a:cubicBezTo>
                    <a:pt x="395065" y="42"/>
                    <a:pt x="508951" y="113963"/>
                    <a:pt x="508951" y="254476"/>
                  </a:cubicBezTo>
                  <a:cubicBezTo>
                    <a:pt x="508951" y="254501"/>
                    <a:pt x="508951" y="254526"/>
                    <a:pt x="508951" y="254552"/>
                  </a:cubicBezTo>
                  <a:cubicBezTo>
                    <a:pt x="508909" y="395095"/>
                    <a:pt x="394942" y="508993"/>
                    <a:pt x="254399" y="508951"/>
                  </a:cubicBezTo>
                  <a:cubicBezTo>
                    <a:pt x="113857" y="508909"/>
                    <a:pt x="-42" y="394942"/>
                    <a:pt x="0" y="254399"/>
                  </a:cubicBezTo>
                  <a:cubicBezTo>
                    <a:pt x="42" y="113857"/>
                    <a:pt x="114009" y="-42"/>
                    <a:pt x="25455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4" name="爱设计-4">
            <a:extLst>
              <a:ext uri="{FF2B5EF4-FFF2-40B4-BE49-F238E27FC236}">
                <a16:creationId xmlns:a16="http://schemas.microsoft.com/office/drawing/2014/main" id="{2D507B9D-4294-90E5-8FE2-BD557A58CBE9}"/>
              </a:ext>
            </a:extLst>
          </p:cNvPr>
          <p:cNvGrpSpPr/>
          <p:nvPr/>
        </p:nvGrpSpPr>
        <p:grpSpPr>
          <a:xfrm>
            <a:off x="2603430" y="5162498"/>
            <a:ext cx="1679478" cy="300458"/>
            <a:chOff x="692686" y="5833642"/>
            <a:chExt cx="1679478" cy="300458"/>
          </a:xfrm>
        </p:grpSpPr>
        <p:sp>
          <p:nvSpPr>
            <p:cNvPr id="6" name="爱设计-4-1">
              <a:extLst>
                <a:ext uri="{FF2B5EF4-FFF2-40B4-BE49-F238E27FC236}">
                  <a16:creationId xmlns:a16="http://schemas.microsoft.com/office/drawing/2014/main" id="{8F3B21A0-74E6-ACF0-C243-3B7E002F764B}"/>
                </a:ext>
              </a:extLst>
            </p:cNvPr>
            <p:cNvSpPr/>
            <p:nvPr/>
          </p:nvSpPr>
          <p:spPr>
            <a:xfrm flipH="1">
              <a:off x="1229232" y="5953982"/>
              <a:ext cx="59777" cy="5977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" name="爱设计-4-2">
              <a:extLst>
                <a:ext uri="{FF2B5EF4-FFF2-40B4-BE49-F238E27FC236}">
                  <a16:creationId xmlns:a16="http://schemas.microsoft.com/office/drawing/2014/main" id="{D37E8DAA-A56C-B401-9908-F80AF067503A}"/>
                </a:ext>
              </a:extLst>
            </p:cNvPr>
            <p:cNvSpPr/>
            <p:nvPr/>
          </p:nvSpPr>
          <p:spPr>
            <a:xfrm flipH="1">
              <a:off x="1365884" y="5953982"/>
              <a:ext cx="59777" cy="59777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2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" name="爱设计-4-3">
              <a:extLst>
                <a:ext uri="{FF2B5EF4-FFF2-40B4-BE49-F238E27FC236}">
                  <a16:creationId xmlns:a16="http://schemas.microsoft.com/office/drawing/2014/main" id="{98FF09AE-2F45-8B52-EE1E-3D93BE830BD9}"/>
                </a:ext>
              </a:extLst>
            </p:cNvPr>
            <p:cNvSpPr/>
            <p:nvPr/>
          </p:nvSpPr>
          <p:spPr>
            <a:xfrm flipH="1">
              <a:off x="1502537" y="5953982"/>
              <a:ext cx="59777" cy="59777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2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0" name="爱设计-4-4">
              <a:extLst>
                <a:ext uri="{FF2B5EF4-FFF2-40B4-BE49-F238E27FC236}">
                  <a16:creationId xmlns:a16="http://schemas.microsoft.com/office/drawing/2014/main" id="{FEB01D8C-2A63-BBA0-E583-153D9D3A3E20}"/>
                </a:ext>
              </a:extLst>
            </p:cNvPr>
            <p:cNvSpPr/>
            <p:nvPr/>
          </p:nvSpPr>
          <p:spPr>
            <a:xfrm flipH="1">
              <a:off x="1639189" y="5953982"/>
              <a:ext cx="59777" cy="59777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2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1" name="爱设计-4-5">
              <a:extLst>
                <a:ext uri="{FF2B5EF4-FFF2-40B4-BE49-F238E27FC236}">
                  <a16:creationId xmlns:a16="http://schemas.microsoft.com/office/drawing/2014/main" id="{662C7C12-B5A5-2ED4-0EEF-1F363486E029}"/>
                </a:ext>
              </a:extLst>
            </p:cNvPr>
            <p:cNvSpPr/>
            <p:nvPr/>
          </p:nvSpPr>
          <p:spPr>
            <a:xfrm flipH="1">
              <a:off x="1775842" y="5953982"/>
              <a:ext cx="59777" cy="59777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2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2" name="爱设计-4-6">
              <a:extLst>
                <a:ext uri="{FF2B5EF4-FFF2-40B4-BE49-F238E27FC236}">
                  <a16:creationId xmlns:a16="http://schemas.microsoft.com/office/drawing/2014/main" id="{35B430D0-FC72-4FDA-C0D4-22C14096ABCC}"/>
                </a:ext>
              </a:extLst>
            </p:cNvPr>
            <p:cNvSpPr/>
            <p:nvPr/>
          </p:nvSpPr>
          <p:spPr>
            <a:xfrm flipH="1">
              <a:off x="2071706" y="5833642"/>
              <a:ext cx="300458" cy="30045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cxnSp>
          <p:nvCxnSpPr>
            <p:cNvPr id="13" name="爱设计-4-7">
              <a:extLst>
                <a:ext uri="{FF2B5EF4-FFF2-40B4-BE49-F238E27FC236}">
                  <a16:creationId xmlns:a16="http://schemas.microsoft.com/office/drawing/2014/main" id="{A5581943-B055-9B5D-ABE3-3EC146BAD9BE}"/>
                </a:ext>
              </a:extLst>
            </p:cNvPr>
            <p:cNvCxnSpPr>
              <a:cxnSpLocks/>
            </p:cNvCxnSpPr>
            <p:nvPr/>
          </p:nvCxnSpPr>
          <p:spPr>
            <a:xfrm>
              <a:off x="2159865" y="5983870"/>
              <a:ext cx="124140" cy="0"/>
            </a:xfrm>
            <a:prstGeom prst="lin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</p:cxnSp>
        <p:sp>
          <p:nvSpPr>
            <p:cNvPr id="14" name="爱设计-4-8">
              <a:extLst>
                <a:ext uri="{FF2B5EF4-FFF2-40B4-BE49-F238E27FC236}">
                  <a16:creationId xmlns:a16="http://schemas.microsoft.com/office/drawing/2014/main" id="{0B77C46F-AED0-F6E1-9FDE-7C01EDD3C38B}"/>
                </a:ext>
              </a:extLst>
            </p:cNvPr>
            <p:cNvSpPr/>
            <p:nvPr/>
          </p:nvSpPr>
          <p:spPr>
            <a:xfrm rot="18900000">
              <a:off x="2189083" y="5940496"/>
              <a:ext cx="86749" cy="86749"/>
            </a:xfrm>
            <a:custGeom>
              <a:avLst/>
              <a:gdLst>
                <a:gd name="connsiteX0" fmla="*/ 0 w 252248"/>
                <a:gd name="connsiteY0" fmla="*/ 0 h 252248"/>
                <a:gd name="connsiteX1" fmla="*/ 252248 w 252248"/>
                <a:gd name="connsiteY1" fmla="*/ 0 h 252248"/>
                <a:gd name="connsiteX2" fmla="*/ 252248 w 252248"/>
                <a:gd name="connsiteY2" fmla="*/ 252248 h 252248"/>
                <a:gd name="connsiteX3" fmla="*/ 0 w 252248"/>
                <a:gd name="connsiteY3" fmla="*/ 252248 h 252248"/>
                <a:gd name="connsiteX4" fmla="*/ 0 w 252248"/>
                <a:gd name="connsiteY4" fmla="*/ 0 h 252248"/>
                <a:gd name="connsiteX0" fmla="*/ 0 w 252248"/>
                <a:gd name="connsiteY0" fmla="*/ 0 h 252248"/>
                <a:gd name="connsiteX1" fmla="*/ 252248 w 252248"/>
                <a:gd name="connsiteY1" fmla="*/ 0 h 252248"/>
                <a:gd name="connsiteX2" fmla="*/ 252248 w 252248"/>
                <a:gd name="connsiteY2" fmla="*/ 252248 h 252248"/>
                <a:gd name="connsiteX3" fmla="*/ 0 w 252248"/>
                <a:gd name="connsiteY3" fmla="*/ 252248 h 252248"/>
                <a:gd name="connsiteX4" fmla="*/ 91440 w 252248"/>
                <a:gd name="connsiteY4" fmla="*/ 91440 h 252248"/>
                <a:gd name="connsiteX0" fmla="*/ 252248 w 252248"/>
                <a:gd name="connsiteY0" fmla="*/ 0 h 252248"/>
                <a:gd name="connsiteX1" fmla="*/ 252248 w 252248"/>
                <a:gd name="connsiteY1" fmla="*/ 252248 h 252248"/>
                <a:gd name="connsiteX2" fmla="*/ 0 w 252248"/>
                <a:gd name="connsiteY2" fmla="*/ 252248 h 252248"/>
                <a:gd name="connsiteX3" fmla="*/ 91440 w 252248"/>
                <a:gd name="connsiteY3" fmla="*/ 91440 h 252248"/>
                <a:gd name="connsiteX0" fmla="*/ 252248 w 252248"/>
                <a:gd name="connsiteY0" fmla="*/ 0 h 252248"/>
                <a:gd name="connsiteX1" fmla="*/ 252248 w 252248"/>
                <a:gd name="connsiteY1" fmla="*/ 252248 h 252248"/>
                <a:gd name="connsiteX2" fmla="*/ 0 w 252248"/>
                <a:gd name="connsiteY2" fmla="*/ 252248 h 252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248" h="252248">
                  <a:moveTo>
                    <a:pt x="252248" y="0"/>
                  </a:moveTo>
                  <a:lnTo>
                    <a:pt x="252248" y="252248"/>
                  </a:lnTo>
                  <a:lnTo>
                    <a:pt x="0" y="252248"/>
                  </a:lnTo>
                </a:path>
              </a:pathLst>
            </a:custGeom>
            <a:noFill/>
            <a:ln w="127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5" name="爱设计-4-9">
              <a:extLst>
                <a:ext uri="{FF2B5EF4-FFF2-40B4-BE49-F238E27FC236}">
                  <a16:creationId xmlns:a16="http://schemas.microsoft.com/office/drawing/2014/main" id="{27F87CCE-1993-6D3C-88AE-0AA48538A206}"/>
                </a:ext>
              </a:extLst>
            </p:cNvPr>
            <p:cNvSpPr/>
            <p:nvPr/>
          </p:nvSpPr>
          <p:spPr>
            <a:xfrm>
              <a:off x="692686" y="5833642"/>
              <a:ext cx="300458" cy="300458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1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cxnSp>
          <p:nvCxnSpPr>
            <p:cNvPr id="16" name="爱设计-4-10">
              <a:extLst>
                <a:ext uri="{FF2B5EF4-FFF2-40B4-BE49-F238E27FC236}">
                  <a16:creationId xmlns:a16="http://schemas.microsoft.com/office/drawing/2014/main" id="{E9646879-A791-D272-FD02-BD3FD9526FA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80846" y="5983870"/>
              <a:ext cx="12414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</p:cxnSp>
        <p:sp>
          <p:nvSpPr>
            <p:cNvPr id="17" name="爱设计-4-11">
              <a:extLst>
                <a:ext uri="{FF2B5EF4-FFF2-40B4-BE49-F238E27FC236}">
                  <a16:creationId xmlns:a16="http://schemas.microsoft.com/office/drawing/2014/main" id="{B6AF59C9-96FA-828F-6FC6-3720BBC68232}"/>
                </a:ext>
              </a:extLst>
            </p:cNvPr>
            <p:cNvSpPr/>
            <p:nvPr/>
          </p:nvSpPr>
          <p:spPr>
            <a:xfrm rot="2700000" flipH="1">
              <a:off x="789019" y="5940496"/>
              <a:ext cx="86749" cy="86749"/>
            </a:xfrm>
            <a:custGeom>
              <a:avLst/>
              <a:gdLst>
                <a:gd name="connsiteX0" fmla="*/ 0 w 252248"/>
                <a:gd name="connsiteY0" fmla="*/ 0 h 252248"/>
                <a:gd name="connsiteX1" fmla="*/ 252248 w 252248"/>
                <a:gd name="connsiteY1" fmla="*/ 0 h 252248"/>
                <a:gd name="connsiteX2" fmla="*/ 252248 w 252248"/>
                <a:gd name="connsiteY2" fmla="*/ 252248 h 252248"/>
                <a:gd name="connsiteX3" fmla="*/ 0 w 252248"/>
                <a:gd name="connsiteY3" fmla="*/ 252248 h 252248"/>
                <a:gd name="connsiteX4" fmla="*/ 0 w 252248"/>
                <a:gd name="connsiteY4" fmla="*/ 0 h 252248"/>
                <a:gd name="connsiteX0" fmla="*/ 0 w 252248"/>
                <a:gd name="connsiteY0" fmla="*/ 0 h 252248"/>
                <a:gd name="connsiteX1" fmla="*/ 252248 w 252248"/>
                <a:gd name="connsiteY1" fmla="*/ 0 h 252248"/>
                <a:gd name="connsiteX2" fmla="*/ 252248 w 252248"/>
                <a:gd name="connsiteY2" fmla="*/ 252248 h 252248"/>
                <a:gd name="connsiteX3" fmla="*/ 0 w 252248"/>
                <a:gd name="connsiteY3" fmla="*/ 252248 h 252248"/>
                <a:gd name="connsiteX4" fmla="*/ 91440 w 252248"/>
                <a:gd name="connsiteY4" fmla="*/ 91440 h 252248"/>
                <a:gd name="connsiteX0" fmla="*/ 252248 w 252248"/>
                <a:gd name="connsiteY0" fmla="*/ 0 h 252248"/>
                <a:gd name="connsiteX1" fmla="*/ 252248 w 252248"/>
                <a:gd name="connsiteY1" fmla="*/ 252248 h 252248"/>
                <a:gd name="connsiteX2" fmla="*/ 0 w 252248"/>
                <a:gd name="connsiteY2" fmla="*/ 252248 h 252248"/>
                <a:gd name="connsiteX3" fmla="*/ 91440 w 252248"/>
                <a:gd name="connsiteY3" fmla="*/ 91440 h 252248"/>
                <a:gd name="connsiteX0" fmla="*/ 252248 w 252248"/>
                <a:gd name="connsiteY0" fmla="*/ 0 h 252248"/>
                <a:gd name="connsiteX1" fmla="*/ 252248 w 252248"/>
                <a:gd name="connsiteY1" fmla="*/ 252248 h 252248"/>
                <a:gd name="connsiteX2" fmla="*/ 0 w 252248"/>
                <a:gd name="connsiteY2" fmla="*/ 252248 h 252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248" h="252248">
                  <a:moveTo>
                    <a:pt x="252248" y="0"/>
                  </a:moveTo>
                  <a:lnTo>
                    <a:pt x="252248" y="252248"/>
                  </a:lnTo>
                  <a:lnTo>
                    <a:pt x="0" y="252248"/>
                  </a:lnTo>
                </a:path>
              </a:pathLst>
            </a:custGeom>
            <a:noFill/>
            <a:ln w="127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20" name="爱设计-5">
            <a:extLst>
              <a:ext uri="{FF2B5EF4-FFF2-40B4-BE49-F238E27FC236}">
                <a16:creationId xmlns:a16="http://schemas.microsoft.com/office/drawing/2014/main" id="{2C5E98C4-B002-0B01-DE06-FEEA642B8636}"/>
              </a:ext>
            </a:extLst>
          </p:cNvPr>
          <p:cNvSpPr txBox="1"/>
          <p:nvPr/>
        </p:nvSpPr>
        <p:spPr>
          <a:xfrm>
            <a:off x="5622124" y="2308840"/>
            <a:ext cx="532780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cs typeface="OPPOSans H" panose="00020600040101010101" pitchFamily="18" charset="-122"/>
              </a:rPr>
              <a:t>未来规划</a:t>
            </a:r>
          </a:p>
        </p:txBody>
      </p:sp>
      <p:sp>
        <p:nvSpPr>
          <p:cNvPr id="22" name="爱设计-6">
            <a:extLst>
              <a:ext uri="{FF2B5EF4-FFF2-40B4-BE49-F238E27FC236}">
                <a16:creationId xmlns:a16="http://schemas.microsoft.com/office/drawing/2014/main" id="{499278A2-78EE-14CC-FE58-98451E627BE8}"/>
              </a:ext>
            </a:extLst>
          </p:cNvPr>
          <p:cNvSpPr txBox="1"/>
          <p:nvPr/>
        </p:nvSpPr>
        <p:spPr>
          <a:xfrm>
            <a:off x="5622124" y="3708517"/>
            <a:ext cx="52151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Future Plan</a:t>
            </a:r>
          </a:p>
        </p:txBody>
      </p:sp>
      <p:sp>
        <p:nvSpPr>
          <p:cNvPr id="34" name="爱设计-7">
            <a:extLst>
              <a:ext uri="{FF2B5EF4-FFF2-40B4-BE49-F238E27FC236}">
                <a16:creationId xmlns:a16="http://schemas.microsoft.com/office/drawing/2014/main" id="{17D37F76-CBB5-F46F-1BBC-AA356DC0F299}"/>
              </a:ext>
            </a:extLst>
          </p:cNvPr>
          <p:cNvSpPr/>
          <p:nvPr/>
        </p:nvSpPr>
        <p:spPr>
          <a:xfrm rot="16200000">
            <a:off x="-16860" y="2756059"/>
            <a:ext cx="1185294" cy="115156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35" name="爱设计-8">
            <a:extLst>
              <a:ext uri="{FF2B5EF4-FFF2-40B4-BE49-F238E27FC236}">
                <a16:creationId xmlns:a16="http://schemas.microsoft.com/office/drawing/2014/main" id="{D3926C31-B4B0-8A99-4FA7-99B9ED07A4FC}"/>
              </a:ext>
            </a:extLst>
          </p:cNvPr>
          <p:cNvSpPr txBox="1"/>
          <p:nvPr/>
        </p:nvSpPr>
        <p:spPr>
          <a:xfrm>
            <a:off x="2030388" y="1919063"/>
            <a:ext cx="2825563" cy="282556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108000" rIns="108000" bIns="108000" rtlCol="0" anchor="ctr" anchorCtr="0">
            <a:noAutofit/>
          </a:bodyPr>
          <a:lstStyle>
            <a:defPPr>
              <a:defRPr lang="zh-CN"/>
            </a:defPPr>
            <a:lvl1pPr algn="ctr">
              <a:defRPr kumimoji="1" b="1">
                <a:solidFill>
                  <a:srgbClr val="FFFFFF"/>
                </a:solidFill>
              </a:defRPr>
            </a:lvl1pPr>
          </a:lstStyle>
          <a:p>
            <a:r>
              <a:rPr lang="en-US" altLang="zh-CN" sz="13800" b="0" dirty="0">
                <a:latin typeface="思源宋体 Heavy" panose="02020900000000000000" pitchFamily="18" charset="-122"/>
                <a:ea typeface="思源宋体 Heavy" panose="02020900000000000000" pitchFamily="18" charset="-122"/>
              </a:rPr>
              <a:t>04</a:t>
            </a:r>
            <a:endParaRPr lang="zh-CN" altLang="en-US" sz="13800" b="0" dirty="0"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10985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爱设计-1">
            <a:extLst>
              <a:ext uri="{FF2B5EF4-FFF2-40B4-BE49-F238E27FC236}">
                <a16:creationId xmlns:a16="http://schemas.microsoft.com/office/drawing/2014/main" id="{E6F3F76D-E249-6A33-F8EC-AB2B9D0C3CF8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25" name="爱设计-1-1">
              <a:extLst>
                <a:ext uri="{FF2B5EF4-FFF2-40B4-BE49-F238E27FC236}">
                  <a16:creationId xmlns:a16="http://schemas.microsoft.com/office/drawing/2014/main" id="{982B8B9A-8ED9-306F-5804-92D221BF99C7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思源宋体 Heavy" panose="02020900000000000000" pitchFamily="18" charset="-122"/>
                  <a:ea typeface="思源宋体 Heavy" panose="02020900000000000000" pitchFamily="18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思源宋体 Heavy" panose="02020900000000000000" pitchFamily="18" charset="-122"/>
                  <a:ea typeface="思源宋体 Heavy" panose="02020900000000000000" pitchFamily="18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26" name="爱设计-1-2">
              <a:extLst>
                <a:ext uri="{FF2B5EF4-FFF2-40B4-BE49-F238E27FC236}">
                  <a16:creationId xmlns:a16="http://schemas.microsoft.com/office/drawing/2014/main" id="{EB0FA705-1CE2-58A9-2BFC-383CA0CF376A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grpSp>
        <p:nvGrpSpPr>
          <p:cNvPr id="27" name="爱设计-2">
            <a:extLst>
              <a:ext uri="{FF2B5EF4-FFF2-40B4-BE49-F238E27FC236}">
                <a16:creationId xmlns:a16="http://schemas.microsoft.com/office/drawing/2014/main" id="{DB5066C0-24B4-F7B0-1AA0-39DB26701A5B}"/>
              </a:ext>
            </a:extLst>
          </p:cNvPr>
          <p:cNvGrpSpPr/>
          <p:nvPr/>
        </p:nvGrpSpPr>
        <p:grpSpPr>
          <a:xfrm>
            <a:off x="10721017" y="431552"/>
            <a:ext cx="979654" cy="747019"/>
            <a:chOff x="10539246" y="468403"/>
            <a:chExt cx="979654" cy="747019"/>
          </a:xfrm>
          <a:solidFill>
            <a:schemeClr val="accent1"/>
          </a:solidFill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2262D96A-77F2-04BB-8466-B8638DF303C9}"/>
                </a:ext>
              </a:extLst>
            </p:cNvPr>
            <p:cNvGrpSpPr/>
            <p:nvPr/>
          </p:nvGrpSpPr>
          <p:grpSpPr>
            <a:xfrm>
              <a:off x="10539246" y="1093083"/>
              <a:ext cx="979654" cy="122339"/>
              <a:chOff x="10273028" y="1093083"/>
              <a:chExt cx="979654" cy="122339"/>
            </a:xfrm>
            <a:grpFill/>
          </p:grpSpPr>
          <p:sp>
            <p:nvSpPr>
              <p:cNvPr id="30" name="爱设计-2-1">
                <a:extLst>
                  <a:ext uri="{FF2B5EF4-FFF2-40B4-BE49-F238E27FC236}">
                    <a16:creationId xmlns:a16="http://schemas.microsoft.com/office/drawing/2014/main" id="{75F7E3D3-BD8C-4EBD-C2C8-8795BA7D31C9}"/>
                  </a:ext>
                </a:extLst>
              </p:cNvPr>
              <p:cNvSpPr/>
              <p:nvPr/>
            </p:nvSpPr>
            <p:spPr>
              <a:xfrm>
                <a:off x="10373640" y="1094110"/>
                <a:ext cx="119414" cy="119413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爱设计-2-2">
                <a:extLst>
                  <a:ext uri="{FF2B5EF4-FFF2-40B4-BE49-F238E27FC236}">
                    <a16:creationId xmlns:a16="http://schemas.microsoft.com/office/drawing/2014/main" id="{14E6AB55-AE1C-8587-9CCF-96336788191E}"/>
                  </a:ext>
                </a:extLst>
              </p:cNvPr>
              <p:cNvSpPr/>
              <p:nvPr/>
            </p:nvSpPr>
            <p:spPr>
              <a:xfrm>
                <a:off x="10617177" y="1096768"/>
                <a:ext cx="95286" cy="11531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爱设计-2-3">
                <a:extLst>
                  <a:ext uri="{FF2B5EF4-FFF2-40B4-BE49-F238E27FC236}">
                    <a16:creationId xmlns:a16="http://schemas.microsoft.com/office/drawing/2014/main" id="{3A2F0213-060B-CB24-9FCD-C40BD8ACAB29}"/>
                  </a:ext>
                </a:extLst>
              </p:cNvPr>
              <p:cNvSpPr/>
              <p:nvPr/>
            </p:nvSpPr>
            <p:spPr>
              <a:xfrm>
                <a:off x="10273028" y="1096768"/>
                <a:ext cx="106346" cy="114628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爱设计-2-4">
                <a:extLst>
                  <a:ext uri="{FF2B5EF4-FFF2-40B4-BE49-F238E27FC236}">
                    <a16:creationId xmlns:a16="http://schemas.microsoft.com/office/drawing/2014/main" id="{9A45EBE5-731F-F47B-4F7C-4756C0BBB613}"/>
                  </a:ext>
                </a:extLst>
              </p:cNvPr>
              <p:cNvSpPr/>
              <p:nvPr/>
            </p:nvSpPr>
            <p:spPr>
              <a:xfrm>
                <a:off x="10501942" y="1096768"/>
                <a:ext cx="105056" cy="114628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爱设计-2-5">
                <a:extLst>
                  <a:ext uri="{FF2B5EF4-FFF2-40B4-BE49-F238E27FC236}">
                    <a16:creationId xmlns:a16="http://schemas.microsoft.com/office/drawing/2014/main" id="{9F8DD54E-BA4E-1081-E790-7770B0F234E5}"/>
                  </a:ext>
                </a:extLst>
              </p:cNvPr>
              <p:cNvSpPr/>
              <p:nvPr/>
            </p:nvSpPr>
            <p:spPr>
              <a:xfrm>
                <a:off x="10782851" y="1095780"/>
                <a:ext cx="93055" cy="116375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爱设计-2-6">
                <a:extLst>
                  <a:ext uri="{FF2B5EF4-FFF2-40B4-BE49-F238E27FC236}">
                    <a16:creationId xmlns:a16="http://schemas.microsoft.com/office/drawing/2014/main" id="{3C12CE06-DC30-DF3A-E798-C9658539B476}"/>
                  </a:ext>
                </a:extLst>
              </p:cNvPr>
              <p:cNvSpPr/>
              <p:nvPr/>
            </p:nvSpPr>
            <p:spPr>
              <a:xfrm>
                <a:off x="11133572" y="1096312"/>
                <a:ext cx="119110" cy="119110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爱设计-2-7">
                <a:extLst>
                  <a:ext uri="{FF2B5EF4-FFF2-40B4-BE49-F238E27FC236}">
                    <a16:creationId xmlns:a16="http://schemas.microsoft.com/office/drawing/2014/main" id="{A766238B-B331-77FA-B258-B09B59D7AEA9}"/>
                  </a:ext>
                </a:extLst>
              </p:cNvPr>
              <p:cNvSpPr/>
              <p:nvPr/>
            </p:nvSpPr>
            <p:spPr>
              <a:xfrm>
                <a:off x="10880009" y="1094261"/>
                <a:ext cx="119109" cy="119109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爱设计-2-8">
                <a:extLst>
                  <a:ext uri="{FF2B5EF4-FFF2-40B4-BE49-F238E27FC236}">
                    <a16:creationId xmlns:a16="http://schemas.microsoft.com/office/drawing/2014/main" id="{3B75CB60-51EB-2865-702E-7ED1F5C888CD}"/>
                  </a:ext>
                </a:extLst>
              </p:cNvPr>
              <p:cNvSpPr/>
              <p:nvPr/>
            </p:nvSpPr>
            <p:spPr>
              <a:xfrm>
                <a:off x="11007398" y="1093083"/>
                <a:ext cx="120880" cy="119110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9" name="爱设计-2-9">
              <a:extLst>
                <a:ext uri="{FF2B5EF4-FFF2-40B4-BE49-F238E27FC236}">
                  <a16:creationId xmlns:a16="http://schemas.microsoft.com/office/drawing/2014/main" id="{98F51A57-A5C7-E9A0-A2A2-AA7203160CAC}"/>
                </a:ext>
              </a:extLst>
            </p:cNvPr>
            <p:cNvSpPr/>
            <p:nvPr/>
          </p:nvSpPr>
          <p:spPr>
            <a:xfrm>
              <a:off x="10774465" y="468403"/>
              <a:ext cx="508951" cy="508951"/>
            </a:xfrm>
            <a:custGeom>
              <a:avLst/>
              <a:gdLst>
                <a:gd name="connsiteX0" fmla="*/ 210346 w 508951"/>
                <a:gd name="connsiteY0" fmla="*/ 199937 h 508951"/>
                <a:gd name="connsiteX1" fmla="*/ 227889 w 508951"/>
                <a:gd name="connsiteY1" fmla="*/ 217941 h 508951"/>
                <a:gd name="connsiteX2" fmla="*/ 227888 w 508951"/>
                <a:gd name="connsiteY2" fmla="*/ 218013 h 508951"/>
                <a:gd name="connsiteX3" fmla="*/ 209885 w 508951"/>
                <a:gd name="connsiteY3" fmla="*/ 235485 h 508951"/>
                <a:gd name="connsiteX4" fmla="*/ 192342 w 508951"/>
                <a:gd name="connsiteY4" fmla="*/ 217480 h 508951"/>
                <a:gd name="connsiteX5" fmla="*/ 210346 w 508951"/>
                <a:gd name="connsiteY5" fmla="*/ 199937 h 508951"/>
                <a:gd name="connsiteX6" fmla="*/ 276428 w 508951"/>
                <a:gd name="connsiteY6" fmla="*/ 114552 h 508951"/>
                <a:gd name="connsiteX7" fmla="*/ 373357 w 508951"/>
                <a:gd name="connsiteY7" fmla="*/ 211329 h 508951"/>
                <a:gd name="connsiteX8" fmla="*/ 373357 w 508951"/>
                <a:gd name="connsiteY8" fmla="*/ 158763 h 508951"/>
                <a:gd name="connsiteX9" fmla="*/ 373357 w 508951"/>
                <a:gd name="connsiteY9" fmla="*/ 158686 h 508951"/>
                <a:gd name="connsiteX10" fmla="*/ 329070 w 508951"/>
                <a:gd name="connsiteY10" fmla="*/ 114552 h 508951"/>
                <a:gd name="connsiteX11" fmla="*/ 212695 w 508951"/>
                <a:gd name="connsiteY11" fmla="*/ 114552 h 508951"/>
                <a:gd name="connsiteX12" fmla="*/ 155495 w 508951"/>
                <a:gd name="connsiteY12" fmla="*/ 157319 h 508951"/>
                <a:gd name="connsiteX13" fmla="*/ 109918 w 508951"/>
                <a:gd name="connsiteY13" fmla="*/ 311447 h 508951"/>
                <a:gd name="connsiteX14" fmla="*/ 147626 w 508951"/>
                <a:gd name="connsiteY14" fmla="*/ 380453 h 508951"/>
                <a:gd name="connsiteX15" fmla="*/ 163092 w 508951"/>
                <a:gd name="connsiteY15" fmla="*/ 382701 h 508951"/>
                <a:gd name="connsiteX16" fmla="*/ 182234 w 508951"/>
                <a:gd name="connsiteY16" fmla="*/ 366065 h 508951"/>
                <a:gd name="connsiteX17" fmla="*/ 169397 w 508951"/>
                <a:gd name="connsiteY17" fmla="*/ 352467 h 508951"/>
                <a:gd name="connsiteX18" fmla="*/ 141367 w 508951"/>
                <a:gd name="connsiteY18" fmla="*/ 329678 h 508951"/>
                <a:gd name="connsiteX19" fmla="*/ 185020 w 508951"/>
                <a:gd name="connsiteY19" fmla="*/ 274629 h 508951"/>
                <a:gd name="connsiteX20" fmla="*/ 190438 w 508951"/>
                <a:gd name="connsiteY20" fmla="*/ 274302 h 508951"/>
                <a:gd name="connsiteX21" fmla="*/ 236016 w 508951"/>
                <a:gd name="connsiteY21" fmla="*/ 274302 h 508951"/>
                <a:gd name="connsiteX22" fmla="*/ 269515 w 508951"/>
                <a:gd name="connsiteY22" fmla="*/ 307649 h 508951"/>
                <a:gd name="connsiteX23" fmla="*/ 269515 w 508951"/>
                <a:gd name="connsiteY23" fmla="*/ 307801 h 508951"/>
                <a:gd name="connsiteX24" fmla="*/ 269515 w 508951"/>
                <a:gd name="connsiteY24" fmla="*/ 322310 h 508951"/>
                <a:gd name="connsiteX25" fmla="*/ 269515 w 508951"/>
                <a:gd name="connsiteY25" fmla="*/ 347910 h 508951"/>
                <a:gd name="connsiteX26" fmla="*/ 303849 w 508951"/>
                <a:gd name="connsiteY26" fmla="*/ 382700 h 508951"/>
                <a:gd name="connsiteX27" fmla="*/ 303851 w 508951"/>
                <a:gd name="connsiteY27" fmla="*/ 382700 h 508951"/>
                <a:gd name="connsiteX28" fmla="*/ 338793 w 508951"/>
                <a:gd name="connsiteY28" fmla="*/ 382701 h 508951"/>
                <a:gd name="connsiteX29" fmla="*/ 373205 w 508951"/>
                <a:gd name="connsiteY29" fmla="*/ 348213 h 508951"/>
                <a:gd name="connsiteX30" fmla="*/ 373205 w 508951"/>
                <a:gd name="connsiteY30" fmla="*/ 237232 h 508951"/>
                <a:gd name="connsiteX31" fmla="*/ 251588 w 508951"/>
                <a:gd name="connsiteY31" fmla="*/ 114552 h 508951"/>
                <a:gd name="connsiteX32" fmla="*/ 254552 w 508951"/>
                <a:gd name="connsiteY32" fmla="*/ 0 h 508951"/>
                <a:gd name="connsiteX33" fmla="*/ 508951 w 508951"/>
                <a:gd name="connsiteY33" fmla="*/ 254476 h 508951"/>
                <a:gd name="connsiteX34" fmla="*/ 508951 w 508951"/>
                <a:gd name="connsiteY34" fmla="*/ 254552 h 508951"/>
                <a:gd name="connsiteX35" fmla="*/ 254399 w 508951"/>
                <a:gd name="connsiteY35" fmla="*/ 508951 h 508951"/>
                <a:gd name="connsiteX36" fmla="*/ 0 w 508951"/>
                <a:gd name="connsiteY36" fmla="*/ 254399 h 508951"/>
                <a:gd name="connsiteX37" fmla="*/ 254552 w 508951"/>
                <a:gd name="connsiteY37" fmla="*/ 0 h 5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8951" h="508951">
                  <a:moveTo>
                    <a:pt x="210346" y="199937"/>
                  </a:moveTo>
                  <a:cubicBezTo>
                    <a:pt x="220162" y="200064"/>
                    <a:pt x="228016" y="208125"/>
                    <a:pt x="227889" y="217941"/>
                  </a:cubicBezTo>
                  <a:cubicBezTo>
                    <a:pt x="227888" y="217965"/>
                    <a:pt x="227888" y="217989"/>
                    <a:pt x="227888" y="218013"/>
                  </a:cubicBezTo>
                  <a:cubicBezTo>
                    <a:pt x="227722" y="227801"/>
                    <a:pt x="219673" y="235611"/>
                    <a:pt x="209885" y="235485"/>
                  </a:cubicBezTo>
                  <a:cubicBezTo>
                    <a:pt x="200069" y="235357"/>
                    <a:pt x="192214" y="227297"/>
                    <a:pt x="192342" y="217480"/>
                  </a:cubicBezTo>
                  <a:cubicBezTo>
                    <a:pt x="192469" y="207664"/>
                    <a:pt x="200530" y="199810"/>
                    <a:pt x="210346" y="199937"/>
                  </a:cubicBezTo>
                  <a:close/>
                  <a:moveTo>
                    <a:pt x="276428" y="114552"/>
                  </a:moveTo>
                  <a:cubicBezTo>
                    <a:pt x="276964" y="167836"/>
                    <a:pt x="320073" y="210876"/>
                    <a:pt x="373357" y="211329"/>
                  </a:cubicBezTo>
                  <a:lnTo>
                    <a:pt x="373357" y="158763"/>
                  </a:lnTo>
                  <a:cubicBezTo>
                    <a:pt x="373357" y="158737"/>
                    <a:pt x="373357" y="158712"/>
                    <a:pt x="373357" y="158686"/>
                  </a:cubicBezTo>
                  <a:cubicBezTo>
                    <a:pt x="373315" y="134270"/>
                    <a:pt x="353487" y="114510"/>
                    <a:pt x="329070" y="114552"/>
                  </a:cubicBezTo>
                  <a:close/>
                  <a:moveTo>
                    <a:pt x="212695" y="114552"/>
                  </a:moveTo>
                  <a:cubicBezTo>
                    <a:pt x="186256" y="114550"/>
                    <a:pt x="162973" y="131959"/>
                    <a:pt x="155495" y="157319"/>
                  </a:cubicBezTo>
                  <a:lnTo>
                    <a:pt x="109918" y="311447"/>
                  </a:lnTo>
                  <a:cubicBezTo>
                    <a:pt x="101275" y="340916"/>
                    <a:pt x="118158" y="371811"/>
                    <a:pt x="147626" y="380453"/>
                  </a:cubicBezTo>
                  <a:cubicBezTo>
                    <a:pt x="152650" y="381926"/>
                    <a:pt x="157857" y="382683"/>
                    <a:pt x="163092" y="382701"/>
                  </a:cubicBezTo>
                  <a:cubicBezTo>
                    <a:pt x="178284" y="382701"/>
                    <a:pt x="182234" y="374497"/>
                    <a:pt x="182234" y="366065"/>
                  </a:cubicBezTo>
                  <a:cubicBezTo>
                    <a:pt x="182405" y="358780"/>
                    <a:pt x="176680" y="352715"/>
                    <a:pt x="169397" y="352467"/>
                  </a:cubicBezTo>
                  <a:cubicBezTo>
                    <a:pt x="155594" y="353176"/>
                    <a:pt x="143490" y="343335"/>
                    <a:pt x="141367" y="329678"/>
                  </a:cubicBezTo>
                  <a:cubicBezTo>
                    <a:pt x="138220" y="302422"/>
                    <a:pt x="157764" y="277776"/>
                    <a:pt x="185020" y="274629"/>
                  </a:cubicBezTo>
                  <a:cubicBezTo>
                    <a:pt x="186819" y="274421"/>
                    <a:pt x="188628" y="274312"/>
                    <a:pt x="190438" y="274302"/>
                  </a:cubicBezTo>
                  <a:lnTo>
                    <a:pt x="236016" y="274302"/>
                  </a:lnTo>
                  <a:cubicBezTo>
                    <a:pt x="254475" y="274260"/>
                    <a:pt x="269474" y="289190"/>
                    <a:pt x="269515" y="307649"/>
                  </a:cubicBezTo>
                  <a:cubicBezTo>
                    <a:pt x="269516" y="307700"/>
                    <a:pt x="269516" y="307750"/>
                    <a:pt x="269515" y="307801"/>
                  </a:cubicBezTo>
                  <a:lnTo>
                    <a:pt x="269515" y="322310"/>
                  </a:lnTo>
                  <a:lnTo>
                    <a:pt x="269515" y="347910"/>
                  </a:lnTo>
                  <a:cubicBezTo>
                    <a:pt x="269389" y="366998"/>
                    <a:pt x="284761" y="382574"/>
                    <a:pt x="303849" y="382700"/>
                  </a:cubicBezTo>
                  <a:cubicBezTo>
                    <a:pt x="303849" y="382700"/>
                    <a:pt x="303850" y="382700"/>
                    <a:pt x="303851" y="382700"/>
                  </a:cubicBezTo>
                  <a:lnTo>
                    <a:pt x="338793" y="382701"/>
                  </a:lnTo>
                  <a:cubicBezTo>
                    <a:pt x="357793" y="382617"/>
                    <a:pt x="373163" y="367213"/>
                    <a:pt x="373205" y="348213"/>
                  </a:cubicBezTo>
                  <a:lnTo>
                    <a:pt x="373205" y="237232"/>
                  </a:lnTo>
                  <a:cubicBezTo>
                    <a:pt x="305953" y="236443"/>
                    <a:pt x="251791" y="181808"/>
                    <a:pt x="251588" y="114552"/>
                  </a:cubicBezTo>
                  <a:close/>
                  <a:moveTo>
                    <a:pt x="254552" y="0"/>
                  </a:moveTo>
                  <a:cubicBezTo>
                    <a:pt x="395065" y="42"/>
                    <a:pt x="508951" y="113963"/>
                    <a:pt x="508951" y="254476"/>
                  </a:cubicBezTo>
                  <a:cubicBezTo>
                    <a:pt x="508951" y="254501"/>
                    <a:pt x="508951" y="254526"/>
                    <a:pt x="508951" y="254552"/>
                  </a:cubicBezTo>
                  <a:cubicBezTo>
                    <a:pt x="508909" y="395095"/>
                    <a:pt x="394942" y="508993"/>
                    <a:pt x="254399" y="508951"/>
                  </a:cubicBezTo>
                  <a:cubicBezTo>
                    <a:pt x="113857" y="508909"/>
                    <a:pt x="-42" y="394942"/>
                    <a:pt x="0" y="254399"/>
                  </a:cubicBezTo>
                  <a:cubicBezTo>
                    <a:pt x="42" y="113857"/>
                    <a:pt x="114009" y="-42"/>
                    <a:pt x="25455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40" name="爱设计-3">
            <a:extLst>
              <a:ext uri="{FF2B5EF4-FFF2-40B4-BE49-F238E27FC236}">
                <a16:creationId xmlns:a16="http://schemas.microsoft.com/office/drawing/2014/main" id="{75D9226A-2A9A-5EB1-C9E9-2E0281305FD2}"/>
              </a:ext>
            </a:extLst>
          </p:cNvPr>
          <p:cNvGrpSpPr/>
          <p:nvPr/>
        </p:nvGrpSpPr>
        <p:grpSpPr>
          <a:xfrm>
            <a:off x="5797074" y="6550320"/>
            <a:ext cx="597852" cy="615360"/>
            <a:chOff x="5797074" y="6550320"/>
            <a:chExt cx="597852" cy="615360"/>
          </a:xfrm>
        </p:grpSpPr>
        <p:sp>
          <p:nvSpPr>
            <p:cNvPr id="38" name="爱设计-3-1">
              <a:extLst>
                <a:ext uri="{FF2B5EF4-FFF2-40B4-BE49-F238E27FC236}">
                  <a16:creationId xmlns:a16="http://schemas.microsoft.com/office/drawing/2014/main" id="{1AC43EE5-EACB-6A88-C5FA-7740CC454C97}"/>
                </a:ext>
              </a:extLst>
            </p:cNvPr>
            <p:cNvSpPr/>
            <p:nvPr/>
          </p:nvSpPr>
          <p:spPr>
            <a:xfrm rot="16200000" flipH="1" flipV="1">
              <a:off x="5788320" y="6559074"/>
              <a:ext cx="615360" cy="597852"/>
            </a:xfrm>
            <a:prstGeom prst="rect">
              <a:avLst/>
            </a:prstGeom>
            <a:solidFill>
              <a:schemeClr val="accent1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sz="1600"/>
            </a:p>
          </p:txBody>
        </p:sp>
        <p:sp>
          <p:nvSpPr>
            <p:cNvPr id="39" name="爱设计-3-2">
              <a:extLst>
                <a:ext uri="{FF2B5EF4-FFF2-40B4-BE49-F238E27FC236}">
                  <a16:creationId xmlns:a16="http://schemas.microsoft.com/office/drawing/2014/main" id="{F19218A7-29E5-C71D-3264-1FC570968B92}"/>
                </a:ext>
              </a:extLst>
            </p:cNvPr>
            <p:cNvSpPr/>
            <p:nvPr/>
          </p:nvSpPr>
          <p:spPr>
            <a:xfrm>
              <a:off x="5988050" y="6647010"/>
              <a:ext cx="215900" cy="1143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爱设计-4">
            <a:extLst>
              <a:ext uri="{FF2B5EF4-FFF2-40B4-BE49-F238E27FC236}">
                <a16:creationId xmlns:a16="http://schemas.microsoft.com/office/drawing/2014/main" id="{0C7DEDF2-F8CC-ABB9-4CCE-4FFE3B5F06CF}"/>
              </a:ext>
            </a:extLst>
          </p:cNvPr>
          <p:cNvSpPr/>
          <p:nvPr/>
        </p:nvSpPr>
        <p:spPr>
          <a:xfrm>
            <a:off x="3535680" y="3205560"/>
            <a:ext cx="5130800" cy="2296160"/>
          </a:xfrm>
          <a:custGeom>
            <a:avLst/>
            <a:gdLst>
              <a:gd name="connsiteX0" fmla="*/ 0 w 5130800"/>
              <a:gd name="connsiteY0" fmla="*/ 924560 h 2357120"/>
              <a:gd name="connsiteX1" fmla="*/ 2987040 w 5130800"/>
              <a:gd name="connsiteY1" fmla="*/ 2357120 h 2357120"/>
              <a:gd name="connsiteX2" fmla="*/ 5130800 w 5130800"/>
              <a:gd name="connsiteY2" fmla="*/ 1529080 h 2357120"/>
              <a:gd name="connsiteX3" fmla="*/ 1833880 w 5130800"/>
              <a:gd name="connsiteY3" fmla="*/ 0 h 2357120"/>
              <a:gd name="connsiteX4" fmla="*/ 0 w 5130800"/>
              <a:gd name="connsiteY4" fmla="*/ 924560 h 2357120"/>
              <a:gd name="connsiteX0" fmla="*/ 0 w 5130800"/>
              <a:gd name="connsiteY0" fmla="*/ 863600 h 2296160"/>
              <a:gd name="connsiteX1" fmla="*/ 2987040 w 5130800"/>
              <a:gd name="connsiteY1" fmla="*/ 2296160 h 2296160"/>
              <a:gd name="connsiteX2" fmla="*/ 5130800 w 5130800"/>
              <a:gd name="connsiteY2" fmla="*/ 1468120 h 2296160"/>
              <a:gd name="connsiteX3" fmla="*/ 1920240 w 5130800"/>
              <a:gd name="connsiteY3" fmla="*/ 0 h 2296160"/>
              <a:gd name="connsiteX4" fmla="*/ 0 w 5130800"/>
              <a:gd name="connsiteY4" fmla="*/ 863600 h 2296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0800" h="2296160">
                <a:moveTo>
                  <a:pt x="0" y="863600"/>
                </a:moveTo>
                <a:lnTo>
                  <a:pt x="2987040" y="2296160"/>
                </a:lnTo>
                <a:lnTo>
                  <a:pt x="5130800" y="1468120"/>
                </a:lnTo>
                <a:lnTo>
                  <a:pt x="1920240" y="0"/>
                </a:lnTo>
                <a:lnTo>
                  <a:pt x="0" y="8636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" name="爱设计-5">
            <a:extLst>
              <a:ext uri="{FF2B5EF4-FFF2-40B4-BE49-F238E27FC236}">
                <a16:creationId xmlns:a16="http://schemas.microsoft.com/office/drawing/2014/main" id="{612BEC6B-6E8D-E562-32C3-0CD2041EBA7E}"/>
              </a:ext>
            </a:extLst>
          </p:cNvPr>
          <p:cNvGrpSpPr/>
          <p:nvPr/>
        </p:nvGrpSpPr>
        <p:grpSpPr>
          <a:xfrm>
            <a:off x="1290228" y="1796078"/>
            <a:ext cx="9889268" cy="4217629"/>
            <a:chOff x="1290228" y="1679158"/>
            <a:chExt cx="9889268" cy="4217629"/>
          </a:xfrm>
        </p:grpSpPr>
        <p:sp>
          <p:nvSpPr>
            <p:cNvPr id="52" name="爱设计-5-1">
              <a:extLst>
                <a:ext uri="{FF2B5EF4-FFF2-40B4-BE49-F238E27FC236}">
                  <a16:creationId xmlns:a16="http://schemas.microsoft.com/office/drawing/2014/main" id="{C51EBA90-A5BC-348D-D9A7-5AEE782B0EC0}"/>
                </a:ext>
              </a:extLst>
            </p:cNvPr>
            <p:cNvSpPr/>
            <p:nvPr/>
          </p:nvSpPr>
          <p:spPr>
            <a:xfrm>
              <a:off x="3562937" y="2416736"/>
              <a:ext cx="3155889" cy="1223127"/>
            </a:xfrm>
            <a:custGeom>
              <a:avLst/>
              <a:gdLst>
                <a:gd name="connsiteX0" fmla="*/ 0 w 3155889"/>
                <a:gd name="connsiteY0" fmla="*/ 764471 h 1223127"/>
                <a:gd name="connsiteX1" fmla="*/ 2116427 w 3155889"/>
                <a:gd name="connsiteY1" fmla="*/ 0 h 1223127"/>
                <a:gd name="connsiteX2" fmla="*/ 3155890 w 3155889"/>
                <a:gd name="connsiteY2" fmla="*/ 421221 h 1223127"/>
                <a:gd name="connsiteX3" fmla="*/ 947327 w 3155889"/>
                <a:gd name="connsiteY3" fmla="*/ 1223127 h 1223127"/>
                <a:gd name="connsiteX4" fmla="*/ 0 w 3155889"/>
                <a:gd name="connsiteY4" fmla="*/ 764471 h 1223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55889" h="1223127">
                  <a:moveTo>
                    <a:pt x="0" y="764471"/>
                  </a:moveTo>
                  <a:lnTo>
                    <a:pt x="2116427" y="0"/>
                  </a:lnTo>
                  <a:lnTo>
                    <a:pt x="3155890" y="421221"/>
                  </a:lnTo>
                  <a:lnTo>
                    <a:pt x="947327" y="1223127"/>
                  </a:lnTo>
                  <a:lnTo>
                    <a:pt x="0" y="764471"/>
                  </a:lnTo>
                  <a:close/>
                </a:path>
              </a:pathLst>
            </a:custGeom>
            <a:solidFill>
              <a:schemeClr val="accent1"/>
            </a:solidFill>
            <a:ln w="67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爱设计-5-2">
              <a:extLst>
                <a:ext uri="{FF2B5EF4-FFF2-40B4-BE49-F238E27FC236}">
                  <a16:creationId xmlns:a16="http://schemas.microsoft.com/office/drawing/2014/main" id="{90856900-87AE-D660-5BB9-0A167F7FF74A}"/>
                </a:ext>
              </a:extLst>
            </p:cNvPr>
            <p:cNvSpPr/>
            <p:nvPr/>
          </p:nvSpPr>
          <p:spPr>
            <a:xfrm>
              <a:off x="4223941" y="1902637"/>
              <a:ext cx="1106170" cy="497641"/>
            </a:xfrm>
            <a:custGeom>
              <a:avLst/>
              <a:gdLst>
                <a:gd name="connsiteX0" fmla="*/ 0 w 1106170"/>
                <a:gd name="connsiteY0" fmla="*/ 0 h 497641"/>
                <a:gd name="connsiteX1" fmla="*/ 731489 w 1106170"/>
                <a:gd name="connsiteY1" fmla="*/ 0 h 497641"/>
                <a:gd name="connsiteX2" fmla="*/ 1106170 w 1106170"/>
                <a:gd name="connsiteY2" fmla="*/ 497642 h 497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06170" h="497641">
                  <a:moveTo>
                    <a:pt x="0" y="0"/>
                  </a:moveTo>
                  <a:lnTo>
                    <a:pt x="731489" y="0"/>
                  </a:lnTo>
                  <a:lnTo>
                    <a:pt x="1106170" y="497642"/>
                  </a:lnTo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爱设计-5-3">
              <a:extLst>
                <a:ext uri="{FF2B5EF4-FFF2-40B4-BE49-F238E27FC236}">
                  <a16:creationId xmlns:a16="http://schemas.microsoft.com/office/drawing/2014/main" id="{6A90C279-AE08-38E9-0944-71636D93AF51}"/>
                </a:ext>
              </a:extLst>
            </p:cNvPr>
            <p:cNvSpPr/>
            <p:nvPr/>
          </p:nvSpPr>
          <p:spPr>
            <a:xfrm>
              <a:off x="4062063" y="4477720"/>
              <a:ext cx="1097199" cy="497641"/>
            </a:xfrm>
            <a:custGeom>
              <a:avLst/>
              <a:gdLst>
                <a:gd name="connsiteX0" fmla="*/ 0 w 1097199"/>
                <a:gd name="connsiteY0" fmla="*/ 497642 h 497641"/>
                <a:gd name="connsiteX1" fmla="*/ 732973 w 1097199"/>
                <a:gd name="connsiteY1" fmla="*/ 497642 h 497641"/>
                <a:gd name="connsiteX2" fmla="*/ 1097199 w 1097199"/>
                <a:gd name="connsiteY2" fmla="*/ 0 h 497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7199" h="497641">
                  <a:moveTo>
                    <a:pt x="0" y="497642"/>
                  </a:moveTo>
                  <a:lnTo>
                    <a:pt x="732973" y="497642"/>
                  </a:lnTo>
                  <a:lnTo>
                    <a:pt x="1097199" y="0"/>
                  </a:lnTo>
                </a:path>
              </a:pathLst>
            </a:custGeom>
            <a:noFill/>
            <a:ln w="25400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爱设计-5-4">
              <a:extLst>
                <a:ext uri="{FF2B5EF4-FFF2-40B4-BE49-F238E27FC236}">
                  <a16:creationId xmlns:a16="http://schemas.microsoft.com/office/drawing/2014/main" id="{CDDFC1C3-6D69-531D-1935-4E72B24A3D70}"/>
                </a:ext>
              </a:extLst>
            </p:cNvPr>
            <p:cNvSpPr/>
            <p:nvPr/>
          </p:nvSpPr>
          <p:spPr>
            <a:xfrm>
              <a:off x="8486743" y="3404533"/>
              <a:ext cx="224808" cy="611496"/>
            </a:xfrm>
            <a:custGeom>
              <a:avLst/>
              <a:gdLst>
                <a:gd name="connsiteX0" fmla="*/ 224809 w 224808"/>
                <a:gd name="connsiteY0" fmla="*/ 0 h 611496"/>
                <a:gd name="connsiteX1" fmla="*/ 224809 w 224808"/>
                <a:gd name="connsiteY1" fmla="*/ 461624 h 611496"/>
                <a:gd name="connsiteX2" fmla="*/ 0 w 224808"/>
                <a:gd name="connsiteY2" fmla="*/ 611496 h 611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4808" h="611496">
                  <a:moveTo>
                    <a:pt x="224809" y="0"/>
                  </a:moveTo>
                  <a:lnTo>
                    <a:pt x="224809" y="461624"/>
                  </a:lnTo>
                  <a:lnTo>
                    <a:pt x="0" y="611496"/>
                  </a:lnTo>
                </a:path>
              </a:pathLst>
            </a:custGeom>
            <a:noFill/>
            <a:ln w="25400" cap="flat">
              <a:solidFill>
                <a:schemeClr val="accent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cxnSp>
          <p:nvCxnSpPr>
            <p:cNvPr id="56" name="爱设计-5-5">
              <a:extLst>
                <a:ext uri="{FF2B5EF4-FFF2-40B4-BE49-F238E27FC236}">
                  <a16:creationId xmlns:a16="http://schemas.microsoft.com/office/drawing/2014/main" id="{6F13379D-1DDF-74F2-FEF2-CDECFFAB8D5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679018" y="4291384"/>
              <a:ext cx="0" cy="28061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爱设计-5-6">
              <a:extLst>
                <a:ext uri="{FF2B5EF4-FFF2-40B4-BE49-F238E27FC236}">
                  <a16:creationId xmlns:a16="http://schemas.microsoft.com/office/drawing/2014/main" id="{2822D934-278C-E3FF-9FA5-C3DE5C4C1FB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507848" y="3644495"/>
              <a:ext cx="0" cy="76177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爱设计-5-7">
              <a:extLst>
                <a:ext uri="{FF2B5EF4-FFF2-40B4-BE49-F238E27FC236}">
                  <a16:creationId xmlns:a16="http://schemas.microsoft.com/office/drawing/2014/main" id="{3E8E0EB9-FC3A-245C-9807-0C976E3D5E6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565460" y="3186258"/>
              <a:ext cx="0" cy="76177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爱设计-5-8">
              <a:extLst>
                <a:ext uri="{FF2B5EF4-FFF2-40B4-BE49-F238E27FC236}">
                  <a16:creationId xmlns:a16="http://schemas.microsoft.com/office/drawing/2014/main" id="{A11117D0-C264-1974-12A1-FEB4AB76668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710506" y="2836357"/>
              <a:ext cx="0" cy="76177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爱设计-5-9">
              <a:extLst>
                <a:ext uri="{FF2B5EF4-FFF2-40B4-BE49-F238E27FC236}">
                  <a16:creationId xmlns:a16="http://schemas.microsoft.com/office/drawing/2014/main" id="{58363EA1-F470-6710-40C7-7361ABD183DB}"/>
                </a:ext>
              </a:extLst>
            </p:cNvPr>
            <p:cNvSpPr/>
            <p:nvPr/>
          </p:nvSpPr>
          <p:spPr>
            <a:xfrm>
              <a:off x="4561188" y="3136219"/>
              <a:ext cx="3155890" cy="1223059"/>
            </a:xfrm>
            <a:custGeom>
              <a:avLst/>
              <a:gdLst>
                <a:gd name="connsiteX0" fmla="*/ 0 w 3155890"/>
                <a:gd name="connsiteY0" fmla="*/ 764404 h 1223059"/>
                <a:gd name="connsiteX1" fmla="*/ 2116427 w 3155890"/>
                <a:gd name="connsiteY1" fmla="*/ 0 h 1223059"/>
                <a:gd name="connsiteX2" fmla="*/ 3155890 w 3155890"/>
                <a:gd name="connsiteY2" fmla="*/ 421154 h 1223059"/>
                <a:gd name="connsiteX3" fmla="*/ 947259 w 3155890"/>
                <a:gd name="connsiteY3" fmla="*/ 1223060 h 1223059"/>
                <a:gd name="connsiteX4" fmla="*/ 0 w 3155890"/>
                <a:gd name="connsiteY4" fmla="*/ 764404 h 1223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55890" h="1223059">
                  <a:moveTo>
                    <a:pt x="0" y="764404"/>
                  </a:moveTo>
                  <a:lnTo>
                    <a:pt x="2116427" y="0"/>
                  </a:lnTo>
                  <a:lnTo>
                    <a:pt x="3155890" y="421154"/>
                  </a:lnTo>
                  <a:lnTo>
                    <a:pt x="947259" y="1223060"/>
                  </a:lnTo>
                  <a:lnTo>
                    <a:pt x="0" y="764404"/>
                  </a:lnTo>
                  <a:close/>
                </a:path>
              </a:pathLst>
            </a:custGeom>
            <a:solidFill>
              <a:schemeClr val="accent2"/>
            </a:solidFill>
            <a:ln w="67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cxnSp>
          <p:nvCxnSpPr>
            <p:cNvPr id="61" name="爱设计-5-10">
              <a:extLst>
                <a:ext uri="{FF2B5EF4-FFF2-40B4-BE49-F238E27FC236}">
                  <a16:creationId xmlns:a16="http://schemas.microsoft.com/office/drawing/2014/main" id="{1EF78AF0-7644-1130-3ABD-6B2A8725D5E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06290" y="4358985"/>
              <a:ext cx="0" cy="54258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爱设计-5-11">
              <a:extLst>
                <a:ext uri="{FF2B5EF4-FFF2-40B4-BE49-F238E27FC236}">
                  <a16:creationId xmlns:a16="http://schemas.microsoft.com/office/drawing/2014/main" id="{FD07CF7A-1053-35A3-4BDB-4F8A2A1E693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564998" y="3900542"/>
              <a:ext cx="0" cy="54258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爱设计-5-12">
              <a:extLst>
                <a:ext uri="{FF2B5EF4-FFF2-40B4-BE49-F238E27FC236}">
                  <a16:creationId xmlns:a16="http://schemas.microsoft.com/office/drawing/2014/main" id="{B01AB5DE-406E-6768-7CC7-03802D80339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717078" y="3556983"/>
              <a:ext cx="0" cy="54258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爱设计-5-13">
              <a:extLst>
                <a:ext uri="{FF2B5EF4-FFF2-40B4-BE49-F238E27FC236}">
                  <a16:creationId xmlns:a16="http://schemas.microsoft.com/office/drawing/2014/main" id="{B3D48B3E-740F-543A-E20A-B1B545DC5DA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478905" y="5089215"/>
              <a:ext cx="0" cy="26955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爱设计-5-14">
              <a:extLst>
                <a:ext uri="{FF2B5EF4-FFF2-40B4-BE49-F238E27FC236}">
                  <a16:creationId xmlns:a16="http://schemas.microsoft.com/office/drawing/2014/main" id="{BE6856FE-9658-60C5-C7A7-DFA48378832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30976" y="4632015"/>
              <a:ext cx="0" cy="2866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爱设计-5-15">
              <a:extLst>
                <a:ext uri="{FF2B5EF4-FFF2-40B4-BE49-F238E27FC236}">
                  <a16:creationId xmlns:a16="http://schemas.microsoft.com/office/drawing/2014/main" id="{2EF2A547-1B47-C8A7-8BA3-105B1067B61A}"/>
                </a:ext>
              </a:extLst>
            </p:cNvPr>
            <p:cNvSpPr/>
            <p:nvPr/>
          </p:nvSpPr>
          <p:spPr>
            <a:xfrm>
              <a:off x="5530976" y="3866156"/>
              <a:ext cx="3155889" cy="1223060"/>
            </a:xfrm>
            <a:custGeom>
              <a:avLst/>
              <a:gdLst>
                <a:gd name="connsiteX0" fmla="*/ 0 w 3155889"/>
                <a:gd name="connsiteY0" fmla="*/ 764404 h 1223060"/>
                <a:gd name="connsiteX1" fmla="*/ 2116427 w 3155889"/>
                <a:gd name="connsiteY1" fmla="*/ 0 h 1223060"/>
                <a:gd name="connsiteX2" fmla="*/ 3155890 w 3155889"/>
                <a:gd name="connsiteY2" fmla="*/ 421222 h 1223060"/>
                <a:gd name="connsiteX3" fmla="*/ 947259 w 3155889"/>
                <a:gd name="connsiteY3" fmla="*/ 1223060 h 1223060"/>
                <a:gd name="connsiteX4" fmla="*/ 0 w 3155889"/>
                <a:gd name="connsiteY4" fmla="*/ 764404 h 1223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55889" h="1223060">
                  <a:moveTo>
                    <a:pt x="0" y="764404"/>
                  </a:moveTo>
                  <a:lnTo>
                    <a:pt x="2116427" y="0"/>
                  </a:lnTo>
                  <a:lnTo>
                    <a:pt x="3155890" y="421222"/>
                  </a:lnTo>
                  <a:lnTo>
                    <a:pt x="947259" y="1223060"/>
                  </a:lnTo>
                  <a:lnTo>
                    <a:pt x="0" y="764404"/>
                  </a:lnTo>
                  <a:close/>
                </a:path>
              </a:pathLst>
            </a:custGeom>
            <a:solidFill>
              <a:schemeClr val="accent3"/>
            </a:solidFill>
            <a:ln w="67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爱设计-5-16">
              <a:extLst>
                <a:ext uri="{FF2B5EF4-FFF2-40B4-BE49-F238E27FC236}">
                  <a16:creationId xmlns:a16="http://schemas.microsoft.com/office/drawing/2014/main" id="{3951A763-59E4-3C66-29CC-BB04E50E3052}"/>
                </a:ext>
              </a:extLst>
            </p:cNvPr>
            <p:cNvSpPr/>
            <p:nvPr/>
          </p:nvSpPr>
          <p:spPr>
            <a:xfrm>
              <a:off x="2497505" y="1691640"/>
              <a:ext cx="1564558" cy="416931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爱设计-5-17">
              <a:extLst>
                <a:ext uri="{FF2B5EF4-FFF2-40B4-BE49-F238E27FC236}">
                  <a16:creationId xmlns:a16="http://schemas.microsoft.com/office/drawing/2014/main" id="{70EDFA70-55FE-55DD-A379-1A1D8EFFFB4B}"/>
                </a:ext>
              </a:extLst>
            </p:cNvPr>
            <p:cNvSpPr/>
            <p:nvPr/>
          </p:nvSpPr>
          <p:spPr>
            <a:xfrm>
              <a:off x="5274200" y="2344367"/>
              <a:ext cx="111822" cy="11182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爱设计-5-18">
              <a:extLst>
                <a:ext uri="{FF2B5EF4-FFF2-40B4-BE49-F238E27FC236}">
                  <a16:creationId xmlns:a16="http://schemas.microsoft.com/office/drawing/2014/main" id="{629663BC-AAF1-8E6F-605F-054A33A8E005}"/>
                </a:ext>
              </a:extLst>
            </p:cNvPr>
            <p:cNvSpPr/>
            <p:nvPr/>
          </p:nvSpPr>
          <p:spPr>
            <a:xfrm>
              <a:off x="8430831" y="3960118"/>
              <a:ext cx="111822" cy="11182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爱设计-5-19">
              <a:extLst>
                <a:ext uri="{FF2B5EF4-FFF2-40B4-BE49-F238E27FC236}">
                  <a16:creationId xmlns:a16="http://schemas.microsoft.com/office/drawing/2014/main" id="{45374475-E7D1-4510-E735-A31040CD20EE}"/>
                </a:ext>
              </a:extLst>
            </p:cNvPr>
            <p:cNvSpPr/>
            <p:nvPr/>
          </p:nvSpPr>
          <p:spPr>
            <a:xfrm>
              <a:off x="5103352" y="4421775"/>
              <a:ext cx="111822" cy="11182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爱设计-5-20">
              <a:extLst>
                <a:ext uri="{FF2B5EF4-FFF2-40B4-BE49-F238E27FC236}">
                  <a16:creationId xmlns:a16="http://schemas.microsoft.com/office/drawing/2014/main" id="{66782317-A07E-1FF3-6762-94B594541B9A}"/>
                </a:ext>
              </a:extLst>
            </p:cNvPr>
            <p:cNvSpPr/>
            <p:nvPr/>
          </p:nvSpPr>
          <p:spPr>
            <a:xfrm>
              <a:off x="2323991" y="4775362"/>
              <a:ext cx="1564558" cy="416931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爱设计-5-21">
              <a:extLst>
                <a:ext uri="{FF2B5EF4-FFF2-40B4-BE49-F238E27FC236}">
                  <a16:creationId xmlns:a16="http://schemas.microsoft.com/office/drawing/2014/main" id="{4E5B6D75-687F-81E6-941D-358DB1DC7CDB}"/>
                </a:ext>
              </a:extLst>
            </p:cNvPr>
            <p:cNvSpPr/>
            <p:nvPr/>
          </p:nvSpPr>
          <p:spPr>
            <a:xfrm>
              <a:off x="8557257" y="2154227"/>
              <a:ext cx="1564558" cy="416931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爱设计-5-22">
              <a:extLst>
                <a:ext uri="{FF2B5EF4-FFF2-40B4-BE49-F238E27FC236}">
                  <a16:creationId xmlns:a16="http://schemas.microsoft.com/office/drawing/2014/main" id="{169500FA-C5D5-6418-3412-93371D35EB00}"/>
                </a:ext>
              </a:extLst>
            </p:cNvPr>
            <p:cNvSpPr txBox="1"/>
            <p:nvPr/>
          </p:nvSpPr>
          <p:spPr>
            <a:xfrm>
              <a:off x="2490603" y="1679158"/>
              <a:ext cx="1571460" cy="4294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内容智能</a:t>
              </a:r>
            </a:p>
          </p:txBody>
        </p:sp>
        <p:sp>
          <p:nvSpPr>
            <p:cNvPr id="74" name="爱设计-5-23">
              <a:extLst>
                <a:ext uri="{FF2B5EF4-FFF2-40B4-BE49-F238E27FC236}">
                  <a16:creationId xmlns:a16="http://schemas.microsoft.com/office/drawing/2014/main" id="{9EA38863-3B66-70BB-14D9-CFF3744F1749}"/>
                </a:ext>
              </a:extLst>
            </p:cNvPr>
            <p:cNvSpPr txBox="1"/>
            <p:nvPr/>
          </p:nvSpPr>
          <p:spPr>
            <a:xfrm>
              <a:off x="1450248" y="2175238"/>
              <a:ext cx="2692754" cy="634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rPr>
                <a:t>通过海报、文章、视频、音频</a:t>
              </a:r>
              <a:b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rPr>
              </a:b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rPr>
                <a:t>直播等形式创造优质内容</a:t>
              </a:r>
            </a:p>
          </p:txBody>
        </p:sp>
        <p:sp>
          <p:nvSpPr>
            <p:cNvPr id="75" name="爱设计-5-24">
              <a:extLst>
                <a:ext uri="{FF2B5EF4-FFF2-40B4-BE49-F238E27FC236}">
                  <a16:creationId xmlns:a16="http://schemas.microsoft.com/office/drawing/2014/main" id="{9494CD3A-E4D5-9306-7D6D-B2AA6A3EC18B}"/>
                </a:ext>
              </a:extLst>
            </p:cNvPr>
            <p:cNvSpPr txBox="1"/>
            <p:nvPr/>
          </p:nvSpPr>
          <p:spPr>
            <a:xfrm>
              <a:off x="8542653" y="2129327"/>
              <a:ext cx="1571460" cy="4294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品牌塑造</a:t>
              </a:r>
            </a:p>
          </p:txBody>
        </p:sp>
        <p:sp>
          <p:nvSpPr>
            <p:cNvPr id="76" name="爱设计-5-25">
              <a:extLst>
                <a:ext uri="{FF2B5EF4-FFF2-40B4-BE49-F238E27FC236}">
                  <a16:creationId xmlns:a16="http://schemas.microsoft.com/office/drawing/2014/main" id="{3743014B-1668-437E-EFA7-196A25D633AA}"/>
                </a:ext>
              </a:extLst>
            </p:cNvPr>
            <p:cNvSpPr txBox="1"/>
            <p:nvPr/>
          </p:nvSpPr>
          <p:spPr>
            <a:xfrm>
              <a:off x="2299305" y="4749429"/>
              <a:ext cx="1571460" cy="4294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数字资产</a:t>
              </a:r>
            </a:p>
          </p:txBody>
        </p:sp>
        <p:sp>
          <p:nvSpPr>
            <p:cNvPr id="77" name="爱设计-5-26">
              <a:extLst>
                <a:ext uri="{FF2B5EF4-FFF2-40B4-BE49-F238E27FC236}">
                  <a16:creationId xmlns:a16="http://schemas.microsoft.com/office/drawing/2014/main" id="{A06300CF-AE2F-7004-74D2-D8AAC26883AC}"/>
                </a:ext>
              </a:extLst>
            </p:cNvPr>
            <p:cNvSpPr txBox="1"/>
            <p:nvPr/>
          </p:nvSpPr>
          <p:spPr>
            <a:xfrm>
              <a:off x="1290228" y="5262254"/>
              <a:ext cx="2692754" cy="634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rPr>
                <a:t>以优质内容作为营销输出核心，承载品牌内核，引发用户的情感</a:t>
              </a:r>
            </a:p>
          </p:txBody>
        </p:sp>
        <p:sp>
          <p:nvSpPr>
            <p:cNvPr id="78" name="爱设计-5-27">
              <a:extLst>
                <a:ext uri="{FF2B5EF4-FFF2-40B4-BE49-F238E27FC236}">
                  <a16:creationId xmlns:a16="http://schemas.microsoft.com/office/drawing/2014/main" id="{F17D24C1-743B-237B-EB38-0CA6AA9C0D3C}"/>
                </a:ext>
              </a:extLst>
            </p:cNvPr>
            <p:cNvSpPr txBox="1"/>
            <p:nvPr/>
          </p:nvSpPr>
          <p:spPr>
            <a:xfrm>
              <a:off x="8486742" y="2649536"/>
              <a:ext cx="2692754" cy="634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R" panose="00020600040101010101" pitchFamily="18" charset="-122"/>
                </a:rPr>
                <a:t>基于全社交媒体平台进行全域流量整合营销，借助数据中台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466045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爱设计-1">
            <a:extLst>
              <a:ext uri="{FF2B5EF4-FFF2-40B4-BE49-F238E27FC236}">
                <a16:creationId xmlns:a16="http://schemas.microsoft.com/office/drawing/2014/main" id="{E6F3F76D-E249-6A33-F8EC-AB2B9D0C3CF8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25" name="爱设计-1-1">
              <a:extLst>
                <a:ext uri="{FF2B5EF4-FFF2-40B4-BE49-F238E27FC236}">
                  <a16:creationId xmlns:a16="http://schemas.microsoft.com/office/drawing/2014/main" id="{982B8B9A-8ED9-306F-5804-92D221BF99C7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思源宋体 Heavy" panose="02020900000000000000" pitchFamily="18" charset="-122"/>
                  <a:ea typeface="思源宋体 Heavy" panose="02020900000000000000" pitchFamily="18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思源宋体 Heavy" panose="02020900000000000000" pitchFamily="18" charset="-122"/>
                  <a:ea typeface="思源宋体 Heavy" panose="02020900000000000000" pitchFamily="18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26" name="爱设计-1-2">
              <a:extLst>
                <a:ext uri="{FF2B5EF4-FFF2-40B4-BE49-F238E27FC236}">
                  <a16:creationId xmlns:a16="http://schemas.microsoft.com/office/drawing/2014/main" id="{EB0FA705-1CE2-58A9-2BFC-383CA0CF376A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grpSp>
        <p:nvGrpSpPr>
          <p:cNvPr id="27" name="爱设计-2">
            <a:extLst>
              <a:ext uri="{FF2B5EF4-FFF2-40B4-BE49-F238E27FC236}">
                <a16:creationId xmlns:a16="http://schemas.microsoft.com/office/drawing/2014/main" id="{DB5066C0-24B4-F7B0-1AA0-39DB26701A5B}"/>
              </a:ext>
            </a:extLst>
          </p:cNvPr>
          <p:cNvGrpSpPr/>
          <p:nvPr/>
        </p:nvGrpSpPr>
        <p:grpSpPr>
          <a:xfrm>
            <a:off x="10721017" y="431552"/>
            <a:ext cx="979654" cy="747019"/>
            <a:chOff x="10539246" y="468403"/>
            <a:chExt cx="979654" cy="747019"/>
          </a:xfrm>
          <a:solidFill>
            <a:schemeClr val="accent1"/>
          </a:solidFill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2262D96A-77F2-04BB-8466-B8638DF303C9}"/>
                </a:ext>
              </a:extLst>
            </p:cNvPr>
            <p:cNvGrpSpPr/>
            <p:nvPr/>
          </p:nvGrpSpPr>
          <p:grpSpPr>
            <a:xfrm>
              <a:off x="10539246" y="1093083"/>
              <a:ext cx="979654" cy="122339"/>
              <a:chOff x="10273028" y="1093083"/>
              <a:chExt cx="979654" cy="122339"/>
            </a:xfrm>
            <a:grpFill/>
          </p:grpSpPr>
          <p:sp>
            <p:nvSpPr>
              <p:cNvPr id="30" name="爱设计-2-1">
                <a:extLst>
                  <a:ext uri="{FF2B5EF4-FFF2-40B4-BE49-F238E27FC236}">
                    <a16:creationId xmlns:a16="http://schemas.microsoft.com/office/drawing/2014/main" id="{75F7E3D3-BD8C-4EBD-C2C8-8795BA7D31C9}"/>
                  </a:ext>
                </a:extLst>
              </p:cNvPr>
              <p:cNvSpPr/>
              <p:nvPr/>
            </p:nvSpPr>
            <p:spPr>
              <a:xfrm>
                <a:off x="10373640" y="1094110"/>
                <a:ext cx="119414" cy="119413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爱设计-2-2">
                <a:extLst>
                  <a:ext uri="{FF2B5EF4-FFF2-40B4-BE49-F238E27FC236}">
                    <a16:creationId xmlns:a16="http://schemas.microsoft.com/office/drawing/2014/main" id="{14E6AB55-AE1C-8587-9CCF-96336788191E}"/>
                  </a:ext>
                </a:extLst>
              </p:cNvPr>
              <p:cNvSpPr/>
              <p:nvPr/>
            </p:nvSpPr>
            <p:spPr>
              <a:xfrm>
                <a:off x="10617177" y="1096768"/>
                <a:ext cx="95286" cy="11531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爱设计-2-3">
                <a:extLst>
                  <a:ext uri="{FF2B5EF4-FFF2-40B4-BE49-F238E27FC236}">
                    <a16:creationId xmlns:a16="http://schemas.microsoft.com/office/drawing/2014/main" id="{3A2F0213-060B-CB24-9FCD-C40BD8ACAB29}"/>
                  </a:ext>
                </a:extLst>
              </p:cNvPr>
              <p:cNvSpPr/>
              <p:nvPr/>
            </p:nvSpPr>
            <p:spPr>
              <a:xfrm>
                <a:off x="10273028" y="1096768"/>
                <a:ext cx="106346" cy="114628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爱设计-2-4">
                <a:extLst>
                  <a:ext uri="{FF2B5EF4-FFF2-40B4-BE49-F238E27FC236}">
                    <a16:creationId xmlns:a16="http://schemas.microsoft.com/office/drawing/2014/main" id="{9A45EBE5-731F-F47B-4F7C-4756C0BBB613}"/>
                  </a:ext>
                </a:extLst>
              </p:cNvPr>
              <p:cNvSpPr/>
              <p:nvPr/>
            </p:nvSpPr>
            <p:spPr>
              <a:xfrm>
                <a:off x="10501942" y="1096768"/>
                <a:ext cx="105056" cy="114628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爱设计-2-5">
                <a:extLst>
                  <a:ext uri="{FF2B5EF4-FFF2-40B4-BE49-F238E27FC236}">
                    <a16:creationId xmlns:a16="http://schemas.microsoft.com/office/drawing/2014/main" id="{9F8DD54E-BA4E-1081-E790-7770B0F234E5}"/>
                  </a:ext>
                </a:extLst>
              </p:cNvPr>
              <p:cNvSpPr/>
              <p:nvPr/>
            </p:nvSpPr>
            <p:spPr>
              <a:xfrm>
                <a:off x="10782851" y="1095780"/>
                <a:ext cx="93055" cy="116375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爱设计-2-6">
                <a:extLst>
                  <a:ext uri="{FF2B5EF4-FFF2-40B4-BE49-F238E27FC236}">
                    <a16:creationId xmlns:a16="http://schemas.microsoft.com/office/drawing/2014/main" id="{3C12CE06-DC30-DF3A-E798-C9658539B476}"/>
                  </a:ext>
                </a:extLst>
              </p:cNvPr>
              <p:cNvSpPr/>
              <p:nvPr/>
            </p:nvSpPr>
            <p:spPr>
              <a:xfrm>
                <a:off x="11133572" y="1096312"/>
                <a:ext cx="119110" cy="119110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爱设计-2-7">
                <a:extLst>
                  <a:ext uri="{FF2B5EF4-FFF2-40B4-BE49-F238E27FC236}">
                    <a16:creationId xmlns:a16="http://schemas.microsoft.com/office/drawing/2014/main" id="{A766238B-B331-77FA-B258-B09B59D7AEA9}"/>
                  </a:ext>
                </a:extLst>
              </p:cNvPr>
              <p:cNvSpPr/>
              <p:nvPr/>
            </p:nvSpPr>
            <p:spPr>
              <a:xfrm>
                <a:off x="10880009" y="1094261"/>
                <a:ext cx="119109" cy="119109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爱设计-2-8">
                <a:extLst>
                  <a:ext uri="{FF2B5EF4-FFF2-40B4-BE49-F238E27FC236}">
                    <a16:creationId xmlns:a16="http://schemas.microsoft.com/office/drawing/2014/main" id="{3B75CB60-51EB-2865-702E-7ED1F5C888CD}"/>
                  </a:ext>
                </a:extLst>
              </p:cNvPr>
              <p:cNvSpPr/>
              <p:nvPr/>
            </p:nvSpPr>
            <p:spPr>
              <a:xfrm>
                <a:off x="11007398" y="1093083"/>
                <a:ext cx="120880" cy="119110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9" name="爱设计-2-9">
              <a:extLst>
                <a:ext uri="{FF2B5EF4-FFF2-40B4-BE49-F238E27FC236}">
                  <a16:creationId xmlns:a16="http://schemas.microsoft.com/office/drawing/2014/main" id="{98F51A57-A5C7-E9A0-A2A2-AA7203160CAC}"/>
                </a:ext>
              </a:extLst>
            </p:cNvPr>
            <p:cNvSpPr/>
            <p:nvPr/>
          </p:nvSpPr>
          <p:spPr>
            <a:xfrm>
              <a:off x="10774465" y="468403"/>
              <a:ext cx="508951" cy="508951"/>
            </a:xfrm>
            <a:custGeom>
              <a:avLst/>
              <a:gdLst>
                <a:gd name="connsiteX0" fmla="*/ 210346 w 508951"/>
                <a:gd name="connsiteY0" fmla="*/ 199937 h 508951"/>
                <a:gd name="connsiteX1" fmla="*/ 227889 w 508951"/>
                <a:gd name="connsiteY1" fmla="*/ 217941 h 508951"/>
                <a:gd name="connsiteX2" fmla="*/ 227888 w 508951"/>
                <a:gd name="connsiteY2" fmla="*/ 218013 h 508951"/>
                <a:gd name="connsiteX3" fmla="*/ 209885 w 508951"/>
                <a:gd name="connsiteY3" fmla="*/ 235485 h 508951"/>
                <a:gd name="connsiteX4" fmla="*/ 192342 w 508951"/>
                <a:gd name="connsiteY4" fmla="*/ 217480 h 508951"/>
                <a:gd name="connsiteX5" fmla="*/ 210346 w 508951"/>
                <a:gd name="connsiteY5" fmla="*/ 199937 h 508951"/>
                <a:gd name="connsiteX6" fmla="*/ 276428 w 508951"/>
                <a:gd name="connsiteY6" fmla="*/ 114552 h 508951"/>
                <a:gd name="connsiteX7" fmla="*/ 373357 w 508951"/>
                <a:gd name="connsiteY7" fmla="*/ 211329 h 508951"/>
                <a:gd name="connsiteX8" fmla="*/ 373357 w 508951"/>
                <a:gd name="connsiteY8" fmla="*/ 158763 h 508951"/>
                <a:gd name="connsiteX9" fmla="*/ 373357 w 508951"/>
                <a:gd name="connsiteY9" fmla="*/ 158686 h 508951"/>
                <a:gd name="connsiteX10" fmla="*/ 329070 w 508951"/>
                <a:gd name="connsiteY10" fmla="*/ 114552 h 508951"/>
                <a:gd name="connsiteX11" fmla="*/ 212695 w 508951"/>
                <a:gd name="connsiteY11" fmla="*/ 114552 h 508951"/>
                <a:gd name="connsiteX12" fmla="*/ 155495 w 508951"/>
                <a:gd name="connsiteY12" fmla="*/ 157319 h 508951"/>
                <a:gd name="connsiteX13" fmla="*/ 109918 w 508951"/>
                <a:gd name="connsiteY13" fmla="*/ 311447 h 508951"/>
                <a:gd name="connsiteX14" fmla="*/ 147626 w 508951"/>
                <a:gd name="connsiteY14" fmla="*/ 380453 h 508951"/>
                <a:gd name="connsiteX15" fmla="*/ 163092 w 508951"/>
                <a:gd name="connsiteY15" fmla="*/ 382701 h 508951"/>
                <a:gd name="connsiteX16" fmla="*/ 182234 w 508951"/>
                <a:gd name="connsiteY16" fmla="*/ 366065 h 508951"/>
                <a:gd name="connsiteX17" fmla="*/ 169397 w 508951"/>
                <a:gd name="connsiteY17" fmla="*/ 352467 h 508951"/>
                <a:gd name="connsiteX18" fmla="*/ 141367 w 508951"/>
                <a:gd name="connsiteY18" fmla="*/ 329678 h 508951"/>
                <a:gd name="connsiteX19" fmla="*/ 185020 w 508951"/>
                <a:gd name="connsiteY19" fmla="*/ 274629 h 508951"/>
                <a:gd name="connsiteX20" fmla="*/ 190438 w 508951"/>
                <a:gd name="connsiteY20" fmla="*/ 274302 h 508951"/>
                <a:gd name="connsiteX21" fmla="*/ 236016 w 508951"/>
                <a:gd name="connsiteY21" fmla="*/ 274302 h 508951"/>
                <a:gd name="connsiteX22" fmla="*/ 269515 w 508951"/>
                <a:gd name="connsiteY22" fmla="*/ 307649 h 508951"/>
                <a:gd name="connsiteX23" fmla="*/ 269515 w 508951"/>
                <a:gd name="connsiteY23" fmla="*/ 307801 h 508951"/>
                <a:gd name="connsiteX24" fmla="*/ 269515 w 508951"/>
                <a:gd name="connsiteY24" fmla="*/ 322310 h 508951"/>
                <a:gd name="connsiteX25" fmla="*/ 269515 w 508951"/>
                <a:gd name="connsiteY25" fmla="*/ 347910 h 508951"/>
                <a:gd name="connsiteX26" fmla="*/ 303849 w 508951"/>
                <a:gd name="connsiteY26" fmla="*/ 382700 h 508951"/>
                <a:gd name="connsiteX27" fmla="*/ 303851 w 508951"/>
                <a:gd name="connsiteY27" fmla="*/ 382700 h 508951"/>
                <a:gd name="connsiteX28" fmla="*/ 338793 w 508951"/>
                <a:gd name="connsiteY28" fmla="*/ 382701 h 508951"/>
                <a:gd name="connsiteX29" fmla="*/ 373205 w 508951"/>
                <a:gd name="connsiteY29" fmla="*/ 348213 h 508951"/>
                <a:gd name="connsiteX30" fmla="*/ 373205 w 508951"/>
                <a:gd name="connsiteY30" fmla="*/ 237232 h 508951"/>
                <a:gd name="connsiteX31" fmla="*/ 251588 w 508951"/>
                <a:gd name="connsiteY31" fmla="*/ 114552 h 508951"/>
                <a:gd name="connsiteX32" fmla="*/ 254552 w 508951"/>
                <a:gd name="connsiteY32" fmla="*/ 0 h 508951"/>
                <a:gd name="connsiteX33" fmla="*/ 508951 w 508951"/>
                <a:gd name="connsiteY33" fmla="*/ 254476 h 508951"/>
                <a:gd name="connsiteX34" fmla="*/ 508951 w 508951"/>
                <a:gd name="connsiteY34" fmla="*/ 254552 h 508951"/>
                <a:gd name="connsiteX35" fmla="*/ 254399 w 508951"/>
                <a:gd name="connsiteY35" fmla="*/ 508951 h 508951"/>
                <a:gd name="connsiteX36" fmla="*/ 0 w 508951"/>
                <a:gd name="connsiteY36" fmla="*/ 254399 h 508951"/>
                <a:gd name="connsiteX37" fmla="*/ 254552 w 508951"/>
                <a:gd name="connsiteY37" fmla="*/ 0 h 5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8951" h="508951">
                  <a:moveTo>
                    <a:pt x="210346" y="199937"/>
                  </a:moveTo>
                  <a:cubicBezTo>
                    <a:pt x="220162" y="200064"/>
                    <a:pt x="228016" y="208125"/>
                    <a:pt x="227889" y="217941"/>
                  </a:cubicBezTo>
                  <a:cubicBezTo>
                    <a:pt x="227888" y="217965"/>
                    <a:pt x="227888" y="217989"/>
                    <a:pt x="227888" y="218013"/>
                  </a:cubicBezTo>
                  <a:cubicBezTo>
                    <a:pt x="227722" y="227801"/>
                    <a:pt x="219673" y="235611"/>
                    <a:pt x="209885" y="235485"/>
                  </a:cubicBezTo>
                  <a:cubicBezTo>
                    <a:pt x="200069" y="235357"/>
                    <a:pt x="192214" y="227297"/>
                    <a:pt x="192342" y="217480"/>
                  </a:cubicBezTo>
                  <a:cubicBezTo>
                    <a:pt x="192469" y="207664"/>
                    <a:pt x="200530" y="199810"/>
                    <a:pt x="210346" y="199937"/>
                  </a:cubicBezTo>
                  <a:close/>
                  <a:moveTo>
                    <a:pt x="276428" y="114552"/>
                  </a:moveTo>
                  <a:cubicBezTo>
                    <a:pt x="276964" y="167836"/>
                    <a:pt x="320073" y="210876"/>
                    <a:pt x="373357" y="211329"/>
                  </a:cubicBezTo>
                  <a:lnTo>
                    <a:pt x="373357" y="158763"/>
                  </a:lnTo>
                  <a:cubicBezTo>
                    <a:pt x="373357" y="158737"/>
                    <a:pt x="373357" y="158712"/>
                    <a:pt x="373357" y="158686"/>
                  </a:cubicBezTo>
                  <a:cubicBezTo>
                    <a:pt x="373315" y="134270"/>
                    <a:pt x="353487" y="114510"/>
                    <a:pt x="329070" y="114552"/>
                  </a:cubicBezTo>
                  <a:close/>
                  <a:moveTo>
                    <a:pt x="212695" y="114552"/>
                  </a:moveTo>
                  <a:cubicBezTo>
                    <a:pt x="186256" y="114550"/>
                    <a:pt x="162973" y="131959"/>
                    <a:pt x="155495" y="157319"/>
                  </a:cubicBezTo>
                  <a:lnTo>
                    <a:pt x="109918" y="311447"/>
                  </a:lnTo>
                  <a:cubicBezTo>
                    <a:pt x="101275" y="340916"/>
                    <a:pt x="118158" y="371811"/>
                    <a:pt x="147626" y="380453"/>
                  </a:cubicBezTo>
                  <a:cubicBezTo>
                    <a:pt x="152650" y="381926"/>
                    <a:pt x="157857" y="382683"/>
                    <a:pt x="163092" y="382701"/>
                  </a:cubicBezTo>
                  <a:cubicBezTo>
                    <a:pt x="178284" y="382701"/>
                    <a:pt x="182234" y="374497"/>
                    <a:pt x="182234" y="366065"/>
                  </a:cubicBezTo>
                  <a:cubicBezTo>
                    <a:pt x="182405" y="358780"/>
                    <a:pt x="176680" y="352715"/>
                    <a:pt x="169397" y="352467"/>
                  </a:cubicBezTo>
                  <a:cubicBezTo>
                    <a:pt x="155594" y="353176"/>
                    <a:pt x="143490" y="343335"/>
                    <a:pt x="141367" y="329678"/>
                  </a:cubicBezTo>
                  <a:cubicBezTo>
                    <a:pt x="138220" y="302422"/>
                    <a:pt x="157764" y="277776"/>
                    <a:pt x="185020" y="274629"/>
                  </a:cubicBezTo>
                  <a:cubicBezTo>
                    <a:pt x="186819" y="274421"/>
                    <a:pt x="188628" y="274312"/>
                    <a:pt x="190438" y="274302"/>
                  </a:cubicBezTo>
                  <a:lnTo>
                    <a:pt x="236016" y="274302"/>
                  </a:lnTo>
                  <a:cubicBezTo>
                    <a:pt x="254475" y="274260"/>
                    <a:pt x="269474" y="289190"/>
                    <a:pt x="269515" y="307649"/>
                  </a:cubicBezTo>
                  <a:cubicBezTo>
                    <a:pt x="269516" y="307700"/>
                    <a:pt x="269516" y="307750"/>
                    <a:pt x="269515" y="307801"/>
                  </a:cubicBezTo>
                  <a:lnTo>
                    <a:pt x="269515" y="322310"/>
                  </a:lnTo>
                  <a:lnTo>
                    <a:pt x="269515" y="347910"/>
                  </a:lnTo>
                  <a:cubicBezTo>
                    <a:pt x="269389" y="366998"/>
                    <a:pt x="284761" y="382574"/>
                    <a:pt x="303849" y="382700"/>
                  </a:cubicBezTo>
                  <a:cubicBezTo>
                    <a:pt x="303849" y="382700"/>
                    <a:pt x="303850" y="382700"/>
                    <a:pt x="303851" y="382700"/>
                  </a:cubicBezTo>
                  <a:lnTo>
                    <a:pt x="338793" y="382701"/>
                  </a:lnTo>
                  <a:cubicBezTo>
                    <a:pt x="357793" y="382617"/>
                    <a:pt x="373163" y="367213"/>
                    <a:pt x="373205" y="348213"/>
                  </a:cubicBezTo>
                  <a:lnTo>
                    <a:pt x="373205" y="237232"/>
                  </a:lnTo>
                  <a:cubicBezTo>
                    <a:pt x="305953" y="236443"/>
                    <a:pt x="251791" y="181808"/>
                    <a:pt x="251588" y="114552"/>
                  </a:cubicBezTo>
                  <a:close/>
                  <a:moveTo>
                    <a:pt x="254552" y="0"/>
                  </a:moveTo>
                  <a:cubicBezTo>
                    <a:pt x="395065" y="42"/>
                    <a:pt x="508951" y="113963"/>
                    <a:pt x="508951" y="254476"/>
                  </a:cubicBezTo>
                  <a:cubicBezTo>
                    <a:pt x="508951" y="254501"/>
                    <a:pt x="508951" y="254526"/>
                    <a:pt x="508951" y="254552"/>
                  </a:cubicBezTo>
                  <a:cubicBezTo>
                    <a:pt x="508909" y="395095"/>
                    <a:pt x="394942" y="508993"/>
                    <a:pt x="254399" y="508951"/>
                  </a:cubicBezTo>
                  <a:cubicBezTo>
                    <a:pt x="113857" y="508909"/>
                    <a:pt x="-42" y="394942"/>
                    <a:pt x="0" y="254399"/>
                  </a:cubicBezTo>
                  <a:cubicBezTo>
                    <a:pt x="42" y="113857"/>
                    <a:pt x="114009" y="-42"/>
                    <a:pt x="25455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40" name="爱设计-3">
            <a:extLst>
              <a:ext uri="{FF2B5EF4-FFF2-40B4-BE49-F238E27FC236}">
                <a16:creationId xmlns:a16="http://schemas.microsoft.com/office/drawing/2014/main" id="{75D9226A-2A9A-5EB1-C9E9-2E0281305FD2}"/>
              </a:ext>
            </a:extLst>
          </p:cNvPr>
          <p:cNvGrpSpPr/>
          <p:nvPr/>
        </p:nvGrpSpPr>
        <p:grpSpPr>
          <a:xfrm>
            <a:off x="5797074" y="6550320"/>
            <a:ext cx="597852" cy="615360"/>
            <a:chOff x="5797074" y="6550320"/>
            <a:chExt cx="597852" cy="615360"/>
          </a:xfrm>
        </p:grpSpPr>
        <p:sp>
          <p:nvSpPr>
            <p:cNvPr id="38" name="爱设计-3-1">
              <a:extLst>
                <a:ext uri="{FF2B5EF4-FFF2-40B4-BE49-F238E27FC236}">
                  <a16:creationId xmlns:a16="http://schemas.microsoft.com/office/drawing/2014/main" id="{1AC43EE5-EACB-6A88-C5FA-7740CC454C97}"/>
                </a:ext>
              </a:extLst>
            </p:cNvPr>
            <p:cNvSpPr/>
            <p:nvPr/>
          </p:nvSpPr>
          <p:spPr>
            <a:xfrm rot="16200000" flipH="1" flipV="1">
              <a:off x="5788320" y="6559074"/>
              <a:ext cx="615360" cy="597852"/>
            </a:xfrm>
            <a:prstGeom prst="rect">
              <a:avLst/>
            </a:prstGeom>
            <a:solidFill>
              <a:schemeClr val="accent1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sz="1600"/>
            </a:p>
          </p:txBody>
        </p:sp>
        <p:sp>
          <p:nvSpPr>
            <p:cNvPr id="39" name="爱设计-3-2">
              <a:extLst>
                <a:ext uri="{FF2B5EF4-FFF2-40B4-BE49-F238E27FC236}">
                  <a16:creationId xmlns:a16="http://schemas.microsoft.com/office/drawing/2014/main" id="{F19218A7-29E5-C71D-3264-1FC570968B92}"/>
                </a:ext>
              </a:extLst>
            </p:cNvPr>
            <p:cNvSpPr/>
            <p:nvPr/>
          </p:nvSpPr>
          <p:spPr>
            <a:xfrm>
              <a:off x="5988050" y="6647010"/>
              <a:ext cx="215900" cy="1143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爱设计-4">
            <a:extLst>
              <a:ext uri="{FF2B5EF4-FFF2-40B4-BE49-F238E27FC236}">
                <a16:creationId xmlns:a16="http://schemas.microsoft.com/office/drawing/2014/main" id="{A238598D-193B-5041-D06F-4F9519C06AA5}"/>
              </a:ext>
            </a:extLst>
          </p:cNvPr>
          <p:cNvSpPr/>
          <p:nvPr/>
        </p:nvSpPr>
        <p:spPr>
          <a:xfrm>
            <a:off x="872702" y="2566247"/>
            <a:ext cx="2441426" cy="3160183"/>
          </a:xfrm>
          <a:custGeom>
            <a:avLst/>
            <a:gdLst>
              <a:gd name="connsiteX0" fmla="*/ 212941 w 2441426"/>
              <a:gd name="connsiteY0" fmla="*/ 0 h 3160183"/>
              <a:gd name="connsiteX1" fmla="*/ 2228485 w 2441426"/>
              <a:gd name="connsiteY1" fmla="*/ 0 h 3160183"/>
              <a:gd name="connsiteX2" fmla="*/ 2441426 w 2441426"/>
              <a:gd name="connsiteY2" fmla="*/ 212941 h 3160183"/>
              <a:gd name="connsiteX3" fmla="*/ 2441426 w 2441426"/>
              <a:gd name="connsiteY3" fmla="*/ 3160183 h 3160183"/>
              <a:gd name="connsiteX4" fmla="*/ 0 w 2441426"/>
              <a:gd name="connsiteY4" fmla="*/ 3160183 h 3160183"/>
              <a:gd name="connsiteX5" fmla="*/ 0 w 2441426"/>
              <a:gd name="connsiteY5" fmla="*/ 212941 h 3160183"/>
              <a:gd name="connsiteX6" fmla="*/ 212941 w 2441426"/>
              <a:gd name="connsiteY6" fmla="*/ 0 h 3160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41426" h="3160183">
                <a:moveTo>
                  <a:pt x="212941" y="0"/>
                </a:moveTo>
                <a:lnTo>
                  <a:pt x="2228485" y="0"/>
                </a:lnTo>
                <a:cubicBezTo>
                  <a:pt x="2346089" y="0"/>
                  <a:pt x="2441426" y="95337"/>
                  <a:pt x="2441426" y="212941"/>
                </a:cubicBezTo>
                <a:lnTo>
                  <a:pt x="2441426" y="3160183"/>
                </a:lnTo>
                <a:lnTo>
                  <a:pt x="0" y="3160183"/>
                </a:lnTo>
                <a:lnTo>
                  <a:pt x="0" y="212941"/>
                </a:lnTo>
                <a:cubicBezTo>
                  <a:pt x="0" y="95337"/>
                  <a:pt x="95337" y="0"/>
                  <a:pt x="212941" y="0"/>
                </a:cubicBezTo>
                <a:close/>
              </a:path>
            </a:pathLst>
          </a:custGeom>
          <a:solidFill>
            <a:sysClr val="window" lastClr="FFFFFF"/>
          </a:solidFill>
          <a:ln w="6350" cap="flat" cmpd="sng" algn="ctr">
            <a:noFill/>
            <a:prstDash val="solid"/>
            <a:miter lim="800000"/>
          </a:ln>
          <a:effectLst>
            <a:outerShdw blurRad="76200" algn="ctr" rotWithShape="0">
              <a:schemeClr val="accent1">
                <a:alpha val="26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cxnSp>
        <p:nvCxnSpPr>
          <p:cNvPr id="3" name="爱设计-5">
            <a:extLst>
              <a:ext uri="{FF2B5EF4-FFF2-40B4-BE49-F238E27FC236}">
                <a16:creationId xmlns:a16="http://schemas.microsoft.com/office/drawing/2014/main" id="{D2C6453F-36FC-FA29-A17F-E1B59F4A9734}"/>
              </a:ext>
            </a:extLst>
          </p:cNvPr>
          <p:cNvCxnSpPr>
            <a:stCxn id="2" idx="4"/>
            <a:endCxn id="2" idx="3"/>
          </p:cNvCxnSpPr>
          <p:nvPr/>
        </p:nvCxnSpPr>
        <p:spPr>
          <a:xfrm>
            <a:off x="872702" y="5726430"/>
            <a:ext cx="2441426" cy="0"/>
          </a:xfrm>
          <a:prstGeom prst="line">
            <a:avLst/>
          </a:prstGeom>
          <a:noFill/>
          <a:ln w="5080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sp>
        <p:nvSpPr>
          <p:cNvPr id="4" name="爱设计-6">
            <a:extLst>
              <a:ext uri="{FF2B5EF4-FFF2-40B4-BE49-F238E27FC236}">
                <a16:creationId xmlns:a16="http://schemas.microsoft.com/office/drawing/2014/main" id="{090C242F-6015-1FE1-825A-21053CD8124A}"/>
              </a:ext>
            </a:extLst>
          </p:cNvPr>
          <p:cNvSpPr/>
          <p:nvPr/>
        </p:nvSpPr>
        <p:spPr>
          <a:xfrm>
            <a:off x="1470794" y="3239473"/>
            <a:ext cx="1245242" cy="11529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124">
                <a:schemeClr val="accent2">
                  <a:alpha val="0"/>
                </a:schemeClr>
              </a:gs>
              <a:gs pos="5400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5" name="爱设计-7">
            <a:extLst>
              <a:ext uri="{FF2B5EF4-FFF2-40B4-BE49-F238E27FC236}">
                <a16:creationId xmlns:a16="http://schemas.microsoft.com/office/drawing/2014/main" id="{6B9083D2-23E7-CC93-D123-DA04B113B8D2}"/>
              </a:ext>
            </a:extLst>
          </p:cNvPr>
          <p:cNvSpPr/>
          <p:nvPr/>
        </p:nvSpPr>
        <p:spPr>
          <a:xfrm>
            <a:off x="1385529" y="2814227"/>
            <a:ext cx="1415772" cy="5971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</a:t>
            </a:r>
          </a:p>
        </p:txBody>
      </p:sp>
      <p:sp>
        <p:nvSpPr>
          <p:cNvPr id="6" name="爱设计-8">
            <a:extLst>
              <a:ext uri="{FF2B5EF4-FFF2-40B4-BE49-F238E27FC236}">
                <a16:creationId xmlns:a16="http://schemas.microsoft.com/office/drawing/2014/main" id="{251EB669-7C46-33F6-FE83-A101FEF37742}"/>
              </a:ext>
            </a:extLst>
          </p:cNvPr>
          <p:cNvSpPr txBox="1"/>
          <p:nvPr/>
        </p:nvSpPr>
        <p:spPr>
          <a:xfrm>
            <a:off x="1599741" y="4322380"/>
            <a:ext cx="987349" cy="1503039"/>
          </a:xfrm>
          <a:custGeom>
            <a:avLst/>
            <a:gdLst/>
            <a:ahLst/>
            <a:cxnLst/>
            <a:rect l="l" t="t" r="r" b="b"/>
            <a:pathLst>
              <a:path w="987349" h="1503039">
                <a:moveTo>
                  <a:pt x="536781" y="52"/>
                </a:moveTo>
                <a:cubicBezTo>
                  <a:pt x="620281" y="534"/>
                  <a:pt x="693781" y="5884"/>
                  <a:pt x="757283" y="16102"/>
                </a:cubicBezTo>
                <a:cubicBezTo>
                  <a:pt x="820784" y="26321"/>
                  <a:pt x="872182" y="38512"/>
                  <a:pt x="911476" y="52677"/>
                </a:cubicBezTo>
                <a:lnTo>
                  <a:pt x="911476" y="315805"/>
                </a:lnTo>
                <a:cubicBezTo>
                  <a:pt x="872708" y="303482"/>
                  <a:pt x="818679" y="291817"/>
                  <a:pt x="749389" y="280809"/>
                </a:cubicBezTo>
                <a:cubicBezTo>
                  <a:pt x="680099" y="269802"/>
                  <a:pt x="613439" y="263925"/>
                  <a:pt x="549412" y="263180"/>
                </a:cubicBezTo>
                <a:cubicBezTo>
                  <a:pt x="466833" y="261908"/>
                  <a:pt x="406752" y="272345"/>
                  <a:pt x="369169" y="294492"/>
                </a:cubicBezTo>
                <a:cubicBezTo>
                  <a:pt x="331585" y="316639"/>
                  <a:pt x="313079" y="358125"/>
                  <a:pt x="313649" y="418951"/>
                </a:cubicBezTo>
                <a:cubicBezTo>
                  <a:pt x="310579" y="464692"/>
                  <a:pt x="325139" y="500039"/>
                  <a:pt x="357328" y="524992"/>
                </a:cubicBezTo>
                <a:cubicBezTo>
                  <a:pt x="389517" y="549946"/>
                  <a:pt x="457755" y="574241"/>
                  <a:pt x="562042" y="597879"/>
                </a:cubicBezTo>
                <a:cubicBezTo>
                  <a:pt x="677298" y="625101"/>
                  <a:pt x="765813" y="657664"/>
                  <a:pt x="827587" y="695567"/>
                </a:cubicBezTo>
                <a:cubicBezTo>
                  <a:pt x="889360" y="733471"/>
                  <a:pt x="931720" y="781783"/>
                  <a:pt x="954668" y="840502"/>
                </a:cubicBezTo>
                <a:cubicBezTo>
                  <a:pt x="977615" y="899222"/>
                  <a:pt x="988478" y="973418"/>
                  <a:pt x="987257" y="1063089"/>
                </a:cubicBezTo>
                <a:cubicBezTo>
                  <a:pt x="988967" y="1206669"/>
                  <a:pt x="945551" y="1315780"/>
                  <a:pt x="857008" y="1390421"/>
                </a:cubicBezTo>
                <a:cubicBezTo>
                  <a:pt x="768466" y="1465061"/>
                  <a:pt x="624535" y="1502601"/>
                  <a:pt x="425215" y="1503039"/>
                </a:cubicBezTo>
                <a:cubicBezTo>
                  <a:pt x="338558" y="1502425"/>
                  <a:pt x="257690" y="1496812"/>
                  <a:pt x="182611" y="1486199"/>
                </a:cubicBezTo>
                <a:cubicBezTo>
                  <a:pt x="107532" y="1475586"/>
                  <a:pt x="46661" y="1463658"/>
                  <a:pt x="0" y="1450414"/>
                </a:cubicBezTo>
                <a:lnTo>
                  <a:pt x="0" y="1170445"/>
                </a:lnTo>
                <a:cubicBezTo>
                  <a:pt x="47582" y="1187636"/>
                  <a:pt x="109242" y="1201670"/>
                  <a:pt x="184979" y="1212546"/>
                </a:cubicBezTo>
                <a:cubicBezTo>
                  <a:pt x="260716" y="1223422"/>
                  <a:pt x="336585" y="1229035"/>
                  <a:pt x="412585" y="1229386"/>
                </a:cubicBezTo>
                <a:cubicBezTo>
                  <a:pt x="508013" y="1230263"/>
                  <a:pt x="575023" y="1217458"/>
                  <a:pt x="613615" y="1190969"/>
                </a:cubicBezTo>
                <a:cubicBezTo>
                  <a:pt x="652207" y="1164481"/>
                  <a:pt x="670801" y="1119048"/>
                  <a:pt x="669398" y="1054669"/>
                </a:cubicBezTo>
                <a:cubicBezTo>
                  <a:pt x="672292" y="1000684"/>
                  <a:pt x="655978" y="959197"/>
                  <a:pt x="620456" y="930210"/>
                </a:cubicBezTo>
                <a:cubicBezTo>
                  <a:pt x="584934" y="901222"/>
                  <a:pt x="512837" y="873944"/>
                  <a:pt x="404165" y="848377"/>
                </a:cubicBezTo>
                <a:cubicBezTo>
                  <a:pt x="251112" y="815836"/>
                  <a:pt x="145159" y="769351"/>
                  <a:pt x="86306" y="708919"/>
                </a:cubicBezTo>
                <a:cubicBezTo>
                  <a:pt x="27453" y="648487"/>
                  <a:pt x="-614" y="554638"/>
                  <a:pt x="2105" y="427372"/>
                </a:cubicBezTo>
                <a:cubicBezTo>
                  <a:pt x="3201" y="274187"/>
                  <a:pt x="49950" y="164287"/>
                  <a:pt x="142352" y="97672"/>
                </a:cubicBezTo>
                <a:cubicBezTo>
                  <a:pt x="234754" y="31057"/>
                  <a:pt x="366231" y="-1483"/>
                  <a:pt x="536781" y="52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95000"/>
                  <a:alpha val="50000"/>
                </a:schemeClr>
              </a:gs>
              <a:gs pos="89000">
                <a:schemeClr val="tx1">
                  <a:lumMod val="75000"/>
                  <a:lumOff val="25000"/>
                  <a:alpha val="0"/>
                </a:schemeClr>
              </a:gs>
            </a:gsLst>
            <a:lin ang="5400000" scaled="0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6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00B38A">
                      <a:alpha val="54000"/>
                    </a:srgbClr>
                  </a:gs>
                  <a:gs pos="100000">
                    <a:srgbClr val="00B38A">
                      <a:alpha val="0"/>
                    </a:srgbClr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7" name="爱设计-9">
            <a:extLst>
              <a:ext uri="{FF2B5EF4-FFF2-40B4-BE49-F238E27FC236}">
                <a16:creationId xmlns:a16="http://schemas.microsoft.com/office/drawing/2014/main" id="{8915A6C6-C4B9-62F3-D631-B0DFB4CBB8AF}"/>
              </a:ext>
            </a:extLst>
          </p:cNvPr>
          <p:cNvSpPr/>
          <p:nvPr/>
        </p:nvSpPr>
        <p:spPr>
          <a:xfrm>
            <a:off x="3583361" y="2566247"/>
            <a:ext cx="2441426" cy="3160183"/>
          </a:xfrm>
          <a:custGeom>
            <a:avLst/>
            <a:gdLst>
              <a:gd name="connsiteX0" fmla="*/ 212941 w 2441426"/>
              <a:gd name="connsiteY0" fmla="*/ 0 h 3160183"/>
              <a:gd name="connsiteX1" fmla="*/ 2228485 w 2441426"/>
              <a:gd name="connsiteY1" fmla="*/ 0 h 3160183"/>
              <a:gd name="connsiteX2" fmla="*/ 2441426 w 2441426"/>
              <a:gd name="connsiteY2" fmla="*/ 212941 h 3160183"/>
              <a:gd name="connsiteX3" fmla="*/ 2441426 w 2441426"/>
              <a:gd name="connsiteY3" fmla="*/ 3160183 h 3160183"/>
              <a:gd name="connsiteX4" fmla="*/ 0 w 2441426"/>
              <a:gd name="connsiteY4" fmla="*/ 3160183 h 3160183"/>
              <a:gd name="connsiteX5" fmla="*/ 0 w 2441426"/>
              <a:gd name="connsiteY5" fmla="*/ 212941 h 3160183"/>
              <a:gd name="connsiteX6" fmla="*/ 212941 w 2441426"/>
              <a:gd name="connsiteY6" fmla="*/ 0 h 3160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41426" h="3160183">
                <a:moveTo>
                  <a:pt x="212941" y="0"/>
                </a:moveTo>
                <a:lnTo>
                  <a:pt x="2228485" y="0"/>
                </a:lnTo>
                <a:cubicBezTo>
                  <a:pt x="2346089" y="0"/>
                  <a:pt x="2441426" y="95337"/>
                  <a:pt x="2441426" y="212941"/>
                </a:cubicBezTo>
                <a:lnTo>
                  <a:pt x="2441426" y="3160183"/>
                </a:lnTo>
                <a:lnTo>
                  <a:pt x="0" y="3160183"/>
                </a:lnTo>
                <a:lnTo>
                  <a:pt x="0" y="212941"/>
                </a:lnTo>
                <a:cubicBezTo>
                  <a:pt x="0" y="95337"/>
                  <a:pt x="95337" y="0"/>
                  <a:pt x="212941" y="0"/>
                </a:cubicBezTo>
                <a:close/>
              </a:path>
            </a:pathLst>
          </a:custGeom>
          <a:solidFill>
            <a:sysClr val="window" lastClr="FFFFFF"/>
          </a:solidFill>
          <a:ln w="6350" cap="flat" cmpd="sng" algn="ctr">
            <a:noFill/>
            <a:prstDash val="solid"/>
            <a:miter lim="800000"/>
          </a:ln>
          <a:effectLst>
            <a:outerShdw blurRad="76200" algn="ctr" rotWithShape="0">
              <a:schemeClr val="accent1">
                <a:alpha val="26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cxnSp>
        <p:nvCxnSpPr>
          <p:cNvPr id="8" name="爱设计-10">
            <a:extLst>
              <a:ext uri="{FF2B5EF4-FFF2-40B4-BE49-F238E27FC236}">
                <a16:creationId xmlns:a16="http://schemas.microsoft.com/office/drawing/2014/main" id="{6FE3F5A3-46DC-11EC-4147-6345B50CA62A}"/>
              </a:ext>
            </a:extLst>
          </p:cNvPr>
          <p:cNvCxnSpPr>
            <a:stCxn id="7" idx="4"/>
            <a:endCxn id="7" idx="3"/>
          </p:cNvCxnSpPr>
          <p:nvPr/>
        </p:nvCxnSpPr>
        <p:spPr>
          <a:xfrm>
            <a:off x="3583361" y="5726430"/>
            <a:ext cx="2441426" cy="0"/>
          </a:xfrm>
          <a:prstGeom prst="line">
            <a:avLst/>
          </a:prstGeom>
          <a:noFill/>
          <a:ln w="5080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sp>
        <p:nvSpPr>
          <p:cNvPr id="9" name="爱设计-11">
            <a:extLst>
              <a:ext uri="{FF2B5EF4-FFF2-40B4-BE49-F238E27FC236}">
                <a16:creationId xmlns:a16="http://schemas.microsoft.com/office/drawing/2014/main" id="{C0D0A2F3-4FE7-167A-6BAA-777F09D1EE7D}"/>
              </a:ext>
            </a:extLst>
          </p:cNvPr>
          <p:cNvSpPr txBox="1"/>
          <p:nvPr/>
        </p:nvSpPr>
        <p:spPr>
          <a:xfrm>
            <a:off x="3801914" y="4364532"/>
            <a:ext cx="1919782" cy="1460887"/>
          </a:xfrm>
          <a:custGeom>
            <a:avLst/>
            <a:gdLst/>
            <a:ahLst/>
            <a:cxnLst/>
            <a:rect l="l" t="t" r="r" b="b"/>
            <a:pathLst>
              <a:path w="1919782" h="1460887">
                <a:moveTo>
                  <a:pt x="0" y="0"/>
                </a:moveTo>
                <a:lnTo>
                  <a:pt x="334699" y="0"/>
                </a:lnTo>
                <a:lnTo>
                  <a:pt x="545201" y="1079878"/>
                </a:lnTo>
                <a:lnTo>
                  <a:pt x="557831" y="1079878"/>
                </a:lnTo>
                <a:lnTo>
                  <a:pt x="780964" y="141037"/>
                </a:lnTo>
                <a:lnTo>
                  <a:pt x="1151448" y="141037"/>
                </a:lnTo>
                <a:lnTo>
                  <a:pt x="1361951" y="1079878"/>
                </a:lnTo>
                <a:lnTo>
                  <a:pt x="1374581" y="1079878"/>
                </a:lnTo>
                <a:lnTo>
                  <a:pt x="1589293" y="0"/>
                </a:lnTo>
                <a:lnTo>
                  <a:pt x="1919782" y="0"/>
                </a:lnTo>
                <a:lnTo>
                  <a:pt x="1585084" y="1460887"/>
                </a:lnTo>
                <a:lnTo>
                  <a:pt x="1185129" y="1460887"/>
                </a:lnTo>
                <a:lnTo>
                  <a:pt x="959891" y="534676"/>
                </a:lnTo>
                <a:lnTo>
                  <a:pt x="947261" y="534676"/>
                </a:lnTo>
                <a:lnTo>
                  <a:pt x="717813" y="1460887"/>
                </a:lnTo>
                <a:lnTo>
                  <a:pt x="317858" y="1460887"/>
                </a:lnTo>
                <a:close/>
              </a:path>
            </a:pathLst>
          </a:custGeom>
          <a:gradFill>
            <a:gsLst>
              <a:gs pos="0">
                <a:schemeClr val="bg1">
                  <a:lumMod val="95000"/>
                  <a:alpha val="50000"/>
                </a:schemeClr>
              </a:gs>
              <a:gs pos="89000">
                <a:schemeClr val="tx1">
                  <a:lumMod val="75000"/>
                  <a:lumOff val="25000"/>
                  <a:alpha val="0"/>
                </a:schemeClr>
              </a:gs>
            </a:gsLst>
            <a:lin ang="5400000" scaled="0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lnSpc>
                <a:spcPct val="125000"/>
              </a:lnSpc>
              <a:spcBef>
                <a:spcPts val="300"/>
              </a:spcBef>
              <a:spcAft>
                <a:spcPts val="1200"/>
              </a:spcAft>
              <a:defRPr sz="16600">
                <a:gradFill>
                  <a:gsLst>
                    <a:gs pos="0">
                      <a:schemeClr val="accent1">
                        <a:alpha val="54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0"/>
                </a:gradFill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6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00B38A">
                      <a:alpha val="54000"/>
                    </a:srgbClr>
                  </a:gs>
                  <a:gs pos="100000">
                    <a:srgbClr val="00B38A">
                      <a:alpha val="0"/>
                    </a:srgbClr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10" name="爱设计-12">
            <a:extLst>
              <a:ext uri="{FF2B5EF4-FFF2-40B4-BE49-F238E27FC236}">
                <a16:creationId xmlns:a16="http://schemas.microsoft.com/office/drawing/2014/main" id="{659C109E-3AC5-4C3B-5A89-9471990B25E7}"/>
              </a:ext>
            </a:extLst>
          </p:cNvPr>
          <p:cNvSpPr/>
          <p:nvPr/>
        </p:nvSpPr>
        <p:spPr>
          <a:xfrm>
            <a:off x="4139184" y="3239473"/>
            <a:ext cx="1245242" cy="11529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124">
                <a:schemeClr val="accent2">
                  <a:alpha val="0"/>
                </a:schemeClr>
              </a:gs>
              <a:gs pos="5400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1" name="爱设计-13">
            <a:extLst>
              <a:ext uri="{FF2B5EF4-FFF2-40B4-BE49-F238E27FC236}">
                <a16:creationId xmlns:a16="http://schemas.microsoft.com/office/drawing/2014/main" id="{2E369775-7614-11A7-A823-DF6BB7E991F2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053920" y="2814227"/>
            <a:ext cx="1415772" cy="5971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数字资产</a:t>
            </a:r>
          </a:p>
        </p:txBody>
      </p:sp>
      <p:sp>
        <p:nvSpPr>
          <p:cNvPr id="12" name="爱设计-14">
            <a:extLst>
              <a:ext uri="{FF2B5EF4-FFF2-40B4-BE49-F238E27FC236}">
                <a16:creationId xmlns:a16="http://schemas.microsoft.com/office/drawing/2014/main" id="{5EB95CA7-F303-225F-2743-5F57E995FB83}"/>
              </a:ext>
            </a:extLst>
          </p:cNvPr>
          <p:cNvSpPr/>
          <p:nvPr/>
        </p:nvSpPr>
        <p:spPr>
          <a:xfrm>
            <a:off x="6209482" y="2566247"/>
            <a:ext cx="2441426" cy="3160183"/>
          </a:xfrm>
          <a:custGeom>
            <a:avLst/>
            <a:gdLst>
              <a:gd name="connsiteX0" fmla="*/ 212941 w 2441426"/>
              <a:gd name="connsiteY0" fmla="*/ 0 h 3160183"/>
              <a:gd name="connsiteX1" fmla="*/ 2228485 w 2441426"/>
              <a:gd name="connsiteY1" fmla="*/ 0 h 3160183"/>
              <a:gd name="connsiteX2" fmla="*/ 2441426 w 2441426"/>
              <a:gd name="connsiteY2" fmla="*/ 212941 h 3160183"/>
              <a:gd name="connsiteX3" fmla="*/ 2441426 w 2441426"/>
              <a:gd name="connsiteY3" fmla="*/ 3160183 h 3160183"/>
              <a:gd name="connsiteX4" fmla="*/ 0 w 2441426"/>
              <a:gd name="connsiteY4" fmla="*/ 3160183 h 3160183"/>
              <a:gd name="connsiteX5" fmla="*/ 0 w 2441426"/>
              <a:gd name="connsiteY5" fmla="*/ 212941 h 3160183"/>
              <a:gd name="connsiteX6" fmla="*/ 212941 w 2441426"/>
              <a:gd name="connsiteY6" fmla="*/ 0 h 3160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41426" h="3160183">
                <a:moveTo>
                  <a:pt x="212941" y="0"/>
                </a:moveTo>
                <a:lnTo>
                  <a:pt x="2228485" y="0"/>
                </a:lnTo>
                <a:cubicBezTo>
                  <a:pt x="2346089" y="0"/>
                  <a:pt x="2441426" y="95337"/>
                  <a:pt x="2441426" y="212941"/>
                </a:cubicBezTo>
                <a:lnTo>
                  <a:pt x="2441426" y="3160183"/>
                </a:lnTo>
                <a:lnTo>
                  <a:pt x="0" y="3160183"/>
                </a:lnTo>
                <a:lnTo>
                  <a:pt x="0" y="212941"/>
                </a:lnTo>
                <a:cubicBezTo>
                  <a:pt x="0" y="95337"/>
                  <a:pt x="95337" y="0"/>
                  <a:pt x="212941" y="0"/>
                </a:cubicBezTo>
                <a:close/>
              </a:path>
            </a:pathLst>
          </a:custGeom>
          <a:solidFill>
            <a:sysClr val="window" lastClr="FFFFFF"/>
          </a:solidFill>
          <a:ln w="6350" cap="flat" cmpd="sng" algn="ctr">
            <a:noFill/>
            <a:prstDash val="solid"/>
            <a:miter lim="800000"/>
          </a:ln>
          <a:effectLst>
            <a:outerShdw blurRad="76200" algn="ctr" rotWithShape="0">
              <a:schemeClr val="accent1">
                <a:alpha val="26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cxnSp>
        <p:nvCxnSpPr>
          <p:cNvPr id="13" name="爱设计-15">
            <a:extLst>
              <a:ext uri="{FF2B5EF4-FFF2-40B4-BE49-F238E27FC236}">
                <a16:creationId xmlns:a16="http://schemas.microsoft.com/office/drawing/2014/main" id="{A84C7780-2385-0A2D-6DC5-CC35F8168FDA}"/>
              </a:ext>
            </a:extLst>
          </p:cNvPr>
          <p:cNvCxnSpPr>
            <a:stCxn id="12" idx="4"/>
            <a:endCxn id="12" idx="3"/>
          </p:cNvCxnSpPr>
          <p:nvPr/>
        </p:nvCxnSpPr>
        <p:spPr>
          <a:xfrm>
            <a:off x="6209482" y="5726430"/>
            <a:ext cx="2441426" cy="0"/>
          </a:xfrm>
          <a:prstGeom prst="line">
            <a:avLst/>
          </a:prstGeom>
          <a:noFill/>
          <a:ln w="5080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sp>
        <p:nvSpPr>
          <p:cNvPr id="14" name="爱设计-16">
            <a:extLst>
              <a:ext uri="{FF2B5EF4-FFF2-40B4-BE49-F238E27FC236}">
                <a16:creationId xmlns:a16="http://schemas.microsoft.com/office/drawing/2014/main" id="{1967CBAB-CCFD-B521-0554-25DDEA7EF87B}"/>
              </a:ext>
            </a:extLst>
          </p:cNvPr>
          <p:cNvSpPr/>
          <p:nvPr/>
        </p:nvSpPr>
        <p:spPr>
          <a:xfrm>
            <a:off x="6807574" y="3239473"/>
            <a:ext cx="1245242" cy="11529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124">
                <a:schemeClr val="accent2">
                  <a:alpha val="0"/>
                </a:schemeClr>
              </a:gs>
              <a:gs pos="5400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5" name="爱设计-17">
            <a:extLst>
              <a:ext uri="{FF2B5EF4-FFF2-40B4-BE49-F238E27FC236}">
                <a16:creationId xmlns:a16="http://schemas.microsoft.com/office/drawing/2014/main" id="{97C7F903-1545-5FC9-4F66-D580A4255F85}"/>
              </a:ext>
            </a:extLst>
          </p:cNvPr>
          <p:cNvSpPr/>
          <p:nvPr/>
        </p:nvSpPr>
        <p:spPr>
          <a:xfrm>
            <a:off x="6722310" y="2814227"/>
            <a:ext cx="1415772" cy="5971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品牌塑造</a:t>
            </a:r>
          </a:p>
        </p:txBody>
      </p:sp>
      <p:sp>
        <p:nvSpPr>
          <p:cNvPr id="16" name="爱设计-18">
            <a:extLst>
              <a:ext uri="{FF2B5EF4-FFF2-40B4-BE49-F238E27FC236}">
                <a16:creationId xmlns:a16="http://schemas.microsoft.com/office/drawing/2014/main" id="{A88AD5AF-5018-C191-79E6-054939697954}"/>
              </a:ext>
            </a:extLst>
          </p:cNvPr>
          <p:cNvSpPr txBox="1"/>
          <p:nvPr/>
        </p:nvSpPr>
        <p:spPr>
          <a:xfrm>
            <a:off x="6767112" y="4322227"/>
            <a:ext cx="1326166" cy="1503192"/>
          </a:xfrm>
          <a:custGeom>
            <a:avLst/>
            <a:gdLst/>
            <a:ahLst/>
            <a:cxnLst/>
            <a:rect l="l" t="t" r="r" b="b"/>
            <a:pathLst>
              <a:path w="1326166" h="1503192">
                <a:moveTo>
                  <a:pt x="663083" y="261126"/>
                </a:moveTo>
                <a:cubicBezTo>
                  <a:pt x="532528" y="259328"/>
                  <a:pt x="444731" y="296604"/>
                  <a:pt x="399692" y="372955"/>
                </a:cubicBezTo>
                <a:cubicBezTo>
                  <a:pt x="354653" y="449306"/>
                  <a:pt x="333690" y="575520"/>
                  <a:pt x="336804" y="751597"/>
                </a:cubicBezTo>
                <a:cubicBezTo>
                  <a:pt x="333690" y="929252"/>
                  <a:pt x="354653" y="1054939"/>
                  <a:pt x="399692" y="1128659"/>
                </a:cubicBezTo>
                <a:cubicBezTo>
                  <a:pt x="444731" y="1202379"/>
                  <a:pt x="532528" y="1238077"/>
                  <a:pt x="663083" y="1235752"/>
                </a:cubicBezTo>
                <a:cubicBezTo>
                  <a:pt x="794647" y="1238077"/>
                  <a:pt x="883058" y="1202379"/>
                  <a:pt x="928316" y="1128659"/>
                </a:cubicBezTo>
                <a:cubicBezTo>
                  <a:pt x="973574" y="1054939"/>
                  <a:pt x="994624" y="929252"/>
                  <a:pt x="991467" y="751597"/>
                </a:cubicBezTo>
                <a:cubicBezTo>
                  <a:pt x="994624" y="575520"/>
                  <a:pt x="973574" y="449306"/>
                  <a:pt x="928316" y="372955"/>
                </a:cubicBezTo>
                <a:cubicBezTo>
                  <a:pt x="883058" y="296604"/>
                  <a:pt x="794647" y="259328"/>
                  <a:pt x="663083" y="261126"/>
                </a:cubicBezTo>
                <a:close/>
                <a:moveTo>
                  <a:pt x="663083" y="103"/>
                </a:moveTo>
                <a:cubicBezTo>
                  <a:pt x="806459" y="-1652"/>
                  <a:pt x="927381" y="19165"/>
                  <a:pt x="1025849" y="62552"/>
                </a:cubicBezTo>
                <a:cubicBezTo>
                  <a:pt x="1124317" y="105939"/>
                  <a:pt x="1198929" y="182421"/>
                  <a:pt x="1249683" y="291999"/>
                </a:cubicBezTo>
                <a:cubicBezTo>
                  <a:pt x="1300438" y="401578"/>
                  <a:pt x="1325932" y="554777"/>
                  <a:pt x="1326166" y="751597"/>
                </a:cubicBezTo>
                <a:cubicBezTo>
                  <a:pt x="1325932" y="948416"/>
                  <a:pt x="1300438" y="1101615"/>
                  <a:pt x="1249683" y="1211194"/>
                </a:cubicBezTo>
                <a:cubicBezTo>
                  <a:pt x="1198929" y="1320772"/>
                  <a:pt x="1124317" y="1397254"/>
                  <a:pt x="1025849" y="1440641"/>
                </a:cubicBezTo>
                <a:cubicBezTo>
                  <a:pt x="927381" y="1484028"/>
                  <a:pt x="806459" y="1504845"/>
                  <a:pt x="663083" y="1503090"/>
                </a:cubicBezTo>
                <a:cubicBezTo>
                  <a:pt x="521696" y="1504845"/>
                  <a:pt x="401709" y="1484028"/>
                  <a:pt x="303124" y="1440641"/>
                </a:cubicBezTo>
                <a:cubicBezTo>
                  <a:pt x="204538" y="1397254"/>
                  <a:pt x="129459" y="1320772"/>
                  <a:pt x="77886" y="1211194"/>
                </a:cubicBezTo>
                <a:cubicBezTo>
                  <a:pt x="26313" y="1101615"/>
                  <a:pt x="351" y="948416"/>
                  <a:pt x="0" y="751597"/>
                </a:cubicBezTo>
                <a:cubicBezTo>
                  <a:pt x="351" y="554777"/>
                  <a:pt x="26313" y="401578"/>
                  <a:pt x="77886" y="291999"/>
                </a:cubicBezTo>
                <a:cubicBezTo>
                  <a:pt x="129459" y="182421"/>
                  <a:pt x="204538" y="105939"/>
                  <a:pt x="303124" y="62552"/>
                </a:cubicBezTo>
                <a:cubicBezTo>
                  <a:pt x="401709" y="19165"/>
                  <a:pt x="521696" y="-1652"/>
                  <a:pt x="663083" y="103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95000"/>
                  <a:alpha val="50000"/>
                </a:schemeClr>
              </a:gs>
              <a:gs pos="89000">
                <a:schemeClr val="tx1">
                  <a:lumMod val="75000"/>
                  <a:lumOff val="25000"/>
                  <a:alpha val="0"/>
                </a:schemeClr>
              </a:gs>
            </a:gsLst>
            <a:lin ang="5400000" scaled="0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lnSpc>
                <a:spcPct val="125000"/>
              </a:lnSpc>
              <a:spcBef>
                <a:spcPts val="300"/>
              </a:spcBef>
              <a:spcAft>
                <a:spcPts val="1200"/>
              </a:spcAft>
              <a:defRPr sz="16600">
                <a:gradFill>
                  <a:gsLst>
                    <a:gs pos="0">
                      <a:schemeClr val="accent1">
                        <a:alpha val="54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0"/>
                </a:gradFill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6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00B38A">
                      <a:alpha val="54000"/>
                    </a:srgbClr>
                  </a:gs>
                  <a:gs pos="100000">
                    <a:srgbClr val="00B38A">
                      <a:alpha val="0"/>
                    </a:srgbClr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17" name="爱设计-19">
            <a:extLst>
              <a:ext uri="{FF2B5EF4-FFF2-40B4-BE49-F238E27FC236}">
                <a16:creationId xmlns:a16="http://schemas.microsoft.com/office/drawing/2014/main" id="{FB5A3957-D28E-C620-6D26-BC121F625089}"/>
              </a:ext>
            </a:extLst>
          </p:cNvPr>
          <p:cNvSpPr/>
          <p:nvPr/>
        </p:nvSpPr>
        <p:spPr>
          <a:xfrm>
            <a:off x="8877873" y="2566247"/>
            <a:ext cx="2441426" cy="3160183"/>
          </a:xfrm>
          <a:custGeom>
            <a:avLst/>
            <a:gdLst>
              <a:gd name="connsiteX0" fmla="*/ 212941 w 2441426"/>
              <a:gd name="connsiteY0" fmla="*/ 0 h 3160183"/>
              <a:gd name="connsiteX1" fmla="*/ 2228485 w 2441426"/>
              <a:gd name="connsiteY1" fmla="*/ 0 h 3160183"/>
              <a:gd name="connsiteX2" fmla="*/ 2441426 w 2441426"/>
              <a:gd name="connsiteY2" fmla="*/ 212941 h 3160183"/>
              <a:gd name="connsiteX3" fmla="*/ 2441426 w 2441426"/>
              <a:gd name="connsiteY3" fmla="*/ 3160183 h 3160183"/>
              <a:gd name="connsiteX4" fmla="*/ 0 w 2441426"/>
              <a:gd name="connsiteY4" fmla="*/ 3160183 h 3160183"/>
              <a:gd name="connsiteX5" fmla="*/ 0 w 2441426"/>
              <a:gd name="connsiteY5" fmla="*/ 212941 h 3160183"/>
              <a:gd name="connsiteX6" fmla="*/ 212941 w 2441426"/>
              <a:gd name="connsiteY6" fmla="*/ 0 h 3160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41426" h="3160183">
                <a:moveTo>
                  <a:pt x="212941" y="0"/>
                </a:moveTo>
                <a:lnTo>
                  <a:pt x="2228485" y="0"/>
                </a:lnTo>
                <a:cubicBezTo>
                  <a:pt x="2346089" y="0"/>
                  <a:pt x="2441426" y="95337"/>
                  <a:pt x="2441426" y="212941"/>
                </a:cubicBezTo>
                <a:lnTo>
                  <a:pt x="2441426" y="3160183"/>
                </a:lnTo>
                <a:lnTo>
                  <a:pt x="0" y="3160183"/>
                </a:lnTo>
                <a:lnTo>
                  <a:pt x="0" y="212941"/>
                </a:lnTo>
                <a:cubicBezTo>
                  <a:pt x="0" y="95337"/>
                  <a:pt x="95337" y="0"/>
                  <a:pt x="212941" y="0"/>
                </a:cubicBezTo>
                <a:close/>
              </a:path>
            </a:pathLst>
          </a:custGeom>
          <a:solidFill>
            <a:sysClr val="window" lastClr="FFFFFF"/>
          </a:solidFill>
          <a:ln w="6350" cap="flat" cmpd="sng" algn="ctr">
            <a:noFill/>
            <a:prstDash val="solid"/>
            <a:miter lim="800000"/>
          </a:ln>
          <a:effectLst>
            <a:outerShdw blurRad="76200" algn="ctr" rotWithShape="0">
              <a:schemeClr val="accent1">
                <a:alpha val="26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cxnSp>
        <p:nvCxnSpPr>
          <p:cNvPr id="18" name="爱设计-20">
            <a:extLst>
              <a:ext uri="{FF2B5EF4-FFF2-40B4-BE49-F238E27FC236}">
                <a16:creationId xmlns:a16="http://schemas.microsoft.com/office/drawing/2014/main" id="{EC6CABB1-4D3B-2B9E-DABA-93980D7D3793}"/>
              </a:ext>
            </a:extLst>
          </p:cNvPr>
          <p:cNvCxnSpPr>
            <a:stCxn id="17" idx="4"/>
            <a:endCxn id="17" idx="3"/>
          </p:cNvCxnSpPr>
          <p:nvPr/>
        </p:nvCxnSpPr>
        <p:spPr>
          <a:xfrm>
            <a:off x="8877873" y="5726430"/>
            <a:ext cx="2441426" cy="0"/>
          </a:xfrm>
          <a:prstGeom prst="line">
            <a:avLst/>
          </a:prstGeom>
          <a:noFill/>
          <a:ln w="5080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sp>
        <p:nvSpPr>
          <p:cNvPr id="19" name="爱设计-21">
            <a:extLst>
              <a:ext uri="{FF2B5EF4-FFF2-40B4-BE49-F238E27FC236}">
                <a16:creationId xmlns:a16="http://schemas.microsoft.com/office/drawing/2014/main" id="{6568153C-35E6-A436-8634-F930A2FFB6B2}"/>
              </a:ext>
            </a:extLst>
          </p:cNvPr>
          <p:cNvSpPr/>
          <p:nvPr/>
        </p:nvSpPr>
        <p:spPr>
          <a:xfrm>
            <a:off x="9475965" y="3239473"/>
            <a:ext cx="1245242" cy="11529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124">
                <a:schemeClr val="accent2">
                  <a:alpha val="0"/>
                </a:schemeClr>
              </a:gs>
              <a:gs pos="5400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20" name="爱设计-22">
            <a:extLst>
              <a:ext uri="{FF2B5EF4-FFF2-40B4-BE49-F238E27FC236}">
                <a16:creationId xmlns:a16="http://schemas.microsoft.com/office/drawing/2014/main" id="{FC2B48A0-17B4-AE2D-271D-9BB3612686AB}"/>
              </a:ext>
            </a:extLst>
          </p:cNvPr>
          <p:cNvSpPr/>
          <p:nvPr/>
        </p:nvSpPr>
        <p:spPr>
          <a:xfrm>
            <a:off x="9390701" y="2814227"/>
            <a:ext cx="1415772" cy="5971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营销获客</a:t>
            </a:r>
          </a:p>
        </p:txBody>
      </p:sp>
      <p:sp>
        <p:nvSpPr>
          <p:cNvPr id="21" name="爱设计-23">
            <a:extLst>
              <a:ext uri="{FF2B5EF4-FFF2-40B4-BE49-F238E27FC236}">
                <a16:creationId xmlns:a16="http://schemas.microsoft.com/office/drawing/2014/main" id="{8090363D-9EBD-D95D-1327-7DD60AF8507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9556542" y="4364532"/>
            <a:ext cx="1084088" cy="1460887"/>
          </a:xfrm>
          <a:custGeom>
            <a:avLst/>
            <a:gdLst/>
            <a:ahLst/>
            <a:cxnLst/>
            <a:rect l="l" t="t" r="r" b="b"/>
            <a:pathLst>
              <a:path w="1084088" h="1460887">
                <a:moveTo>
                  <a:pt x="0" y="0"/>
                </a:moveTo>
                <a:lnTo>
                  <a:pt x="1084088" y="0"/>
                </a:lnTo>
                <a:lnTo>
                  <a:pt x="1084088" y="279968"/>
                </a:lnTo>
                <a:lnTo>
                  <a:pt x="700974" y="279968"/>
                </a:lnTo>
                <a:lnTo>
                  <a:pt x="700974" y="1460887"/>
                </a:lnTo>
                <a:lnTo>
                  <a:pt x="383115" y="1460887"/>
                </a:lnTo>
                <a:lnTo>
                  <a:pt x="383115" y="279968"/>
                </a:lnTo>
                <a:lnTo>
                  <a:pt x="0" y="279968"/>
                </a:lnTo>
                <a:close/>
              </a:path>
            </a:pathLst>
          </a:custGeom>
          <a:gradFill>
            <a:gsLst>
              <a:gs pos="0">
                <a:schemeClr val="bg1">
                  <a:lumMod val="95000"/>
                  <a:alpha val="50000"/>
                </a:schemeClr>
              </a:gs>
              <a:gs pos="89000">
                <a:schemeClr val="tx1">
                  <a:lumMod val="75000"/>
                  <a:lumOff val="25000"/>
                  <a:alpha val="0"/>
                </a:schemeClr>
              </a:gs>
            </a:gsLst>
            <a:lin ang="5400000" scaled="0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lnSpc>
                <a:spcPct val="125000"/>
              </a:lnSpc>
              <a:spcBef>
                <a:spcPts val="300"/>
              </a:spcBef>
              <a:spcAft>
                <a:spcPts val="1200"/>
              </a:spcAft>
              <a:defRPr sz="16600">
                <a:gradFill>
                  <a:gsLst>
                    <a:gs pos="0">
                      <a:schemeClr val="accent1">
                        <a:alpha val="54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0"/>
                </a:gradFill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6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00B38A">
                      <a:alpha val="54000"/>
                    </a:srgbClr>
                  </a:gs>
                  <a:gs pos="100000">
                    <a:srgbClr val="00B38A">
                      <a:alpha val="0"/>
                    </a:srgbClr>
                  </a:gs>
                </a:gsLst>
                <a:lin ang="5400000" scaled="0"/>
              </a:gradFill>
              <a:effectLst/>
              <a:uLnTx/>
              <a:uFillTx/>
            </a:endParaRPr>
          </a:p>
        </p:txBody>
      </p:sp>
      <p:sp>
        <p:nvSpPr>
          <p:cNvPr id="22" name="爱设计-24">
            <a:extLst>
              <a:ext uri="{FF2B5EF4-FFF2-40B4-BE49-F238E27FC236}">
                <a16:creationId xmlns:a16="http://schemas.microsoft.com/office/drawing/2014/main" id="{722CB368-96CD-5BA5-D648-39C7391D593F}"/>
              </a:ext>
            </a:extLst>
          </p:cNvPr>
          <p:cNvSpPr/>
          <p:nvPr/>
        </p:nvSpPr>
        <p:spPr>
          <a:xfrm>
            <a:off x="4772561" y="1609209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320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内容智能中台</a:t>
            </a:r>
          </a:p>
        </p:txBody>
      </p:sp>
      <p:grpSp>
        <p:nvGrpSpPr>
          <p:cNvPr id="23" name="爱设计-25">
            <a:extLst>
              <a:ext uri="{FF2B5EF4-FFF2-40B4-BE49-F238E27FC236}">
                <a16:creationId xmlns:a16="http://schemas.microsoft.com/office/drawing/2014/main" id="{ED75FCA6-5003-CED0-F22F-17D926EAEE98}"/>
              </a:ext>
            </a:extLst>
          </p:cNvPr>
          <p:cNvGrpSpPr/>
          <p:nvPr/>
        </p:nvGrpSpPr>
        <p:grpSpPr>
          <a:xfrm>
            <a:off x="3934562" y="1743507"/>
            <a:ext cx="786290" cy="291667"/>
            <a:chOff x="4126809" y="1829232"/>
            <a:chExt cx="786290" cy="291667"/>
          </a:xfrm>
        </p:grpSpPr>
        <p:sp>
          <p:nvSpPr>
            <p:cNvPr id="41" name="爱设计-25-1">
              <a:extLst>
                <a:ext uri="{FF2B5EF4-FFF2-40B4-BE49-F238E27FC236}">
                  <a16:creationId xmlns:a16="http://schemas.microsoft.com/office/drawing/2014/main" id="{6B9F9B34-5F6D-77A2-34A1-04D642500C79}"/>
                </a:ext>
              </a:extLst>
            </p:cNvPr>
            <p:cNvSpPr/>
            <p:nvPr/>
          </p:nvSpPr>
          <p:spPr>
            <a:xfrm>
              <a:off x="4621432" y="1829232"/>
              <a:ext cx="291667" cy="291667"/>
            </a:xfrm>
            <a:prstGeom prst="chevron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爱设计-25-2">
              <a:extLst>
                <a:ext uri="{FF2B5EF4-FFF2-40B4-BE49-F238E27FC236}">
                  <a16:creationId xmlns:a16="http://schemas.microsoft.com/office/drawing/2014/main" id="{56E83FAC-A670-56F5-2168-72C93509B224}"/>
                </a:ext>
              </a:extLst>
            </p:cNvPr>
            <p:cNvSpPr/>
            <p:nvPr/>
          </p:nvSpPr>
          <p:spPr>
            <a:xfrm>
              <a:off x="4374120" y="1829232"/>
              <a:ext cx="291667" cy="291667"/>
            </a:xfrm>
            <a:prstGeom prst="chevron">
              <a:avLst/>
            </a:prstGeom>
            <a:solidFill>
              <a:schemeClr val="accent1">
                <a:alpha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爱设计-25-3">
              <a:extLst>
                <a:ext uri="{FF2B5EF4-FFF2-40B4-BE49-F238E27FC236}">
                  <a16:creationId xmlns:a16="http://schemas.microsoft.com/office/drawing/2014/main" id="{035AD70D-A6F8-25CD-3D0F-B6624B3F2B3E}"/>
                </a:ext>
              </a:extLst>
            </p:cNvPr>
            <p:cNvSpPr/>
            <p:nvPr/>
          </p:nvSpPr>
          <p:spPr>
            <a:xfrm>
              <a:off x="4126809" y="1829232"/>
              <a:ext cx="291667" cy="291667"/>
            </a:xfrm>
            <a:prstGeom prst="chevron">
              <a:avLst/>
            </a:prstGeom>
            <a:solidFill>
              <a:schemeClr val="accent1">
                <a:alpha val="2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4" name="爱设计-26">
            <a:extLst>
              <a:ext uri="{FF2B5EF4-FFF2-40B4-BE49-F238E27FC236}">
                <a16:creationId xmlns:a16="http://schemas.microsoft.com/office/drawing/2014/main" id="{2DBCE160-2E7B-E8D2-EEFC-C4AF1F24EF89}"/>
              </a:ext>
            </a:extLst>
          </p:cNvPr>
          <p:cNvGrpSpPr/>
          <p:nvPr/>
        </p:nvGrpSpPr>
        <p:grpSpPr>
          <a:xfrm flipH="1">
            <a:off x="7471147" y="1743507"/>
            <a:ext cx="786290" cy="291667"/>
            <a:chOff x="4126809" y="1829232"/>
            <a:chExt cx="786290" cy="291667"/>
          </a:xfrm>
        </p:grpSpPr>
        <p:sp>
          <p:nvSpPr>
            <p:cNvPr id="45" name="爱设计-26-1">
              <a:extLst>
                <a:ext uri="{FF2B5EF4-FFF2-40B4-BE49-F238E27FC236}">
                  <a16:creationId xmlns:a16="http://schemas.microsoft.com/office/drawing/2014/main" id="{3B7B91BF-3E57-14A4-2C5E-6E360A646707}"/>
                </a:ext>
              </a:extLst>
            </p:cNvPr>
            <p:cNvSpPr/>
            <p:nvPr/>
          </p:nvSpPr>
          <p:spPr>
            <a:xfrm>
              <a:off x="4621432" y="1829232"/>
              <a:ext cx="291667" cy="291667"/>
            </a:xfrm>
            <a:prstGeom prst="chevron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爱设计-26-2">
              <a:extLst>
                <a:ext uri="{FF2B5EF4-FFF2-40B4-BE49-F238E27FC236}">
                  <a16:creationId xmlns:a16="http://schemas.microsoft.com/office/drawing/2014/main" id="{0C3F5091-3F89-B644-7264-21BD4DE93E6D}"/>
                </a:ext>
              </a:extLst>
            </p:cNvPr>
            <p:cNvSpPr/>
            <p:nvPr/>
          </p:nvSpPr>
          <p:spPr>
            <a:xfrm>
              <a:off x="4374120" y="1829232"/>
              <a:ext cx="291667" cy="291667"/>
            </a:xfrm>
            <a:prstGeom prst="chevron">
              <a:avLst/>
            </a:prstGeom>
            <a:solidFill>
              <a:schemeClr val="accent1">
                <a:alpha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爱设计-26-3">
              <a:extLst>
                <a:ext uri="{FF2B5EF4-FFF2-40B4-BE49-F238E27FC236}">
                  <a16:creationId xmlns:a16="http://schemas.microsoft.com/office/drawing/2014/main" id="{95A3BCEC-4D95-0B0B-3A0D-E3DE41ED608C}"/>
                </a:ext>
              </a:extLst>
            </p:cNvPr>
            <p:cNvSpPr/>
            <p:nvPr/>
          </p:nvSpPr>
          <p:spPr>
            <a:xfrm>
              <a:off x="4126809" y="1829232"/>
              <a:ext cx="291667" cy="291667"/>
            </a:xfrm>
            <a:prstGeom prst="chevron">
              <a:avLst/>
            </a:prstGeom>
            <a:solidFill>
              <a:schemeClr val="accent1">
                <a:alpha val="2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8" name="爱设计-27">
            <a:extLst>
              <a:ext uri="{FF2B5EF4-FFF2-40B4-BE49-F238E27FC236}">
                <a16:creationId xmlns:a16="http://schemas.microsoft.com/office/drawing/2014/main" id="{6E4660CA-CD1C-DD08-4286-DF25ADCB31A0}"/>
              </a:ext>
            </a:extLst>
          </p:cNvPr>
          <p:cNvSpPr/>
          <p:nvPr/>
        </p:nvSpPr>
        <p:spPr>
          <a:xfrm>
            <a:off x="3697005" y="3573780"/>
            <a:ext cx="2059660" cy="11946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基于全社交媒体平台进行全域流量整合营销，借助数据中台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KolRank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提供标准化产品及服务</a:t>
            </a:r>
          </a:p>
        </p:txBody>
      </p:sp>
      <p:sp>
        <p:nvSpPr>
          <p:cNvPr id="49" name="爱设计-28">
            <a:extLst>
              <a:ext uri="{FF2B5EF4-FFF2-40B4-BE49-F238E27FC236}">
                <a16:creationId xmlns:a16="http://schemas.microsoft.com/office/drawing/2014/main" id="{BFB15F80-4C02-B21C-287A-7FC75AD862DD}"/>
              </a:ext>
            </a:extLst>
          </p:cNvPr>
          <p:cNvSpPr/>
          <p:nvPr/>
        </p:nvSpPr>
        <p:spPr>
          <a:xfrm>
            <a:off x="1063586" y="3573780"/>
            <a:ext cx="2059660" cy="1474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50" name="爱设计-29">
            <a:extLst>
              <a:ext uri="{FF2B5EF4-FFF2-40B4-BE49-F238E27FC236}">
                <a16:creationId xmlns:a16="http://schemas.microsoft.com/office/drawing/2014/main" id="{C9E611AE-EED3-F803-79B9-70C508CCDE91}"/>
              </a:ext>
            </a:extLst>
          </p:cNvPr>
          <p:cNvSpPr/>
          <p:nvPr/>
        </p:nvSpPr>
        <p:spPr>
          <a:xfrm>
            <a:off x="9145992" y="3573780"/>
            <a:ext cx="2059660" cy="11946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在不同流量平台开设个人账户，传递品牌声量，对平台用户种草、拉新以建立企业私域流量池</a:t>
            </a:r>
          </a:p>
        </p:txBody>
      </p:sp>
      <p:sp>
        <p:nvSpPr>
          <p:cNvPr id="51" name="爱设计-30">
            <a:extLst>
              <a:ext uri="{FF2B5EF4-FFF2-40B4-BE49-F238E27FC236}">
                <a16:creationId xmlns:a16="http://schemas.microsoft.com/office/drawing/2014/main" id="{40E1DED2-249E-9483-A074-3F6C98F6AFD2}"/>
              </a:ext>
            </a:extLst>
          </p:cNvPr>
          <p:cNvSpPr/>
          <p:nvPr/>
        </p:nvSpPr>
        <p:spPr>
          <a:xfrm>
            <a:off x="6512573" y="3573780"/>
            <a:ext cx="2059660" cy="11946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以优质内容作为营销输出核心，承载品牌内核，引发用户的情感共鸣和价值观认同</a:t>
            </a:r>
          </a:p>
        </p:txBody>
      </p:sp>
    </p:spTree>
    <p:extLst>
      <p:ext uri="{BB962C8B-B14F-4D97-AF65-F5344CB8AC3E}">
        <p14:creationId xmlns:p14="http://schemas.microsoft.com/office/powerpoint/2010/main" val="3951417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爱设计-1">
            <a:extLst>
              <a:ext uri="{FF2B5EF4-FFF2-40B4-BE49-F238E27FC236}">
                <a16:creationId xmlns:a16="http://schemas.microsoft.com/office/drawing/2014/main" id="{E6F3F76D-E249-6A33-F8EC-AB2B9D0C3CF8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25" name="爱设计-1-1">
              <a:extLst>
                <a:ext uri="{FF2B5EF4-FFF2-40B4-BE49-F238E27FC236}">
                  <a16:creationId xmlns:a16="http://schemas.microsoft.com/office/drawing/2014/main" id="{982B8B9A-8ED9-306F-5804-92D221BF99C7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思源宋体 Heavy" panose="02020900000000000000" pitchFamily="18" charset="-122"/>
                  <a:ea typeface="思源宋体 Heavy" panose="02020900000000000000" pitchFamily="18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思源宋体 Heavy" panose="02020900000000000000" pitchFamily="18" charset="-122"/>
                  <a:ea typeface="思源宋体 Heavy" panose="02020900000000000000" pitchFamily="18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26" name="爱设计-1-2">
              <a:extLst>
                <a:ext uri="{FF2B5EF4-FFF2-40B4-BE49-F238E27FC236}">
                  <a16:creationId xmlns:a16="http://schemas.microsoft.com/office/drawing/2014/main" id="{EB0FA705-1CE2-58A9-2BFC-383CA0CF376A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grpSp>
        <p:nvGrpSpPr>
          <p:cNvPr id="27" name="爱设计-2">
            <a:extLst>
              <a:ext uri="{FF2B5EF4-FFF2-40B4-BE49-F238E27FC236}">
                <a16:creationId xmlns:a16="http://schemas.microsoft.com/office/drawing/2014/main" id="{DB5066C0-24B4-F7B0-1AA0-39DB26701A5B}"/>
              </a:ext>
            </a:extLst>
          </p:cNvPr>
          <p:cNvGrpSpPr/>
          <p:nvPr/>
        </p:nvGrpSpPr>
        <p:grpSpPr>
          <a:xfrm>
            <a:off x="10721017" y="431552"/>
            <a:ext cx="979654" cy="747019"/>
            <a:chOff x="10539246" y="468403"/>
            <a:chExt cx="979654" cy="747019"/>
          </a:xfrm>
          <a:solidFill>
            <a:schemeClr val="accent1"/>
          </a:solidFill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2262D96A-77F2-04BB-8466-B8638DF303C9}"/>
                </a:ext>
              </a:extLst>
            </p:cNvPr>
            <p:cNvGrpSpPr/>
            <p:nvPr/>
          </p:nvGrpSpPr>
          <p:grpSpPr>
            <a:xfrm>
              <a:off x="10539246" y="1093083"/>
              <a:ext cx="979654" cy="122339"/>
              <a:chOff x="10273028" y="1093083"/>
              <a:chExt cx="979654" cy="122339"/>
            </a:xfrm>
            <a:grpFill/>
          </p:grpSpPr>
          <p:sp>
            <p:nvSpPr>
              <p:cNvPr id="30" name="爱设计-2-1">
                <a:extLst>
                  <a:ext uri="{FF2B5EF4-FFF2-40B4-BE49-F238E27FC236}">
                    <a16:creationId xmlns:a16="http://schemas.microsoft.com/office/drawing/2014/main" id="{75F7E3D3-BD8C-4EBD-C2C8-8795BA7D31C9}"/>
                  </a:ext>
                </a:extLst>
              </p:cNvPr>
              <p:cNvSpPr/>
              <p:nvPr/>
            </p:nvSpPr>
            <p:spPr>
              <a:xfrm>
                <a:off x="10373640" y="1094110"/>
                <a:ext cx="119414" cy="119413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爱设计-2-2">
                <a:extLst>
                  <a:ext uri="{FF2B5EF4-FFF2-40B4-BE49-F238E27FC236}">
                    <a16:creationId xmlns:a16="http://schemas.microsoft.com/office/drawing/2014/main" id="{14E6AB55-AE1C-8587-9CCF-96336788191E}"/>
                  </a:ext>
                </a:extLst>
              </p:cNvPr>
              <p:cNvSpPr/>
              <p:nvPr/>
            </p:nvSpPr>
            <p:spPr>
              <a:xfrm>
                <a:off x="10617177" y="1096768"/>
                <a:ext cx="95286" cy="11531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爱设计-2-3">
                <a:extLst>
                  <a:ext uri="{FF2B5EF4-FFF2-40B4-BE49-F238E27FC236}">
                    <a16:creationId xmlns:a16="http://schemas.microsoft.com/office/drawing/2014/main" id="{3A2F0213-060B-CB24-9FCD-C40BD8ACAB29}"/>
                  </a:ext>
                </a:extLst>
              </p:cNvPr>
              <p:cNvSpPr/>
              <p:nvPr/>
            </p:nvSpPr>
            <p:spPr>
              <a:xfrm>
                <a:off x="10273028" y="1096768"/>
                <a:ext cx="106346" cy="114628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爱设计-2-4">
                <a:extLst>
                  <a:ext uri="{FF2B5EF4-FFF2-40B4-BE49-F238E27FC236}">
                    <a16:creationId xmlns:a16="http://schemas.microsoft.com/office/drawing/2014/main" id="{9A45EBE5-731F-F47B-4F7C-4756C0BBB613}"/>
                  </a:ext>
                </a:extLst>
              </p:cNvPr>
              <p:cNvSpPr/>
              <p:nvPr/>
            </p:nvSpPr>
            <p:spPr>
              <a:xfrm>
                <a:off x="10501942" y="1096768"/>
                <a:ext cx="105056" cy="114628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爱设计-2-5">
                <a:extLst>
                  <a:ext uri="{FF2B5EF4-FFF2-40B4-BE49-F238E27FC236}">
                    <a16:creationId xmlns:a16="http://schemas.microsoft.com/office/drawing/2014/main" id="{9F8DD54E-BA4E-1081-E790-7770B0F234E5}"/>
                  </a:ext>
                </a:extLst>
              </p:cNvPr>
              <p:cNvSpPr/>
              <p:nvPr/>
            </p:nvSpPr>
            <p:spPr>
              <a:xfrm>
                <a:off x="10782851" y="1095780"/>
                <a:ext cx="93055" cy="116375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爱设计-2-6">
                <a:extLst>
                  <a:ext uri="{FF2B5EF4-FFF2-40B4-BE49-F238E27FC236}">
                    <a16:creationId xmlns:a16="http://schemas.microsoft.com/office/drawing/2014/main" id="{3C12CE06-DC30-DF3A-E798-C9658539B476}"/>
                  </a:ext>
                </a:extLst>
              </p:cNvPr>
              <p:cNvSpPr/>
              <p:nvPr/>
            </p:nvSpPr>
            <p:spPr>
              <a:xfrm>
                <a:off x="11133572" y="1096312"/>
                <a:ext cx="119110" cy="119110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爱设计-2-7">
                <a:extLst>
                  <a:ext uri="{FF2B5EF4-FFF2-40B4-BE49-F238E27FC236}">
                    <a16:creationId xmlns:a16="http://schemas.microsoft.com/office/drawing/2014/main" id="{A766238B-B331-77FA-B258-B09B59D7AEA9}"/>
                  </a:ext>
                </a:extLst>
              </p:cNvPr>
              <p:cNvSpPr/>
              <p:nvPr/>
            </p:nvSpPr>
            <p:spPr>
              <a:xfrm>
                <a:off x="10880009" y="1094261"/>
                <a:ext cx="119109" cy="119109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爱设计-2-8">
                <a:extLst>
                  <a:ext uri="{FF2B5EF4-FFF2-40B4-BE49-F238E27FC236}">
                    <a16:creationId xmlns:a16="http://schemas.microsoft.com/office/drawing/2014/main" id="{3B75CB60-51EB-2865-702E-7ED1F5C888CD}"/>
                  </a:ext>
                </a:extLst>
              </p:cNvPr>
              <p:cNvSpPr/>
              <p:nvPr/>
            </p:nvSpPr>
            <p:spPr>
              <a:xfrm>
                <a:off x="11007398" y="1093083"/>
                <a:ext cx="120880" cy="119110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9" name="爱设计-2-9">
              <a:extLst>
                <a:ext uri="{FF2B5EF4-FFF2-40B4-BE49-F238E27FC236}">
                  <a16:creationId xmlns:a16="http://schemas.microsoft.com/office/drawing/2014/main" id="{98F51A57-A5C7-E9A0-A2A2-AA7203160CAC}"/>
                </a:ext>
              </a:extLst>
            </p:cNvPr>
            <p:cNvSpPr/>
            <p:nvPr/>
          </p:nvSpPr>
          <p:spPr>
            <a:xfrm>
              <a:off x="10774465" y="468403"/>
              <a:ext cx="508951" cy="508951"/>
            </a:xfrm>
            <a:custGeom>
              <a:avLst/>
              <a:gdLst>
                <a:gd name="connsiteX0" fmla="*/ 210346 w 508951"/>
                <a:gd name="connsiteY0" fmla="*/ 199937 h 508951"/>
                <a:gd name="connsiteX1" fmla="*/ 227889 w 508951"/>
                <a:gd name="connsiteY1" fmla="*/ 217941 h 508951"/>
                <a:gd name="connsiteX2" fmla="*/ 227888 w 508951"/>
                <a:gd name="connsiteY2" fmla="*/ 218013 h 508951"/>
                <a:gd name="connsiteX3" fmla="*/ 209885 w 508951"/>
                <a:gd name="connsiteY3" fmla="*/ 235485 h 508951"/>
                <a:gd name="connsiteX4" fmla="*/ 192342 w 508951"/>
                <a:gd name="connsiteY4" fmla="*/ 217480 h 508951"/>
                <a:gd name="connsiteX5" fmla="*/ 210346 w 508951"/>
                <a:gd name="connsiteY5" fmla="*/ 199937 h 508951"/>
                <a:gd name="connsiteX6" fmla="*/ 276428 w 508951"/>
                <a:gd name="connsiteY6" fmla="*/ 114552 h 508951"/>
                <a:gd name="connsiteX7" fmla="*/ 373357 w 508951"/>
                <a:gd name="connsiteY7" fmla="*/ 211329 h 508951"/>
                <a:gd name="connsiteX8" fmla="*/ 373357 w 508951"/>
                <a:gd name="connsiteY8" fmla="*/ 158763 h 508951"/>
                <a:gd name="connsiteX9" fmla="*/ 373357 w 508951"/>
                <a:gd name="connsiteY9" fmla="*/ 158686 h 508951"/>
                <a:gd name="connsiteX10" fmla="*/ 329070 w 508951"/>
                <a:gd name="connsiteY10" fmla="*/ 114552 h 508951"/>
                <a:gd name="connsiteX11" fmla="*/ 212695 w 508951"/>
                <a:gd name="connsiteY11" fmla="*/ 114552 h 508951"/>
                <a:gd name="connsiteX12" fmla="*/ 155495 w 508951"/>
                <a:gd name="connsiteY12" fmla="*/ 157319 h 508951"/>
                <a:gd name="connsiteX13" fmla="*/ 109918 w 508951"/>
                <a:gd name="connsiteY13" fmla="*/ 311447 h 508951"/>
                <a:gd name="connsiteX14" fmla="*/ 147626 w 508951"/>
                <a:gd name="connsiteY14" fmla="*/ 380453 h 508951"/>
                <a:gd name="connsiteX15" fmla="*/ 163092 w 508951"/>
                <a:gd name="connsiteY15" fmla="*/ 382701 h 508951"/>
                <a:gd name="connsiteX16" fmla="*/ 182234 w 508951"/>
                <a:gd name="connsiteY16" fmla="*/ 366065 h 508951"/>
                <a:gd name="connsiteX17" fmla="*/ 169397 w 508951"/>
                <a:gd name="connsiteY17" fmla="*/ 352467 h 508951"/>
                <a:gd name="connsiteX18" fmla="*/ 141367 w 508951"/>
                <a:gd name="connsiteY18" fmla="*/ 329678 h 508951"/>
                <a:gd name="connsiteX19" fmla="*/ 185020 w 508951"/>
                <a:gd name="connsiteY19" fmla="*/ 274629 h 508951"/>
                <a:gd name="connsiteX20" fmla="*/ 190438 w 508951"/>
                <a:gd name="connsiteY20" fmla="*/ 274302 h 508951"/>
                <a:gd name="connsiteX21" fmla="*/ 236016 w 508951"/>
                <a:gd name="connsiteY21" fmla="*/ 274302 h 508951"/>
                <a:gd name="connsiteX22" fmla="*/ 269515 w 508951"/>
                <a:gd name="connsiteY22" fmla="*/ 307649 h 508951"/>
                <a:gd name="connsiteX23" fmla="*/ 269515 w 508951"/>
                <a:gd name="connsiteY23" fmla="*/ 307801 h 508951"/>
                <a:gd name="connsiteX24" fmla="*/ 269515 w 508951"/>
                <a:gd name="connsiteY24" fmla="*/ 322310 h 508951"/>
                <a:gd name="connsiteX25" fmla="*/ 269515 w 508951"/>
                <a:gd name="connsiteY25" fmla="*/ 347910 h 508951"/>
                <a:gd name="connsiteX26" fmla="*/ 303849 w 508951"/>
                <a:gd name="connsiteY26" fmla="*/ 382700 h 508951"/>
                <a:gd name="connsiteX27" fmla="*/ 303851 w 508951"/>
                <a:gd name="connsiteY27" fmla="*/ 382700 h 508951"/>
                <a:gd name="connsiteX28" fmla="*/ 338793 w 508951"/>
                <a:gd name="connsiteY28" fmla="*/ 382701 h 508951"/>
                <a:gd name="connsiteX29" fmla="*/ 373205 w 508951"/>
                <a:gd name="connsiteY29" fmla="*/ 348213 h 508951"/>
                <a:gd name="connsiteX30" fmla="*/ 373205 w 508951"/>
                <a:gd name="connsiteY30" fmla="*/ 237232 h 508951"/>
                <a:gd name="connsiteX31" fmla="*/ 251588 w 508951"/>
                <a:gd name="connsiteY31" fmla="*/ 114552 h 508951"/>
                <a:gd name="connsiteX32" fmla="*/ 254552 w 508951"/>
                <a:gd name="connsiteY32" fmla="*/ 0 h 508951"/>
                <a:gd name="connsiteX33" fmla="*/ 508951 w 508951"/>
                <a:gd name="connsiteY33" fmla="*/ 254476 h 508951"/>
                <a:gd name="connsiteX34" fmla="*/ 508951 w 508951"/>
                <a:gd name="connsiteY34" fmla="*/ 254552 h 508951"/>
                <a:gd name="connsiteX35" fmla="*/ 254399 w 508951"/>
                <a:gd name="connsiteY35" fmla="*/ 508951 h 508951"/>
                <a:gd name="connsiteX36" fmla="*/ 0 w 508951"/>
                <a:gd name="connsiteY36" fmla="*/ 254399 h 508951"/>
                <a:gd name="connsiteX37" fmla="*/ 254552 w 508951"/>
                <a:gd name="connsiteY37" fmla="*/ 0 h 5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8951" h="508951">
                  <a:moveTo>
                    <a:pt x="210346" y="199937"/>
                  </a:moveTo>
                  <a:cubicBezTo>
                    <a:pt x="220162" y="200064"/>
                    <a:pt x="228016" y="208125"/>
                    <a:pt x="227889" y="217941"/>
                  </a:cubicBezTo>
                  <a:cubicBezTo>
                    <a:pt x="227888" y="217965"/>
                    <a:pt x="227888" y="217989"/>
                    <a:pt x="227888" y="218013"/>
                  </a:cubicBezTo>
                  <a:cubicBezTo>
                    <a:pt x="227722" y="227801"/>
                    <a:pt x="219673" y="235611"/>
                    <a:pt x="209885" y="235485"/>
                  </a:cubicBezTo>
                  <a:cubicBezTo>
                    <a:pt x="200069" y="235357"/>
                    <a:pt x="192214" y="227297"/>
                    <a:pt x="192342" y="217480"/>
                  </a:cubicBezTo>
                  <a:cubicBezTo>
                    <a:pt x="192469" y="207664"/>
                    <a:pt x="200530" y="199810"/>
                    <a:pt x="210346" y="199937"/>
                  </a:cubicBezTo>
                  <a:close/>
                  <a:moveTo>
                    <a:pt x="276428" y="114552"/>
                  </a:moveTo>
                  <a:cubicBezTo>
                    <a:pt x="276964" y="167836"/>
                    <a:pt x="320073" y="210876"/>
                    <a:pt x="373357" y="211329"/>
                  </a:cubicBezTo>
                  <a:lnTo>
                    <a:pt x="373357" y="158763"/>
                  </a:lnTo>
                  <a:cubicBezTo>
                    <a:pt x="373357" y="158737"/>
                    <a:pt x="373357" y="158712"/>
                    <a:pt x="373357" y="158686"/>
                  </a:cubicBezTo>
                  <a:cubicBezTo>
                    <a:pt x="373315" y="134270"/>
                    <a:pt x="353487" y="114510"/>
                    <a:pt x="329070" y="114552"/>
                  </a:cubicBezTo>
                  <a:close/>
                  <a:moveTo>
                    <a:pt x="212695" y="114552"/>
                  </a:moveTo>
                  <a:cubicBezTo>
                    <a:pt x="186256" y="114550"/>
                    <a:pt x="162973" y="131959"/>
                    <a:pt x="155495" y="157319"/>
                  </a:cubicBezTo>
                  <a:lnTo>
                    <a:pt x="109918" y="311447"/>
                  </a:lnTo>
                  <a:cubicBezTo>
                    <a:pt x="101275" y="340916"/>
                    <a:pt x="118158" y="371811"/>
                    <a:pt x="147626" y="380453"/>
                  </a:cubicBezTo>
                  <a:cubicBezTo>
                    <a:pt x="152650" y="381926"/>
                    <a:pt x="157857" y="382683"/>
                    <a:pt x="163092" y="382701"/>
                  </a:cubicBezTo>
                  <a:cubicBezTo>
                    <a:pt x="178284" y="382701"/>
                    <a:pt x="182234" y="374497"/>
                    <a:pt x="182234" y="366065"/>
                  </a:cubicBezTo>
                  <a:cubicBezTo>
                    <a:pt x="182405" y="358780"/>
                    <a:pt x="176680" y="352715"/>
                    <a:pt x="169397" y="352467"/>
                  </a:cubicBezTo>
                  <a:cubicBezTo>
                    <a:pt x="155594" y="353176"/>
                    <a:pt x="143490" y="343335"/>
                    <a:pt x="141367" y="329678"/>
                  </a:cubicBezTo>
                  <a:cubicBezTo>
                    <a:pt x="138220" y="302422"/>
                    <a:pt x="157764" y="277776"/>
                    <a:pt x="185020" y="274629"/>
                  </a:cubicBezTo>
                  <a:cubicBezTo>
                    <a:pt x="186819" y="274421"/>
                    <a:pt x="188628" y="274312"/>
                    <a:pt x="190438" y="274302"/>
                  </a:cubicBezTo>
                  <a:lnTo>
                    <a:pt x="236016" y="274302"/>
                  </a:lnTo>
                  <a:cubicBezTo>
                    <a:pt x="254475" y="274260"/>
                    <a:pt x="269474" y="289190"/>
                    <a:pt x="269515" y="307649"/>
                  </a:cubicBezTo>
                  <a:cubicBezTo>
                    <a:pt x="269516" y="307700"/>
                    <a:pt x="269516" y="307750"/>
                    <a:pt x="269515" y="307801"/>
                  </a:cubicBezTo>
                  <a:lnTo>
                    <a:pt x="269515" y="322310"/>
                  </a:lnTo>
                  <a:lnTo>
                    <a:pt x="269515" y="347910"/>
                  </a:lnTo>
                  <a:cubicBezTo>
                    <a:pt x="269389" y="366998"/>
                    <a:pt x="284761" y="382574"/>
                    <a:pt x="303849" y="382700"/>
                  </a:cubicBezTo>
                  <a:cubicBezTo>
                    <a:pt x="303849" y="382700"/>
                    <a:pt x="303850" y="382700"/>
                    <a:pt x="303851" y="382700"/>
                  </a:cubicBezTo>
                  <a:lnTo>
                    <a:pt x="338793" y="382701"/>
                  </a:lnTo>
                  <a:cubicBezTo>
                    <a:pt x="357793" y="382617"/>
                    <a:pt x="373163" y="367213"/>
                    <a:pt x="373205" y="348213"/>
                  </a:cubicBezTo>
                  <a:lnTo>
                    <a:pt x="373205" y="237232"/>
                  </a:lnTo>
                  <a:cubicBezTo>
                    <a:pt x="305953" y="236443"/>
                    <a:pt x="251791" y="181808"/>
                    <a:pt x="251588" y="114552"/>
                  </a:cubicBezTo>
                  <a:close/>
                  <a:moveTo>
                    <a:pt x="254552" y="0"/>
                  </a:moveTo>
                  <a:cubicBezTo>
                    <a:pt x="395065" y="42"/>
                    <a:pt x="508951" y="113963"/>
                    <a:pt x="508951" y="254476"/>
                  </a:cubicBezTo>
                  <a:cubicBezTo>
                    <a:pt x="508951" y="254501"/>
                    <a:pt x="508951" y="254526"/>
                    <a:pt x="508951" y="254552"/>
                  </a:cubicBezTo>
                  <a:cubicBezTo>
                    <a:pt x="508909" y="395095"/>
                    <a:pt x="394942" y="508993"/>
                    <a:pt x="254399" y="508951"/>
                  </a:cubicBezTo>
                  <a:cubicBezTo>
                    <a:pt x="113857" y="508909"/>
                    <a:pt x="-42" y="394942"/>
                    <a:pt x="0" y="254399"/>
                  </a:cubicBezTo>
                  <a:cubicBezTo>
                    <a:pt x="42" y="113857"/>
                    <a:pt x="114009" y="-42"/>
                    <a:pt x="25455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40" name="爱设计-3">
            <a:extLst>
              <a:ext uri="{FF2B5EF4-FFF2-40B4-BE49-F238E27FC236}">
                <a16:creationId xmlns:a16="http://schemas.microsoft.com/office/drawing/2014/main" id="{75D9226A-2A9A-5EB1-C9E9-2E0281305FD2}"/>
              </a:ext>
            </a:extLst>
          </p:cNvPr>
          <p:cNvGrpSpPr/>
          <p:nvPr/>
        </p:nvGrpSpPr>
        <p:grpSpPr>
          <a:xfrm>
            <a:off x="5797074" y="6550320"/>
            <a:ext cx="597852" cy="615360"/>
            <a:chOff x="5797074" y="6550320"/>
            <a:chExt cx="597852" cy="615360"/>
          </a:xfrm>
        </p:grpSpPr>
        <p:sp>
          <p:nvSpPr>
            <p:cNvPr id="38" name="爱设计-3-1">
              <a:extLst>
                <a:ext uri="{FF2B5EF4-FFF2-40B4-BE49-F238E27FC236}">
                  <a16:creationId xmlns:a16="http://schemas.microsoft.com/office/drawing/2014/main" id="{1AC43EE5-EACB-6A88-C5FA-7740CC454C97}"/>
                </a:ext>
              </a:extLst>
            </p:cNvPr>
            <p:cNvSpPr/>
            <p:nvPr/>
          </p:nvSpPr>
          <p:spPr>
            <a:xfrm rot="16200000" flipH="1" flipV="1">
              <a:off x="5788320" y="6559074"/>
              <a:ext cx="615360" cy="597852"/>
            </a:xfrm>
            <a:prstGeom prst="rect">
              <a:avLst/>
            </a:prstGeom>
            <a:solidFill>
              <a:schemeClr val="accent1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sz="1600"/>
            </a:p>
          </p:txBody>
        </p:sp>
        <p:sp>
          <p:nvSpPr>
            <p:cNvPr id="39" name="爱设计-3-2">
              <a:extLst>
                <a:ext uri="{FF2B5EF4-FFF2-40B4-BE49-F238E27FC236}">
                  <a16:creationId xmlns:a16="http://schemas.microsoft.com/office/drawing/2014/main" id="{F19218A7-29E5-C71D-3264-1FC570968B92}"/>
                </a:ext>
              </a:extLst>
            </p:cNvPr>
            <p:cNvSpPr/>
            <p:nvPr/>
          </p:nvSpPr>
          <p:spPr>
            <a:xfrm>
              <a:off x="5988050" y="6647010"/>
              <a:ext cx="215900" cy="1143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爱设计-4">
            <a:extLst>
              <a:ext uri="{FF2B5EF4-FFF2-40B4-BE49-F238E27FC236}">
                <a16:creationId xmlns:a16="http://schemas.microsoft.com/office/drawing/2014/main" id="{BE240598-DF9D-0F8B-D36C-BED4D415D89D}"/>
              </a:ext>
            </a:extLst>
          </p:cNvPr>
          <p:cNvSpPr/>
          <p:nvPr/>
        </p:nvSpPr>
        <p:spPr>
          <a:xfrm>
            <a:off x="9437997" y="3127811"/>
            <a:ext cx="1933977" cy="3838521"/>
          </a:xfrm>
          <a:prstGeom prst="roundRect">
            <a:avLst>
              <a:gd name="adj" fmla="val 2882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127000" algn="ctr" rotWithShape="0">
              <a:schemeClr val="accent1">
                <a:alpha val="15000"/>
              </a:schemeClr>
            </a:outerShdw>
          </a:effectLst>
        </p:spPr>
        <p:txBody>
          <a:bodyPr rtlCol="0" anchor="ctr"/>
          <a:lstStyle/>
          <a:p>
            <a:r>
              <a:rPr lang="zh-CN" altLang="en-US" kern="0" dirty="0">
                <a:solidFill>
                  <a:prstClr val="white"/>
                </a:solidFill>
              </a:rPr>
              <a:t>电商体量</a:t>
            </a:r>
            <a:r>
              <a:rPr lang="zh-CN" altLang="en-US" kern="0">
                <a:solidFill>
                  <a:prstClr val="white"/>
                </a:solidFill>
              </a:rPr>
              <a:t>增速迅猛</a:t>
            </a:r>
            <a:endParaRPr lang="en-US" altLang="zh-CN" kern="0" dirty="0">
              <a:solidFill>
                <a:prstClr val="white"/>
              </a:solidFill>
            </a:endParaRPr>
          </a:p>
        </p:txBody>
      </p:sp>
      <p:sp>
        <p:nvSpPr>
          <p:cNvPr id="3" name="爱设计-5">
            <a:extLst>
              <a:ext uri="{FF2B5EF4-FFF2-40B4-BE49-F238E27FC236}">
                <a16:creationId xmlns:a16="http://schemas.microsoft.com/office/drawing/2014/main" id="{6BFD9111-EF5C-2D28-8EDA-B854E4E35DA5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16200000" flipH="1">
            <a:off x="7458225" y="4986454"/>
            <a:ext cx="3779083" cy="180685"/>
          </a:xfrm>
          <a:prstGeom prst="trapezoid">
            <a:avLst>
              <a:gd name="adj" fmla="val 196907"/>
            </a:avLst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28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4" name="爱设计-6">
            <a:extLst>
              <a:ext uri="{FF2B5EF4-FFF2-40B4-BE49-F238E27FC236}">
                <a16:creationId xmlns:a16="http://schemas.microsoft.com/office/drawing/2014/main" id="{575ADD96-BD1B-3F83-6C66-44ABB88147F4}"/>
              </a:ext>
            </a:extLst>
          </p:cNvPr>
          <p:cNvSpPr/>
          <p:nvPr/>
        </p:nvSpPr>
        <p:spPr>
          <a:xfrm>
            <a:off x="824299" y="3127811"/>
            <a:ext cx="1933978" cy="3838520"/>
          </a:xfrm>
          <a:prstGeom prst="roundRect">
            <a:avLst>
              <a:gd name="adj" fmla="val 2882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127000" algn="ctr" rotWithShape="0">
              <a:schemeClr val="accent1">
                <a:alpha val="15000"/>
              </a:schemeClr>
            </a:outerShdw>
          </a:effectLst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电商体量增速迅猛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5" name="爱设计-7">
            <a:extLst>
              <a:ext uri="{FF2B5EF4-FFF2-40B4-BE49-F238E27FC236}">
                <a16:creationId xmlns:a16="http://schemas.microsoft.com/office/drawing/2014/main" id="{C72DDBC8-8D61-37AB-3541-034D3319AD8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5400000">
            <a:off x="959078" y="4986451"/>
            <a:ext cx="3779081" cy="180685"/>
          </a:xfrm>
          <a:prstGeom prst="trapezoid">
            <a:avLst>
              <a:gd name="adj" fmla="val 196907"/>
            </a:avLst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28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6" name="爱设计-8">
            <a:extLst>
              <a:ext uri="{FF2B5EF4-FFF2-40B4-BE49-F238E27FC236}">
                <a16:creationId xmlns:a16="http://schemas.microsoft.com/office/drawing/2014/main" id="{F6E7AC33-3A4D-4C29-84A3-64A0BF480105}"/>
              </a:ext>
            </a:extLst>
          </p:cNvPr>
          <p:cNvSpPr/>
          <p:nvPr/>
        </p:nvSpPr>
        <p:spPr>
          <a:xfrm>
            <a:off x="2893154" y="2803757"/>
            <a:ext cx="2021296" cy="4157443"/>
          </a:xfrm>
          <a:prstGeom prst="roundRect">
            <a:avLst>
              <a:gd name="adj" fmla="val 2882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127000" algn="ctr" rotWithShape="0">
              <a:schemeClr val="accent1">
                <a:alpha val="15000"/>
              </a:schemeClr>
            </a:outerShdw>
          </a:effectLst>
        </p:spPr>
        <p:txBody>
          <a:bodyPr rtlCol="0" anchor="ctr"/>
          <a:lstStyle/>
          <a:p>
            <a:r>
              <a:rPr lang="zh-CN" altLang="en-US" kern="0" dirty="0">
                <a:solidFill>
                  <a:prstClr val="white"/>
                </a:solidFill>
              </a:rPr>
              <a:t>电商体量</a:t>
            </a:r>
            <a:r>
              <a:rPr lang="zh-CN" altLang="en-US" kern="0">
                <a:solidFill>
                  <a:prstClr val="white"/>
                </a:solidFill>
              </a:rPr>
              <a:t>增速迅猛</a:t>
            </a:r>
            <a:endParaRPr lang="en-US" altLang="zh-CN" kern="0" dirty="0">
              <a:solidFill>
                <a:prstClr val="white"/>
              </a:solidFill>
            </a:endParaRPr>
          </a:p>
        </p:txBody>
      </p:sp>
      <p:sp>
        <p:nvSpPr>
          <p:cNvPr id="7" name="爱设计-9">
            <a:extLst>
              <a:ext uri="{FF2B5EF4-FFF2-40B4-BE49-F238E27FC236}">
                <a16:creationId xmlns:a16="http://schemas.microsoft.com/office/drawing/2014/main" id="{D31FB9B2-09A2-0474-B61F-4F4A4FF53010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5400000">
            <a:off x="2954066" y="4832796"/>
            <a:ext cx="4093066" cy="163751"/>
          </a:xfrm>
          <a:prstGeom prst="trapezoid">
            <a:avLst>
              <a:gd name="adj" fmla="val 196907"/>
            </a:avLst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28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8" name="爱设计-10">
            <a:extLst>
              <a:ext uri="{FF2B5EF4-FFF2-40B4-BE49-F238E27FC236}">
                <a16:creationId xmlns:a16="http://schemas.microsoft.com/office/drawing/2014/main" id="{05FFDF24-F689-A671-EBA4-CE5660215E3D}"/>
              </a:ext>
            </a:extLst>
          </p:cNvPr>
          <p:cNvSpPr/>
          <p:nvPr/>
        </p:nvSpPr>
        <p:spPr>
          <a:xfrm>
            <a:off x="7281940" y="2803756"/>
            <a:ext cx="2021296" cy="4157443"/>
          </a:xfrm>
          <a:prstGeom prst="roundRect">
            <a:avLst>
              <a:gd name="adj" fmla="val 2882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127000" algn="ctr" rotWithShape="0">
              <a:schemeClr val="accent1">
                <a:alpha val="15000"/>
              </a:schemeClr>
            </a:outerShdw>
          </a:effectLst>
        </p:spPr>
        <p:txBody>
          <a:bodyPr rtlCol="0" anchor="ctr"/>
          <a:lstStyle/>
          <a:p>
            <a:r>
              <a:rPr lang="zh-CN" altLang="en-US" kern="0" dirty="0">
                <a:solidFill>
                  <a:prstClr val="white"/>
                </a:solidFill>
              </a:rPr>
              <a:t>电商体量</a:t>
            </a:r>
            <a:r>
              <a:rPr lang="zh-CN" altLang="en-US" kern="0">
                <a:solidFill>
                  <a:prstClr val="white"/>
                </a:solidFill>
              </a:rPr>
              <a:t>增速迅猛</a:t>
            </a:r>
            <a:endParaRPr lang="en-US" altLang="zh-CN" kern="0" dirty="0">
              <a:solidFill>
                <a:prstClr val="white"/>
              </a:solidFill>
            </a:endParaRPr>
          </a:p>
        </p:txBody>
      </p:sp>
      <p:sp>
        <p:nvSpPr>
          <p:cNvPr id="9" name="爱设计-11">
            <a:extLst>
              <a:ext uri="{FF2B5EF4-FFF2-40B4-BE49-F238E27FC236}">
                <a16:creationId xmlns:a16="http://schemas.microsoft.com/office/drawing/2014/main" id="{0B466050-F38B-4C0A-DEE4-16959314CA9C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16200000" flipH="1">
            <a:off x="5149757" y="4832186"/>
            <a:ext cx="4093066" cy="164972"/>
          </a:xfrm>
          <a:prstGeom prst="trapezoid">
            <a:avLst>
              <a:gd name="adj" fmla="val 196907"/>
            </a:avLst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28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0" name="爱设计-12">
            <a:extLst>
              <a:ext uri="{FF2B5EF4-FFF2-40B4-BE49-F238E27FC236}">
                <a16:creationId xmlns:a16="http://schemas.microsoft.com/office/drawing/2014/main" id="{EB4F4BEF-ED71-6851-261E-D3305F17F99E}"/>
              </a:ext>
            </a:extLst>
          </p:cNvPr>
          <p:cNvSpPr/>
          <p:nvPr/>
        </p:nvSpPr>
        <p:spPr>
          <a:xfrm>
            <a:off x="5085011" y="2619311"/>
            <a:ext cx="2021296" cy="4341889"/>
          </a:xfrm>
          <a:prstGeom prst="roundRect">
            <a:avLst>
              <a:gd name="adj" fmla="val 2882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127000" algn="ctr" rotWithShape="0">
              <a:schemeClr val="accent1">
                <a:alpha val="15000"/>
              </a:schemeClr>
            </a:outerShdw>
          </a:effectLst>
        </p:spPr>
        <p:txBody>
          <a:bodyPr rtlCol="0" anchor="ctr"/>
          <a:lstStyle/>
          <a:p>
            <a:r>
              <a:rPr lang="zh-CN" altLang="en-US" kern="0" dirty="0">
                <a:solidFill>
                  <a:prstClr val="white"/>
                </a:solidFill>
              </a:rPr>
              <a:t>电商体量</a:t>
            </a:r>
            <a:r>
              <a:rPr lang="zh-CN" altLang="en-US" kern="0">
                <a:solidFill>
                  <a:prstClr val="white"/>
                </a:solidFill>
              </a:rPr>
              <a:t>增速迅猛</a:t>
            </a:r>
            <a:endParaRPr lang="en-US" altLang="zh-CN" kern="0" dirty="0">
              <a:solidFill>
                <a:prstClr val="white"/>
              </a:solidFill>
            </a:endParaRPr>
          </a:p>
        </p:txBody>
      </p:sp>
      <p:sp>
        <p:nvSpPr>
          <p:cNvPr id="11" name="爱设计-13">
            <a:extLst>
              <a:ext uri="{FF2B5EF4-FFF2-40B4-BE49-F238E27FC236}">
                <a16:creationId xmlns:a16="http://schemas.microsoft.com/office/drawing/2014/main" id="{6809AEFD-E9ED-DF75-2328-CAC92D23DC70}"/>
              </a:ext>
            </a:extLst>
          </p:cNvPr>
          <p:cNvSpPr txBox="1"/>
          <p:nvPr/>
        </p:nvSpPr>
        <p:spPr>
          <a:xfrm>
            <a:off x="1175735" y="3480717"/>
            <a:ext cx="123110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 defTabSz="914378">
              <a:defRPr/>
            </a:pPr>
            <a:r>
              <a:rPr lang="zh-CN" altLang="en-US" sz="16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内容智能流转</a:t>
            </a:r>
          </a:p>
        </p:txBody>
      </p:sp>
      <p:sp>
        <p:nvSpPr>
          <p:cNvPr id="12" name="爱设计-14">
            <a:extLst>
              <a:ext uri="{FF2B5EF4-FFF2-40B4-BE49-F238E27FC236}">
                <a16:creationId xmlns:a16="http://schemas.microsoft.com/office/drawing/2014/main" id="{0D15BDAA-DD98-F262-D913-DB384FAE2C0B}"/>
              </a:ext>
            </a:extLst>
          </p:cNvPr>
          <p:cNvSpPr txBox="1"/>
          <p:nvPr/>
        </p:nvSpPr>
        <p:spPr>
          <a:xfrm>
            <a:off x="3288248" y="3194561"/>
            <a:ext cx="123110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 defTabSz="914378">
              <a:defRPr/>
            </a:pPr>
            <a:r>
              <a:rPr lang="zh-CN" altLang="en-US" sz="16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数字资产管理</a:t>
            </a:r>
          </a:p>
        </p:txBody>
      </p:sp>
      <p:sp>
        <p:nvSpPr>
          <p:cNvPr id="13" name="爱设计-15">
            <a:extLst>
              <a:ext uri="{FF2B5EF4-FFF2-40B4-BE49-F238E27FC236}">
                <a16:creationId xmlns:a16="http://schemas.microsoft.com/office/drawing/2014/main" id="{74DA1DE1-4425-36E5-F98A-7942A6F54BED}"/>
              </a:ext>
            </a:extLst>
          </p:cNvPr>
          <p:cNvSpPr txBox="1"/>
          <p:nvPr/>
        </p:nvSpPr>
        <p:spPr>
          <a:xfrm>
            <a:off x="7677034" y="3194561"/>
            <a:ext cx="123110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 defTabSz="914378">
              <a:defRPr/>
            </a:pPr>
            <a:r>
              <a:rPr lang="zh-CN" altLang="en-US" sz="16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全员营销获客</a:t>
            </a:r>
          </a:p>
        </p:txBody>
      </p:sp>
      <p:sp>
        <p:nvSpPr>
          <p:cNvPr id="14" name="爱设计-16">
            <a:extLst>
              <a:ext uri="{FF2B5EF4-FFF2-40B4-BE49-F238E27FC236}">
                <a16:creationId xmlns:a16="http://schemas.microsoft.com/office/drawing/2014/main" id="{B084626E-CB4F-6E2B-0B13-1A4056B29C47}"/>
              </a:ext>
            </a:extLst>
          </p:cNvPr>
          <p:cNvSpPr txBox="1"/>
          <p:nvPr/>
        </p:nvSpPr>
        <p:spPr>
          <a:xfrm>
            <a:off x="9789432" y="3480718"/>
            <a:ext cx="1231106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 defTabSz="914378">
              <a:defRPr/>
            </a:pPr>
            <a:r>
              <a:rPr lang="zh-CN" altLang="en-US" sz="16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内容智能流转</a:t>
            </a:r>
          </a:p>
        </p:txBody>
      </p:sp>
      <p:sp>
        <p:nvSpPr>
          <p:cNvPr id="15" name="爱设计-17">
            <a:extLst>
              <a:ext uri="{FF2B5EF4-FFF2-40B4-BE49-F238E27FC236}">
                <a16:creationId xmlns:a16="http://schemas.microsoft.com/office/drawing/2014/main" id="{20BBBE20-DF82-CF22-28C2-99BB7F55D3A8}"/>
              </a:ext>
            </a:extLst>
          </p:cNvPr>
          <p:cNvSpPr txBox="1"/>
          <p:nvPr/>
        </p:nvSpPr>
        <p:spPr>
          <a:xfrm>
            <a:off x="5403161" y="3032033"/>
            <a:ext cx="138499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品牌塑造传播</a:t>
            </a:r>
          </a:p>
        </p:txBody>
      </p:sp>
      <p:sp>
        <p:nvSpPr>
          <p:cNvPr id="16" name="爱设计-18">
            <a:extLst>
              <a:ext uri="{FF2B5EF4-FFF2-40B4-BE49-F238E27FC236}">
                <a16:creationId xmlns:a16="http://schemas.microsoft.com/office/drawing/2014/main" id="{EF689F66-A182-73E7-3730-335FD69A2735}"/>
              </a:ext>
            </a:extLst>
          </p:cNvPr>
          <p:cNvSpPr txBox="1"/>
          <p:nvPr/>
        </p:nvSpPr>
        <p:spPr>
          <a:xfrm>
            <a:off x="1032866" y="3894386"/>
            <a:ext cx="1516845" cy="22226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通过海报、文章、视频、音频、直播等形式创造优质内容，经由内容智能中台分发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30000"/>
              </a:lnSpc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对平台用户种草、拉新以建立企业</a:t>
            </a:r>
          </a:p>
        </p:txBody>
      </p:sp>
      <p:sp>
        <p:nvSpPr>
          <p:cNvPr id="17" name="爱设计-19">
            <a:extLst>
              <a:ext uri="{FF2B5EF4-FFF2-40B4-BE49-F238E27FC236}">
                <a16:creationId xmlns:a16="http://schemas.microsoft.com/office/drawing/2014/main" id="{92270987-D0EA-5008-4A79-A59F7DF69DF2}"/>
              </a:ext>
            </a:extLst>
          </p:cNvPr>
          <p:cNvSpPr/>
          <p:nvPr/>
        </p:nvSpPr>
        <p:spPr>
          <a:xfrm>
            <a:off x="0" y="6059351"/>
            <a:ext cx="12192000" cy="798649"/>
          </a:xfrm>
          <a:custGeom>
            <a:avLst/>
            <a:gdLst>
              <a:gd name="connsiteX0" fmla="*/ 0 w 12192000"/>
              <a:gd name="connsiteY0" fmla="*/ 0 h 798649"/>
              <a:gd name="connsiteX1" fmla="*/ 216556 w 12192000"/>
              <a:gd name="connsiteY1" fmla="*/ 47896 h 798649"/>
              <a:gd name="connsiteX2" fmla="*/ 6096001 w 12192000"/>
              <a:gd name="connsiteY2" fmla="*/ 606458 h 798649"/>
              <a:gd name="connsiteX3" fmla="*/ 11975446 w 12192000"/>
              <a:gd name="connsiteY3" fmla="*/ 47896 h 798649"/>
              <a:gd name="connsiteX4" fmla="*/ 12192000 w 12192000"/>
              <a:gd name="connsiteY4" fmla="*/ 1 h 798649"/>
              <a:gd name="connsiteX5" fmla="*/ 12192000 w 12192000"/>
              <a:gd name="connsiteY5" fmla="*/ 798649 h 798649"/>
              <a:gd name="connsiteX6" fmla="*/ 0 w 12192000"/>
              <a:gd name="connsiteY6" fmla="*/ 798649 h 798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798649">
                <a:moveTo>
                  <a:pt x="0" y="0"/>
                </a:moveTo>
                <a:lnTo>
                  <a:pt x="216556" y="47896"/>
                </a:lnTo>
                <a:cubicBezTo>
                  <a:pt x="1894877" y="400543"/>
                  <a:pt x="3918122" y="606458"/>
                  <a:pt x="6096001" y="606458"/>
                </a:cubicBezTo>
                <a:cubicBezTo>
                  <a:pt x="8273880" y="606458"/>
                  <a:pt x="10297125" y="400543"/>
                  <a:pt x="11975446" y="47896"/>
                </a:cubicBezTo>
                <a:lnTo>
                  <a:pt x="12192000" y="1"/>
                </a:lnTo>
                <a:lnTo>
                  <a:pt x="12192000" y="798649"/>
                </a:lnTo>
                <a:lnTo>
                  <a:pt x="0" y="798649"/>
                </a:lnTo>
                <a:close/>
              </a:path>
            </a:pathLst>
          </a:custGeom>
          <a:solidFill>
            <a:schemeClr val="accent1">
              <a:alpha val="88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406400" dist="38100" dir="2700000" algn="tl" rotWithShape="0">
              <a:schemeClr val="accent1">
                <a:lumMod val="50000"/>
                <a:alpha val="40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8" name="爱设计-20">
            <a:extLst>
              <a:ext uri="{FF2B5EF4-FFF2-40B4-BE49-F238E27FC236}">
                <a16:creationId xmlns:a16="http://schemas.microsoft.com/office/drawing/2014/main" id="{340B4C2A-0A21-A21C-C08A-F6097B06C189}"/>
              </a:ext>
            </a:extLst>
          </p:cNvPr>
          <p:cNvSpPr txBox="1"/>
          <p:nvPr/>
        </p:nvSpPr>
        <p:spPr>
          <a:xfrm>
            <a:off x="3145380" y="3608230"/>
            <a:ext cx="1516845" cy="25027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基于全社交媒体平台进行全域流量整合营销，借助数据中台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KolRank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提供标准化产品及服务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30000"/>
              </a:lnSpc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承载品牌内核，引发用户的情感共鸣和价值观认同</a:t>
            </a:r>
          </a:p>
        </p:txBody>
      </p:sp>
      <p:sp>
        <p:nvSpPr>
          <p:cNvPr id="19" name="爱设计-21">
            <a:extLst>
              <a:ext uri="{FF2B5EF4-FFF2-40B4-BE49-F238E27FC236}">
                <a16:creationId xmlns:a16="http://schemas.microsoft.com/office/drawing/2014/main" id="{08257E2A-9E91-047C-F83F-923FF867AA77}"/>
              </a:ext>
            </a:extLst>
          </p:cNvPr>
          <p:cNvSpPr txBox="1"/>
          <p:nvPr/>
        </p:nvSpPr>
        <p:spPr>
          <a:xfrm>
            <a:off x="5337578" y="3504180"/>
            <a:ext cx="1516845" cy="25027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以优质内容作为营销输出核心，承载品牌内核，引发用户的情感共鸣和价值观认同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30000"/>
              </a:lnSpc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传递品牌声量，对平台用户种草、拉新以建立企业私域</a:t>
            </a:r>
          </a:p>
        </p:txBody>
      </p:sp>
      <p:sp>
        <p:nvSpPr>
          <p:cNvPr id="20" name="爱设计-22">
            <a:extLst>
              <a:ext uri="{FF2B5EF4-FFF2-40B4-BE49-F238E27FC236}">
                <a16:creationId xmlns:a16="http://schemas.microsoft.com/office/drawing/2014/main" id="{284D0DF0-EFB8-0B47-2133-35817CBDFFB6}"/>
              </a:ext>
            </a:extLst>
          </p:cNvPr>
          <p:cNvSpPr txBox="1"/>
          <p:nvPr/>
        </p:nvSpPr>
        <p:spPr>
          <a:xfrm>
            <a:off x="7534166" y="3608230"/>
            <a:ext cx="1516845" cy="1942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在不同流量平台开设个人账户，传递品牌声量，对平台用户种草、拉新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30000"/>
              </a:lnSpc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引发用户的情感共鸣和价值观认同</a:t>
            </a:r>
          </a:p>
        </p:txBody>
      </p:sp>
      <p:sp>
        <p:nvSpPr>
          <p:cNvPr id="21" name="爱设计-23">
            <a:extLst>
              <a:ext uri="{FF2B5EF4-FFF2-40B4-BE49-F238E27FC236}">
                <a16:creationId xmlns:a16="http://schemas.microsoft.com/office/drawing/2014/main" id="{04838D21-92EA-517C-B09D-E48150150AA8}"/>
              </a:ext>
            </a:extLst>
          </p:cNvPr>
          <p:cNvSpPr txBox="1"/>
          <p:nvPr/>
        </p:nvSpPr>
        <p:spPr>
          <a:xfrm>
            <a:off x="9646562" y="3894387"/>
            <a:ext cx="1516845" cy="22226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通过海报、文章、视频、音频、直播等形式创造优质内容，经由内容智能中台分发到各个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30000"/>
              </a:lnSpc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借助数据中台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KolRank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提供</a:t>
            </a:r>
          </a:p>
        </p:txBody>
      </p:sp>
      <p:sp>
        <p:nvSpPr>
          <p:cNvPr id="22" name="爱设计-24">
            <a:extLst>
              <a:ext uri="{FF2B5EF4-FFF2-40B4-BE49-F238E27FC236}">
                <a16:creationId xmlns:a16="http://schemas.microsoft.com/office/drawing/2014/main" id="{4399B712-72A6-94F7-F6DD-0EA1AE685878}"/>
              </a:ext>
            </a:extLst>
          </p:cNvPr>
          <p:cNvSpPr txBox="1"/>
          <p:nvPr/>
        </p:nvSpPr>
        <p:spPr>
          <a:xfrm>
            <a:off x="660400" y="1330136"/>
            <a:ext cx="10858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先进企业提供</a:t>
            </a:r>
            <a:r>
              <a:rPr lang="zh-CN" altLang="en-US" sz="2800" dirty="0">
                <a:solidFill>
                  <a:schemeClr val="accent1"/>
                </a:solidFill>
                <a:effectLst>
                  <a:outerShdw blurRad="76200" dist="50800" dir="5400000" algn="ctr" rotWithShape="0">
                    <a:schemeClr val="accent1">
                      <a:alpha val="20000"/>
                    </a:scheme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内容中台解决方案</a:t>
            </a:r>
            <a:r>
              <a:rPr lang="en-US" altLang="zh-CN" sz="2800" dirty="0">
                <a:solidFill>
                  <a:schemeClr val="accent1"/>
                </a:solidFill>
                <a:effectLst>
                  <a:outerShdw blurRad="76200" dist="50800" dir="5400000" algn="ctr" rotWithShape="0">
                    <a:schemeClr val="accent1">
                      <a:alpha val="20000"/>
                    </a:scheme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.</a:t>
            </a:r>
            <a:endParaRPr lang="en-US" altLang="zh-CN" sz="3200" dirty="0">
              <a:solidFill>
                <a:schemeClr val="accent1"/>
              </a:solidFill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23" name="爱设计-25">
            <a:extLst>
              <a:ext uri="{FF2B5EF4-FFF2-40B4-BE49-F238E27FC236}">
                <a16:creationId xmlns:a16="http://schemas.microsoft.com/office/drawing/2014/main" id="{8F4659A2-50C5-74DE-0E47-1D2FECADC9DC}"/>
              </a:ext>
            </a:extLst>
          </p:cNvPr>
          <p:cNvSpPr txBox="1"/>
          <p:nvPr/>
        </p:nvSpPr>
        <p:spPr>
          <a:xfrm>
            <a:off x="660400" y="1870025"/>
            <a:ext cx="10858500" cy="63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爱设计个人版是一款多端在线拖拽式作图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/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视频工具，同时具备创意资产云端存储，管理和多终端分发的功能。</a:t>
            </a:r>
            <a:b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平台接入了战略投资方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A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股上市公司「视觉中国」亿级图片模版素材，确保创意内容随取随用、安全合规、降本增效。</a:t>
            </a:r>
          </a:p>
        </p:txBody>
      </p:sp>
    </p:spTree>
    <p:extLst>
      <p:ext uri="{BB962C8B-B14F-4D97-AF65-F5344CB8AC3E}">
        <p14:creationId xmlns:p14="http://schemas.microsoft.com/office/powerpoint/2010/main" val="15471168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爱设计-1">
            <a:extLst>
              <a:ext uri="{FF2B5EF4-FFF2-40B4-BE49-F238E27FC236}">
                <a16:creationId xmlns:a16="http://schemas.microsoft.com/office/drawing/2014/main" id="{C941A006-AA8F-7C42-8F3F-0E408C5ED9B6}"/>
              </a:ext>
            </a:extLst>
          </p:cNvPr>
          <p:cNvGrpSpPr/>
          <p:nvPr/>
        </p:nvGrpSpPr>
        <p:grpSpPr>
          <a:xfrm>
            <a:off x="7235" y="17004"/>
            <a:ext cx="12192000" cy="6840996"/>
            <a:chOff x="-30432" y="8501"/>
            <a:chExt cx="12192000" cy="6840996"/>
          </a:xfrm>
        </p:grpSpPr>
        <p:sp>
          <p:nvSpPr>
            <p:cNvPr id="24" name="爱设计-1-1">
              <a:extLst>
                <a:ext uri="{FF2B5EF4-FFF2-40B4-BE49-F238E27FC236}">
                  <a16:creationId xmlns:a16="http://schemas.microsoft.com/office/drawing/2014/main" id="{E17860FE-1014-E4C1-3176-274705C8C789}"/>
                </a:ext>
              </a:extLst>
            </p:cNvPr>
            <p:cNvSpPr/>
            <p:nvPr/>
          </p:nvSpPr>
          <p:spPr>
            <a:xfrm>
              <a:off x="-30432" y="406781"/>
              <a:ext cx="12192000" cy="1"/>
            </a:xfrm>
            <a:prstGeom prst="line">
              <a:avLst/>
            </a:prstGeom>
            <a:noFill/>
            <a:ln w="12700" cap="flat">
              <a:solidFill>
                <a:schemeClr val="bg1">
                  <a:lumMod val="50000"/>
                  <a:alpha val="25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 sz="900"/>
            </a:p>
          </p:txBody>
        </p:sp>
        <p:sp>
          <p:nvSpPr>
            <p:cNvPr id="25" name="爱设计-1-2">
              <a:extLst>
                <a:ext uri="{FF2B5EF4-FFF2-40B4-BE49-F238E27FC236}">
                  <a16:creationId xmlns:a16="http://schemas.microsoft.com/office/drawing/2014/main" id="{8805238B-40DE-A060-1A72-AC5C39695893}"/>
                </a:ext>
              </a:extLst>
            </p:cNvPr>
            <p:cNvSpPr/>
            <p:nvPr/>
          </p:nvSpPr>
          <p:spPr>
            <a:xfrm flipV="1">
              <a:off x="11865559" y="8501"/>
              <a:ext cx="2592" cy="6840996"/>
            </a:xfrm>
            <a:prstGeom prst="line">
              <a:avLst/>
            </a:prstGeom>
            <a:noFill/>
            <a:ln w="12700" cap="flat">
              <a:solidFill>
                <a:schemeClr val="bg1">
                  <a:lumMod val="50000"/>
                  <a:alpha val="25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 sz="900"/>
            </a:p>
          </p:txBody>
        </p:sp>
        <p:sp>
          <p:nvSpPr>
            <p:cNvPr id="26" name="爱设计-1-3">
              <a:extLst>
                <a:ext uri="{FF2B5EF4-FFF2-40B4-BE49-F238E27FC236}">
                  <a16:creationId xmlns:a16="http://schemas.microsoft.com/office/drawing/2014/main" id="{748551A9-2771-25D3-FAD4-E3784D977A3E}"/>
                </a:ext>
              </a:extLst>
            </p:cNvPr>
            <p:cNvSpPr/>
            <p:nvPr/>
          </p:nvSpPr>
          <p:spPr>
            <a:xfrm>
              <a:off x="-30432" y="6473241"/>
              <a:ext cx="12192000" cy="1"/>
            </a:xfrm>
            <a:prstGeom prst="line">
              <a:avLst/>
            </a:prstGeom>
            <a:noFill/>
            <a:ln w="12700" cap="flat">
              <a:solidFill>
                <a:schemeClr val="bg1">
                  <a:lumMod val="50000"/>
                  <a:alpha val="25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 sz="900"/>
            </a:p>
          </p:txBody>
        </p:sp>
        <p:sp>
          <p:nvSpPr>
            <p:cNvPr id="27" name="爱设计-1-4">
              <a:extLst>
                <a:ext uri="{FF2B5EF4-FFF2-40B4-BE49-F238E27FC236}">
                  <a16:creationId xmlns:a16="http://schemas.microsoft.com/office/drawing/2014/main" id="{133661F5-F6CF-5525-F84A-E170C052DCC3}"/>
                </a:ext>
              </a:extLst>
            </p:cNvPr>
            <p:cNvSpPr/>
            <p:nvPr/>
          </p:nvSpPr>
          <p:spPr>
            <a:xfrm flipV="1">
              <a:off x="545312" y="8501"/>
              <a:ext cx="2592" cy="6840995"/>
            </a:xfrm>
            <a:prstGeom prst="line">
              <a:avLst/>
            </a:prstGeom>
            <a:noFill/>
            <a:ln w="12700" cap="flat">
              <a:solidFill>
                <a:schemeClr val="bg1">
                  <a:lumMod val="50000"/>
                  <a:alpha val="25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 sz="900"/>
            </a:p>
          </p:txBody>
        </p:sp>
      </p:grpSp>
      <p:sp>
        <p:nvSpPr>
          <p:cNvPr id="2" name="爱设计-2">
            <a:extLst>
              <a:ext uri="{FF2B5EF4-FFF2-40B4-BE49-F238E27FC236}">
                <a16:creationId xmlns:a16="http://schemas.microsoft.com/office/drawing/2014/main" id="{5D83E264-A71C-F501-02ED-CF122236E263}"/>
              </a:ext>
            </a:extLst>
          </p:cNvPr>
          <p:cNvSpPr/>
          <p:nvPr/>
        </p:nvSpPr>
        <p:spPr>
          <a:xfrm rot="16200000">
            <a:off x="5503353" y="160848"/>
            <a:ext cx="1185294" cy="121920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8" name="爱设计-3">
            <a:extLst>
              <a:ext uri="{FF2B5EF4-FFF2-40B4-BE49-F238E27FC236}">
                <a16:creationId xmlns:a16="http://schemas.microsoft.com/office/drawing/2014/main" id="{83A09A56-DC0F-1537-E0DC-15D984D7D22F}"/>
              </a:ext>
            </a:extLst>
          </p:cNvPr>
          <p:cNvSpPr/>
          <p:nvPr/>
        </p:nvSpPr>
        <p:spPr>
          <a:xfrm>
            <a:off x="542793" y="420489"/>
            <a:ext cx="608776" cy="6085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96" h="20595" extrusionOk="0">
                <a:moveTo>
                  <a:pt x="0" y="0"/>
                </a:moveTo>
                <a:lnTo>
                  <a:pt x="0" y="11107"/>
                </a:lnTo>
                <a:lnTo>
                  <a:pt x="94" y="11107"/>
                </a:lnTo>
                <a:cubicBezTo>
                  <a:pt x="279" y="13466"/>
                  <a:pt x="1231" y="15777"/>
                  <a:pt x="3034" y="17581"/>
                </a:cubicBezTo>
                <a:cubicBezTo>
                  <a:pt x="7052" y="21600"/>
                  <a:pt x="13565" y="21600"/>
                  <a:pt x="17582" y="17581"/>
                </a:cubicBezTo>
                <a:cubicBezTo>
                  <a:pt x="21600" y="13562"/>
                  <a:pt x="21600" y="7041"/>
                  <a:pt x="17582" y="3022"/>
                </a:cubicBezTo>
                <a:cubicBezTo>
                  <a:pt x="15747" y="1186"/>
                  <a:pt x="13391" y="239"/>
                  <a:pt x="10990" y="81"/>
                </a:cubicBezTo>
                <a:lnTo>
                  <a:pt x="10990" y="0"/>
                </a:lnTo>
                <a:lnTo>
                  <a:pt x="0" y="0"/>
                </a:lnTo>
                <a:close/>
                <a:moveTo>
                  <a:pt x="4404" y="10496"/>
                </a:moveTo>
                <a:lnTo>
                  <a:pt x="16213" y="10496"/>
                </a:lnTo>
                <a:cubicBezTo>
                  <a:pt x="16214" y="12009"/>
                  <a:pt x="15634" y="13519"/>
                  <a:pt x="14481" y="14673"/>
                </a:cubicBezTo>
                <a:cubicBezTo>
                  <a:pt x="12176" y="16979"/>
                  <a:pt x="8441" y="16979"/>
                  <a:pt x="6136" y="14673"/>
                </a:cubicBezTo>
                <a:cubicBezTo>
                  <a:pt x="4982" y="13519"/>
                  <a:pt x="4403" y="12009"/>
                  <a:pt x="4404" y="10496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dirty="0"/>
          </a:p>
        </p:txBody>
      </p:sp>
      <p:sp>
        <p:nvSpPr>
          <p:cNvPr id="45" name="爱设计-4">
            <a:extLst>
              <a:ext uri="{FF2B5EF4-FFF2-40B4-BE49-F238E27FC236}">
                <a16:creationId xmlns:a16="http://schemas.microsoft.com/office/drawing/2014/main" id="{65ECAEB5-E4DC-34D5-B536-FBF53E7FD97C}"/>
              </a:ext>
            </a:extLst>
          </p:cNvPr>
          <p:cNvSpPr txBox="1"/>
          <p:nvPr/>
        </p:nvSpPr>
        <p:spPr>
          <a:xfrm>
            <a:off x="527962" y="6156635"/>
            <a:ext cx="27159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Advertising annual summary report</a:t>
            </a:r>
          </a:p>
        </p:txBody>
      </p:sp>
      <p:grpSp>
        <p:nvGrpSpPr>
          <p:cNvPr id="87" name="爱设计-5">
            <a:extLst>
              <a:ext uri="{FF2B5EF4-FFF2-40B4-BE49-F238E27FC236}">
                <a16:creationId xmlns:a16="http://schemas.microsoft.com/office/drawing/2014/main" id="{1BB4A274-FBD4-4699-CC0F-FA9E4E9ED7C3}"/>
              </a:ext>
            </a:extLst>
          </p:cNvPr>
          <p:cNvGrpSpPr/>
          <p:nvPr/>
        </p:nvGrpSpPr>
        <p:grpSpPr>
          <a:xfrm>
            <a:off x="10721017" y="431552"/>
            <a:ext cx="979654" cy="747019"/>
            <a:chOff x="10539246" y="468403"/>
            <a:chExt cx="979654" cy="747019"/>
          </a:xfrm>
          <a:solidFill>
            <a:schemeClr val="accent1"/>
          </a:solidFill>
        </p:grpSpPr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id="{60A5830F-6216-5586-C21B-8E851B6070C5}"/>
                </a:ext>
              </a:extLst>
            </p:cNvPr>
            <p:cNvGrpSpPr/>
            <p:nvPr/>
          </p:nvGrpSpPr>
          <p:grpSpPr>
            <a:xfrm>
              <a:off x="10539246" y="1093083"/>
              <a:ext cx="979654" cy="122339"/>
              <a:chOff x="10273028" y="1093083"/>
              <a:chExt cx="979654" cy="122339"/>
            </a:xfrm>
            <a:grpFill/>
          </p:grpSpPr>
          <p:sp>
            <p:nvSpPr>
              <p:cNvPr id="90" name="爱设计-5-1">
                <a:extLst>
                  <a:ext uri="{FF2B5EF4-FFF2-40B4-BE49-F238E27FC236}">
                    <a16:creationId xmlns:a16="http://schemas.microsoft.com/office/drawing/2014/main" id="{15EA5581-8853-383E-5279-CE429D581D71}"/>
                  </a:ext>
                </a:extLst>
              </p:cNvPr>
              <p:cNvSpPr/>
              <p:nvPr/>
            </p:nvSpPr>
            <p:spPr>
              <a:xfrm>
                <a:off x="10373640" y="1094110"/>
                <a:ext cx="119414" cy="119413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1" name="爱设计-5-2">
                <a:extLst>
                  <a:ext uri="{FF2B5EF4-FFF2-40B4-BE49-F238E27FC236}">
                    <a16:creationId xmlns:a16="http://schemas.microsoft.com/office/drawing/2014/main" id="{7A3DC6E3-F85D-9C19-1FF9-0C1681311127}"/>
                  </a:ext>
                </a:extLst>
              </p:cNvPr>
              <p:cNvSpPr/>
              <p:nvPr/>
            </p:nvSpPr>
            <p:spPr>
              <a:xfrm>
                <a:off x="10617177" y="1096768"/>
                <a:ext cx="95286" cy="11531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2" name="爱设计-5-3">
                <a:extLst>
                  <a:ext uri="{FF2B5EF4-FFF2-40B4-BE49-F238E27FC236}">
                    <a16:creationId xmlns:a16="http://schemas.microsoft.com/office/drawing/2014/main" id="{3F94FC40-EBC0-E88C-8771-BC044651FCAB}"/>
                  </a:ext>
                </a:extLst>
              </p:cNvPr>
              <p:cNvSpPr/>
              <p:nvPr/>
            </p:nvSpPr>
            <p:spPr>
              <a:xfrm>
                <a:off x="10273028" y="1096768"/>
                <a:ext cx="106346" cy="114628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3" name="爱设计-5-4">
                <a:extLst>
                  <a:ext uri="{FF2B5EF4-FFF2-40B4-BE49-F238E27FC236}">
                    <a16:creationId xmlns:a16="http://schemas.microsoft.com/office/drawing/2014/main" id="{1D280E26-28C7-3515-EE63-001765B8947D}"/>
                  </a:ext>
                </a:extLst>
              </p:cNvPr>
              <p:cNvSpPr/>
              <p:nvPr/>
            </p:nvSpPr>
            <p:spPr>
              <a:xfrm>
                <a:off x="10501942" y="1096768"/>
                <a:ext cx="105056" cy="114628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4" name="爱设计-5-5">
                <a:extLst>
                  <a:ext uri="{FF2B5EF4-FFF2-40B4-BE49-F238E27FC236}">
                    <a16:creationId xmlns:a16="http://schemas.microsoft.com/office/drawing/2014/main" id="{1A146CDF-806D-5B82-2A63-E7F4A74F4BBC}"/>
                  </a:ext>
                </a:extLst>
              </p:cNvPr>
              <p:cNvSpPr/>
              <p:nvPr/>
            </p:nvSpPr>
            <p:spPr>
              <a:xfrm>
                <a:off x="10782851" y="1095780"/>
                <a:ext cx="93055" cy="116375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5" name="爱设计-5-6">
                <a:extLst>
                  <a:ext uri="{FF2B5EF4-FFF2-40B4-BE49-F238E27FC236}">
                    <a16:creationId xmlns:a16="http://schemas.microsoft.com/office/drawing/2014/main" id="{9473842C-7AA9-D764-0187-24E22B9D353D}"/>
                  </a:ext>
                </a:extLst>
              </p:cNvPr>
              <p:cNvSpPr/>
              <p:nvPr/>
            </p:nvSpPr>
            <p:spPr>
              <a:xfrm>
                <a:off x="11133572" y="1096312"/>
                <a:ext cx="119110" cy="119110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6" name="爱设计-5-7">
                <a:extLst>
                  <a:ext uri="{FF2B5EF4-FFF2-40B4-BE49-F238E27FC236}">
                    <a16:creationId xmlns:a16="http://schemas.microsoft.com/office/drawing/2014/main" id="{B13BCB89-9A3B-A1C0-5941-2E45BFE22335}"/>
                  </a:ext>
                </a:extLst>
              </p:cNvPr>
              <p:cNvSpPr/>
              <p:nvPr/>
            </p:nvSpPr>
            <p:spPr>
              <a:xfrm>
                <a:off x="10880009" y="1094261"/>
                <a:ext cx="119109" cy="119109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7" name="爱设计-5-8">
                <a:extLst>
                  <a:ext uri="{FF2B5EF4-FFF2-40B4-BE49-F238E27FC236}">
                    <a16:creationId xmlns:a16="http://schemas.microsoft.com/office/drawing/2014/main" id="{866BCDE5-3770-5B19-ED44-D4085A16F4CE}"/>
                  </a:ext>
                </a:extLst>
              </p:cNvPr>
              <p:cNvSpPr/>
              <p:nvPr/>
            </p:nvSpPr>
            <p:spPr>
              <a:xfrm>
                <a:off x="11007398" y="1093083"/>
                <a:ext cx="120880" cy="119110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9" name="爱设计-5-9">
              <a:extLst>
                <a:ext uri="{FF2B5EF4-FFF2-40B4-BE49-F238E27FC236}">
                  <a16:creationId xmlns:a16="http://schemas.microsoft.com/office/drawing/2014/main" id="{A8633AD0-2F57-483D-434B-B327455D9FCC}"/>
                </a:ext>
              </a:extLst>
            </p:cNvPr>
            <p:cNvSpPr/>
            <p:nvPr/>
          </p:nvSpPr>
          <p:spPr>
            <a:xfrm>
              <a:off x="10774465" y="468403"/>
              <a:ext cx="508951" cy="508951"/>
            </a:xfrm>
            <a:custGeom>
              <a:avLst/>
              <a:gdLst>
                <a:gd name="connsiteX0" fmla="*/ 210346 w 508951"/>
                <a:gd name="connsiteY0" fmla="*/ 199937 h 508951"/>
                <a:gd name="connsiteX1" fmla="*/ 227889 w 508951"/>
                <a:gd name="connsiteY1" fmla="*/ 217941 h 508951"/>
                <a:gd name="connsiteX2" fmla="*/ 227888 w 508951"/>
                <a:gd name="connsiteY2" fmla="*/ 218013 h 508951"/>
                <a:gd name="connsiteX3" fmla="*/ 209885 w 508951"/>
                <a:gd name="connsiteY3" fmla="*/ 235485 h 508951"/>
                <a:gd name="connsiteX4" fmla="*/ 192342 w 508951"/>
                <a:gd name="connsiteY4" fmla="*/ 217480 h 508951"/>
                <a:gd name="connsiteX5" fmla="*/ 210346 w 508951"/>
                <a:gd name="connsiteY5" fmla="*/ 199937 h 508951"/>
                <a:gd name="connsiteX6" fmla="*/ 276428 w 508951"/>
                <a:gd name="connsiteY6" fmla="*/ 114552 h 508951"/>
                <a:gd name="connsiteX7" fmla="*/ 373357 w 508951"/>
                <a:gd name="connsiteY7" fmla="*/ 211329 h 508951"/>
                <a:gd name="connsiteX8" fmla="*/ 373357 w 508951"/>
                <a:gd name="connsiteY8" fmla="*/ 158763 h 508951"/>
                <a:gd name="connsiteX9" fmla="*/ 373357 w 508951"/>
                <a:gd name="connsiteY9" fmla="*/ 158686 h 508951"/>
                <a:gd name="connsiteX10" fmla="*/ 329070 w 508951"/>
                <a:gd name="connsiteY10" fmla="*/ 114552 h 508951"/>
                <a:gd name="connsiteX11" fmla="*/ 212695 w 508951"/>
                <a:gd name="connsiteY11" fmla="*/ 114552 h 508951"/>
                <a:gd name="connsiteX12" fmla="*/ 155495 w 508951"/>
                <a:gd name="connsiteY12" fmla="*/ 157319 h 508951"/>
                <a:gd name="connsiteX13" fmla="*/ 109918 w 508951"/>
                <a:gd name="connsiteY13" fmla="*/ 311447 h 508951"/>
                <a:gd name="connsiteX14" fmla="*/ 147626 w 508951"/>
                <a:gd name="connsiteY14" fmla="*/ 380453 h 508951"/>
                <a:gd name="connsiteX15" fmla="*/ 163092 w 508951"/>
                <a:gd name="connsiteY15" fmla="*/ 382701 h 508951"/>
                <a:gd name="connsiteX16" fmla="*/ 182234 w 508951"/>
                <a:gd name="connsiteY16" fmla="*/ 366065 h 508951"/>
                <a:gd name="connsiteX17" fmla="*/ 169397 w 508951"/>
                <a:gd name="connsiteY17" fmla="*/ 352467 h 508951"/>
                <a:gd name="connsiteX18" fmla="*/ 141367 w 508951"/>
                <a:gd name="connsiteY18" fmla="*/ 329678 h 508951"/>
                <a:gd name="connsiteX19" fmla="*/ 185020 w 508951"/>
                <a:gd name="connsiteY19" fmla="*/ 274629 h 508951"/>
                <a:gd name="connsiteX20" fmla="*/ 190438 w 508951"/>
                <a:gd name="connsiteY20" fmla="*/ 274302 h 508951"/>
                <a:gd name="connsiteX21" fmla="*/ 236016 w 508951"/>
                <a:gd name="connsiteY21" fmla="*/ 274302 h 508951"/>
                <a:gd name="connsiteX22" fmla="*/ 269515 w 508951"/>
                <a:gd name="connsiteY22" fmla="*/ 307649 h 508951"/>
                <a:gd name="connsiteX23" fmla="*/ 269515 w 508951"/>
                <a:gd name="connsiteY23" fmla="*/ 307801 h 508951"/>
                <a:gd name="connsiteX24" fmla="*/ 269515 w 508951"/>
                <a:gd name="connsiteY24" fmla="*/ 322310 h 508951"/>
                <a:gd name="connsiteX25" fmla="*/ 269515 w 508951"/>
                <a:gd name="connsiteY25" fmla="*/ 347910 h 508951"/>
                <a:gd name="connsiteX26" fmla="*/ 303849 w 508951"/>
                <a:gd name="connsiteY26" fmla="*/ 382700 h 508951"/>
                <a:gd name="connsiteX27" fmla="*/ 303851 w 508951"/>
                <a:gd name="connsiteY27" fmla="*/ 382700 h 508951"/>
                <a:gd name="connsiteX28" fmla="*/ 338793 w 508951"/>
                <a:gd name="connsiteY28" fmla="*/ 382701 h 508951"/>
                <a:gd name="connsiteX29" fmla="*/ 373205 w 508951"/>
                <a:gd name="connsiteY29" fmla="*/ 348213 h 508951"/>
                <a:gd name="connsiteX30" fmla="*/ 373205 w 508951"/>
                <a:gd name="connsiteY30" fmla="*/ 237232 h 508951"/>
                <a:gd name="connsiteX31" fmla="*/ 251588 w 508951"/>
                <a:gd name="connsiteY31" fmla="*/ 114552 h 508951"/>
                <a:gd name="connsiteX32" fmla="*/ 254552 w 508951"/>
                <a:gd name="connsiteY32" fmla="*/ 0 h 508951"/>
                <a:gd name="connsiteX33" fmla="*/ 508951 w 508951"/>
                <a:gd name="connsiteY33" fmla="*/ 254476 h 508951"/>
                <a:gd name="connsiteX34" fmla="*/ 508951 w 508951"/>
                <a:gd name="connsiteY34" fmla="*/ 254552 h 508951"/>
                <a:gd name="connsiteX35" fmla="*/ 254399 w 508951"/>
                <a:gd name="connsiteY35" fmla="*/ 508951 h 508951"/>
                <a:gd name="connsiteX36" fmla="*/ 0 w 508951"/>
                <a:gd name="connsiteY36" fmla="*/ 254399 h 508951"/>
                <a:gd name="connsiteX37" fmla="*/ 254552 w 508951"/>
                <a:gd name="connsiteY37" fmla="*/ 0 h 5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8951" h="508951">
                  <a:moveTo>
                    <a:pt x="210346" y="199937"/>
                  </a:moveTo>
                  <a:cubicBezTo>
                    <a:pt x="220162" y="200064"/>
                    <a:pt x="228016" y="208125"/>
                    <a:pt x="227889" y="217941"/>
                  </a:cubicBezTo>
                  <a:cubicBezTo>
                    <a:pt x="227888" y="217965"/>
                    <a:pt x="227888" y="217989"/>
                    <a:pt x="227888" y="218013"/>
                  </a:cubicBezTo>
                  <a:cubicBezTo>
                    <a:pt x="227722" y="227801"/>
                    <a:pt x="219673" y="235611"/>
                    <a:pt x="209885" y="235485"/>
                  </a:cubicBezTo>
                  <a:cubicBezTo>
                    <a:pt x="200069" y="235357"/>
                    <a:pt x="192214" y="227297"/>
                    <a:pt x="192342" y="217480"/>
                  </a:cubicBezTo>
                  <a:cubicBezTo>
                    <a:pt x="192469" y="207664"/>
                    <a:pt x="200530" y="199810"/>
                    <a:pt x="210346" y="199937"/>
                  </a:cubicBezTo>
                  <a:close/>
                  <a:moveTo>
                    <a:pt x="276428" y="114552"/>
                  </a:moveTo>
                  <a:cubicBezTo>
                    <a:pt x="276964" y="167836"/>
                    <a:pt x="320073" y="210876"/>
                    <a:pt x="373357" y="211329"/>
                  </a:cubicBezTo>
                  <a:lnTo>
                    <a:pt x="373357" y="158763"/>
                  </a:lnTo>
                  <a:cubicBezTo>
                    <a:pt x="373357" y="158737"/>
                    <a:pt x="373357" y="158712"/>
                    <a:pt x="373357" y="158686"/>
                  </a:cubicBezTo>
                  <a:cubicBezTo>
                    <a:pt x="373315" y="134270"/>
                    <a:pt x="353487" y="114510"/>
                    <a:pt x="329070" y="114552"/>
                  </a:cubicBezTo>
                  <a:close/>
                  <a:moveTo>
                    <a:pt x="212695" y="114552"/>
                  </a:moveTo>
                  <a:cubicBezTo>
                    <a:pt x="186256" y="114550"/>
                    <a:pt x="162973" y="131959"/>
                    <a:pt x="155495" y="157319"/>
                  </a:cubicBezTo>
                  <a:lnTo>
                    <a:pt x="109918" y="311447"/>
                  </a:lnTo>
                  <a:cubicBezTo>
                    <a:pt x="101275" y="340916"/>
                    <a:pt x="118158" y="371811"/>
                    <a:pt x="147626" y="380453"/>
                  </a:cubicBezTo>
                  <a:cubicBezTo>
                    <a:pt x="152650" y="381926"/>
                    <a:pt x="157857" y="382683"/>
                    <a:pt x="163092" y="382701"/>
                  </a:cubicBezTo>
                  <a:cubicBezTo>
                    <a:pt x="178284" y="382701"/>
                    <a:pt x="182234" y="374497"/>
                    <a:pt x="182234" y="366065"/>
                  </a:cubicBezTo>
                  <a:cubicBezTo>
                    <a:pt x="182405" y="358780"/>
                    <a:pt x="176680" y="352715"/>
                    <a:pt x="169397" y="352467"/>
                  </a:cubicBezTo>
                  <a:cubicBezTo>
                    <a:pt x="155594" y="353176"/>
                    <a:pt x="143490" y="343335"/>
                    <a:pt x="141367" y="329678"/>
                  </a:cubicBezTo>
                  <a:cubicBezTo>
                    <a:pt x="138220" y="302422"/>
                    <a:pt x="157764" y="277776"/>
                    <a:pt x="185020" y="274629"/>
                  </a:cubicBezTo>
                  <a:cubicBezTo>
                    <a:pt x="186819" y="274421"/>
                    <a:pt x="188628" y="274312"/>
                    <a:pt x="190438" y="274302"/>
                  </a:cubicBezTo>
                  <a:lnTo>
                    <a:pt x="236016" y="274302"/>
                  </a:lnTo>
                  <a:cubicBezTo>
                    <a:pt x="254475" y="274260"/>
                    <a:pt x="269474" y="289190"/>
                    <a:pt x="269515" y="307649"/>
                  </a:cubicBezTo>
                  <a:cubicBezTo>
                    <a:pt x="269516" y="307700"/>
                    <a:pt x="269516" y="307750"/>
                    <a:pt x="269515" y="307801"/>
                  </a:cubicBezTo>
                  <a:lnTo>
                    <a:pt x="269515" y="322310"/>
                  </a:lnTo>
                  <a:lnTo>
                    <a:pt x="269515" y="347910"/>
                  </a:lnTo>
                  <a:cubicBezTo>
                    <a:pt x="269389" y="366998"/>
                    <a:pt x="284761" y="382574"/>
                    <a:pt x="303849" y="382700"/>
                  </a:cubicBezTo>
                  <a:cubicBezTo>
                    <a:pt x="303849" y="382700"/>
                    <a:pt x="303850" y="382700"/>
                    <a:pt x="303851" y="382700"/>
                  </a:cubicBezTo>
                  <a:lnTo>
                    <a:pt x="338793" y="382701"/>
                  </a:lnTo>
                  <a:cubicBezTo>
                    <a:pt x="357793" y="382617"/>
                    <a:pt x="373163" y="367213"/>
                    <a:pt x="373205" y="348213"/>
                  </a:cubicBezTo>
                  <a:lnTo>
                    <a:pt x="373205" y="237232"/>
                  </a:lnTo>
                  <a:cubicBezTo>
                    <a:pt x="305953" y="236443"/>
                    <a:pt x="251791" y="181808"/>
                    <a:pt x="251588" y="114552"/>
                  </a:cubicBezTo>
                  <a:close/>
                  <a:moveTo>
                    <a:pt x="254552" y="0"/>
                  </a:moveTo>
                  <a:cubicBezTo>
                    <a:pt x="395065" y="42"/>
                    <a:pt x="508951" y="113963"/>
                    <a:pt x="508951" y="254476"/>
                  </a:cubicBezTo>
                  <a:cubicBezTo>
                    <a:pt x="508951" y="254501"/>
                    <a:pt x="508951" y="254526"/>
                    <a:pt x="508951" y="254552"/>
                  </a:cubicBezTo>
                  <a:cubicBezTo>
                    <a:pt x="508909" y="395095"/>
                    <a:pt x="394942" y="508993"/>
                    <a:pt x="254399" y="508951"/>
                  </a:cubicBezTo>
                  <a:cubicBezTo>
                    <a:pt x="113857" y="508909"/>
                    <a:pt x="-42" y="394942"/>
                    <a:pt x="0" y="254399"/>
                  </a:cubicBezTo>
                  <a:cubicBezTo>
                    <a:pt x="42" y="113857"/>
                    <a:pt x="114009" y="-42"/>
                    <a:pt x="25455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156" name="爱设计-6">
            <a:extLst>
              <a:ext uri="{FF2B5EF4-FFF2-40B4-BE49-F238E27FC236}">
                <a16:creationId xmlns:a16="http://schemas.microsoft.com/office/drawing/2014/main" id="{A7EBA5C9-E508-86CB-C5C2-2022AA7D748A}"/>
              </a:ext>
            </a:extLst>
          </p:cNvPr>
          <p:cNvSpPr/>
          <p:nvPr/>
        </p:nvSpPr>
        <p:spPr>
          <a:xfrm>
            <a:off x="796067" y="2058497"/>
            <a:ext cx="1468800" cy="1468840"/>
          </a:xfrm>
          <a:prstGeom prst="snip2DiagRect">
            <a:avLst/>
          </a:prstGeom>
          <a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157" name="爱设计-7">
            <a:extLst>
              <a:ext uri="{FF2B5EF4-FFF2-40B4-BE49-F238E27FC236}">
                <a16:creationId xmlns:a16="http://schemas.microsoft.com/office/drawing/2014/main" id="{30EB134D-CDA4-8DF7-5511-1B7A620A197B}"/>
              </a:ext>
            </a:extLst>
          </p:cNvPr>
          <p:cNvSpPr/>
          <p:nvPr/>
        </p:nvSpPr>
        <p:spPr>
          <a:xfrm>
            <a:off x="2651962" y="2340208"/>
            <a:ext cx="1468801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b" anchorCtr="0">
            <a:spAutoFit/>
          </a:bodyPr>
          <a:lstStyle/>
          <a:p>
            <a:r>
              <a:rPr kumimoji="1" lang="zh-CN" altLang="en-US" sz="2400" dirty="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工作概述</a:t>
            </a:r>
          </a:p>
        </p:txBody>
      </p:sp>
      <p:sp>
        <p:nvSpPr>
          <p:cNvPr id="158" name="爱设计-8">
            <a:extLst>
              <a:ext uri="{FF2B5EF4-FFF2-40B4-BE49-F238E27FC236}">
                <a16:creationId xmlns:a16="http://schemas.microsoft.com/office/drawing/2014/main" id="{4ED2A1D7-500A-52F0-B02F-BBC0ABB0E623}"/>
              </a:ext>
            </a:extLst>
          </p:cNvPr>
          <p:cNvSpPr/>
          <p:nvPr/>
        </p:nvSpPr>
        <p:spPr>
          <a:xfrm>
            <a:off x="2660428" y="2784452"/>
            <a:ext cx="1781980" cy="3544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Summary of work</a:t>
            </a:r>
          </a:p>
        </p:txBody>
      </p:sp>
      <p:sp>
        <p:nvSpPr>
          <p:cNvPr id="159" name="爱设计-9">
            <a:extLst>
              <a:ext uri="{FF2B5EF4-FFF2-40B4-BE49-F238E27FC236}">
                <a16:creationId xmlns:a16="http://schemas.microsoft.com/office/drawing/2014/main" id="{9F445C81-834E-FF96-751B-B32B47FEF241}"/>
              </a:ext>
            </a:extLst>
          </p:cNvPr>
          <p:cNvSpPr txBox="1"/>
          <p:nvPr/>
        </p:nvSpPr>
        <p:spPr>
          <a:xfrm>
            <a:off x="1993428" y="2522916"/>
            <a:ext cx="540000" cy="540000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108000" rIns="108000" bIns="108000" rtlCol="0" anchor="ctr" anchorCtr="0">
            <a:noAutofit/>
          </a:bodyPr>
          <a:lstStyle>
            <a:defPPr>
              <a:defRPr lang="zh-CN"/>
            </a:defPPr>
            <a:lvl1pPr algn="ctr">
              <a:defRPr kumimoji="1" b="1">
                <a:solidFill>
                  <a:srgbClr val="FFFFFF"/>
                </a:solidFill>
              </a:defRPr>
            </a:lvl1pPr>
          </a:lstStyle>
          <a:p>
            <a:r>
              <a:rPr lang="en-US" altLang="zh-CN" sz="2000" b="0" dirty="0">
                <a:latin typeface="思源宋体 Heavy" panose="02020900000000000000" pitchFamily="18" charset="-122"/>
                <a:ea typeface="思源宋体 Heavy" panose="02020900000000000000" pitchFamily="18" charset="-122"/>
              </a:rPr>
              <a:t>01</a:t>
            </a:r>
            <a:endParaRPr lang="zh-CN" altLang="en-US" sz="2000" b="0" dirty="0"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cxnSp>
        <p:nvCxnSpPr>
          <p:cNvPr id="160" name="爱设计-10">
            <a:extLst>
              <a:ext uri="{FF2B5EF4-FFF2-40B4-BE49-F238E27FC236}">
                <a16:creationId xmlns:a16="http://schemas.microsoft.com/office/drawing/2014/main" id="{D14AE9AF-467E-5512-3269-56759147257E}"/>
              </a:ext>
            </a:extLst>
          </p:cNvPr>
          <p:cNvCxnSpPr>
            <a:cxnSpLocks/>
          </p:cNvCxnSpPr>
          <p:nvPr/>
        </p:nvCxnSpPr>
        <p:spPr>
          <a:xfrm>
            <a:off x="2533428" y="2792917"/>
            <a:ext cx="1595801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  <a:alpha val="5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爱设计-11">
            <a:extLst>
              <a:ext uri="{FF2B5EF4-FFF2-40B4-BE49-F238E27FC236}">
                <a16:creationId xmlns:a16="http://schemas.microsoft.com/office/drawing/2014/main" id="{4884F8D8-4C60-0223-8A8B-EC9653141FC6}"/>
              </a:ext>
            </a:extLst>
          </p:cNvPr>
          <p:cNvSpPr/>
          <p:nvPr/>
        </p:nvSpPr>
        <p:spPr>
          <a:xfrm>
            <a:off x="5830037" y="2058496"/>
            <a:ext cx="1468800" cy="1468840"/>
          </a:xfrm>
          <a:prstGeom prst="snip2DiagRect">
            <a:avLst/>
          </a:prstGeom>
          <a:blipFill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152" name="爱设计-12">
            <a:extLst>
              <a:ext uri="{FF2B5EF4-FFF2-40B4-BE49-F238E27FC236}">
                <a16:creationId xmlns:a16="http://schemas.microsoft.com/office/drawing/2014/main" id="{2EB41F25-D2C1-15E6-92F1-C326DE9C646A}"/>
              </a:ext>
            </a:extLst>
          </p:cNvPr>
          <p:cNvSpPr/>
          <p:nvPr/>
        </p:nvSpPr>
        <p:spPr>
          <a:xfrm>
            <a:off x="7685932" y="2340207"/>
            <a:ext cx="1468801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b" anchorCtr="0">
            <a:spAutoFit/>
          </a:bodyPr>
          <a:lstStyle/>
          <a:p>
            <a:r>
              <a:rPr kumimoji="1" lang="zh-CN" altLang="en-US" sz="2400" dirty="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工作总结</a:t>
            </a:r>
            <a:endParaRPr kumimoji="1" lang="en-US" altLang="zh-CN" sz="2400" dirty="0">
              <a:solidFill>
                <a:schemeClr val="accent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153" name="爱设计-13">
            <a:extLst>
              <a:ext uri="{FF2B5EF4-FFF2-40B4-BE49-F238E27FC236}">
                <a16:creationId xmlns:a16="http://schemas.microsoft.com/office/drawing/2014/main" id="{0629D7F6-BF63-63A0-18DE-8F74AD0744EB}"/>
              </a:ext>
            </a:extLst>
          </p:cNvPr>
          <p:cNvSpPr/>
          <p:nvPr/>
        </p:nvSpPr>
        <p:spPr>
          <a:xfrm>
            <a:off x="7694398" y="2784451"/>
            <a:ext cx="1781980" cy="3544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Work summary</a:t>
            </a:r>
          </a:p>
        </p:txBody>
      </p:sp>
      <p:sp>
        <p:nvSpPr>
          <p:cNvPr id="154" name="爱设计-14">
            <a:extLst>
              <a:ext uri="{FF2B5EF4-FFF2-40B4-BE49-F238E27FC236}">
                <a16:creationId xmlns:a16="http://schemas.microsoft.com/office/drawing/2014/main" id="{4C5FC615-3FCF-CBAB-0E55-E5A405A86BB0}"/>
              </a:ext>
            </a:extLst>
          </p:cNvPr>
          <p:cNvSpPr txBox="1"/>
          <p:nvPr/>
        </p:nvSpPr>
        <p:spPr>
          <a:xfrm>
            <a:off x="7027398" y="2522915"/>
            <a:ext cx="540000" cy="540000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108000" rIns="108000" bIns="108000" rtlCol="0" anchor="ctr" anchorCtr="0">
            <a:noAutofit/>
          </a:bodyPr>
          <a:lstStyle>
            <a:defPPr>
              <a:defRPr lang="zh-CN"/>
            </a:defPPr>
            <a:lvl1pPr algn="ctr">
              <a:defRPr kumimoji="1" b="1">
                <a:solidFill>
                  <a:srgbClr val="FFFFFF"/>
                </a:solidFill>
              </a:defRPr>
            </a:lvl1pPr>
          </a:lstStyle>
          <a:p>
            <a:r>
              <a:rPr lang="en-US" altLang="zh-CN" sz="2000" b="0" dirty="0">
                <a:latin typeface="思源宋体 Heavy" panose="02020900000000000000" pitchFamily="18" charset="-122"/>
                <a:ea typeface="思源宋体 Heavy" panose="02020900000000000000" pitchFamily="18" charset="-122"/>
              </a:rPr>
              <a:t>02</a:t>
            </a:r>
            <a:endParaRPr lang="zh-CN" altLang="en-US" sz="2000" b="0" dirty="0"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cxnSp>
        <p:nvCxnSpPr>
          <p:cNvPr id="155" name="爱设计-15">
            <a:extLst>
              <a:ext uri="{FF2B5EF4-FFF2-40B4-BE49-F238E27FC236}">
                <a16:creationId xmlns:a16="http://schemas.microsoft.com/office/drawing/2014/main" id="{B68519CD-93CC-E757-B8A8-F45CFC3022A3}"/>
              </a:ext>
            </a:extLst>
          </p:cNvPr>
          <p:cNvCxnSpPr>
            <a:cxnSpLocks/>
          </p:cNvCxnSpPr>
          <p:nvPr/>
        </p:nvCxnSpPr>
        <p:spPr>
          <a:xfrm>
            <a:off x="7567398" y="2792916"/>
            <a:ext cx="1595801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  <a:alpha val="5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爱设计-16">
            <a:extLst>
              <a:ext uri="{FF2B5EF4-FFF2-40B4-BE49-F238E27FC236}">
                <a16:creationId xmlns:a16="http://schemas.microsoft.com/office/drawing/2014/main" id="{AA058952-C9B7-BD68-97E2-908D0397337C}"/>
              </a:ext>
            </a:extLst>
          </p:cNvPr>
          <p:cNvSpPr/>
          <p:nvPr/>
        </p:nvSpPr>
        <p:spPr>
          <a:xfrm>
            <a:off x="3313052" y="3826706"/>
            <a:ext cx="1468800" cy="1468840"/>
          </a:xfrm>
          <a:prstGeom prst="snip2DiagRect">
            <a:avLst/>
          </a:prstGeom>
          <a:blipFill>
            <a:blip r:embed="rId7" cstate="screen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147" name="爱设计-17">
            <a:extLst>
              <a:ext uri="{FF2B5EF4-FFF2-40B4-BE49-F238E27FC236}">
                <a16:creationId xmlns:a16="http://schemas.microsoft.com/office/drawing/2014/main" id="{988FABCB-B47F-4BFE-5C32-7DB931555F94}"/>
              </a:ext>
            </a:extLst>
          </p:cNvPr>
          <p:cNvSpPr/>
          <p:nvPr/>
        </p:nvSpPr>
        <p:spPr>
          <a:xfrm>
            <a:off x="5168947" y="4108417"/>
            <a:ext cx="1468801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b" anchorCtr="0">
            <a:spAutoFit/>
          </a:bodyPr>
          <a:lstStyle/>
          <a:p>
            <a:r>
              <a:rPr kumimoji="1" lang="zh-CN" altLang="en-US" sz="2400" dirty="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工作不足</a:t>
            </a:r>
          </a:p>
        </p:txBody>
      </p:sp>
      <p:sp>
        <p:nvSpPr>
          <p:cNvPr id="148" name="爱设计-18">
            <a:extLst>
              <a:ext uri="{FF2B5EF4-FFF2-40B4-BE49-F238E27FC236}">
                <a16:creationId xmlns:a16="http://schemas.microsoft.com/office/drawing/2014/main" id="{DBBB6108-3FB9-79C6-0409-69B5FF451E09}"/>
              </a:ext>
            </a:extLst>
          </p:cNvPr>
          <p:cNvSpPr/>
          <p:nvPr/>
        </p:nvSpPr>
        <p:spPr>
          <a:xfrm>
            <a:off x="5177413" y="4552661"/>
            <a:ext cx="1781980" cy="3544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Lack of work</a:t>
            </a:r>
          </a:p>
        </p:txBody>
      </p:sp>
      <p:sp>
        <p:nvSpPr>
          <p:cNvPr id="149" name="爱设计-19">
            <a:extLst>
              <a:ext uri="{FF2B5EF4-FFF2-40B4-BE49-F238E27FC236}">
                <a16:creationId xmlns:a16="http://schemas.microsoft.com/office/drawing/2014/main" id="{FC85844B-7646-1335-A098-381289E81650}"/>
              </a:ext>
            </a:extLst>
          </p:cNvPr>
          <p:cNvSpPr txBox="1"/>
          <p:nvPr/>
        </p:nvSpPr>
        <p:spPr>
          <a:xfrm>
            <a:off x="4510413" y="4291125"/>
            <a:ext cx="540000" cy="540000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108000" rIns="108000" bIns="108000" rtlCol="0" anchor="ctr" anchorCtr="0">
            <a:noAutofit/>
          </a:bodyPr>
          <a:lstStyle>
            <a:defPPr>
              <a:defRPr lang="zh-CN"/>
            </a:defPPr>
            <a:lvl1pPr algn="ctr">
              <a:defRPr kumimoji="1" b="1">
                <a:solidFill>
                  <a:srgbClr val="FFFFFF"/>
                </a:solidFill>
              </a:defRPr>
            </a:lvl1pPr>
          </a:lstStyle>
          <a:p>
            <a:r>
              <a:rPr lang="en-US" altLang="zh-CN" sz="2000" b="0" dirty="0">
                <a:latin typeface="思源宋体 Heavy" panose="02020900000000000000" pitchFamily="18" charset="-122"/>
                <a:ea typeface="思源宋体 Heavy" panose="02020900000000000000" pitchFamily="18" charset="-122"/>
              </a:rPr>
              <a:t>03</a:t>
            </a:r>
            <a:endParaRPr lang="zh-CN" altLang="en-US" sz="2000" b="0" dirty="0"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cxnSp>
        <p:nvCxnSpPr>
          <p:cNvPr id="150" name="爱设计-20">
            <a:extLst>
              <a:ext uri="{FF2B5EF4-FFF2-40B4-BE49-F238E27FC236}">
                <a16:creationId xmlns:a16="http://schemas.microsoft.com/office/drawing/2014/main" id="{C6FC535D-82D8-171C-A218-15808133D3D2}"/>
              </a:ext>
            </a:extLst>
          </p:cNvPr>
          <p:cNvCxnSpPr>
            <a:cxnSpLocks/>
          </p:cNvCxnSpPr>
          <p:nvPr/>
        </p:nvCxnSpPr>
        <p:spPr>
          <a:xfrm>
            <a:off x="5050413" y="4561126"/>
            <a:ext cx="1595801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  <a:alpha val="5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爱设计-21">
            <a:extLst>
              <a:ext uri="{FF2B5EF4-FFF2-40B4-BE49-F238E27FC236}">
                <a16:creationId xmlns:a16="http://schemas.microsoft.com/office/drawing/2014/main" id="{DF4CB264-F7B9-2463-FFDF-1FBC7D2DAF28}"/>
              </a:ext>
            </a:extLst>
          </p:cNvPr>
          <p:cNvSpPr/>
          <p:nvPr/>
        </p:nvSpPr>
        <p:spPr>
          <a:xfrm>
            <a:off x="8347023" y="3797335"/>
            <a:ext cx="1468800" cy="1468840"/>
          </a:xfrm>
          <a:prstGeom prst="snip2DiagRect">
            <a:avLst/>
          </a:prstGeom>
          <a:blipFill>
            <a:blip r:embed="rId9" cstate="screen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140" name="爱设计-22">
            <a:extLst>
              <a:ext uri="{FF2B5EF4-FFF2-40B4-BE49-F238E27FC236}">
                <a16:creationId xmlns:a16="http://schemas.microsoft.com/office/drawing/2014/main" id="{720CA90C-D46A-C8BC-56B6-174CCF31C8D9}"/>
              </a:ext>
            </a:extLst>
          </p:cNvPr>
          <p:cNvSpPr/>
          <p:nvPr/>
        </p:nvSpPr>
        <p:spPr>
          <a:xfrm>
            <a:off x="10202918" y="4079046"/>
            <a:ext cx="1468801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b" anchorCtr="0">
            <a:spAutoFit/>
          </a:bodyPr>
          <a:lstStyle/>
          <a:p>
            <a:r>
              <a:rPr kumimoji="1" lang="zh-CN" altLang="en-US" sz="2400" dirty="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未来规划</a:t>
            </a:r>
          </a:p>
        </p:txBody>
      </p:sp>
      <p:sp>
        <p:nvSpPr>
          <p:cNvPr id="141" name="爱设计-23">
            <a:extLst>
              <a:ext uri="{FF2B5EF4-FFF2-40B4-BE49-F238E27FC236}">
                <a16:creationId xmlns:a16="http://schemas.microsoft.com/office/drawing/2014/main" id="{85B21E39-A346-4A51-29DD-589CE93318A8}"/>
              </a:ext>
            </a:extLst>
          </p:cNvPr>
          <p:cNvSpPr/>
          <p:nvPr/>
        </p:nvSpPr>
        <p:spPr>
          <a:xfrm>
            <a:off x="10211384" y="4523290"/>
            <a:ext cx="1781980" cy="3544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Future plan</a:t>
            </a:r>
          </a:p>
        </p:txBody>
      </p:sp>
      <p:sp>
        <p:nvSpPr>
          <p:cNvPr id="142" name="爱设计-24">
            <a:extLst>
              <a:ext uri="{FF2B5EF4-FFF2-40B4-BE49-F238E27FC236}">
                <a16:creationId xmlns:a16="http://schemas.microsoft.com/office/drawing/2014/main" id="{0EEB257F-967D-5877-0409-639364041A94}"/>
              </a:ext>
            </a:extLst>
          </p:cNvPr>
          <p:cNvSpPr txBox="1"/>
          <p:nvPr/>
        </p:nvSpPr>
        <p:spPr>
          <a:xfrm>
            <a:off x="9544384" y="4261754"/>
            <a:ext cx="540000" cy="540000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108000" rIns="108000" bIns="108000" rtlCol="0" anchor="ctr" anchorCtr="0">
            <a:noAutofit/>
          </a:bodyPr>
          <a:lstStyle>
            <a:defPPr>
              <a:defRPr lang="zh-CN"/>
            </a:defPPr>
            <a:lvl1pPr algn="ctr">
              <a:defRPr kumimoji="1" b="1">
                <a:solidFill>
                  <a:srgbClr val="FFFFFF"/>
                </a:solidFill>
              </a:defRPr>
            </a:lvl1pPr>
          </a:lstStyle>
          <a:p>
            <a:r>
              <a:rPr lang="en-US" altLang="zh-CN" sz="2000" b="0" dirty="0">
                <a:latin typeface="思源宋体 Heavy" panose="02020900000000000000" pitchFamily="18" charset="-122"/>
                <a:ea typeface="思源宋体 Heavy" panose="02020900000000000000" pitchFamily="18" charset="-122"/>
              </a:rPr>
              <a:t>04</a:t>
            </a:r>
            <a:endParaRPr lang="zh-CN" altLang="en-US" sz="2000" b="0" dirty="0"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cxnSp>
        <p:nvCxnSpPr>
          <p:cNvPr id="143" name="爱设计-25">
            <a:extLst>
              <a:ext uri="{FF2B5EF4-FFF2-40B4-BE49-F238E27FC236}">
                <a16:creationId xmlns:a16="http://schemas.microsoft.com/office/drawing/2014/main" id="{EFD7DFB1-10A6-0C71-5274-E6FC0955065D}"/>
              </a:ext>
            </a:extLst>
          </p:cNvPr>
          <p:cNvCxnSpPr>
            <a:cxnSpLocks/>
          </p:cNvCxnSpPr>
          <p:nvPr/>
        </p:nvCxnSpPr>
        <p:spPr>
          <a:xfrm>
            <a:off x="10084384" y="4531755"/>
            <a:ext cx="1595801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  <a:alpha val="5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9" name="爱设计-26">
            <a:extLst>
              <a:ext uri="{FF2B5EF4-FFF2-40B4-BE49-F238E27FC236}">
                <a16:creationId xmlns:a16="http://schemas.microsoft.com/office/drawing/2014/main" id="{F3F7E620-63E1-054A-734A-9B2602120448}"/>
              </a:ext>
            </a:extLst>
          </p:cNvPr>
          <p:cNvGrpSpPr/>
          <p:nvPr/>
        </p:nvGrpSpPr>
        <p:grpSpPr>
          <a:xfrm>
            <a:off x="3310174" y="528247"/>
            <a:ext cx="5571653" cy="1444423"/>
            <a:chOff x="3310173" y="528247"/>
            <a:chExt cx="5571653" cy="1444423"/>
          </a:xfrm>
        </p:grpSpPr>
        <p:sp>
          <p:nvSpPr>
            <p:cNvPr id="144" name="爱设计-26-1">
              <a:extLst>
                <a:ext uri="{FF2B5EF4-FFF2-40B4-BE49-F238E27FC236}">
                  <a16:creationId xmlns:a16="http://schemas.microsoft.com/office/drawing/2014/main" id="{9E5FEE7D-BD88-35E6-2CDC-02B48EAFBFA7}"/>
                </a:ext>
              </a:extLst>
            </p:cNvPr>
            <p:cNvSpPr/>
            <p:nvPr/>
          </p:nvSpPr>
          <p:spPr>
            <a:xfrm>
              <a:off x="3310173" y="772341"/>
              <a:ext cx="5571653" cy="120032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40" tIns="45720" rIns="91440" bIns="45720" rtlCol="0" anchor="b" anchorCtr="0">
              <a:spAutoFit/>
            </a:bodyPr>
            <a:lstStyle/>
            <a:p>
              <a:pPr algn="ctr"/>
              <a:r>
                <a:rPr kumimoji="1" lang="en-US" altLang="zh-CN" sz="7200" dirty="0">
                  <a:solidFill>
                    <a:schemeClr val="accent1">
                      <a:alpha val="5000"/>
                    </a:schemeClr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CONTENTS</a:t>
              </a:r>
            </a:p>
          </p:txBody>
        </p:sp>
        <p:sp>
          <p:nvSpPr>
            <p:cNvPr id="167" name="爱设计-26-2">
              <a:extLst>
                <a:ext uri="{FF2B5EF4-FFF2-40B4-BE49-F238E27FC236}">
                  <a16:creationId xmlns:a16="http://schemas.microsoft.com/office/drawing/2014/main" id="{0EE1168D-3D91-B151-F3D4-343A1261359A}"/>
                </a:ext>
              </a:extLst>
            </p:cNvPr>
            <p:cNvSpPr txBox="1"/>
            <p:nvPr/>
          </p:nvSpPr>
          <p:spPr>
            <a:xfrm>
              <a:off x="4692376" y="528247"/>
              <a:ext cx="280724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8000" dirty="0">
                  <a:solidFill>
                    <a:schemeClr val="accent1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  <a:cs typeface="OPPOSans H" panose="00020600040101010101" pitchFamily="18" charset="-122"/>
                </a:rPr>
                <a:t>目录</a:t>
              </a:r>
            </a:p>
          </p:txBody>
        </p:sp>
      </p:grpSp>
      <p:sp>
        <p:nvSpPr>
          <p:cNvPr id="171" name="爱设计-27">
            <a:extLst>
              <a:ext uri="{FF2B5EF4-FFF2-40B4-BE49-F238E27FC236}">
                <a16:creationId xmlns:a16="http://schemas.microsoft.com/office/drawing/2014/main" id="{E46B6F31-D2D0-6045-8299-3347930C3C20}"/>
              </a:ext>
            </a:extLst>
          </p:cNvPr>
          <p:cNvSpPr/>
          <p:nvPr/>
        </p:nvSpPr>
        <p:spPr>
          <a:xfrm>
            <a:off x="11255471" y="6219971"/>
            <a:ext cx="163513" cy="1031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06" y="0"/>
                </a:moveTo>
                <a:lnTo>
                  <a:pt x="12163" y="4029"/>
                </a:lnTo>
                <a:lnTo>
                  <a:pt x="14549" y="7809"/>
                </a:lnTo>
                <a:lnTo>
                  <a:pt x="0" y="7809"/>
                </a:lnTo>
                <a:lnTo>
                  <a:pt x="0" y="13500"/>
                </a:lnTo>
                <a:lnTo>
                  <a:pt x="14732" y="13500"/>
                </a:lnTo>
                <a:lnTo>
                  <a:pt x="12163" y="17571"/>
                </a:lnTo>
                <a:lnTo>
                  <a:pt x="14706" y="21600"/>
                </a:lnTo>
                <a:lnTo>
                  <a:pt x="18979" y="14829"/>
                </a:lnTo>
                <a:lnTo>
                  <a:pt x="19057" y="14954"/>
                </a:lnTo>
                <a:lnTo>
                  <a:pt x="21600" y="10925"/>
                </a:lnTo>
                <a:lnTo>
                  <a:pt x="21521" y="10800"/>
                </a:lnTo>
                <a:lnTo>
                  <a:pt x="21600" y="10675"/>
                </a:lnTo>
                <a:lnTo>
                  <a:pt x="19057" y="6646"/>
                </a:lnTo>
                <a:lnTo>
                  <a:pt x="18979" y="6771"/>
                </a:lnTo>
                <a:lnTo>
                  <a:pt x="14706" y="0"/>
                </a:lnTo>
                <a:close/>
              </a:path>
            </a:pathLst>
          </a:custGeom>
          <a:solidFill>
            <a:schemeClr val="bg1"/>
          </a:solidFill>
          <a:ln w="12700" cap="flat">
            <a:solidFill>
              <a:schemeClr val="bg1"/>
            </a:solidFill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152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爱设计-1">
            <a:extLst>
              <a:ext uri="{FF2B5EF4-FFF2-40B4-BE49-F238E27FC236}">
                <a16:creationId xmlns:a16="http://schemas.microsoft.com/office/drawing/2014/main" id="{EB4BC6CD-5A0A-F04D-E25A-7462B57D636E}"/>
              </a:ext>
            </a:extLst>
          </p:cNvPr>
          <p:cNvSpPr txBox="1">
            <a:spLocks/>
          </p:cNvSpPr>
          <p:nvPr/>
        </p:nvSpPr>
        <p:spPr>
          <a:xfrm>
            <a:off x="647256" y="6084350"/>
            <a:ext cx="7391403" cy="24468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589" indent="-228589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6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4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20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98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ANNUAL WORK REPORT</a:t>
            </a:r>
          </a:p>
        </p:txBody>
      </p:sp>
      <p:grpSp>
        <p:nvGrpSpPr>
          <p:cNvPr id="29" name="爱设计-2">
            <a:extLst>
              <a:ext uri="{FF2B5EF4-FFF2-40B4-BE49-F238E27FC236}">
                <a16:creationId xmlns:a16="http://schemas.microsoft.com/office/drawing/2014/main" id="{C941A006-AA8F-7C42-8F3F-0E408C5ED9B6}"/>
              </a:ext>
            </a:extLst>
          </p:cNvPr>
          <p:cNvGrpSpPr/>
          <p:nvPr/>
        </p:nvGrpSpPr>
        <p:grpSpPr>
          <a:xfrm>
            <a:off x="-30432" y="8501"/>
            <a:ext cx="12192000" cy="6840996"/>
            <a:chOff x="-30432" y="8501"/>
            <a:chExt cx="12192000" cy="6840996"/>
          </a:xfrm>
        </p:grpSpPr>
        <p:sp>
          <p:nvSpPr>
            <p:cNvPr id="24" name="爱设计-2-1">
              <a:extLst>
                <a:ext uri="{FF2B5EF4-FFF2-40B4-BE49-F238E27FC236}">
                  <a16:creationId xmlns:a16="http://schemas.microsoft.com/office/drawing/2014/main" id="{E17860FE-1014-E4C1-3176-274705C8C789}"/>
                </a:ext>
              </a:extLst>
            </p:cNvPr>
            <p:cNvSpPr/>
            <p:nvPr/>
          </p:nvSpPr>
          <p:spPr>
            <a:xfrm>
              <a:off x="-30432" y="406781"/>
              <a:ext cx="12192000" cy="1"/>
            </a:xfrm>
            <a:prstGeom prst="line">
              <a:avLst/>
            </a:prstGeom>
            <a:noFill/>
            <a:ln w="12700" cap="flat">
              <a:solidFill>
                <a:schemeClr val="bg1">
                  <a:lumMod val="50000"/>
                  <a:alpha val="25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 sz="900"/>
            </a:p>
          </p:txBody>
        </p:sp>
        <p:sp>
          <p:nvSpPr>
            <p:cNvPr id="25" name="爱设计-2-2">
              <a:extLst>
                <a:ext uri="{FF2B5EF4-FFF2-40B4-BE49-F238E27FC236}">
                  <a16:creationId xmlns:a16="http://schemas.microsoft.com/office/drawing/2014/main" id="{8805238B-40DE-A060-1A72-AC5C39695893}"/>
                </a:ext>
              </a:extLst>
            </p:cNvPr>
            <p:cNvSpPr/>
            <p:nvPr/>
          </p:nvSpPr>
          <p:spPr>
            <a:xfrm flipV="1">
              <a:off x="11865559" y="8501"/>
              <a:ext cx="2592" cy="6840996"/>
            </a:xfrm>
            <a:prstGeom prst="line">
              <a:avLst/>
            </a:prstGeom>
            <a:noFill/>
            <a:ln w="12700" cap="flat">
              <a:solidFill>
                <a:schemeClr val="bg1">
                  <a:lumMod val="50000"/>
                  <a:alpha val="25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 sz="900"/>
            </a:p>
          </p:txBody>
        </p:sp>
        <p:sp>
          <p:nvSpPr>
            <p:cNvPr id="26" name="爱设计-2-3">
              <a:extLst>
                <a:ext uri="{FF2B5EF4-FFF2-40B4-BE49-F238E27FC236}">
                  <a16:creationId xmlns:a16="http://schemas.microsoft.com/office/drawing/2014/main" id="{748551A9-2771-25D3-FAD4-E3784D977A3E}"/>
                </a:ext>
              </a:extLst>
            </p:cNvPr>
            <p:cNvSpPr/>
            <p:nvPr/>
          </p:nvSpPr>
          <p:spPr>
            <a:xfrm>
              <a:off x="-30432" y="6473241"/>
              <a:ext cx="12192000" cy="1"/>
            </a:xfrm>
            <a:prstGeom prst="line">
              <a:avLst/>
            </a:prstGeom>
            <a:noFill/>
            <a:ln w="12700" cap="flat">
              <a:solidFill>
                <a:schemeClr val="bg1">
                  <a:lumMod val="50000"/>
                  <a:alpha val="25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 sz="900"/>
            </a:p>
          </p:txBody>
        </p:sp>
        <p:sp>
          <p:nvSpPr>
            <p:cNvPr id="27" name="爱设计-2-4">
              <a:extLst>
                <a:ext uri="{FF2B5EF4-FFF2-40B4-BE49-F238E27FC236}">
                  <a16:creationId xmlns:a16="http://schemas.microsoft.com/office/drawing/2014/main" id="{133661F5-F6CF-5525-F84A-E170C052DCC3}"/>
                </a:ext>
              </a:extLst>
            </p:cNvPr>
            <p:cNvSpPr/>
            <p:nvPr/>
          </p:nvSpPr>
          <p:spPr>
            <a:xfrm flipV="1">
              <a:off x="545312" y="8501"/>
              <a:ext cx="2592" cy="6840995"/>
            </a:xfrm>
            <a:prstGeom prst="line">
              <a:avLst/>
            </a:prstGeom>
            <a:noFill/>
            <a:ln w="12700" cap="flat">
              <a:solidFill>
                <a:schemeClr val="bg1">
                  <a:lumMod val="50000"/>
                  <a:alpha val="25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 sz="900"/>
            </a:p>
          </p:txBody>
        </p:sp>
      </p:grpSp>
      <p:sp>
        <p:nvSpPr>
          <p:cNvPr id="2" name="爱设计-3">
            <a:extLst>
              <a:ext uri="{FF2B5EF4-FFF2-40B4-BE49-F238E27FC236}">
                <a16:creationId xmlns:a16="http://schemas.microsoft.com/office/drawing/2014/main" id="{5D83E264-A71C-F501-02ED-CF122236E263}"/>
              </a:ext>
            </a:extLst>
          </p:cNvPr>
          <p:cNvSpPr/>
          <p:nvPr/>
        </p:nvSpPr>
        <p:spPr>
          <a:xfrm>
            <a:off x="8351228" y="-8173"/>
            <a:ext cx="3842041" cy="6874345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pic>
        <p:nvPicPr>
          <p:cNvPr id="3" name="爱设计-4">
            <a:extLst>
              <a:ext uri="{FF2B5EF4-FFF2-40B4-BE49-F238E27FC236}">
                <a16:creationId xmlns:a16="http://schemas.microsoft.com/office/drawing/2014/main" id="{75ACDA13-BD0C-61F8-63E9-A75888E3E9E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42637" y="1370930"/>
            <a:ext cx="5486401" cy="4116140"/>
          </a:xfrm>
          <a:prstGeom prst="rect">
            <a:avLst/>
          </a:prstGeom>
          <a:ln w="12700">
            <a:miter lim="400000"/>
          </a:ln>
          <a:effectLst>
            <a:outerShdw blurRad="762000" dist="381000" dir="2700000" rotWithShape="0">
              <a:srgbClr val="000000">
                <a:alpha val="15000"/>
              </a:srgbClr>
            </a:outerShdw>
          </a:effectLst>
        </p:spPr>
      </p:pic>
      <p:grpSp>
        <p:nvGrpSpPr>
          <p:cNvPr id="4" name="爱设计-5">
            <a:extLst>
              <a:ext uri="{FF2B5EF4-FFF2-40B4-BE49-F238E27FC236}">
                <a16:creationId xmlns:a16="http://schemas.microsoft.com/office/drawing/2014/main" id="{9A62CE54-0FAE-D154-3A8D-BB1FE2AAD139}"/>
              </a:ext>
            </a:extLst>
          </p:cNvPr>
          <p:cNvGrpSpPr/>
          <p:nvPr/>
        </p:nvGrpSpPr>
        <p:grpSpPr>
          <a:xfrm>
            <a:off x="3136870" y="5204692"/>
            <a:ext cx="3282607" cy="503367"/>
            <a:chOff x="-3136871" y="-5204685"/>
            <a:chExt cx="3282606" cy="503366"/>
          </a:xfrm>
        </p:grpSpPr>
        <p:sp>
          <p:nvSpPr>
            <p:cNvPr id="5" name="爱设计-5-1">
              <a:extLst>
                <a:ext uri="{FF2B5EF4-FFF2-40B4-BE49-F238E27FC236}">
                  <a16:creationId xmlns:a16="http://schemas.microsoft.com/office/drawing/2014/main" id="{583A8ED7-7A0B-1A53-4F72-944257C00402}"/>
                </a:ext>
              </a:extLst>
            </p:cNvPr>
            <p:cNvSpPr/>
            <p:nvPr/>
          </p:nvSpPr>
          <p:spPr>
            <a:xfrm>
              <a:off x="-3136871" y="-5204685"/>
              <a:ext cx="3282606" cy="503366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>
              <a:outerShdw blurRad="762000" dist="381000" dir="2700000" rotWithShape="0">
                <a:srgbClr val="000000">
                  <a:alpha val="15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sz="1600"/>
            </a:p>
          </p:txBody>
        </p:sp>
        <p:sp>
          <p:nvSpPr>
            <p:cNvPr id="6" name="爱设计-5-2">
              <a:extLst>
                <a:ext uri="{FF2B5EF4-FFF2-40B4-BE49-F238E27FC236}">
                  <a16:creationId xmlns:a16="http://schemas.microsoft.com/office/drawing/2014/main" id="{9EE64D45-F5A1-5618-0672-B47450566CC1}"/>
                </a:ext>
              </a:extLst>
            </p:cNvPr>
            <p:cNvSpPr txBox="1"/>
            <p:nvPr/>
          </p:nvSpPr>
          <p:spPr>
            <a:xfrm>
              <a:off x="-2712124" y="-5127408"/>
              <a:ext cx="2307749" cy="34881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>
                <a:defRPr sz="3000">
                  <a:solidFill>
                    <a:srgbClr val="C0D4EC"/>
                  </a:solidFill>
                  <a:latin typeface="Bodoni SvtyTwo ITC TT-Bold"/>
                  <a:ea typeface="Bodoni SvtyTwo ITC TT-Bold"/>
                  <a:cs typeface="Bodoni SvtyTwo ITC TT-Bold"/>
                  <a:sym typeface="Bodoni SvtyTwo ITC TT-Bold"/>
                </a:defRPr>
              </a:lvl1pPr>
            </a:lstStyle>
            <a:p>
              <a:pPr algn="dist"/>
              <a:r>
                <a:rPr lang="zh-CN" altLang="en-US" sz="1600" dirty="0">
                  <a:solidFill>
                    <a:schemeClr val="accent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汇报人：爱设计策划部</a:t>
              </a:r>
              <a:endParaRPr lang="en-US" altLang="zh-CN" sz="16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7" name="爱设计-5-3">
              <a:extLst>
                <a:ext uri="{FF2B5EF4-FFF2-40B4-BE49-F238E27FC236}">
                  <a16:creationId xmlns:a16="http://schemas.microsoft.com/office/drawing/2014/main" id="{8ECB7A82-9252-534E-4CB5-F38C1EE52258}"/>
                </a:ext>
              </a:extLst>
            </p:cNvPr>
            <p:cNvSpPr/>
            <p:nvPr/>
          </p:nvSpPr>
          <p:spPr>
            <a:xfrm>
              <a:off x="-175070" y="-5003899"/>
              <a:ext cx="163513" cy="1031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706" y="0"/>
                  </a:moveTo>
                  <a:lnTo>
                    <a:pt x="12163" y="4029"/>
                  </a:lnTo>
                  <a:lnTo>
                    <a:pt x="14549" y="7809"/>
                  </a:lnTo>
                  <a:lnTo>
                    <a:pt x="0" y="7809"/>
                  </a:lnTo>
                  <a:lnTo>
                    <a:pt x="0" y="13500"/>
                  </a:lnTo>
                  <a:lnTo>
                    <a:pt x="14732" y="13500"/>
                  </a:lnTo>
                  <a:lnTo>
                    <a:pt x="12163" y="17571"/>
                  </a:lnTo>
                  <a:lnTo>
                    <a:pt x="14706" y="21600"/>
                  </a:lnTo>
                  <a:lnTo>
                    <a:pt x="18979" y="14829"/>
                  </a:lnTo>
                  <a:lnTo>
                    <a:pt x="19057" y="14954"/>
                  </a:lnTo>
                  <a:lnTo>
                    <a:pt x="21600" y="10925"/>
                  </a:lnTo>
                  <a:lnTo>
                    <a:pt x="21521" y="10800"/>
                  </a:lnTo>
                  <a:lnTo>
                    <a:pt x="21600" y="10675"/>
                  </a:lnTo>
                  <a:lnTo>
                    <a:pt x="19057" y="6646"/>
                  </a:lnTo>
                  <a:lnTo>
                    <a:pt x="18979" y="6771"/>
                  </a:lnTo>
                  <a:lnTo>
                    <a:pt x="14706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sz="16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8" name="爱设计-6">
            <a:extLst>
              <a:ext uri="{FF2B5EF4-FFF2-40B4-BE49-F238E27FC236}">
                <a16:creationId xmlns:a16="http://schemas.microsoft.com/office/drawing/2014/main" id="{83A09A56-DC0F-1537-E0DC-15D984D7D22F}"/>
              </a:ext>
            </a:extLst>
          </p:cNvPr>
          <p:cNvSpPr/>
          <p:nvPr/>
        </p:nvSpPr>
        <p:spPr>
          <a:xfrm>
            <a:off x="542793" y="420489"/>
            <a:ext cx="608776" cy="6085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96" h="20595" extrusionOk="0">
                <a:moveTo>
                  <a:pt x="0" y="0"/>
                </a:moveTo>
                <a:lnTo>
                  <a:pt x="0" y="11107"/>
                </a:lnTo>
                <a:lnTo>
                  <a:pt x="94" y="11107"/>
                </a:lnTo>
                <a:cubicBezTo>
                  <a:pt x="279" y="13466"/>
                  <a:pt x="1231" y="15777"/>
                  <a:pt x="3034" y="17581"/>
                </a:cubicBezTo>
                <a:cubicBezTo>
                  <a:pt x="7052" y="21600"/>
                  <a:pt x="13565" y="21600"/>
                  <a:pt x="17582" y="17581"/>
                </a:cubicBezTo>
                <a:cubicBezTo>
                  <a:pt x="21600" y="13562"/>
                  <a:pt x="21600" y="7041"/>
                  <a:pt x="17582" y="3022"/>
                </a:cubicBezTo>
                <a:cubicBezTo>
                  <a:pt x="15747" y="1186"/>
                  <a:pt x="13391" y="239"/>
                  <a:pt x="10990" y="81"/>
                </a:cubicBezTo>
                <a:lnTo>
                  <a:pt x="10990" y="0"/>
                </a:lnTo>
                <a:lnTo>
                  <a:pt x="0" y="0"/>
                </a:lnTo>
                <a:close/>
                <a:moveTo>
                  <a:pt x="4404" y="10496"/>
                </a:moveTo>
                <a:lnTo>
                  <a:pt x="16213" y="10496"/>
                </a:lnTo>
                <a:cubicBezTo>
                  <a:pt x="16214" y="12009"/>
                  <a:pt x="15634" y="13519"/>
                  <a:pt x="14481" y="14673"/>
                </a:cubicBezTo>
                <a:cubicBezTo>
                  <a:pt x="12176" y="16979"/>
                  <a:pt x="8441" y="16979"/>
                  <a:pt x="6136" y="14673"/>
                </a:cubicBezTo>
                <a:cubicBezTo>
                  <a:pt x="4982" y="13519"/>
                  <a:pt x="4403" y="12009"/>
                  <a:pt x="4404" y="10496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dirty="0"/>
          </a:p>
        </p:txBody>
      </p:sp>
      <p:sp>
        <p:nvSpPr>
          <p:cNvPr id="19" name="爱设计-7">
            <a:extLst>
              <a:ext uri="{FF2B5EF4-FFF2-40B4-BE49-F238E27FC236}">
                <a16:creationId xmlns:a16="http://schemas.microsoft.com/office/drawing/2014/main" id="{C2875BB7-17DC-03C6-B64D-9EBE91D8698C}"/>
              </a:ext>
            </a:extLst>
          </p:cNvPr>
          <p:cNvSpPr/>
          <p:nvPr/>
        </p:nvSpPr>
        <p:spPr>
          <a:xfrm>
            <a:off x="11394878" y="5510411"/>
            <a:ext cx="305793" cy="4518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7" y="0"/>
                </a:moveTo>
                <a:cubicBezTo>
                  <a:pt x="9547" y="0"/>
                  <a:pt x="8290" y="154"/>
                  <a:pt x="7107" y="446"/>
                </a:cubicBezTo>
                <a:cubicBezTo>
                  <a:pt x="4107" y="1185"/>
                  <a:pt x="1751" y="2780"/>
                  <a:pt x="659" y="4809"/>
                </a:cubicBezTo>
                <a:cubicBezTo>
                  <a:pt x="272" y="5522"/>
                  <a:pt x="134" y="6678"/>
                  <a:pt x="70" y="8025"/>
                </a:cubicBezTo>
                <a:lnTo>
                  <a:pt x="42" y="8025"/>
                </a:lnTo>
                <a:lnTo>
                  <a:pt x="42" y="9258"/>
                </a:lnTo>
                <a:cubicBezTo>
                  <a:pt x="34" y="9786"/>
                  <a:pt x="0" y="10207"/>
                  <a:pt x="0" y="10805"/>
                </a:cubicBezTo>
                <a:cubicBezTo>
                  <a:pt x="0" y="11402"/>
                  <a:pt x="34" y="11823"/>
                  <a:pt x="42" y="12351"/>
                </a:cubicBezTo>
                <a:lnTo>
                  <a:pt x="42" y="21600"/>
                </a:lnTo>
                <a:lnTo>
                  <a:pt x="10807" y="21600"/>
                </a:lnTo>
                <a:lnTo>
                  <a:pt x="21572" y="21600"/>
                </a:lnTo>
                <a:lnTo>
                  <a:pt x="21572" y="12009"/>
                </a:lnTo>
                <a:cubicBezTo>
                  <a:pt x="21576" y="11586"/>
                  <a:pt x="21600" y="11270"/>
                  <a:pt x="21600" y="10805"/>
                </a:cubicBezTo>
                <a:cubicBezTo>
                  <a:pt x="21600" y="10339"/>
                  <a:pt x="21576" y="10023"/>
                  <a:pt x="21572" y="9600"/>
                </a:cubicBezTo>
                <a:lnTo>
                  <a:pt x="21572" y="8025"/>
                </a:lnTo>
                <a:lnTo>
                  <a:pt x="21530" y="8025"/>
                </a:lnTo>
                <a:cubicBezTo>
                  <a:pt x="21466" y="6678"/>
                  <a:pt x="21342" y="5522"/>
                  <a:pt x="20955" y="4809"/>
                </a:cubicBezTo>
                <a:cubicBezTo>
                  <a:pt x="19863" y="2779"/>
                  <a:pt x="17493" y="1185"/>
                  <a:pt x="14493" y="446"/>
                </a:cubicBezTo>
                <a:cubicBezTo>
                  <a:pt x="13310" y="154"/>
                  <a:pt x="12067" y="0"/>
                  <a:pt x="10807" y="0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20" name="爱设计-8">
            <a:extLst>
              <a:ext uri="{FF2B5EF4-FFF2-40B4-BE49-F238E27FC236}">
                <a16:creationId xmlns:a16="http://schemas.microsoft.com/office/drawing/2014/main" id="{CB812B38-C80F-696E-5ABC-B7961D03B467}"/>
              </a:ext>
            </a:extLst>
          </p:cNvPr>
          <p:cNvSpPr/>
          <p:nvPr/>
        </p:nvSpPr>
        <p:spPr>
          <a:xfrm rot="10800000">
            <a:off x="11394878" y="5959673"/>
            <a:ext cx="305793" cy="4518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7" y="0"/>
                </a:moveTo>
                <a:cubicBezTo>
                  <a:pt x="9547" y="0"/>
                  <a:pt x="8290" y="154"/>
                  <a:pt x="7107" y="446"/>
                </a:cubicBezTo>
                <a:cubicBezTo>
                  <a:pt x="4107" y="1185"/>
                  <a:pt x="1751" y="2780"/>
                  <a:pt x="659" y="4809"/>
                </a:cubicBezTo>
                <a:cubicBezTo>
                  <a:pt x="272" y="5522"/>
                  <a:pt x="134" y="6678"/>
                  <a:pt x="70" y="8025"/>
                </a:cubicBezTo>
                <a:lnTo>
                  <a:pt x="42" y="8025"/>
                </a:lnTo>
                <a:lnTo>
                  <a:pt x="42" y="9258"/>
                </a:lnTo>
                <a:cubicBezTo>
                  <a:pt x="34" y="9786"/>
                  <a:pt x="0" y="10207"/>
                  <a:pt x="0" y="10805"/>
                </a:cubicBezTo>
                <a:cubicBezTo>
                  <a:pt x="0" y="11402"/>
                  <a:pt x="34" y="11823"/>
                  <a:pt x="42" y="12351"/>
                </a:cubicBezTo>
                <a:lnTo>
                  <a:pt x="42" y="21600"/>
                </a:lnTo>
                <a:lnTo>
                  <a:pt x="10807" y="21600"/>
                </a:lnTo>
                <a:lnTo>
                  <a:pt x="21572" y="21600"/>
                </a:lnTo>
                <a:lnTo>
                  <a:pt x="21572" y="12009"/>
                </a:lnTo>
                <a:cubicBezTo>
                  <a:pt x="21576" y="11586"/>
                  <a:pt x="21600" y="11270"/>
                  <a:pt x="21600" y="10805"/>
                </a:cubicBezTo>
                <a:cubicBezTo>
                  <a:pt x="21600" y="10339"/>
                  <a:pt x="21576" y="10023"/>
                  <a:pt x="21572" y="9600"/>
                </a:cubicBezTo>
                <a:lnTo>
                  <a:pt x="21572" y="8025"/>
                </a:lnTo>
                <a:lnTo>
                  <a:pt x="21530" y="8025"/>
                </a:lnTo>
                <a:cubicBezTo>
                  <a:pt x="21466" y="6678"/>
                  <a:pt x="21342" y="5522"/>
                  <a:pt x="20955" y="4809"/>
                </a:cubicBezTo>
                <a:cubicBezTo>
                  <a:pt x="19863" y="2779"/>
                  <a:pt x="17493" y="1185"/>
                  <a:pt x="14493" y="446"/>
                </a:cubicBezTo>
                <a:cubicBezTo>
                  <a:pt x="13310" y="154"/>
                  <a:pt x="12067" y="0"/>
                  <a:pt x="10807" y="0"/>
                </a:cubicBezTo>
                <a:close/>
              </a:path>
            </a:pathLst>
          </a:custGeom>
          <a:solidFill>
            <a:srgbClr val="ECEEF3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21" name="爱设计-9">
            <a:extLst>
              <a:ext uri="{FF2B5EF4-FFF2-40B4-BE49-F238E27FC236}">
                <a16:creationId xmlns:a16="http://schemas.microsoft.com/office/drawing/2014/main" id="{DC8EB62B-AB55-BCE3-8343-11444AD278F5}"/>
              </a:ext>
            </a:extLst>
          </p:cNvPr>
          <p:cNvSpPr/>
          <p:nvPr/>
        </p:nvSpPr>
        <p:spPr>
          <a:xfrm>
            <a:off x="11494059" y="5716660"/>
            <a:ext cx="107258" cy="558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0945"/>
                </a:moveTo>
                <a:lnTo>
                  <a:pt x="10916" y="0"/>
                </a:lnTo>
                <a:lnTo>
                  <a:pt x="21600" y="21600"/>
                </a:lnTo>
              </a:path>
            </a:pathLst>
          </a:custGeom>
          <a:ln w="19050">
            <a:solidFill>
              <a:srgbClr val="E2E7EC"/>
            </a:solidFill>
            <a:miter lim="400000"/>
          </a:ln>
        </p:spPr>
        <p:txBody>
          <a:bodyPr lIns="50800" tIns="50800" rIns="50800" bIns="50800" anchor="ctr"/>
          <a:lstStyle/>
          <a:p>
            <a:endParaRPr sz="900"/>
          </a:p>
        </p:txBody>
      </p:sp>
      <p:sp>
        <p:nvSpPr>
          <p:cNvPr id="22" name="爱设计-10">
            <a:extLst>
              <a:ext uri="{FF2B5EF4-FFF2-40B4-BE49-F238E27FC236}">
                <a16:creationId xmlns:a16="http://schemas.microsoft.com/office/drawing/2014/main" id="{5B7B986D-7FA7-FF9B-43BC-EF3065C57F77}"/>
              </a:ext>
            </a:extLst>
          </p:cNvPr>
          <p:cNvSpPr/>
          <p:nvPr/>
        </p:nvSpPr>
        <p:spPr>
          <a:xfrm rot="10800000">
            <a:off x="11494230" y="6154099"/>
            <a:ext cx="107258" cy="558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0945"/>
                </a:moveTo>
                <a:lnTo>
                  <a:pt x="10916" y="0"/>
                </a:lnTo>
                <a:lnTo>
                  <a:pt x="21600" y="21600"/>
                </a:lnTo>
              </a:path>
            </a:pathLst>
          </a:custGeom>
          <a:noFill/>
          <a:ln w="19050">
            <a:solidFill>
              <a:schemeClr val="accent1"/>
            </a:solidFill>
            <a:miter lim="400000"/>
          </a:ln>
        </p:spPr>
        <p:txBody>
          <a:bodyPr lIns="50800" tIns="50800" rIns="50800" bIns="50800" anchor="ctr"/>
          <a:lstStyle/>
          <a:p>
            <a:endParaRPr sz="900"/>
          </a:p>
        </p:txBody>
      </p:sp>
      <p:grpSp>
        <p:nvGrpSpPr>
          <p:cNvPr id="34" name="爱设计-11">
            <a:extLst>
              <a:ext uri="{FF2B5EF4-FFF2-40B4-BE49-F238E27FC236}">
                <a16:creationId xmlns:a16="http://schemas.microsoft.com/office/drawing/2014/main" id="{E5822107-A35F-6C6D-4B2C-84A282566DEE}"/>
              </a:ext>
            </a:extLst>
          </p:cNvPr>
          <p:cNvGrpSpPr/>
          <p:nvPr/>
        </p:nvGrpSpPr>
        <p:grpSpPr>
          <a:xfrm>
            <a:off x="10721017" y="431552"/>
            <a:ext cx="979654" cy="747019"/>
            <a:chOff x="10539246" y="468403"/>
            <a:chExt cx="979654" cy="747019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DA07C2CF-3DDD-08B2-46E9-332D18A9AE77}"/>
                </a:ext>
              </a:extLst>
            </p:cNvPr>
            <p:cNvGrpSpPr/>
            <p:nvPr/>
          </p:nvGrpSpPr>
          <p:grpSpPr>
            <a:xfrm>
              <a:off x="10539246" y="1093083"/>
              <a:ext cx="979654" cy="122339"/>
              <a:chOff x="10273028" y="1093083"/>
              <a:chExt cx="979654" cy="122339"/>
            </a:xfrm>
            <a:solidFill>
              <a:schemeClr val="bg1"/>
            </a:solidFill>
          </p:grpSpPr>
          <p:sp>
            <p:nvSpPr>
              <p:cNvPr id="37" name="爱设计-11-1">
                <a:extLst>
                  <a:ext uri="{FF2B5EF4-FFF2-40B4-BE49-F238E27FC236}">
                    <a16:creationId xmlns:a16="http://schemas.microsoft.com/office/drawing/2014/main" id="{6D9EE742-07F0-FA4E-7BDE-DF5D2A52AC1B}"/>
                  </a:ext>
                </a:extLst>
              </p:cNvPr>
              <p:cNvSpPr/>
              <p:nvPr/>
            </p:nvSpPr>
            <p:spPr>
              <a:xfrm>
                <a:off x="10373640" y="1094110"/>
                <a:ext cx="119414" cy="119413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爱设计-11-2">
                <a:extLst>
                  <a:ext uri="{FF2B5EF4-FFF2-40B4-BE49-F238E27FC236}">
                    <a16:creationId xmlns:a16="http://schemas.microsoft.com/office/drawing/2014/main" id="{810A28AB-0769-E2CD-517F-64D5AD2EB7C1}"/>
                  </a:ext>
                </a:extLst>
              </p:cNvPr>
              <p:cNvSpPr/>
              <p:nvPr/>
            </p:nvSpPr>
            <p:spPr>
              <a:xfrm>
                <a:off x="10617177" y="1096768"/>
                <a:ext cx="95286" cy="11531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" name="爱设计-11-3">
                <a:extLst>
                  <a:ext uri="{FF2B5EF4-FFF2-40B4-BE49-F238E27FC236}">
                    <a16:creationId xmlns:a16="http://schemas.microsoft.com/office/drawing/2014/main" id="{399D3D7B-CF77-DBD5-7778-2B1F7171C8C3}"/>
                  </a:ext>
                </a:extLst>
              </p:cNvPr>
              <p:cNvSpPr/>
              <p:nvPr/>
            </p:nvSpPr>
            <p:spPr>
              <a:xfrm>
                <a:off x="10273028" y="1096768"/>
                <a:ext cx="106346" cy="114628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爱设计-11-4">
                <a:extLst>
                  <a:ext uri="{FF2B5EF4-FFF2-40B4-BE49-F238E27FC236}">
                    <a16:creationId xmlns:a16="http://schemas.microsoft.com/office/drawing/2014/main" id="{D380F9AC-3D5B-81BF-2561-082F5DD575A8}"/>
                  </a:ext>
                </a:extLst>
              </p:cNvPr>
              <p:cNvSpPr/>
              <p:nvPr/>
            </p:nvSpPr>
            <p:spPr>
              <a:xfrm>
                <a:off x="10501942" y="1096768"/>
                <a:ext cx="105056" cy="114628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1" name="爱设计-11-5">
                <a:extLst>
                  <a:ext uri="{FF2B5EF4-FFF2-40B4-BE49-F238E27FC236}">
                    <a16:creationId xmlns:a16="http://schemas.microsoft.com/office/drawing/2014/main" id="{0AA1D960-2BAA-9659-0C12-9032A2070DB2}"/>
                  </a:ext>
                </a:extLst>
              </p:cNvPr>
              <p:cNvSpPr/>
              <p:nvPr/>
            </p:nvSpPr>
            <p:spPr>
              <a:xfrm>
                <a:off x="10782851" y="1095780"/>
                <a:ext cx="93055" cy="116375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" name="爱设计-11-6">
                <a:extLst>
                  <a:ext uri="{FF2B5EF4-FFF2-40B4-BE49-F238E27FC236}">
                    <a16:creationId xmlns:a16="http://schemas.microsoft.com/office/drawing/2014/main" id="{6D26FEF5-D1FF-2BF8-0F93-2F52D7F7D85E}"/>
                  </a:ext>
                </a:extLst>
              </p:cNvPr>
              <p:cNvSpPr/>
              <p:nvPr/>
            </p:nvSpPr>
            <p:spPr>
              <a:xfrm>
                <a:off x="11133572" y="1096312"/>
                <a:ext cx="119110" cy="119110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爱设计-11-7">
                <a:extLst>
                  <a:ext uri="{FF2B5EF4-FFF2-40B4-BE49-F238E27FC236}">
                    <a16:creationId xmlns:a16="http://schemas.microsoft.com/office/drawing/2014/main" id="{6C9CAD39-4466-950D-A073-26284E083B8D}"/>
                  </a:ext>
                </a:extLst>
              </p:cNvPr>
              <p:cNvSpPr/>
              <p:nvPr/>
            </p:nvSpPr>
            <p:spPr>
              <a:xfrm>
                <a:off x="10880009" y="1094261"/>
                <a:ext cx="119109" cy="119109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4" name="爱设计-11-8">
                <a:extLst>
                  <a:ext uri="{FF2B5EF4-FFF2-40B4-BE49-F238E27FC236}">
                    <a16:creationId xmlns:a16="http://schemas.microsoft.com/office/drawing/2014/main" id="{A32E845F-0F0F-9066-18CC-8420E123DE68}"/>
                  </a:ext>
                </a:extLst>
              </p:cNvPr>
              <p:cNvSpPr/>
              <p:nvPr/>
            </p:nvSpPr>
            <p:spPr>
              <a:xfrm>
                <a:off x="11007398" y="1093083"/>
                <a:ext cx="120880" cy="119110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6" name="爱设计-11-9">
              <a:extLst>
                <a:ext uri="{FF2B5EF4-FFF2-40B4-BE49-F238E27FC236}">
                  <a16:creationId xmlns:a16="http://schemas.microsoft.com/office/drawing/2014/main" id="{ADEA314A-D18C-5EEF-411A-65E4912909A0}"/>
                </a:ext>
              </a:extLst>
            </p:cNvPr>
            <p:cNvSpPr/>
            <p:nvPr/>
          </p:nvSpPr>
          <p:spPr>
            <a:xfrm>
              <a:off x="10774465" y="468403"/>
              <a:ext cx="508951" cy="508951"/>
            </a:xfrm>
            <a:custGeom>
              <a:avLst/>
              <a:gdLst>
                <a:gd name="connsiteX0" fmla="*/ 210346 w 508951"/>
                <a:gd name="connsiteY0" fmla="*/ 199937 h 508951"/>
                <a:gd name="connsiteX1" fmla="*/ 227889 w 508951"/>
                <a:gd name="connsiteY1" fmla="*/ 217941 h 508951"/>
                <a:gd name="connsiteX2" fmla="*/ 227888 w 508951"/>
                <a:gd name="connsiteY2" fmla="*/ 218013 h 508951"/>
                <a:gd name="connsiteX3" fmla="*/ 209885 w 508951"/>
                <a:gd name="connsiteY3" fmla="*/ 235485 h 508951"/>
                <a:gd name="connsiteX4" fmla="*/ 192342 w 508951"/>
                <a:gd name="connsiteY4" fmla="*/ 217480 h 508951"/>
                <a:gd name="connsiteX5" fmla="*/ 210346 w 508951"/>
                <a:gd name="connsiteY5" fmla="*/ 199937 h 508951"/>
                <a:gd name="connsiteX6" fmla="*/ 276428 w 508951"/>
                <a:gd name="connsiteY6" fmla="*/ 114552 h 508951"/>
                <a:gd name="connsiteX7" fmla="*/ 373357 w 508951"/>
                <a:gd name="connsiteY7" fmla="*/ 211329 h 508951"/>
                <a:gd name="connsiteX8" fmla="*/ 373357 w 508951"/>
                <a:gd name="connsiteY8" fmla="*/ 158763 h 508951"/>
                <a:gd name="connsiteX9" fmla="*/ 373357 w 508951"/>
                <a:gd name="connsiteY9" fmla="*/ 158686 h 508951"/>
                <a:gd name="connsiteX10" fmla="*/ 329070 w 508951"/>
                <a:gd name="connsiteY10" fmla="*/ 114552 h 508951"/>
                <a:gd name="connsiteX11" fmla="*/ 212695 w 508951"/>
                <a:gd name="connsiteY11" fmla="*/ 114552 h 508951"/>
                <a:gd name="connsiteX12" fmla="*/ 155495 w 508951"/>
                <a:gd name="connsiteY12" fmla="*/ 157319 h 508951"/>
                <a:gd name="connsiteX13" fmla="*/ 109918 w 508951"/>
                <a:gd name="connsiteY13" fmla="*/ 311447 h 508951"/>
                <a:gd name="connsiteX14" fmla="*/ 147626 w 508951"/>
                <a:gd name="connsiteY14" fmla="*/ 380453 h 508951"/>
                <a:gd name="connsiteX15" fmla="*/ 163092 w 508951"/>
                <a:gd name="connsiteY15" fmla="*/ 382701 h 508951"/>
                <a:gd name="connsiteX16" fmla="*/ 182234 w 508951"/>
                <a:gd name="connsiteY16" fmla="*/ 366065 h 508951"/>
                <a:gd name="connsiteX17" fmla="*/ 169397 w 508951"/>
                <a:gd name="connsiteY17" fmla="*/ 352467 h 508951"/>
                <a:gd name="connsiteX18" fmla="*/ 141367 w 508951"/>
                <a:gd name="connsiteY18" fmla="*/ 329678 h 508951"/>
                <a:gd name="connsiteX19" fmla="*/ 185020 w 508951"/>
                <a:gd name="connsiteY19" fmla="*/ 274629 h 508951"/>
                <a:gd name="connsiteX20" fmla="*/ 190438 w 508951"/>
                <a:gd name="connsiteY20" fmla="*/ 274302 h 508951"/>
                <a:gd name="connsiteX21" fmla="*/ 236016 w 508951"/>
                <a:gd name="connsiteY21" fmla="*/ 274302 h 508951"/>
                <a:gd name="connsiteX22" fmla="*/ 269515 w 508951"/>
                <a:gd name="connsiteY22" fmla="*/ 307649 h 508951"/>
                <a:gd name="connsiteX23" fmla="*/ 269515 w 508951"/>
                <a:gd name="connsiteY23" fmla="*/ 307801 h 508951"/>
                <a:gd name="connsiteX24" fmla="*/ 269515 w 508951"/>
                <a:gd name="connsiteY24" fmla="*/ 322310 h 508951"/>
                <a:gd name="connsiteX25" fmla="*/ 269515 w 508951"/>
                <a:gd name="connsiteY25" fmla="*/ 347910 h 508951"/>
                <a:gd name="connsiteX26" fmla="*/ 303849 w 508951"/>
                <a:gd name="connsiteY26" fmla="*/ 382700 h 508951"/>
                <a:gd name="connsiteX27" fmla="*/ 303851 w 508951"/>
                <a:gd name="connsiteY27" fmla="*/ 382700 h 508951"/>
                <a:gd name="connsiteX28" fmla="*/ 338793 w 508951"/>
                <a:gd name="connsiteY28" fmla="*/ 382701 h 508951"/>
                <a:gd name="connsiteX29" fmla="*/ 373205 w 508951"/>
                <a:gd name="connsiteY29" fmla="*/ 348213 h 508951"/>
                <a:gd name="connsiteX30" fmla="*/ 373205 w 508951"/>
                <a:gd name="connsiteY30" fmla="*/ 237232 h 508951"/>
                <a:gd name="connsiteX31" fmla="*/ 251588 w 508951"/>
                <a:gd name="connsiteY31" fmla="*/ 114552 h 508951"/>
                <a:gd name="connsiteX32" fmla="*/ 254552 w 508951"/>
                <a:gd name="connsiteY32" fmla="*/ 0 h 508951"/>
                <a:gd name="connsiteX33" fmla="*/ 508951 w 508951"/>
                <a:gd name="connsiteY33" fmla="*/ 254476 h 508951"/>
                <a:gd name="connsiteX34" fmla="*/ 508951 w 508951"/>
                <a:gd name="connsiteY34" fmla="*/ 254552 h 508951"/>
                <a:gd name="connsiteX35" fmla="*/ 254399 w 508951"/>
                <a:gd name="connsiteY35" fmla="*/ 508951 h 508951"/>
                <a:gd name="connsiteX36" fmla="*/ 0 w 508951"/>
                <a:gd name="connsiteY36" fmla="*/ 254399 h 508951"/>
                <a:gd name="connsiteX37" fmla="*/ 254552 w 508951"/>
                <a:gd name="connsiteY37" fmla="*/ 0 h 5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8951" h="508951">
                  <a:moveTo>
                    <a:pt x="210346" y="199937"/>
                  </a:moveTo>
                  <a:cubicBezTo>
                    <a:pt x="220162" y="200064"/>
                    <a:pt x="228016" y="208125"/>
                    <a:pt x="227889" y="217941"/>
                  </a:cubicBezTo>
                  <a:cubicBezTo>
                    <a:pt x="227888" y="217965"/>
                    <a:pt x="227888" y="217989"/>
                    <a:pt x="227888" y="218013"/>
                  </a:cubicBezTo>
                  <a:cubicBezTo>
                    <a:pt x="227722" y="227801"/>
                    <a:pt x="219673" y="235611"/>
                    <a:pt x="209885" y="235485"/>
                  </a:cubicBezTo>
                  <a:cubicBezTo>
                    <a:pt x="200069" y="235357"/>
                    <a:pt x="192214" y="227297"/>
                    <a:pt x="192342" y="217480"/>
                  </a:cubicBezTo>
                  <a:cubicBezTo>
                    <a:pt x="192469" y="207664"/>
                    <a:pt x="200530" y="199810"/>
                    <a:pt x="210346" y="199937"/>
                  </a:cubicBezTo>
                  <a:close/>
                  <a:moveTo>
                    <a:pt x="276428" y="114552"/>
                  </a:moveTo>
                  <a:cubicBezTo>
                    <a:pt x="276964" y="167836"/>
                    <a:pt x="320073" y="210876"/>
                    <a:pt x="373357" y="211329"/>
                  </a:cubicBezTo>
                  <a:lnTo>
                    <a:pt x="373357" y="158763"/>
                  </a:lnTo>
                  <a:cubicBezTo>
                    <a:pt x="373357" y="158737"/>
                    <a:pt x="373357" y="158712"/>
                    <a:pt x="373357" y="158686"/>
                  </a:cubicBezTo>
                  <a:cubicBezTo>
                    <a:pt x="373315" y="134270"/>
                    <a:pt x="353487" y="114510"/>
                    <a:pt x="329070" y="114552"/>
                  </a:cubicBezTo>
                  <a:close/>
                  <a:moveTo>
                    <a:pt x="212695" y="114552"/>
                  </a:moveTo>
                  <a:cubicBezTo>
                    <a:pt x="186256" y="114550"/>
                    <a:pt x="162973" y="131959"/>
                    <a:pt x="155495" y="157319"/>
                  </a:cubicBezTo>
                  <a:lnTo>
                    <a:pt x="109918" y="311447"/>
                  </a:lnTo>
                  <a:cubicBezTo>
                    <a:pt x="101275" y="340916"/>
                    <a:pt x="118158" y="371811"/>
                    <a:pt x="147626" y="380453"/>
                  </a:cubicBezTo>
                  <a:cubicBezTo>
                    <a:pt x="152650" y="381926"/>
                    <a:pt x="157857" y="382683"/>
                    <a:pt x="163092" y="382701"/>
                  </a:cubicBezTo>
                  <a:cubicBezTo>
                    <a:pt x="178284" y="382701"/>
                    <a:pt x="182234" y="374497"/>
                    <a:pt x="182234" y="366065"/>
                  </a:cubicBezTo>
                  <a:cubicBezTo>
                    <a:pt x="182405" y="358780"/>
                    <a:pt x="176680" y="352715"/>
                    <a:pt x="169397" y="352467"/>
                  </a:cubicBezTo>
                  <a:cubicBezTo>
                    <a:pt x="155594" y="353176"/>
                    <a:pt x="143490" y="343335"/>
                    <a:pt x="141367" y="329678"/>
                  </a:cubicBezTo>
                  <a:cubicBezTo>
                    <a:pt x="138220" y="302422"/>
                    <a:pt x="157764" y="277776"/>
                    <a:pt x="185020" y="274629"/>
                  </a:cubicBezTo>
                  <a:cubicBezTo>
                    <a:pt x="186819" y="274421"/>
                    <a:pt x="188628" y="274312"/>
                    <a:pt x="190438" y="274302"/>
                  </a:cubicBezTo>
                  <a:lnTo>
                    <a:pt x="236016" y="274302"/>
                  </a:lnTo>
                  <a:cubicBezTo>
                    <a:pt x="254475" y="274260"/>
                    <a:pt x="269474" y="289190"/>
                    <a:pt x="269515" y="307649"/>
                  </a:cubicBezTo>
                  <a:cubicBezTo>
                    <a:pt x="269516" y="307700"/>
                    <a:pt x="269516" y="307750"/>
                    <a:pt x="269515" y="307801"/>
                  </a:cubicBezTo>
                  <a:lnTo>
                    <a:pt x="269515" y="322310"/>
                  </a:lnTo>
                  <a:lnTo>
                    <a:pt x="269515" y="347910"/>
                  </a:lnTo>
                  <a:cubicBezTo>
                    <a:pt x="269389" y="366998"/>
                    <a:pt x="284761" y="382574"/>
                    <a:pt x="303849" y="382700"/>
                  </a:cubicBezTo>
                  <a:cubicBezTo>
                    <a:pt x="303849" y="382700"/>
                    <a:pt x="303850" y="382700"/>
                    <a:pt x="303851" y="382700"/>
                  </a:cubicBezTo>
                  <a:lnTo>
                    <a:pt x="338793" y="382701"/>
                  </a:lnTo>
                  <a:cubicBezTo>
                    <a:pt x="357793" y="382617"/>
                    <a:pt x="373163" y="367213"/>
                    <a:pt x="373205" y="348213"/>
                  </a:cubicBezTo>
                  <a:lnTo>
                    <a:pt x="373205" y="237232"/>
                  </a:lnTo>
                  <a:cubicBezTo>
                    <a:pt x="305953" y="236443"/>
                    <a:pt x="251791" y="181808"/>
                    <a:pt x="251588" y="114552"/>
                  </a:cubicBezTo>
                  <a:close/>
                  <a:moveTo>
                    <a:pt x="254552" y="0"/>
                  </a:moveTo>
                  <a:cubicBezTo>
                    <a:pt x="395065" y="42"/>
                    <a:pt x="508951" y="113963"/>
                    <a:pt x="508951" y="254476"/>
                  </a:cubicBezTo>
                  <a:cubicBezTo>
                    <a:pt x="508951" y="254501"/>
                    <a:pt x="508951" y="254526"/>
                    <a:pt x="508951" y="254552"/>
                  </a:cubicBezTo>
                  <a:cubicBezTo>
                    <a:pt x="508909" y="395095"/>
                    <a:pt x="394942" y="508993"/>
                    <a:pt x="254399" y="508951"/>
                  </a:cubicBezTo>
                  <a:cubicBezTo>
                    <a:pt x="113857" y="508909"/>
                    <a:pt x="-42" y="394942"/>
                    <a:pt x="0" y="254399"/>
                  </a:cubicBezTo>
                  <a:cubicBezTo>
                    <a:pt x="42" y="113857"/>
                    <a:pt x="114009" y="-42"/>
                    <a:pt x="254552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57" name="爱设计-12">
            <a:extLst>
              <a:ext uri="{FF2B5EF4-FFF2-40B4-BE49-F238E27FC236}">
                <a16:creationId xmlns:a16="http://schemas.microsoft.com/office/drawing/2014/main" id="{1B26B245-5475-E0ED-FC90-F7AC8E00AFE5}"/>
              </a:ext>
            </a:extLst>
          </p:cNvPr>
          <p:cNvGrpSpPr/>
          <p:nvPr/>
        </p:nvGrpSpPr>
        <p:grpSpPr>
          <a:xfrm>
            <a:off x="712792" y="1643453"/>
            <a:ext cx="7037784" cy="2593362"/>
            <a:chOff x="712792" y="1643453"/>
            <a:chExt cx="7037784" cy="2593362"/>
          </a:xfrm>
        </p:grpSpPr>
        <p:sp>
          <p:nvSpPr>
            <p:cNvPr id="46" name="爱设计-12-1">
              <a:extLst>
                <a:ext uri="{FF2B5EF4-FFF2-40B4-BE49-F238E27FC236}">
                  <a16:creationId xmlns:a16="http://schemas.microsoft.com/office/drawing/2014/main" id="{E9D473D4-C48B-1F4C-7247-730294C6A063}"/>
                </a:ext>
              </a:extLst>
            </p:cNvPr>
            <p:cNvSpPr txBox="1"/>
            <p:nvPr/>
          </p:nvSpPr>
          <p:spPr>
            <a:xfrm>
              <a:off x="745941" y="2441314"/>
              <a:ext cx="7004635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 spc="300" dirty="0">
                  <a:solidFill>
                    <a:schemeClr val="accent1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  <a:cs typeface="OPPOSans H" panose="00020600040101010101" pitchFamily="18" charset="-122"/>
                </a:rPr>
                <a:t>感谢观看</a:t>
              </a:r>
              <a:r>
                <a:rPr lang="en-US" altLang="zh-CN" sz="8000" spc="300" dirty="0">
                  <a:solidFill>
                    <a:schemeClr val="accent1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  <a:cs typeface="OPPOSans H" panose="00020600040101010101" pitchFamily="18" charset="-122"/>
                </a:rPr>
                <a:t>.</a:t>
              </a:r>
              <a:endParaRPr lang="zh-CN" altLang="en-US" sz="8000" spc="300" dirty="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47" name="爱设计-12-2">
              <a:extLst>
                <a:ext uri="{FF2B5EF4-FFF2-40B4-BE49-F238E27FC236}">
                  <a16:creationId xmlns:a16="http://schemas.microsoft.com/office/drawing/2014/main" id="{E9A8C79D-453F-B624-1B22-39C7C4055D5F}"/>
                </a:ext>
              </a:extLst>
            </p:cNvPr>
            <p:cNvSpPr txBox="1"/>
            <p:nvPr/>
          </p:nvSpPr>
          <p:spPr>
            <a:xfrm>
              <a:off x="712792" y="1643453"/>
              <a:ext cx="37484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spc="-150" dirty="0">
                  <a:solidFill>
                    <a:schemeClr val="accent1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  <a:cs typeface="OPPOSans H" panose="00020600040101010101" pitchFamily="18" charset="-122"/>
                </a:rPr>
                <a:t>- 20XX -</a:t>
              </a:r>
              <a:endParaRPr lang="zh-CN" altLang="en-US" sz="4400" spc="-150" dirty="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48" name="爱设计-12-3">
              <a:extLst>
                <a:ext uri="{FF2B5EF4-FFF2-40B4-BE49-F238E27FC236}">
                  <a16:creationId xmlns:a16="http://schemas.microsoft.com/office/drawing/2014/main" id="{728611B3-9594-C4B8-C872-0A52BFDA1DC1}"/>
                </a:ext>
              </a:extLst>
            </p:cNvPr>
            <p:cNvSpPr txBox="1"/>
            <p:nvPr/>
          </p:nvSpPr>
          <p:spPr>
            <a:xfrm>
              <a:off x="745941" y="3713595"/>
              <a:ext cx="658618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THANKS !</a:t>
              </a:r>
            </a:p>
          </p:txBody>
        </p:sp>
      </p:grpSp>
      <p:sp>
        <p:nvSpPr>
          <p:cNvPr id="59" name="爱设计-13">
            <a:extLst>
              <a:ext uri="{FF2B5EF4-FFF2-40B4-BE49-F238E27FC236}">
                <a16:creationId xmlns:a16="http://schemas.microsoft.com/office/drawing/2014/main" id="{F3AE3AB2-A289-DDC6-45E4-F6CA3081623B}"/>
              </a:ext>
            </a:extLst>
          </p:cNvPr>
          <p:cNvSpPr txBox="1">
            <a:spLocks/>
          </p:cNvSpPr>
          <p:nvPr/>
        </p:nvSpPr>
        <p:spPr>
          <a:xfrm>
            <a:off x="745941" y="4458025"/>
            <a:ext cx="2777173" cy="4247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589" indent="-228589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6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4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20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98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01.01——  09.27</a:t>
            </a:r>
            <a:endParaRPr lang="zh-CN" altLang="en-US" sz="2400" b="1" i="1" dirty="0">
              <a:solidFill>
                <a:schemeClr val="tx1">
                  <a:lumMod val="65000"/>
                  <a:lumOff val="35000"/>
                </a:schemeClr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3889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4A5E266-5D0D-9404-A2D7-525B56CDB8B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0895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6DED8F8-07BB-8ACC-FB90-19D5CA9D71D9}"/>
              </a:ext>
            </a:extLst>
          </p:cNvPr>
          <p:cNvSpPr txBox="1"/>
          <p:nvPr/>
        </p:nvSpPr>
        <p:spPr>
          <a:xfrm>
            <a:off x="660400" y="5035371"/>
            <a:ext cx="5312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C14A"/>
                </a:solidFill>
              </a:rPr>
              <a:t>爱设计</a:t>
            </a:r>
            <a:r>
              <a:rPr lang="en-US" altLang="zh-CN" dirty="0">
                <a:solidFill>
                  <a:srgbClr val="FFC14A"/>
                </a:solidFill>
              </a:rPr>
              <a:t>PPT  </a:t>
            </a:r>
            <a:r>
              <a:rPr lang="zh-CN" altLang="en-US" dirty="0">
                <a:solidFill>
                  <a:srgbClr val="FFC14A"/>
                </a:solidFill>
              </a:rPr>
              <a:t>出品</a:t>
            </a:r>
            <a:endParaRPr lang="en-US" altLang="zh-CN" dirty="0">
              <a:solidFill>
                <a:srgbClr val="FFC14A"/>
              </a:solidFill>
            </a:endParaRPr>
          </a:p>
          <a:p>
            <a:endParaRPr lang="en-US" altLang="zh-CN" dirty="0">
              <a:solidFill>
                <a:srgbClr val="FFC14A"/>
              </a:solidFill>
            </a:endParaRPr>
          </a:p>
          <a:p>
            <a:endParaRPr lang="en-US" altLang="zh-CN" dirty="0">
              <a:solidFill>
                <a:srgbClr val="FFC14A"/>
              </a:solidFill>
            </a:endParaRPr>
          </a:p>
          <a:p>
            <a:r>
              <a:rPr lang="en-US" altLang="zh-CN" dirty="0">
                <a:solidFill>
                  <a:srgbClr val="FFC14A"/>
                </a:solidFill>
              </a:rPr>
              <a:t>51PPT</a:t>
            </a:r>
            <a:r>
              <a:rPr lang="zh-CN" altLang="en-US" dirty="0">
                <a:solidFill>
                  <a:srgbClr val="FFC14A"/>
                </a:solidFill>
              </a:rPr>
              <a:t>模板网    </a:t>
            </a:r>
            <a:r>
              <a:rPr lang="en-US" altLang="zh-CN" dirty="0">
                <a:solidFill>
                  <a:srgbClr val="FFC14A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FFC14A"/>
                </a:solidFill>
              </a:rPr>
              <a:t>   </a:t>
            </a:r>
            <a:r>
              <a:rPr lang="zh-CN" altLang="en-US" dirty="0">
                <a:solidFill>
                  <a:srgbClr val="FFC14A"/>
                </a:solidFill>
              </a:rPr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4923189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爱设计-1">
            <a:extLst>
              <a:ext uri="{FF2B5EF4-FFF2-40B4-BE49-F238E27FC236}">
                <a16:creationId xmlns:a16="http://schemas.microsoft.com/office/drawing/2014/main" id="{C941A006-AA8F-7C42-8F3F-0E408C5ED9B6}"/>
              </a:ext>
            </a:extLst>
          </p:cNvPr>
          <p:cNvGrpSpPr/>
          <p:nvPr/>
        </p:nvGrpSpPr>
        <p:grpSpPr>
          <a:xfrm>
            <a:off x="7235" y="17004"/>
            <a:ext cx="12192000" cy="6840996"/>
            <a:chOff x="-30432" y="8501"/>
            <a:chExt cx="12192000" cy="6840996"/>
          </a:xfrm>
        </p:grpSpPr>
        <p:sp>
          <p:nvSpPr>
            <p:cNvPr id="24" name="爱设计-1-1">
              <a:extLst>
                <a:ext uri="{FF2B5EF4-FFF2-40B4-BE49-F238E27FC236}">
                  <a16:creationId xmlns:a16="http://schemas.microsoft.com/office/drawing/2014/main" id="{E17860FE-1014-E4C1-3176-274705C8C789}"/>
                </a:ext>
              </a:extLst>
            </p:cNvPr>
            <p:cNvSpPr/>
            <p:nvPr/>
          </p:nvSpPr>
          <p:spPr>
            <a:xfrm>
              <a:off x="-30432" y="406781"/>
              <a:ext cx="12192000" cy="1"/>
            </a:xfrm>
            <a:prstGeom prst="line">
              <a:avLst/>
            </a:prstGeom>
            <a:noFill/>
            <a:ln w="12700" cap="flat">
              <a:solidFill>
                <a:schemeClr val="bg1">
                  <a:lumMod val="50000"/>
                  <a:alpha val="25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 sz="900"/>
            </a:p>
          </p:txBody>
        </p:sp>
        <p:sp>
          <p:nvSpPr>
            <p:cNvPr id="25" name="爱设计-1-2">
              <a:extLst>
                <a:ext uri="{FF2B5EF4-FFF2-40B4-BE49-F238E27FC236}">
                  <a16:creationId xmlns:a16="http://schemas.microsoft.com/office/drawing/2014/main" id="{8805238B-40DE-A060-1A72-AC5C39695893}"/>
                </a:ext>
              </a:extLst>
            </p:cNvPr>
            <p:cNvSpPr/>
            <p:nvPr/>
          </p:nvSpPr>
          <p:spPr>
            <a:xfrm flipV="1">
              <a:off x="11865559" y="8501"/>
              <a:ext cx="2592" cy="6840996"/>
            </a:xfrm>
            <a:prstGeom prst="line">
              <a:avLst/>
            </a:prstGeom>
            <a:noFill/>
            <a:ln w="12700" cap="flat">
              <a:solidFill>
                <a:schemeClr val="bg1">
                  <a:lumMod val="50000"/>
                  <a:alpha val="25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 sz="900"/>
            </a:p>
          </p:txBody>
        </p:sp>
        <p:sp>
          <p:nvSpPr>
            <p:cNvPr id="26" name="爱设计-1-3">
              <a:extLst>
                <a:ext uri="{FF2B5EF4-FFF2-40B4-BE49-F238E27FC236}">
                  <a16:creationId xmlns:a16="http://schemas.microsoft.com/office/drawing/2014/main" id="{748551A9-2771-25D3-FAD4-E3784D977A3E}"/>
                </a:ext>
              </a:extLst>
            </p:cNvPr>
            <p:cNvSpPr/>
            <p:nvPr/>
          </p:nvSpPr>
          <p:spPr>
            <a:xfrm>
              <a:off x="-30432" y="6473241"/>
              <a:ext cx="12192000" cy="1"/>
            </a:xfrm>
            <a:prstGeom prst="line">
              <a:avLst/>
            </a:prstGeom>
            <a:noFill/>
            <a:ln w="12700" cap="flat">
              <a:solidFill>
                <a:schemeClr val="bg1">
                  <a:lumMod val="50000"/>
                  <a:alpha val="25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 sz="900"/>
            </a:p>
          </p:txBody>
        </p:sp>
        <p:sp>
          <p:nvSpPr>
            <p:cNvPr id="27" name="爱设计-1-4">
              <a:extLst>
                <a:ext uri="{FF2B5EF4-FFF2-40B4-BE49-F238E27FC236}">
                  <a16:creationId xmlns:a16="http://schemas.microsoft.com/office/drawing/2014/main" id="{133661F5-F6CF-5525-F84A-E170C052DCC3}"/>
                </a:ext>
              </a:extLst>
            </p:cNvPr>
            <p:cNvSpPr/>
            <p:nvPr/>
          </p:nvSpPr>
          <p:spPr>
            <a:xfrm flipV="1">
              <a:off x="545312" y="8501"/>
              <a:ext cx="2592" cy="6840995"/>
            </a:xfrm>
            <a:prstGeom prst="line">
              <a:avLst/>
            </a:prstGeom>
            <a:noFill/>
            <a:ln w="12700" cap="flat">
              <a:solidFill>
                <a:schemeClr val="bg1">
                  <a:lumMod val="50000"/>
                  <a:alpha val="25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 sz="900"/>
            </a:p>
          </p:txBody>
        </p:sp>
      </p:grpSp>
      <p:sp>
        <p:nvSpPr>
          <p:cNvPr id="8" name="爱设计-2">
            <a:extLst>
              <a:ext uri="{FF2B5EF4-FFF2-40B4-BE49-F238E27FC236}">
                <a16:creationId xmlns:a16="http://schemas.microsoft.com/office/drawing/2014/main" id="{83A09A56-DC0F-1537-E0DC-15D984D7D22F}"/>
              </a:ext>
            </a:extLst>
          </p:cNvPr>
          <p:cNvSpPr/>
          <p:nvPr/>
        </p:nvSpPr>
        <p:spPr>
          <a:xfrm>
            <a:off x="542793" y="420489"/>
            <a:ext cx="608776" cy="6085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96" h="20595" extrusionOk="0">
                <a:moveTo>
                  <a:pt x="0" y="0"/>
                </a:moveTo>
                <a:lnTo>
                  <a:pt x="0" y="11107"/>
                </a:lnTo>
                <a:lnTo>
                  <a:pt x="94" y="11107"/>
                </a:lnTo>
                <a:cubicBezTo>
                  <a:pt x="279" y="13466"/>
                  <a:pt x="1231" y="15777"/>
                  <a:pt x="3034" y="17581"/>
                </a:cubicBezTo>
                <a:cubicBezTo>
                  <a:pt x="7052" y="21600"/>
                  <a:pt x="13565" y="21600"/>
                  <a:pt x="17582" y="17581"/>
                </a:cubicBezTo>
                <a:cubicBezTo>
                  <a:pt x="21600" y="13562"/>
                  <a:pt x="21600" y="7041"/>
                  <a:pt x="17582" y="3022"/>
                </a:cubicBezTo>
                <a:cubicBezTo>
                  <a:pt x="15747" y="1186"/>
                  <a:pt x="13391" y="239"/>
                  <a:pt x="10990" y="81"/>
                </a:cubicBezTo>
                <a:lnTo>
                  <a:pt x="10990" y="0"/>
                </a:lnTo>
                <a:lnTo>
                  <a:pt x="0" y="0"/>
                </a:lnTo>
                <a:close/>
                <a:moveTo>
                  <a:pt x="4404" y="10496"/>
                </a:moveTo>
                <a:lnTo>
                  <a:pt x="16213" y="10496"/>
                </a:lnTo>
                <a:cubicBezTo>
                  <a:pt x="16214" y="12009"/>
                  <a:pt x="15634" y="13519"/>
                  <a:pt x="14481" y="14673"/>
                </a:cubicBezTo>
                <a:cubicBezTo>
                  <a:pt x="12176" y="16979"/>
                  <a:pt x="8441" y="16979"/>
                  <a:pt x="6136" y="14673"/>
                </a:cubicBezTo>
                <a:cubicBezTo>
                  <a:pt x="4982" y="13519"/>
                  <a:pt x="4403" y="12009"/>
                  <a:pt x="4404" y="10496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dirty="0"/>
          </a:p>
        </p:txBody>
      </p:sp>
      <p:grpSp>
        <p:nvGrpSpPr>
          <p:cNvPr id="87" name="爱设计-3">
            <a:extLst>
              <a:ext uri="{FF2B5EF4-FFF2-40B4-BE49-F238E27FC236}">
                <a16:creationId xmlns:a16="http://schemas.microsoft.com/office/drawing/2014/main" id="{1BB4A274-FBD4-4699-CC0F-FA9E4E9ED7C3}"/>
              </a:ext>
            </a:extLst>
          </p:cNvPr>
          <p:cNvGrpSpPr/>
          <p:nvPr/>
        </p:nvGrpSpPr>
        <p:grpSpPr>
          <a:xfrm>
            <a:off x="10721017" y="431552"/>
            <a:ext cx="979654" cy="747019"/>
            <a:chOff x="10539246" y="468403"/>
            <a:chExt cx="979654" cy="747019"/>
          </a:xfrm>
          <a:solidFill>
            <a:schemeClr val="accent1"/>
          </a:solidFill>
        </p:grpSpPr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id="{60A5830F-6216-5586-C21B-8E851B6070C5}"/>
                </a:ext>
              </a:extLst>
            </p:cNvPr>
            <p:cNvGrpSpPr/>
            <p:nvPr/>
          </p:nvGrpSpPr>
          <p:grpSpPr>
            <a:xfrm>
              <a:off x="10539246" y="1093083"/>
              <a:ext cx="979654" cy="122339"/>
              <a:chOff x="10273028" y="1093083"/>
              <a:chExt cx="979654" cy="122339"/>
            </a:xfrm>
            <a:grpFill/>
          </p:grpSpPr>
          <p:sp>
            <p:nvSpPr>
              <p:cNvPr id="90" name="爱设计-3-1">
                <a:extLst>
                  <a:ext uri="{FF2B5EF4-FFF2-40B4-BE49-F238E27FC236}">
                    <a16:creationId xmlns:a16="http://schemas.microsoft.com/office/drawing/2014/main" id="{15EA5581-8853-383E-5279-CE429D581D71}"/>
                  </a:ext>
                </a:extLst>
              </p:cNvPr>
              <p:cNvSpPr/>
              <p:nvPr/>
            </p:nvSpPr>
            <p:spPr>
              <a:xfrm>
                <a:off x="10373640" y="1094110"/>
                <a:ext cx="119414" cy="119413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1" name="爱设计-3-2">
                <a:extLst>
                  <a:ext uri="{FF2B5EF4-FFF2-40B4-BE49-F238E27FC236}">
                    <a16:creationId xmlns:a16="http://schemas.microsoft.com/office/drawing/2014/main" id="{7A3DC6E3-F85D-9C19-1FF9-0C1681311127}"/>
                  </a:ext>
                </a:extLst>
              </p:cNvPr>
              <p:cNvSpPr/>
              <p:nvPr/>
            </p:nvSpPr>
            <p:spPr>
              <a:xfrm>
                <a:off x="10617177" y="1096768"/>
                <a:ext cx="95286" cy="11531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2" name="爱设计-3-3">
                <a:extLst>
                  <a:ext uri="{FF2B5EF4-FFF2-40B4-BE49-F238E27FC236}">
                    <a16:creationId xmlns:a16="http://schemas.microsoft.com/office/drawing/2014/main" id="{3F94FC40-EBC0-E88C-8771-BC044651FCAB}"/>
                  </a:ext>
                </a:extLst>
              </p:cNvPr>
              <p:cNvSpPr/>
              <p:nvPr/>
            </p:nvSpPr>
            <p:spPr>
              <a:xfrm>
                <a:off x="10273028" y="1096768"/>
                <a:ext cx="106346" cy="114628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3" name="爱设计-3-4">
                <a:extLst>
                  <a:ext uri="{FF2B5EF4-FFF2-40B4-BE49-F238E27FC236}">
                    <a16:creationId xmlns:a16="http://schemas.microsoft.com/office/drawing/2014/main" id="{1D280E26-28C7-3515-EE63-001765B8947D}"/>
                  </a:ext>
                </a:extLst>
              </p:cNvPr>
              <p:cNvSpPr/>
              <p:nvPr/>
            </p:nvSpPr>
            <p:spPr>
              <a:xfrm>
                <a:off x="10501942" y="1096768"/>
                <a:ext cx="105056" cy="114628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4" name="爱设计-3-5">
                <a:extLst>
                  <a:ext uri="{FF2B5EF4-FFF2-40B4-BE49-F238E27FC236}">
                    <a16:creationId xmlns:a16="http://schemas.microsoft.com/office/drawing/2014/main" id="{1A146CDF-806D-5B82-2A63-E7F4A74F4BBC}"/>
                  </a:ext>
                </a:extLst>
              </p:cNvPr>
              <p:cNvSpPr/>
              <p:nvPr/>
            </p:nvSpPr>
            <p:spPr>
              <a:xfrm>
                <a:off x="10782851" y="1095780"/>
                <a:ext cx="93055" cy="116375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5" name="爱设计-3-6">
                <a:extLst>
                  <a:ext uri="{FF2B5EF4-FFF2-40B4-BE49-F238E27FC236}">
                    <a16:creationId xmlns:a16="http://schemas.microsoft.com/office/drawing/2014/main" id="{9473842C-7AA9-D764-0187-24E22B9D353D}"/>
                  </a:ext>
                </a:extLst>
              </p:cNvPr>
              <p:cNvSpPr/>
              <p:nvPr/>
            </p:nvSpPr>
            <p:spPr>
              <a:xfrm>
                <a:off x="11133572" y="1096312"/>
                <a:ext cx="119110" cy="119110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6" name="爱设计-3-7">
                <a:extLst>
                  <a:ext uri="{FF2B5EF4-FFF2-40B4-BE49-F238E27FC236}">
                    <a16:creationId xmlns:a16="http://schemas.microsoft.com/office/drawing/2014/main" id="{B13BCB89-9A3B-A1C0-5941-2E45BFE22335}"/>
                  </a:ext>
                </a:extLst>
              </p:cNvPr>
              <p:cNvSpPr/>
              <p:nvPr/>
            </p:nvSpPr>
            <p:spPr>
              <a:xfrm>
                <a:off x="10880009" y="1094261"/>
                <a:ext cx="119109" cy="119109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7" name="爱设计-3-8">
                <a:extLst>
                  <a:ext uri="{FF2B5EF4-FFF2-40B4-BE49-F238E27FC236}">
                    <a16:creationId xmlns:a16="http://schemas.microsoft.com/office/drawing/2014/main" id="{866BCDE5-3770-5B19-ED44-D4085A16F4CE}"/>
                  </a:ext>
                </a:extLst>
              </p:cNvPr>
              <p:cNvSpPr/>
              <p:nvPr/>
            </p:nvSpPr>
            <p:spPr>
              <a:xfrm>
                <a:off x="11007398" y="1093083"/>
                <a:ext cx="120880" cy="119110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9" name="爱设计-3-9">
              <a:extLst>
                <a:ext uri="{FF2B5EF4-FFF2-40B4-BE49-F238E27FC236}">
                  <a16:creationId xmlns:a16="http://schemas.microsoft.com/office/drawing/2014/main" id="{A8633AD0-2F57-483D-434B-B327455D9FCC}"/>
                </a:ext>
              </a:extLst>
            </p:cNvPr>
            <p:cNvSpPr/>
            <p:nvPr/>
          </p:nvSpPr>
          <p:spPr>
            <a:xfrm>
              <a:off x="10774465" y="468403"/>
              <a:ext cx="508951" cy="508951"/>
            </a:xfrm>
            <a:custGeom>
              <a:avLst/>
              <a:gdLst>
                <a:gd name="connsiteX0" fmla="*/ 210346 w 508951"/>
                <a:gd name="connsiteY0" fmla="*/ 199937 h 508951"/>
                <a:gd name="connsiteX1" fmla="*/ 227889 w 508951"/>
                <a:gd name="connsiteY1" fmla="*/ 217941 h 508951"/>
                <a:gd name="connsiteX2" fmla="*/ 227888 w 508951"/>
                <a:gd name="connsiteY2" fmla="*/ 218013 h 508951"/>
                <a:gd name="connsiteX3" fmla="*/ 209885 w 508951"/>
                <a:gd name="connsiteY3" fmla="*/ 235485 h 508951"/>
                <a:gd name="connsiteX4" fmla="*/ 192342 w 508951"/>
                <a:gd name="connsiteY4" fmla="*/ 217480 h 508951"/>
                <a:gd name="connsiteX5" fmla="*/ 210346 w 508951"/>
                <a:gd name="connsiteY5" fmla="*/ 199937 h 508951"/>
                <a:gd name="connsiteX6" fmla="*/ 276428 w 508951"/>
                <a:gd name="connsiteY6" fmla="*/ 114552 h 508951"/>
                <a:gd name="connsiteX7" fmla="*/ 373357 w 508951"/>
                <a:gd name="connsiteY7" fmla="*/ 211329 h 508951"/>
                <a:gd name="connsiteX8" fmla="*/ 373357 w 508951"/>
                <a:gd name="connsiteY8" fmla="*/ 158763 h 508951"/>
                <a:gd name="connsiteX9" fmla="*/ 373357 w 508951"/>
                <a:gd name="connsiteY9" fmla="*/ 158686 h 508951"/>
                <a:gd name="connsiteX10" fmla="*/ 329070 w 508951"/>
                <a:gd name="connsiteY10" fmla="*/ 114552 h 508951"/>
                <a:gd name="connsiteX11" fmla="*/ 212695 w 508951"/>
                <a:gd name="connsiteY11" fmla="*/ 114552 h 508951"/>
                <a:gd name="connsiteX12" fmla="*/ 155495 w 508951"/>
                <a:gd name="connsiteY12" fmla="*/ 157319 h 508951"/>
                <a:gd name="connsiteX13" fmla="*/ 109918 w 508951"/>
                <a:gd name="connsiteY13" fmla="*/ 311447 h 508951"/>
                <a:gd name="connsiteX14" fmla="*/ 147626 w 508951"/>
                <a:gd name="connsiteY14" fmla="*/ 380453 h 508951"/>
                <a:gd name="connsiteX15" fmla="*/ 163092 w 508951"/>
                <a:gd name="connsiteY15" fmla="*/ 382701 h 508951"/>
                <a:gd name="connsiteX16" fmla="*/ 182234 w 508951"/>
                <a:gd name="connsiteY16" fmla="*/ 366065 h 508951"/>
                <a:gd name="connsiteX17" fmla="*/ 169397 w 508951"/>
                <a:gd name="connsiteY17" fmla="*/ 352467 h 508951"/>
                <a:gd name="connsiteX18" fmla="*/ 141367 w 508951"/>
                <a:gd name="connsiteY18" fmla="*/ 329678 h 508951"/>
                <a:gd name="connsiteX19" fmla="*/ 185020 w 508951"/>
                <a:gd name="connsiteY19" fmla="*/ 274629 h 508951"/>
                <a:gd name="connsiteX20" fmla="*/ 190438 w 508951"/>
                <a:gd name="connsiteY20" fmla="*/ 274302 h 508951"/>
                <a:gd name="connsiteX21" fmla="*/ 236016 w 508951"/>
                <a:gd name="connsiteY21" fmla="*/ 274302 h 508951"/>
                <a:gd name="connsiteX22" fmla="*/ 269515 w 508951"/>
                <a:gd name="connsiteY22" fmla="*/ 307649 h 508951"/>
                <a:gd name="connsiteX23" fmla="*/ 269515 w 508951"/>
                <a:gd name="connsiteY23" fmla="*/ 307801 h 508951"/>
                <a:gd name="connsiteX24" fmla="*/ 269515 w 508951"/>
                <a:gd name="connsiteY24" fmla="*/ 322310 h 508951"/>
                <a:gd name="connsiteX25" fmla="*/ 269515 w 508951"/>
                <a:gd name="connsiteY25" fmla="*/ 347910 h 508951"/>
                <a:gd name="connsiteX26" fmla="*/ 303849 w 508951"/>
                <a:gd name="connsiteY26" fmla="*/ 382700 h 508951"/>
                <a:gd name="connsiteX27" fmla="*/ 303851 w 508951"/>
                <a:gd name="connsiteY27" fmla="*/ 382700 h 508951"/>
                <a:gd name="connsiteX28" fmla="*/ 338793 w 508951"/>
                <a:gd name="connsiteY28" fmla="*/ 382701 h 508951"/>
                <a:gd name="connsiteX29" fmla="*/ 373205 w 508951"/>
                <a:gd name="connsiteY29" fmla="*/ 348213 h 508951"/>
                <a:gd name="connsiteX30" fmla="*/ 373205 w 508951"/>
                <a:gd name="connsiteY30" fmla="*/ 237232 h 508951"/>
                <a:gd name="connsiteX31" fmla="*/ 251588 w 508951"/>
                <a:gd name="connsiteY31" fmla="*/ 114552 h 508951"/>
                <a:gd name="connsiteX32" fmla="*/ 254552 w 508951"/>
                <a:gd name="connsiteY32" fmla="*/ 0 h 508951"/>
                <a:gd name="connsiteX33" fmla="*/ 508951 w 508951"/>
                <a:gd name="connsiteY33" fmla="*/ 254476 h 508951"/>
                <a:gd name="connsiteX34" fmla="*/ 508951 w 508951"/>
                <a:gd name="connsiteY34" fmla="*/ 254552 h 508951"/>
                <a:gd name="connsiteX35" fmla="*/ 254399 w 508951"/>
                <a:gd name="connsiteY35" fmla="*/ 508951 h 508951"/>
                <a:gd name="connsiteX36" fmla="*/ 0 w 508951"/>
                <a:gd name="connsiteY36" fmla="*/ 254399 h 508951"/>
                <a:gd name="connsiteX37" fmla="*/ 254552 w 508951"/>
                <a:gd name="connsiteY37" fmla="*/ 0 h 5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8951" h="508951">
                  <a:moveTo>
                    <a:pt x="210346" y="199937"/>
                  </a:moveTo>
                  <a:cubicBezTo>
                    <a:pt x="220162" y="200064"/>
                    <a:pt x="228016" y="208125"/>
                    <a:pt x="227889" y="217941"/>
                  </a:cubicBezTo>
                  <a:cubicBezTo>
                    <a:pt x="227888" y="217965"/>
                    <a:pt x="227888" y="217989"/>
                    <a:pt x="227888" y="218013"/>
                  </a:cubicBezTo>
                  <a:cubicBezTo>
                    <a:pt x="227722" y="227801"/>
                    <a:pt x="219673" y="235611"/>
                    <a:pt x="209885" y="235485"/>
                  </a:cubicBezTo>
                  <a:cubicBezTo>
                    <a:pt x="200069" y="235357"/>
                    <a:pt x="192214" y="227297"/>
                    <a:pt x="192342" y="217480"/>
                  </a:cubicBezTo>
                  <a:cubicBezTo>
                    <a:pt x="192469" y="207664"/>
                    <a:pt x="200530" y="199810"/>
                    <a:pt x="210346" y="199937"/>
                  </a:cubicBezTo>
                  <a:close/>
                  <a:moveTo>
                    <a:pt x="276428" y="114552"/>
                  </a:moveTo>
                  <a:cubicBezTo>
                    <a:pt x="276964" y="167836"/>
                    <a:pt x="320073" y="210876"/>
                    <a:pt x="373357" y="211329"/>
                  </a:cubicBezTo>
                  <a:lnTo>
                    <a:pt x="373357" y="158763"/>
                  </a:lnTo>
                  <a:cubicBezTo>
                    <a:pt x="373357" y="158737"/>
                    <a:pt x="373357" y="158712"/>
                    <a:pt x="373357" y="158686"/>
                  </a:cubicBezTo>
                  <a:cubicBezTo>
                    <a:pt x="373315" y="134270"/>
                    <a:pt x="353487" y="114510"/>
                    <a:pt x="329070" y="114552"/>
                  </a:cubicBezTo>
                  <a:close/>
                  <a:moveTo>
                    <a:pt x="212695" y="114552"/>
                  </a:moveTo>
                  <a:cubicBezTo>
                    <a:pt x="186256" y="114550"/>
                    <a:pt x="162973" y="131959"/>
                    <a:pt x="155495" y="157319"/>
                  </a:cubicBezTo>
                  <a:lnTo>
                    <a:pt x="109918" y="311447"/>
                  </a:lnTo>
                  <a:cubicBezTo>
                    <a:pt x="101275" y="340916"/>
                    <a:pt x="118158" y="371811"/>
                    <a:pt x="147626" y="380453"/>
                  </a:cubicBezTo>
                  <a:cubicBezTo>
                    <a:pt x="152650" y="381926"/>
                    <a:pt x="157857" y="382683"/>
                    <a:pt x="163092" y="382701"/>
                  </a:cubicBezTo>
                  <a:cubicBezTo>
                    <a:pt x="178284" y="382701"/>
                    <a:pt x="182234" y="374497"/>
                    <a:pt x="182234" y="366065"/>
                  </a:cubicBezTo>
                  <a:cubicBezTo>
                    <a:pt x="182405" y="358780"/>
                    <a:pt x="176680" y="352715"/>
                    <a:pt x="169397" y="352467"/>
                  </a:cubicBezTo>
                  <a:cubicBezTo>
                    <a:pt x="155594" y="353176"/>
                    <a:pt x="143490" y="343335"/>
                    <a:pt x="141367" y="329678"/>
                  </a:cubicBezTo>
                  <a:cubicBezTo>
                    <a:pt x="138220" y="302422"/>
                    <a:pt x="157764" y="277776"/>
                    <a:pt x="185020" y="274629"/>
                  </a:cubicBezTo>
                  <a:cubicBezTo>
                    <a:pt x="186819" y="274421"/>
                    <a:pt x="188628" y="274312"/>
                    <a:pt x="190438" y="274302"/>
                  </a:cubicBezTo>
                  <a:lnTo>
                    <a:pt x="236016" y="274302"/>
                  </a:lnTo>
                  <a:cubicBezTo>
                    <a:pt x="254475" y="274260"/>
                    <a:pt x="269474" y="289190"/>
                    <a:pt x="269515" y="307649"/>
                  </a:cubicBezTo>
                  <a:cubicBezTo>
                    <a:pt x="269516" y="307700"/>
                    <a:pt x="269516" y="307750"/>
                    <a:pt x="269515" y="307801"/>
                  </a:cubicBezTo>
                  <a:lnTo>
                    <a:pt x="269515" y="322310"/>
                  </a:lnTo>
                  <a:lnTo>
                    <a:pt x="269515" y="347910"/>
                  </a:lnTo>
                  <a:cubicBezTo>
                    <a:pt x="269389" y="366998"/>
                    <a:pt x="284761" y="382574"/>
                    <a:pt x="303849" y="382700"/>
                  </a:cubicBezTo>
                  <a:cubicBezTo>
                    <a:pt x="303849" y="382700"/>
                    <a:pt x="303850" y="382700"/>
                    <a:pt x="303851" y="382700"/>
                  </a:cubicBezTo>
                  <a:lnTo>
                    <a:pt x="338793" y="382701"/>
                  </a:lnTo>
                  <a:cubicBezTo>
                    <a:pt x="357793" y="382617"/>
                    <a:pt x="373163" y="367213"/>
                    <a:pt x="373205" y="348213"/>
                  </a:cubicBezTo>
                  <a:lnTo>
                    <a:pt x="373205" y="237232"/>
                  </a:lnTo>
                  <a:cubicBezTo>
                    <a:pt x="305953" y="236443"/>
                    <a:pt x="251791" y="181808"/>
                    <a:pt x="251588" y="114552"/>
                  </a:cubicBezTo>
                  <a:close/>
                  <a:moveTo>
                    <a:pt x="254552" y="0"/>
                  </a:moveTo>
                  <a:cubicBezTo>
                    <a:pt x="395065" y="42"/>
                    <a:pt x="508951" y="113963"/>
                    <a:pt x="508951" y="254476"/>
                  </a:cubicBezTo>
                  <a:cubicBezTo>
                    <a:pt x="508951" y="254501"/>
                    <a:pt x="508951" y="254526"/>
                    <a:pt x="508951" y="254552"/>
                  </a:cubicBezTo>
                  <a:cubicBezTo>
                    <a:pt x="508909" y="395095"/>
                    <a:pt x="394942" y="508993"/>
                    <a:pt x="254399" y="508951"/>
                  </a:cubicBezTo>
                  <a:cubicBezTo>
                    <a:pt x="113857" y="508909"/>
                    <a:pt x="-42" y="394942"/>
                    <a:pt x="0" y="254399"/>
                  </a:cubicBezTo>
                  <a:cubicBezTo>
                    <a:pt x="42" y="113857"/>
                    <a:pt x="114009" y="-42"/>
                    <a:pt x="25455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20" name="爱设计-4">
            <a:extLst>
              <a:ext uri="{FF2B5EF4-FFF2-40B4-BE49-F238E27FC236}">
                <a16:creationId xmlns:a16="http://schemas.microsoft.com/office/drawing/2014/main" id="{2C5E98C4-B002-0B01-DE06-FEEA642B8636}"/>
              </a:ext>
            </a:extLst>
          </p:cNvPr>
          <p:cNvSpPr txBox="1"/>
          <p:nvPr/>
        </p:nvSpPr>
        <p:spPr>
          <a:xfrm>
            <a:off x="5622124" y="2308840"/>
            <a:ext cx="532780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cs typeface="OPPOSans H" panose="00020600040101010101" pitchFamily="18" charset="-122"/>
              </a:rPr>
              <a:t>工作概述</a:t>
            </a:r>
          </a:p>
        </p:txBody>
      </p:sp>
      <p:sp>
        <p:nvSpPr>
          <p:cNvPr id="22" name="爱设计-5">
            <a:extLst>
              <a:ext uri="{FF2B5EF4-FFF2-40B4-BE49-F238E27FC236}">
                <a16:creationId xmlns:a16="http://schemas.microsoft.com/office/drawing/2014/main" id="{499278A2-78EE-14CC-FE58-98451E627BE8}"/>
              </a:ext>
            </a:extLst>
          </p:cNvPr>
          <p:cNvSpPr txBox="1"/>
          <p:nvPr/>
        </p:nvSpPr>
        <p:spPr>
          <a:xfrm>
            <a:off x="5622124" y="3708517"/>
            <a:ext cx="52151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Summary Of Work</a:t>
            </a:r>
          </a:p>
        </p:txBody>
      </p:sp>
      <p:sp>
        <p:nvSpPr>
          <p:cNvPr id="34" name="爱设计-6">
            <a:extLst>
              <a:ext uri="{FF2B5EF4-FFF2-40B4-BE49-F238E27FC236}">
                <a16:creationId xmlns:a16="http://schemas.microsoft.com/office/drawing/2014/main" id="{17D37F76-CBB5-F46F-1BBC-AA356DC0F299}"/>
              </a:ext>
            </a:extLst>
          </p:cNvPr>
          <p:cNvSpPr/>
          <p:nvPr/>
        </p:nvSpPr>
        <p:spPr>
          <a:xfrm rot="16200000">
            <a:off x="-16860" y="2756059"/>
            <a:ext cx="1185294" cy="115156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35" name="爱设计-7">
            <a:extLst>
              <a:ext uri="{FF2B5EF4-FFF2-40B4-BE49-F238E27FC236}">
                <a16:creationId xmlns:a16="http://schemas.microsoft.com/office/drawing/2014/main" id="{D3926C31-B4B0-8A99-4FA7-99B9ED07A4FC}"/>
              </a:ext>
            </a:extLst>
          </p:cNvPr>
          <p:cNvSpPr txBox="1"/>
          <p:nvPr/>
        </p:nvSpPr>
        <p:spPr>
          <a:xfrm>
            <a:off x="2030388" y="1919063"/>
            <a:ext cx="2825563" cy="282556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108000" rIns="108000" bIns="108000" rtlCol="0" anchor="ctr" anchorCtr="0">
            <a:noAutofit/>
          </a:bodyPr>
          <a:lstStyle>
            <a:defPPr>
              <a:defRPr lang="zh-CN"/>
            </a:defPPr>
            <a:lvl1pPr algn="ctr">
              <a:defRPr kumimoji="1" b="1">
                <a:solidFill>
                  <a:srgbClr val="FFFFFF"/>
                </a:solidFill>
              </a:defRPr>
            </a:lvl1pPr>
          </a:lstStyle>
          <a:p>
            <a:r>
              <a:rPr lang="en-US" altLang="zh-CN" sz="13800" b="0" dirty="0">
                <a:latin typeface="思源宋体 Heavy" panose="02020900000000000000" pitchFamily="18" charset="-122"/>
                <a:ea typeface="思源宋体 Heavy" panose="02020900000000000000" pitchFamily="18" charset="-122"/>
              </a:rPr>
              <a:t>01</a:t>
            </a:r>
            <a:endParaRPr lang="zh-CN" altLang="en-US" sz="13800" b="0" dirty="0"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grpSp>
        <p:nvGrpSpPr>
          <p:cNvPr id="48" name="爱设计-8">
            <a:extLst>
              <a:ext uri="{FF2B5EF4-FFF2-40B4-BE49-F238E27FC236}">
                <a16:creationId xmlns:a16="http://schemas.microsoft.com/office/drawing/2014/main" id="{77936EA9-360C-A127-2FEA-21202A756BCD}"/>
              </a:ext>
            </a:extLst>
          </p:cNvPr>
          <p:cNvGrpSpPr/>
          <p:nvPr/>
        </p:nvGrpSpPr>
        <p:grpSpPr>
          <a:xfrm>
            <a:off x="2603430" y="5162498"/>
            <a:ext cx="1679478" cy="300458"/>
            <a:chOff x="692686" y="5833642"/>
            <a:chExt cx="1679478" cy="300458"/>
          </a:xfrm>
        </p:grpSpPr>
        <p:sp>
          <p:nvSpPr>
            <p:cNvPr id="49" name="爱设计-8-1">
              <a:extLst>
                <a:ext uri="{FF2B5EF4-FFF2-40B4-BE49-F238E27FC236}">
                  <a16:creationId xmlns:a16="http://schemas.microsoft.com/office/drawing/2014/main" id="{7C0305AE-1F09-0F36-A5A8-19D61B271DEC}"/>
                </a:ext>
              </a:extLst>
            </p:cNvPr>
            <p:cNvSpPr/>
            <p:nvPr/>
          </p:nvSpPr>
          <p:spPr>
            <a:xfrm flipH="1">
              <a:off x="1229232" y="5953982"/>
              <a:ext cx="59777" cy="5977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0" name="爱设计-8-2">
              <a:extLst>
                <a:ext uri="{FF2B5EF4-FFF2-40B4-BE49-F238E27FC236}">
                  <a16:creationId xmlns:a16="http://schemas.microsoft.com/office/drawing/2014/main" id="{CDBFF9A2-A3E4-973C-0688-E413C2D96DA5}"/>
                </a:ext>
              </a:extLst>
            </p:cNvPr>
            <p:cNvSpPr/>
            <p:nvPr/>
          </p:nvSpPr>
          <p:spPr>
            <a:xfrm flipH="1">
              <a:off x="1365884" y="5953982"/>
              <a:ext cx="59777" cy="59777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2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1" name="爱设计-8-3">
              <a:extLst>
                <a:ext uri="{FF2B5EF4-FFF2-40B4-BE49-F238E27FC236}">
                  <a16:creationId xmlns:a16="http://schemas.microsoft.com/office/drawing/2014/main" id="{89260181-1C3B-9238-7642-26E010FEF9F5}"/>
                </a:ext>
              </a:extLst>
            </p:cNvPr>
            <p:cNvSpPr/>
            <p:nvPr/>
          </p:nvSpPr>
          <p:spPr>
            <a:xfrm flipH="1">
              <a:off x="1502537" y="5953982"/>
              <a:ext cx="59777" cy="59777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2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2" name="爱设计-8-4">
              <a:extLst>
                <a:ext uri="{FF2B5EF4-FFF2-40B4-BE49-F238E27FC236}">
                  <a16:creationId xmlns:a16="http://schemas.microsoft.com/office/drawing/2014/main" id="{AE7D6E91-7E18-7118-B3DF-8C36830EDE13}"/>
                </a:ext>
              </a:extLst>
            </p:cNvPr>
            <p:cNvSpPr/>
            <p:nvPr/>
          </p:nvSpPr>
          <p:spPr>
            <a:xfrm flipH="1">
              <a:off x="1639189" y="5953982"/>
              <a:ext cx="59777" cy="59777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2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3" name="爱设计-8-5">
              <a:extLst>
                <a:ext uri="{FF2B5EF4-FFF2-40B4-BE49-F238E27FC236}">
                  <a16:creationId xmlns:a16="http://schemas.microsoft.com/office/drawing/2014/main" id="{03B5BD42-F627-C170-7BD9-91BAA36AD6F0}"/>
                </a:ext>
              </a:extLst>
            </p:cNvPr>
            <p:cNvSpPr/>
            <p:nvPr/>
          </p:nvSpPr>
          <p:spPr>
            <a:xfrm flipH="1">
              <a:off x="1775842" y="5953982"/>
              <a:ext cx="59777" cy="59777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2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4" name="爱设计-8-6">
              <a:extLst>
                <a:ext uri="{FF2B5EF4-FFF2-40B4-BE49-F238E27FC236}">
                  <a16:creationId xmlns:a16="http://schemas.microsoft.com/office/drawing/2014/main" id="{7D397168-BB90-2C9F-4DE7-EF816AEBA709}"/>
                </a:ext>
              </a:extLst>
            </p:cNvPr>
            <p:cNvSpPr/>
            <p:nvPr/>
          </p:nvSpPr>
          <p:spPr>
            <a:xfrm flipH="1">
              <a:off x="2071706" y="5833642"/>
              <a:ext cx="300458" cy="30045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cxnSp>
          <p:nvCxnSpPr>
            <p:cNvPr id="55" name="爱设计-8-7">
              <a:extLst>
                <a:ext uri="{FF2B5EF4-FFF2-40B4-BE49-F238E27FC236}">
                  <a16:creationId xmlns:a16="http://schemas.microsoft.com/office/drawing/2014/main" id="{AF0943B4-3796-5BDA-EF61-177400B200F3}"/>
                </a:ext>
              </a:extLst>
            </p:cNvPr>
            <p:cNvCxnSpPr>
              <a:cxnSpLocks/>
            </p:cNvCxnSpPr>
            <p:nvPr/>
          </p:nvCxnSpPr>
          <p:spPr>
            <a:xfrm>
              <a:off x="2159865" y="5983870"/>
              <a:ext cx="124140" cy="0"/>
            </a:xfrm>
            <a:prstGeom prst="lin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</p:cxnSp>
        <p:sp>
          <p:nvSpPr>
            <p:cNvPr id="56" name="爱设计-8-8">
              <a:extLst>
                <a:ext uri="{FF2B5EF4-FFF2-40B4-BE49-F238E27FC236}">
                  <a16:creationId xmlns:a16="http://schemas.microsoft.com/office/drawing/2014/main" id="{04AE5317-C5CD-36A0-C584-84420E613768}"/>
                </a:ext>
              </a:extLst>
            </p:cNvPr>
            <p:cNvSpPr/>
            <p:nvPr/>
          </p:nvSpPr>
          <p:spPr>
            <a:xfrm rot="18900000">
              <a:off x="2189083" y="5940496"/>
              <a:ext cx="86749" cy="86749"/>
            </a:xfrm>
            <a:custGeom>
              <a:avLst/>
              <a:gdLst>
                <a:gd name="connsiteX0" fmla="*/ 0 w 252248"/>
                <a:gd name="connsiteY0" fmla="*/ 0 h 252248"/>
                <a:gd name="connsiteX1" fmla="*/ 252248 w 252248"/>
                <a:gd name="connsiteY1" fmla="*/ 0 h 252248"/>
                <a:gd name="connsiteX2" fmla="*/ 252248 w 252248"/>
                <a:gd name="connsiteY2" fmla="*/ 252248 h 252248"/>
                <a:gd name="connsiteX3" fmla="*/ 0 w 252248"/>
                <a:gd name="connsiteY3" fmla="*/ 252248 h 252248"/>
                <a:gd name="connsiteX4" fmla="*/ 0 w 252248"/>
                <a:gd name="connsiteY4" fmla="*/ 0 h 252248"/>
                <a:gd name="connsiteX0" fmla="*/ 0 w 252248"/>
                <a:gd name="connsiteY0" fmla="*/ 0 h 252248"/>
                <a:gd name="connsiteX1" fmla="*/ 252248 w 252248"/>
                <a:gd name="connsiteY1" fmla="*/ 0 h 252248"/>
                <a:gd name="connsiteX2" fmla="*/ 252248 w 252248"/>
                <a:gd name="connsiteY2" fmla="*/ 252248 h 252248"/>
                <a:gd name="connsiteX3" fmla="*/ 0 w 252248"/>
                <a:gd name="connsiteY3" fmla="*/ 252248 h 252248"/>
                <a:gd name="connsiteX4" fmla="*/ 91440 w 252248"/>
                <a:gd name="connsiteY4" fmla="*/ 91440 h 252248"/>
                <a:gd name="connsiteX0" fmla="*/ 252248 w 252248"/>
                <a:gd name="connsiteY0" fmla="*/ 0 h 252248"/>
                <a:gd name="connsiteX1" fmla="*/ 252248 w 252248"/>
                <a:gd name="connsiteY1" fmla="*/ 252248 h 252248"/>
                <a:gd name="connsiteX2" fmla="*/ 0 w 252248"/>
                <a:gd name="connsiteY2" fmla="*/ 252248 h 252248"/>
                <a:gd name="connsiteX3" fmla="*/ 91440 w 252248"/>
                <a:gd name="connsiteY3" fmla="*/ 91440 h 252248"/>
                <a:gd name="connsiteX0" fmla="*/ 252248 w 252248"/>
                <a:gd name="connsiteY0" fmla="*/ 0 h 252248"/>
                <a:gd name="connsiteX1" fmla="*/ 252248 w 252248"/>
                <a:gd name="connsiteY1" fmla="*/ 252248 h 252248"/>
                <a:gd name="connsiteX2" fmla="*/ 0 w 252248"/>
                <a:gd name="connsiteY2" fmla="*/ 252248 h 252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248" h="252248">
                  <a:moveTo>
                    <a:pt x="252248" y="0"/>
                  </a:moveTo>
                  <a:lnTo>
                    <a:pt x="252248" y="252248"/>
                  </a:lnTo>
                  <a:lnTo>
                    <a:pt x="0" y="252248"/>
                  </a:lnTo>
                </a:path>
              </a:pathLst>
            </a:custGeom>
            <a:noFill/>
            <a:ln w="127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7" name="爱设计-8-9">
              <a:extLst>
                <a:ext uri="{FF2B5EF4-FFF2-40B4-BE49-F238E27FC236}">
                  <a16:creationId xmlns:a16="http://schemas.microsoft.com/office/drawing/2014/main" id="{5F792A03-2826-4F4E-EAF1-B7B1D998DB22}"/>
                </a:ext>
              </a:extLst>
            </p:cNvPr>
            <p:cNvSpPr/>
            <p:nvPr/>
          </p:nvSpPr>
          <p:spPr>
            <a:xfrm>
              <a:off x="692686" y="5833642"/>
              <a:ext cx="300458" cy="300458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1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cxnSp>
          <p:nvCxnSpPr>
            <p:cNvPr id="58" name="爱设计-8-10">
              <a:extLst>
                <a:ext uri="{FF2B5EF4-FFF2-40B4-BE49-F238E27FC236}">
                  <a16:creationId xmlns:a16="http://schemas.microsoft.com/office/drawing/2014/main" id="{9E8ED8CB-6D8B-844B-D667-B93F2AB5D35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80846" y="5983870"/>
              <a:ext cx="12414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</p:cxnSp>
        <p:sp>
          <p:nvSpPr>
            <p:cNvPr id="59" name="爱设计-8-11">
              <a:extLst>
                <a:ext uri="{FF2B5EF4-FFF2-40B4-BE49-F238E27FC236}">
                  <a16:creationId xmlns:a16="http://schemas.microsoft.com/office/drawing/2014/main" id="{8898143F-E237-28B6-BA7B-B94316AF8C0E}"/>
                </a:ext>
              </a:extLst>
            </p:cNvPr>
            <p:cNvSpPr/>
            <p:nvPr/>
          </p:nvSpPr>
          <p:spPr>
            <a:xfrm rot="2700000" flipH="1">
              <a:off x="789019" y="5940496"/>
              <a:ext cx="86749" cy="86749"/>
            </a:xfrm>
            <a:custGeom>
              <a:avLst/>
              <a:gdLst>
                <a:gd name="connsiteX0" fmla="*/ 0 w 252248"/>
                <a:gd name="connsiteY0" fmla="*/ 0 h 252248"/>
                <a:gd name="connsiteX1" fmla="*/ 252248 w 252248"/>
                <a:gd name="connsiteY1" fmla="*/ 0 h 252248"/>
                <a:gd name="connsiteX2" fmla="*/ 252248 w 252248"/>
                <a:gd name="connsiteY2" fmla="*/ 252248 h 252248"/>
                <a:gd name="connsiteX3" fmla="*/ 0 w 252248"/>
                <a:gd name="connsiteY3" fmla="*/ 252248 h 252248"/>
                <a:gd name="connsiteX4" fmla="*/ 0 w 252248"/>
                <a:gd name="connsiteY4" fmla="*/ 0 h 252248"/>
                <a:gd name="connsiteX0" fmla="*/ 0 w 252248"/>
                <a:gd name="connsiteY0" fmla="*/ 0 h 252248"/>
                <a:gd name="connsiteX1" fmla="*/ 252248 w 252248"/>
                <a:gd name="connsiteY1" fmla="*/ 0 h 252248"/>
                <a:gd name="connsiteX2" fmla="*/ 252248 w 252248"/>
                <a:gd name="connsiteY2" fmla="*/ 252248 h 252248"/>
                <a:gd name="connsiteX3" fmla="*/ 0 w 252248"/>
                <a:gd name="connsiteY3" fmla="*/ 252248 h 252248"/>
                <a:gd name="connsiteX4" fmla="*/ 91440 w 252248"/>
                <a:gd name="connsiteY4" fmla="*/ 91440 h 252248"/>
                <a:gd name="connsiteX0" fmla="*/ 252248 w 252248"/>
                <a:gd name="connsiteY0" fmla="*/ 0 h 252248"/>
                <a:gd name="connsiteX1" fmla="*/ 252248 w 252248"/>
                <a:gd name="connsiteY1" fmla="*/ 252248 h 252248"/>
                <a:gd name="connsiteX2" fmla="*/ 0 w 252248"/>
                <a:gd name="connsiteY2" fmla="*/ 252248 h 252248"/>
                <a:gd name="connsiteX3" fmla="*/ 91440 w 252248"/>
                <a:gd name="connsiteY3" fmla="*/ 91440 h 252248"/>
                <a:gd name="connsiteX0" fmla="*/ 252248 w 252248"/>
                <a:gd name="connsiteY0" fmla="*/ 0 h 252248"/>
                <a:gd name="connsiteX1" fmla="*/ 252248 w 252248"/>
                <a:gd name="connsiteY1" fmla="*/ 252248 h 252248"/>
                <a:gd name="connsiteX2" fmla="*/ 0 w 252248"/>
                <a:gd name="connsiteY2" fmla="*/ 252248 h 252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248" h="252248">
                  <a:moveTo>
                    <a:pt x="252248" y="0"/>
                  </a:moveTo>
                  <a:lnTo>
                    <a:pt x="252248" y="252248"/>
                  </a:lnTo>
                  <a:lnTo>
                    <a:pt x="0" y="252248"/>
                  </a:lnTo>
                </a:path>
              </a:pathLst>
            </a:custGeom>
            <a:noFill/>
            <a:ln w="127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38614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爱设计-1">
            <a:extLst>
              <a:ext uri="{FF2B5EF4-FFF2-40B4-BE49-F238E27FC236}">
                <a16:creationId xmlns:a16="http://schemas.microsoft.com/office/drawing/2014/main" id="{E6F3F76D-E249-6A33-F8EC-AB2B9D0C3CF8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25" name="爱设计-1-1">
              <a:extLst>
                <a:ext uri="{FF2B5EF4-FFF2-40B4-BE49-F238E27FC236}">
                  <a16:creationId xmlns:a16="http://schemas.microsoft.com/office/drawing/2014/main" id="{982B8B9A-8ED9-306F-5804-92D221BF99C7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思源宋体 Heavy" panose="02020900000000000000" pitchFamily="18" charset="-122"/>
                  <a:ea typeface="思源宋体 Heavy" panose="02020900000000000000" pitchFamily="18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思源宋体 Heavy" panose="02020900000000000000" pitchFamily="18" charset="-122"/>
                  <a:ea typeface="思源宋体 Heavy" panose="02020900000000000000" pitchFamily="18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26" name="爱设计-1-2">
              <a:extLst>
                <a:ext uri="{FF2B5EF4-FFF2-40B4-BE49-F238E27FC236}">
                  <a16:creationId xmlns:a16="http://schemas.microsoft.com/office/drawing/2014/main" id="{EB0FA705-1CE2-58A9-2BFC-383CA0CF376A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grpSp>
        <p:nvGrpSpPr>
          <p:cNvPr id="27" name="爱设计-2">
            <a:extLst>
              <a:ext uri="{FF2B5EF4-FFF2-40B4-BE49-F238E27FC236}">
                <a16:creationId xmlns:a16="http://schemas.microsoft.com/office/drawing/2014/main" id="{DB5066C0-24B4-F7B0-1AA0-39DB26701A5B}"/>
              </a:ext>
            </a:extLst>
          </p:cNvPr>
          <p:cNvGrpSpPr/>
          <p:nvPr/>
        </p:nvGrpSpPr>
        <p:grpSpPr>
          <a:xfrm>
            <a:off x="10721017" y="431552"/>
            <a:ext cx="979654" cy="747019"/>
            <a:chOff x="10539246" y="468403"/>
            <a:chExt cx="979654" cy="747019"/>
          </a:xfrm>
          <a:solidFill>
            <a:schemeClr val="accent1"/>
          </a:solidFill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2262D96A-77F2-04BB-8466-B8638DF303C9}"/>
                </a:ext>
              </a:extLst>
            </p:cNvPr>
            <p:cNvGrpSpPr/>
            <p:nvPr/>
          </p:nvGrpSpPr>
          <p:grpSpPr>
            <a:xfrm>
              <a:off x="10539246" y="1093083"/>
              <a:ext cx="979654" cy="122339"/>
              <a:chOff x="10273028" y="1093083"/>
              <a:chExt cx="979654" cy="122339"/>
            </a:xfrm>
            <a:grpFill/>
          </p:grpSpPr>
          <p:sp>
            <p:nvSpPr>
              <p:cNvPr id="30" name="爱设计-2-1">
                <a:extLst>
                  <a:ext uri="{FF2B5EF4-FFF2-40B4-BE49-F238E27FC236}">
                    <a16:creationId xmlns:a16="http://schemas.microsoft.com/office/drawing/2014/main" id="{75F7E3D3-BD8C-4EBD-C2C8-8795BA7D31C9}"/>
                  </a:ext>
                </a:extLst>
              </p:cNvPr>
              <p:cNvSpPr/>
              <p:nvPr/>
            </p:nvSpPr>
            <p:spPr>
              <a:xfrm>
                <a:off x="10373640" y="1094110"/>
                <a:ext cx="119414" cy="119413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爱设计-2-2">
                <a:extLst>
                  <a:ext uri="{FF2B5EF4-FFF2-40B4-BE49-F238E27FC236}">
                    <a16:creationId xmlns:a16="http://schemas.microsoft.com/office/drawing/2014/main" id="{14E6AB55-AE1C-8587-9CCF-96336788191E}"/>
                  </a:ext>
                </a:extLst>
              </p:cNvPr>
              <p:cNvSpPr/>
              <p:nvPr/>
            </p:nvSpPr>
            <p:spPr>
              <a:xfrm>
                <a:off x="10617177" y="1096768"/>
                <a:ext cx="95286" cy="11531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爱设计-2-3">
                <a:extLst>
                  <a:ext uri="{FF2B5EF4-FFF2-40B4-BE49-F238E27FC236}">
                    <a16:creationId xmlns:a16="http://schemas.microsoft.com/office/drawing/2014/main" id="{3A2F0213-060B-CB24-9FCD-C40BD8ACAB29}"/>
                  </a:ext>
                </a:extLst>
              </p:cNvPr>
              <p:cNvSpPr/>
              <p:nvPr/>
            </p:nvSpPr>
            <p:spPr>
              <a:xfrm>
                <a:off x="10273028" y="1096768"/>
                <a:ext cx="106346" cy="114628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爱设计-2-4">
                <a:extLst>
                  <a:ext uri="{FF2B5EF4-FFF2-40B4-BE49-F238E27FC236}">
                    <a16:creationId xmlns:a16="http://schemas.microsoft.com/office/drawing/2014/main" id="{9A45EBE5-731F-F47B-4F7C-4756C0BBB613}"/>
                  </a:ext>
                </a:extLst>
              </p:cNvPr>
              <p:cNvSpPr/>
              <p:nvPr/>
            </p:nvSpPr>
            <p:spPr>
              <a:xfrm>
                <a:off x="10501942" y="1096768"/>
                <a:ext cx="105056" cy="114628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爱设计-2-5">
                <a:extLst>
                  <a:ext uri="{FF2B5EF4-FFF2-40B4-BE49-F238E27FC236}">
                    <a16:creationId xmlns:a16="http://schemas.microsoft.com/office/drawing/2014/main" id="{9F8DD54E-BA4E-1081-E790-7770B0F234E5}"/>
                  </a:ext>
                </a:extLst>
              </p:cNvPr>
              <p:cNvSpPr/>
              <p:nvPr/>
            </p:nvSpPr>
            <p:spPr>
              <a:xfrm>
                <a:off x="10782851" y="1095780"/>
                <a:ext cx="93055" cy="116375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爱设计-2-6">
                <a:extLst>
                  <a:ext uri="{FF2B5EF4-FFF2-40B4-BE49-F238E27FC236}">
                    <a16:creationId xmlns:a16="http://schemas.microsoft.com/office/drawing/2014/main" id="{3C12CE06-DC30-DF3A-E798-C9658539B476}"/>
                  </a:ext>
                </a:extLst>
              </p:cNvPr>
              <p:cNvSpPr/>
              <p:nvPr/>
            </p:nvSpPr>
            <p:spPr>
              <a:xfrm>
                <a:off x="11133572" y="1096312"/>
                <a:ext cx="119110" cy="119110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爱设计-2-7">
                <a:extLst>
                  <a:ext uri="{FF2B5EF4-FFF2-40B4-BE49-F238E27FC236}">
                    <a16:creationId xmlns:a16="http://schemas.microsoft.com/office/drawing/2014/main" id="{A766238B-B331-77FA-B258-B09B59D7AEA9}"/>
                  </a:ext>
                </a:extLst>
              </p:cNvPr>
              <p:cNvSpPr/>
              <p:nvPr/>
            </p:nvSpPr>
            <p:spPr>
              <a:xfrm>
                <a:off x="10880009" y="1094261"/>
                <a:ext cx="119109" cy="119109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爱设计-2-8">
                <a:extLst>
                  <a:ext uri="{FF2B5EF4-FFF2-40B4-BE49-F238E27FC236}">
                    <a16:creationId xmlns:a16="http://schemas.microsoft.com/office/drawing/2014/main" id="{3B75CB60-51EB-2865-702E-7ED1F5C888CD}"/>
                  </a:ext>
                </a:extLst>
              </p:cNvPr>
              <p:cNvSpPr/>
              <p:nvPr/>
            </p:nvSpPr>
            <p:spPr>
              <a:xfrm>
                <a:off x="11007398" y="1093083"/>
                <a:ext cx="120880" cy="119110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9" name="爱设计-2-9">
              <a:extLst>
                <a:ext uri="{FF2B5EF4-FFF2-40B4-BE49-F238E27FC236}">
                  <a16:creationId xmlns:a16="http://schemas.microsoft.com/office/drawing/2014/main" id="{98F51A57-A5C7-E9A0-A2A2-AA7203160CAC}"/>
                </a:ext>
              </a:extLst>
            </p:cNvPr>
            <p:cNvSpPr/>
            <p:nvPr/>
          </p:nvSpPr>
          <p:spPr>
            <a:xfrm>
              <a:off x="10774465" y="468403"/>
              <a:ext cx="508951" cy="508951"/>
            </a:xfrm>
            <a:custGeom>
              <a:avLst/>
              <a:gdLst>
                <a:gd name="connsiteX0" fmla="*/ 210346 w 508951"/>
                <a:gd name="connsiteY0" fmla="*/ 199937 h 508951"/>
                <a:gd name="connsiteX1" fmla="*/ 227889 w 508951"/>
                <a:gd name="connsiteY1" fmla="*/ 217941 h 508951"/>
                <a:gd name="connsiteX2" fmla="*/ 227888 w 508951"/>
                <a:gd name="connsiteY2" fmla="*/ 218013 h 508951"/>
                <a:gd name="connsiteX3" fmla="*/ 209885 w 508951"/>
                <a:gd name="connsiteY3" fmla="*/ 235485 h 508951"/>
                <a:gd name="connsiteX4" fmla="*/ 192342 w 508951"/>
                <a:gd name="connsiteY4" fmla="*/ 217480 h 508951"/>
                <a:gd name="connsiteX5" fmla="*/ 210346 w 508951"/>
                <a:gd name="connsiteY5" fmla="*/ 199937 h 508951"/>
                <a:gd name="connsiteX6" fmla="*/ 276428 w 508951"/>
                <a:gd name="connsiteY6" fmla="*/ 114552 h 508951"/>
                <a:gd name="connsiteX7" fmla="*/ 373357 w 508951"/>
                <a:gd name="connsiteY7" fmla="*/ 211329 h 508951"/>
                <a:gd name="connsiteX8" fmla="*/ 373357 w 508951"/>
                <a:gd name="connsiteY8" fmla="*/ 158763 h 508951"/>
                <a:gd name="connsiteX9" fmla="*/ 373357 w 508951"/>
                <a:gd name="connsiteY9" fmla="*/ 158686 h 508951"/>
                <a:gd name="connsiteX10" fmla="*/ 329070 w 508951"/>
                <a:gd name="connsiteY10" fmla="*/ 114552 h 508951"/>
                <a:gd name="connsiteX11" fmla="*/ 212695 w 508951"/>
                <a:gd name="connsiteY11" fmla="*/ 114552 h 508951"/>
                <a:gd name="connsiteX12" fmla="*/ 155495 w 508951"/>
                <a:gd name="connsiteY12" fmla="*/ 157319 h 508951"/>
                <a:gd name="connsiteX13" fmla="*/ 109918 w 508951"/>
                <a:gd name="connsiteY13" fmla="*/ 311447 h 508951"/>
                <a:gd name="connsiteX14" fmla="*/ 147626 w 508951"/>
                <a:gd name="connsiteY14" fmla="*/ 380453 h 508951"/>
                <a:gd name="connsiteX15" fmla="*/ 163092 w 508951"/>
                <a:gd name="connsiteY15" fmla="*/ 382701 h 508951"/>
                <a:gd name="connsiteX16" fmla="*/ 182234 w 508951"/>
                <a:gd name="connsiteY16" fmla="*/ 366065 h 508951"/>
                <a:gd name="connsiteX17" fmla="*/ 169397 w 508951"/>
                <a:gd name="connsiteY17" fmla="*/ 352467 h 508951"/>
                <a:gd name="connsiteX18" fmla="*/ 141367 w 508951"/>
                <a:gd name="connsiteY18" fmla="*/ 329678 h 508951"/>
                <a:gd name="connsiteX19" fmla="*/ 185020 w 508951"/>
                <a:gd name="connsiteY19" fmla="*/ 274629 h 508951"/>
                <a:gd name="connsiteX20" fmla="*/ 190438 w 508951"/>
                <a:gd name="connsiteY20" fmla="*/ 274302 h 508951"/>
                <a:gd name="connsiteX21" fmla="*/ 236016 w 508951"/>
                <a:gd name="connsiteY21" fmla="*/ 274302 h 508951"/>
                <a:gd name="connsiteX22" fmla="*/ 269515 w 508951"/>
                <a:gd name="connsiteY22" fmla="*/ 307649 h 508951"/>
                <a:gd name="connsiteX23" fmla="*/ 269515 w 508951"/>
                <a:gd name="connsiteY23" fmla="*/ 307801 h 508951"/>
                <a:gd name="connsiteX24" fmla="*/ 269515 w 508951"/>
                <a:gd name="connsiteY24" fmla="*/ 322310 h 508951"/>
                <a:gd name="connsiteX25" fmla="*/ 269515 w 508951"/>
                <a:gd name="connsiteY25" fmla="*/ 347910 h 508951"/>
                <a:gd name="connsiteX26" fmla="*/ 303849 w 508951"/>
                <a:gd name="connsiteY26" fmla="*/ 382700 h 508951"/>
                <a:gd name="connsiteX27" fmla="*/ 303851 w 508951"/>
                <a:gd name="connsiteY27" fmla="*/ 382700 h 508951"/>
                <a:gd name="connsiteX28" fmla="*/ 338793 w 508951"/>
                <a:gd name="connsiteY28" fmla="*/ 382701 h 508951"/>
                <a:gd name="connsiteX29" fmla="*/ 373205 w 508951"/>
                <a:gd name="connsiteY29" fmla="*/ 348213 h 508951"/>
                <a:gd name="connsiteX30" fmla="*/ 373205 w 508951"/>
                <a:gd name="connsiteY30" fmla="*/ 237232 h 508951"/>
                <a:gd name="connsiteX31" fmla="*/ 251588 w 508951"/>
                <a:gd name="connsiteY31" fmla="*/ 114552 h 508951"/>
                <a:gd name="connsiteX32" fmla="*/ 254552 w 508951"/>
                <a:gd name="connsiteY32" fmla="*/ 0 h 508951"/>
                <a:gd name="connsiteX33" fmla="*/ 508951 w 508951"/>
                <a:gd name="connsiteY33" fmla="*/ 254476 h 508951"/>
                <a:gd name="connsiteX34" fmla="*/ 508951 w 508951"/>
                <a:gd name="connsiteY34" fmla="*/ 254552 h 508951"/>
                <a:gd name="connsiteX35" fmla="*/ 254399 w 508951"/>
                <a:gd name="connsiteY35" fmla="*/ 508951 h 508951"/>
                <a:gd name="connsiteX36" fmla="*/ 0 w 508951"/>
                <a:gd name="connsiteY36" fmla="*/ 254399 h 508951"/>
                <a:gd name="connsiteX37" fmla="*/ 254552 w 508951"/>
                <a:gd name="connsiteY37" fmla="*/ 0 h 5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8951" h="508951">
                  <a:moveTo>
                    <a:pt x="210346" y="199937"/>
                  </a:moveTo>
                  <a:cubicBezTo>
                    <a:pt x="220162" y="200064"/>
                    <a:pt x="228016" y="208125"/>
                    <a:pt x="227889" y="217941"/>
                  </a:cubicBezTo>
                  <a:cubicBezTo>
                    <a:pt x="227888" y="217965"/>
                    <a:pt x="227888" y="217989"/>
                    <a:pt x="227888" y="218013"/>
                  </a:cubicBezTo>
                  <a:cubicBezTo>
                    <a:pt x="227722" y="227801"/>
                    <a:pt x="219673" y="235611"/>
                    <a:pt x="209885" y="235485"/>
                  </a:cubicBezTo>
                  <a:cubicBezTo>
                    <a:pt x="200069" y="235357"/>
                    <a:pt x="192214" y="227297"/>
                    <a:pt x="192342" y="217480"/>
                  </a:cubicBezTo>
                  <a:cubicBezTo>
                    <a:pt x="192469" y="207664"/>
                    <a:pt x="200530" y="199810"/>
                    <a:pt x="210346" y="199937"/>
                  </a:cubicBezTo>
                  <a:close/>
                  <a:moveTo>
                    <a:pt x="276428" y="114552"/>
                  </a:moveTo>
                  <a:cubicBezTo>
                    <a:pt x="276964" y="167836"/>
                    <a:pt x="320073" y="210876"/>
                    <a:pt x="373357" y="211329"/>
                  </a:cubicBezTo>
                  <a:lnTo>
                    <a:pt x="373357" y="158763"/>
                  </a:lnTo>
                  <a:cubicBezTo>
                    <a:pt x="373357" y="158737"/>
                    <a:pt x="373357" y="158712"/>
                    <a:pt x="373357" y="158686"/>
                  </a:cubicBezTo>
                  <a:cubicBezTo>
                    <a:pt x="373315" y="134270"/>
                    <a:pt x="353487" y="114510"/>
                    <a:pt x="329070" y="114552"/>
                  </a:cubicBezTo>
                  <a:close/>
                  <a:moveTo>
                    <a:pt x="212695" y="114552"/>
                  </a:moveTo>
                  <a:cubicBezTo>
                    <a:pt x="186256" y="114550"/>
                    <a:pt x="162973" y="131959"/>
                    <a:pt x="155495" y="157319"/>
                  </a:cubicBezTo>
                  <a:lnTo>
                    <a:pt x="109918" y="311447"/>
                  </a:lnTo>
                  <a:cubicBezTo>
                    <a:pt x="101275" y="340916"/>
                    <a:pt x="118158" y="371811"/>
                    <a:pt x="147626" y="380453"/>
                  </a:cubicBezTo>
                  <a:cubicBezTo>
                    <a:pt x="152650" y="381926"/>
                    <a:pt x="157857" y="382683"/>
                    <a:pt x="163092" y="382701"/>
                  </a:cubicBezTo>
                  <a:cubicBezTo>
                    <a:pt x="178284" y="382701"/>
                    <a:pt x="182234" y="374497"/>
                    <a:pt x="182234" y="366065"/>
                  </a:cubicBezTo>
                  <a:cubicBezTo>
                    <a:pt x="182405" y="358780"/>
                    <a:pt x="176680" y="352715"/>
                    <a:pt x="169397" y="352467"/>
                  </a:cubicBezTo>
                  <a:cubicBezTo>
                    <a:pt x="155594" y="353176"/>
                    <a:pt x="143490" y="343335"/>
                    <a:pt x="141367" y="329678"/>
                  </a:cubicBezTo>
                  <a:cubicBezTo>
                    <a:pt x="138220" y="302422"/>
                    <a:pt x="157764" y="277776"/>
                    <a:pt x="185020" y="274629"/>
                  </a:cubicBezTo>
                  <a:cubicBezTo>
                    <a:pt x="186819" y="274421"/>
                    <a:pt x="188628" y="274312"/>
                    <a:pt x="190438" y="274302"/>
                  </a:cubicBezTo>
                  <a:lnTo>
                    <a:pt x="236016" y="274302"/>
                  </a:lnTo>
                  <a:cubicBezTo>
                    <a:pt x="254475" y="274260"/>
                    <a:pt x="269474" y="289190"/>
                    <a:pt x="269515" y="307649"/>
                  </a:cubicBezTo>
                  <a:cubicBezTo>
                    <a:pt x="269516" y="307700"/>
                    <a:pt x="269516" y="307750"/>
                    <a:pt x="269515" y="307801"/>
                  </a:cubicBezTo>
                  <a:lnTo>
                    <a:pt x="269515" y="322310"/>
                  </a:lnTo>
                  <a:lnTo>
                    <a:pt x="269515" y="347910"/>
                  </a:lnTo>
                  <a:cubicBezTo>
                    <a:pt x="269389" y="366998"/>
                    <a:pt x="284761" y="382574"/>
                    <a:pt x="303849" y="382700"/>
                  </a:cubicBezTo>
                  <a:cubicBezTo>
                    <a:pt x="303849" y="382700"/>
                    <a:pt x="303850" y="382700"/>
                    <a:pt x="303851" y="382700"/>
                  </a:cubicBezTo>
                  <a:lnTo>
                    <a:pt x="338793" y="382701"/>
                  </a:lnTo>
                  <a:cubicBezTo>
                    <a:pt x="357793" y="382617"/>
                    <a:pt x="373163" y="367213"/>
                    <a:pt x="373205" y="348213"/>
                  </a:cubicBezTo>
                  <a:lnTo>
                    <a:pt x="373205" y="237232"/>
                  </a:lnTo>
                  <a:cubicBezTo>
                    <a:pt x="305953" y="236443"/>
                    <a:pt x="251791" y="181808"/>
                    <a:pt x="251588" y="114552"/>
                  </a:cubicBezTo>
                  <a:close/>
                  <a:moveTo>
                    <a:pt x="254552" y="0"/>
                  </a:moveTo>
                  <a:cubicBezTo>
                    <a:pt x="395065" y="42"/>
                    <a:pt x="508951" y="113963"/>
                    <a:pt x="508951" y="254476"/>
                  </a:cubicBezTo>
                  <a:cubicBezTo>
                    <a:pt x="508951" y="254501"/>
                    <a:pt x="508951" y="254526"/>
                    <a:pt x="508951" y="254552"/>
                  </a:cubicBezTo>
                  <a:cubicBezTo>
                    <a:pt x="508909" y="395095"/>
                    <a:pt x="394942" y="508993"/>
                    <a:pt x="254399" y="508951"/>
                  </a:cubicBezTo>
                  <a:cubicBezTo>
                    <a:pt x="113857" y="508909"/>
                    <a:pt x="-42" y="394942"/>
                    <a:pt x="0" y="254399"/>
                  </a:cubicBezTo>
                  <a:cubicBezTo>
                    <a:pt x="42" y="113857"/>
                    <a:pt x="114009" y="-42"/>
                    <a:pt x="25455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40" name="爱设计-3">
            <a:extLst>
              <a:ext uri="{FF2B5EF4-FFF2-40B4-BE49-F238E27FC236}">
                <a16:creationId xmlns:a16="http://schemas.microsoft.com/office/drawing/2014/main" id="{75D9226A-2A9A-5EB1-C9E9-2E0281305FD2}"/>
              </a:ext>
            </a:extLst>
          </p:cNvPr>
          <p:cNvGrpSpPr/>
          <p:nvPr/>
        </p:nvGrpSpPr>
        <p:grpSpPr>
          <a:xfrm>
            <a:off x="5797074" y="6550320"/>
            <a:ext cx="597852" cy="615360"/>
            <a:chOff x="5797074" y="6550320"/>
            <a:chExt cx="597852" cy="615360"/>
          </a:xfrm>
        </p:grpSpPr>
        <p:sp>
          <p:nvSpPr>
            <p:cNvPr id="38" name="爱设计-3-1">
              <a:extLst>
                <a:ext uri="{FF2B5EF4-FFF2-40B4-BE49-F238E27FC236}">
                  <a16:creationId xmlns:a16="http://schemas.microsoft.com/office/drawing/2014/main" id="{1AC43EE5-EACB-6A88-C5FA-7740CC454C97}"/>
                </a:ext>
              </a:extLst>
            </p:cNvPr>
            <p:cNvSpPr/>
            <p:nvPr/>
          </p:nvSpPr>
          <p:spPr>
            <a:xfrm rot="16200000" flipH="1" flipV="1">
              <a:off x="5788320" y="6559074"/>
              <a:ext cx="615360" cy="597852"/>
            </a:xfrm>
            <a:prstGeom prst="rect">
              <a:avLst/>
            </a:prstGeom>
            <a:solidFill>
              <a:schemeClr val="accent1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sz="1600"/>
            </a:p>
          </p:txBody>
        </p:sp>
        <p:sp>
          <p:nvSpPr>
            <p:cNvPr id="39" name="爱设计-3-2">
              <a:extLst>
                <a:ext uri="{FF2B5EF4-FFF2-40B4-BE49-F238E27FC236}">
                  <a16:creationId xmlns:a16="http://schemas.microsoft.com/office/drawing/2014/main" id="{F19218A7-29E5-C71D-3264-1FC570968B92}"/>
                </a:ext>
              </a:extLst>
            </p:cNvPr>
            <p:cNvSpPr/>
            <p:nvPr/>
          </p:nvSpPr>
          <p:spPr>
            <a:xfrm>
              <a:off x="5988050" y="6647010"/>
              <a:ext cx="215900" cy="1143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爱设计-4">
            <a:extLst>
              <a:ext uri="{FF2B5EF4-FFF2-40B4-BE49-F238E27FC236}">
                <a16:creationId xmlns:a16="http://schemas.microsoft.com/office/drawing/2014/main" id="{64F97ABB-B546-F7F2-68CA-015BA49813AE}"/>
              </a:ext>
            </a:extLst>
          </p:cNvPr>
          <p:cNvSpPr/>
          <p:nvPr/>
        </p:nvSpPr>
        <p:spPr>
          <a:xfrm>
            <a:off x="6235687" y="2269777"/>
            <a:ext cx="3957466" cy="1013079"/>
          </a:xfrm>
          <a:custGeom>
            <a:avLst/>
            <a:gdLst>
              <a:gd name="connsiteX0" fmla="*/ 619184 w 8128371"/>
              <a:gd name="connsiteY0" fmla="*/ 0 h 2080796"/>
              <a:gd name="connsiteX1" fmla="*/ 1586117 w 8128371"/>
              <a:gd name="connsiteY1" fmla="*/ 0 h 2080796"/>
              <a:gd name="connsiteX2" fmla="*/ 4521654 w 8128371"/>
              <a:gd name="connsiteY2" fmla="*/ 0 h 2080796"/>
              <a:gd name="connsiteX3" fmla="*/ 4521654 w 8128371"/>
              <a:gd name="connsiteY3" fmla="*/ 1 h 2080796"/>
              <a:gd name="connsiteX4" fmla="*/ 7063845 w 8128371"/>
              <a:gd name="connsiteY4" fmla="*/ 1 h 2080796"/>
              <a:gd name="connsiteX5" fmla="*/ 8030778 w 8128371"/>
              <a:gd name="connsiteY5" fmla="*/ 1 h 2080796"/>
              <a:gd name="connsiteX6" fmla="*/ 8126976 w 8128371"/>
              <a:gd name="connsiteY6" fmla="*/ 123209 h 2080796"/>
              <a:gd name="connsiteX7" fmla="*/ 7879454 w 8128371"/>
              <a:gd name="connsiteY7" fmla="*/ 1113296 h 2080796"/>
              <a:gd name="connsiteX8" fmla="*/ 7874055 w 8128371"/>
              <a:gd name="connsiteY8" fmla="*/ 1113296 h 2080796"/>
              <a:gd name="connsiteX9" fmla="*/ 7662982 w 8128371"/>
              <a:gd name="connsiteY9" fmla="*/ 1957588 h 2080796"/>
              <a:gd name="connsiteX10" fmla="*/ 7505180 w 8128371"/>
              <a:gd name="connsiteY10" fmla="*/ 2080796 h 2080796"/>
              <a:gd name="connsiteX11" fmla="*/ 6538247 w 8128371"/>
              <a:gd name="connsiteY11" fmla="*/ 2080796 h 2080796"/>
              <a:gd name="connsiteX12" fmla="*/ 6514575 w 8128371"/>
              <a:gd name="connsiteY12" fmla="*/ 2080796 h 2080796"/>
              <a:gd name="connsiteX13" fmla="*/ 6413086 w 8128371"/>
              <a:gd name="connsiteY13" fmla="*/ 2080796 h 2080796"/>
              <a:gd name="connsiteX14" fmla="*/ 3602710 w 8128371"/>
              <a:gd name="connsiteY14" fmla="*/ 2080796 h 2080796"/>
              <a:gd name="connsiteX15" fmla="*/ 1064526 w 8128371"/>
              <a:gd name="connsiteY15" fmla="*/ 2080796 h 2080796"/>
              <a:gd name="connsiteX16" fmla="*/ 97593 w 8128371"/>
              <a:gd name="connsiteY16" fmla="*/ 2080796 h 2080796"/>
              <a:gd name="connsiteX17" fmla="*/ 1395 w 8128371"/>
              <a:gd name="connsiteY17" fmla="*/ 1957588 h 2080796"/>
              <a:gd name="connsiteX18" fmla="*/ 248917 w 8128371"/>
              <a:gd name="connsiteY18" fmla="*/ 967501 h 2080796"/>
              <a:gd name="connsiteX19" fmla="*/ 250309 w 8128371"/>
              <a:gd name="connsiteY19" fmla="*/ 967501 h 2080796"/>
              <a:gd name="connsiteX20" fmla="*/ 461382 w 8128371"/>
              <a:gd name="connsiteY20" fmla="*/ 123208 h 2080796"/>
              <a:gd name="connsiteX21" fmla="*/ 619184 w 8128371"/>
              <a:gd name="connsiteY21" fmla="*/ 0 h 2080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128371" h="2080796">
                <a:moveTo>
                  <a:pt x="619184" y="0"/>
                </a:moveTo>
                <a:lnTo>
                  <a:pt x="1586117" y="0"/>
                </a:lnTo>
                <a:lnTo>
                  <a:pt x="4521654" y="0"/>
                </a:lnTo>
                <a:lnTo>
                  <a:pt x="4521654" y="1"/>
                </a:lnTo>
                <a:lnTo>
                  <a:pt x="7063845" y="1"/>
                </a:lnTo>
                <a:lnTo>
                  <a:pt x="8030778" y="1"/>
                </a:lnTo>
                <a:cubicBezTo>
                  <a:pt x="8030778" y="1"/>
                  <a:pt x="8141998" y="12322"/>
                  <a:pt x="8126976" y="123209"/>
                </a:cubicBezTo>
                <a:lnTo>
                  <a:pt x="7879454" y="1113296"/>
                </a:lnTo>
                <a:lnTo>
                  <a:pt x="7874055" y="1113296"/>
                </a:lnTo>
                <a:lnTo>
                  <a:pt x="7662982" y="1957588"/>
                </a:lnTo>
                <a:cubicBezTo>
                  <a:pt x="7662982" y="1957588"/>
                  <a:pt x="7622560" y="2068475"/>
                  <a:pt x="7505180" y="2080796"/>
                </a:cubicBezTo>
                <a:lnTo>
                  <a:pt x="6538247" y="2080796"/>
                </a:lnTo>
                <a:lnTo>
                  <a:pt x="6514575" y="2080796"/>
                </a:lnTo>
                <a:lnTo>
                  <a:pt x="6413086" y="2080796"/>
                </a:lnTo>
                <a:lnTo>
                  <a:pt x="3602710" y="2080796"/>
                </a:lnTo>
                <a:lnTo>
                  <a:pt x="1064526" y="2080796"/>
                </a:lnTo>
                <a:lnTo>
                  <a:pt x="97593" y="2080796"/>
                </a:lnTo>
                <a:cubicBezTo>
                  <a:pt x="97593" y="2080796"/>
                  <a:pt x="-13627" y="2068475"/>
                  <a:pt x="1395" y="1957588"/>
                </a:cubicBezTo>
                <a:lnTo>
                  <a:pt x="248917" y="967501"/>
                </a:lnTo>
                <a:lnTo>
                  <a:pt x="250309" y="967501"/>
                </a:lnTo>
                <a:lnTo>
                  <a:pt x="461382" y="123208"/>
                </a:lnTo>
                <a:cubicBezTo>
                  <a:pt x="461382" y="123208"/>
                  <a:pt x="501804" y="12321"/>
                  <a:pt x="619184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80000"/>
                  <a:lumOff val="20000"/>
                </a:schemeClr>
              </a:gs>
              <a:gs pos="86000">
                <a:schemeClr val="accent2"/>
              </a:gs>
            </a:gsLst>
            <a:lin ang="3240000" scaled="0"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800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3" name="爱设计-5">
            <a:extLst>
              <a:ext uri="{FF2B5EF4-FFF2-40B4-BE49-F238E27FC236}">
                <a16:creationId xmlns:a16="http://schemas.microsoft.com/office/drawing/2014/main" id="{A6FCBEC4-C02D-D6A4-B7E5-0227B1631C88}"/>
              </a:ext>
            </a:extLst>
          </p:cNvPr>
          <p:cNvSpPr/>
          <p:nvPr/>
        </p:nvSpPr>
        <p:spPr>
          <a:xfrm>
            <a:off x="0" y="3675987"/>
            <a:ext cx="12192000" cy="1979952"/>
          </a:xfrm>
          <a:prstGeom prst="rect">
            <a:avLst/>
          </a:prstGeom>
          <a:solidFill>
            <a:schemeClr val="accent1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4" name="爱设计-6">
            <a:extLst>
              <a:ext uri="{FF2B5EF4-FFF2-40B4-BE49-F238E27FC236}">
                <a16:creationId xmlns:a16="http://schemas.microsoft.com/office/drawing/2014/main" id="{20CFA4B2-ABA8-9DE6-9D98-5C0D58986008}"/>
              </a:ext>
            </a:extLst>
          </p:cNvPr>
          <p:cNvSpPr txBox="1"/>
          <p:nvPr/>
        </p:nvSpPr>
        <p:spPr>
          <a:xfrm flipH="1">
            <a:off x="6721298" y="4065805"/>
            <a:ext cx="4922061" cy="125989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爱设计个人版是一款多端在线拖拽式作图</a:t>
            </a:r>
            <a:r>
              <a:rPr lang="en-US" altLang="zh-CN" sz="16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/</a:t>
            </a:r>
            <a:r>
              <a:rPr lang="zh-CN" altLang="en-US" sz="16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视频工具，同时具备创意资产云端存储，管理和多终端分发的功能。平台接入了战略投资方</a:t>
            </a:r>
            <a:r>
              <a:rPr lang="en-US" altLang="zh-CN" sz="16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A</a:t>
            </a:r>
            <a:r>
              <a:rPr lang="zh-CN" altLang="en-US" sz="16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股上市公司「视觉中国」亿级图片模版素材，确保创意内容随取随用、安全合规</a:t>
            </a:r>
          </a:p>
        </p:txBody>
      </p:sp>
      <p:sp>
        <p:nvSpPr>
          <p:cNvPr id="5" name="爱设计-7">
            <a:extLst>
              <a:ext uri="{FF2B5EF4-FFF2-40B4-BE49-F238E27FC236}">
                <a16:creationId xmlns:a16="http://schemas.microsoft.com/office/drawing/2014/main" id="{A823AB23-F813-E084-9708-5DB1CA5114FD}"/>
              </a:ext>
            </a:extLst>
          </p:cNvPr>
          <p:cNvSpPr/>
          <p:nvPr/>
        </p:nvSpPr>
        <p:spPr>
          <a:xfrm>
            <a:off x="395973" y="1461189"/>
            <a:ext cx="6557196" cy="3946383"/>
          </a:xfrm>
          <a:custGeom>
            <a:avLst/>
            <a:gdLst>
              <a:gd name="connsiteX0" fmla="*/ 1087545 w 6557196"/>
              <a:gd name="connsiteY0" fmla="*/ 0 h 3946383"/>
              <a:gd name="connsiteX1" fmla="*/ 1847080 w 6557196"/>
              <a:gd name="connsiteY1" fmla="*/ 0 h 3946383"/>
              <a:gd name="connsiteX2" fmla="*/ 2087711 w 6557196"/>
              <a:gd name="connsiteY2" fmla="*/ 0 h 3946383"/>
              <a:gd name="connsiteX3" fmla="*/ 5456083 w 6557196"/>
              <a:gd name="connsiteY3" fmla="*/ 0 h 3946383"/>
              <a:gd name="connsiteX4" fmla="*/ 5696714 w 6557196"/>
              <a:gd name="connsiteY4" fmla="*/ 0 h 3946383"/>
              <a:gd name="connsiteX5" fmla="*/ 6456249 w 6557196"/>
              <a:gd name="connsiteY5" fmla="*/ 0 h 3946383"/>
              <a:gd name="connsiteX6" fmla="*/ 6555753 w 6557196"/>
              <a:gd name="connsiteY6" fmla="*/ 127443 h 3946383"/>
              <a:gd name="connsiteX7" fmla="*/ 5632879 w 6557196"/>
              <a:gd name="connsiteY7" fmla="*/ 3818941 h 3946383"/>
              <a:gd name="connsiteX8" fmla="*/ 5469654 w 6557196"/>
              <a:gd name="connsiteY8" fmla="*/ 3946383 h 3946383"/>
              <a:gd name="connsiteX9" fmla="*/ 4710119 w 6557196"/>
              <a:gd name="connsiteY9" fmla="*/ 3946383 h 3946383"/>
              <a:gd name="connsiteX10" fmla="*/ 4469488 w 6557196"/>
              <a:gd name="connsiteY10" fmla="*/ 3946383 h 3946383"/>
              <a:gd name="connsiteX11" fmla="*/ 1101115 w 6557196"/>
              <a:gd name="connsiteY11" fmla="*/ 3946383 h 3946383"/>
              <a:gd name="connsiteX12" fmla="*/ 860484 w 6557196"/>
              <a:gd name="connsiteY12" fmla="*/ 3946383 h 3946383"/>
              <a:gd name="connsiteX13" fmla="*/ 100948 w 6557196"/>
              <a:gd name="connsiteY13" fmla="*/ 3946383 h 3946383"/>
              <a:gd name="connsiteX14" fmla="*/ 1444 w 6557196"/>
              <a:gd name="connsiteY14" fmla="*/ 3818941 h 3946383"/>
              <a:gd name="connsiteX15" fmla="*/ 924319 w 6557196"/>
              <a:gd name="connsiteY15" fmla="*/ 127443 h 3946383"/>
              <a:gd name="connsiteX16" fmla="*/ 1087545 w 6557196"/>
              <a:gd name="connsiteY16" fmla="*/ 0 h 3946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557196" h="3946383">
                <a:moveTo>
                  <a:pt x="1087545" y="0"/>
                </a:moveTo>
                <a:lnTo>
                  <a:pt x="1847080" y="0"/>
                </a:lnTo>
                <a:lnTo>
                  <a:pt x="2087711" y="0"/>
                </a:lnTo>
                <a:lnTo>
                  <a:pt x="5456083" y="0"/>
                </a:lnTo>
                <a:lnTo>
                  <a:pt x="5696714" y="0"/>
                </a:lnTo>
                <a:lnTo>
                  <a:pt x="6456249" y="0"/>
                </a:lnTo>
                <a:cubicBezTo>
                  <a:pt x="6456249" y="0"/>
                  <a:pt x="6571291" y="12745"/>
                  <a:pt x="6555753" y="127443"/>
                </a:cubicBezTo>
                <a:lnTo>
                  <a:pt x="5632879" y="3818941"/>
                </a:lnTo>
                <a:cubicBezTo>
                  <a:pt x="5632879" y="3818941"/>
                  <a:pt x="5591068" y="3933639"/>
                  <a:pt x="5469654" y="3946383"/>
                </a:cubicBezTo>
                <a:lnTo>
                  <a:pt x="4710119" y="3946383"/>
                </a:lnTo>
                <a:lnTo>
                  <a:pt x="4469488" y="3946383"/>
                </a:lnTo>
                <a:lnTo>
                  <a:pt x="1101115" y="3946383"/>
                </a:lnTo>
                <a:lnTo>
                  <a:pt x="860484" y="3946383"/>
                </a:lnTo>
                <a:lnTo>
                  <a:pt x="100948" y="3946383"/>
                </a:lnTo>
                <a:cubicBezTo>
                  <a:pt x="100948" y="3946383"/>
                  <a:pt x="-14094" y="3933639"/>
                  <a:pt x="1444" y="3818941"/>
                </a:cubicBezTo>
                <a:lnTo>
                  <a:pt x="924319" y="127443"/>
                </a:lnTo>
                <a:cubicBezTo>
                  <a:pt x="924319" y="127443"/>
                  <a:pt x="966130" y="12745"/>
                  <a:pt x="1087545" y="0"/>
                </a:cubicBezTo>
                <a:close/>
              </a:path>
            </a:pathLst>
          </a:cu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50800" cap="flat" cmpd="sng" algn="ctr">
            <a:solidFill>
              <a:schemeClr val="bg1"/>
            </a:solidFill>
            <a:prstDash val="solid"/>
            <a:miter lim="800000"/>
          </a:ln>
          <a:effectLst>
            <a:outerShdw blurRad="381000" sx="103000" sy="103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6" name="爱设计-8">
            <a:extLst>
              <a:ext uri="{FF2B5EF4-FFF2-40B4-BE49-F238E27FC236}">
                <a16:creationId xmlns:a16="http://schemas.microsoft.com/office/drawing/2014/main" id="{0EBC6118-871D-3AAC-8FD4-6676CEAD0DE4}"/>
              </a:ext>
            </a:extLst>
          </p:cNvPr>
          <p:cNvSpPr txBox="1"/>
          <p:nvPr/>
        </p:nvSpPr>
        <p:spPr>
          <a:xfrm flipH="1">
            <a:off x="6888600" y="2591650"/>
            <a:ext cx="265164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2400" i="1" dirty="0">
                <a:solidFill>
                  <a:schemeClr val="bg1"/>
                </a:solidFill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-</a:t>
            </a:r>
            <a:r>
              <a:rPr lang="zh-CN" altLang="en-US" sz="2400" i="1" dirty="0">
                <a:solidFill>
                  <a:schemeClr val="bg1"/>
                </a:solidFill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内容智能流转</a:t>
            </a:r>
            <a:r>
              <a:rPr lang="en-US" altLang="zh-CN" sz="2400" i="1" dirty="0">
                <a:solidFill>
                  <a:schemeClr val="bg1"/>
                </a:solidFill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-</a:t>
            </a:r>
            <a:endParaRPr lang="zh-CN" altLang="en-US" sz="2400" i="1" dirty="0">
              <a:solidFill>
                <a:schemeClr val="bg1"/>
              </a:solidFill>
              <a:effectLst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60068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爱设计-1">
            <a:extLst>
              <a:ext uri="{FF2B5EF4-FFF2-40B4-BE49-F238E27FC236}">
                <a16:creationId xmlns:a16="http://schemas.microsoft.com/office/drawing/2014/main" id="{E6F3F76D-E249-6A33-F8EC-AB2B9D0C3CF8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25" name="爱设计-1-1">
              <a:extLst>
                <a:ext uri="{FF2B5EF4-FFF2-40B4-BE49-F238E27FC236}">
                  <a16:creationId xmlns:a16="http://schemas.microsoft.com/office/drawing/2014/main" id="{982B8B9A-8ED9-306F-5804-92D221BF99C7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思源宋体 Heavy" panose="02020900000000000000" pitchFamily="18" charset="-122"/>
                  <a:ea typeface="思源宋体 Heavy" panose="02020900000000000000" pitchFamily="18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思源宋体 Heavy" panose="02020900000000000000" pitchFamily="18" charset="-122"/>
                  <a:ea typeface="思源宋体 Heavy" panose="02020900000000000000" pitchFamily="18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26" name="爱设计-1-2">
              <a:extLst>
                <a:ext uri="{FF2B5EF4-FFF2-40B4-BE49-F238E27FC236}">
                  <a16:creationId xmlns:a16="http://schemas.microsoft.com/office/drawing/2014/main" id="{EB0FA705-1CE2-58A9-2BFC-383CA0CF376A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grpSp>
        <p:nvGrpSpPr>
          <p:cNvPr id="27" name="爱设计-2">
            <a:extLst>
              <a:ext uri="{FF2B5EF4-FFF2-40B4-BE49-F238E27FC236}">
                <a16:creationId xmlns:a16="http://schemas.microsoft.com/office/drawing/2014/main" id="{DB5066C0-24B4-F7B0-1AA0-39DB26701A5B}"/>
              </a:ext>
            </a:extLst>
          </p:cNvPr>
          <p:cNvGrpSpPr/>
          <p:nvPr/>
        </p:nvGrpSpPr>
        <p:grpSpPr>
          <a:xfrm>
            <a:off x="10721017" y="431552"/>
            <a:ext cx="979654" cy="747019"/>
            <a:chOff x="10539246" y="468403"/>
            <a:chExt cx="979654" cy="747019"/>
          </a:xfrm>
          <a:solidFill>
            <a:schemeClr val="accent1"/>
          </a:solidFill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2262D96A-77F2-04BB-8466-B8638DF303C9}"/>
                </a:ext>
              </a:extLst>
            </p:cNvPr>
            <p:cNvGrpSpPr/>
            <p:nvPr/>
          </p:nvGrpSpPr>
          <p:grpSpPr>
            <a:xfrm>
              <a:off x="10539246" y="1093083"/>
              <a:ext cx="979654" cy="122339"/>
              <a:chOff x="10273028" y="1093083"/>
              <a:chExt cx="979654" cy="122339"/>
            </a:xfrm>
            <a:grpFill/>
          </p:grpSpPr>
          <p:sp>
            <p:nvSpPr>
              <p:cNvPr id="30" name="爱设计-2-1">
                <a:extLst>
                  <a:ext uri="{FF2B5EF4-FFF2-40B4-BE49-F238E27FC236}">
                    <a16:creationId xmlns:a16="http://schemas.microsoft.com/office/drawing/2014/main" id="{75F7E3D3-BD8C-4EBD-C2C8-8795BA7D31C9}"/>
                  </a:ext>
                </a:extLst>
              </p:cNvPr>
              <p:cNvSpPr/>
              <p:nvPr/>
            </p:nvSpPr>
            <p:spPr>
              <a:xfrm>
                <a:off x="10373640" y="1094110"/>
                <a:ext cx="119414" cy="119413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爱设计-2-2">
                <a:extLst>
                  <a:ext uri="{FF2B5EF4-FFF2-40B4-BE49-F238E27FC236}">
                    <a16:creationId xmlns:a16="http://schemas.microsoft.com/office/drawing/2014/main" id="{14E6AB55-AE1C-8587-9CCF-96336788191E}"/>
                  </a:ext>
                </a:extLst>
              </p:cNvPr>
              <p:cNvSpPr/>
              <p:nvPr/>
            </p:nvSpPr>
            <p:spPr>
              <a:xfrm>
                <a:off x="10617177" y="1096768"/>
                <a:ext cx="95286" cy="11531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爱设计-2-3">
                <a:extLst>
                  <a:ext uri="{FF2B5EF4-FFF2-40B4-BE49-F238E27FC236}">
                    <a16:creationId xmlns:a16="http://schemas.microsoft.com/office/drawing/2014/main" id="{3A2F0213-060B-CB24-9FCD-C40BD8ACAB29}"/>
                  </a:ext>
                </a:extLst>
              </p:cNvPr>
              <p:cNvSpPr/>
              <p:nvPr/>
            </p:nvSpPr>
            <p:spPr>
              <a:xfrm>
                <a:off x="10273028" y="1096768"/>
                <a:ext cx="106346" cy="114628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爱设计-2-4">
                <a:extLst>
                  <a:ext uri="{FF2B5EF4-FFF2-40B4-BE49-F238E27FC236}">
                    <a16:creationId xmlns:a16="http://schemas.microsoft.com/office/drawing/2014/main" id="{9A45EBE5-731F-F47B-4F7C-4756C0BBB613}"/>
                  </a:ext>
                </a:extLst>
              </p:cNvPr>
              <p:cNvSpPr/>
              <p:nvPr/>
            </p:nvSpPr>
            <p:spPr>
              <a:xfrm>
                <a:off x="10501942" y="1096768"/>
                <a:ext cx="105056" cy="114628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爱设计-2-5">
                <a:extLst>
                  <a:ext uri="{FF2B5EF4-FFF2-40B4-BE49-F238E27FC236}">
                    <a16:creationId xmlns:a16="http://schemas.microsoft.com/office/drawing/2014/main" id="{9F8DD54E-BA4E-1081-E790-7770B0F234E5}"/>
                  </a:ext>
                </a:extLst>
              </p:cNvPr>
              <p:cNvSpPr/>
              <p:nvPr/>
            </p:nvSpPr>
            <p:spPr>
              <a:xfrm>
                <a:off x="10782851" y="1095780"/>
                <a:ext cx="93055" cy="116375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爱设计-2-6">
                <a:extLst>
                  <a:ext uri="{FF2B5EF4-FFF2-40B4-BE49-F238E27FC236}">
                    <a16:creationId xmlns:a16="http://schemas.microsoft.com/office/drawing/2014/main" id="{3C12CE06-DC30-DF3A-E798-C9658539B476}"/>
                  </a:ext>
                </a:extLst>
              </p:cNvPr>
              <p:cNvSpPr/>
              <p:nvPr/>
            </p:nvSpPr>
            <p:spPr>
              <a:xfrm>
                <a:off x="11133572" y="1096312"/>
                <a:ext cx="119110" cy="119110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爱设计-2-7">
                <a:extLst>
                  <a:ext uri="{FF2B5EF4-FFF2-40B4-BE49-F238E27FC236}">
                    <a16:creationId xmlns:a16="http://schemas.microsoft.com/office/drawing/2014/main" id="{A766238B-B331-77FA-B258-B09B59D7AEA9}"/>
                  </a:ext>
                </a:extLst>
              </p:cNvPr>
              <p:cNvSpPr/>
              <p:nvPr/>
            </p:nvSpPr>
            <p:spPr>
              <a:xfrm>
                <a:off x="10880009" y="1094261"/>
                <a:ext cx="119109" cy="119109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爱设计-2-8">
                <a:extLst>
                  <a:ext uri="{FF2B5EF4-FFF2-40B4-BE49-F238E27FC236}">
                    <a16:creationId xmlns:a16="http://schemas.microsoft.com/office/drawing/2014/main" id="{3B75CB60-51EB-2865-702E-7ED1F5C888CD}"/>
                  </a:ext>
                </a:extLst>
              </p:cNvPr>
              <p:cNvSpPr/>
              <p:nvPr/>
            </p:nvSpPr>
            <p:spPr>
              <a:xfrm>
                <a:off x="11007398" y="1093083"/>
                <a:ext cx="120880" cy="119110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9" name="爱设计-2-9">
              <a:extLst>
                <a:ext uri="{FF2B5EF4-FFF2-40B4-BE49-F238E27FC236}">
                  <a16:creationId xmlns:a16="http://schemas.microsoft.com/office/drawing/2014/main" id="{98F51A57-A5C7-E9A0-A2A2-AA7203160CAC}"/>
                </a:ext>
              </a:extLst>
            </p:cNvPr>
            <p:cNvSpPr/>
            <p:nvPr/>
          </p:nvSpPr>
          <p:spPr>
            <a:xfrm>
              <a:off x="10774465" y="468403"/>
              <a:ext cx="508951" cy="508951"/>
            </a:xfrm>
            <a:custGeom>
              <a:avLst/>
              <a:gdLst>
                <a:gd name="connsiteX0" fmla="*/ 210346 w 508951"/>
                <a:gd name="connsiteY0" fmla="*/ 199937 h 508951"/>
                <a:gd name="connsiteX1" fmla="*/ 227889 w 508951"/>
                <a:gd name="connsiteY1" fmla="*/ 217941 h 508951"/>
                <a:gd name="connsiteX2" fmla="*/ 227888 w 508951"/>
                <a:gd name="connsiteY2" fmla="*/ 218013 h 508951"/>
                <a:gd name="connsiteX3" fmla="*/ 209885 w 508951"/>
                <a:gd name="connsiteY3" fmla="*/ 235485 h 508951"/>
                <a:gd name="connsiteX4" fmla="*/ 192342 w 508951"/>
                <a:gd name="connsiteY4" fmla="*/ 217480 h 508951"/>
                <a:gd name="connsiteX5" fmla="*/ 210346 w 508951"/>
                <a:gd name="connsiteY5" fmla="*/ 199937 h 508951"/>
                <a:gd name="connsiteX6" fmla="*/ 276428 w 508951"/>
                <a:gd name="connsiteY6" fmla="*/ 114552 h 508951"/>
                <a:gd name="connsiteX7" fmla="*/ 373357 w 508951"/>
                <a:gd name="connsiteY7" fmla="*/ 211329 h 508951"/>
                <a:gd name="connsiteX8" fmla="*/ 373357 w 508951"/>
                <a:gd name="connsiteY8" fmla="*/ 158763 h 508951"/>
                <a:gd name="connsiteX9" fmla="*/ 373357 w 508951"/>
                <a:gd name="connsiteY9" fmla="*/ 158686 h 508951"/>
                <a:gd name="connsiteX10" fmla="*/ 329070 w 508951"/>
                <a:gd name="connsiteY10" fmla="*/ 114552 h 508951"/>
                <a:gd name="connsiteX11" fmla="*/ 212695 w 508951"/>
                <a:gd name="connsiteY11" fmla="*/ 114552 h 508951"/>
                <a:gd name="connsiteX12" fmla="*/ 155495 w 508951"/>
                <a:gd name="connsiteY12" fmla="*/ 157319 h 508951"/>
                <a:gd name="connsiteX13" fmla="*/ 109918 w 508951"/>
                <a:gd name="connsiteY13" fmla="*/ 311447 h 508951"/>
                <a:gd name="connsiteX14" fmla="*/ 147626 w 508951"/>
                <a:gd name="connsiteY14" fmla="*/ 380453 h 508951"/>
                <a:gd name="connsiteX15" fmla="*/ 163092 w 508951"/>
                <a:gd name="connsiteY15" fmla="*/ 382701 h 508951"/>
                <a:gd name="connsiteX16" fmla="*/ 182234 w 508951"/>
                <a:gd name="connsiteY16" fmla="*/ 366065 h 508951"/>
                <a:gd name="connsiteX17" fmla="*/ 169397 w 508951"/>
                <a:gd name="connsiteY17" fmla="*/ 352467 h 508951"/>
                <a:gd name="connsiteX18" fmla="*/ 141367 w 508951"/>
                <a:gd name="connsiteY18" fmla="*/ 329678 h 508951"/>
                <a:gd name="connsiteX19" fmla="*/ 185020 w 508951"/>
                <a:gd name="connsiteY19" fmla="*/ 274629 h 508951"/>
                <a:gd name="connsiteX20" fmla="*/ 190438 w 508951"/>
                <a:gd name="connsiteY20" fmla="*/ 274302 h 508951"/>
                <a:gd name="connsiteX21" fmla="*/ 236016 w 508951"/>
                <a:gd name="connsiteY21" fmla="*/ 274302 h 508951"/>
                <a:gd name="connsiteX22" fmla="*/ 269515 w 508951"/>
                <a:gd name="connsiteY22" fmla="*/ 307649 h 508951"/>
                <a:gd name="connsiteX23" fmla="*/ 269515 w 508951"/>
                <a:gd name="connsiteY23" fmla="*/ 307801 h 508951"/>
                <a:gd name="connsiteX24" fmla="*/ 269515 w 508951"/>
                <a:gd name="connsiteY24" fmla="*/ 322310 h 508951"/>
                <a:gd name="connsiteX25" fmla="*/ 269515 w 508951"/>
                <a:gd name="connsiteY25" fmla="*/ 347910 h 508951"/>
                <a:gd name="connsiteX26" fmla="*/ 303849 w 508951"/>
                <a:gd name="connsiteY26" fmla="*/ 382700 h 508951"/>
                <a:gd name="connsiteX27" fmla="*/ 303851 w 508951"/>
                <a:gd name="connsiteY27" fmla="*/ 382700 h 508951"/>
                <a:gd name="connsiteX28" fmla="*/ 338793 w 508951"/>
                <a:gd name="connsiteY28" fmla="*/ 382701 h 508951"/>
                <a:gd name="connsiteX29" fmla="*/ 373205 w 508951"/>
                <a:gd name="connsiteY29" fmla="*/ 348213 h 508951"/>
                <a:gd name="connsiteX30" fmla="*/ 373205 w 508951"/>
                <a:gd name="connsiteY30" fmla="*/ 237232 h 508951"/>
                <a:gd name="connsiteX31" fmla="*/ 251588 w 508951"/>
                <a:gd name="connsiteY31" fmla="*/ 114552 h 508951"/>
                <a:gd name="connsiteX32" fmla="*/ 254552 w 508951"/>
                <a:gd name="connsiteY32" fmla="*/ 0 h 508951"/>
                <a:gd name="connsiteX33" fmla="*/ 508951 w 508951"/>
                <a:gd name="connsiteY33" fmla="*/ 254476 h 508951"/>
                <a:gd name="connsiteX34" fmla="*/ 508951 w 508951"/>
                <a:gd name="connsiteY34" fmla="*/ 254552 h 508951"/>
                <a:gd name="connsiteX35" fmla="*/ 254399 w 508951"/>
                <a:gd name="connsiteY35" fmla="*/ 508951 h 508951"/>
                <a:gd name="connsiteX36" fmla="*/ 0 w 508951"/>
                <a:gd name="connsiteY36" fmla="*/ 254399 h 508951"/>
                <a:gd name="connsiteX37" fmla="*/ 254552 w 508951"/>
                <a:gd name="connsiteY37" fmla="*/ 0 h 5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8951" h="508951">
                  <a:moveTo>
                    <a:pt x="210346" y="199937"/>
                  </a:moveTo>
                  <a:cubicBezTo>
                    <a:pt x="220162" y="200064"/>
                    <a:pt x="228016" y="208125"/>
                    <a:pt x="227889" y="217941"/>
                  </a:cubicBezTo>
                  <a:cubicBezTo>
                    <a:pt x="227888" y="217965"/>
                    <a:pt x="227888" y="217989"/>
                    <a:pt x="227888" y="218013"/>
                  </a:cubicBezTo>
                  <a:cubicBezTo>
                    <a:pt x="227722" y="227801"/>
                    <a:pt x="219673" y="235611"/>
                    <a:pt x="209885" y="235485"/>
                  </a:cubicBezTo>
                  <a:cubicBezTo>
                    <a:pt x="200069" y="235357"/>
                    <a:pt x="192214" y="227297"/>
                    <a:pt x="192342" y="217480"/>
                  </a:cubicBezTo>
                  <a:cubicBezTo>
                    <a:pt x="192469" y="207664"/>
                    <a:pt x="200530" y="199810"/>
                    <a:pt x="210346" y="199937"/>
                  </a:cubicBezTo>
                  <a:close/>
                  <a:moveTo>
                    <a:pt x="276428" y="114552"/>
                  </a:moveTo>
                  <a:cubicBezTo>
                    <a:pt x="276964" y="167836"/>
                    <a:pt x="320073" y="210876"/>
                    <a:pt x="373357" y="211329"/>
                  </a:cubicBezTo>
                  <a:lnTo>
                    <a:pt x="373357" y="158763"/>
                  </a:lnTo>
                  <a:cubicBezTo>
                    <a:pt x="373357" y="158737"/>
                    <a:pt x="373357" y="158712"/>
                    <a:pt x="373357" y="158686"/>
                  </a:cubicBezTo>
                  <a:cubicBezTo>
                    <a:pt x="373315" y="134270"/>
                    <a:pt x="353487" y="114510"/>
                    <a:pt x="329070" y="114552"/>
                  </a:cubicBezTo>
                  <a:close/>
                  <a:moveTo>
                    <a:pt x="212695" y="114552"/>
                  </a:moveTo>
                  <a:cubicBezTo>
                    <a:pt x="186256" y="114550"/>
                    <a:pt x="162973" y="131959"/>
                    <a:pt x="155495" y="157319"/>
                  </a:cubicBezTo>
                  <a:lnTo>
                    <a:pt x="109918" y="311447"/>
                  </a:lnTo>
                  <a:cubicBezTo>
                    <a:pt x="101275" y="340916"/>
                    <a:pt x="118158" y="371811"/>
                    <a:pt x="147626" y="380453"/>
                  </a:cubicBezTo>
                  <a:cubicBezTo>
                    <a:pt x="152650" y="381926"/>
                    <a:pt x="157857" y="382683"/>
                    <a:pt x="163092" y="382701"/>
                  </a:cubicBezTo>
                  <a:cubicBezTo>
                    <a:pt x="178284" y="382701"/>
                    <a:pt x="182234" y="374497"/>
                    <a:pt x="182234" y="366065"/>
                  </a:cubicBezTo>
                  <a:cubicBezTo>
                    <a:pt x="182405" y="358780"/>
                    <a:pt x="176680" y="352715"/>
                    <a:pt x="169397" y="352467"/>
                  </a:cubicBezTo>
                  <a:cubicBezTo>
                    <a:pt x="155594" y="353176"/>
                    <a:pt x="143490" y="343335"/>
                    <a:pt x="141367" y="329678"/>
                  </a:cubicBezTo>
                  <a:cubicBezTo>
                    <a:pt x="138220" y="302422"/>
                    <a:pt x="157764" y="277776"/>
                    <a:pt x="185020" y="274629"/>
                  </a:cubicBezTo>
                  <a:cubicBezTo>
                    <a:pt x="186819" y="274421"/>
                    <a:pt x="188628" y="274312"/>
                    <a:pt x="190438" y="274302"/>
                  </a:cubicBezTo>
                  <a:lnTo>
                    <a:pt x="236016" y="274302"/>
                  </a:lnTo>
                  <a:cubicBezTo>
                    <a:pt x="254475" y="274260"/>
                    <a:pt x="269474" y="289190"/>
                    <a:pt x="269515" y="307649"/>
                  </a:cubicBezTo>
                  <a:cubicBezTo>
                    <a:pt x="269516" y="307700"/>
                    <a:pt x="269516" y="307750"/>
                    <a:pt x="269515" y="307801"/>
                  </a:cubicBezTo>
                  <a:lnTo>
                    <a:pt x="269515" y="322310"/>
                  </a:lnTo>
                  <a:lnTo>
                    <a:pt x="269515" y="347910"/>
                  </a:lnTo>
                  <a:cubicBezTo>
                    <a:pt x="269389" y="366998"/>
                    <a:pt x="284761" y="382574"/>
                    <a:pt x="303849" y="382700"/>
                  </a:cubicBezTo>
                  <a:cubicBezTo>
                    <a:pt x="303849" y="382700"/>
                    <a:pt x="303850" y="382700"/>
                    <a:pt x="303851" y="382700"/>
                  </a:cubicBezTo>
                  <a:lnTo>
                    <a:pt x="338793" y="382701"/>
                  </a:lnTo>
                  <a:cubicBezTo>
                    <a:pt x="357793" y="382617"/>
                    <a:pt x="373163" y="367213"/>
                    <a:pt x="373205" y="348213"/>
                  </a:cubicBezTo>
                  <a:lnTo>
                    <a:pt x="373205" y="237232"/>
                  </a:lnTo>
                  <a:cubicBezTo>
                    <a:pt x="305953" y="236443"/>
                    <a:pt x="251791" y="181808"/>
                    <a:pt x="251588" y="114552"/>
                  </a:cubicBezTo>
                  <a:close/>
                  <a:moveTo>
                    <a:pt x="254552" y="0"/>
                  </a:moveTo>
                  <a:cubicBezTo>
                    <a:pt x="395065" y="42"/>
                    <a:pt x="508951" y="113963"/>
                    <a:pt x="508951" y="254476"/>
                  </a:cubicBezTo>
                  <a:cubicBezTo>
                    <a:pt x="508951" y="254501"/>
                    <a:pt x="508951" y="254526"/>
                    <a:pt x="508951" y="254552"/>
                  </a:cubicBezTo>
                  <a:cubicBezTo>
                    <a:pt x="508909" y="395095"/>
                    <a:pt x="394942" y="508993"/>
                    <a:pt x="254399" y="508951"/>
                  </a:cubicBezTo>
                  <a:cubicBezTo>
                    <a:pt x="113857" y="508909"/>
                    <a:pt x="-42" y="394942"/>
                    <a:pt x="0" y="254399"/>
                  </a:cubicBezTo>
                  <a:cubicBezTo>
                    <a:pt x="42" y="113857"/>
                    <a:pt x="114009" y="-42"/>
                    <a:pt x="25455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40" name="爱设计-3">
            <a:extLst>
              <a:ext uri="{FF2B5EF4-FFF2-40B4-BE49-F238E27FC236}">
                <a16:creationId xmlns:a16="http://schemas.microsoft.com/office/drawing/2014/main" id="{75D9226A-2A9A-5EB1-C9E9-2E0281305FD2}"/>
              </a:ext>
            </a:extLst>
          </p:cNvPr>
          <p:cNvGrpSpPr/>
          <p:nvPr/>
        </p:nvGrpSpPr>
        <p:grpSpPr>
          <a:xfrm>
            <a:off x="5797074" y="6550320"/>
            <a:ext cx="597852" cy="615360"/>
            <a:chOff x="5797074" y="6550320"/>
            <a:chExt cx="597852" cy="615360"/>
          </a:xfrm>
        </p:grpSpPr>
        <p:sp>
          <p:nvSpPr>
            <p:cNvPr id="38" name="爱设计-3-1">
              <a:extLst>
                <a:ext uri="{FF2B5EF4-FFF2-40B4-BE49-F238E27FC236}">
                  <a16:creationId xmlns:a16="http://schemas.microsoft.com/office/drawing/2014/main" id="{1AC43EE5-EACB-6A88-C5FA-7740CC454C97}"/>
                </a:ext>
              </a:extLst>
            </p:cNvPr>
            <p:cNvSpPr/>
            <p:nvPr/>
          </p:nvSpPr>
          <p:spPr>
            <a:xfrm rot="16200000" flipH="1" flipV="1">
              <a:off x="5788320" y="6559074"/>
              <a:ext cx="615360" cy="597852"/>
            </a:xfrm>
            <a:prstGeom prst="rect">
              <a:avLst/>
            </a:prstGeom>
            <a:solidFill>
              <a:schemeClr val="accent1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sz="1600"/>
            </a:p>
          </p:txBody>
        </p:sp>
        <p:sp>
          <p:nvSpPr>
            <p:cNvPr id="39" name="爱设计-3-2">
              <a:extLst>
                <a:ext uri="{FF2B5EF4-FFF2-40B4-BE49-F238E27FC236}">
                  <a16:creationId xmlns:a16="http://schemas.microsoft.com/office/drawing/2014/main" id="{F19218A7-29E5-C71D-3264-1FC570968B92}"/>
                </a:ext>
              </a:extLst>
            </p:cNvPr>
            <p:cNvSpPr/>
            <p:nvPr/>
          </p:nvSpPr>
          <p:spPr>
            <a:xfrm>
              <a:off x="5988050" y="6647010"/>
              <a:ext cx="215900" cy="1143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爱设计-4">
            <a:extLst>
              <a:ext uri="{FF2B5EF4-FFF2-40B4-BE49-F238E27FC236}">
                <a16:creationId xmlns:a16="http://schemas.microsoft.com/office/drawing/2014/main" id="{038CA30C-68BA-645A-D5C2-8F4F1A9B608F}"/>
              </a:ext>
            </a:extLst>
          </p:cNvPr>
          <p:cNvSpPr/>
          <p:nvPr/>
        </p:nvSpPr>
        <p:spPr>
          <a:xfrm>
            <a:off x="1347786" y="1737168"/>
            <a:ext cx="2733676" cy="4173699"/>
          </a:xfrm>
          <a:prstGeom prst="roundRect">
            <a:avLst>
              <a:gd name="adj" fmla="val 4605"/>
            </a:avLst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13500000" scaled="1"/>
            <a:tileRect/>
          </a:gradFill>
          <a:ln>
            <a:solidFill>
              <a:schemeClr val="bg1">
                <a:lumMod val="85000"/>
              </a:schemeClr>
            </a:solidFill>
          </a:ln>
          <a:effectLst>
            <a:outerShdw blurRad="482600" dist="444500" dir="5400000" sx="95000" sy="95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爱设计-5">
            <a:extLst>
              <a:ext uri="{FF2B5EF4-FFF2-40B4-BE49-F238E27FC236}">
                <a16:creationId xmlns:a16="http://schemas.microsoft.com/office/drawing/2014/main" id="{8BE96241-2880-E352-861B-E8F384EFE7DF}"/>
              </a:ext>
            </a:extLst>
          </p:cNvPr>
          <p:cNvSpPr txBox="1">
            <a:spLocks/>
          </p:cNvSpPr>
          <p:nvPr/>
        </p:nvSpPr>
        <p:spPr>
          <a:xfrm>
            <a:off x="1539874" y="3707941"/>
            <a:ext cx="2349500" cy="29401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Arial" panose="020B0604020202020204" pitchFamily="34" charset="0"/>
              </a:rPr>
              <a:t>内容智能流转</a:t>
            </a:r>
          </a:p>
        </p:txBody>
      </p:sp>
      <p:sp>
        <p:nvSpPr>
          <p:cNvPr id="43" name="爱设计-6">
            <a:extLst>
              <a:ext uri="{FF2B5EF4-FFF2-40B4-BE49-F238E27FC236}">
                <a16:creationId xmlns:a16="http://schemas.microsoft.com/office/drawing/2014/main" id="{2CF276EA-C55E-4B7B-65AC-EFE780B7144D}"/>
              </a:ext>
            </a:extLst>
          </p:cNvPr>
          <p:cNvSpPr txBox="1">
            <a:spLocks/>
          </p:cNvSpPr>
          <p:nvPr/>
        </p:nvSpPr>
        <p:spPr>
          <a:xfrm>
            <a:off x="1654175" y="4286748"/>
            <a:ext cx="2120899" cy="133862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 algn="ctr">
              <a:lnSpc>
                <a:spcPct val="130000"/>
              </a:lnSpc>
              <a:buSzPct val="25000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  <a:sym typeface="Arial" panose="020B0604020202020204" pitchFamily="34" charset="0"/>
              </a:rPr>
              <a:t>通过海报、文章、视频、音频、直播等形式创造优质内容，经由内容智能中台分发到各个渠道</a:t>
            </a:r>
          </a:p>
        </p:txBody>
      </p:sp>
      <p:sp>
        <p:nvSpPr>
          <p:cNvPr id="44" name="爱设计-7">
            <a:extLst>
              <a:ext uri="{FF2B5EF4-FFF2-40B4-BE49-F238E27FC236}">
                <a16:creationId xmlns:a16="http://schemas.microsoft.com/office/drawing/2014/main" id="{518D4389-8793-1D5C-3E78-C3F7112108A9}"/>
              </a:ext>
            </a:extLst>
          </p:cNvPr>
          <p:cNvSpPr txBox="1">
            <a:spLocks/>
          </p:cNvSpPr>
          <p:nvPr/>
        </p:nvSpPr>
        <p:spPr>
          <a:xfrm>
            <a:off x="1654175" y="4001958"/>
            <a:ext cx="2120899" cy="22012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uLnTx/>
                <a:uFillTx/>
                <a:latin typeface="+mn-ea"/>
                <a:cs typeface="OPPOSans R" panose="00020600040101010101" pitchFamily="18" charset="-122"/>
                <a:sym typeface="Arial" panose="020B0604020202020204" pitchFamily="34" charset="0"/>
              </a:rPr>
              <a:t>Intelligent Flow Of Content</a:t>
            </a:r>
          </a:p>
        </p:txBody>
      </p:sp>
      <p:grpSp>
        <p:nvGrpSpPr>
          <p:cNvPr id="45" name="爱设计-8">
            <a:extLst>
              <a:ext uri="{FF2B5EF4-FFF2-40B4-BE49-F238E27FC236}">
                <a16:creationId xmlns:a16="http://schemas.microsoft.com/office/drawing/2014/main" id="{1A4337C8-05D9-979C-FA3A-58EAE3FE19B0}"/>
              </a:ext>
            </a:extLst>
          </p:cNvPr>
          <p:cNvGrpSpPr/>
          <p:nvPr/>
        </p:nvGrpSpPr>
        <p:grpSpPr>
          <a:xfrm>
            <a:off x="2167500" y="2118548"/>
            <a:ext cx="1094248" cy="1250672"/>
            <a:chOff x="1149848" y="2433719"/>
            <a:chExt cx="575990" cy="658328"/>
          </a:xfrm>
          <a:effectLst/>
        </p:grpSpPr>
        <p:sp>
          <p:nvSpPr>
            <p:cNvPr id="46" name="爱设计-8-1">
              <a:extLst>
                <a:ext uri="{FF2B5EF4-FFF2-40B4-BE49-F238E27FC236}">
                  <a16:creationId xmlns:a16="http://schemas.microsoft.com/office/drawing/2014/main" id="{2826FBF1-5028-FA40-67FF-6C57BF54E7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9848" y="2433719"/>
              <a:ext cx="575990" cy="658328"/>
            </a:xfrm>
            <a:custGeom>
              <a:avLst/>
              <a:gdLst>
                <a:gd name="T0" fmla="*/ 626 w 644"/>
                <a:gd name="T1" fmla="*/ 172 h 736"/>
                <a:gd name="T2" fmla="*/ 340 w 644"/>
                <a:gd name="T3" fmla="*/ 6 h 736"/>
                <a:gd name="T4" fmla="*/ 304 w 644"/>
                <a:gd name="T5" fmla="*/ 6 h 736"/>
                <a:gd name="T6" fmla="*/ 18 w 644"/>
                <a:gd name="T7" fmla="*/ 172 h 736"/>
                <a:gd name="T8" fmla="*/ 0 w 644"/>
                <a:gd name="T9" fmla="*/ 203 h 736"/>
                <a:gd name="T10" fmla="*/ 0 w 644"/>
                <a:gd name="T11" fmla="*/ 533 h 736"/>
                <a:gd name="T12" fmla="*/ 18 w 644"/>
                <a:gd name="T13" fmla="*/ 564 h 736"/>
                <a:gd name="T14" fmla="*/ 304 w 644"/>
                <a:gd name="T15" fmla="*/ 730 h 736"/>
                <a:gd name="T16" fmla="*/ 340 w 644"/>
                <a:gd name="T17" fmla="*/ 730 h 736"/>
                <a:gd name="T18" fmla="*/ 626 w 644"/>
                <a:gd name="T19" fmla="*/ 564 h 736"/>
                <a:gd name="T20" fmla="*/ 644 w 644"/>
                <a:gd name="T21" fmla="*/ 533 h 736"/>
                <a:gd name="T22" fmla="*/ 644 w 644"/>
                <a:gd name="T23" fmla="*/ 203 h 736"/>
                <a:gd name="T24" fmla="*/ 626 w 644"/>
                <a:gd name="T25" fmla="*/ 172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4" h="736">
                  <a:moveTo>
                    <a:pt x="626" y="172"/>
                  </a:moveTo>
                  <a:cubicBezTo>
                    <a:pt x="340" y="6"/>
                    <a:pt x="340" y="6"/>
                    <a:pt x="340" y="6"/>
                  </a:cubicBezTo>
                  <a:cubicBezTo>
                    <a:pt x="329" y="0"/>
                    <a:pt x="315" y="0"/>
                    <a:pt x="304" y="6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7" y="178"/>
                    <a:pt x="0" y="190"/>
                    <a:pt x="0" y="203"/>
                  </a:cubicBezTo>
                  <a:cubicBezTo>
                    <a:pt x="0" y="533"/>
                    <a:pt x="0" y="533"/>
                    <a:pt x="0" y="533"/>
                  </a:cubicBezTo>
                  <a:cubicBezTo>
                    <a:pt x="0" y="546"/>
                    <a:pt x="7" y="558"/>
                    <a:pt x="18" y="564"/>
                  </a:cubicBezTo>
                  <a:cubicBezTo>
                    <a:pt x="304" y="730"/>
                    <a:pt x="304" y="730"/>
                    <a:pt x="304" y="730"/>
                  </a:cubicBezTo>
                  <a:cubicBezTo>
                    <a:pt x="315" y="736"/>
                    <a:pt x="329" y="736"/>
                    <a:pt x="340" y="730"/>
                  </a:cubicBezTo>
                  <a:cubicBezTo>
                    <a:pt x="626" y="564"/>
                    <a:pt x="626" y="564"/>
                    <a:pt x="626" y="564"/>
                  </a:cubicBezTo>
                  <a:cubicBezTo>
                    <a:pt x="637" y="558"/>
                    <a:pt x="644" y="546"/>
                    <a:pt x="644" y="533"/>
                  </a:cubicBezTo>
                  <a:cubicBezTo>
                    <a:pt x="644" y="203"/>
                    <a:pt x="644" y="203"/>
                    <a:pt x="644" y="203"/>
                  </a:cubicBezTo>
                  <a:cubicBezTo>
                    <a:pt x="644" y="190"/>
                    <a:pt x="637" y="178"/>
                    <a:pt x="626" y="17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30200" dist="203200" dir="5400000" sx="90000" sy="90000" algn="t" rotWithShape="0">
                <a:schemeClr val="accent1">
                  <a:lumMod val="50000"/>
                  <a:alpha val="6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Arial" panose="020B0604020202020204" pitchFamily="34" charset="0"/>
                <a:ea typeface="OPPOSans B" panose="00020600040101010101" pitchFamily="18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7" name="爱设计-8-2">
              <a:extLst>
                <a:ext uri="{FF2B5EF4-FFF2-40B4-BE49-F238E27FC236}">
                  <a16:creationId xmlns:a16="http://schemas.microsoft.com/office/drawing/2014/main" id="{5E9C13AA-F0AC-F980-6B60-3FFBDCABBD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7850" y="2477154"/>
              <a:ext cx="499984" cy="571458"/>
            </a:xfrm>
            <a:custGeom>
              <a:avLst/>
              <a:gdLst>
                <a:gd name="T0" fmla="*/ 626 w 644"/>
                <a:gd name="T1" fmla="*/ 172 h 736"/>
                <a:gd name="T2" fmla="*/ 340 w 644"/>
                <a:gd name="T3" fmla="*/ 6 h 736"/>
                <a:gd name="T4" fmla="*/ 304 w 644"/>
                <a:gd name="T5" fmla="*/ 6 h 736"/>
                <a:gd name="T6" fmla="*/ 18 w 644"/>
                <a:gd name="T7" fmla="*/ 172 h 736"/>
                <a:gd name="T8" fmla="*/ 0 w 644"/>
                <a:gd name="T9" fmla="*/ 203 h 736"/>
                <a:gd name="T10" fmla="*/ 0 w 644"/>
                <a:gd name="T11" fmla="*/ 533 h 736"/>
                <a:gd name="T12" fmla="*/ 18 w 644"/>
                <a:gd name="T13" fmla="*/ 564 h 736"/>
                <a:gd name="T14" fmla="*/ 304 w 644"/>
                <a:gd name="T15" fmla="*/ 730 h 736"/>
                <a:gd name="T16" fmla="*/ 340 w 644"/>
                <a:gd name="T17" fmla="*/ 730 h 736"/>
                <a:gd name="T18" fmla="*/ 626 w 644"/>
                <a:gd name="T19" fmla="*/ 564 h 736"/>
                <a:gd name="T20" fmla="*/ 644 w 644"/>
                <a:gd name="T21" fmla="*/ 533 h 736"/>
                <a:gd name="T22" fmla="*/ 644 w 644"/>
                <a:gd name="T23" fmla="*/ 203 h 736"/>
                <a:gd name="T24" fmla="*/ 626 w 644"/>
                <a:gd name="T25" fmla="*/ 172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4" h="736">
                  <a:moveTo>
                    <a:pt x="626" y="172"/>
                  </a:moveTo>
                  <a:cubicBezTo>
                    <a:pt x="340" y="6"/>
                    <a:pt x="340" y="6"/>
                    <a:pt x="340" y="6"/>
                  </a:cubicBezTo>
                  <a:cubicBezTo>
                    <a:pt x="329" y="0"/>
                    <a:pt x="315" y="0"/>
                    <a:pt x="304" y="6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7" y="178"/>
                    <a:pt x="0" y="190"/>
                    <a:pt x="0" y="203"/>
                  </a:cubicBezTo>
                  <a:cubicBezTo>
                    <a:pt x="0" y="533"/>
                    <a:pt x="0" y="533"/>
                    <a:pt x="0" y="533"/>
                  </a:cubicBezTo>
                  <a:cubicBezTo>
                    <a:pt x="0" y="546"/>
                    <a:pt x="7" y="558"/>
                    <a:pt x="18" y="564"/>
                  </a:cubicBezTo>
                  <a:cubicBezTo>
                    <a:pt x="304" y="730"/>
                    <a:pt x="304" y="730"/>
                    <a:pt x="304" y="730"/>
                  </a:cubicBezTo>
                  <a:cubicBezTo>
                    <a:pt x="315" y="736"/>
                    <a:pt x="329" y="736"/>
                    <a:pt x="340" y="730"/>
                  </a:cubicBezTo>
                  <a:cubicBezTo>
                    <a:pt x="626" y="564"/>
                    <a:pt x="626" y="564"/>
                    <a:pt x="626" y="564"/>
                  </a:cubicBezTo>
                  <a:cubicBezTo>
                    <a:pt x="637" y="558"/>
                    <a:pt x="644" y="546"/>
                    <a:pt x="644" y="533"/>
                  </a:cubicBezTo>
                  <a:cubicBezTo>
                    <a:pt x="644" y="203"/>
                    <a:pt x="644" y="203"/>
                    <a:pt x="644" y="203"/>
                  </a:cubicBezTo>
                  <a:cubicBezTo>
                    <a:pt x="644" y="190"/>
                    <a:pt x="637" y="178"/>
                    <a:pt x="626" y="17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80000"/>
                    <a:lumOff val="2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Arial" panose="020B0604020202020204" pitchFamily="34" charset="0"/>
                <a:ea typeface="OPPOSans B" panose="00020600040101010101" pitchFamily="18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48" name="爱设计-8-3">
              <a:extLst>
                <a:ext uri="{FF2B5EF4-FFF2-40B4-BE49-F238E27FC236}">
                  <a16:creationId xmlns:a16="http://schemas.microsoft.com/office/drawing/2014/main" id="{661DF5A9-8571-D6B6-DDEC-5B5BC02206FD}"/>
                </a:ext>
              </a:extLst>
            </p:cNvPr>
            <p:cNvSpPr/>
            <p:nvPr/>
          </p:nvSpPr>
          <p:spPr>
            <a:xfrm>
              <a:off x="1333790" y="2664523"/>
              <a:ext cx="208106" cy="182193"/>
            </a:xfrm>
            <a:custGeom>
              <a:avLst/>
              <a:gdLst>
                <a:gd name="connsiteX0" fmla="*/ 411293 w 822401"/>
                <a:gd name="connsiteY0" fmla="*/ 234366 h 720000"/>
                <a:gd name="connsiteX1" fmla="*/ 536928 w 822401"/>
                <a:gd name="connsiteY1" fmla="*/ 360000 h 720000"/>
                <a:gd name="connsiteX2" fmla="*/ 411293 w 822401"/>
                <a:gd name="connsiteY2" fmla="*/ 485635 h 720000"/>
                <a:gd name="connsiteX3" fmla="*/ 285659 w 822401"/>
                <a:gd name="connsiteY3" fmla="*/ 360000 h 720000"/>
                <a:gd name="connsiteX4" fmla="*/ 411293 w 822401"/>
                <a:gd name="connsiteY4" fmla="*/ 234366 h 720000"/>
                <a:gd name="connsiteX5" fmla="*/ 411293 w 822401"/>
                <a:gd name="connsiteY5" fmla="*/ 178938 h 720000"/>
                <a:gd name="connsiteX6" fmla="*/ 230231 w 822401"/>
                <a:gd name="connsiteY6" fmla="*/ 360000 h 720000"/>
                <a:gd name="connsiteX7" fmla="*/ 411293 w 822401"/>
                <a:gd name="connsiteY7" fmla="*/ 541063 h 720000"/>
                <a:gd name="connsiteX8" fmla="*/ 592355 w 822401"/>
                <a:gd name="connsiteY8" fmla="*/ 360000 h 720000"/>
                <a:gd name="connsiteX9" fmla="*/ 411293 w 822401"/>
                <a:gd name="connsiteY9" fmla="*/ 178938 h 720000"/>
                <a:gd name="connsiteX10" fmla="*/ 219884 w 822401"/>
                <a:gd name="connsiteY10" fmla="*/ 0 h 720000"/>
                <a:gd name="connsiteX11" fmla="*/ 602517 w 822401"/>
                <a:gd name="connsiteY11" fmla="*/ 0 h 720000"/>
                <a:gd name="connsiteX12" fmla="*/ 627275 w 822401"/>
                <a:gd name="connsiteY12" fmla="*/ 14319 h 720000"/>
                <a:gd name="connsiteX13" fmla="*/ 818591 w 822401"/>
                <a:gd name="connsiteY13" fmla="*/ 345682 h 720000"/>
                <a:gd name="connsiteX14" fmla="*/ 818591 w 822401"/>
                <a:gd name="connsiteY14" fmla="*/ 374319 h 720000"/>
                <a:gd name="connsiteX15" fmla="*/ 627367 w 822401"/>
                <a:gd name="connsiteY15" fmla="*/ 705682 h 720000"/>
                <a:gd name="connsiteX16" fmla="*/ 602609 w 822401"/>
                <a:gd name="connsiteY16" fmla="*/ 720000 h 720000"/>
                <a:gd name="connsiteX17" fmla="*/ 219977 w 822401"/>
                <a:gd name="connsiteY17" fmla="*/ 720000 h 720000"/>
                <a:gd name="connsiteX18" fmla="*/ 195219 w 822401"/>
                <a:gd name="connsiteY18" fmla="*/ 705682 h 720000"/>
                <a:gd name="connsiteX19" fmla="*/ 3811 w 822401"/>
                <a:gd name="connsiteY19" fmla="*/ 374319 h 720000"/>
                <a:gd name="connsiteX20" fmla="*/ 3811 w 822401"/>
                <a:gd name="connsiteY20" fmla="*/ 345682 h 720000"/>
                <a:gd name="connsiteX21" fmla="*/ 195127 w 822401"/>
                <a:gd name="connsiteY21" fmla="*/ 14319 h 720000"/>
                <a:gd name="connsiteX22" fmla="*/ 219884 w 822401"/>
                <a:gd name="connsiteY22" fmla="*/ 0 h 7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22401" h="720000">
                  <a:moveTo>
                    <a:pt x="411293" y="234366"/>
                  </a:moveTo>
                  <a:cubicBezTo>
                    <a:pt x="480577" y="234366"/>
                    <a:pt x="536928" y="290716"/>
                    <a:pt x="536928" y="360000"/>
                  </a:cubicBezTo>
                  <a:cubicBezTo>
                    <a:pt x="536928" y="429284"/>
                    <a:pt x="480577" y="485635"/>
                    <a:pt x="411293" y="485635"/>
                  </a:cubicBezTo>
                  <a:cubicBezTo>
                    <a:pt x="342009" y="485635"/>
                    <a:pt x="285659" y="429284"/>
                    <a:pt x="285659" y="360000"/>
                  </a:cubicBezTo>
                  <a:cubicBezTo>
                    <a:pt x="285659" y="290716"/>
                    <a:pt x="342009" y="234366"/>
                    <a:pt x="411293" y="234366"/>
                  </a:cubicBezTo>
                  <a:close/>
                  <a:moveTo>
                    <a:pt x="411293" y="178938"/>
                  </a:moveTo>
                  <a:cubicBezTo>
                    <a:pt x="311432" y="178938"/>
                    <a:pt x="230231" y="260139"/>
                    <a:pt x="230231" y="360000"/>
                  </a:cubicBezTo>
                  <a:cubicBezTo>
                    <a:pt x="230231" y="459862"/>
                    <a:pt x="311432" y="541063"/>
                    <a:pt x="411293" y="541063"/>
                  </a:cubicBezTo>
                  <a:cubicBezTo>
                    <a:pt x="511154" y="541063"/>
                    <a:pt x="592355" y="459862"/>
                    <a:pt x="592355" y="360000"/>
                  </a:cubicBezTo>
                  <a:cubicBezTo>
                    <a:pt x="592355" y="260139"/>
                    <a:pt x="511154" y="178938"/>
                    <a:pt x="411293" y="178938"/>
                  </a:cubicBezTo>
                  <a:close/>
                  <a:moveTo>
                    <a:pt x="219884" y="0"/>
                  </a:moveTo>
                  <a:lnTo>
                    <a:pt x="602517" y="0"/>
                  </a:lnTo>
                  <a:cubicBezTo>
                    <a:pt x="612679" y="0"/>
                    <a:pt x="622194" y="5451"/>
                    <a:pt x="627275" y="14319"/>
                  </a:cubicBezTo>
                  <a:lnTo>
                    <a:pt x="818591" y="345682"/>
                  </a:lnTo>
                  <a:cubicBezTo>
                    <a:pt x="823672" y="354550"/>
                    <a:pt x="823672" y="365451"/>
                    <a:pt x="818591" y="374319"/>
                  </a:cubicBezTo>
                  <a:lnTo>
                    <a:pt x="627367" y="705682"/>
                  </a:lnTo>
                  <a:cubicBezTo>
                    <a:pt x="622286" y="714550"/>
                    <a:pt x="612771" y="720000"/>
                    <a:pt x="602609" y="720000"/>
                  </a:cubicBezTo>
                  <a:lnTo>
                    <a:pt x="219977" y="720000"/>
                  </a:lnTo>
                  <a:cubicBezTo>
                    <a:pt x="209815" y="720000"/>
                    <a:pt x="200300" y="714550"/>
                    <a:pt x="195219" y="705682"/>
                  </a:cubicBezTo>
                  <a:lnTo>
                    <a:pt x="3811" y="374319"/>
                  </a:lnTo>
                  <a:cubicBezTo>
                    <a:pt x="-1270" y="365543"/>
                    <a:pt x="-1270" y="354550"/>
                    <a:pt x="3811" y="345682"/>
                  </a:cubicBezTo>
                  <a:lnTo>
                    <a:pt x="195127" y="14319"/>
                  </a:lnTo>
                  <a:cubicBezTo>
                    <a:pt x="200208" y="5451"/>
                    <a:pt x="209723" y="0"/>
                    <a:pt x="219884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OPPOSans B" panose="00020600040101010101" pitchFamily="18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9" name="爱设计-9">
            <a:extLst>
              <a:ext uri="{FF2B5EF4-FFF2-40B4-BE49-F238E27FC236}">
                <a16:creationId xmlns:a16="http://schemas.microsoft.com/office/drawing/2014/main" id="{50700B4A-C1D2-ED3A-F4CF-47CEF77C9CAD}"/>
              </a:ext>
            </a:extLst>
          </p:cNvPr>
          <p:cNvSpPr/>
          <p:nvPr/>
        </p:nvSpPr>
        <p:spPr>
          <a:xfrm>
            <a:off x="4729162" y="1737168"/>
            <a:ext cx="2733676" cy="4173699"/>
          </a:xfrm>
          <a:prstGeom prst="roundRect">
            <a:avLst>
              <a:gd name="adj" fmla="val 4605"/>
            </a:avLst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13500000" scaled="1"/>
            <a:tileRect/>
          </a:gradFill>
          <a:ln>
            <a:solidFill>
              <a:schemeClr val="bg1">
                <a:lumMod val="85000"/>
              </a:schemeClr>
            </a:solidFill>
          </a:ln>
          <a:effectLst>
            <a:outerShdw blurRad="482600" dist="444500" dir="5400000" sx="95000" sy="95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爱设计-10">
            <a:extLst>
              <a:ext uri="{FF2B5EF4-FFF2-40B4-BE49-F238E27FC236}">
                <a16:creationId xmlns:a16="http://schemas.microsoft.com/office/drawing/2014/main" id="{C6487706-C600-6CBD-A286-1B8D18706522}"/>
              </a:ext>
            </a:extLst>
          </p:cNvPr>
          <p:cNvSpPr txBox="1">
            <a:spLocks/>
          </p:cNvSpPr>
          <p:nvPr/>
        </p:nvSpPr>
        <p:spPr>
          <a:xfrm>
            <a:off x="4921250" y="3707941"/>
            <a:ext cx="2349500" cy="29401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Arial" panose="020B0604020202020204" pitchFamily="34" charset="0"/>
              </a:rPr>
              <a:t>数字资产管理</a:t>
            </a:r>
          </a:p>
        </p:txBody>
      </p:sp>
      <p:sp>
        <p:nvSpPr>
          <p:cNvPr id="51" name="爱设计-11">
            <a:extLst>
              <a:ext uri="{FF2B5EF4-FFF2-40B4-BE49-F238E27FC236}">
                <a16:creationId xmlns:a16="http://schemas.microsoft.com/office/drawing/2014/main" id="{B582413C-354B-9227-1666-ED3D97290873}"/>
              </a:ext>
            </a:extLst>
          </p:cNvPr>
          <p:cNvSpPr txBox="1">
            <a:spLocks/>
          </p:cNvSpPr>
          <p:nvPr/>
        </p:nvSpPr>
        <p:spPr>
          <a:xfrm>
            <a:off x="5035551" y="4286748"/>
            <a:ext cx="2120899" cy="133862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 algn="ctr">
              <a:lnSpc>
                <a:spcPct val="130000"/>
              </a:lnSpc>
              <a:buSzPct val="25000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  <a:sym typeface="Arial" panose="020B0604020202020204" pitchFamily="34" charset="0"/>
              </a:rPr>
              <a:t>基于全社交媒体平台进行全域流量整合营销，借助数据中台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  <a:sym typeface="Arial" panose="020B0604020202020204" pitchFamily="34" charset="0"/>
              </a:rPr>
              <a:t>KolRank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  <a:sym typeface="Arial" panose="020B0604020202020204" pitchFamily="34" charset="0"/>
              </a:rPr>
              <a:t>提供标准化产品及服务</a:t>
            </a:r>
          </a:p>
        </p:txBody>
      </p:sp>
      <p:sp>
        <p:nvSpPr>
          <p:cNvPr id="52" name="爱设计-12">
            <a:extLst>
              <a:ext uri="{FF2B5EF4-FFF2-40B4-BE49-F238E27FC236}">
                <a16:creationId xmlns:a16="http://schemas.microsoft.com/office/drawing/2014/main" id="{E9E85667-86F0-F4AD-73E1-FF7597DA8FF1}"/>
              </a:ext>
            </a:extLst>
          </p:cNvPr>
          <p:cNvSpPr txBox="1">
            <a:spLocks/>
          </p:cNvSpPr>
          <p:nvPr/>
        </p:nvSpPr>
        <p:spPr>
          <a:xfrm>
            <a:off x="5035551" y="4001958"/>
            <a:ext cx="2120899" cy="22012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uLnTx/>
                <a:uFillTx/>
                <a:latin typeface="+mn-ea"/>
                <a:cs typeface="OPPOSans R" panose="00020600040101010101" pitchFamily="18" charset="-122"/>
                <a:sym typeface="Arial" panose="020B0604020202020204" pitchFamily="34" charset="0"/>
              </a:rPr>
              <a:t>Digital Asset Management</a:t>
            </a:r>
          </a:p>
        </p:txBody>
      </p:sp>
      <p:grpSp>
        <p:nvGrpSpPr>
          <p:cNvPr id="53" name="爱设计-13">
            <a:extLst>
              <a:ext uri="{FF2B5EF4-FFF2-40B4-BE49-F238E27FC236}">
                <a16:creationId xmlns:a16="http://schemas.microsoft.com/office/drawing/2014/main" id="{0AEBCDFF-D7B9-8CB5-0B01-C0374A0A735F}"/>
              </a:ext>
            </a:extLst>
          </p:cNvPr>
          <p:cNvGrpSpPr>
            <a:grpSpLocks/>
          </p:cNvGrpSpPr>
          <p:nvPr/>
        </p:nvGrpSpPr>
        <p:grpSpPr>
          <a:xfrm>
            <a:off x="5538787" y="2118170"/>
            <a:ext cx="1094248" cy="1250672"/>
            <a:chOff x="3750272" y="2433719"/>
            <a:chExt cx="575990" cy="658328"/>
          </a:xfrm>
          <a:effectLst/>
        </p:grpSpPr>
        <p:sp>
          <p:nvSpPr>
            <p:cNvPr id="54" name="爱设计-13-1">
              <a:extLst>
                <a:ext uri="{FF2B5EF4-FFF2-40B4-BE49-F238E27FC236}">
                  <a16:creationId xmlns:a16="http://schemas.microsoft.com/office/drawing/2014/main" id="{A7334F70-B8B6-1505-479D-CD991313A95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0272" y="2433719"/>
              <a:ext cx="575990" cy="658328"/>
            </a:xfrm>
            <a:custGeom>
              <a:avLst/>
              <a:gdLst>
                <a:gd name="T0" fmla="*/ 626 w 644"/>
                <a:gd name="T1" fmla="*/ 172 h 736"/>
                <a:gd name="T2" fmla="*/ 340 w 644"/>
                <a:gd name="T3" fmla="*/ 6 h 736"/>
                <a:gd name="T4" fmla="*/ 304 w 644"/>
                <a:gd name="T5" fmla="*/ 6 h 736"/>
                <a:gd name="T6" fmla="*/ 18 w 644"/>
                <a:gd name="T7" fmla="*/ 172 h 736"/>
                <a:gd name="T8" fmla="*/ 0 w 644"/>
                <a:gd name="T9" fmla="*/ 203 h 736"/>
                <a:gd name="T10" fmla="*/ 0 w 644"/>
                <a:gd name="T11" fmla="*/ 533 h 736"/>
                <a:gd name="T12" fmla="*/ 18 w 644"/>
                <a:gd name="T13" fmla="*/ 564 h 736"/>
                <a:gd name="T14" fmla="*/ 304 w 644"/>
                <a:gd name="T15" fmla="*/ 730 h 736"/>
                <a:gd name="T16" fmla="*/ 340 w 644"/>
                <a:gd name="T17" fmla="*/ 730 h 736"/>
                <a:gd name="T18" fmla="*/ 626 w 644"/>
                <a:gd name="T19" fmla="*/ 564 h 736"/>
                <a:gd name="T20" fmla="*/ 644 w 644"/>
                <a:gd name="T21" fmla="*/ 533 h 736"/>
                <a:gd name="T22" fmla="*/ 644 w 644"/>
                <a:gd name="T23" fmla="*/ 203 h 736"/>
                <a:gd name="T24" fmla="*/ 626 w 644"/>
                <a:gd name="T25" fmla="*/ 172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4" h="736">
                  <a:moveTo>
                    <a:pt x="626" y="172"/>
                  </a:moveTo>
                  <a:cubicBezTo>
                    <a:pt x="340" y="6"/>
                    <a:pt x="340" y="6"/>
                    <a:pt x="340" y="6"/>
                  </a:cubicBezTo>
                  <a:cubicBezTo>
                    <a:pt x="329" y="0"/>
                    <a:pt x="315" y="0"/>
                    <a:pt x="304" y="6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7" y="178"/>
                    <a:pt x="0" y="190"/>
                    <a:pt x="0" y="203"/>
                  </a:cubicBezTo>
                  <a:cubicBezTo>
                    <a:pt x="0" y="533"/>
                    <a:pt x="0" y="533"/>
                    <a:pt x="0" y="533"/>
                  </a:cubicBezTo>
                  <a:cubicBezTo>
                    <a:pt x="0" y="546"/>
                    <a:pt x="7" y="558"/>
                    <a:pt x="18" y="564"/>
                  </a:cubicBezTo>
                  <a:cubicBezTo>
                    <a:pt x="304" y="730"/>
                    <a:pt x="304" y="730"/>
                    <a:pt x="304" y="730"/>
                  </a:cubicBezTo>
                  <a:cubicBezTo>
                    <a:pt x="315" y="736"/>
                    <a:pt x="329" y="736"/>
                    <a:pt x="340" y="730"/>
                  </a:cubicBezTo>
                  <a:cubicBezTo>
                    <a:pt x="626" y="564"/>
                    <a:pt x="626" y="564"/>
                    <a:pt x="626" y="564"/>
                  </a:cubicBezTo>
                  <a:cubicBezTo>
                    <a:pt x="637" y="558"/>
                    <a:pt x="644" y="546"/>
                    <a:pt x="644" y="533"/>
                  </a:cubicBezTo>
                  <a:cubicBezTo>
                    <a:pt x="644" y="203"/>
                    <a:pt x="644" y="203"/>
                    <a:pt x="644" y="203"/>
                  </a:cubicBezTo>
                  <a:cubicBezTo>
                    <a:pt x="644" y="190"/>
                    <a:pt x="637" y="178"/>
                    <a:pt x="626" y="17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alpha val="2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30200" dist="203200" dir="5400000" sx="90000" sy="90000" algn="t" rotWithShape="0">
                <a:schemeClr val="accent2">
                  <a:lumMod val="50000"/>
                  <a:alpha val="6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Arial" panose="020B0604020202020204" pitchFamily="34" charset="0"/>
                <a:ea typeface="OPPOSans B" panose="00020600040101010101" pitchFamily="18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55" name="爱设计-13-2">
              <a:extLst>
                <a:ext uri="{FF2B5EF4-FFF2-40B4-BE49-F238E27FC236}">
                  <a16:creationId xmlns:a16="http://schemas.microsoft.com/office/drawing/2014/main" id="{C0477271-E4A9-59E7-4315-57AC69C216A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8274" y="2477154"/>
              <a:ext cx="499984" cy="571458"/>
            </a:xfrm>
            <a:custGeom>
              <a:avLst/>
              <a:gdLst>
                <a:gd name="T0" fmla="*/ 626 w 644"/>
                <a:gd name="T1" fmla="*/ 172 h 736"/>
                <a:gd name="T2" fmla="*/ 340 w 644"/>
                <a:gd name="T3" fmla="*/ 6 h 736"/>
                <a:gd name="T4" fmla="*/ 304 w 644"/>
                <a:gd name="T5" fmla="*/ 6 h 736"/>
                <a:gd name="T6" fmla="*/ 18 w 644"/>
                <a:gd name="T7" fmla="*/ 172 h 736"/>
                <a:gd name="T8" fmla="*/ 0 w 644"/>
                <a:gd name="T9" fmla="*/ 203 h 736"/>
                <a:gd name="T10" fmla="*/ 0 w 644"/>
                <a:gd name="T11" fmla="*/ 533 h 736"/>
                <a:gd name="T12" fmla="*/ 18 w 644"/>
                <a:gd name="T13" fmla="*/ 564 h 736"/>
                <a:gd name="T14" fmla="*/ 304 w 644"/>
                <a:gd name="T15" fmla="*/ 730 h 736"/>
                <a:gd name="T16" fmla="*/ 340 w 644"/>
                <a:gd name="T17" fmla="*/ 730 h 736"/>
                <a:gd name="T18" fmla="*/ 626 w 644"/>
                <a:gd name="T19" fmla="*/ 564 h 736"/>
                <a:gd name="T20" fmla="*/ 644 w 644"/>
                <a:gd name="T21" fmla="*/ 533 h 736"/>
                <a:gd name="T22" fmla="*/ 644 w 644"/>
                <a:gd name="T23" fmla="*/ 203 h 736"/>
                <a:gd name="T24" fmla="*/ 626 w 644"/>
                <a:gd name="T25" fmla="*/ 172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4" h="736">
                  <a:moveTo>
                    <a:pt x="626" y="172"/>
                  </a:moveTo>
                  <a:cubicBezTo>
                    <a:pt x="340" y="6"/>
                    <a:pt x="340" y="6"/>
                    <a:pt x="340" y="6"/>
                  </a:cubicBezTo>
                  <a:cubicBezTo>
                    <a:pt x="329" y="0"/>
                    <a:pt x="315" y="0"/>
                    <a:pt x="304" y="6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7" y="178"/>
                    <a:pt x="0" y="190"/>
                    <a:pt x="0" y="203"/>
                  </a:cubicBezTo>
                  <a:cubicBezTo>
                    <a:pt x="0" y="533"/>
                    <a:pt x="0" y="533"/>
                    <a:pt x="0" y="533"/>
                  </a:cubicBezTo>
                  <a:cubicBezTo>
                    <a:pt x="0" y="546"/>
                    <a:pt x="7" y="558"/>
                    <a:pt x="18" y="564"/>
                  </a:cubicBezTo>
                  <a:cubicBezTo>
                    <a:pt x="304" y="730"/>
                    <a:pt x="304" y="730"/>
                    <a:pt x="304" y="730"/>
                  </a:cubicBezTo>
                  <a:cubicBezTo>
                    <a:pt x="315" y="736"/>
                    <a:pt x="329" y="736"/>
                    <a:pt x="340" y="730"/>
                  </a:cubicBezTo>
                  <a:cubicBezTo>
                    <a:pt x="626" y="564"/>
                    <a:pt x="626" y="564"/>
                    <a:pt x="626" y="564"/>
                  </a:cubicBezTo>
                  <a:cubicBezTo>
                    <a:pt x="637" y="558"/>
                    <a:pt x="644" y="546"/>
                    <a:pt x="644" y="533"/>
                  </a:cubicBezTo>
                  <a:cubicBezTo>
                    <a:pt x="644" y="203"/>
                    <a:pt x="644" y="203"/>
                    <a:pt x="644" y="203"/>
                  </a:cubicBezTo>
                  <a:cubicBezTo>
                    <a:pt x="644" y="190"/>
                    <a:pt x="637" y="178"/>
                    <a:pt x="626" y="17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lumMod val="80000"/>
                    <a:lumOff val="2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Arial" panose="020B0604020202020204" pitchFamily="34" charset="0"/>
                <a:ea typeface="OPPOSans B" panose="00020600040101010101" pitchFamily="18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56" name="爱设计-13-3">
              <a:extLst>
                <a:ext uri="{FF2B5EF4-FFF2-40B4-BE49-F238E27FC236}">
                  <a16:creationId xmlns:a16="http://schemas.microsoft.com/office/drawing/2014/main" id="{C6944D4B-8C73-F509-9471-026ADB027953}"/>
                </a:ext>
              </a:extLst>
            </p:cNvPr>
            <p:cNvSpPr/>
            <p:nvPr/>
          </p:nvSpPr>
          <p:spPr>
            <a:xfrm>
              <a:off x="3934214" y="2669553"/>
              <a:ext cx="208106" cy="172133"/>
            </a:xfrm>
            <a:custGeom>
              <a:avLst/>
              <a:gdLst>
                <a:gd name="connsiteX0" fmla="*/ 114387 w 870468"/>
                <a:gd name="connsiteY0" fmla="*/ 394297 h 720000"/>
                <a:gd name="connsiteX1" fmla="*/ 125598 w 870468"/>
                <a:gd name="connsiteY1" fmla="*/ 421319 h 720000"/>
                <a:gd name="connsiteX2" fmla="*/ 153878 w 870468"/>
                <a:gd name="connsiteY2" fmla="*/ 433051 h 720000"/>
                <a:gd name="connsiteX3" fmla="*/ 449972 w 870468"/>
                <a:gd name="connsiteY3" fmla="*/ 433051 h 720000"/>
                <a:gd name="connsiteX4" fmla="*/ 478295 w 870468"/>
                <a:gd name="connsiteY4" fmla="*/ 421319 h 720000"/>
                <a:gd name="connsiteX5" fmla="*/ 489465 w 870468"/>
                <a:gd name="connsiteY5" fmla="*/ 394297 h 720000"/>
                <a:gd name="connsiteX6" fmla="*/ 116266 w 870468"/>
                <a:gd name="connsiteY6" fmla="*/ 68594 h 720000"/>
                <a:gd name="connsiteX7" fmla="*/ 68708 w 870468"/>
                <a:gd name="connsiteY7" fmla="*/ 116152 h 720000"/>
                <a:gd name="connsiteX8" fmla="*/ 68708 w 870468"/>
                <a:gd name="connsiteY8" fmla="*/ 241561 h 720000"/>
                <a:gd name="connsiteX9" fmla="*/ 801875 w 870468"/>
                <a:gd name="connsiteY9" fmla="*/ 241561 h 720000"/>
                <a:gd name="connsiteX10" fmla="*/ 801875 w 870468"/>
                <a:gd name="connsiteY10" fmla="*/ 116152 h 720000"/>
                <a:gd name="connsiteX11" fmla="*/ 754317 w 870468"/>
                <a:gd name="connsiteY11" fmla="*/ 68594 h 720000"/>
                <a:gd name="connsiteX12" fmla="*/ 598821 w 870468"/>
                <a:gd name="connsiteY12" fmla="*/ 68594 h 720000"/>
                <a:gd name="connsiteX13" fmla="*/ 116266 w 870468"/>
                <a:gd name="connsiteY13" fmla="*/ 0 h 720000"/>
                <a:gd name="connsiteX14" fmla="*/ 598821 w 870468"/>
                <a:gd name="connsiteY14" fmla="*/ 0 h 720000"/>
                <a:gd name="connsiteX15" fmla="*/ 754317 w 870468"/>
                <a:gd name="connsiteY15" fmla="*/ 0 h 720000"/>
                <a:gd name="connsiteX16" fmla="*/ 870468 w 870468"/>
                <a:gd name="connsiteY16" fmla="*/ 116152 h 720000"/>
                <a:gd name="connsiteX17" fmla="*/ 870468 w 870468"/>
                <a:gd name="connsiteY17" fmla="*/ 360001 h 720000"/>
                <a:gd name="connsiteX18" fmla="*/ 870468 w 870468"/>
                <a:gd name="connsiteY18" fmla="*/ 603736 h 720000"/>
                <a:gd name="connsiteX19" fmla="*/ 754317 w 870468"/>
                <a:gd name="connsiteY19" fmla="*/ 720000 h 720000"/>
                <a:gd name="connsiteX20" fmla="*/ 598821 w 870468"/>
                <a:gd name="connsiteY20" fmla="*/ 720000 h 720000"/>
                <a:gd name="connsiteX21" fmla="*/ 116266 w 870468"/>
                <a:gd name="connsiteY21" fmla="*/ 720000 h 720000"/>
                <a:gd name="connsiteX22" fmla="*/ 115 w 870468"/>
                <a:gd name="connsiteY22" fmla="*/ 603850 h 720000"/>
                <a:gd name="connsiteX23" fmla="*/ 115 w 870468"/>
                <a:gd name="connsiteY23" fmla="*/ 360279 h 720000"/>
                <a:gd name="connsiteX24" fmla="*/ 0 w 870468"/>
                <a:gd name="connsiteY24" fmla="*/ 360001 h 720000"/>
                <a:gd name="connsiteX25" fmla="*/ 115 w 870468"/>
                <a:gd name="connsiteY25" fmla="*/ 359723 h 720000"/>
                <a:gd name="connsiteX26" fmla="*/ 115 w 870468"/>
                <a:gd name="connsiteY26" fmla="*/ 116152 h 720000"/>
                <a:gd name="connsiteX27" fmla="*/ 116266 w 870468"/>
                <a:gd name="connsiteY27" fmla="*/ 0 h 72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870468" h="720000">
                  <a:moveTo>
                    <a:pt x="114387" y="394297"/>
                  </a:moveTo>
                  <a:lnTo>
                    <a:pt x="125598" y="421319"/>
                  </a:lnTo>
                  <a:cubicBezTo>
                    <a:pt x="132843" y="428564"/>
                    <a:pt x="142846" y="433051"/>
                    <a:pt x="153878" y="433051"/>
                  </a:cubicBezTo>
                  <a:lnTo>
                    <a:pt x="449972" y="433051"/>
                  </a:lnTo>
                  <a:cubicBezTo>
                    <a:pt x="461061" y="433051"/>
                    <a:pt x="471064" y="428564"/>
                    <a:pt x="478295" y="421319"/>
                  </a:cubicBezTo>
                  <a:lnTo>
                    <a:pt x="489465" y="394297"/>
                  </a:lnTo>
                  <a:close/>
                  <a:moveTo>
                    <a:pt x="116266" y="68594"/>
                  </a:moveTo>
                  <a:cubicBezTo>
                    <a:pt x="89972" y="68594"/>
                    <a:pt x="68708" y="89972"/>
                    <a:pt x="68708" y="116152"/>
                  </a:cubicBezTo>
                  <a:lnTo>
                    <a:pt x="68708" y="241561"/>
                  </a:lnTo>
                  <a:lnTo>
                    <a:pt x="801875" y="241561"/>
                  </a:lnTo>
                  <a:lnTo>
                    <a:pt x="801875" y="116152"/>
                  </a:lnTo>
                  <a:cubicBezTo>
                    <a:pt x="801875" y="89858"/>
                    <a:pt x="780497" y="68594"/>
                    <a:pt x="754317" y="68594"/>
                  </a:cubicBezTo>
                  <a:lnTo>
                    <a:pt x="598821" y="68594"/>
                  </a:lnTo>
                  <a:close/>
                  <a:moveTo>
                    <a:pt x="116266" y="0"/>
                  </a:moveTo>
                  <a:lnTo>
                    <a:pt x="598821" y="0"/>
                  </a:lnTo>
                  <a:lnTo>
                    <a:pt x="754317" y="0"/>
                  </a:lnTo>
                  <a:cubicBezTo>
                    <a:pt x="818338" y="0"/>
                    <a:pt x="870468" y="52131"/>
                    <a:pt x="870468" y="116152"/>
                  </a:cubicBezTo>
                  <a:lnTo>
                    <a:pt x="870468" y="360001"/>
                  </a:lnTo>
                  <a:lnTo>
                    <a:pt x="870468" y="603736"/>
                  </a:lnTo>
                  <a:cubicBezTo>
                    <a:pt x="870468" y="667870"/>
                    <a:pt x="818338" y="720000"/>
                    <a:pt x="754317" y="720000"/>
                  </a:cubicBezTo>
                  <a:lnTo>
                    <a:pt x="598821" y="720000"/>
                  </a:lnTo>
                  <a:lnTo>
                    <a:pt x="116266" y="720000"/>
                  </a:lnTo>
                  <a:cubicBezTo>
                    <a:pt x="52246" y="720000"/>
                    <a:pt x="115" y="667870"/>
                    <a:pt x="115" y="603850"/>
                  </a:cubicBezTo>
                  <a:lnTo>
                    <a:pt x="115" y="360279"/>
                  </a:lnTo>
                  <a:lnTo>
                    <a:pt x="0" y="360001"/>
                  </a:lnTo>
                  <a:lnTo>
                    <a:pt x="115" y="359723"/>
                  </a:lnTo>
                  <a:lnTo>
                    <a:pt x="115" y="116152"/>
                  </a:lnTo>
                  <a:cubicBezTo>
                    <a:pt x="115" y="52131"/>
                    <a:pt x="52246" y="0"/>
                    <a:pt x="116266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OPPOSans B" panose="00020600040101010101" pitchFamily="18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7" name="爱设计-14">
            <a:extLst>
              <a:ext uri="{FF2B5EF4-FFF2-40B4-BE49-F238E27FC236}">
                <a16:creationId xmlns:a16="http://schemas.microsoft.com/office/drawing/2014/main" id="{E4A7FDEE-3C4B-89F6-ABAD-5FC58298B1B0}"/>
              </a:ext>
            </a:extLst>
          </p:cNvPr>
          <p:cNvSpPr/>
          <p:nvPr/>
        </p:nvSpPr>
        <p:spPr>
          <a:xfrm>
            <a:off x="8110537" y="1737168"/>
            <a:ext cx="2733676" cy="4173699"/>
          </a:xfrm>
          <a:prstGeom prst="roundRect">
            <a:avLst>
              <a:gd name="adj" fmla="val 4605"/>
            </a:avLst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13500000" scaled="1"/>
            <a:tileRect/>
          </a:gradFill>
          <a:ln>
            <a:solidFill>
              <a:schemeClr val="bg1">
                <a:lumMod val="85000"/>
              </a:schemeClr>
            </a:solidFill>
          </a:ln>
          <a:effectLst>
            <a:outerShdw blurRad="482600" dist="444500" dir="5400000" sx="95000" sy="95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爱设计-15">
            <a:extLst>
              <a:ext uri="{FF2B5EF4-FFF2-40B4-BE49-F238E27FC236}">
                <a16:creationId xmlns:a16="http://schemas.microsoft.com/office/drawing/2014/main" id="{5EA78541-3D6A-8592-1D48-48D299396B74}"/>
              </a:ext>
            </a:extLst>
          </p:cNvPr>
          <p:cNvSpPr txBox="1">
            <a:spLocks/>
          </p:cNvSpPr>
          <p:nvPr/>
        </p:nvSpPr>
        <p:spPr>
          <a:xfrm>
            <a:off x="8302625" y="3707941"/>
            <a:ext cx="2349500" cy="29401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Arial" panose="020B0604020202020204" pitchFamily="34" charset="0"/>
              </a:rPr>
              <a:t>品牌塑造传播</a:t>
            </a:r>
          </a:p>
        </p:txBody>
      </p:sp>
      <p:sp>
        <p:nvSpPr>
          <p:cNvPr id="59" name="爱设计-16">
            <a:extLst>
              <a:ext uri="{FF2B5EF4-FFF2-40B4-BE49-F238E27FC236}">
                <a16:creationId xmlns:a16="http://schemas.microsoft.com/office/drawing/2014/main" id="{27C934E4-C67D-9558-958C-7198A7A25516}"/>
              </a:ext>
            </a:extLst>
          </p:cNvPr>
          <p:cNvSpPr txBox="1">
            <a:spLocks/>
          </p:cNvSpPr>
          <p:nvPr/>
        </p:nvSpPr>
        <p:spPr>
          <a:xfrm>
            <a:off x="8416926" y="4286748"/>
            <a:ext cx="2120899" cy="133862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t" anchorCtr="0">
            <a:noAutofit/>
          </a:bodyPr>
          <a:lstStyle/>
          <a:p>
            <a:pPr algn="ctr">
              <a:lnSpc>
                <a:spcPct val="130000"/>
              </a:lnSpc>
              <a:buSzPct val="25000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R" panose="00020600040101010101" pitchFamily="18" charset="-122"/>
                <a:sym typeface="Arial" panose="020B0604020202020204" pitchFamily="34" charset="0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60" name="爱设计-17">
            <a:extLst>
              <a:ext uri="{FF2B5EF4-FFF2-40B4-BE49-F238E27FC236}">
                <a16:creationId xmlns:a16="http://schemas.microsoft.com/office/drawing/2014/main" id="{6C257FE5-A01A-FF0A-EE9D-0E0F7D2E0B65}"/>
              </a:ext>
            </a:extLst>
          </p:cNvPr>
          <p:cNvSpPr txBox="1">
            <a:spLocks/>
          </p:cNvSpPr>
          <p:nvPr/>
        </p:nvSpPr>
        <p:spPr>
          <a:xfrm>
            <a:off x="8416926" y="4001958"/>
            <a:ext cx="2120899" cy="22012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uLnTx/>
                <a:uFillTx/>
                <a:latin typeface="+mn-ea"/>
                <a:cs typeface="OPPOSans R" panose="00020600040101010101" pitchFamily="18" charset="-122"/>
                <a:sym typeface="Arial" panose="020B0604020202020204" pitchFamily="34" charset="0"/>
              </a:rPr>
              <a:t>Brand Building Communication</a:t>
            </a:r>
          </a:p>
        </p:txBody>
      </p:sp>
      <p:grpSp>
        <p:nvGrpSpPr>
          <p:cNvPr id="61" name="爱设计-18">
            <a:extLst>
              <a:ext uri="{FF2B5EF4-FFF2-40B4-BE49-F238E27FC236}">
                <a16:creationId xmlns:a16="http://schemas.microsoft.com/office/drawing/2014/main" id="{CAC540AB-7CEA-7FB9-837E-E837210BA096}"/>
              </a:ext>
            </a:extLst>
          </p:cNvPr>
          <p:cNvGrpSpPr>
            <a:grpSpLocks/>
          </p:cNvGrpSpPr>
          <p:nvPr/>
        </p:nvGrpSpPr>
        <p:grpSpPr>
          <a:xfrm>
            <a:off x="8926512" y="2118170"/>
            <a:ext cx="1094248" cy="1250672"/>
            <a:chOff x="6350696" y="2433719"/>
            <a:chExt cx="575990" cy="658328"/>
          </a:xfrm>
          <a:effectLst/>
        </p:grpSpPr>
        <p:sp>
          <p:nvSpPr>
            <p:cNvPr id="62" name="爱设计-18-1">
              <a:extLst>
                <a:ext uri="{FF2B5EF4-FFF2-40B4-BE49-F238E27FC236}">
                  <a16:creationId xmlns:a16="http://schemas.microsoft.com/office/drawing/2014/main" id="{63620F92-57F6-60F1-2B5E-54B0829B5B70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0696" y="2433719"/>
              <a:ext cx="575990" cy="658328"/>
            </a:xfrm>
            <a:custGeom>
              <a:avLst/>
              <a:gdLst>
                <a:gd name="T0" fmla="*/ 626 w 644"/>
                <a:gd name="T1" fmla="*/ 172 h 736"/>
                <a:gd name="T2" fmla="*/ 340 w 644"/>
                <a:gd name="T3" fmla="*/ 6 h 736"/>
                <a:gd name="T4" fmla="*/ 304 w 644"/>
                <a:gd name="T5" fmla="*/ 6 h 736"/>
                <a:gd name="T6" fmla="*/ 18 w 644"/>
                <a:gd name="T7" fmla="*/ 172 h 736"/>
                <a:gd name="T8" fmla="*/ 0 w 644"/>
                <a:gd name="T9" fmla="*/ 203 h 736"/>
                <a:gd name="T10" fmla="*/ 0 w 644"/>
                <a:gd name="T11" fmla="*/ 533 h 736"/>
                <a:gd name="T12" fmla="*/ 18 w 644"/>
                <a:gd name="T13" fmla="*/ 564 h 736"/>
                <a:gd name="T14" fmla="*/ 304 w 644"/>
                <a:gd name="T15" fmla="*/ 730 h 736"/>
                <a:gd name="T16" fmla="*/ 340 w 644"/>
                <a:gd name="T17" fmla="*/ 730 h 736"/>
                <a:gd name="T18" fmla="*/ 626 w 644"/>
                <a:gd name="T19" fmla="*/ 564 h 736"/>
                <a:gd name="T20" fmla="*/ 644 w 644"/>
                <a:gd name="T21" fmla="*/ 533 h 736"/>
                <a:gd name="T22" fmla="*/ 644 w 644"/>
                <a:gd name="T23" fmla="*/ 203 h 736"/>
                <a:gd name="T24" fmla="*/ 626 w 644"/>
                <a:gd name="T25" fmla="*/ 172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4" h="736">
                  <a:moveTo>
                    <a:pt x="626" y="172"/>
                  </a:moveTo>
                  <a:cubicBezTo>
                    <a:pt x="340" y="6"/>
                    <a:pt x="340" y="6"/>
                    <a:pt x="340" y="6"/>
                  </a:cubicBezTo>
                  <a:cubicBezTo>
                    <a:pt x="329" y="0"/>
                    <a:pt x="315" y="0"/>
                    <a:pt x="304" y="6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7" y="178"/>
                    <a:pt x="0" y="190"/>
                    <a:pt x="0" y="203"/>
                  </a:cubicBezTo>
                  <a:cubicBezTo>
                    <a:pt x="0" y="533"/>
                    <a:pt x="0" y="533"/>
                    <a:pt x="0" y="533"/>
                  </a:cubicBezTo>
                  <a:cubicBezTo>
                    <a:pt x="0" y="546"/>
                    <a:pt x="7" y="558"/>
                    <a:pt x="18" y="564"/>
                  </a:cubicBezTo>
                  <a:cubicBezTo>
                    <a:pt x="304" y="730"/>
                    <a:pt x="304" y="730"/>
                    <a:pt x="304" y="730"/>
                  </a:cubicBezTo>
                  <a:cubicBezTo>
                    <a:pt x="315" y="736"/>
                    <a:pt x="329" y="736"/>
                    <a:pt x="340" y="730"/>
                  </a:cubicBezTo>
                  <a:cubicBezTo>
                    <a:pt x="626" y="564"/>
                    <a:pt x="626" y="564"/>
                    <a:pt x="626" y="564"/>
                  </a:cubicBezTo>
                  <a:cubicBezTo>
                    <a:pt x="637" y="558"/>
                    <a:pt x="644" y="546"/>
                    <a:pt x="644" y="533"/>
                  </a:cubicBezTo>
                  <a:cubicBezTo>
                    <a:pt x="644" y="203"/>
                    <a:pt x="644" y="203"/>
                    <a:pt x="644" y="203"/>
                  </a:cubicBezTo>
                  <a:cubicBezTo>
                    <a:pt x="644" y="190"/>
                    <a:pt x="637" y="178"/>
                    <a:pt x="626" y="17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alpha val="20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30200" dist="203200" dir="5400000" sx="90000" sy="90000" algn="t" rotWithShape="0">
                <a:schemeClr val="accent3">
                  <a:lumMod val="50000"/>
                  <a:alpha val="6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Arial" panose="020B0604020202020204" pitchFamily="34" charset="0"/>
                <a:ea typeface="OPPOSans B" panose="00020600040101010101" pitchFamily="18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3" name="爱设计-18-2">
              <a:extLst>
                <a:ext uri="{FF2B5EF4-FFF2-40B4-BE49-F238E27FC236}">
                  <a16:creationId xmlns:a16="http://schemas.microsoft.com/office/drawing/2014/main" id="{CC100011-AFDD-533F-15D2-53DACE830F6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8698" y="2477154"/>
              <a:ext cx="499984" cy="571458"/>
            </a:xfrm>
            <a:custGeom>
              <a:avLst/>
              <a:gdLst>
                <a:gd name="T0" fmla="*/ 626 w 644"/>
                <a:gd name="T1" fmla="*/ 172 h 736"/>
                <a:gd name="T2" fmla="*/ 340 w 644"/>
                <a:gd name="T3" fmla="*/ 6 h 736"/>
                <a:gd name="T4" fmla="*/ 304 w 644"/>
                <a:gd name="T5" fmla="*/ 6 h 736"/>
                <a:gd name="T6" fmla="*/ 18 w 644"/>
                <a:gd name="T7" fmla="*/ 172 h 736"/>
                <a:gd name="T8" fmla="*/ 0 w 644"/>
                <a:gd name="T9" fmla="*/ 203 h 736"/>
                <a:gd name="T10" fmla="*/ 0 w 644"/>
                <a:gd name="T11" fmla="*/ 533 h 736"/>
                <a:gd name="T12" fmla="*/ 18 w 644"/>
                <a:gd name="T13" fmla="*/ 564 h 736"/>
                <a:gd name="T14" fmla="*/ 304 w 644"/>
                <a:gd name="T15" fmla="*/ 730 h 736"/>
                <a:gd name="T16" fmla="*/ 340 w 644"/>
                <a:gd name="T17" fmla="*/ 730 h 736"/>
                <a:gd name="T18" fmla="*/ 626 w 644"/>
                <a:gd name="T19" fmla="*/ 564 h 736"/>
                <a:gd name="T20" fmla="*/ 644 w 644"/>
                <a:gd name="T21" fmla="*/ 533 h 736"/>
                <a:gd name="T22" fmla="*/ 644 w 644"/>
                <a:gd name="T23" fmla="*/ 203 h 736"/>
                <a:gd name="T24" fmla="*/ 626 w 644"/>
                <a:gd name="T25" fmla="*/ 172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4" h="736">
                  <a:moveTo>
                    <a:pt x="626" y="172"/>
                  </a:moveTo>
                  <a:cubicBezTo>
                    <a:pt x="340" y="6"/>
                    <a:pt x="340" y="6"/>
                    <a:pt x="340" y="6"/>
                  </a:cubicBezTo>
                  <a:cubicBezTo>
                    <a:pt x="329" y="0"/>
                    <a:pt x="315" y="0"/>
                    <a:pt x="304" y="6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7" y="178"/>
                    <a:pt x="0" y="190"/>
                    <a:pt x="0" y="203"/>
                  </a:cubicBezTo>
                  <a:cubicBezTo>
                    <a:pt x="0" y="533"/>
                    <a:pt x="0" y="533"/>
                    <a:pt x="0" y="533"/>
                  </a:cubicBezTo>
                  <a:cubicBezTo>
                    <a:pt x="0" y="546"/>
                    <a:pt x="7" y="558"/>
                    <a:pt x="18" y="564"/>
                  </a:cubicBezTo>
                  <a:cubicBezTo>
                    <a:pt x="304" y="730"/>
                    <a:pt x="304" y="730"/>
                    <a:pt x="304" y="730"/>
                  </a:cubicBezTo>
                  <a:cubicBezTo>
                    <a:pt x="315" y="736"/>
                    <a:pt x="329" y="736"/>
                    <a:pt x="340" y="730"/>
                  </a:cubicBezTo>
                  <a:cubicBezTo>
                    <a:pt x="626" y="564"/>
                    <a:pt x="626" y="564"/>
                    <a:pt x="626" y="564"/>
                  </a:cubicBezTo>
                  <a:cubicBezTo>
                    <a:pt x="637" y="558"/>
                    <a:pt x="644" y="546"/>
                    <a:pt x="644" y="533"/>
                  </a:cubicBezTo>
                  <a:cubicBezTo>
                    <a:pt x="644" y="203"/>
                    <a:pt x="644" y="203"/>
                    <a:pt x="644" y="203"/>
                  </a:cubicBezTo>
                  <a:cubicBezTo>
                    <a:pt x="644" y="190"/>
                    <a:pt x="637" y="178"/>
                    <a:pt x="626" y="17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80000"/>
                    <a:lumOff val="2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latin typeface="Arial" panose="020B0604020202020204" pitchFamily="34" charset="0"/>
                <a:ea typeface="OPPOSans B" panose="00020600040101010101" pitchFamily="18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64" name="爱设计-18-3">
              <a:extLst>
                <a:ext uri="{FF2B5EF4-FFF2-40B4-BE49-F238E27FC236}">
                  <a16:creationId xmlns:a16="http://schemas.microsoft.com/office/drawing/2014/main" id="{9CCD2212-3630-2AC9-9691-6CA7BA6B0BE4}"/>
                </a:ext>
              </a:extLst>
            </p:cNvPr>
            <p:cNvSpPr/>
            <p:nvPr/>
          </p:nvSpPr>
          <p:spPr>
            <a:xfrm>
              <a:off x="6538623" y="2651568"/>
              <a:ext cx="200133" cy="208106"/>
            </a:xfrm>
            <a:custGeom>
              <a:avLst/>
              <a:gdLst>
                <a:gd name="connsiteX0" fmla="*/ 198153 w 692417"/>
                <a:gd name="connsiteY0" fmla="*/ 663680 h 720001"/>
                <a:gd name="connsiteX1" fmla="*/ 239787 w 692417"/>
                <a:gd name="connsiteY1" fmla="*/ 663680 h 720001"/>
                <a:gd name="connsiteX2" fmla="*/ 295235 w 692417"/>
                <a:gd name="connsiteY2" fmla="*/ 663680 h 720001"/>
                <a:gd name="connsiteX3" fmla="*/ 397182 w 692417"/>
                <a:gd name="connsiteY3" fmla="*/ 663680 h 720001"/>
                <a:gd name="connsiteX4" fmla="*/ 452630 w 692417"/>
                <a:gd name="connsiteY4" fmla="*/ 663680 h 720001"/>
                <a:gd name="connsiteX5" fmla="*/ 494264 w 692417"/>
                <a:gd name="connsiteY5" fmla="*/ 663680 h 720001"/>
                <a:gd name="connsiteX6" fmla="*/ 522425 w 692417"/>
                <a:gd name="connsiteY6" fmla="*/ 691841 h 720001"/>
                <a:gd name="connsiteX7" fmla="*/ 494264 w 692417"/>
                <a:gd name="connsiteY7" fmla="*/ 720001 h 720001"/>
                <a:gd name="connsiteX8" fmla="*/ 452630 w 692417"/>
                <a:gd name="connsiteY8" fmla="*/ 720001 h 720001"/>
                <a:gd name="connsiteX9" fmla="*/ 397182 w 692417"/>
                <a:gd name="connsiteY9" fmla="*/ 720001 h 720001"/>
                <a:gd name="connsiteX10" fmla="*/ 295235 w 692417"/>
                <a:gd name="connsiteY10" fmla="*/ 720001 h 720001"/>
                <a:gd name="connsiteX11" fmla="*/ 239787 w 692417"/>
                <a:gd name="connsiteY11" fmla="*/ 720001 h 720001"/>
                <a:gd name="connsiteX12" fmla="*/ 198153 w 692417"/>
                <a:gd name="connsiteY12" fmla="*/ 720001 h 720001"/>
                <a:gd name="connsiteX13" fmla="*/ 169992 w 692417"/>
                <a:gd name="connsiteY13" fmla="*/ 691841 h 720001"/>
                <a:gd name="connsiteX14" fmla="*/ 198153 w 692417"/>
                <a:gd name="connsiteY14" fmla="*/ 663680 h 720001"/>
                <a:gd name="connsiteX15" fmla="*/ 154400 w 692417"/>
                <a:gd name="connsiteY15" fmla="*/ 572143 h 720001"/>
                <a:gd name="connsiteX16" fmla="*/ 154241 w 692417"/>
                <a:gd name="connsiteY16" fmla="*/ 572597 h 720001"/>
                <a:gd name="connsiteX17" fmla="*/ 160423 w 692417"/>
                <a:gd name="connsiteY17" fmla="*/ 572597 h 720001"/>
                <a:gd name="connsiteX18" fmla="*/ 346215 w 692417"/>
                <a:gd name="connsiteY18" fmla="*/ 0 h 720001"/>
                <a:gd name="connsiteX19" fmla="*/ 456041 w 692417"/>
                <a:gd name="connsiteY19" fmla="*/ 22341 h 720001"/>
                <a:gd name="connsiteX20" fmla="*/ 545873 w 692417"/>
                <a:gd name="connsiteY20" fmla="*/ 82980 h 720001"/>
                <a:gd name="connsiteX21" fmla="*/ 606513 w 692417"/>
                <a:gd name="connsiteY21" fmla="*/ 172812 h 720001"/>
                <a:gd name="connsiteX22" fmla="*/ 628853 w 692417"/>
                <a:gd name="connsiteY22" fmla="*/ 282638 h 720001"/>
                <a:gd name="connsiteX23" fmla="*/ 628853 w 692417"/>
                <a:gd name="connsiteY23" fmla="*/ 493091 h 720001"/>
                <a:gd name="connsiteX24" fmla="*/ 687990 w 692417"/>
                <a:gd name="connsiteY24" fmla="*/ 585551 h 720001"/>
                <a:gd name="connsiteX25" fmla="*/ 688929 w 692417"/>
                <a:gd name="connsiteY25" fmla="*/ 614275 h 720001"/>
                <a:gd name="connsiteX26" fmla="*/ 664336 w 692417"/>
                <a:gd name="connsiteY26" fmla="*/ 628918 h 720001"/>
                <a:gd name="connsiteX27" fmla="*/ 28189 w 692417"/>
                <a:gd name="connsiteY27" fmla="*/ 628918 h 720001"/>
                <a:gd name="connsiteX28" fmla="*/ 3596 w 692417"/>
                <a:gd name="connsiteY28" fmla="*/ 614462 h 720001"/>
                <a:gd name="connsiteX29" fmla="*/ 4159 w 692417"/>
                <a:gd name="connsiteY29" fmla="*/ 585927 h 720001"/>
                <a:gd name="connsiteX30" fmla="*/ 63578 w 692417"/>
                <a:gd name="connsiteY30" fmla="*/ 489336 h 720001"/>
                <a:gd name="connsiteX31" fmla="*/ 63578 w 692417"/>
                <a:gd name="connsiteY31" fmla="*/ 282638 h 720001"/>
                <a:gd name="connsiteX32" fmla="*/ 85919 w 692417"/>
                <a:gd name="connsiteY32" fmla="*/ 172812 h 720001"/>
                <a:gd name="connsiteX33" fmla="*/ 146558 w 692417"/>
                <a:gd name="connsiteY33" fmla="*/ 82980 h 720001"/>
                <a:gd name="connsiteX34" fmla="*/ 236389 w 692417"/>
                <a:gd name="connsiteY34" fmla="*/ 22341 h 720001"/>
                <a:gd name="connsiteX35" fmla="*/ 346215 w 692417"/>
                <a:gd name="connsiteY35" fmla="*/ 0 h 720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692417" h="720001">
                  <a:moveTo>
                    <a:pt x="198153" y="663680"/>
                  </a:moveTo>
                  <a:lnTo>
                    <a:pt x="239787" y="663680"/>
                  </a:lnTo>
                  <a:lnTo>
                    <a:pt x="295235" y="663680"/>
                  </a:lnTo>
                  <a:lnTo>
                    <a:pt x="397182" y="663680"/>
                  </a:lnTo>
                  <a:lnTo>
                    <a:pt x="452630" y="663680"/>
                  </a:lnTo>
                  <a:lnTo>
                    <a:pt x="494264" y="663680"/>
                  </a:lnTo>
                  <a:cubicBezTo>
                    <a:pt x="509847" y="663680"/>
                    <a:pt x="522425" y="676259"/>
                    <a:pt x="522425" y="691841"/>
                  </a:cubicBezTo>
                  <a:cubicBezTo>
                    <a:pt x="522425" y="707423"/>
                    <a:pt x="509753" y="720001"/>
                    <a:pt x="494264" y="720001"/>
                  </a:cubicBezTo>
                  <a:lnTo>
                    <a:pt x="452630" y="720001"/>
                  </a:lnTo>
                  <a:lnTo>
                    <a:pt x="397182" y="720001"/>
                  </a:lnTo>
                  <a:lnTo>
                    <a:pt x="295235" y="720001"/>
                  </a:lnTo>
                  <a:lnTo>
                    <a:pt x="239787" y="720001"/>
                  </a:lnTo>
                  <a:lnTo>
                    <a:pt x="198153" y="720001"/>
                  </a:lnTo>
                  <a:cubicBezTo>
                    <a:pt x="182571" y="720001"/>
                    <a:pt x="169992" y="707423"/>
                    <a:pt x="169992" y="691841"/>
                  </a:cubicBezTo>
                  <a:cubicBezTo>
                    <a:pt x="169992" y="676259"/>
                    <a:pt x="182571" y="663680"/>
                    <a:pt x="198153" y="663680"/>
                  </a:cubicBezTo>
                  <a:close/>
                  <a:moveTo>
                    <a:pt x="154400" y="572143"/>
                  </a:moveTo>
                  <a:lnTo>
                    <a:pt x="154241" y="572597"/>
                  </a:lnTo>
                  <a:lnTo>
                    <a:pt x="160423" y="572597"/>
                  </a:lnTo>
                  <a:close/>
                  <a:moveTo>
                    <a:pt x="346215" y="0"/>
                  </a:moveTo>
                  <a:cubicBezTo>
                    <a:pt x="384232" y="0"/>
                    <a:pt x="421122" y="7510"/>
                    <a:pt x="456041" y="22341"/>
                  </a:cubicBezTo>
                  <a:cubicBezTo>
                    <a:pt x="489646" y="36609"/>
                    <a:pt x="519872" y="57072"/>
                    <a:pt x="545873" y="82980"/>
                  </a:cubicBezTo>
                  <a:cubicBezTo>
                    <a:pt x="571875" y="108981"/>
                    <a:pt x="592245" y="139207"/>
                    <a:pt x="606513" y="172812"/>
                  </a:cubicBezTo>
                  <a:cubicBezTo>
                    <a:pt x="621344" y="207637"/>
                    <a:pt x="628853" y="244621"/>
                    <a:pt x="628853" y="282638"/>
                  </a:cubicBezTo>
                  <a:lnTo>
                    <a:pt x="628853" y="493091"/>
                  </a:lnTo>
                  <a:lnTo>
                    <a:pt x="687990" y="585551"/>
                  </a:lnTo>
                  <a:cubicBezTo>
                    <a:pt x="693528" y="594187"/>
                    <a:pt x="693904" y="605263"/>
                    <a:pt x="688929" y="614275"/>
                  </a:cubicBezTo>
                  <a:cubicBezTo>
                    <a:pt x="684048" y="623286"/>
                    <a:pt x="674567" y="628918"/>
                    <a:pt x="664336" y="628918"/>
                  </a:cubicBezTo>
                  <a:lnTo>
                    <a:pt x="28189" y="628918"/>
                  </a:lnTo>
                  <a:cubicBezTo>
                    <a:pt x="17958" y="628918"/>
                    <a:pt x="8571" y="623380"/>
                    <a:pt x="3596" y="614462"/>
                  </a:cubicBezTo>
                  <a:cubicBezTo>
                    <a:pt x="-1380" y="605545"/>
                    <a:pt x="-1192" y="594656"/>
                    <a:pt x="4159" y="585927"/>
                  </a:cubicBezTo>
                  <a:lnTo>
                    <a:pt x="63578" y="489336"/>
                  </a:lnTo>
                  <a:lnTo>
                    <a:pt x="63578" y="282638"/>
                  </a:lnTo>
                  <a:cubicBezTo>
                    <a:pt x="63578" y="244621"/>
                    <a:pt x="71087" y="207731"/>
                    <a:pt x="85919" y="172812"/>
                  </a:cubicBezTo>
                  <a:cubicBezTo>
                    <a:pt x="100186" y="139207"/>
                    <a:pt x="120650" y="108981"/>
                    <a:pt x="146558" y="82980"/>
                  </a:cubicBezTo>
                  <a:cubicBezTo>
                    <a:pt x="172465" y="56978"/>
                    <a:pt x="202785" y="36609"/>
                    <a:pt x="236389" y="22341"/>
                  </a:cubicBezTo>
                  <a:cubicBezTo>
                    <a:pt x="271214" y="7510"/>
                    <a:pt x="308199" y="0"/>
                    <a:pt x="346215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OPPOSans B" panose="00020600040101010101" pitchFamily="18" charset="-122"/>
                <a:cs typeface="OPPOSans B" panose="00020600040101010101" pitchFamily="18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24214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爱设计-1">
            <a:extLst>
              <a:ext uri="{FF2B5EF4-FFF2-40B4-BE49-F238E27FC236}">
                <a16:creationId xmlns:a16="http://schemas.microsoft.com/office/drawing/2014/main" id="{E6F3F76D-E249-6A33-F8EC-AB2B9D0C3CF8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25" name="爱设计-1-1">
              <a:extLst>
                <a:ext uri="{FF2B5EF4-FFF2-40B4-BE49-F238E27FC236}">
                  <a16:creationId xmlns:a16="http://schemas.microsoft.com/office/drawing/2014/main" id="{982B8B9A-8ED9-306F-5804-92D221BF99C7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思源宋体 Heavy" panose="02020900000000000000" pitchFamily="18" charset="-122"/>
                  <a:ea typeface="思源宋体 Heavy" panose="02020900000000000000" pitchFamily="18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思源宋体 Heavy" panose="02020900000000000000" pitchFamily="18" charset="-122"/>
                  <a:ea typeface="思源宋体 Heavy" panose="02020900000000000000" pitchFamily="18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26" name="爱设计-1-2">
              <a:extLst>
                <a:ext uri="{FF2B5EF4-FFF2-40B4-BE49-F238E27FC236}">
                  <a16:creationId xmlns:a16="http://schemas.microsoft.com/office/drawing/2014/main" id="{EB0FA705-1CE2-58A9-2BFC-383CA0CF376A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grpSp>
        <p:nvGrpSpPr>
          <p:cNvPr id="27" name="爱设计-2">
            <a:extLst>
              <a:ext uri="{FF2B5EF4-FFF2-40B4-BE49-F238E27FC236}">
                <a16:creationId xmlns:a16="http://schemas.microsoft.com/office/drawing/2014/main" id="{DB5066C0-24B4-F7B0-1AA0-39DB26701A5B}"/>
              </a:ext>
            </a:extLst>
          </p:cNvPr>
          <p:cNvGrpSpPr/>
          <p:nvPr/>
        </p:nvGrpSpPr>
        <p:grpSpPr>
          <a:xfrm>
            <a:off x="10721017" y="431552"/>
            <a:ext cx="979654" cy="747019"/>
            <a:chOff x="10539246" y="468403"/>
            <a:chExt cx="979654" cy="747019"/>
          </a:xfrm>
          <a:solidFill>
            <a:schemeClr val="accent1"/>
          </a:solidFill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2262D96A-77F2-04BB-8466-B8638DF303C9}"/>
                </a:ext>
              </a:extLst>
            </p:cNvPr>
            <p:cNvGrpSpPr/>
            <p:nvPr/>
          </p:nvGrpSpPr>
          <p:grpSpPr>
            <a:xfrm>
              <a:off x="10539246" y="1093083"/>
              <a:ext cx="979654" cy="122339"/>
              <a:chOff x="10273028" y="1093083"/>
              <a:chExt cx="979654" cy="122339"/>
            </a:xfrm>
            <a:grpFill/>
          </p:grpSpPr>
          <p:sp>
            <p:nvSpPr>
              <p:cNvPr id="30" name="爱设计-2-1">
                <a:extLst>
                  <a:ext uri="{FF2B5EF4-FFF2-40B4-BE49-F238E27FC236}">
                    <a16:creationId xmlns:a16="http://schemas.microsoft.com/office/drawing/2014/main" id="{75F7E3D3-BD8C-4EBD-C2C8-8795BA7D31C9}"/>
                  </a:ext>
                </a:extLst>
              </p:cNvPr>
              <p:cNvSpPr/>
              <p:nvPr/>
            </p:nvSpPr>
            <p:spPr>
              <a:xfrm>
                <a:off x="10373640" y="1094110"/>
                <a:ext cx="119414" cy="119413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爱设计-2-2">
                <a:extLst>
                  <a:ext uri="{FF2B5EF4-FFF2-40B4-BE49-F238E27FC236}">
                    <a16:creationId xmlns:a16="http://schemas.microsoft.com/office/drawing/2014/main" id="{14E6AB55-AE1C-8587-9CCF-96336788191E}"/>
                  </a:ext>
                </a:extLst>
              </p:cNvPr>
              <p:cNvSpPr/>
              <p:nvPr/>
            </p:nvSpPr>
            <p:spPr>
              <a:xfrm>
                <a:off x="10617177" y="1096768"/>
                <a:ext cx="95286" cy="11531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爱设计-2-3">
                <a:extLst>
                  <a:ext uri="{FF2B5EF4-FFF2-40B4-BE49-F238E27FC236}">
                    <a16:creationId xmlns:a16="http://schemas.microsoft.com/office/drawing/2014/main" id="{3A2F0213-060B-CB24-9FCD-C40BD8ACAB29}"/>
                  </a:ext>
                </a:extLst>
              </p:cNvPr>
              <p:cNvSpPr/>
              <p:nvPr/>
            </p:nvSpPr>
            <p:spPr>
              <a:xfrm>
                <a:off x="10273028" y="1096768"/>
                <a:ext cx="106346" cy="114628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爱设计-2-4">
                <a:extLst>
                  <a:ext uri="{FF2B5EF4-FFF2-40B4-BE49-F238E27FC236}">
                    <a16:creationId xmlns:a16="http://schemas.microsoft.com/office/drawing/2014/main" id="{9A45EBE5-731F-F47B-4F7C-4756C0BBB613}"/>
                  </a:ext>
                </a:extLst>
              </p:cNvPr>
              <p:cNvSpPr/>
              <p:nvPr/>
            </p:nvSpPr>
            <p:spPr>
              <a:xfrm>
                <a:off x="10501942" y="1096768"/>
                <a:ext cx="105056" cy="114628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爱设计-2-5">
                <a:extLst>
                  <a:ext uri="{FF2B5EF4-FFF2-40B4-BE49-F238E27FC236}">
                    <a16:creationId xmlns:a16="http://schemas.microsoft.com/office/drawing/2014/main" id="{9F8DD54E-BA4E-1081-E790-7770B0F234E5}"/>
                  </a:ext>
                </a:extLst>
              </p:cNvPr>
              <p:cNvSpPr/>
              <p:nvPr/>
            </p:nvSpPr>
            <p:spPr>
              <a:xfrm>
                <a:off x="10782851" y="1095780"/>
                <a:ext cx="93055" cy="116375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爱设计-2-6">
                <a:extLst>
                  <a:ext uri="{FF2B5EF4-FFF2-40B4-BE49-F238E27FC236}">
                    <a16:creationId xmlns:a16="http://schemas.microsoft.com/office/drawing/2014/main" id="{3C12CE06-DC30-DF3A-E798-C9658539B476}"/>
                  </a:ext>
                </a:extLst>
              </p:cNvPr>
              <p:cNvSpPr/>
              <p:nvPr/>
            </p:nvSpPr>
            <p:spPr>
              <a:xfrm>
                <a:off x="11133572" y="1096312"/>
                <a:ext cx="119110" cy="119110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爱设计-2-7">
                <a:extLst>
                  <a:ext uri="{FF2B5EF4-FFF2-40B4-BE49-F238E27FC236}">
                    <a16:creationId xmlns:a16="http://schemas.microsoft.com/office/drawing/2014/main" id="{A766238B-B331-77FA-B258-B09B59D7AEA9}"/>
                  </a:ext>
                </a:extLst>
              </p:cNvPr>
              <p:cNvSpPr/>
              <p:nvPr/>
            </p:nvSpPr>
            <p:spPr>
              <a:xfrm>
                <a:off x="10880009" y="1094261"/>
                <a:ext cx="119109" cy="119109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爱设计-2-8">
                <a:extLst>
                  <a:ext uri="{FF2B5EF4-FFF2-40B4-BE49-F238E27FC236}">
                    <a16:creationId xmlns:a16="http://schemas.microsoft.com/office/drawing/2014/main" id="{3B75CB60-51EB-2865-702E-7ED1F5C888CD}"/>
                  </a:ext>
                </a:extLst>
              </p:cNvPr>
              <p:cNvSpPr/>
              <p:nvPr/>
            </p:nvSpPr>
            <p:spPr>
              <a:xfrm>
                <a:off x="11007398" y="1093083"/>
                <a:ext cx="120880" cy="119110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9" name="爱设计-2-9">
              <a:extLst>
                <a:ext uri="{FF2B5EF4-FFF2-40B4-BE49-F238E27FC236}">
                  <a16:creationId xmlns:a16="http://schemas.microsoft.com/office/drawing/2014/main" id="{98F51A57-A5C7-E9A0-A2A2-AA7203160CAC}"/>
                </a:ext>
              </a:extLst>
            </p:cNvPr>
            <p:cNvSpPr/>
            <p:nvPr/>
          </p:nvSpPr>
          <p:spPr>
            <a:xfrm>
              <a:off x="10774465" y="468403"/>
              <a:ext cx="508951" cy="508951"/>
            </a:xfrm>
            <a:custGeom>
              <a:avLst/>
              <a:gdLst>
                <a:gd name="connsiteX0" fmla="*/ 210346 w 508951"/>
                <a:gd name="connsiteY0" fmla="*/ 199937 h 508951"/>
                <a:gd name="connsiteX1" fmla="*/ 227889 w 508951"/>
                <a:gd name="connsiteY1" fmla="*/ 217941 h 508951"/>
                <a:gd name="connsiteX2" fmla="*/ 227888 w 508951"/>
                <a:gd name="connsiteY2" fmla="*/ 218013 h 508951"/>
                <a:gd name="connsiteX3" fmla="*/ 209885 w 508951"/>
                <a:gd name="connsiteY3" fmla="*/ 235485 h 508951"/>
                <a:gd name="connsiteX4" fmla="*/ 192342 w 508951"/>
                <a:gd name="connsiteY4" fmla="*/ 217480 h 508951"/>
                <a:gd name="connsiteX5" fmla="*/ 210346 w 508951"/>
                <a:gd name="connsiteY5" fmla="*/ 199937 h 508951"/>
                <a:gd name="connsiteX6" fmla="*/ 276428 w 508951"/>
                <a:gd name="connsiteY6" fmla="*/ 114552 h 508951"/>
                <a:gd name="connsiteX7" fmla="*/ 373357 w 508951"/>
                <a:gd name="connsiteY7" fmla="*/ 211329 h 508951"/>
                <a:gd name="connsiteX8" fmla="*/ 373357 w 508951"/>
                <a:gd name="connsiteY8" fmla="*/ 158763 h 508951"/>
                <a:gd name="connsiteX9" fmla="*/ 373357 w 508951"/>
                <a:gd name="connsiteY9" fmla="*/ 158686 h 508951"/>
                <a:gd name="connsiteX10" fmla="*/ 329070 w 508951"/>
                <a:gd name="connsiteY10" fmla="*/ 114552 h 508951"/>
                <a:gd name="connsiteX11" fmla="*/ 212695 w 508951"/>
                <a:gd name="connsiteY11" fmla="*/ 114552 h 508951"/>
                <a:gd name="connsiteX12" fmla="*/ 155495 w 508951"/>
                <a:gd name="connsiteY12" fmla="*/ 157319 h 508951"/>
                <a:gd name="connsiteX13" fmla="*/ 109918 w 508951"/>
                <a:gd name="connsiteY13" fmla="*/ 311447 h 508951"/>
                <a:gd name="connsiteX14" fmla="*/ 147626 w 508951"/>
                <a:gd name="connsiteY14" fmla="*/ 380453 h 508951"/>
                <a:gd name="connsiteX15" fmla="*/ 163092 w 508951"/>
                <a:gd name="connsiteY15" fmla="*/ 382701 h 508951"/>
                <a:gd name="connsiteX16" fmla="*/ 182234 w 508951"/>
                <a:gd name="connsiteY16" fmla="*/ 366065 h 508951"/>
                <a:gd name="connsiteX17" fmla="*/ 169397 w 508951"/>
                <a:gd name="connsiteY17" fmla="*/ 352467 h 508951"/>
                <a:gd name="connsiteX18" fmla="*/ 141367 w 508951"/>
                <a:gd name="connsiteY18" fmla="*/ 329678 h 508951"/>
                <a:gd name="connsiteX19" fmla="*/ 185020 w 508951"/>
                <a:gd name="connsiteY19" fmla="*/ 274629 h 508951"/>
                <a:gd name="connsiteX20" fmla="*/ 190438 w 508951"/>
                <a:gd name="connsiteY20" fmla="*/ 274302 h 508951"/>
                <a:gd name="connsiteX21" fmla="*/ 236016 w 508951"/>
                <a:gd name="connsiteY21" fmla="*/ 274302 h 508951"/>
                <a:gd name="connsiteX22" fmla="*/ 269515 w 508951"/>
                <a:gd name="connsiteY22" fmla="*/ 307649 h 508951"/>
                <a:gd name="connsiteX23" fmla="*/ 269515 w 508951"/>
                <a:gd name="connsiteY23" fmla="*/ 307801 h 508951"/>
                <a:gd name="connsiteX24" fmla="*/ 269515 w 508951"/>
                <a:gd name="connsiteY24" fmla="*/ 322310 h 508951"/>
                <a:gd name="connsiteX25" fmla="*/ 269515 w 508951"/>
                <a:gd name="connsiteY25" fmla="*/ 347910 h 508951"/>
                <a:gd name="connsiteX26" fmla="*/ 303849 w 508951"/>
                <a:gd name="connsiteY26" fmla="*/ 382700 h 508951"/>
                <a:gd name="connsiteX27" fmla="*/ 303851 w 508951"/>
                <a:gd name="connsiteY27" fmla="*/ 382700 h 508951"/>
                <a:gd name="connsiteX28" fmla="*/ 338793 w 508951"/>
                <a:gd name="connsiteY28" fmla="*/ 382701 h 508951"/>
                <a:gd name="connsiteX29" fmla="*/ 373205 w 508951"/>
                <a:gd name="connsiteY29" fmla="*/ 348213 h 508951"/>
                <a:gd name="connsiteX30" fmla="*/ 373205 w 508951"/>
                <a:gd name="connsiteY30" fmla="*/ 237232 h 508951"/>
                <a:gd name="connsiteX31" fmla="*/ 251588 w 508951"/>
                <a:gd name="connsiteY31" fmla="*/ 114552 h 508951"/>
                <a:gd name="connsiteX32" fmla="*/ 254552 w 508951"/>
                <a:gd name="connsiteY32" fmla="*/ 0 h 508951"/>
                <a:gd name="connsiteX33" fmla="*/ 508951 w 508951"/>
                <a:gd name="connsiteY33" fmla="*/ 254476 h 508951"/>
                <a:gd name="connsiteX34" fmla="*/ 508951 w 508951"/>
                <a:gd name="connsiteY34" fmla="*/ 254552 h 508951"/>
                <a:gd name="connsiteX35" fmla="*/ 254399 w 508951"/>
                <a:gd name="connsiteY35" fmla="*/ 508951 h 508951"/>
                <a:gd name="connsiteX36" fmla="*/ 0 w 508951"/>
                <a:gd name="connsiteY36" fmla="*/ 254399 h 508951"/>
                <a:gd name="connsiteX37" fmla="*/ 254552 w 508951"/>
                <a:gd name="connsiteY37" fmla="*/ 0 h 5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8951" h="508951">
                  <a:moveTo>
                    <a:pt x="210346" y="199937"/>
                  </a:moveTo>
                  <a:cubicBezTo>
                    <a:pt x="220162" y="200064"/>
                    <a:pt x="228016" y="208125"/>
                    <a:pt x="227889" y="217941"/>
                  </a:cubicBezTo>
                  <a:cubicBezTo>
                    <a:pt x="227888" y="217965"/>
                    <a:pt x="227888" y="217989"/>
                    <a:pt x="227888" y="218013"/>
                  </a:cubicBezTo>
                  <a:cubicBezTo>
                    <a:pt x="227722" y="227801"/>
                    <a:pt x="219673" y="235611"/>
                    <a:pt x="209885" y="235485"/>
                  </a:cubicBezTo>
                  <a:cubicBezTo>
                    <a:pt x="200069" y="235357"/>
                    <a:pt x="192214" y="227297"/>
                    <a:pt x="192342" y="217480"/>
                  </a:cubicBezTo>
                  <a:cubicBezTo>
                    <a:pt x="192469" y="207664"/>
                    <a:pt x="200530" y="199810"/>
                    <a:pt x="210346" y="199937"/>
                  </a:cubicBezTo>
                  <a:close/>
                  <a:moveTo>
                    <a:pt x="276428" y="114552"/>
                  </a:moveTo>
                  <a:cubicBezTo>
                    <a:pt x="276964" y="167836"/>
                    <a:pt x="320073" y="210876"/>
                    <a:pt x="373357" y="211329"/>
                  </a:cubicBezTo>
                  <a:lnTo>
                    <a:pt x="373357" y="158763"/>
                  </a:lnTo>
                  <a:cubicBezTo>
                    <a:pt x="373357" y="158737"/>
                    <a:pt x="373357" y="158712"/>
                    <a:pt x="373357" y="158686"/>
                  </a:cubicBezTo>
                  <a:cubicBezTo>
                    <a:pt x="373315" y="134270"/>
                    <a:pt x="353487" y="114510"/>
                    <a:pt x="329070" y="114552"/>
                  </a:cubicBezTo>
                  <a:close/>
                  <a:moveTo>
                    <a:pt x="212695" y="114552"/>
                  </a:moveTo>
                  <a:cubicBezTo>
                    <a:pt x="186256" y="114550"/>
                    <a:pt x="162973" y="131959"/>
                    <a:pt x="155495" y="157319"/>
                  </a:cubicBezTo>
                  <a:lnTo>
                    <a:pt x="109918" y="311447"/>
                  </a:lnTo>
                  <a:cubicBezTo>
                    <a:pt x="101275" y="340916"/>
                    <a:pt x="118158" y="371811"/>
                    <a:pt x="147626" y="380453"/>
                  </a:cubicBezTo>
                  <a:cubicBezTo>
                    <a:pt x="152650" y="381926"/>
                    <a:pt x="157857" y="382683"/>
                    <a:pt x="163092" y="382701"/>
                  </a:cubicBezTo>
                  <a:cubicBezTo>
                    <a:pt x="178284" y="382701"/>
                    <a:pt x="182234" y="374497"/>
                    <a:pt x="182234" y="366065"/>
                  </a:cubicBezTo>
                  <a:cubicBezTo>
                    <a:pt x="182405" y="358780"/>
                    <a:pt x="176680" y="352715"/>
                    <a:pt x="169397" y="352467"/>
                  </a:cubicBezTo>
                  <a:cubicBezTo>
                    <a:pt x="155594" y="353176"/>
                    <a:pt x="143490" y="343335"/>
                    <a:pt x="141367" y="329678"/>
                  </a:cubicBezTo>
                  <a:cubicBezTo>
                    <a:pt x="138220" y="302422"/>
                    <a:pt x="157764" y="277776"/>
                    <a:pt x="185020" y="274629"/>
                  </a:cubicBezTo>
                  <a:cubicBezTo>
                    <a:pt x="186819" y="274421"/>
                    <a:pt x="188628" y="274312"/>
                    <a:pt x="190438" y="274302"/>
                  </a:cubicBezTo>
                  <a:lnTo>
                    <a:pt x="236016" y="274302"/>
                  </a:lnTo>
                  <a:cubicBezTo>
                    <a:pt x="254475" y="274260"/>
                    <a:pt x="269474" y="289190"/>
                    <a:pt x="269515" y="307649"/>
                  </a:cubicBezTo>
                  <a:cubicBezTo>
                    <a:pt x="269516" y="307700"/>
                    <a:pt x="269516" y="307750"/>
                    <a:pt x="269515" y="307801"/>
                  </a:cubicBezTo>
                  <a:lnTo>
                    <a:pt x="269515" y="322310"/>
                  </a:lnTo>
                  <a:lnTo>
                    <a:pt x="269515" y="347910"/>
                  </a:lnTo>
                  <a:cubicBezTo>
                    <a:pt x="269389" y="366998"/>
                    <a:pt x="284761" y="382574"/>
                    <a:pt x="303849" y="382700"/>
                  </a:cubicBezTo>
                  <a:cubicBezTo>
                    <a:pt x="303849" y="382700"/>
                    <a:pt x="303850" y="382700"/>
                    <a:pt x="303851" y="382700"/>
                  </a:cubicBezTo>
                  <a:lnTo>
                    <a:pt x="338793" y="382701"/>
                  </a:lnTo>
                  <a:cubicBezTo>
                    <a:pt x="357793" y="382617"/>
                    <a:pt x="373163" y="367213"/>
                    <a:pt x="373205" y="348213"/>
                  </a:cubicBezTo>
                  <a:lnTo>
                    <a:pt x="373205" y="237232"/>
                  </a:lnTo>
                  <a:cubicBezTo>
                    <a:pt x="305953" y="236443"/>
                    <a:pt x="251791" y="181808"/>
                    <a:pt x="251588" y="114552"/>
                  </a:cubicBezTo>
                  <a:close/>
                  <a:moveTo>
                    <a:pt x="254552" y="0"/>
                  </a:moveTo>
                  <a:cubicBezTo>
                    <a:pt x="395065" y="42"/>
                    <a:pt x="508951" y="113963"/>
                    <a:pt x="508951" y="254476"/>
                  </a:cubicBezTo>
                  <a:cubicBezTo>
                    <a:pt x="508951" y="254501"/>
                    <a:pt x="508951" y="254526"/>
                    <a:pt x="508951" y="254552"/>
                  </a:cubicBezTo>
                  <a:cubicBezTo>
                    <a:pt x="508909" y="395095"/>
                    <a:pt x="394942" y="508993"/>
                    <a:pt x="254399" y="508951"/>
                  </a:cubicBezTo>
                  <a:cubicBezTo>
                    <a:pt x="113857" y="508909"/>
                    <a:pt x="-42" y="394942"/>
                    <a:pt x="0" y="254399"/>
                  </a:cubicBezTo>
                  <a:cubicBezTo>
                    <a:pt x="42" y="113857"/>
                    <a:pt x="114009" y="-42"/>
                    <a:pt x="25455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40" name="爱设计-3">
            <a:extLst>
              <a:ext uri="{FF2B5EF4-FFF2-40B4-BE49-F238E27FC236}">
                <a16:creationId xmlns:a16="http://schemas.microsoft.com/office/drawing/2014/main" id="{75D9226A-2A9A-5EB1-C9E9-2E0281305FD2}"/>
              </a:ext>
            </a:extLst>
          </p:cNvPr>
          <p:cNvGrpSpPr/>
          <p:nvPr/>
        </p:nvGrpSpPr>
        <p:grpSpPr>
          <a:xfrm>
            <a:off x="5797074" y="6550320"/>
            <a:ext cx="597852" cy="615360"/>
            <a:chOff x="5797074" y="6550320"/>
            <a:chExt cx="597852" cy="615360"/>
          </a:xfrm>
        </p:grpSpPr>
        <p:sp>
          <p:nvSpPr>
            <p:cNvPr id="38" name="爱设计-3-1">
              <a:extLst>
                <a:ext uri="{FF2B5EF4-FFF2-40B4-BE49-F238E27FC236}">
                  <a16:creationId xmlns:a16="http://schemas.microsoft.com/office/drawing/2014/main" id="{1AC43EE5-EACB-6A88-C5FA-7740CC454C97}"/>
                </a:ext>
              </a:extLst>
            </p:cNvPr>
            <p:cNvSpPr/>
            <p:nvPr/>
          </p:nvSpPr>
          <p:spPr>
            <a:xfrm rot="16200000" flipH="1" flipV="1">
              <a:off x="5788320" y="6559074"/>
              <a:ext cx="615360" cy="597852"/>
            </a:xfrm>
            <a:prstGeom prst="rect">
              <a:avLst/>
            </a:prstGeom>
            <a:solidFill>
              <a:schemeClr val="accent1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sz="1600"/>
            </a:p>
          </p:txBody>
        </p:sp>
        <p:sp>
          <p:nvSpPr>
            <p:cNvPr id="39" name="爱设计-3-2">
              <a:extLst>
                <a:ext uri="{FF2B5EF4-FFF2-40B4-BE49-F238E27FC236}">
                  <a16:creationId xmlns:a16="http://schemas.microsoft.com/office/drawing/2014/main" id="{F19218A7-29E5-C71D-3264-1FC570968B92}"/>
                </a:ext>
              </a:extLst>
            </p:cNvPr>
            <p:cNvSpPr/>
            <p:nvPr/>
          </p:nvSpPr>
          <p:spPr>
            <a:xfrm>
              <a:off x="5988050" y="6647010"/>
              <a:ext cx="215900" cy="1143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爱设计-4">
            <a:extLst>
              <a:ext uri="{FF2B5EF4-FFF2-40B4-BE49-F238E27FC236}">
                <a16:creationId xmlns:a16="http://schemas.microsoft.com/office/drawing/2014/main" id="{1DAFE57B-1BEE-E379-A112-C2DAAAF034B0}"/>
              </a:ext>
            </a:extLst>
          </p:cNvPr>
          <p:cNvSpPr/>
          <p:nvPr/>
        </p:nvSpPr>
        <p:spPr>
          <a:xfrm>
            <a:off x="3638448" y="4512706"/>
            <a:ext cx="2116667" cy="17046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爱设计-5">
            <a:extLst>
              <a:ext uri="{FF2B5EF4-FFF2-40B4-BE49-F238E27FC236}">
                <a16:creationId xmlns:a16="http://schemas.microsoft.com/office/drawing/2014/main" id="{8820EBC4-EF47-33A4-14A3-66C7266E8BD7}"/>
              </a:ext>
            </a:extLst>
          </p:cNvPr>
          <p:cNvSpPr/>
          <p:nvPr/>
        </p:nvSpPr>
        <p:spPr>
          <a:xfrm>
            <a:off x="3911951" y="5527746"/>
            <a:ext cx="1569661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t" anchorCtr="0">
            <a:spAutoFit/>
          </a:bodyPr>
          <a:lstStyle/>
          <a:p>
            <a:pPr algn="ctr"/>
            <a:r>
              <a:rPr kumimoji="1" lang="zh-CN" altLang="en-US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数字资产管理</a:t>
            </a:r>
          </a:p>
        </p:txBody>
      </p:sp>
      <p:sp>
        <p:nvSpPr>
          <p:cNvPr id="43" name="爱设计-6">
            <a:extLst>
              <a:ext uri="{FF2B5EF4-FFF2-40B4-BE49-F238E27FC236}">
                <a16:creationId xmlns:a16="http://schemas.microsoft.com/office/drawing/2014/main" id="{0220FCCC-BCFD-9B28-FE1C-CF2665277F95}"/>
              </a:ext>
            </a:extLst>
          </p:cNvPr>
          <p:cNvSpPr txBox="1"/>
          <p:nvPr/>
        </p:nvSpPr>
        <p:spPr>
          <a:xfrm>
            <a:off x="4256597" y="4864032"/>
            <a:ext cx="880369" cy="707886"/>
          </a:xfrm>
          <a:prstGeom prst="rect">
            <a:avLst/>
          </a:prstGeom>
          <a:noFill/>
        </p:spPr>
        <p:txBody>
          <a:bodyPr wrap="none" lIns="91440" tIns="45720" rIns="91440" bIns="45720" rtlCol="0" anchor="b" anchorCtr="1">
            <a:spAutoFit/>
          </a:bodyPr>
          <a:lstStyle/>
          <a:p>
            <a:pPr algn="ctr"/>
            <a:r>
              <a:rPr kumimoji="1" lang="en-US" altLang="zh-CN" sz="40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02</a:t>
            </a:r>
            <a:endParaRPr kumimoji="1" lang="zh-CN" altLang="en-US" sz="4000" dirty="0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44" name="爱设计-7">
            <a:extLst>
              <a:ext uri="{FF2B5EF4-FFF2-40B4-BE49-F238E27FC236}">
                <a16:creationId xmlns:a16="http://schemas.microsoft.com/office/drawing/2014/main" id="{556C3BD9-3D37-F486-C0C0-2083C2CFCDA1}"/>
              </a:ext>
            </a:extLst>
          </p:cNvPr>
          <p:cNvSpPr/>
          <p:nvPr/>
        </p:nvSpPr>
        <p:spPr>
          <a:xfrm>
            <a:off x="3638448" y="2877001"/>
            <a:ext cx="2116668" cy="2238816"/>
          </a:xfrm>
          <a:custGeom>
            <a:avLst/>
            <a:gdLst>
              <a:gd name="connsiteX0" fmla="*/ 1058334 w 2116668"/>
              <a:gd name="connsiteY0" fmla="*/ 0 h 2238816"/>
              <a:gd name="connsiteX1" fmla="*/ 2116668 w 2116668"/>
              <a:gd name="connsiteY1" fmla="*/ 1058334 h 2238816"/>
              <a:gd name="connsiteX2" fmla="*/ 2116667 w 2116668"/>
              <a:gd name="connsiteY2" fmla="*/ 2238816 h 2238816"/>
              <a:gd name="connsiteX3" fmla="*/ 2116667 w 2116668"/>
              <a:gd name="connsiteY3" fmla="*/ 1654076 h 2238816"/>
              <a:gd name="connsiteX4" fmla="*/ 0 w 2116668"/>
              <a:gd name="connsiteY4" fmla="*/ 1654076 h 2238816"/>
              <a:gd name="connsiteX5" fmla="*/ 0 w 2116668"/>
              <a:gd name="connsiteY5" fmla="*/ 1058334 h 2238816"/>
              <a:gd name="connsiteX6" fmla="*/ 1058334 w 2116668"/>
              <a:gd name="connsiteY6" fmla="*/ 0 h 2238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16668" h="2238816">
                <a:moveTo>
                  <a:pt x="1058334" y="0"/>
                </a:moveTo>
                <a:cubicBezTo>
                  <a:pt x="1642836" y="0"/>
                  <a:pt x="2116668" y="473832"/>
                  <a:pt x="2116668" y="1058334"/>
                </a:cubicBezTo>
                <a:cubicBezTo>
                  <a:pt x="2116668" y="1451828"/>
                  <a:pt x="2116667" y="1845322"/>
                  <a:pt x="2116667" y="2238816"/>
                </a:cubicBezTo>
                <a:lnTo>
                  <a:pt x="2116667" y="1654076"/>
                </a:lnTo>
                <a:lnTo>
                  <a:pt x="0" y="1654076"/>
                </a:lnTo>
                <a:lnTo>
                  <a:pt x="0" y="1058334"/>
                </a:lnTo>
                <a:cubicBezTo>
                  <a:pt x="0" y="473832"/>
                  <a:pt x="473832" y="0"/>
                  <a:pt x="1058334" y="0"/>
                </a:cubicBezTo>
                <a:close/>
              </a:path>
            </a:pathLst>
          </a:cu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38100">
            <a:noFill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爱设计-8">
            <a:extLst>
              <a:ext uri="{FF2B5EF4-FFF2-40B4-BE49-F238E27FC236}">
                <a16:creationId xmlns:a16="http://schemas.microsoft.com/office/drawing/2014/main" id="{30422FEE-4F51-0E9A-95DA-73C090AB5E07}"/>
              </a:ext>
            </a:extLst>
          </p:cNvPr>
          <p:cNvSpPr/>
          <p:nvPr/>
        </p:nvSpPr>
        <p:spPr>
          <a:xfrm>
            <a:off x="764821" y="2858630"/>
            <a:ext cx="2116668" cy="2238816"/>
          </a:xfrm>
          <a:custGeom>
            <a:avLst/>
            <a:gdLst>
              <a:gd name="connsiteX0" fmla="*/ 1058334 w 2116668"/>
              <a:gd name="connsiteY0" fmla="*/ 0 h 2238816"/>
              <a:gd name="connsiteX1" fmla="*/ 2116668 w 2116668"/>
              <a:gd name="connsiteY1" fmla="*/ 1058334 h 2238816"/>
              <a:gd name="connsiteX2" fmla="*/ 2116667 w 2116668"/>
              <a:gd name="connsiteY2" fmla="*/ 2238816 h 2238816"/>
              <a:gd name="connsiteX3" fmla="*/ 2116667 w 2116668"/>
              <a:gd name="connsiteY3" fmla="*/ 1654076 h 2238816"/>
              <a:gd name="connsiteX4" fmla="*/ 0 w 2116668"/>
              <a:gd name="connsiteY4" fmla="*/ 1654076 h 2238816"/>
              <a:gd name="connsiteX5" fmla="*/ 0 w 2116668"/>
              <a:gd name="connsiteY5" fmla="*/ 1058334 h 2238816"/>
              <a:gd name="connsiteX6" fmla="*/ 1058334 w 2116668"/>
              <a:gd name="connsiteY6" fmla="*/ 0 h 2238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16668" h="2238816">
                <a:moveTo>
                  <a:pt x="1058334" y="0"/>
                </a:moveTo>
                <a:cubicBezTo>
                  <a:pt x="1642836" y="0"/>
                  <a:pt x="2116668" y="473832"/>
                  <a:pt x="2116668" y="1058334"/>
                </a:cubicBezTo>
                <a:cubicBezTo>
                  <a:pt x="2116668" y="1451828"/>
                  <a:pt x="2116667" y="1845322"/>
                  <a:pt x="2116667" y="2238816"/>
                </a:cubicBezTo>
                <a:lnTo>
                  <a:pt x="2116667" y="1654076"/>
                </a:lnTo>
                <a:lnTo>
                  <a:pt x="0" y="1654076"/>
                </a:lnTo>
                <a:lnTo>
                  <a:pt x="0" y="1058334"/>
                </a:lnTo>
                <a:cubicBezTo>
                  <a:pt x="0" y="473832"/>
                  <a:pt x="473832" y="0"/>
                  <a:pt x="1058334" y="0"/>
                </a:cubicBezTo>
                <a:close/>
              </a:path>
            </a:pathLst>
          </a:custGeom>
          <a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noFill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爱设计-9">
            <a:extLst>
              <a:ext uri="{FF2B5EF4-FFF2-40B4-BE49-F238E27FC236}">
                <a16:creationId xmlns:a16="http://schemas.microsoft.com/office/drawing/2014/main" id="{429EFB44-EA8F-802F-028D-9599D29D3BA5}"/>
              </a:ext>
            </a:extLst>
          </p:cNvPr>
          <p:cNvSpPr/>
          <p:nvPr/>
        </p:nvSpPr>
        <p:spPr>
          <a:xfrm>
            <a:off x="764822" y="4512706"/>
            <a:ext cx="2116667" cy="1704623"/>
          </a:xfrm>
          <a:prstGeom prst="rect">
            <a:avLst/>
          </a:prstGeom>
          <a:solidFill>
            <a:schemeClr val="bg1">
              <a:lumMod val="50000"/>
              <a:alpha val="15000"/>
            </a:schemeClr>
          </a:solidFill>
          <a:ln w="12700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7" name="爱设计-10">
            <a:extLst>
              <a:ext uri="{FF2B5EF4-FFF2-40B4-BE49-F238E27FC236}">
                <a16:creationId xmlns:a16="http://schemas.microsoft.com/office/drawing/2014/main" id="{FD73CA9C-5961-A8A5-DE2F-56788B6F2795}"/>
              </a:ext>
            </a:extLst>
          </p:cNvPr>
          <p:cNvSpPr/>
          <p:nvPr/>
        </p:nvSpPr>
        <p:spPr>
          <a:xfrm>
            <a:off x="1038325" y="5527746"/>
            <a:ext cx="1569661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t" anchorCtr="0">
            <a:spAutoFit/>
          </a:bodyPr>
          <a:lstStyle/>
          <a:p>
            <a:pPr algn="ctr"/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内容智能流转</a:t>
            </a:r>
          </a:p>
        </p:txBody>
      </p:sp>
      <p:sp>
        <p:nvSpPr>
          <p:cNvPr id="48" name="爱设计-11">
            <a:extLst>
              <a:ext uri="{FF2B5EF4-FFF2-40B4-BE49-F238E27FC236}">
                <a16:creationId xmlns:a16="http://schemas.microsoft.com/office/drawing/2014/main" id="{ABA07FDA-9351-518E-2094-C812CC532B9B}"/>
              </a:ext>
            </a:extLst>
          </p:cNvPr>
          <p:cNvSpPr txBox="1"/>
          <p:nvPr/>
        </p:nvSpPr>
        <p:spPr>
          <a:xfrm>
            <a:off x="1426252" y="4864032"/>
            <a:ext cx="793807" cy="707886"/>
          </a:xfrm>
          <a:prstGeom prst="rect">
            <a:avLst/>
          </a:prstGeom>
          <a:noFill/>
        </p:spPr>
        <p:txBody>
          <a:bodyPr wrap="none" lIns="91440" tIns="45720" rIns="91440" bIns="45720" rtlCol="0" anchor="b" anchorCtr="1">
            <a:spAutoFit/>
          </a:bodyPr>
          <a:lstStyle/>
          <a:p>
            <a:pPr algn="ctr"/>
            <a:r>
              <a:rPr kumimoji="1"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01</a:t>
            </a:r>
            <a:endParaRPr kumimoji="1"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49" name="爱设计-12">
            <a:extLst>
              <a:ext uri="{FF2B5EF4-FFF2-40B4-BE49-F238E27FC236}">
                <a16:creationId xmlns:a16="http://schemas.microsoft.com/office/drawing/2014/main" id="{674F23BC-88A9-6D74-1302-68FD5383F8D2}"/>
              </a:ext>
            </a:extLst>
          </p:cNvPr>
          <p:cNvSpPr/>
          <p:nvPr/>
        </p:nvSpPr>
        <p:spPr>
          <a:xfrm>
            <a:off x="6512075" y="2877001"/>
            <a:ext cx="2116668" cy="2238816"/>
          </a:xfrm>
          <a:custGeom>
            <a:avLst/>
            <a:gdLst>
              <a:gd name="connsiteX0" fmla="*/ 1058334 w 2116668"/>
              <a:gd name="connsiteY0" fmla="*/ 0 h 2238816"/>
              <a:gd name="connsiteX1" fmla="*/ 2116668 w 2116668"/>
              <a:gd name="connsiteY1" fmla="*/ 1058334 h 2238816"/>
              <a:gd name="connsiteX2" fmla="*/ 2116667 w 2116668"/>
              <a:gd name="connsiteY2" fmla="*/ 2238816 h 2238816"/>
              <a:gd name="connsiteX3" fmla="*/ 2116667 w 2116668"/>
              <a:gd name="connsiteY3" fmla="*/ 1654076 h 2238816"/>
              <a:gd name="connsiteX4" fmla="*/ 0 w 2116668"/>
              <a:gd name="connsiteY4" fmla="*/ 1654076 h 2238816"/>
              <a:gd name="connsiteX5" fmla="*/ 0 w 2116668"/>
              <a:gd name="connsiteY5" fmla="*/ 1058334 h 2238816"/>
              <a:gd name="connsiteX6" fmla="*/ 1058334 w 2116668"/>
              <a:gd name="connsiteY6" fmla="*/ 0 h 2238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16668" h="2238816">
                <a:moveTo>
                  <a:pt x="1058334" y="0"/>
                </a:moveTo>
                <a:cubicBezTo>
                  <a:pt x="1642836" y="0"/>
                  <a:pt x="2116668" y="473832"/>
                  <a:pt x="2116668" y="1058334"/>
                </a:cubicBezTo>
                <a:cubicBezTo>
                  <a:pt x="2116668" y="1451828"/>
                  <a:pt x="2116667" y="1845322"/>
                  <a:pt x="2116667" y="2238816"/>
                </a:cubicBezTo>
                <a:lnTo>
                  <a:pt x="2116667" y="1654076"/>
                </a:lnTo>
                <a:lnTo>
                  <a:pt x="0" y="1654076"/>
                </a:lnTo>
                <a:lnTo>
                  <a:pt x="0" y="1058334"/>
                </a:lnTo>
                <a:cubicBezTo>
                  <a:pt x="0" y="473832"/>
                  <a:pt x="473832" y="0"/>
                  <a:pt x="1058334" y="0"/>
                </a:cubicBezTo>
                <a:close/>
              </a:path>
            </a:pathLst>
          </a:custGeom>
          <a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38100">
            <a:noFill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爱设计-13">
            <a:extLst>
              <a:ext uri="{FF2B5EF4-FFF2-40B4-BE49-F238E27FC236}">
                <a16:creationId xmlns:a16="http://schemas.microsoft.com/office/drawing/2014/main" id="{0F7420FF-94DF-8ACD-41FA-2A7E47268D25}"/>
              </a:ext>
            </a:extLst>
          </p:cNvPr>
          <p:cNvSpPr/>
          <p:nvPr/>
        </p:nvSpPr>
        <p:spPr>
          <a:xfrm>
            <a:off x="6512076" y="4531077"/>
            <a:ext cx="2116667" cy="1704623"/>
          </a:xfrm>
          <a:prstGeom prst="rect">
            <a:avLst/>
          </a:prstGeom>
          <a:solidFill>
            <a:schemeClr val="bg1">
              <a:lumMod val="50000"/>
              <a:alpha val="15000"/>
            </a:schemeClr>
          </a:solidFill>
          <a:ln w="12700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51" name="爱设计-14">
            <a:extLst>
              <a:ext uri="{FF2B5EF4-FFF2-40B4-BE49-F238E27FC236}">
                <a16:creationId xmlns:a16="http://schemas.microsoft.com/office/drawing/2014/main" id="{9CF2636E-1945-6B8B-9E66-518C348A153A}"/>
              </a:ext>
            </a:extLst>
          </p:cNvPr>
          <p:cNvSpPr/>
          <p:nvPr/>
        </p:nvSpPr>
        <p:spPr>
          <a:xfrm>
            <a:off x="6785579" y="5546117"/>
            <a:ext cx="1569661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t" anchorCtr="0">
            <a:spAutoFit/>
          </a:bodyPr>
          <a:lstStyle/>
          <a:p>
            <a:pPr algn="ctr"/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品牌塑造传播</a:t>
            </a:r>
          </a:p>
        </p:txBody>
      </p:sp>
      <p:sp>
        <p:nvSpPr>
          <p:cNvPr id="52" name="爱设计-15">
            <a:extLst>
              <a:ext uri="{FF2B5EF4-FFF2-40B4-BE49-F238E27FC236}">
                <a16:creationId xmlns:a16="http://schemas.microsoft.com/office/drawing/2014/main" id="{5BBA68E0-1DA5-D515-6281-66680761F9A1}"/>
              </a:ext>
            </a:extLst>
          </p:cNvPr>
          <p:cNvSpPr txBox="1"/>
          <p:nvPr/>
        </p:nvSpPr>
        <p:spPr>
          <a:xfrm>
            <a:off x="7130225" y="4882403"/>
            <a:ext cx="880369" cy="707886"/>
          </a:xfrm>
          <a:prstGeom prst="rect">
            <a:avLst/>
          </a:prstGeom>
          <a:noFill/>
        </p:spPr>
        <p:txBody>
          <a:bodyPr wrap="none" lIns="91440" tIns="45720" rIns="91440" bIns="45720" rtlCol="0" anchor="b" anchorCtr="1">
            <a:spAutoFit/>
          </a:bodyPr>
          <a:lstStyle/>
          <a:p>
            <a:pPr algn="ctr"/>
            <a:r>
              <a:rPr kumimoji="1"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03</a:t>
            </a:r>
            <a:endParaRPr kumimoji="1"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53" name="爱设计-16">
            <a:extLst>
              <a:ext uri="{FF2B5EF4-FFF2-40B4-BE49-F238E27FC236}">
                <a16:creationId xmlns:a16="http://schemas.microsoft.com/office/drawing/2014/main" id="{43889A14-7395-F01A-450F-DB1302D88185}"/>
              </a:ext>
            </a:extLst>
          </p:cNvPr>
          <p:cNvSpPr/>
          <p:nvPr/>
        </p:nvSpPr>
        <p:spPr>
          <a:xfrm>
            <a:off x="9385703" y="2833356"/>
            <a:ext cx="2116668" cy="2238816"/>
          </a:xfrm>
          <a:custGeom>
            <a:avLst/>
            <a:gdLst>
              <a:gd name="connsiteX0" fmla="*/ 1058334 w 2116668"/>
              <a:gd name="connsiteY0" fmla="*/ 0 h 2238816"/>
              <a:gd name="connsiteX1" fmla="*/ 2116668 w 2116668"/>
              <a:gd name="connsiteY1" fmla="*/ 1058334 h 2238816"/>
              <a:gd name="connsiteX2" fmla="*/ 2116667 w 2116668"/>
              <a:gd name="connsiteY2" fmla="*/ 2238816 h 2238816"/>
              <a:gd name="connsiteX3" fmla="*/ 2116667 w 2116668"/>
              <a:gd name="connsiteY3" fmla="*/ 1654076 h 2238816"/>
              <a:gd name="connsiteX4" fmla="*/ 0 w 2116668"/>
              <a:gd name="connsiteY4" fmla="*/ 1654076 h 2238816"/>
              <a:gd name="connsiteX5" fmla="*/ 0 w 2116668"/>
              <a:gd name="connsiteY5" fmla="*/ 1058334 h 2238816"/>
              <a:gd name="connsiteX6" fmla="*/ 1058334 w 2116668"/>
              <a:gd name="connsiteY6" fmla="*/ 0 h 2238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16668" h="2238816">
                <a:moveTo>
                  <a:pt x="1058334" y="0"/>
                </a:moveTo>
                <a:cubicBezTo>
                  <a:pt x="1642836" y="0"/>
                  <a:pt x="2116668" y="473832"/>
                  <a:pt x="2116668" y="1058334"/>
                </a:cubicBezTo>
                <a:cubicBezTo>
                  <a:pt x="2116668" y="1451828"/>
                  <a:pt x="2116667" y="1845322"/>
                  <a:pt x="2116667" y="2238816"/>
                </a:cubicBezTo>
                <a:lnTo>
                  <a:pt x="2116667" y="1654076"/>
                </a:lnTo>
                <a:lnTo>
                  <a:pt x="0" y="1654076"/>
                </a:lnTo>
                <a:lnTo>
                  <a:pt x="0" y="1058334"/>
                </a:lnTo>
                <a:cubicBezTo>
                  <a:pt x="0" y="473832"/>
                  <a:pt x="473832" y="0"/>
                  <a:pt x="1058334" y="0"/>
                </a:cubicBezTo>
                <a:close/>
              </a:path>
            </a:pathLst>
          </a:custGeom>
          <a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38100">
            <a:noFill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4" name="爱设计-17">
            <a:extLst>
              <a:ext uri="{FF2B5EF4-FFF2-40B4-BE49-F238E27FC236}">
                <a16:creationId xmlns:a16="http://schemas.microsoft.com/office/drawing/2014/main" id="{201D6790-720B-D371-96AB-495FB9CE7773}"/>
              </a:ext>
            </a:extLst>
          </p:cNvPr>
          <p:cNvSpPr/>
          <p:nvPr/>
        </p:nvSpPr>
        <p:spPr>
          <a:xfrm>
            <a:off x="9385704" y="4487432"/>
            <a:ext cx="2116667" cy="1704623"/>
          </a:xfrm>
          <a:prstGeom prst="rect">
            <a:avLst/>
          </a:prstGeom>
          <a:solidFill>
            <a:schemeClr val="bg1">
              <a:lumMod val="50000"/>
              <a:alpha val="15000"/>
            </a:schemeClr>
          </a:solidFill>
          <a:ln w="12700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55" name="爱设计-18">
            <a:extLst>
              <a:ext uri="{FF2B5EF4-FFF2-40B4-BE49-F238E27FC236}">
                <a16:creationId xmlns:a16="http://schemas.microsoft.com/office/drawing/2014/main" id="{94264880-6E28-CB91-08E0-B5E2C702C23C}"/>
              </a:ext>
            </a:extLst>
          </p:cNvPr>
          <p:cNvSpPr/>
          <p:nvPr/>
        </p:nvSpPr>
        <p:spPr>
          <a:xfrm>
            <a:off x="9659207" y="5502472"/>
            <a:ext cx="1569661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t" anchorCtr="0">
            <a:spAutoFit/>
          </a:bodyPr>
          <a:lstStyle/>
          <a:p>
            <a:pPr algn="ctr"/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全员营销获客</a:t>
            </a:r>
          </a:p>
        </p:txBody>
      </p:sp>
      <p:sp>
        <p:nvSpPr>
          <p:cNvPr id="56" name="爱设计-19">
            <a:extLst>
              <a:ext uri="{FF2B5EF4-FFF2-40B4-BE49-F238E27FC236}">
                <a16:creationId xmlns:a16="http://schemas.microsoft.com/office/drawing/2014/main" id="{D811B93F-D239-34CB-C2F9-BB7A7992C340}"/>
              </a:ext>
            </a:extLst>
          </p:cNvPr>
          <p:cNvSpPr txBox="1"/>
          <p:nvPr/>
        </p:nvSpPr>
        <p:spPr>
          <a:xfrm>
            <a:off x="10003853" y="4838758"/>
            <a:ext cx="880369" cy="707886"/>
          </a:xfrm>
          <a:prstGeom prst="rect">
            <a:avLst/>
          </a:prstGeom>
          <a:noFill/>
        </p:spPr>
        <p:txBody>
          <a:bodyPr wrap="none" lIns="91440" tIns="45720" rIns="91440" bIns="45720" rtlCol="0" anchor="b" anchorCtr="1">
            <a:spAutoFit/>
          </a:bodyPr>
          <a:lstStyle/>
          <a:p>
            <a:pPr algn="ctr"/>
            <a:r>
              <a:rPr kumimoji="1"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04</a:t>
            </a:r>
            <a:endParaRPr kumimoji="1"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57" name="爱设计-20">
            <a:extLst>
              <a:ext uri="{FF2B5EF4-FFF2-40B4-BE49-F238E27FC236}">
                <a16:creationId xmlns:a16="http://schemas.microsoft.com/office/drawing/2014/main" id="{EFA8B7AF-2CA2-BC02-B1FF-715F9AB9016B}"/>
              </a:ext>
            </a:extLst>
          </p:cNvPr>
          <p:cNvSpPr txBox="1"/>
          <p:nvPr/>
        </p:nvSpPr>
        <p:spPr>
          <a:xfrm>
            <a:off x="660400" y="1330136"/>
            <a:ext cx="10858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先进企业提供</a:t>
            </a:r>
            <a:r>
              <a:rPr lang="zh-CN" altLang="en-US" sz="2800" dirty="0">
                <a:solidFill>
                  <a:schemeClr val="accent1"/>
                </a:solidFill>
                <a:effectLst>
                  <a:outerShdw blurRad="76200" dist="50800" dir="5400000" algn="ctr" rotWithShape="0">
                    <a:schemeClr val="accent1">
                      <a:alpha val="20000"/>
                    </a:scheme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内容中台解决方案</a:t>
            </a:r>
            <a:r>
              <a:rPr lang="en-US" altLang="zh-CN" sz="2800" dirty="0">
                <a:solidFill>
                  <a:schemeClr val="accent1"/>
                </a:solidFill>
                <a:effectLst>
                  <a:outerShdw blurRad="76200" dist="50800" dir="5400000" algn="ctr" rotWithShape="0">
                    <a:schemeClr val="accent1">
                      <a:alpha val="20000"/>
                    </a:scheme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.</a:t>
            </a:r>
            <a:endParaRPr lang="en-US" altLang="zh-CN" sz="3200" dirty="0">
              <a:solidFill>
                <a:schemeClr val="accent1"/>
              </a:solidFill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58" name="爱设计-21">
            <a:extLst>
              <a:ext uri="{FF2B5EF4-FFF2-40B4-BE49-F238E27FC236}">
                <a16:creationId xmlns:a16="http://schemas.microsoft.com/office/drawing/2014/main" id="{3B023A15-3CD3-23C8-4590-9B8D4F1C6847}"/>
              </a:ext>
            </a:extLst>
          </p:cNvPr>
          <p:cNvSpPr txBox="1"/>
          <p:nvPr/>
        </p:nvSpPr>
        <p:spPr>
          <a:xfrm>
            <a:off x="660400" y="1870025"/>
            <a:ext cx="10858500" cy="63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爱设计个人版是一款多端在线拖拽式作图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/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视频工具，同时具备创意资产云端存储，管理和多终端分发的功能。</a:t>
            </a:r>
            <a:b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平台接入了战略投资方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A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股上市公司「视觉中国」亿级图片模版素材，确保创意内容随取随用、安全合规、降本增效。</a:t>
            </a:r>
          </a:p>
        </p:txBody>
      </p:sp>
    </p:spTree>
    <p:extLst>
      <p:ext uri="{BB962C8B-B14F-4D97-AF65-F5344CB8AC3E}">
        <p14:creationId xmlns:p14="http://schemas.microsoft.com/office/powerpoint/2010/main" val="5723415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爱设计-1">
            <a:extLst>
              <a:ext uri="{FF2B5EF4-FFF2-40B4-BE49-F238E27FC236}">
                <a16:creationId xmlns:a16="http://schemas.microsoft.com/office/drawing/2014/main" id="{E6F3F76D-E249-6A33-F8EC-AB2B9D0C3CF8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25" name="爱设计-1-1">
              <a:extLst>
                <a:ext uri="{FF2B5EF4-FFF2-40B4-BE49-F238E27FC236}">
                  <a16:creationId xmlns:a16="http://schemas.microsoft.com/office/drawing/2014/main" id="{982B8B9A-8ED9-306F-5804-92D221BF99C7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思源宋体 Heavy" panose="02020900000000000000" pitchFamily="18" charset="-122"/>
                  <a:ea typeface="思源宋体 Heavy" panose="02020900000000000000" pitchFamily="18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思源宋体 Heavy" panose="02020900000000000000" pitchFamily="18" charset="-122"/>
                  <a:ea typeface="思源宋体 Heavy" panose="02020900000000000000" pitchFamily="18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26" name="爱设计-1-2">
              <a:extLst>
                <a:ext uri="{FF2B5EF4-FFF2-40B4-BE49-F238E27FC236}">
                  <a16:creationId xmlns:a16="http://schemas.microsoft.com/office/drawing/2014/main" id="{EB0FA705-1CE2-58A9-2BFC-383CA0CF376A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grpSp>
        <p:nvGrpSpPr>
          <p:cNvPr id="27" name="爱设计-2">
            <a:extLst>
              <a:ext uri="{FF2B5EF4-FFF2-40B4-BE49-F238E27FC236}">
                <a16:creationId xmlns:a16="http://schemas.microsoft.com/office/drawing/2014/main" id="{DB5066C0-24B4-F7B0-1AA0-39DB26701A5B}"/>
              </a:ext>
            </a:extLst>
          </p:cNvPr>
          <p:cNvGrpSpPr/>
          <p:nvPr/>
        </p:nvGrpSpPr>
        <p:grpSpPr>
          <a:xfrm>
            <a:off x="10721017" y="431552"/>
            <a:ext cx="979654" cy="747019"/>
            <a:chOff x="10539246" y="468403"/>
            <a:chExt cx="979654" cy="747019"/>
          </a:xfrm>
          <a:solidFill>
            <a:schemeClr val="accent1"/>
          </a:solidFill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2262D96A-77F2-04BB-8466-B8638DF303C9}"/>
                </a:ext>
              </a:extLst>
            </p:cNvPr>
            <p:cNvGrpSpPr/>
            <p:nvPr/>
          </p:nvGrpSpPr>
          <p:grpSpPr>
            <a:xfrm>
              <a:off x="10539246" y="1093083"/>
              <a:ext cx="979654" cy="122339"/>
              <a:chOff x="10273028" y="1093083"/>
              <a:chExt cx="979654" cy="122339"/>
            </a:xfrm>
            <a:grpFill/>
          </p:grpSpPr>
          <p:sp>
            <p:nvSpPr>
              <p:cNvPr id="30" name="爱设计-2-1">
                <a:extLst>
                  <a:ext uri="{FF2B5EF4-FFF2-40B4-BE49-F238E27FC236}">
                    <a16:creationId xmlns:a16="http://schemas.microsoft.com/office/drawing/2014/main" id="{75F7E3D3-BD8C-4EBD-C2C8-8795BA7D31C9}"/>
                  </a:ext>
                </a:extLst>
              </p:cNvPr>
              <p:cNvSpPr/>
              <p:nvPr/>
            </p:nvSpPr>
            <p:spPr>
              <a:xfrm>
                <a:off x="10373640" y="1094110"/>
                <a:ext cx="119414" cy="119413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爱设计-2-2">
                <a:extLst>
                  <a:ext uri="{FF2B5EF4-FFF2-40B4-BE49-F238E27FC236}">
                    <a16:creationId xmlns:a16="http://schemas.microsoft.com/office/drawing/2014/main" id="{14E6AB55-AE1C-8587-9CCF-96336788191E}"/>
                  </a:ext>
                </a:extLst>
              </p:cNvPr>
              <p:cNvSpPr/>
              <p:nvPr/>
            </p:nvSpPr>
            <p:spPr>
              <a:xfrm>
                <a:off x="10617177" y="1096768"/>
                <a:ext cx="95286" cy="11531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爱设计-2-3">
                <a:extLst>
                  <a:ext uri="{FF2B5EF4-FFF2-40B4-BE49-F238E27FC236}">
                    <a16:creationId xmlns:a16="http://schemas.microsoft.com/office/drawing/2014/main" id="{3A2F0213-060B-CB24-9FCD-C40BD8ACAB29}"/>
                  </a:ext>
                </a:extLst>
              </p:cNvPr>
              <p:cNvSpPr/>
              <p:nvPr/>
            </p:nvSpPr>
            <p:spPr>
              <a:xfrm>
                <a:off x="10273028" y="1096768"/>
                <a:ext cx="106346" cy="114628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爱设计-2-4">
                <a:extLst>
                  <a:ext uri="{FF2B5EF4-FFF2-40B4-BE49-F238E27FC236}">
                    <a16:creationId xmlns:a16="http://schemas.microsoft.com/office/drawing/2014/main" id="{9A45EBE5-731F-F47B-4F7C-4756C0BBB613}"/>
                  </a:ext>
                </a:extLst>
              </p:cNvPr>
              <p:cNvSpPr/>
              <p:nvPr/>
            </p:nvSpPr>
            <p:spPr>
              <a:xfrm>
                <a:off x="10501942" y="1096768"/>
                <a:ext cx="105056" cy="114628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爱设计-2-5">
                <a:extLst>
                  <a:ext uri="{FF2B5EF4-FFF2-40B4-BE49-F238E27FC236}">
                    <a16:creationId xmlns:a16="http://schemas.microsoft.com/office/drawing/2014/main" id="{9F8DD54E-BA4E-1081-E790-7770B0F234E5}"/>
                  </a:ext>
                </a:extLst>
              </p:cNvPr>
              <p:cNvSpPr/>
              <p:nvPr/>
            </p:nvSpPr>
            <p:spPr>
              <a:xfrm>
                <a:off x="10782851" y="1095780"/>
                <a:ext cx="93055" cy="116375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爱设计-2-6">
                <a:extLst>
                  <a:ext uri="{FF2B5EF4-FFF2-40B4-BE49-F238E27FC236}">
                    <a16:creationId xmlns:a16="http://schemas.microsoft.com/office/drawing/2014/main" id="{3C12CE06-DC30-DF3A-E798-C9658539B476}"/>
                  </a:ext>
                </a:extLst>
              </p:cNvPr>
              <p:cNvSpPr/>
              <p:nvPr/>
            </p:nvSpPr>
            <p:spPr>
              <a:xfrm>
                <a:off x="11133572" y="1096312"/>
                <a:ext cx="119110" cy="119110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爱设计-2-7">
                <a:extLst>
                  <a:ext uri="{FF2B5EF4-FFF2-40B4-BE49-F238E27FC236}">
                    <a16:creationId xmlns:a16="http://schemas.microsoft.com/office/drawing/2014/main" id="{A766238B-B331-77FA-B258-B09B59D7AEA9}"/>
                  </a:ext>
                </a:extLst>
              </p:cNvPr>
              <p:cNvSpPr/>
              <p:nvPr/>
            </p:nvSpPr>
            <p:spPr>
              <a:xfrm>
                <a:off x="10880009" y="1094261"/>
                <a:ext cx="119109" cy="119109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爱设计-2-8">
                <a:extLst>
                  <a:ext uri="{FF2B5EF4-FFF2-40B4-BE49-F238E27FC236}">
                    <a16:creationId xmlns:a16="http://schemas.microsoft.com/office/drawing/2014/main" id="{3B75CB60-51EB-2865-702E-7ED1F5C888CD}"/>
                  </a:ext>
                </a:extLst>
              </p:cNvPr>
              <p:cNvSpPr/>
              <p:nvPr/>
            </p:nvSpPr>
            <p:spPr>
              <a:xfrm>
                <a:off x="11007398" y="1093083"/>
                <a:ext cx="120880" cy="119110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9" name="爱设计-2-9">
              <a:extLst>
                <a:ext uri="{FF2B5EF4-FFF2-40B4-BE49-F238E27FC236}">
                  <a16:creationId xmlns:a16="http://schemas.microsoft.com/office/drawing/2014/main" id="{98F51A57-A5C7-E9A0-A2A2-AA7203160CAC}"/>
                </a:ext>
              </a:extLst>
            </p:cNvPr>
            <p:cNvSpPr/>
            <p:nvPr/>
          </p:nvSpPr>
          <p:spPr>
            <a:xfrm>
              <a:off x="10774465" y="468403"/>
              <a:ext cx="508951" cy="508951"/>
            </a:xfrm>
            <a:custGeom>
              <a:avLst/>
              <a:gdLst>
                <a:gd name="connsiteX0" fmla="*/ 210346 w 508951"/>
                <a:gd name="connsiteY0" fmla="*/ 199937 h 508951"/>
                <a:gd name="connsiteX1" fmla="*/ 227889 w 508951"/>
                <a:gd name="connsiteY1" fmla="*/ 217941 h 508951"/>
                <a:gd name="connsiteX2" fmla="*/ 227888 w 508951"/>
                <a:gd name="connsiteY2" fmla="*/ 218013 h 508951"/>
                <a:gd name="connsiteX3" fmla="*/ 209885 w 508951"/>
                <a:gd name="connsiteY3" fmla="*/ 235485 h 508951"/>
                <a:gd name="connsiteX4" fmla="*/ 192342 w 508951"/>
                <a:gd name="connsiteY4" fmla="*/ 217480 h 508951"/>
                <a:gd name="connsiteX5" fmla="*/ 210346 w 508951"/>
                <a:gd name="connsiteY5" fmla="*/ 199937 h 508951"/>
                <a:gd name="connsiteX6" fmla="*/ 276428 w 508951"/>
                <a:gd name="connsiteY6" fmla="*/ 114552 h 508951"/>
                <a:gd name="connsiteX7" fmla="*/ 373357 w 508951"/>
                <a:gd name="connsiteY7" fmla="*/ 211329 h 508951"/>
                <a:gd name="connsiteX8" fmla="*/ 373357 w 508951"/>
                <a:gd name="connsiteY8" fmla="*/ 158763 h 508951"/>
                <a:gd name="connsiteX9" fmla="*/ 373357 w 508951"/>
                <a:gd name="connsiteY9" fmla="*/ 158686 h 508951"/>
                <a:gd name="connsiteX10" fmla="*/ 329070 w 508951"/>
                <a:gd name="connsiteY10" fmla="*/ 114552 h 508951"/>
                <a:gd name="connsiteX11" fmla="*/ 212695 w 508951"/>
                <a:gd name="connsiteY11" fmla="*/ 114552 h 508951"/>
                <a:gd name="connsiteX12" fmla="*/ 155495 w 508951"/>
                <a:gd name="connsiteY12" fmla="*/ 157319 h 508951"/>
                <a:gd name="connsiteX13" fmla="*/ 109918 w 508951"/>
                <a:gd name="connsiteY13" fmla="*/ 311447 h 508951"/>
                <a:gd name="connsiteX14" fmla="*/ 147626 w 508951"/>
                <a:gd name="connsiteY14" fmla="*/ 380453 h 508951"/>
                <a:gd name="connsiteX15" fmla="*/ 163092 w 508951"/>
                <a:gd name="connsiteY15" fmla="*/ 382701 h 508951"/>
                <a:gd name="connsiteX16" fmla="*/ 182234 w 508951"/>
                <a:gd name="connsiteY16" fmla="*/ 366065 h 508951"/>
                <a:gd name="connsiteX17" fmla="*/ 169397 w 508951"/>
                <a:gd name="connsiteY17" fmla="*/ 352467 h 508951"/>
                <a:gd name="connsiteX18" fmla="*/ 141367 w 508951"/>
                <a:gd name="connsiteY18" fmla="*/ 329678 h 508951"/>
                <a:gd name="connsiteX19" fmla="*/ 185020 w 508951"/>
                <a:gd name="connsiteY19" fmla="*/ 274629 h 508951"/>
                <a:gd name="connsiteX20" fmla="*/ 190438 w 508951"/>
                <a:gd name="connsiteY20" fmla="*/ 274302 h 508951"/>
                <a:gd name="connsiteX21" fmla="*/ 236016 w 508951"/>
                <a:gd name="connsiteY21" fmla="*/ 274302 h 508951"/>
                <a:gd name="connsiteX22" fmla="*/ 269515 w 508951"/>
                <a:gd name="connsiteY22" fmla="*/ 307649 h 508951"/>
                <a:gd name="connsiteX23" fmla="*/ 269515 w 508951"/>
                <a:gd name="connsiteY23" fmla="*/ 307801 h 508951"/>
                <a:gd name="connsiteX24" fmla="*/ 269515 w 508951"/>
                <a:gd name="connsiteY24" fmla="*/ 322310 h 508951"/>
                <a:gd name="connsiteX25" fmla="*/ 269515 w 508951"/>
                <a:gd name="connsiteY25" fmla="*/ 347910 h 508951"/>
                <a:gd name="connsiteX26" fmla="*/ 303849 w 508951"/>
                <a:gd name="connsiteY26" fmla="*/ 382700 h 508951"/>
                <a:gd name="connsiteX27" fmla="*/ 303851 w 508951"/>
                <a:gd name="connsiteY27" fmla="*/ 382700 h 508951"/>
                <a:gd name="connsiteX28" fmla="*/ 338793 w 508951"/>
                <a:gd name="connsiteY28" fmla="*/ 382701 h 508951"/>
                <a:gd name="connsiteX29" fmla="*/ 373205 w 508951"/>
                <a:gd name="connsiteY29" fmla="*/ 348213 h 508951"/>
                <a:gd name="connsiteX30" fmla="*/ 373205 w 508951"/>
                <a:gd name="connsiteY30" fmla="*/ 237232 h 508951"/>
                <a:gd name="connsiteX31" fmla="*/ 251588 w 508951"/>
                <a:gd name="connsiteY31" fmla="*/ 114552 h 508951"/>
                <a:gd name="connsiteX32" fmla="*/ 254552 w 508951"/>
                <a:gd name="connsiteY32" fmla="*/ 0 h 508951"/>
                <a:gd name="connsiteX33" fmla="*/ 508951 w 508951"/>
                <a:gd name="connsiteY33" fmla="*/ 254476 h 508951"/>
                <a:gd name="connsiteX34" fmla="*/ 508951 w 508951"/>
                <a:gd name="connsiteY34" fmla="*/ 254552 h 508951"/>
                <a:gd name="connsiteX35" fmla="*/ 254399 w 508951"/>
                <a:gd name="connsiteY35" fmla="*/ 508951 h 508951"/>
                <a:gd name="connsiteX36" fmla="*/ 0 w 508951"/>
                <a:gd name="connsiteY36" fmla="*/ 254399 h 508951"/>
                <a:gd name="connsiteX37" fmla="*/ 254552 w 508951"/>
                <a:gd name="connsiteY37" fmla="*/ 0 h 5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8951" h="508951">
                  <a:moveTo>
                    <a:pt x="210346" y="199937"/>
                  </a:moveTo>
                  <a:cubicBezTo>
                    <a:pt x="220162" y="200064"/>
                    <a:pt x="228016" y="208125"/>
                    <a:pt x="227889" y="217941"/>
                  </a:cubicBezTo>
                  <a:cubicBezTo>
                    <a:pt x="227888" y="217965"/>
                    <a:pt x="227888" y="217989"/>
                    <a:pt x="227888" y="218013"/>
                  </a:cubicBezTo>
                  <a:cubicBezTo>
                    <a:pt x="227722" y="227801"/>
                    <a:pt x="219673" y="235611"/>
                    <a:pt x="209885" y="235485"/>
                  </a:cubicBezTo>
                  <a:cubicBezTo>
                    <a:pt x="200069" y="235357"/>
                    <a:pt x="192214" y="227297"/>
                    <a:pt x="192342" y="217480"/>
                  </a:cubicBezTo>
                  <a:cubicBezTo>
                    <a:pt x="192469" y="207664"/>
                    <a:pt x="200530" y="199810"/>
                    <a:pt x="210346" y="199937"/>
                  </a:cubicBezTo>
                  <a:close/>
                  <a:moveTo>
                    <a:pt x="276428" y="114552"/>
                  </a:moveTo>
                  <a:cubicBezTo>
                    <a:pt x="276964" y="167836"/>
                    <a:pt x="320073" y="210876"/>
                    <a:pt x="373357" y="211329"/>
                  </a:cubicBezTo>
                  <a:lnTo>
                    <a:pt x="373357" y="158763"/>
                  </a:lnTo>
                  <a:cubicBezTo>
                    <a:pt x="373357" y="158737"/>
                    <a:pt x="373357" y="158712"/>
                    <a:pt x="373357" y="158686"/>
                  </a:cubicBezTo>
                  <a:cubicBezTo>
                    <a:pt x="373315" y="134270"/>
                    <a:pt x="353487" y="114510"/>
                    <a:pt x="329070" y="114552"/>
                  </a:cubicBezTo>
                  <a:close/>
                  <a:moveTo>
                    <a:pt x="212695" y="114552"/>
                  </a:moveTo>
                  <a:cubicBezTo>
                    <a:pt x="186256" y="114550"/>
                    <a:pt x="162973" y="131959"/>
                    <a:pt x="155495" y="157319"/>
                  </a:cubicBezTo>
                  <a:lnTo>
                    <a:pt x="109918" y="311447"/>
                  </a:lnTo>
                  <a:cubicBezTo>
                    <a:pt x="101275" y="340916"/>
                    <a:pt x="118158" y="371811"/>
                    <a:pt x="147626" y="380453"/>
                  </a:cubicBezTo>
                  <a:cubicBezTo>
                    <a:pt x="152650" y="381926"/>
                    <a:pt x="157857" y="382683"/>
                    <a:pt x="163092" y="382701"/>
                  </a:cubicBezTo>
                  <a:cubicBezTo>
                    <a:pt x="178284" y="382701"/>
                    <a:pt x="182234" y="374497"/>
                    <a:pt x="182234" y="366065"/>
                  </a:cubicBezTo>
                  <a:cubicBezTo>
                    <a:pt x="182405" y="358780"/>
                    <a:pt x="176680" y="352715"/>
                    <a:pt x="169397" y="352467"/>
                  </a:cubicBezTo>
                  <a:cubicBezTo>
                    <a:pt x="155594" y="353176"/>
                    <a:pt x="143490" y="343335"/>
                    <a:pt x="141367" y="329678"/>
                  </a:cubicBezTo>
                  <a:cubicBezTo>
                    <a:pt x="138220" y="302422"/>
                    <a:pt x="157764" y="277776"/>
                    <a:pt x="185020" y="274629"/>
                  </a:cubicBezTo>
                  <a:cubicBezTo>
                    <a:pt x="186819" y="274421"/>
                    <a:pt x="188628" y="274312"/>
                    <a:pt x="190438" y="274302"/>
                  </a:cubicBezTo>
                  <a:lnTo>
                    <a:pt x="236016" y="274302"/>
                  </a:lnTo>
                  <a:cubicBezTo>
                    <a:pt x="254475" y="274260"/>
                    <a:pt x="269474" y="289190"/>
                    <a:pt x="269515" y="307649"/>
                  </a:cubicBezTo>
                  <a:cubicBezTo>
                    <a:pt x="269516" y="307700"/>
                    <a:pt x="269516" y="307750"/>
                    <a:pt x="269515" y="307801"/>
                  </a:cubicBezTo>
                  <a:lnTo>
                    <a:pt x="269515" y="322310"/>
                  </a:lnTo>
                  <a:lnTo>
                    <a:pt x="269515" y="347910"/>
                  </a:lnTo>
                  <a:cubicBezTo>
                    <a:pt x="269389" y="366998"/>
                    <a:pt x="284761" y="382574"/>
                    <a:pt x="303849" y="382700"/>
                  </a:cubicBezTo>
                  <a:cubicBezTo>
                    <a:pt x="303849" y="382700"/>
                    <a:pt x="303850" y="382700"/>
                    <a:pt x="303851" y="382700"/>
                  </a:cubicBezTo>
                  <a:lnTo>
                    <a:pt x="338793" y="382701"/>
                  </a:lnTo>
                  <a:cubicBezTo>
                    <a:pt x="357793" y="382617"/>
                    <a:pt x="373163" y="367213"/>
                    <a:pt x="373205" y="348213"/>
                  </a:cubicBezTo>
                  <a:lnTo>
                    <a:pt x="373205" y="237232"/>
                  </a:lnTo>
                  <a:cubicBezTo>
                    <a:pt x="305953" y="236443"/>
                    <a:pt x="251791" y="181808"/>
                    <a:pt x="251588" y="114552"/>
                  </a:cubicBezTo>
                  <a:close/>
                  <a:moveTo>
                    <a:pt x="254552" y="0"/>
                  </a:moveTo>
                  <a:cubicBezTo>
                    <a:pt x="395065" y="42"/>
                    <a:pt x="508951" y="113963"/>
                    <a:pt x="508951" y="254476"/>
                  </a:cubicBezTo>
                  <a:cubicBezTo>
                    <a:pt x="508951" y="254501"/>
                    <a:pt x="508951" y="254526"/>
                    <a:pt x="508951" y="254552"/>
                  </a:cubicBezTo>
                  <a:cubicBezTo>
                    <a:pt x="508909" y="395095"/>
                    <a:pt x="394942" y="508993"/>
                    <a:pt x="254399" y="508951"/>
                  </a:cubicBezTo>
                  <a:cubicBezTo>
                    <a:pt x="113857" y="508909"/>
                    <a:pt x="-42" y="394942"/>
                    <a:pt x="0" y="254399"/>
                  </a:cubicBezTo>
                  <a:cubicBezTo>
                    <a:pt x="42" y="113857"/>
                    <a:pt x="114009" y="-42"/>
                    <a:pt x="25455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40" name="爱设计-3">
            <a:extLst>
              <a:ext uri="{FF2B5EF4-FFF2-40B4-BE49-F238E27FC236}">
                <a16:creationId xmlns:a16="http://schemas.microsoft.com/office/drawing/2014/main" id="{75D9226A-2A9A-5EB1-C9E9-2E0281305FD2}"/>
              </a:ext>
            </a:extLst>
          </p:cNvPr>
          <p:cNvGrpSpPr/>
          <p:nvPr/>
        </p:nvGrpSpPr>
        <p:grpSpPr>
          <a:xfrm>
            <a:off x="5797074" y="6550320"/>
            <a:ext cx="597852" cy="615360"/>
            <a:chOff x="5797074" y="6550320"/>
            <a:chExt cx="597852" cy="615360"/>
          </a:xfrm>
        </p:grpSpPr>
        <p:sp>
          <p:nvSpPr>
            <p:cNvPr id="38" name="爱设计-3-1">
              <a:extLst>
                <a:ext uri="{FF2B5EF4-FFF2-40B4-BE49-F238E27FC236}">
                  <a16:creationId xmlns:a16="http://schemas.microsoft.com/office/drawing/2014/main" id="{1AC43EE5-EACB-6A88-C5FA-7740CC454C97}"/>
                </a:ext>
              </a:extLst>
            </p:cNvPr>
            <p:cNvSpPr/>
            <p:nvPr/>
          </p:nvSpPr>
          <p:spPr>
            <a:xfrm rot="16200000" flipH="1" flipV="1">
              <a:off x="5788320" y="6559074"/>
              <a:ext cx="615360" cy="597852"/>
            </a:xfrm>
            <a:prstGeom prst="rect">
              <a:avLst/>
            </a:prstGeom>
            <a:solidFill>
              <a:schemeClr val="accent1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sz="1600"/>
            </a:p>
          </p:txBody>
        </p:sp>
        <p:sp>
          <p:nvSpPr>
            <p:cNvPr id="39" name="爱设计-3-2">
              <a:extLst>
                <a:ext uri="{FF2B5EF4-FFF2-40B4-BE49-F238E27FC236}">
                  <a16:creationId xmlns:a16="http://schemas.microsoft.com/office/drawing/2014/main" id="{F19218A7-29E5-C71D-3264-1FC570968B92}"/>
                </a:ext>
              </a:extLst>
            </p:cNvPr>
            <p:cNvSpPr/>
            <p:nvPr/>
          </p:nvSpPr>
          <p:spPr>
            <a:xfrm>
              <a:off x="5988050" y="6647010"/>
              <a:ext cx="215900" cy="1143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5" name="爱设计-4">
            <a:extLst>
              <a:ext uri="{FF2B5EF4-FFF2-40B4-BE49-F238E27FC236}">
                <a16:creationId xmlns:a16="http://schemas.microsoft.com/office/drawing/2014/main" id="{5F65500B-485E-7F06-27B6-3DAB621E3C99}"/>
              </a:ext>
            </a:extLst>
          </p:cNvPr>
          <p:cNvCxnSpPr>
            <a:cxnSpLocks/>
          </p:cNvCxnSpPr>
          <p:nvPr/>
        </p:nvCxnSpPr>
        <p:spPr>
          <a:xfrm>
            <a:off x="1149752" y="3722965"/>
            <a:ext cx="9892496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爱设计-5">
            <a:extLst>
              <a:ext uri="{FF2B5EF4-FFF2-40B4-BE49-F238E27FC236}">
                <a16:creationId xmlns:a16="http://schemas.microsoft.com/office/drawing/2014/main" id="{AE91A9A7-39AB-0A89-D72F-191F7D4A1C6D}"/>
              </a:ext>
            </a:extLst>
          </p:cNvPr>
          <p:cNvSpPr/>
          <p:nvPr/>
        </p:nvSpPr>
        <p:spPr>
          <a:xfrm>
            <a:off x="1289889" y="4320445"/>
            <a:ext cx="2493284" cy="1897571"/>
          </a:xfrm>
          <a:prstGeom prst="roundRect">
            <a:avLst>
              <a:gd name="adj" fmla="val 2550"/>
            </a:avLst>
          </a:prstGeom>
          <a:solidFill>
            <a:schemeClr val="bg1">
              <a:lumMod val="95000"/>
            </a:schemeClr>
          </a:soli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7" name="爱设计-6">
            <a:extLst>
              <a:ext uri="{FF2B5EF4-FFF2-40B4-BE49-F238E27FC236}">
                <a16:creationId xmlns:a16="http://schemas.microsoft.com/office/drawing/2014/main" id="{185913EB-6A1E-76C4-C5C1-1524BF993BED}"/>
              </a:ext>
            </a:extLst>
          </p:cNvPr>
          <p:cNvSpPr/>
          <p:nvPr/>
        </p:nvSpPr>
        <p:spPr>
          <a:xfrm rot="10800000" flipV="1">
            <a:off x="1887945" y="4012362"/>
            <a:ext cx="1297171" cy="550702"/>
          </a:xfrm>
          <a:custGeom>
            <a:avLst/>
            <a:gdLst>
              <a:gd name="connsiteX0" fmla="*/ 1576374 w 1615393"/>
              <a:gd name="connsiteY0" fmla="*/ 778118 h 778118"/>
              <a:gd name="connsiteX1" fmla="*/ 39019 w 1615393"/>
              <a:gd name="connsiteY1" fmla="*/ 778118 h 778118"/>
              <a:gd name="connsiteX2" fmla="*/ 0 w 1615393"/>
              <a:gd name="connsiteY2" fmla="*/ 739099 h 778118"/>
              <a:gd name="connsiteX3" fmla="*/ 0 w 1615393"/>
              <a:gd name="connsiteY3" fmla="*/ 158027 h 778118"/>
              <a:gd name="connsiteX4" fmla="*/ 39019 w 1615393"/>
              <a:gd name="connsiteY4" fmla="*/ 119008 h 778118"/>
              <a:gd name="connsiteX5" fmla="*/ 738672 w 1615393"/>
              <a:gd name="connsiteY5" fmla="*/ 119008 h 778118"/>
              <a:gd name="connsiteX6" fmla="*/ 807697 w 1615393"/>
              <a:gd name="connsiteY6" fmla="*/ 0 h 778118"/>
              <a:gd name="connsiteX7" fmla="*/ 876722 w 1615393"/>
              <a:gd name="connsiteY7" fmla="*/ 119008 h 778118"/>
              <a:gd name="connsiteX8" fmla="*/ 1576374 w 1615393"/>
              <a:gd name="connsiteY8" fmla="*/ 119008 h 778118"/>
              <a:gd name="connsiteX9" fmla="*/ 1615393 w 1615393"/>
              <a:gd name="connsiteY9" fmla="*/ 158027 h 778118"/>
              <a:gd name="connsiteX10" fmla="*/ 1615393 w 1615393"/>
              <a:gd name="connsiteY10" fmla="*/ 739099 h 778118"/>
              <a:gd name="connsiteX11" fmla="*/ 1576374 w 1615393"/>
              <a:gd name="connsiteY11" fmla="*/ 778118 h 778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15393" h="778118">
                <a:moveTo>
                  <a:pt x="1576374" y="778118"/>
                </a:moveTo>
                <a:lnTo>
                  <a:pt x="39019" y="778118"/>
                </a:lnTo>
                <a:cubicBezTo>
                  <a:pt x="17469" y="778118"/>
                  <a:pt x="0" y="760649"/>
                  <a:pt x="0" y="739099"/>
                </a:cubicBezTo>
                <a:lnTo>
                  <a:pt x="0" y="158027"/>
                </a:lnTo>
                <a:cubicBezTo>
                  <a:pt x="0" y="136477"/>
                  <a:pt x="17469" y="119008"/>
                  <a:pt x="39019" y="119008"/>
                </a:cubicBezTo>
                <a:lnTo>
                  <a:pt x="738672" y="119008"/>
                </a:lnTo>
                <a:lnTo>
                  <a:pt x="807697" y="0"/>
                </a:lnTo>
                <a:lnTo>
                  <a:pt x="876722" y="119008"/>
                </a:lnTo>
                <a:lnTo>
                  <a:pt x="1576374" y="119008"/>
                </a:lnTo>
                <a:cubicBezTo>
                  <a:pt x="1597924" y="119008"/>
                  <a:pt x="1615393" y="136477"/>
                  <a:pt x="1615393" y="158027"/>
                </a:cubicBezTo>
                <a:lnTo>
                  <a:pt x="1615393" y="739099"/>
                </a:lnTo>
                <a:cubicBezTo>
                  <a:pt x="1615393" y="760649"/>
                  <a:pt x="1597924" y="778118"/>
                  <a:pt x="1576374" y="77811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2">
                  <a:lumMod val="85000"/>
                  <a:lumOff val="15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355600" dist="457200" dir="5400000" sx="90000" sy="90000" algn="t" rotWithShape="0">
              <a:schemeClr val="bg1">
                <a:lumMod val="95000"/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爱设计-7">
            <a:extLst>
              <a:ext uri="{FF2B5EF4-FFF2-40B4-BE49-F238E27FC236}">
                <a16:creationId xmlns:a16="http://schemas.microsoft.com/office/drawing/2014/main" id="{F76C3EC1-51D2-064A-E819-523DF883F5CB}"/>
              </a:ext>
            </a:extLst>
          </p:cNvPr>
          <p:cNvSpPr txBox="1"/>
          <p:nvPr/>
        </p:nvSpPr>
        <p:spPr>
          <a:xfrm>
            <a:off x="1887945" y="4168523"/>
            <a:ext cx="1297171" cy="338554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algn="ctr"/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</a:t>
            </a:r>
            <a:endParaRPr lang="zh-CN" altLang="en-US" sz="1600" dirty="0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49" name="爱设计-8">
            <a:extLst>
              <a:ext uri="{FF2B5EF4-FFF2-40B4-BE49-F238E27FC236}">
                <a16:creationId xmlns:a16="http://schemas.microsoft.com/office/drawing/2014/main" id="{85B41DBE-9CB8-7B08-433E-90FB6A16C4A9}"/>
              </a:ext>
            </a:extLst>
          </p:cNvPr>
          <p:cNvSpPr/>
          <p:nvPr/>
        </p:nvSpPr>
        <p:spPr>
          <a:xfrm>
            <a:off x="3076026" y="1430019"/>
            <a:ext cx="2493284" cy="1682484"/>
          </a:xfrm>
          <a:prstGeom prst="roundRect">
            <a:avLst>
              <a:gd name="adj" fmla="val 2550"/>
            </a:avLst>
          </a:prstGeom>
          <a:solidFill>
            <a:schemeClr val="bg1">
              <a:lumMod val="95000"/>
            </a:schemeClr>
          </a:soli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0" name="爱设计-9">
            <a:extLst>
              <a:ext uri="{FF2B5EF4-FFF2-40B4-BE49-F238E27FC236}">
                <a16:creationId xmlns:a16="http://schemas.microsoft.com/office/drawing/2014/main" id="{98FB610F-9FAF-0C02-BC6B-E919EDC0A1F0}"/>
              </a:ext>
            </a:extLst>
          </p:cNvPr>
          <p:cNvSpPr/>
          <p:nvPr/>
        </p:nvSpPr>
        <p:spPr>
          <a:xfrm rot="10800000">
            <a:off x="3674082" y="2877109"/>
            <a:ext cx="1297171" cy="550702"/>
          </a:xfrm>
          <a:custGeom>
            <a:avLst/>
            <a:gdLst>
              <a:gd name="connsiteX0" fmla="*/ 1576374 w 1615393"/>
              <a:gd name="connsiteY0" fmla="*/ 778118 h 778118"/>
              <a:gd name="connsiteX1" fmla="*/ 39019 w 1615393"/>
              <a:gd name="connsiteY1" fmla="*/ 778118 h 778118"/>
              <a:gd name="connsiteX2" fmla="*/ 0 w 1615393"/>
              <a:gd name="connsiteY2" fmla="*/ 739099 h 778118"/>
              <a:gd name="connsiteX3" fmla="*/ 0 w 1615393"/>
              <a:gd name="connsiteY3" fmla="*/ 158027 h 778118"/>
              <a:gd name="connsiteX4" fmla="*/ 39019 w 1615393"/>
              <a:gd name="connsiteY4" fmla="*/ 119008 h 778118"/>
              <a:gd name="connsiteX5" fmla="*/ 738672 w 1615393"/>
              <a:gd name="connsiteY5" fmla="*/ 119008 h 778118"/>
              <a:gd name="connsiteX6" fmla="*/ 807697 w 1615393"/>
              <a:gd name="connsiteY6" fmla="*/ 0 h 778118"/>
              <a:gd name="connsiteX7" fmla="*/ 876722 w 1615393"/>
              <a:gd name="connsiteY7" fmla="*/ 119008 h 778118"/>
              <a:gd name="connsiteX8" fmla="*/ 1576374 w 1615393"/>
              <a:gd name="connsiteY8" fmla="*/ 119008 h 778118"/>
              <a:gd name="connsiteX9" fmla="*/ 1615393 w 1615393"/>
              <a:gd name="connsiteY9" fmla="*/ 158027 h 778118"/>
              <a:gd name="connsiteX10" fmla="*/ 1615393 w 1615393"/>
              <a:gd name="connsiteY10" fmla="*/ 739099 h 778118"/>
              <a:gd name="connsiteX11" fmla="*/ 1576374 w 1615393"/>
              <a:gd name="connsiteY11" fmla="*/ 778118 h 778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15393" h="778118">
                <a:moveTo>
                  <a:pt x="1576374" y="778118"/>
                </a:moveTo>
                <a:lnTo>
                  <a:pt x="39019" y="778118"/>
                </a:lnTo>
                <a:cubicBezTo>
                  <a:pt x="17469" y="778118"/>
                  <a:pt x="0" y="760649"/>
                  <a:pt x="0" y="739099"/>
                </a:cubicBezTo>
                <a:lnTo>
                  <a:pt x="0" y="158027"/>
                </a:lnTo>
                <a:cubicBezTo>
                  <a:pt x="0" y="136477"/>
                  <a:pt x="17469" y="119008"/>
                  <a:pt x="39019" y="119008"/>
                </a:cubicBezTo>
                <a:lnTo>
                  <a:pt x="738672" y="119008"/>
                </a:lnTo>
                <a:lnTo>
                  <a:pt x="807697" y="0"/>
                </a:lnTo>
                <a:lnTo>
                  <a:pt x="876722" y="119008"/>
                </a:lnTo>
                <a:lnTo>
                  <a:pt x="1576374" y="119008"/>
                </a:lnTo>
                <a:cubicBezTo>
                  <a:pt x="1597924" y="119008"/>
                  <a:pt x="1615393" y="136477"/>
                  <a:pt x="1615393" y="158027"/>
                </a:cubicBezTo>
                <a:lnTo>
                  <a:pt x="1615393" y="739099"/>
                </a:lnTo>
                <a:cubicBezTo>
                  <a:pt x="1615393" y="760649"/>
                  <a:pt x="1597924" y="778118"/>
                  <a:pt x="1576374" y="77811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355600" dist="457200" dir="5400000" sx="90000" sy="90000" algn="t" rotWithShape="0">
              <a:schemeClr val="bg1">
                <a:lumMod val="95000"/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爱设计-10">
            <a:extLst>
              <a:ext uri="{FF2B5EF4-FFF2-40B4-BE49-F238E27FC236}">
                <a16:creationId xmlns:a16="http://schemas.microsoft.com/office/drawing/2014/main" id="{892A830F-1DCF-50BE-0059-88B47CED8E0F}"/>
              </a:ext>
            </a:extLst>
          </p:cNvPr>
          <p:cNvSpPr txBox="1"/>
          <p:nvPr/>
        </p:nvSpPr>
        <p:spPr>
          <a:xfrm>
            <a:off x="3674082" y="2942447"/>
            <a:ext cx="129717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数字资产</a:t>
            </a:r>
            <a:endParaRPr lang="zh-CN" altLang="en-US" sz="1600" dirty="0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52" name="爱设计-11">
            <a:extLst>
              <a:ext uri="{FF2B5EF4-FFF2-40B4-BE49-F238E27FC236}">
                <a16:creationId xmlns:a16="http://schemas.microsoft.com/office/drawing/2014/main" id="{A3560554-BC8D-8654-B37C-35C45A1ACE87}"/>
              </a:ext>
            </a:extLst>
          </p:cNvPr>
          <p:cNvSpPr/>
          <p:nvPr/>
        </p:nvSpPr>
        <p:spPr>
          <a:xfrm>
            <a:off x="4862163" y="4320445"/>
            <a:ext cx="2493284" cy="1897571"/>
          </a:xfrm>
          <a:prstGeom prst="roundRect">
            <a:avLst>
              <a:gd name="adj" fmla="val 2550"/>
            </a:avLst>
          </a:prstGeom>
          <a:solidFill>
            <a:schemeClr val="bg1">
              <a:lumMod val="95000"/>
            </a:schemeClr>
          </a:soli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3" name="爱设计-12">
            <a:extLst>
              <a:ext uri="{FF2B5EF4-FFF2-40B4-BE49-F238E27FC236}">
                <a16:creationId xmlns:a16="http://schemas.microsoft.com/office/drawing/2014/main" id="{DA939BCF-FF3C-6270-5A0E-4E0EF9E68FFE}"/>
              </a:ext>
            </a:extLst>
          </p:cNvPr>
          <p:cNvSpPr/>
          <p:nvPr/>
        </p:nvSpPr>
        <p:spPr>
          <a:xfrm rot="10800000" flipV="1">
            <a:off x="5460219" y="4012362"/>
            <a:ext cx="1297171" cy="550702"/>
          </a:xfrm>
          <a:custGeom>
            <a:avLst/>
            <a:gdLst>
              <a:gd name="connsiteX0" fmla="*/ 1576374 w 1615393"/>
              <a:gd name="connsiteY0" fmla="*/ 778118 h 778118"/>
              <a:gd name="connsiteX1" fmla="*/ 39019 w 1615393"/>
              <a:gd name="connsiteY1" fmla="*/ 778118 h 778118"/>
              <a:gd name="connsiteX2" fmla="*/ 0 w 1615393"/>
              <a:gd name="connsiteY2" fmla="*/ 739099 h 778118"/>
              <a:gd name="connsiteX3" fmla="*/ 0 w 1615393"/>
              <a:gd name="connsiteY3" fmla="*/ 158027 h 778118"/>
              <a:gd name="connsiteX4" fmla="*/ 39019 w 1615393"/>
              <a:gd name="connsiteY4" fmla="*/ 119008 h 778118"/>
              <a:gd name="connsiteX5" fmla="*/ 738672 w 1615393"/>
              <a:gd name="connsiteY5" fmla="*/ 119008 h 778118"/>
              <a:gd name="connsiteX6" fmla="*/ 807697 w 1615393"/>
              <a:gd name="connsiteY6" fmla="*/ 0 h 778118"/>
              <a:gd name="connsiteX7" fmla="*/ 876722 w 1615393"/>
              <a:gd name="connsiteY7" fmla="*/ 119008 h 778118"/>
              <a:gd name="connsiteX8" fmla="*/ 1576374 w 1615393"/>
              <a:gd name="connsiteY8" fmla="*/ 119008 h 778118"/>
              <a:gd name="connsiteX9" fmla="*/ 1615393 w 1615393"/>
              <a:gd name="connsiteY9" fmla="*/ 158027 h 778118"/>
              <a:gd name="connsiteX10" fmla="*/ 1615393 w 1615393"/>
              <a:gd name="connsiteY10" fmla="*/ 739099 h 778118"/>
              <a:gd name="connsiteX11" fmla="*/ 1576374 w 1615393"/>
              <a:gd name="connsiteY11" fmla="*/ 778118 h 778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15393" h="778118">
                <a:moveTo>
                  <a:pt x="1576374" y="778118"/>
                </a:moveTo>
                <a:lnTo>
                  <a:pt x="39019" y="778118"/>
                </a:lnTo>
                <a:cubicBezTo>
                  <a:pt x="17469" y="778118"/>
                  <a:pt x="0" y="760649"/>
                  <a:pt x="0" y="739099"/>
                </a:cubicBezTo>
                <a:lnTo>
                  <a:pt x="0" y="158027"/>
                </a:lnTo>
                <a:cubicBezTo>
                  <a:pt x="0" y="136477"/>
                  <a:pt x="17469" y="119008"/>
                  <a:pt x="39019" y="119008"/>
                </a:cubicBezTo>
                <a:lnTo>
                  <a:pt x="738672" y="119008"/>
                </a:lnTo>
                <a:lnTo>
                  <a:pt x="807697" y="0"/>
                </a:lnTo>
                <a:lnTo>
                  <a:pt x="876722" y="119008"/>
                </a:lnTo>
                <a:lnTo>
                  <a:pt x="1576374" y="119008"/>
                </a:lnTo>
                <a:cubicBezTo>
                  <a:pt x="1597924" y="119008"/>
                  <a:pt x="1615393" y="136477"/>
                  <a:pt x="1615393" y="158027"/>
                </a:cubicBezTo>
                <a:lnTo>
                  <a:pt x="1615393" y="739099"/>
                </a:lnTo>
                <a:cubicBezTo>
                  <a:pt x="1615393" y="760649"/>
                  <a:pt x="1597924" y="778118"/>
                  <a:pt x="1576374" y="77811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2">
                  <a:lumMod val="85000"/>
                  <a:lumOff val="15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355600" dist="457200" dir="5400000" sx="90000" sy="90000" algn="t" rotWithShape="0">
              <a:schemeClr val="bg1">
                <a:lumMod val="95000"/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爱设计-13">
            <a:extLst>
              <a:ext uri="{FF2B5EF4-FFF2-40B4-BE49-F238E27FC236}">
                <a16:creationId xmlns:a16="http://schemas.microsoft.com/office/drawing/2014/main" id="{CE9AA29A-A83A-37E8-2E32-AEBBAD2EA590}"/>
              </a:ext>
            </a:extLst>
          </p:cNvPr>
          <p:cNvSpPr txBox="1"/>
          <p:nvPr/>
        </p:nvSpPr>
        <p:spPr>
          <a:xfrm>
            <a:off x="5460219" y="4168523"/>
            <a:ext cx="1297171" cy="338554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algn="ctr"/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品牌塑造</a:t>
            </a:r>
            <a:endParaRPr lang="zh-CN" altLang="en-US" sz="1600" dirty="0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55" name="爱设计-14">
            <a:extLst>
              <a:ext uri="{FF2B5EF4-FFF2-40B4-BE49-F238E27FC236}">
                <a16:creationId xmlns:a16="http://schemas.microsoft.com/office/drawing/2014/main" id="{F017E744-D368-8C51-1937-14A74649F07D}"/>
              </a:ext>
            </a:extLst>
          </p:cNvPr>
          <p:cNvSpPr/>
          <p:nvPr/>
        </p:nvSpPr>
        <p:spPr>
          <a:xfrm>
            <a:off x="6648300" y="1470756"/>
            <a:ext cx="2493284" cy="1682484"/>
          </a:xfrm>
          <a:prstGeom prst="roundRect">
            <a:avLst>
              <a:gd name="adj" fmla="val 2550"/>
            </a:avLst>
          </a:prstGeom>
          <a:solidFill>
            <a:schemeClr val="bg1">
              <a:lumMod val="95000"/>
            </a:schemeClr>
          </a:soli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6" name="爱设计-15">
            <a:extLst>
              <a:ext uri="{FF2B5EF4-FFF2-40B4-BE49-F238E27FC236}">
                <a16:creationId xmlns:a16="http://schemas.microsoft.com/office/drawing/2014/main" id="{DC80F1DA-A725-30CC-577A-1125178F33DA}"/>
              </a:ext>
            </a:extLst>
          </p:cNvPr>
          <p:cNvSpPr/>
          <p:nvPr/>
        </p:nvSpPr>
        <p:spPr>
          <a:xfrm rot="10800000">
            <a:off x="7246356" y="2877109"/>
            <a:ext cx="1297171" cy="550702"/>
          </a:xfrm>
          <a:custGeom>
            <a:avLst/>
            <a:gdLst>
              <a:gd name="connsiteX0" fmla="*/ 1576374 w 1615393"/>
              <a:gd name="connsiteY0" fmla="*/ 778118 h 778118"/>
              <a:gd name="connsiteX1" fmla="*/ 39019 w 1615393"/>
              <a:gd name="connsiteY1" fmla="*/ 778118 h 778118"/>
              <a:gd name="connsiteX2" fmla="*/ 0 w 1615393"/>
              <a:gd name="connsiteY2" fmla="*/ 739099 h 778118"/>
              <a:gd name="connsiteX3" fmla="*/ 0 w 1615393"/>
              <a:gd name="connsiteY3" fmla="*/ 158027 h 778118"/>
              <a:gd name="connsiteX4" fmla="*/ 39019 w 1615393"/>
              <a:gd name="connsiteY4" fmla="*/ 119008 h 778118"/>
              <a:gd name="connsiteX5" fmla="*/ 738672 w 1615393"/>
              <a:gd name="connsiteY5" fmla="*/ 119008 h 778118"/>
              <a:gd name="connsiteX6" fmla="*/ 807697 w 1615393"/>
              <a:gd name="connsiteY6" fmla="*/ 0 h 778118"/>
              <a:gd name="connsiteX7" fmla="*/ 876722 w 1615393"/>
              <a:gd name="connsiteY7" fmla="*/ 119008 h 778118"/>
              <a:gd name="connsiteX8" fmla="*/ 1576374 w 1615393"/>
              <a:gd name="connsiteY8" fmla="*/ 119008 h 778118"/>
              <a:gd name="connsiteX9" fmla="*/ 1615393 w 1615393"/>
              <a:gd name="connsiteY9" fmla="*/ 158027 h 778118"/>
              <a:gd name="connsiteX10" fmla="*/ 1615393 w 1615393"/>
              <a:gd name="connsiteY10" fmla="*/ 739099 h 778118"/>
              <a:gd name="connsiteX11" fmla="*/ 1576374 w 1615393"/>
              <a:gd name="connsiteY11" fmla="*/ 778118 h 778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15393" h="778118">
                <a:moveTo>
                  <a:pt x="1576374" y="778118"/>
                </a:moveTo>
                <a:lnTo>
                  <a:pt x="39019" y="778118"/>
                </a:lnTo>
                <a:cubicBezTo>
                  <a:pt x="17469" y="778118"/>
                  <a:pt x="0" y="760649"/>
                  <a:pt x="0" y="739099"/>
                </a:cubicBezTo>
                <a:lnTo>
                  <a:pt x="0" y="158027"/>
                </a:lnTo>
                <a:cubicBezTo>
                  <a:pt x="0" y="136477"/>
                  <a:pt x="17469" y="119008"/>
                  <a:pt x="39019" y="119008"/>
                </a:cubicBezTo>
                <a:lnTo>
                  <a:pt x="738672" y="119008"/>
                </a:lnTo>
                <a:lnTo>
                  <a:pt x="807697" y="0"/>
                </a:lnTo>
                <a:lnTo>
                  <a:pt x="876722" y="119008"/>
                </a:lnTo>
                <a:lnTo>
                  <a:pt x="1576374" y="119008"/>
                </a:lnTo>
                <a:cubicBezTo>
                  <a:pt x="1597924" y="119008"/>
                  <a:pt x="1615393" y="136477"/>
                  <a:pt x="1615393" y="158027"/>
                </a:cubicBezTo>
                <a:lnTo>
                  <a:pt x="1615393" y="739099"/>
                </a:lnTo>
                <a:cubicBezTo>
                  <a:pt x="1615393" y="760649"/>
                  <a:pt x="1597924" y="778118"/>
                  <a:pt x="1576374" y="77811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355600" dist="457200" dir="5400000" sx="90000" sy="90000" algn="t" rotWithShape="0">
              <a:schemeClr val="bg1">
                <a:lumMod val="95000"/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爱设计-16">
            <a:extLst>
              <a:ext uri="{FF2B5EF4-FFF2-40B4-BE49-F238E27FC236}">
                <a16:creationId xmlns:a16="http://schemas.microsoft.com/office/drawing/2014/main" id="{247F2105-AA5C-958B-FC86-53FC097094A7}"/>
              </a:ext>
            </a:extLst>
          </p:cNvPr>
          <p:cNvSpPr txBox="1"/>
          <p:nvPr/>
        </p:nvSpPr>
        <p:spPr>
          <a:xfrm>
            <a:off x="7246356" y="2942447"/>
            <a:ext cx="1297171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全员营销</a:t>
            </a:r>
            <a:endParaRPr lang="zh-CN" altLang="en-US" sz="1600" dirty="0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58" name="爱设计-17">
            <a:extLst>
              <a:ext uri="{FF2B5EF4-FFF2-40B4-BE49-F238E27FC236}">
                <a16:creationId xmlns:a16="http://schemas.microsoft.com/office/drawing/2014/main" id="{076E15F0-FEED-BE36-4188-298B37E90EEE}"/>
              </a:ext>
            </a:extLst>
          </p:cNvPr>
          <p:cNvSpPr/>
          <p:nvPr/>
        </p:nvSpPr>
        <p:spPr>
          <a:xfrm>
            <a:off x="8406296" y="4320445"/>
            <a:ext cx="2493284" cy="1897571"/>
          </a:xfrm>
          <a:prstGeom prst="roundRect">
            <a:avLst>
              <a:gd name="adj" fmla="val 2550"/>
            </a:avLst>
          </a:prstGeom>
          <a:solidFill>
            <a:schemeClr val="bg1">
              <a:lumMod val="95000"/>
            </a:schemeClr>
          </a:soli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9" name="爱设计-18">
            <a:extLst>
              <a:ext uri="{FF2B5EF4-FFF2-40B4-BE49-F238E27FC236}">
                <a16:creationId xmlns:a16="http://schemas.microsoft.com/office/drawing/2014/main" id="{61A0B7D8-399E-C96B-B0F2-C882261B1470}"/>
              </a:ext>
            </a:extLst>
          </p:cNvPr>
          <p:cNvSpPr/>
          <p:nvPr/>
        </p:nvSpPr>
        <p:spPr>
          <a:xfrm rot="10800000" flipV="1">
            <a:off x="9017551" y="4012362"/>
            <a:ext cx="1297171" cy="550702"/>
          </a:xfrm>
          <a:custGeom>
            <a:avLst/>
            <a:gdLst>
              <a:gd name="connsiteX0" fmla="*/ 1576374 w 1615393"/>
              <a:gd name="connsiteY0" fmla="*/ 778118 h 778118"/>
              <a:gd name="connsiteX1" fmla="*/ 39019 w 1615393"/>
              <a:gd name="connsiteY1" fmla="*/ 778118 h 778118"/>
              <a:gd name="connsiteX2" fmla="*/ 0 w 1615393"/>
              <a:gd name="connsiteY2" fmla="*/ 739099 h 778118"/>
              <a:gd name="connsiteX3" fmla="*/ 0 w 1615393"/>
              <a:gd name="connsiteY3" fmla="*/ 158027 h 778118"/>
              <a:gd name="connsiteX4" fmla="*/ 39019 w 1615393"/>
              <a:gd name="connsiteY4" fmla="*/ 119008 h 778118"/>
              <a:gd name="connsiteX5" fmla="*/ 738672 w 1615393"/>
              <a:gd name="connsiteY5" fmla="*/ 119008 h 778118"/>
              <a:gd name="connsiteX6" fmla="*/ 807697 w 1615393"/>
              <a:gd name="connsiteY6" fmla="*/ 0 h 778118"/>
              <a:gd name="connsiteX7" fmla="*/ 876722 w 1615393"/>
              <a:gd name="connsiteY7" fmla="*/ 119008 h 778118"/>
              <a:gd name="connsiteX8" fmla="*/ 1576374 w 1615393"/>
              <a:gd name="connsiteY8" fmla="*/ 119008 h 778118"/>
              <a:gd name="connsiteX9" fmla="*/ 1615393 w 1615393"/>
              <a:gd name="connsiteY9" fmla="*/ 158027 h 778118"/>
              <a:gd name="connsiteX10" fmla="*/ 1615393 w 1615393"/>
              <a:gd name="connsiteY10" fmla="*/ 739099 h 778118"/>
              <a:gd name="connsiteX11" fmla="*/ 1576374 w 1615393"/>
              <a:gd name="connsiteY11" fmla="*/ 778118 h 778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15393" h="778118">
                <a:moveTo>
                  <a:pt x="1576374" y="778118"/>
                </a:moveTo>
                <a:lnTo>
                  <a:pt x="39019" y="778118"/>
                </a:lnTo>
                <a:cubicBezTo>
                  <a:pt x="17469" y="778118"/>
                  <a:pt x="0" y="760649"/>
                  <a:pt x="0" y="739099"/>
                </a:cubicBezTo>
                <a:lnTo>
                  <a:pt x="0" y="158027"/>
                </a:lnTo>
                <a:cubicBezTo>
                  <a:pt x="0" y="136477"/>
                  <a:pt x="17469" y="119008"/>
                  <a:pt x="39019" y="119008"/>
                </a:cubicBezTo>
                <a:lnTo>
                  <a:pt x="738672" y="119008"/>
                </a:lnTo>
                <a:lnTo>
                  <a:pt x="807697" y="0"/>
                </a:lnTo>
                <a:lnTo>
                  <a:pt x="876722" y="119008"/>
                </a:lnTo>
                <a:lnTo>
                  <a:pt x="1576374" y="119008"/>
                </a:lnTo>
                <a:cubicBezTo>
                  <a:pt x="1597924" y="119008"/>
                  <a:pt x="1615393" y="136477"/>
                  <a:pt x="1615393" y="158027"/>
                </a:cubicBezTo>
                <a:lnTo>
                  <a:pt x="1615393" y="739099"/>
                </a:lnTo>
                <a:cubicBezTo>
                  <a:pt x="1615393" y="760649"/>
                  <a:pt x="1597924" y="778118"/>
                  <a:pt x="1576374" y="77811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2">
                  <a:lumMod val="85000"/>
                  <a:lumOff val="15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355600" dist="457200" dir="5400000" sx="90000" sy="90000" algn="t" rotWithShape="0">
              <a:schemeClr val="bg1">
                <a:lumMod val="95000"/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爱设计-19">
            <a:extLst>
              <a:ext uri="{FF2B5EF4-FFF2-40B4-BE49-F238E27FC236}">
                <a16:creationId xmlns:a16="http://schemas.microsoft.com/office/drawing/2014/main" id="{4059F2F3-DE9C-14CA-2FA2-D7BAC3F7E067}"/>
              </a:ext>
            </a:extLst>
          </p:cNvPr>
          <p:cNvSpPr txBox="1"/>
          <p:nvPr/>
        </p:nvSpPr>
        <p:spPr>
          <a:xfrm>
            <a:off x="9017551" y="4168523"/>
            <a:ext cx="1297171" cy="338554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algn="ctr"/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资产管理</a:t>
            </a:r>
            <a:endParaRPr lang="zh-CN" altLang="en-US" sz="1600" dirty="0">
              <a:solidFill>
                <a:schemeClr val="bg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61" name="爱设计-20">
            <a:extLst>
              <a:ext uri="{FF2B5EF4-FFF2-40B4-BE49-F238E27FC236}">
                <a16:creationId xmlns:a16="http://schemas.microsoft.com/office/drawing/2014/main" id="{CB836095-BB66-3C95-254B-D7BFF68D9B82}"/>
              </a:ext>
            </a:extLst>
          </p:cNvPr>
          <p:cNvSpPr/>
          <p:nvPr/>
        </p:nvSpPr>
        <p:spPr>
          <a:xfrm>
            <a:off x="2462559" y="3648994"/>
            <a:ext cx="147941" cy="147941"/>
          </a:xfrm>
          <a:prstGeom prst="ellips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62" name="爱设计-21">
            <a:extLst>
              <a:ext uri="{FF2B5EF4-FFF2-40B4-BE49-F238E27FC236}">
                <a16:creationId xmlns:a16="http://schemas.microsoft.com/office/drawing/2014/main" id="{47791F3B-6907-EFED-56A6-542D1E98E247}"/>
              </a:ext>
            </a:extLst>
          </p:cNvPr>
          <p:cNvSpPr/>
          <p:nvPr/>
        </p:nvSpPr>
        <p:spPr>
          <a:xfrm>
            <a:off x="4248696" y="3648994"/>
            <a:ext cx="147941" cy="147941"/>
          </a:xfrm>
          <a:prstGeom prst="ellipse">
            <a:avLst/>
          </a:prstGeom>
          <a:solidFill>
            <a:schemeClr val="accent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63" name="爱设计-22">
            <a:extLst>
              <a:ext uri="{FF2B5EF4-FFF2-40B4-BE49-F238E27FC236}">
                <a16:creationId xmlns:a16="http://schemas.microsoft.com/office/drawing/2014/main" id="{3778FFA7-5AD8-CB12-41E8-E1A127CF3CE0}"/>
              </a:ext>
            </a:extLst>
          </p:cNvPr>
          <p:cNvSpPr/>
          <p:nvPr/>
        </p:nvSpPr>
        <p:spPr>
          <a:xfrm>
            <a:off x="6034833" y="3648994"/>
            <a:ext cx="147941" cy="147941"/>
          </a:xfrm>
          <a:prstGeom prst="ellipse">
            <a:avLst/>
          </a:prstGeom>
          <a:solidFill>
            <a:schemeClr val="accent2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64" name="爱设计-23">
            <a:extLst>
              <a:ext uri="{FF2B5EF4-FFF2-40B4-BE49-F238E27FC236}">
                <a16:creationId xmlns:a16="http://schemas.microsoft.com/office/drawing/2014/main" id="{F18496EE-812A-241B-D326-74EC46A46305}"/>
              </a:ext>
            </a:extLst>
          </p:cNvPr>
          <p:cNvSpPr/>
          <p:nvPr/>
        </p:nvSpPr>
        <p:spPr>
          <a:xfrm>
            <a:off x="7820970" y="3648994"/>
            <a:ext cx="147941" cy="147941"/>
          </a:xfrm>
          <a:prstGeom prst="ellipse">
            <a:avLst/>
          </a:prstGeom>
          <a:solidFill>
            <a:schemeClr val="accent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65" name="爱设计-24">
            <a:extLst>
              <a:ext uri="{FF2B5EF4-FFF2-40B4-BE49-F238E27FC236}">
                <a16:creationId xmlns:a16="http://schemas.microsoft.com/office/drawing/2014/main" id="{9079897D-360C-5ACC-AD77-8DF6C010AD60}"/>
              </a:ext>
            </a:extLst>
          </p:cNvPr>
          <p:cNvSpPr/>
          <p:nvPr/>
        </p:nvSpPr>
        <p:spPr>
          <a:xfrm>
            <a:off x="9592165" y="3648994"/>
            <a:ext cx="147941" cy="147941"/>
          </a:xfrm>
          <a:prstGeom prst="ellips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66" name="爱设计-25">
            <a:extLst>
              <a:ext uri="{FF2B5EF4-FFF2-40B4-BE49-F238E27FC236}">
                <a16:creationId xmlns:a16="http://schemas.microsoft.com/office/drawing/2014/main" id="{B4EF622E-AAA3-8346-8914-042C14FC08BA}"/>
              </a:ext>
            </a:extLst>
          </p:cNvPr>
          <p:cNvSpPr txBox="1"/>
          <p:nvPr/>
        </p:nvSpPr>
        <p:spPr>
          <a:xfrm>
            <a:off x="3277489" y="1618036"/>
            <a:ext cx="2090359" cy="1102353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pPr algn="ctr">
              <a:lnSpc>
                <a:spcPct val="130000"/>
              </a:lnSpc>
              <a:buSzPct val="25000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基于全社交媒体平台进行全域流量整合营销，借助数据中台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KolRank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提供标准化产品及服务</a:t>
            </a:r>
          </a:p>
        </p:txBody>
      </p:sp>
      <p:sp>
        <p:nvSpPr>
          <p:cNvPr id="67" name="爱设计-26">
            <a:extLst>
              <a:ext uri="{FF2B5EF4-FFF2-40B4-BE49-F238E27FC236}">
                <a16:creationId xmlns:a16="http://schemas.microsoft.com/office/drawing/2014/main" id="{EE5706C1-58AF-F54E-7725-AA8703D0938F}"/>
              </a:ext>
            </a:extLst>
          </p:cNvPr>
          <p:cNvSpPr txBox="1"/>
          <p:nvPr/>
        </p:nvSpPr>
        <p:spPr>
          <a:xfrm>
            <a:off x="5050821" y="4809006"/>
            <a:ext cx="2090359" cy="1102353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pPr algn="ctr">
              <a:lnSpc>
                <a:spcPct val="130000"/>
              </a:lnSpc>
              <a:buSzPct val="25000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68" name="爱设计-27">
            <a:extLst>
              <a:ext uri="{FF2B5EF4-FFF2-40B4-BE49-F238E27FC236}">
                <a16:creationId xmlns:a16="http://schemas.microsoft.com/office/drawing/2014/main" id="{0549D230-C871-7B02-EE06-690FB1C9E460}"/>
              </a:ext>
            </a:extLst>
          </p:cNvPr>
          <p:cNvSpPr txBox="1"/>
          <p:nvPr/>
        </p:nvSpPr>
        <p:spPr>
          <a:xfrm>
            <a:off x="8607759" y="4809006"/>
            <a:ext cx="2090359" cy="1102353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pPr algn="ctr">
              <a:lnSpc>
                <a:spcPct val="130000"/>
              </a:lnSpc>
              <a:buSzPct val="25000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在不同流量平台开设个人账户，传递品牌声量，对平台用户种草、拉新以建立企业私域流量</a:t>
            </a:r>
          </a:p>
        </p:txBody>
      </p:sp>
      <p:sp>
        <p:nvSpPr>
          <p:cNvPr id="69" name="爱设计-28">
            <a:extLst>
              <a:ext uri="{FF2B5EF4-FFF2-40B4-BE49-F238E27FC236}">
                <a16:creationId xmlns:a16="http://schemas.microsoft.com/office/drawing/2014/main" id="{57D8D904-2818-A0AB-9DA4-FA0E7830155D}"/>
              </a:ext>
            </a:extLst>
          </p:cNvPr>
          <p:cNvSpPr txBox="1"/>
          <p:nvPr/>
        </p:nvSpPr>
        <p:spPr>
          <a:xfrm>
            <a:off x="1491352" y="4809006"/>
            <a:ext cx="2090359" cy="1102353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pPr algn="ctr">
              <a:lnSpc>
                <a:spcPct val="130000"/>
              </a:lnSpc>
              <a:buSzPct val="25000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通过海报、文章、视频、音频、直播等形式创造优质内容，经由内容智能中台分发到各个渠道</a:t>
            </a:r>
          </a:p>
        </p:txBody>
      </p:sp>
      <p:sp>
        <p:nvSpPr>
          <p:cNvPr id="70" name="爱设计-29">
            <a:extLst>
              <a:ext uri="{FF2B5EF4-FFF2-40B4-BE49-F238E27FC236}">
                <a16:creationId xmlns:a16="http://schemas.microsoft.com/office/drawing/2014/main" id="{33BBE9E1-73B0-41C6-8671-C3535F9BF020}"/>
              </a:ext>
            </a:extLst>
          </p:cNvPr>
          <p:cNvSpPr txBox="1"/>
          <p:nvPr/>
        </p:nvSpPr>
        <p:spPr>
          <a:xfrm>
            <a:off x="6849763" y="1658773"/>
            <a:ext cx="2090359" cy="1102353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pPr algn="ctr">
              <a:lnSpc>
                <a:spcPct val="130000"/>
              </a:lnSpc>
              <a:buSzPct val="25000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通过海报、文章、视频、音频、直播等形式创造优质内容，经由内容智能中台分发到各个渠道</a:t>
            </a:r>
          </a:p>
        </p:txBody>
      </p:sp>
    </p:spTree>
    <p:extLst>
      <p:ext uri="{BB962C8B-B14F-4D97-AF65-F5344CB8AC3E}">
        <p14:creationId xmlns:p14="http://schemas.microsoft.com/office/powerpoint/2010/main" val="34183858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爱设计-1">
            <a:extLst>
              <a:ext uri="{FF2B5EF4-FFF2-40B4-BE49-F238E27FC236}">
                <a16:creationId xmlns:a16="http://schemas.microsoft.com/office/drawing/2014/main" id="{C941A006-AA8F-7C42-8F3F-0E408C5ED9B6}"/>
              </a:ext>
            </a:extLst>
          </p:cNvPr>
          <p:cNvGrpSpPr/>
          <p:nvPr/>
        </p:nvGrpSpPr>
        <p:grpSpPr>
          <a:xfrm>
            <a:off x="7235" y="17004"/>
            <a:ext cx="12192000" cy="6840996"/>
            <a:chOff x="-30432" y="8501"/>
            <a:chExt cx="12192000" cy="6840996"/>
          </a:xfrm>
        </p:grpSpPr>
        <p:sp>
          <p:nvSpPr>
            <p:cNvPr id="24" name="爱设计-1-1">
              <a:extLst>
                <a:ext uri="{FF2B5EF4-FFF2-40B4-BE49-F238E27FC236}">
                  <a16:creationId xmlns:a16="http://schemas.microsoft.com/office/drawing/2014/main" id="{E17860FE-1014-E4C1-3176-274705C8C789}"/>
                </a:ext>
              </a:extLst>
            </p:cNvPr>
            <p:cNvSpPr/>
            <p:nvPr/>
          </p:nvSpPr>
          <p:spPr>
            <a:xfrm>
              <a:off x="-30432" y="406781"/>
              <a:ext cx="12192000" cy="1"/>
            </a:xfrm>
            <a:prstGeom prst="line">
              <a:avLst/>
            </a:prstGeom>
            <a:noFill/>
            <a:ln w="12700" cap="flat">
              <a:solidFill>
                <a:schemeClr val="bg1">
                  <a:lumMod val="50000"/>
                  <a:alpha val="25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 sz="900"/>
            </a:p>
          </p:txBody>
        </p:sp>
        <p:sp>
          <p:nvSpPr>
            <p:cNvPr id="25" name="爱设计-1-2">
              <a:extLst>
                <a:ext uri="{FF2B5EF4-FFF2-40B4-BE49-F238E27FC236}">
                  <a16:creationId xmlns:a16="http://schemas.microsoft.com/office/drawing/2014/main" id="{8805238B-40DE-A060-1A72-AC5C39695893}"/>
                </a:ext>
              </a:extLst>
            </p:cNvPr>
            <p:cNvSpPr/>
            <p:nvPr/>
          </p:nvSpPr>
          <p:spPr>
            <a:xfrm flipV="1">
              <a:off x="11865559" y="8501"/>
              <a:ext cx="2592" cy="6840996"/>
            </a:xfrm>
            <a:prstGeom prst="line">
              <a:avLst/>
            </a:prstGeom>
            <a:noFill/>
            <a:ln w="12700" cap="flat">
              <a:solidFill>
                <a:schemeClr val="bg1">
                  <a:lumMod val="50000"/>
                  <a:alpha val="25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 sz="900"/>
            </a:p>
          </p:txBody>
        </p:sp>
        <p:sp>
          <p:nvSpPr>
            <p:cNvPr id="26" name="爱设计-1-3">
              <a:extLst>
                <a:ext uri="{FF2B5EF4-FFF2-40B4-BE49-F238E27FC236}">
                  <a16:creationId xmlns:a16="http://schemas.microsoft.com/office/drawing/2014/main" id="{748551A9-2771-25D3-FAD4-E3784D977A3E}"/>
                </a:ext>
              </a:extLst>
            </p:cNvPr>
            <p:cNvSpPr/>
            <p:nvPr/>
          </p:nvSpPr>
          <p:spPr>
            <a:xfrm>
              <a:off x="-30432" y="6473241"/>
              <a:ext cx="12192000" cy="1"/>
            </a:xfrm>
            <a:prstGeom prst="line">
              <a:avLst/>
            </a:prstGeom>
            <a:noFill/>
            <a:ln w="12700" cap="flat">
              <a:solidFill>
                <a:schemeClr val="bg1">
                  <a:lumMod val="50000"/>
                  <a:alpha val="25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 sz="900"/>
            </a:p>
          </p:txBody>
        </p:sp>
        <p:sp>
          <p:nvSpPr>
            <p:cNvPr id="27" name="爱设计-1-4">
              <a:extLst>
                <a:ext uri="{FF2B5EF4-FFF2-40B4-BE49-F238E27FC236}">
                  <a16:creationId xmlns:a16="http://schemas.microsoft.com/office/drawing/2014/main" id="{133661F5-F6CF-5525-F84A-E170C052DCC3}"/>
                </a:ext>
              </a:extLst>
            </p:cNvPr>
            <p:cNvSpPr/>
            <p:nvPr/>
          </p:nvSpPr>
          <p:spPr>
            <a:xfrm flipV="1">
              <a:off x="545312" y="8501"/>
              <a:ext cx="2592" cy="6840995"/>
            </a:xfrm>
            <a:prstGeom prst="line">
              <a:avLst/>
            </a:prstGeom>
            <a:noFill/>
            <a:ln w="12700" cap="flat">
              <a:solidFill>
                <a:schemeClr val="bg1">
                  <a:lumMod val="50000"/>
                  <a:alpha val="25000"/>
                </a:scheme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 sz="900"/>
            </a:p>
          </p:txBody>
        </p:sp>
      </p:grpSp>
      <p:sp>
        <p:nvSpPr>
          <p:cNvPr id="8" name="爱设计-2">
            <a:extLst>
              <a:ext uri="{FF2B5EF4-FFF2-40B4-BE49-F238E27FC236}">
                <a16:creationId xmlns:a16="http://schemas.microsoft.com/office/drawing/2014/main" id="{83A09A56-DC0F-1537-E0DC-15D984D7D22F}"/>
              </a:ext>
            </a:extLst>
          </p:cNvPr>
          <p:cNvSpPr/>
          <p:nvPr/>
        </p:nvSpPr>
        <p:spPr>
          <a:xfrm>
            <a:off x="542793" y="420489"/>
            <a:ext cx="608776" cy="6085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96" h="20595" extrusionOk="0">
                <a:moveTo>
                  <a:pt x="0" y="0"/>
                </a:moveTo>
                <a:lnTo>
                  <a:pt x="0" y="11107"/>
                </a:lnTo>
                <a:lnTo>
                  <a:pt x="94" y="11107"/>
                </a:lnTo>
                <a:cubicBezTo>
                  <a:pt x="279" y="13466"/>
                  <a:pt x="1231" y="15777"/>
                  <a:pt x="3034" y="17581"/>
                </a:cubicBezTo>
                <a:cubicBezTo>
                  <a:pt x="7052" y="21600"/>
                  <a:pt x="13565" y="21600"/>
                  <a:pt x="17582" y="17581"/>
                </a:cubicBezTo>
                <a:cubicBezTo>
                  <a:pt x="21600" y="13562"/>
                  <a:pt x="21600" y="7041"/>
                  <a:pt x="17582" y="3022"/>
                </a:cubicBezTo>
                <a:cubicBezTo>
                  <a:pt x="15747" y="1186"/>
                  <a:pt x="13391" y="239"/>
                  <a:pt x="10990" y="81"/>
                </a:cubicBezTo>
                <a:lnTo>
                  <a:pt x="10990" y="0"/>
                </a:lnTo>
                <a:lnTo>
                  <a:pt x="0" y="0"/>
                </a:lnTo>
                <a:close/>
                <a:moveTo>
                  <a:pt x="4404" y="10496"/>
                </a:moveTo>
                <a:lnTo>
                  <a:pt x="16213" y="10496"/>
                </a:lnTo>
                <a:cubicBezTo>
                  <a:pt x="16214" y="12009"/>
                  <a:pt x="15634" y="13519"/>
                  <a:pt x="14481" y="14673"/>
                </a:cubicBezTo>
                <a:cubicBezTo>
                  <a:pt x="12176" y="16979"/>
                  <a:pt x="8441" y="16979"/>
                  <a:pt x="6136" y="14673"/>
                </a:cubicBezTo>
                <a:cubicBezTo>
                  <a:pt x="4982" y="13519"/>
                  <a:pt x="4403" y="12009"/>
                  <a:pt x="4404" y="10496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dirty="0"/>
          </a:p>
        </p:txBody>
      </p:sp>
      <p:grpSp>
        <p:nvGrpSpPr>
          <p:cNvPr id="87" name="爱设计-3">
            <a:extLst>
              <a:ext uri="{FF2B5EF4-FFF2-40B4-BE49-F238E27FC236}">
                <a16:creationId xmlns:a16="http://schemas.microsoft.com/office/drawing/2014/main" id="{1BB4A274-FBD4-4699-CC0F-FA9E4E9ED7C3}"/>
              </a:ext>
            </a:extLst>
          </p:cNvPr>
          <p:cNvGrpSpPr/>
          <p:nvPr/>
        </p:nvGrpSpPr>
        <p:grpSpPr>
          <a:xfrm>
            <a:off x="10721017" y="431552"/>
            <a:ext cx="979654" cy="747019"/>
            <a:chOff x="10539246" y="468403"/>
            <a:chExt cx="979654" cy="747019"/>
          </a:xfrm>
          <a:solidFill>
            <a:schemeClr val="accent1"/>
          </a:solidFill>
        </p:grpSpPr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id="{60A5830F-6216-5586-C21B-8E851B6070C5}"/>
                </a:ext>
              </a:extLst>
            </p:cNvPr>
            <p:cNvGrpSpPr/>
            <p:nvPr/>
          </p:nvGrpSpPr>
          <p:grpSpPr>
            <a:xfrm>
              <a:off x="10539246" y="1093083"/>
              <a:ext cx="979654" cy="122339"/>
              <a:chOff x="10273028" y="1093083"/>
              <a:chExt cx="979654" cy="122339"/>
            </a:xfrm>
            <a:grpFill/>
          </p:grpSpPr>
          <p:sp>
            <p:nvSpPr>
              <p:cNvPr id="90" name="爱设计-3-1">
                <a:extLst>
                  <a:ext uri="{FF2B5EF4-FFF2-40B4-BE49-F238E27FC236}">
                    <a16:creationId xmlns:a16="http://schemas.microsoft.com/office/drawing/2014/main" id="{15EA5581-8853-383E-5279-CE429D581D71}"/>
                  </a:ext>
                </a:extLst>
              </p:cNvPr>
              <p:cNvSpPr/>
              <p:nvPr/>
            </p:nvSpPr>
            <p:spPr>
              <a:xfrm>
                <a:off x="10373640" y="1094110"/>
                <a:ext cx="119414" cy="119413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1" name="爱设计-3-2">
                <a:extLst>
                  <a:ext uri="{FF2B5EF4-FFF2-40B4-BE49-F238E27FC236}">
                    <a16:creationId xmlns:a16="http://schemas.microsoft.com/office/drawing/2014/main" id="{7A3DC6E3-F85D-9C19-1FF9-0C1681311127}"/>
                  </a:ext>
                </a:extLst>
              </p:cNvPr>
              <p:cNvSpPr/>
              <p:nvPr/>
            </p:nvSpPr>
            <p:spPr>
              <a:xfrm>
                <a:off x="10617177" y="1096768"/>
                <a:ext cx="95286" cy="11531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2" name="爱设计-3-3">
                <a:extLst>
                  <a:ext uri="{FF2B5EF4-FFF2-40B4-BE49-F238E27FC236}">
                    <a16:creationId xmlns:a16="http://schemas.microsoft.com/office/drawing/2014/main" id="{3F94FC40-EBC0-E88C-8771-BC044651FCAB}"/>
                  </a:ext>
                </a:extLst>
              </p:cNvPr>
              <p:cNvSpPr/>
              <p:nvPr/>
            </p:nvSpPr>
            <p:spPr>
              <a:xfrm>
                <a:off x="10273028" y="1096768"/>
                <a:ext cx="106346" cy="114628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3" name="爱设计-3-4">
                <a:extLst>
                  <a:ext uri="{FF2B5EF4-FFF2-40B4-BE49-F238E27FC236}">
                    <a16:creationId xmlns:a16="http://schemas.microsoft.com/office/drawing/2014/main" id="{1D280E26-28C7-3515-EE63-001765B8947D}"/>
                  </a:ext>
                </a:extLst>
              </p:cNvPr>
              <p:cNvSpPr/>
              <p:nvPr/>
            </p:nvSpPr>
            <p:spPr>
              <a:xfrm>
                <a:off x="10501942" y="1096768"/>
                <a:ext cx="105056" cy="114628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4" name="爱设计-3-5">
                <a:extLst>
                  <a:ext uri="{FF2B5EF4-FFF2-40B4-BE49-F238E27FC236}">
                    <a16:creationId xmlns:a16="http://schemas.microsoft.com/office/drawing/2014/main" id="{1A146CDF-806D-5B82-2A63-E7F4A74F4BBC}"/>
                  </a:ext>
                </a:extLst>
              </p:cNvPr>
              <p:cNvSpPr/>
              <p:nvPr/>
            </p:nvSpPr>
            <p:spPr>
              <a:xfrm>
                <a:off x="10782851" y="1095780"/>
                <a:ext cx="93055" cy="116375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5" name="爱设计-3-6">
                <a:extLst>
                  <a:ext uri="{FF2B5EF4-FFF2-40B4-BE49-F238E27FC236}">
                    <a16:creationId xmlns:a16="http://schemas.microsoft.com/office/drawing/2014/main" id="{9473842C-7AA9-D764-0187-24E22B9D353D}"/>
                  </a:ext>
                </a:extLst>
              </p:cNvPr>
              <p:cNvSpPr/>
              <p:nvPr/>
            </p:nvSpPr>
            <p:spPr>
              <a:xfrm>
                <a:off x="11133572" y="1096312"/>
                <a:ext cx="119110" cy="119110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6" name="爱设计-3-7">
                <a:extLst>
                  <a:ext uri="{FF2B5EF4-FFF2-40B4-BE49-F238E27FC236}">
                    <a16:creationId xmlns:a16="http://schemas.microsoft.com/office/drawing/2014/main" id="{B13BCB89-9A3B-A1C0-5941-2E45BFE22335}"/>
                  </a:ext>
                </a:extLst>
              </p:cNvPr>
              <p:cNvSpPr/>
              <p:nvPr/>
            </p:nvSpPr>
            <p:spPr>
              <a:xfrm>
                <a:off x="10880009" y="1094261"/>
                <a:ext cx="119109" cy="119109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7" name="爱设计-3-8">
                <a:extLst>
                  <a:ext uri="{FF2B5EF4-FFF2-40B4-BE49-F238E27FC236}">
                    <a16:creationId xmlns:a16="http://schemas.microsoft.com/office/drawing/2014/main" id="{866BCDE5-3770-5B19-ED44-D4085A16F4CE}"/>
                  </a:ext>
                </a:extLst>
              </p:cNvPr>
              <p:cNvSpPr/>
              <p:nvPr/>
            </p:nvSpPr>
            <p:spPr>
              <a:xfrm>
                <a:off x="11007398" y="1093083"/>
                <a:ext cx="120880" cy="119110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9" name="爱设计-3-9">
              <a:extLst>
                <a:ext uri="{FF2B5EF4-FFF2-40B4-BE49-F238E27FC236}">
                  <a16:creationId xmlns:a16="http://schemas.microsoft.com/office/drawing/2014/main" id="{A8633AD0-2F57-483D-434B-B327455D9FCC}"/>
                </a:ext>
              </a:extLst>
            </p:cNvPr>
            <p:cNvSpPr/>
            <p:nvPr/>
          </p:nvSpPr>
          <p:spPr>
            <a:xfrm>
              <a:off x="10774465" y="468403"/>
              <a:ext cx="508951" cy="508951"/>
            </a:xfrm>
            <a:custGeom>
              <a:avLst/>
              <a:gdLst>
                <a:gd name="connsiteX0" fmla="*/ 210346 w 508951"/>
                <a:gd name="connsiteY0" fmla="*/ 199937 h 508951"/>
                <a:gd name="connsiteX1" fmla="*/ 227889 w 508951"/>
                <a:gd name="connsiteY1" fmla="*/ 217941 h 508951"/>
                <a:gd name="connsiteX2" fmla="*/ 227888 w 508951"/>
                <a:gd name="connsiteY2" fmla="*/ 218013 h 508951"/>
                <a:gd name="connsiteX3" fmla="*/ 209885 w 508951"/>
                <a:gd name="connsiteY3" fmla="*/ 235485 h 508951"/>
                <a:gd name="connsiteX4" fmla="*/ 192342 w 508951"/>
                <a:gd name="connsiteY4" fmla="*/ 217480 h 508951"/>
                <a:gd name="connsiteX5" fmla="*/ 210346 w 508951"/>
                <a:gd name="connsiteY5" fmla="*/ 199937 h 508951"/>
                <a:gd name="connsiteX6" fmla="*/ 276428 w 508951"/>
                <a:gd name="connsiteY6" fmla="*/ 114552 h 508951"/>
                <a:gd name="connsiteX7" fmla="*/ 373357 w 508951"/>
                <a:gd name="connsiteY7" fmla="*/ 211329 h 508951"/>
                <a:gd name="connsiteX8" fmla="*/ 373357 w 508951"/>
                <a:gd name="connsiteY8" fmla="*/ 158763 h 508951"/>
                <a:gd name="connsiteX9" fmla="*/ 373357 w 508951"/>
                <a:gd name="connsiteY9" fmla="*/ 158686 h 508951"/>
                <a:gd name="connsiteX10" fmla="*/ 329070 w 508951"/>
                <a:gd name="connsiteY10" fmla="*/ 114552 h 508951"/>
                <a:gd name="connsiteX11" fmla="*/ 212695 w 508951"/>
                <a:gd name="connsiteY11" fmla="*/ 114552 h 508951"/>
                <a:gd name="connsiteX12" fmla="*/ 155495 w 508951"/>
                <a:gd name="connsiteY12" fmla="*/ 157319 h 508951"/>
                <a:gd name="connsiteX13" fmla="*/ 109918 w 508951"/>
                <a:gd name="connsiteY13" fmla="*/ 311447 h 508951"/>
                <a:gd name="connsiteX14" fmla="*/ 147626 w 508951"/>
                <a:gd name="connsiteY14" fmla="*/ 380453 h 508951"/>
                <a:gd name="connsiteX15" fmla="*/ 163092 w 508951"/>
                <a:gd name="connsiteY15" fmla="*/ 382701 h 508951"/>
                <a:gd name="connsiteX16" fmla="*/ 182234 w 508951"/>
                <a:gd name="connsiteY16" fmla="*/ 366065 h 508951"/>
                <a:gd name="connsiteX17" fmla="*/ 169397 w 508951"/>
                <a:gd name="connsiteY17" fmla="*/ 352467 h 508951"/>
                <a:gd name="connsiteX18" fmla="*/ 141367 w 508951"/>
                <a:gd name="connsiteY18" fmla="*/ 329678 h 508951"/>
                <a:gd name="connsiteX19" fmla="*/ 185020 w 508951"/>
                <a:gd name="connsiteY19" fmla="*/ 274629 h 508951"/>
                <a:gd name="connsiteX20" fmla="*/ 190438 w 508951"/>
                <a:gd name="connsiteY20" fmla="*/ 274302 h 508951"/>
                <a:gd name="connsiteX21" fmla="*/ 236016 w 508951"/>
                <a:gd name="connsiteY21" fmla="*/ 274302 h 508951"/>
                <a:gd name="connsiteX22" fmla="*/ 269515 w 508951"/>
                <a:gd name="connsiteY22" fmla="*/ 307649 h 508951"/>
                <a:gd name="connsiteX23" fmla="*/ 269515 w 508951"/>
                <a:gd name="connsiteY23" fmla="*/ 307801 h 508951"/>
                <a:gd name="connsiteX24" fmla="*/ 269515 w 508951"/>
                <a:gd name="connsiteY24" fmla="*/ 322310 h 508951"/>
                <a:gd name="connsiteX25" fmla="*/ 269515 w 508951"/>
                <a:gd name="connsiteY25" fmla="*/ 347910 h 508951"/>
                <a:gd name="connsiteX26" fmla="*/ 303849 w 508951"/>
                <a:gd name="connsiteY26" fmla="*/ 382700 h 508951"/>
                <a:gd name="connsiteX27" fmla="*/ 303851 w 508951"/>
                <a:gd name="connsiteY27" fmla="*/ 382700 h 508951"/>
                <a:gd name="connsiteX28" fmla="*/ 338793 w 508951"/>
                <a:gd name="connsiteY28" fmla="*/ 382701 h 508951"/>
                <a:gd name="connsiteX29" fmla="*/ 373205 w 508951"/>
                <a:gd name="connsiteY29" fmla="*/ 348213 h 508951"/>
                <a:gd name="connsiteX30" fmla="*/ 373205 w 508951"/>
                <a:gd name="connsiteY30" fmla="*/ 237232 h 508951"/>
                <a:gd name="connsiteX31" fmla="*/ 251588 w 508951"/>
                <a:gd name="connsiteY31" fmla="*/ 114552 h 508951"/>
                <a:gd name="connsiteX32" fmla="*/ 254552 w 508951"/>
                <a:gd name="connsiteY32" fmla="*/ 0 h 508951"/>
                <a:gd name="connsiteX33" fmla="*/ 508951 w 508951"/>
                <a:gd name="connsiteY33" fmla="*/ 254476 h 508951"/>
                <a:gd name="connsiteX34" fmla="*/ 508951 w 508951"/>
                <a:gd name="connsiteY34" fmla="*/ 254552 h 508951"/>
                <a:gd name="connsiteX35" fmla="*/ 254399 w 508951"/>
                <a:gd name="connsiteY35" fmla="*/ 508951 h 508951"/>
                <a:gd name="connsiteX36" fmla="*/ 0 w 508951"/>
                <a:gd name="connsiteY36" fmla="*/ 254399 h 508951"/>
                <a:gd name="connsiteX37" fmla="*/ 254552 w 508951"/>
                <a:gd name="connsiteY37" fmla="*/ 0 h 5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8951" h="508951">
                  <a:moveTo>
                    <a:pt x="210346" y="199937"/>
                  </a:moveTo>
                  <a:cubicBezTo>
                    <a:pt x="220162" y="200064"/>
                    <a:pt x="228016" y="208125"/>
                    <a:pt x="227889" y="217941"/>
                  </a:cubicBezTo>
                  <a:cubicBezTo>
                    <a:pt x="227888" y="217965"/>
                    <a:pt x="227888" y="217989"/>
                    <a:pt x="227888" y="218013"/>
                  </a:cubicBezTo>
                  <a:cubicBezTo>
                    <a:pt x="227722" y="227801"/>
                    <a:pt x="219673" y="235611"/>
                    <a:pt x="209885" y="235485"/>
                  </a:cubicBezTo>
                  <a:cubicBezTo>
                    <a:pt x="200069" y="235357"/>
                    <a:pt x="192214" y="227297"/>
                    <a:pt x="192342" y="217480"/>
                  </a:cubicBezTo>
                  <a:cubicBezTo>
                    <a:pt x="192469" y="207664"/>
                    <a:pt x="200530" y="199810"/>
                    <a:pt x="210346" y="199937"/>
                  </a:cubicBezTo>
                  <a:close/>
                  <a:moveTo>
                    <a:pt x="276428" y="114552"/>
                  </a:moveTo>
                  <a:cubicBezTo>
                    <a:pt x="276964" y="167836"/>
                    <a:pt x="320073" y="210876"/>
                    <a:pt x="373357" y="211329"/>
                  </a:cubicBezTo>
                  <a:lnTo>
                    <a:pt x="373357" y="158763"/>
                  </a:lnTo>
                  <a:cubicBezTo>
                    <a:pt x="373357" y="158737"/>
                    <a:pt x="373357" y="158712"/>
                    <a:pt x="373357" y="158686"/>
                  </a:cubicBezTo>
                  <a:cubicBezTo>
                    <a:pt x="373315" y="134270"/>
                    <a:pt x="353487" y="114510"/>
                    <a:pt x="329070" y="114552"/>
                  </a:cubicBezTo>
                  <a:close/>
                  <a:moveTo>
                    <a:pt x="212695" y="114552"/>
                  </a:moveTo>
                  <a:cubicBezTo>
                    <a:pt x="186256" y="114550"/>
                    <a:pt x="162973" y="131959"/>
                    <a:pt x="155495" y="157319"/>
                  </a:cubicBezTo>
                  <a:lnTo>
                    <a:pt x="109918" y="311447"/>
                  </a:lnTo>
                  <a:cubicBezTo>
                    <a:pt x="101275" y="340916"/>
                    <a:pt x="118158" y="371811"/>
                    <a:pt x="147626" y="380453"/>
                  </a:cubicBezTo>
                  <a:cubicBezTo>
                    <a:pt x="152650" y="381926"/>
                    <a:pt x="157857" y="382683"/>
                    <a:pt x="163092" y="382701"/>
                  </a:cubicBezTo>
                  <a:cubicBezTo>
                    <a:pt x="178284" y="382701"/>
                    <a:pt x="182234" y="374497"/>
                    <a:pt x="182234" y="366065"/>
                  </a:cubicBezTo>
                  <a:cubicBezTo>
                    <a:pt x="182405" y="358780"/>
                    <a:pt x="176680" y="352715"/>
                    <a:pt x="169397" y="352467"/>
                  </a:cubicBezTo>
                  <a:cubicBezTo>
                    <a:pt x="155594" y="353176"/>
                    <a:pt x="143490" y="343335"/>
                    <a:pt x="141367" y="329678"/>
                  </a:cubicBezTo>
                  <a:cubicBezTo>
                    <a:pt x="138220" y="302422"/>
                    <a:pt x="157764" y="277776"/>
                    <a:pt x="185020" y="274629"/>
                  </a:cubicBezTo>
                  <a:cubicBezTo>
                    <a:pt x="186819" y="274421"/>
                    <a:pt x="188628" y="274312"/>
                    <a:pt x="190438" y="274302"/>
                  </a:cubicBezTo>
                  <a:lnTo>
                    <a:pt x="236016" y="274302"/>
                  </a:lnTo>
                  <a:cubicBezTo>
                    <a:pt x="254475" y="274260"/>
                    <a:pt x="269474" y="289190"/>
                    <a:pt x="269515" y="307649"/>
                  </a:cubicBezTo>
                  <a:cubicBezTo>
                    <a:pt x="269516" y="307700"/>
                    <a:pt x="269516" y="307750"/>
                    <a:pt x="269515" y="307801"/>
                  </a:cubicBezTo>
                  <a:lnTo>
                    <a:pt x="269515" y="322310"/>
                  </a:lnTo>
                  <a:lnTo>
                    <a:pt x="269515" y="347910"/>
                  </a:lnTo>
                  <a:cubicBezTo>
                    <a:pt x="269389" y="366998"/>
                    <a:pt x="284761" y="382574"/>
                    <a:pt x="303849" y="382700"/>
                  </a:cubicBezTo>
                  <a:cubicBezTo>
                    <a:pt x="303849" y="382700"/>
                    <a:pt x="303850" y="382700"/>
                    <a:pt x="303851" y="382700"/>
                  </a:cubicBezTo>
                  <a:lnTo>
                    <a:pt x="338793" y="382701"/>
                  </a:lnTo>
                  <a:cubicBezTo>
                    <a:pt x="357793" y="382617"/>
                    <a:pt x="373163" y="367213"/>
                    <a:pt x="373205" y="348213"/>
                  </a:cubicBezTo>
                  <a:lnTo>
                    <a:pt x="373205" y="237232"/>
                  </a:lnTo>
                  <a:cubicBezTo>
                    <a:pt x="305953" y="236443"/>
                    <a:pt x="251791" y="181808"/>
                    <a:pt x="251588" y="114552"/>
                  </a:cubicBezTo>
                  <a:close/>
                  <a:moveTo>
                    <a:pt x="254552" y="0"/>
                  </a:moveTo>
                  <a:cubicBezTo>
                    <a:pt x="395065" y="42"/>
                    <a:pt x="508951" y="113963"/>
                    <a:pt x="508951" y="254476"/>
                  </a:cubicBezTo>
                  <a:cubicBezTo>
                    <a:pt x="508951" y="254501"/>
                    <a:pt x="508951" y="254526"/>
                    <a:pt x="508951" y="254552"/>
                  </a:cubicBezTo>
                  <a:cubicBezTo>
                    <a:pt x="508909" y="395095"/>
                    <a:pt x="394942" y="508993"/>
                    <a:pt x="254399" y="508951"/>
                  </a:cubicBezTo>
                  <a:cubicBezTo>
                    <a:pt x="113857" y="508909"/>
                    <a:pt x="-42" y="394942"/>
                    <a:pt x="0" y="254399"/>
                  </a:cubicBezTo>
                  <a:cubicBezTo>
                    <a:pt x="42" y="113857"/>
                    <a:pt x="114009" y="-42"/>
                    <a:pt x="25455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20" name="爱设计-4">
            <a:extLst>
              <a:ext uri="{FF2B5EF4-FFF2-40B4-BE49-F238E27FC236}">
                <a16:creationId xmlns:a16="http://schemas.microsoft.com/office/drawing/2014/main" id="{2C5E98C4-B002-0B01-DE06-FEEA642B8636}"/>
              </a:ext>
            </a:extLst>
          </p:cNvPr>
          <p:cNvSpPr txBox="1"/>
          <p:nvPr/>
        </p:nvSpPr>
        <p:spPr>
          <a:xfrm>
            <a:off x="5622124" y="2308840"/>
            <a:ext cx="532780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  <a:cs typeface="OPPOSans H" panose="00020600040101010101" pitchFamily="18" charset="-122"/>
              </a:rPr>
              <a:t>工作总结</a:t>
            </a:r>
          </a:p>
        </p:txBody>
      </p:sp>
      <p:sp>
        <p:nvSpPr>
          <p:cNvPr id="22" name="爱设计-5">
            <a:extLst>
              <a:ext uri="{FF2B5EF4-FFF2-40B4-BE49-F238E27FC236}">
                <a16:creationId xmlns:a16="http://schemas.microsoft.com/office/drawing/2014/main" id="{499278A2-78EE-14CC-FE58-98451E627BE8}"/>
              </a:ext>
            </a:extLst>
          </p:cNvPr>
          <p:cNvSpPr txBox="1"/>
          <p:nvPr/>
        </p:nvSpPr>
        <p:spPr>
          <a:xfrm>
            <a:off x="5622124" y="3708517"/>
            <a:ext cx="52151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Work Summary</a:t>
            </a:r>
          </a:p>
        </p:txBody>
      </p:sp>
      <p:sp>
        <p:nvSpPr>
          <p:cNvPr id="34" name="爱设计-6">
            <a:extLst>
              <a:ext uri="{FF2B5EF4-FFF2-40B4-BE49-F238E27FC236}">
                <a16:creationId xmlns:a16="http://schemas.microsoft.com/office/drawing/2014/main" id="{17D37F76-CBB5-F46F-1BBC-AA356DC0F299}"/>
              </a:ext>
            </a:extLst>
          </p:cNvPr>
          <p:cNvSpPr/>
          <p:nvPr/>
        </p:nvSpPr>
        <p:spPr>
          <a:xfrm rot="16200000">
            <a:off x="-16860" y="2756059"/>
            <a:ext cx="1185294" cy="115156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35" name="爱设计-7">
            <a:extLst>
              <a:ext uri="{FF2B5EF4-FFF2-40B4-BE49-F238E27FC236}">
                <a16:creationId xmlns:a16="http://schemas.microsoft.com/office/drawing/2014/main" id="{D3926C31-B4B0-8A99-4FA7-99B9ED07A4FC}"/>
              </a:ext>
            </a:extLst>
          </p:cNvPr>
          <p:cNvSpPr txBox="1"/>
          <p:nvPr/>
        </p:nvSpPr>
        <p:spPr>
          <a:xfrm>
            <a:off x="2030388" y="1919063"/>
            <a:ext cx="2825563" cy="282556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108000" rIns="108000" bIns="108000" rtlCol="0" anchor="ctr" anchorCtr="0">
            <a:noAutofit/>
          </a:bodyPr>
          <a:lstStyle>
            <a:defPPr>
              <a:defRPr lang="zh-CN"/>
            </a:defPPr>
            <a:lvl1pPr algn="ctr">
              <a:defRPr kumimoji="1" b="1">
                <a:solidFill>
                  <a:srgbClr val="FFFFFF"/>
                </a:solidFill>
              </a:defRPr>
            </a:lvl1pPr>
          </a:lstStyle>
          <a:p>
            <a:r>
              <a:rPr lang="en-US" altLang="zh-CN" sz="13800" b="0" dirty="0">
                <a:latin typeface="思源宋体 Heavy" panose="02020900000000000000" pitchFamily="18" charset="-122"/>
                <a:ea typeface="思源宋体 Heavy" panose="02020900000000000000" pitchFamily="18" charset="-122"/>
              </a:rPr>
              <a:t>02</a:t>
            </a:r>
            <a:endParaRPr lang="zh-CN" altLang="en-US" sz="13800" b="0" dirty="0"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grpSp>
        <p:nvGrpSpPr>
          <p:cNvPr id="2" name="爱设计-8">
            <a:extLst>
              <a:ext uri="{FF2B5EF4-FFF2-40B4-BE49-F238E27FC236}">
                <a16:creationId xmlns:a16="http://schemas.microsoft.com/office/drawing/2014/main" id="{4B600D80-C274-D92B-3101-C47B7DF05DDA}"/>
              </a:ext>
            </a:extLst>
          </p:cNvPr>
          <p:cNvGrpSpPr/>
          <p:nvPr/>
        </p:nvGrpSpPr>
        <p:grpSpPr>
          <a:xfrm>
            <a:off x="2603430" y="5162498"/>
            <a:ext cx="1679478" cy="300458"/>
            <a:chOff x="692686" y="5833642"/>
            <a:chExt cx="1679478" cy="300458"/>
          </a:xfrm>
        </p:grpSpPr>
        <p:sp>
          <p:nvSpPr>
            <p:cNvPr id="3" name="爱设计-8-1">
              <a:extLst>
                <a:ext uri="{FF2B5EF4-FFF2-40B4-BE49-F238E27FC236}">
                  <a16:creationId xmlns:a16="http://schemas.microsoft.com/office/drawing/2014/main" id="{E07EFAC8-1A25-49A0-FB09-1A564DA7764E}"/>
                </a:ext>
              </a:extLst>
            </p:cNvPr>
            <p:cNvSpPr/>
            <p:nvPr/>
          </p:nvSpPr>
          <p:spPr>
            <a:xfrm flipH="1">
              <a:off x="1229232" y="5953982"/>
              <a:ext cx="59777" cy="5977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8" name="爱设计-8-2">
              <a:extLst>
                <a:ext uri="{FF2B5EF4-FFF2-40B4-BE49-F238E27FC236}">
                  <a16:creationId xmlns:a16="http://schemas.microsoft.com/office/drawing/2014/main" id="{D32F9250-7796-4431-817E-9CAC772C790B}"/>
                </a:ext>
              </a:extLst>
            </p:cNvPr>
            <p:cNvSpPr/>
            <p:nvPr/>
          </p:nvSpPr>
          <p:spPr>
            <a:xfrm flipH="1">
              <a:off x="1365884" y="5953982"/>
              <a:ext cx="59777" cy="59777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2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19" name="爱设计-8-3">
              <a:extLst>
                <a:ext uri="{FF2B5EF4-FFF2-40B4-BE49-F238E27FC236}">
                  <a16:creationId xmlns:a16="http://schemas.microsoft.com/office/drawing/2014/main" id="{528F5488-DC39-C7F2-A37F-6FA5D943C06C}"/>
                </a:ext>
              </a:extLst>
            </p:cNvPr>
            <p:cNvSpPr/>
            <p:nvPr/>
          </p:nvSpPr>
          <p:spPr>
            <a:xfrm flipH="1">
              <a:off x="1502537" y="5953982"/>
              <a:ext cx="59777" cy="59777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2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1" name="爱设计-8-4">
              <a:extLst>
                <a:ext uri="{FF2B5EF4-FFF2-40B4-BE49-F238E27FC236}">
                  <a16:creationId xmlns:a16="http://schemas.microsoft.com/office/drawing/2014/main" id="{97B6475D-FC71-B4D3-CBD6-4CA24D7BDB75}"/>
                </a:ext>
              </a:extLst>
            </p:cNvPr>
            <p:cNvSpPr/>
            <p:nvPr/>
          </p:nvSpPr>
          <p:spPr>
            <a:xfrm flipH="1">
              <a:off x="1639189" y="5953982"/>
              <a:ext cx="59777" cy="59777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2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3" name="爱设计-8-5">
              <a:extLst>
                <a:ext uri="{FF2B5EF4-FFF2-40B4-BE49-F238E27FC236}">
                  <a16:creationId xmlns:a16="http://schemas.microsoft.com/office/drawing/2014/main" id="{8EFEDD3E-5853-E00F-6294-F7B7470D0D27}"/>
                </a:ext>
              </a:extLst>
            </p:cNvPr>
            <p:cNvSpPr/>
            <p:nvPr/>
          </p:nvSpPr>
          <p:spPr>
            <a:xfrm flipH="1">
              <a:off x="1775842" y="5953982"/>
              <a:ext cx="59777" cy="59777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2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8" name="爱设计-8-6">
              <a:extLst>
                <a:ext uri="{FF2B5EF4-FFF2-40B4-BE49-F238E27FC236}">
                  <a16:creationId xmlns:a16="http://schemas.microsoft.com/office/drawing/2014/main" id="{7E425EA5-97DB-8003-E65F-713D975533C2}"/>
                </a:ext>
              </a:extLst>
            </p:cNvPr>
            <p:cNvSpPr/>
            <p:nvPr/>
          </p:nvSpPr>
          <p:spPr>
            <a:xfrm flipH="1">
              <a:off x="2071706" y="5833642"/>
              <a:ext cx="300458" cy="300458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cxnSp>
          <p:nvCxnSpPr>
            <p:cNvPr id="30" name="爱设计-8-7">
              <a:extLst>
                <a:ext uri="{FF2B5EF4-FFF2-40B4-BE49-F238E27FC236}">
                  <a16:creationId xmlns:a16="http://schemas.microsoft.com/office/drawing/2014/main" id="{FAD310E0-25AD-7C1B-47DB-CB7AF5D37E14}"/>
                </a:ext>
              </a:extLst>
            </p:cNvPr>
            <p:cNvCxnSpPr>
              <a:cxnSpLocks/>
            </p:cNvCxnSpPr>
            <p:nvPr/>
          </p:nvCxnSpPr>
          <p:spPr>
            <a:xfrm>
              <a:off x="2159865" y="5983870"/>
              <a:ext cx="124140" cy="0"/>
            </a:xfrm>
            <a:prstGeom prst="lin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</p:cxnSp>
        <p:sp>
          <p:nvSpPr>
            <p:cNvPr id="31" name="爱设计-8-8">
              <a:extLst>
                <a:ext uri="{FF2B5EF4-FFF2-40B4-BE49-F238E27FC236}">
                  <a16:creationId xmlns:a16="http://schemas.microsoft.com/office/drawing/2014/main" id="{C8401B70-DC46-4D39-4C5C-726C0910530E}"/>
                </a:ext>
              </a:extLst>
            </p:cNvPr>
            <p:cNvSpPr/>
            <p:nvPr/>
          </p:nvSpPr>
          <p:spPr>
            <a:xfrm rot="18900000">
              <a:off x="2189083" y="5940496"/>
              <a:ext cx="86749" cy="86749"/>
            </a:xfrm>
            <a:custGeom>
              <a:avLst/>
              <a:gdLst>
                <a:gd name="connsiteX0" fmla="*/ 0 w 252248"/>
                <a:gd name="connsiteY0" fmla="*/ 0 h 252248"/>
                <a:gd name="connsiteX1" fmla="*/ 252248 w 252248"/>
                <a:gd name="connsiteY1" fmla="*/ 0 h 252248"/>
                <a:gd name="connsiteX2" fmla="*/ 252248 w 252248"/>
                <a:gd name="connsiteY2" fmla="*/ 252248 h 252248"/>
                <a:gd name="connsiteX3" fmla="*/ 0 w 252248"/>
                <a:gd name="connsiteY3" fmla="*/ 252248 h 252248"/>
                <a:gd name="connsiteX4" fmla="*/ 0 w 252248"/>
                <a:gd name="connsiteY4" fmla="*/ 0 h 252248"/>
                <a:gd name="connsiteX0" fmla="*/ 0 w 252248"/>
                <a:gd name="connsiteY0" fmla="*/ 0 h 252248"/>
                <a:gd name="connsiteX1" fmla="*/ 252248 w 252248"/>
                <a:gd name="connsiteY1" fmla="*/ 0 h 252248"/>
                <a:gd name="connsiteX2" fmla="*/ 252248 w 252248"/>
                <a:gd name="connsiteY2" fmla="*/ 252248 h 252248"/>
                <a:gd name="connsiteX3" fmla="*/ 0 w 252248"/>
                <a:gd name="connsiteY3" fmla="*/ 252248 h 252248"/>
                <a:gd name="connsiteX4" fmla="*/ 91440 w 252248"/>
                <a:gd name="connsiteY4" fmla="*/ 91440 h 252248"/>
                <a:gd name="connsiteX0" fmla="*/ 252248 w 252248"/>
                <a:gd name="connsiteY0" fmla="*/ 0 h 252248"/>
                <a:gd name="connsiteX1" fmla="*/ 252248 w 252248"/>
                <a:gd name="connsiteY1" fmla="*/ 252248 h 252248"/>
                <a:gd name="connsiteX2" fmla="*/ 0 w 252248"/>
                <a:gd name="connsiteY2" fmla="*/ 252248 h 252248"/>
                <a:gd name="connsiteX3" fmla="*/ 91440 w 252248"/>
                <a:gd name="connsiteY3" fmla="*/ 91440 h 252248"/>
                <a:gd name="connsiteX0" fmla="*/ 252248 w 252248"/>
                <a:gd name="connsiteY0" fmla="*/ 0 h 252248"/>
                <a:gd name="connsiteX1" fmla="*/ 252248 w 252248"/>
                <a:gd name="connsiteY1" fmla="*/ 252248 h 252248"/>
                <a:gd name="connsiteX2" fmla="*/ 0 w 252248"/>
                <a:gd name="connsiteY2" fmla="*/ 252248 h 252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248" h="252248">
                  <a:moveTo>
                    <a:pt x="252248" y="0"/>
                  </a:moveTo>
                  <a:lnTo>
                    <a:pt x="252248" y="252248"/>
                  </a:lnTo>
                  <a:lnTo>
                    <a:pt x="0" y="252248"/>
                  </a:lnTo>
                </a:path>
              </a:pathLst>
            </a:custGeom>
            <a:noFill/>
            <a:ln w="127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2" name="爱设计-8-9">
              <a:extLst>
                <a:ext uri="{FF2B5EF4-FFF2-40B4-BE49-F238E27FC236}">
                  <a16:creationId xmlns:a16="http://schemas.microsoft.com/office/drawing/2014/main" id="{74D65E3F-0823-CED9-E554-C2A2A293CEC4}"/>
                </a:ext>
              </a:extLst>
            </p:cNvPr>
            <p:cNvSpPr/>
            <p:nvPr/>
          </p:nvSpPr>
          <p:spPr>
            <a:xfrm>
              <a:off x="692686" y="5833642"/>
              <a:ext cx="300458" cy="300458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1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cxnSp>
          <p:nvCxnSpPr>
            <p:cNvPr id="33" name="爱设计-8-10">
              <a:extLst>
                <a:ext uri="{FF2B5EF4-FFF2-40B4-BE49-F238E27FC236}">
                  <a16:creationId xmlns:a16="http://schemas.microsoft.com/office/drawing/2014/main" id="{2C447694-9BF1-0A86-C53A-00C8B682183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80846" y="5983870"/>
              <a:ext cx="12414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</p:cxnSp>
        <p:sp>
          <p:nvSpPr>
            <p:cNvPr id="36" name="爱设计-8-11">
              <a:extLst>
                <a:ext uri="{FF2B5EF4-FFF2-40B4-BE49-F238E27FC236}">
                  <a16:creationId xmlns:a16="http://schemas.microsoft.com/office/drawing/2014/main" id="{F649488F-08F0-FED7-2518-2B3EC6770C8A}"/>
                </a:ext>
              </a:extLst>
            </p:cNvPr>
            <p:cNvSpPr/>
            <p:nvPr/>
          </p:nvSpPr>
          <p:spPr>
            <a:xfrm rot="2700000" flipH="1">
              <a:off x="789019" y="5940496"/>
              <a:ext cx="86749" cy="86749"/>
            </a:xfrm>
            <a:custGeom>
              <a:avLst/>
              <a:gdLst>
                <a:gd name="connsiteX0" fmla="*/ 0 w 252248"/>
                <a:gd name="connsiteY0" fmla="*/ 0 h 252248"/>
                <a:gd name="connsiteX1" fmla="*/ 252248 w 252248"/>
                <a:gd name="connsiteY1" fmla="*/ 0 h 252248"/>
                <a:gd name="connsiteX2" fmla="*/ 252248 w 252248"/>
                <a:gd name="connsiteY2" fmla="*/ 252248 h 252248"/>
                <a:gd name="connsiteX3" fmla="*/ 0 w 252248"/>
                <a:gd name="connsiteY3" fmla="*/ 252248 h 252248"/>
                <a:gd name="connsiteX4" fmla="*/ 0 w 252248"/>
                <a:gd name="connsiteY4" fmla="*/ 0 h 252248"/>
                <a:gd name="connsiteX0" fmla="*/ 0 w 252248"/>
                <a:gd name="connsiteY0" fmla="*/ 0 h 252248"/>
                <a:gd name="connsiteX1" fmla="*/ 252248 w 252248"/>
                <a:gd name="connsiteY1" fmla="*/ 0 h 252248"/>
                <a:gd name="connsiteX2" fmla="*/ 252248 w 252248"/>
                <a:gd name="connsiteY2" fmla="*/ 252248 h 252248"/>
                <a:gd name="connsiteX3" fmla="*/ 0 w 252248"/>
                <a:gd name="connsiteY3" fmla="*/ 252248 h 252248"/>
                <a:gd name="connsiteX4" fmla="*/ 91440 w 252248"/>
                <a:gd name="connsiteY4" fmla="*/ 91440 h 252248"/>
                <a:gd name="connsiteX0" fmla="*/ 252248 w 252248"/>
                <a:gd name="connsiteY0" fmla="*/ 0 h 252248"/>
                <a:gd name="connsiteX1" fmla="*/ 252248 w 252248"/>
                <a:gd name="connsiteY1" fmla="*/ 252248 h 252248"/>
                <a:gd name="connsiteX2" fmla="*/ 0 w 252248"/>
                <a:gd name="connsiteY2" fmla="*/ 252248 h 252248"/>
                <a:gd name="connsiteX3" fmla="*/ 91440 w 252248"/>
                <a:gd name="connsiteY3" fmla="*/ 91440 h 252248"/>
                <a:gd name="connsiteX0" fmla="*/ 252248 w 252248"/>
                <a:gd name="connsiteY0" fmla="*/ 0 h 252248"/>
                <a:gd name="connsiteX1" fmla="*/ 252248 w 252248"/>
                <a:gd name="connsiteY1" fmla="*/ 252248 h 252248"/>
                <a:gd name="connsiteX2" fmla="*/ 0 w 252248"/>
                <a:gd name="connsiteY2" fmla="*/ 252248 h 252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248" h="252248">
                  <a:moveTo>
                    <a:pt x="252248" y="0"/>
                  </a:moveTo>
                  <a:lnTo>
                    <a:pt x="252248" y="252248"/>
                  </a:lnTo>
                  <a:lnTo>
                    <a:pt x="0" y="252248"/>
                  </a:lnTo>
                </a:path>
              </a:pathLst>
            </a:custGeom>
            <a:noFill/>
            <a:ln w="127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365297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爱设计-1">
            <a:extLst>
              <a:ext uri="{FF2B5EF4-FFF2-40B4-BE49-F238E27FC236}">
                <a16:creationId xmlns:a16="http://schemas.microsoft.com/office/drawing/2014/main" id="{E6F3F76D-E249-6A33-F8EC-AB2B9D0C3CF8}"/>
              </a:ext>
            </a:extLst>
          </p:cNvPr>
          <p:cNvGrpSpPr/>
          <p:nvPr/>
        </p:nvGrpSpPr>
        <p:grpSpPr>
          <a:xfrm>
            <a:off x="557834" y="512941"/>
            <a:ext cx="7242256" cy="795457"/>
            <a:chOff x="557834" y="512941"/>
            <a:chExt cx="7242256" cy="795457"/>
          </a:xfrm>
        </p:grpSpPr>
        <p:sp>
          <p:nvSpPr>
            <p:cNvPr id="25" name="爱设计-1-1">
              <a:extLst>
                <a:ext uri="{FF2B5EF4-FFF2-40B4-BE49-F238E27FC236}">
                  <a16:creationId xmlns:a16="http://schemas.microsoft.com/office/drawing/2014/main" id="{982B8B9A-8ED9-306F-5804-92D221BF99C7}"/>
                </a:ext>
              </a:extLst>
            </p:cNvPr>
            <p:cNvSpPr txBox="1"/>
            <p:nvPr/>
          </p:nvSpPr>
          <p:spPr>
            <a:xfrm>
              <a:off x="557834" y="512941"/>
              <a:ext cx="72422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演示，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思源宋体 Heavy" panose="02020900000000000000" pitchFamily="18" charset="-122"/>
                  <a:ea typeface="思源宋体 Heavy" panose="02020900000000000000" pitchFamily="18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就用</a:t>
              </a: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思源宋体 Heavy" panose="02020900000000000000" pitchFamily="18" charset="-122"/>
                  <a:ea typeface="思源宋体 Heavy" panose="02020900000000000000" pitchFamily="18" charset="-122"/>
                  <a:cs typeface="OPPOSans B" panose="00020600040101010101" pitchFamily="18" charset="-122"/>
                  <a:sym typeface="OPPOSans B" panose="00020600040101010101" pitchFamily="18" charset="-122"/>
                </a:rPr>
                <a:t>爱设计</a:t>
              </a:r>
            </a:p>
          </p:txBody>
        </p:sp>
        <p:sp>
          <p:nvSpPr>
            <p:cNvPr id="26" name="爱设计-1-2">
              <a:extLst>
                <a:ext uri="{FF2B5EF4-FFF2-40B4-BE49-F238E27FC236}">
                  <a16:creationId xmlns:a16="http://schemas.microsoft.com/office/drawing/2014/main" id="{EB0FA705-1CE2-58A9-2BFC-383CA0CF376A}"/>
                </a:ext>
              </a:extLst>
            </p:cNvPr>
            <p:cNvSpPr txBox="1"/>
            <p:nvPr/>
          </p:nvSpPr>
          <p:spPr>
            <a:xfrm>
              <a:off x="557834" y="1000621"/>
              <a:ext cx="256331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OPPOSans B" panose="00020600040101010101" pitchFamily="18" charset="-122"/>
                  <a:sym typeface="OPPOSans B" panose="00020600040101010101" pitchFamily="18" charset="-122"/>
                </a:rPr>
                <a:t>ISHEJI PowerPoint Design</a:t>
              </a:r>
            </a:p>
          </p:txBody>
        </p:sp>
      </p:grpSp>
      <p:grpSp>
        <p:nvGrpSpPr>
          <p:cNvPr id="27" name="爱设计-2">
            <a:extLst>
              <a:ext uri="{FF2B5EF4-FFF2-40B4-BE49-F238E27FC236}">
                <a16:creationId xmlns:a16="http://schemas.microsoft.com/office/drawing/2014/main" id="{DB5066C0-24B4-F7B0-1AA0-39DB26701A5B}"/>
              </a:ext>
            </a:extLst>
          </p:cNvPr>
          <p:cNvGrpSpPr/>
          <p:nvPr/>
        </p:nvGrpSpPr>
        <p:grpSpPr>
          <a:xfrm>
            <a:off x="10721017" y="431552"/>
            <a:ext cx="979654" cy="747019"/>
            <a:chOff x="10539246" y="468403"/>
            <a:chExt cx="979654" cy="747019"/>
          </a:xfrm>
          <a:solidFill>
            <a:schemeClr val="accent1"/>
          </a:solidFill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2262D96A-77F2-04BB-8466-B8638DF303C9}"/>
                </a:ext>
              </a:extLst>
            </p:cNvPr>
            <p:cNvGrpSpPr/>
            <p:nvPr/>
          </p:nvGrpSpPr>
          <p:grpSpPr>
            <a:xfrm>
              <a:off x="10539246" y="1093083"/>
              <a:ext cx="979654" cy="122339"/>
              <a:chOff x="10273028" y="1093083"/>
              <a:chExt cx="979654" cy="122339"/>
            </a:xfrm>
            <a:grpFill/>
          </p:grpSpPr>
          <p:sp>
            <p:nvSpPr>
              <p:cNvPr id="30" name="爱设计-2-1">
                <a:extLst>
                  <a:ext uri="{FF2B5EF4-FFF2-40B4-BE49-F238E27FC236}">
                    <a16:creationId xmlns:a16="http://schemas.microsoft.com/office/drawing/2014/main" id="{75F7E3D3-BD8C-4EBD-C2C8-8795BA7D31C9}"/>
                  </a:ext>
                </a:extLst>
              </p:cNvPr>
              <p:cNvSpPr/>
              <p:nvPr/>
            </p:nvSpPr>
            <p:spPr>
              <a:xfrm>
                <a:off x="10373640" y="1094110"/>
                <a:ext cx="119414" cy="119413"/>
              </a:xfrm>
              <a:custGeom>
                <a:avLst/>
                <a:gdLst>
                  <a:gd name="connsiteX0" fmla="*/ 74486 w 149733"/>
                  <a:gd name="connsiteY0" fmla="*/ 149732 h 149732"/>
                  <a:gd name="connsiteX1" fmla="*/ 1 w 149733"/>
                  <a:gd name="connsiteY1" fmla="*/ 74486 h 149732"/>
                  <a:gd name="connsiteX2" fmla="*/ 75248 w 149733"/>
                  <a:gd name="connsiteY2" fmla="*/ 1 h 149732"/>
                  <a:gd name="connsiteX3" fmla="*/ 149733 w 149733"/>
                  <a:gd name="connsiteY3" fmla="*/ 74866 h 149732"/>
                  <a:gd name="connsiteX4" fmla="*/ 74868 w 149733"/>
                  <a:gd name="connsiteY4" fmla="*/ 149733 h 149732"/>
                  <a:gd name="connsiteX5" fmla="*/ 74486 w 149733"/>
                  <a:gd name="connsiteY5" fmla="*/ 149732 h 149732"/>
                  <a:gd name="connsiteX6" fmla="*/ 74486 w 149733"/>
                  <a:gd name="connsiteY6" fmla="*/ 25907 h 149732"/>
                  <a:gd name="connsiteX7" fmla="*/ 24956 w 149733"/>
                  <a:gd name="connsiteY7" fmla="*/ 75247 h 149732"/>
                  <a:gd name="connsiteX8" fmla="*/ 74295 w 149733"/>
                  <a:gd name="connsiteY8" fmla="*/ 124776 h 149732"/>
                  <a:gd name="connsiteX9" fmla="*/ 123825 w 149733"/>
                  <a:gd name="connsiteY9" fmla="*/ 75437 h 149732"/>
                  <a:gd name="connsiteX10" fmla="*/ 123825 w 149733"/>
                  <a:gd name="connsiteY10" fmla="*/ 75247 h 149732"/>
                  <a:gd name="connsiteX11" fmla="*/ 74677 w 149733"/>
                  <a:gd name="connsiteY11" fmla="*/ 25527 h 149732"/>
                  <a:gd name="connsiteX12" fmla="*/ 74486 w 149733"/>
                  <a:gd name="connsiteY12" fmla="*/ 25526 h 149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9733" h="149732">
                    <a:moveTo>
                      <a:pt x="74486" y="149732"/>
                    </a:moveTo>
                    <a:cubicBezTo>
                      <a:pt x="33138" y="149522"/>
                      <a:pt x="-209" y="115833"/>
                      <a:pt x="1" y="74486"/>
                    </a:cubicBezTo>
                    <a:cubicBezTo>
                      <a:pt x="211" y="33138"/>
                      <a:pt x="33900" y="-209"/>
                      <a:pt x="75248" y="1"/>
                    </a:cubicBezTo>
                    <a:cubicBezTo>
                      <a:pt x="116446" y="211"/>
                      <a:pt x="149733" y="33667"/>
                      <a:pt x="149733" y="74866"/>
                    </a:cubicBezTo>
                    <a:cubicBezTo>
                      <a:pt x="149734" y="116213"/>
                      <a:pt x="116215" y="149732"/>
                      <a:pt x="74868" y="149733"/>
                    </a:cubicBezTo>
                    <a:cubicBezTo>
                      <a:pt x="74740" y="149733"/>
                      <a:pt x="74613" y="149733"/>
                      <a:pt x="74486" y="149732"/>
                    </a:cubicBezTo>
                    <a:close/>
                    <a:moveTo>
                      <a:pt x="74486" y="25907"/>
                    </a:moveTo>
                    <a:cubicBezTo>
                      <a:pt x="47184" y="25855"/>
                      <a:pt x="25008" y="47945"/>
                      <a:pt x="24956" y="75247"/>
                    </a:cubicBezTo>
                    <a:cubicBezTo>
                      <a:pt x="24903" y="102549"/>
                      <a:pt x="46993" y="124724"/>
                      <a:pt x="74295" y="124776"/>
                    </a:cubicBezTo>
                    <a:cubicBezTo>
                      <a:pt x="101597" y="124829"/>
                      <a:pt x="123772" y="102739"/>
                      <a:pt x="123825" y="75437"/>
                    </a:cubicBezTo>
                    <a:cubicBezTo>
                      <a:pt x="123825" y="75373"/>
                      <a:pt x="123825" y="75310"/>
                      <a:pt x="123825" y="75247"/>
                    </a:cubicBezTo>
                    <a:cubicBezTo>
                      <a:pt x="123983" y="47945"/>
                      <a:pt x="101979" y="25685"/>
                      <a:pt x="74677" y="25527"/>
                    </a:cubicBezTo>
                    <a:cubicBezTo>
                      <a:pt x="74613" y="25526"/>
                      <a:pt x="74549" y="25526"/>
                      <a:pt x="74486" y="25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爱设计-2-2">
                <a:extLst>
                  <a:ext uri="{FF2B5EF4-FFF2-40B4-BE49-F238E27FC236}">
                    <a16:creationId xmlns:a16="http://schemas.microsoft.com/office/drawing/2014/main" id="{14E6AB55-AE1C-8587-9CCF-96336788191E}"/>
                  </a:ext>
                </a:extLst>
              </p:cNvPr>
              <p:cNvSpPr/>
              <p:nvPr/>
            </p:nvSpPr>
            <p:spPr>
              <a:xfrm>
                <a:off x="10617177" y="1096768"/>
                <a:ext cx="95286" cy="115318"/>
              </a:xfrm>
              <a:custGeom>
                <a:avLst/>
                <a:gdLst>
                  <a:gd name="connsiteX0" fmla="*/ 93726 w 119479"/>
                  <a:gd name="connsiteY0" fmla="*/ 143732 h 144598"/>
                  <a:gd name="connsiteX1" fmla="*/ 88106 w 119479"/>
                  <a:gd name="connsiteY1" fmla="*/ 140113 h 144598"/>
                  <a:gd name="connsiteX2" fmla="*/ 68390 w 119479"/>
                  <a:gd name="connsiteY2" fmla="*/ 98870 h 144598"/>
                  <a:gd name="connsiteX3" fmla="*/ 62770 w 119479"/>
                  <a:gd name="connsiteY3" fmla="*/ 95345 h 144598"/>
                  <a:gd name="connsiteX4" fmla="*/ 31814 w 119479"/>
                  <a:gd name="connsiteY4" fmla="*/ 95345 h 144598"/>
                  <a:gd name="connsiteX5" fmla="*/ 25432 w 119479"/>
                  <a:gd name="connsiteY5" fmla="*/ 101536 h 144598"/>
                  <a:gd name="connsiteX6" fmla="*/ 25432 w 119479"/>
                  <a:gd name="connsiteY6" fmla="*/ 101632 h 144598"/>
                  <a:gd name="connsiteX7" fmla="*/ 25432 w 119479"/>
                  <a:gd name="connsiteY7" fmla="*/ 137351 h 144598"/>
                  <a:gd name="connsiteX8" fmla="*/ 19241 w 119479"/>
                  <a:gd name="connsiteY8" fmla="*/ 143732 h 144598"/>
                  <a:gd name="connsiteX9" fmla="*/ 19145 w 119479"/>
                  <a:gd name="connsiteY9" fmla="*/ 143732 h 144598"/>
                  <a:gd name="connsiteX10" fmla="*/ 6286 w 119479"/>
                  <a:gd name="connsiteY10" fmla="*/ 143732 h 144598"/>
                  <a:gd name="connsiteX11" fmla="*/ 0 w 119479"/>
                  <a:gd name="connsiteY11" fmla="*/ 137351 h 144598"/>
                  <a:gd name="connsiteX12" fmla="*/ 0 w 119479"/>
                  <a:gd name="connsiteY12" fmla="*/ 6287 h 144598"/>
                  <a:gd name="connsiteX13" fmla="*/ 6286 w 119479"/>
                  <a:gd name="connsiteY13" fmla="*/ 0 h 144598"/>
                  <a:gd name="connsiteX14" fmla="*/ 70485 w 119479"/>
                  <a:gd name="connsiteY14" fmla="*/ 0 h 144598"/>
                  <a:gd name="connsiteX15" fmla="*/ 104394 w 119479"/>
                  <a:gd name="connsiteY15" fmla="*/ 13335 h 144598"/>
                  <a:gd name="connsiteX16" fmla="*/ 119444 w 119479"/>
                  <a:gd name="connsiteY16" fmla="*/ 46006 h 144598"/>
                  <a:gd name="connsiteX17" fmla="*/ 96869 w 119479"/>
                  <a:gd name="connsiteY17" fmla="*/ 88392 h 144598"/>
                  <a:gd name="connsiteX18" fmla="*/ 94583 w 119479"/>
                  <a:gd name="connsiteY18" fmla="*/ 96298 h 144598"/>
                  <a:gd name="connsiteX19" fmla="*/ 113062 w 119479"/>
                  <a:gd name="connsiteY19" fmla="*/ 135065 h 144598"/>
                  <a:gd name="connsiteX20" fmla="*/ 110926 w 119479"/>
                  <a:gd name="connsiteY20" fmla="*/ 143695 h 144598"/>
                  <a:gd name="connsiteX21" fmla="*/ 107347 w 119479"/>
                  <a:gd name="connsiteY21" fmla="*/ 144590 h 144598"/>
                  <a:gd name="connsiteX22" fmla="*/ 31814 w 119479"/>
                  <a:gd name="connsiteY22" fmla="*/ 25813 h 144598"/>
                  <a:gd name="connsiteX23" fmla="*/ 25432 w 119479"/>
                  <a:gd name="connsiteY23" fmla="*/ 32003 h 144598"/>
                  <a:gd name="connsiteX24" fmla="*/ 25432 w 119479"/>
                  <a:gd name="connsiteY24" fmla="*/ 32099 h 144598"/>
                  <a:gd name="connsiteX25" fmla="*/ 25432 w 119479"/>
                  <a:gd name="connsiteY25" fmla="*/ 63246 h 144598"/>
                  <a:gd name="connsiteX26" fmla="*/ 31718 w 119479"/>
                  <a:gd name="connsiteY26" fmla="*/ 69533 h 144598"/>
                  <a:gd name="connsiteX27" fmla="*/ 31813 w 119479"/>
                  <a:gd name="connsiteY27" fmla="*/ 69533 h 144598"/>
                  <a:gd name="connsiteX28" fmla="*/ 70771 w 119479"/>
                  <a:gd name="connsiteY28" fmla="*/ 69533 h 144598"/>
                  <a:gd name="connsiteX29" fmla="*/ 93440 w 119479"/>
                  <a:gd name="connsiteY29" fmla="*/ 48387 h 144598"/>
                  <a:gd name="connsiteX30" fmla="*/ 72404 w 119479"/>
                  <a:gd name="connsiteY30" fmla="*/ 25826 h 144598"/>
                  <a:gd name="connsiteX31" fmla="*/ 71533 w 119479"/>
                  <a:gd name="connsiteY31" fmla="*/ 25813 h 14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9479" h="144598">
                    <a:moveTo>
                      <a:pt x="93726" y="143732"/>
                    </a:moveTo>
                    <a:cubicBezTo>
                      <a:pt x="91313" y="143704"/>
                      <a:pt x="89130" y="142298"/>
                      <a:pt x="88106" y="140113"/>
                    </a:cubicBezTo>
                    <a:lnTo>
                      <a:pt x="68390" y="98870"/>
                    </a:lnTo>
                    <a:cubicBezTo>
                      <a:pt x="67357" y="96706"/>
                      <a:pt x="65167" y="95333"/>
                      <a:pt x="62770" y="95345"/>
                    </a:cubicBezTo>
                    <a:lnTo>
                      <a:pt x="31814" y="95345"/>
                    </a:lnTo>
                    <a:cubicBezTo>
                      <a:pt x="28342" y="95293"/>
                      <a:pt x="25485" y="98064"/>
                      <a:pt x="25432" y="101536"/>
                    </a:cubicBezTo>
                    <a:cubicBezTo>
                      <a:pt x="25432" y="101568"/>
                      <a:pt x="25432" y="101600"/>
                      <a:pt x="25432" y="101632"/>
                    </a:cubicBezTo>
                    <a:lnTo>
                      <a:pt x="25432" y="137351"/>
                    </a:lnTo>
                    <a:cubicBezTo>
                      <a:pt x="25484" y="140822"/>
                      <a:pt x="22713" y="143679"/>
                      <a:pt x="19241" y="143732"/>
                    </a:cubicBezTo>
                    <a:cubicBezTo>
                      <a:pt x="19209" y="143732"/>
                      <a:pt x="19177" y="143732"/>
                      <a:pt x="19145" y="143732"/>
                    </a:cubicBezTo>
                    <a:lnTo>
                      <a:pt x="6286" y="143732"/>
                    </a:lnTo>
                    <a:cubicBezTo>
                      <a:pt x="2799" y="143680"/>
                      <a:pt x="0" y="140838"/>
                      <a:pt x="0" y="137351"/>
                    </a:cubicBezTo>
                    <a:lnTo>
                      <a:pt x="0" y="6287"/>
                    </a:lnTo>
                    <a:cubicBezTo>
                      <a:pt x="51" y="2836"/>
                      <a:pt x="2836" y="51"/>
                      <a:pt x="6286" y="0"/>
                    </a:cubicBezTo>
                    <a:lnTo>
                      <a:pt x="70485" y="0"/>
                    </a:lnTo>
                    <a:cubicBezTo>
                      <a:pt x="83070" y="-15"/>
                      <a:pt x="95191" y="4751"/>
                      <a:pt x="104394" y="13335"/>
                    </a:cubicBezTo>
                    <a:cubicBezTo>
                      <a:pt x="113565" y="21784"/>
                      <a:pt x="118983" y="33545"/>
                      <a:pt x="119444" y="46006"/>
                    </a:cubicBezTo>
                    <a:cubicBezTo>
                      <a:pt x="120114" y="63172"/>
                      <a:pt x="111488" y="79369"/>
                      <a:pt x="96869" y="88392"/>
                    </a:cubicBezTo>
                    <a:cubicBezTo>
                      <a:pt x="94175" y="90038"/>
                      <a:pt x="93183" y="93468"/>
                      <a:pt x="94583" y="96298"/>
                    </a:cubicBezTo>
                    <a:lnTo>
                      <a:pt x="113062" y="135065"/>
                    </a:lnTo>
                    <a:cubicBezTo>
                      <a:pt x="114855" y="138037"/>
                      <a:pt x="113899" y="141901"/>
                      <a:pt x="110926" y="143695"/>
                    </a:cubicBezTo>
                    <a:cubicBezTo>
                      <a:pt x="109849" y="144344"/>
                      <a:pt x="108603" y="144656"/>
                      <a:pt x="107347" y="144590"/>
                    </a:cubicBezTo>
                    <a:close/>
                    <a:moveTo>
                      <a:pt x="31814" y="25813"/>
                    </a:moveTo>
                    <a:cubicBezTo>
                      <a:pt x="28342" y="25760"/>
                      <a:pt x="25485" y="28532"/>
                      <a:pt x="25432" y="32003"/>
                    </a:cubicBezTo>
                    <a:cubicBezTo>
                      <a:pt x="25432" y="32035"/>
                      <a:pt x="25432" y="32067"/>
                      <a:pt x="25432" y="32099"/>
                    </a:cubicBezTo>
                    <a:lnTo>
                      <a:pt x="25432" y="63246"/>
                    </a:lnTo>
                    <a:cubicBezTo>
                      <a:pt x="25431" y="66718"/>
                      <a:pt x="28246" y="69533"/>
                      <a:pt x="31718" y="69533"/>
                    </a:cubicBezTo>
                    <a:cubicBezTo>
                      <a:pt x="31749" y="69533"/>
                      <a:pt x="31781" y="69533"/>
                      <a:pt x="31813" y="69533"/>
                    </a:cubicBezTo>
                    <a:lnTo>
                      <a:pt x="70771" y="69533"/>
                    </a:lnTo>
                    <a:cubicBezTo>
                      <a:pt x="82756" y="69655"/>
                      <a:pt x="92730" y="60352"/>
                      <a:pt x="93440" y="48387"/>
                    </a:cubicBezTo>
                    <a:cubicBezTo>
                      <a:pt x="93861" y="36348"/>
                      <a:pt x="84443" y="26247"/>
                      <a:pt x="72404" y="25826"/>
                    </a:cubicBezTo>
                    <a:cubicBezTo>
                      <a:pt x="72113" y="25816"/>
                      <a:pt x="71823" y="25811"/>
                      <a:pt x="71533" y="258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爱设计-2-3">
                <a:extLst>
                  <a:ext uri="{FF2B5EF4-FFF2-40B4-BE49-F238E27FC236}">
                    <a16:creationId xmlns:a16="http://schemas.microsoft.com/office/drawing/2014/main" id="{3A2F0213-060B-CB24-9FCD-C40BD8ACAB29}"/>
                  </a:ext>
                </a:extLst>
              </p:cNvPr>
              <p:cNvSpPr/>
              <p:nvPr/>
            </p:nvSpPr>
            <p:spPr>
              <a:xfrm>
                <a:off x="10273028" y="1096768"/>
                <a:ext cx="106346" cy="114628"/>
              </a:xfrm>
              <a:custGeom>
                <a:avLst/>
                <a:gdLst>
                  <a:gd name="connsiteX0" fmla="*/ 59960 w 133348"/>
                  <a:gd name="connsiteY0" fmla="*/ 143732 h 143732"/>
                  <a:gd name="connsiteX1" fmla="*/ 53673 w 133348"/>
                  <a:gd name="connsiteY1" fmla="*/ 137446 h 143732"/>
                  <a:gd name="connsiteX2" fmla="*/ 53673 w 133348"/>
                  <a:gd name="connsiteY2" fmla="*/ 85820 h 143732"/>
                  <a:gd name="connsiteX3" fmla="*/ 51959 w 133348"/>
                  <a:gd name="connsiteY3" fmla="*/ 80391 h 143732"/>
                  <a:gd name="connsiteX4" fmla="*/ 905 w 133348"/>
                  <a:gd name="connsiteY4" fmla="*/ 10001 h 143732"/>
                  <a:gd name="connsiteX5" fmla="*/ 3040 w 133348"/>
                  <a:gd name="connsiteY5" fmla="*/ 1371 h 143732"/>
                  <a:gd name="connsiteX6" fmla="*/ 5953 w 133348"/>
                  <a:gd name="connsiteY6" fmla="*/ 476 h 143732"/>
                  <a:gd name="connsiteX7" fmla="*/ 18716 w 133348"/>
                  <a:gd name="connsiteY7" fmla="*/ 476 h 143732"/>
                  <a:gd name="connsiteX8" fmla="*/ 23479 w 133348"/>
                  <a:gd name="connsiteY8" fmla="*/ 2667 h 143732"/>
                  <a:gd name="connsiteX9" fmla="*/ 61579 w 133348"/>
                  <a:gd name="connsiteY9" fmla="*/ 56483 h 143732"/>
                  <a:gd name="connsiteX10" fmla="*/ 66722 w 133348"/>
                  <a:gd name="connsiteY10" fmla="*/ 59055 h 143732"/>
                  <a:gd name="connsiteX11" fmla="*/ 71771 w 133348"/>
                  <a:gd name="connsiteY11" fmla="*/ 56483 h 143732"/>
                  <a:gd name="connsiteX12" fmla="*/ 109871 w 133348"/>
                  <a:gd name="connsiteY12" fmla="*/ 2667 h 143732"/>
                  <a:gd name="connsiteX13" fmla="*/ 115014 w 133348"/>
                  <a:gd name="connsiteY13" fmla="*/ 0 h 143732"/>
                  <a:gd name="connsiteX14" fmla="*/ 127397 w 133348"/>
                  <a:gd name="connsiteY14" fmla="*/ 0 h 143732"/>
                  <a:gd name="connsiteX15" fmla="*/ 133340 w 133348"/>
                  <a:gd name="connsiteY15" fmla="*/ 6612 h 143732"/>
                  <a:gd name="connsiteX16" fmla="*/ 132445 w 133348"/>
                  <a:gd name="connsiteY16" fmla="*/ 9525 h 143732"/>
                  <a:gd name="connsiteX17" fmla="*/ 81200 w 133348"/>
                  <a:gd name="connsiteY17" fmla="*/ 80391 h 143732"/>
                  <a:gd name="connsiteX18" fmla="*/ 79486 w 133348"/>
                  <a:gd name="connsiteY18" fmla="*/ 85820 h 143732"/>
                  <a:gd name="connsiteX19" fmla="*/ 79486 w 133348"/>
                  <a:gd name="connsiteY19" fmla="*/ 137446 h 143732"/>
                  <a:gd name="connsiteX20" fmla="*/ 73199 w 133348"/>
                  <a:gd name="connsiteY20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33348" h="143732">
                    <a:moveTo>
                      <a:pt x="59960" y="143732"/>
                    </a:moveTo>
                    <a:cubicBezTo>
                      <a:pt x="56509" y="143681"/>
                      <a:pt x="53724" y="140896"/>
                      <a:pt x="53673" y="137446"/>
                    </a:cubicBezTo>
                    <a:lnTo>
                      <a:pt x="53673" y="85820"/>
                    </a:lnTo>
                    <a:cubicBezTo>
                      <a:pt x="53708" y="83872"/>
                      <a:pt x="53106" y="81966"/>
                      <a:pt x="51959" y="80391"/>
                    </a:cubicBezTo>
                    <a:lnTo>
                      <a:pt x="905" y="10001"/>
                    </a:lnTo>
                    <a:cubicBezTo>
                      <a:pt x="-889" y="7028"/>
                      <a:pt x="67" y="3164"/>
                      <a:pt x="3040" y="1371"/>
                    </a:cubicBezTo>
                    <a:cubicBezTo>
                      <a:pt x="3923" y="838"/>
                      <a:pt x="4923" y="531"/>
                      <a:pt x="5953" y="476"/>
                    </a:cubicBezTo>
                    <a:lnTo>
                      <a:pt x="18716" y="476"/>
                    </a:lnTo>
                    <a:cubicBezTo>
                      <a:pt x="20547" y="478"/>
                      <a:pt x="22286" y="1278"/>
                      <a:pt x="23479" y="2667"/>
                    </a:cubicBezTo>
                    <a:lnTo>
                      <a:pt x="61579" y="56483"/>
                    </a:lnTo>
                    <a:cubicBezTo>
                      <a:pt x="62788" y="58108"/>
                      <a:pt x="64697" y="59063"/>
                      <a:pt x="66722" y="59055"/>
                    </a:cubicBezTo>
                    <a:cubicBezTo>
                      <a:pt x="68722" y="59063"/>
                      <a:pt x="70602" y="58105"/>
                      <a:pt x="71771" y="56483"/>
                    </a:cubicBezTo>
                    <a:lnTo>
                      <a:pt x="109871" y="2667"/>
                    </a:lnTo>
                    <a:cubicBezTo>
                      <a:pt x="111049" y="994"/>
                      <a:pt x="112968" y="-1"/>
                      <a:pt x="115014" y="0"/>
                    </a:cubicBezTo>
                    <a:lnTo>
                      <a:pt x="127397" y="0"/>
                    </a:lnTo>
                    <a:cubicBezTo>
                      <a:pt x="130864" y="185"/>
                      <a:pt x="133524" y="3145"/>
                      <a:pt x="133340" y="6612"/>
                    </a:cubicBezTo>
                    <a:cubicBezTo>
                      <a:pt x="133285" y="7642"/>
                      <a:pt x="132978" y="8642"/>
                      <a:pt x="132445" y="9525"/>
                    </a:cubicBezTo>
                    <a:lnTo>
                      <a:pt x="81200" y="80391"/>
                    </a:lnTo>
                    <a:cubicBezTo>
                      <a:pt x="80053" y="81966"/>
                      <a:pt x="79451" y="83872"/>
                      <a:pt x="79486" y="85820"/>
                    </a:cubicBezTo>
                    <a:lnTo>
                      <a:pt x="79486" y="137446"/>
                    </a:lnTo>
                    <a:cubicBezTo>
                      <a:pt x="79435" y="140896"/>
                      <a:pt x="76650" y="143681"/>
                      <a:pt x="73199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爱设计-2-4">
                <a:extLst>
                  <a:ext uri="{FF2B5EF4-FFF2-40B4-BE49-F238E27FC236}">
                    <a16:creationId xmlns:a16="http://schemas.microsoft.com/office/drawing/2014/main" id="{9A45EBE5-731F-F47B-4F7C-4756C0BBB613}"/>
                  </a:ext>
                </a:extLst>
              </p:cNvPr>
              <p:cNvSpPr/>
              <p:nvPr/>
            </p:nvSpPr>
            <p:spPr>
              <a:xfrm>
                <a:off x="10501942" y="1096768"/>
                <a:ext cx="105056" cy="114628"/>
              </a:xfrm>
              <a:custGeom>
                <a:avLst/>
                <a:gdLst>
                  <a:gd name="connsiteX0" fmla="*/ 65913 w 131730"/>
                  <a:gd name="connsiteY0" fmla="*/ 143732 h 143732"/>
                  <a:gd name="connsiteX1" fmla="*/ 0 w 131730"/>
                  <a:gd name="connsiteY1" fmla="*/ 77819 h 143732"/>
                  <a:gd name="connsiteX2" fmla="*/ 0 w 131730"/>
                  <a:gd name="connsiteY2" fmla="*/ 6287 h 143732"/>
                  <a:gd name="connsiteX3" fmla="*/ 6286 w 131730"/>
                  <a:gd name="connsiteY3" fmla="*/ 0 h 143732"/>
                  <a:gd name="connsiteX4" fmla="*/ 19431 w 131730"/>
                  <a:gd name="connsiteY4" fmla="*/ 0 h 143732"/>
                  <a:gd name="connsiteX5" fmla="*/ 25717 w 131730"/>
                  <a:gd name="connsiteY5" fmla="*/ 6287 h 143732"/>
                  <a:gd name="connsiteX6" fmla="*/ 25717 w 131730"/>
                  <a:gd name="connsiteY6" fmla="*/ 77343 h 143732"/>
                  <a:gd name="connsiteX7" fmla="*/ 63909 w 131730"/>
                  <a:gd name="connsiteY7" fmla="*/ 119447 h 143732"/>
                  <a:gd name="connsiteX8" fmla="*/ 106013 w 131730"/>
                  <a:gd name="connsiteY8" fmla="*/ 81255 h 143732"/>
                  <a:gd name="connsiteX9" fmla="*/ 106013 w 131730"/>
                  <a:gd name="connsiteY9" fmla="*/ 77343 h 143732"/>
                  <a:gd name="connsiteX10" fmla="*/ 106013 w 131730"/>
                  <a:gd name="connsiteY10" fmla="*/ 6287 h 143732"/>
                  <a:gd name="connsiteX11" fmla="*/ 112300 w 131730"/>
                  <a:gd name="connsiteY11" fmla="*/ 0 h 143732"/>
                  <a:gd name="connsiteX12" fmla="*/ 125444 w 131730"/>
                  <a:gd name="connsiteY12" fmla="*/ 0 h 143732"/>
                  <a:gd name="connsiteX13" fmla="*/ 131731 w 131730"/>
                  <a:gd name="connsiteY13" fmla="*/ 6287 h 143732"/>
                  <a:gd name="connsiteX14" fmla="*/ 131731 w 131730"/>
                  <a:gd name="connsiteY14" fmla="*/ 77819 h 143732"/>
                  <a:gd name="connsiteX15" fmla="*/ 66008 w 131730"/>
                  <a:gd name="connsiteY15" fmla="*/ 143732 h 143732"/>
                  <a:gd name="connsiteX16" fmla="*/ 65913 w 131730"/>
                  <a:gd name="connsiteY16" fmla="*/ 143732 h 143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730" h="143732">
                    <a:moveTo>
                      <a:pt x="65913" y="143732"/>
                    </a:moveTo>
                    <a:cubicBezTo>
                      <a:pt x="29510" y="143732"/>
                      <a:pt x="0" y="114222"/>
                      <a:pt x="0" y="77819"/>
                    </a:cubicBezTo>
                    <a:lnTo>
                      <a:pt x="0" y="6287"/>
                    </a:lnTo>
                    <a:cubicBezTo>
                      <a:pt x="0" y="2815"/>
                      <a:pt x="2815" y="0"/>
                      <a:pt x="6286" y="0"/>
                    </a:cubicBezTo>
                    <a:lnTo>
                      <a:pt x="19431" y="0"/>
                    </a:lnTo>
                    <a:cubicBezTo>
                      <a:pt x="22903" y="0"/>
                      <a:pt x="25717" y="2815"/>
                      <a:pt x="25717" y="6287"/>
                    </a:cubicBezTo>
                    <a:lnTo>
                      <a:pt x="25717" y="77343"/>
                    </a:lnTo>
                    <a:cubicBezTo>
                      <a:pt x="24637" y="99516"/>
                      <a:pt x="41736" y="118367"/>
                      <a:pt x="63909" y="119447"/>
                    </a:cubicBezTo>
                    <a:cubicBezTo>
                      <a:pt x="86082" y="120527"/>
                      <a:pt x="104933" y="103428"/>
                      <a:pt x="106013" y="81255"/>
                    </a:cubicBezTo>
                    <a:cubicBezTo>
                      <a:pt x="106077" y="79952"/>
                      <a:pt x="106077" y="78646"/>
                      <a:pt x="106013" y="77343"/>
                    </a:cubicBezTo>
                    <a:lnTo>
                      <a:pt x="106013" y="6287"/>
                    </a:lnTo>
                    <a:cubicBezTo>
                      <a:pt x="106064" y="2836"/>
                      <a:pt x="108849" y="51"/>
                      <a:pt x="112300" y="0"/>
                    </a:cubicBezTo>
                    <a:lnTo>
                      <a:pt x="125444" y="0"/>
                    </a:lnTo>
                    <a:cubicBezTo>
                      <a:pt x="128916" y="0"/>
                      <a:pt x="131731" y="2815"/>
                      <a:pt x="131731" y="6287"/>
                    </a:cubicBezTo>
                    <a:lnTo>
                      <a:pt x="131731" y="77819"/>
                    </a:lnTo>
                    <a:cubicBezTo>
                      <a:pt x="131783" y="114169"/>
                      <a:pt x="102358" y="143680"/>
                      <a:pt x="66008" y="143732"/>
                    </a:cubicBezTo>
                    <a:cubicBezTo>
                      <a:pt x="65977" y="143732"/>
                      <a:pt x="65945" y="143732"/>
                      <a:pt x="65913" y="1437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爱设计-2-5">
                <a:extLst>
                  <a:ext uri="{FF2B5EF4-FFF2-40B4-BE49-F238E27FC236}">
                    <a16:creationId xmlns:a16="http://schemas.microsoft.com/office/drawing/2014/main" id="{9F8DD54E-BA4E-1081-E790-7770B0F234E5}"/>
                  </a:ext>
                </a:extLst>
              </p:cNvPr>
              <p:cNvSpPr/>
              <p:nvPr/>
            </p:nvSpPr>
            <p:spPr>
              <a:xfrm>
                <a:off x="10782851" y="1095780"/>
                <a:ext cx="93055" cy="116375"/>
              </a:xfrm>
              <a:custGeom>
                <a:avLst/>
                <a:gdLst>
                  <a:gd name="connsiteX0" fmla="*/ 6287 w 116682"/>
                  <a:gd name="connsiteY0" fmla="*/ 145923 h 145923"/>
                  <a:gd name="connsiteX1" fmla="*/ 1 w 116682"/>
                  <a:gd name="connsiteY1" fmla="*/ 139829 h 145923"/>
                  <a:gd name="connsiteX2" fmla="*/ 1 w 116682"/>
                  <a:gd name="connsiteY2" fmla="*/ 139637 h 145923"/>
                  <a:gd name="connsiteX3" fmla="*/ 1 w 116682"/>
                  <a:gd name="connsiteY3" fmla="*/ 6287 h 145923"/>
                  <a:gd name="connsiteX4" fmla="*/ 6287 w 116682"/>
                  <a:gd name="connsiteY4" fmla="*/ 0 h 145923"/>
                  <a:gd name="connsiteX5" fmla="*/ 20003 w 116682"/>
                  <a:gd name="connsiteY5" fmla="*/ 0 h 145923"/>
                  <a:gd name="connsiteX6" fmla="*/ 26290 w 116682"/>
                  <a:gd name="connsiteY6" fmla="*/ 6287 h 145923"/>
                  <a:gd name="connsiteX7" fmla="*/ 26290 w 116682"/>
                  <a:gd name="connsiteY7" fmla="*/ 114395 h 145923"/>
                  <a:gd name="connsiteX8" fmla="*/ 32576 w 116682"/>
                  <a:gd name="connsiteY8" fmla="*/ 120682 h 145923"/>
                  <a:gd name="connsiteX9" fmla="*/ 110396 w 116682"/>
                  <a:gd name="connsiteY9" fmla="*/ 120682 h 145923"/>
                  <a:gd name="connsiteX10" fmla="*/ 116682 w 116682"/>
                  <a:gd name="connsiteY10" fmla="*/ 126968 h 145923"/>
                  <a:gd name="connsiteX11" fmla="*/ 116682 w 116682"/>
                  <a:gd name="connsiteY11" fmla="*/ 139637 h 145923"/>
                  <a:gd name="connsiteX12" fmla="*/ 110588 w 116682"/>
                  <a:gd name="connsiteY12" fmla="*/ 145923 h 145923"/>
                  <a:gd name="connsiteX13" fmla="*/ 110396 w 116682"/>
                  <a:gd name="connsiteY13" fmla="*/ 145923 h 14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82" h="145923">
                    <a:moveTo>
                      <a:pt x="6287" y="145923"/>
                    </a:moveTo>
                    <a:cubicBezTo>
                      <a:pt x="2868" y="145976"/>
                      <a:pt x="54" y="143248"/>
                      <a:pt x="1" y="139829"/>
                    </a:cubicBezTo>
                    <a:cubicBezTo>
                      <a:pt x="0" y="139765"/>
                      <a:pt x="0" y="139701"/>
                      <a:pt x="1" y="139637"/>
                    </a:cubicBezTo>
                    <a:lnTo>
                      <a:pt x="1" y="6287"/>
                    </a:lnTo>
                    <a:cubicBezTo>
                      <a:pt x="1" y="2815"/>
                      <a:pt x="2815" y="0"/>
                      <a:pt x="6287" y="0"/>
                    </a:cubicBezTo>
                    <a:lnTo>
                      <a:pt x="20003" y="0"/>
                    </a:lnTo>
                    <a:cubicBezTo>
                      <a:pt x="23475" y="0"/>
                      <a:pt x="26290" y="2815"/>
                      <a:pt x="26290" y="6287"/>
                    </a:cubicBezTo>
                    <a:lnTo>
                      <a:pt x="26290" y="114395"/>
                    </a:lnTo>
                    <a:cubicBezTo>
                      <a:pt x="26290" y="117867"/>
                      <a:pt x="29104" y="120682"/>
                      <a:pt x="32576" y="120682"/>
                    </a:cubicBezTo>
                    <a:lnTo>
                      <a:pt x="110396" y="120682"/>
                    </a:lnTo>
                    <a:cubicBezTo>
                      <a:pt x="113868" y="120682"/>
                      <a:pt x="116682" y="123496"/>
                      <a:pt x="116682" y="126968"/>
                    </a:cubicBezTo>
                    <a:lnTo>
                      <a:pt x="116682" y="139637"/>
                    </a:lnTo>
                    <a:cubicBezTo>
                      <a:pt x="116735" y="143055"/>
                      <a:pt x="114007" y="145870"/>
                      <a:pt x="110588" y="145923"/>
                    </a:cubicBezTo>
                    <a:cubicBezTo>
                      <a:pt x="110524" y="145924"/>
                      <a:pt x="110460" y="145924"/>
                      <a:pt x="110396" y="14592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爱设计-2-6">
                <a:extLst>
                  <a:ext uri="{FF2B5EF4-FFF2-40B4-BE49-F238E27FC236}">
                    <a16:creationId xmlns:a16="http://schemas.microsoft.com/office/drawing/2014/main" id="{3C12CE06-DC30-DF3A-E798-C9658539B476}"/>
                  </a:ext>
                </a:extLst>
              </p:cNvPr>
              <p:cNvSpPr/>
              <p:nvPr/>
            </p:nvSpPr>
            <p:spPr>
              <a:xfrm>
                <a:off x="11133572" y="1096312"/>
                <a:ext cx="119110" cy="119110"/>
              </a:xfrm>
              <a:custGeom>
                <a:avLst/>
                <a:gdLst>
                  <a:gd name="connsiteX0" fmla="*/ 74867 w 149352"/>
                  <a:gd name="connsiteY0" fmla="*/ 149352 h 149352"/>
                  <a:gd name="connsiteX1" fmla="*/ 0 w 149352"/>
                  <a:gd name="connsiteY1" fmla="*/ 74867 h 149352"/>
                  <a:gd name="connsiteX2" fmla="*/ 74486 w 149352"/>
                  <a:gd name="connsiteY2" fmla="*/ 0 h 149352"/>
                  <a:gd name="connsiteX3" fmla="*/ 149352 w 149352"/>
                  <a:gd name="connsiteY3" fmla="*/ 74486 h 149352"/>
                  <a:gd name="connsiteX4" fmla="*/ 149352 w 149352"/>
                  <a:gd name="connsiteY4" fmla="*/ 74676 h 149352"/>
                  <a:gd name="connsiteX5" fmla="*/ 74867 w 149352"/>
                  <a:gd name="connsiteY5" fmla="*/ 149352 h 149352"/>
                  <a:gd name="connsiteX6" fmla="*/ 74867 w 149352"/>
                  <a:gd name="connsiteY6" fmla="*/ 25527 h 149352"/>
                  <a:gd name="connsiteX7" fmla="*/ 25527 w 149352"/>
                  <a:gd name="connsiteY7" fmla="*/ 74676 h 149352"/>
                  <a:gd name="connsiteX8" fmla="*/ 74676 w 149352"/>
                  <a:gd name="connsiteY8" fmla="*/ 124015 h 149352"/>
                  <a:gd name="connsiteX9" fmla="*/ 124015 w 149352"/>
                  <a:gd name="connsiteY9" fmla="*/ 74866 h 149352"/>
                  <a:gd name="connsiteX10" fmla="*/ 124016 w 149352"/>
                  <a:gd name="connsiteY10" fmla="*/ 74771 h 149352"/>
                  <a:gd name="connsiteX11" fmla="*/ 74866 w 149352"/>
                  <a:gd name="connsiteY11" fmla="*/ 25432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352" h="149352">
                    <a:moveTo>
                      <a:pt x="74867" y="149352"/>
                    </a:moveTo>
                    <a:cubicBezTo>
                      <a:pt x="33624" y="149457"/>
                      <a:pt x="105" y="116109"/>
                      <a:pt x="0" y="74867"/>
                    </a:cubicBezTo>
                    <a:cubicBezTo>
                      <a:pt x="-105" y="33624"/>
                      <a:pt x="33243" y="105"/>
                      <a:pt x="74486" y="0"/>
                    </a:cubicBezTo>
                    <a:cubicBezTo>
                      <a:pt x="115728" y="-105"/>
                      <a:pt x="149247" y="33243"/>
                      <a:pt x="149352" y="74486"/>
                    </a:cubicBezTo>
                    <a:cubicBezTo>
                      <a:pt x="149352" y="74549"/>
                      <a:pt x="149352" y="74612"/>
                      <a:pt x="149352" y="74676"/>
                    </a:cubicBezTo>
                    <a:cubicBezTo>
                      <a:pt x="149300" y="115822"/>
                      <a:pt x="116013" y="149195"/>
                      <a:pt x="74867" y="149352"/>
                    </a:cubicBezTo>
                    <a:close/>
                    <a:moveTo>
                      <a:pt x="74867" y="25527"/>
                    </a:moveTo>
                    <a:cubicBezTo>
                      <a:pt x="47670" y="25474"/>
                      <a:pt x="25580" y="47479"/>
                      <a:pt x="25527" y="74676"/>
                    </a:cubicBezTo>
                    <a:cubicBezTo>
                      <a:pt x="25474" y="101873"/>
                      <a:pt x="47479" y="123963"/>
                      <a:pt x="74676" y="124015"/>
                    </a:cubicBezTo>
                    <a:cubicBezTo>
                      <a:pt x="101873" y="124068"/>
                      <a:pt x="123963" y="102063"/>
                      <a:pt x="124015" y="74866"/>
                    </a:cubicBezTo>
                    <a:cubicBezTo>
                      <a:pt x="124016" y="74835"/>
                      <a:pt x="124016" y="74803"/>
                      <a:pt x="124016" y="74771"/>
                    </a:cubicBezTo>
                    <a:cubicBezTo>
                      <a:pt x="124016" y="47596"/>
                      <a:pt x="102042" y="25537"/>
                      <a:pt x="74866" y="2543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爱设计-2-7">
                <a:extLst>
                  <a:ext uri="{FF2B5EF4-FFF2-40B4-BE49-F238E27FC236}">
                    <a16:creationId xmlns:a16="http://schemas.microsoft.com/office/drawing/2014/main" id="{A766238B-B331-77FA-B258-B09B59D7AEA9}"/>
                  </a:ext>
                </a:extLst>
              </p:cNvPr>
              <p:cNvSpPr/>
              <p:nvPr/>
            </p:nvSpPr>
            <p:spPr>
              <a:xfrm>
                <a:off x="10880009" y="1094261"/>
                <a:ext cx="119109" cy="119109"/>
              </a:xfrm>
              <a:custGeom>
                <a:avLst/>
                <a:gdLst>
                  <a:gd name="connsiteX0" fmla="*/ 74676 w 149351"/>
                  <a:gd name="connsiteY0" fmla="*/ 149352 h 149351"/>
                  <a:gd name="connsiteX1" fmla="*/ 0 w 149351"/>
                  <a:gd name="connsiteY1" fmla="*/ 74676 h 149351"/>
                  <a:gd name="connsiteX2" fmla="*/ 74676 w 149351"/>
                  <a:gd name="connsiteY2" fmla="*/ 0 h 149351"/>
                  <a:gd name="connsiteX3" fmla="*/ 149352 w 149351"/>
                  <a:gd name="connsiteY3" fmla="*/ 74676 h 149351"/>
                  <a:gd name="connsiteX4" fmla="*/ 74676 w 149351"/>
                  <a:gd name="connsiteY4" fmla="*/ 149352 h 149351"/>
                  <a:gd name="connsiteX5" fmla="*/ 74676 w 149351"/>
                  <a:gd name="connsiteY5" fmla="*/ 25527 h 149351"/>
                  <a:gd name="connsiteX6" fmla="*/ 25910 w 149351"/>
                  <a:gd name="connsiteY6" fmla="*/ 75245 h 149351"/>
                  <a:gd name="connsiteX7" fmla="*/ 75629 w 149351"/>
                  <a:gd name="connsiteY7" fmla="*/ 124011 h 149351"/>
                  <a:gd name="connsiteX8" fmla="*/ 124396 w 149351"/>
                  <a:gd name="connsiteY8" fmla="*/ 74676 h 149351"/>
                  <a:gd name="connsiteX9" fmla="*/ 75251 w 149351"/>
                  <a:gd name="connsiteY9" fmla="*/ 25524 h 149351"/>
                  <a:gd name="connsiteX10" fmla="*/ 74676 w 149351"/>
                  <a:gd name="connsiteY10" fmla="*/ 25527 h 149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9351" h="149351">
                    <a:moveTo>
                      <a:pt x="74676" y="149352"/>
                    </a:moveTo>
                    <a:cubicBezTo>
                      <a:pt x="33434" y="149352"/>
                      <a:pt x="0" y="115918"/>
                      <a:pt x="0" y="74676"/>
                    </a:cubicBezTo>
                    <a:cubicBezTo>
                      <a:pt x="0" y="33434"/>
                      <a:pt x="33434" y="0"/>
                      <a:pt x="74676" y="0"/>
                    </a:cubicBezTo>
                    <a:cubicBezTo>
                      <a:pt x="115918" y="0"/>
                      <a:pt x="149352" y="33434"/>
                      <a:pt x="149352" y="74676"/>
                    </a:cubicBezTo>
                    <a:cubicBezTo>
                      <a:pt x="149352" y="115918"/>
                      <a:pt x="115918" y="149352"/>
                      <a:pt x="74676" y="149352"/>
                    </a:cubicBezTo>
                    <a:close/>
                    <a:moveTo>
                      <a:pt x="74676" y="25527"/>
                    </a:moveTo>
                    <a:cubicBezTo>
                      <a:pt x="47480" y="25790"/>
                      <a:pt x="25647" y="48050"/>
                      <a:pt x="25910" y="75245"/>
                    </a:cubicBezTo>
                    <a:cubicBezTo>
                      <a:pt x="26173" y="102441"/>
                      <a:pt x="48433" y="124274"/>
                      <a:pt x="75629" y="124011"/>
                    </a:cubicBezTo>
                    <a:cubicBezTo>
                      <a:pt x="102675" y="123749"/>
                      <a:pt x="124447" y="101723"/>
                      <a:pt x="124396" y="74676"/>
                    </a:cubicBezTo>
                    <a:cubicBezTo>
                      <a:pt x="124398" y="47532"/>
                      <a:pt x="102395" y="25525"/>
                      <a:pt x="75251" y="25524"/>
                    </a:cubicBezTo>
                    <a:cubicBezTo>
                      <a:pt x="75059" y="25524"/>
                      <a:pt x="74868" y="25525"/>
                      <a:pt x="74676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爱设计-2-8">
                <a:extLst>
                  <a:ext uri="{FF2B5EF4-FFF2-40B4-BE49-F238E27FC236}">
                    <a16:creationId xmlns:a16="http://schemas.microsoft.com/office/drawing/2014/main" id="{3B75CB60-51EB-2865-702E-7ED1F5C888CD}"/>
                  </a:ext>
                </a:extLst>
              </p:cNvPr>
              <p:cNvSpPr/>
              <p:nvPr/>
            </p:nvSpPr>
            <p:spPr>
              <a:xfrm>
                <a:off x="11007398" y="1093083"/>
                <a:ext cx="120880" cy="119110"/>
              </a:xfrm>
              <a:custGeom>
                <a:avLst/>
                <a:gdLst>
                  <a:gd name="connsiteX0" fmla="*/ 145638 w 151572"/>
                  <a:gd name="connsiteY0" fmla="*/ 64438 h 149352"/>
                  <a:gd name="connsiteX1" fmla="*/ 145066 w 151572"/>
                  <a:gd name="connsiteY1" fmla="*/ 64438 h 149352"/>
                  <a:gd name="connsiteX2" fmla="*/ 145066 w 151572"/>
                  <a:gd name="connsiteY2" fmla="*/ 64438 h 149352"/>
                  <a:gd name="connsiteX3" fmla="*/ 87916 w 151572"/>
                  <a:gd name="connsiteY3" fmla="*/ 64438 h 149352"/>
                  <a:gd name="connsiteX4" fmla="*/ 81630 w 151572"/>
                  <a:gd name="connsiteY4" fmla="*/ 70724 h 149352"/>
                  <a:gd name="connsiteX5" fmla="*/ 81630 w 151572"/>
                  <a:gd name="connsiteY5" fmla="*/ 83583 h 149352"/>
                  <a:gd name="connsiteX6" fmla="*/ 87916 w 151572"/>
                  <a:gd name="connsiteY6" fmla="*/ 89869 h 149352"/>
                  <a:gd name="connsiteX7" fmla="*/ 115443 w 151572"/>
                  <a:gd name="connsiteY7" fmla="*/ 89869 h 149352"/>
                  <a:gd name="connsiteX8" fmla="*/ 119539 w 151572"/>
                  <a:gd name="connsiteY8" fmla="*/ 91584 h 149352"/>
                  <a:gd name="connsiteX9" fmla="*/ 120492 w 151572"/>
                  <a:gd name="connsiteY9" fmla="*/ 96632 h 149352"/>
                  <a:gd name="connsiteX10" fmla="*/ 120492 w 151572"/>
                  <a:gd name="connsiteY10" fmla="*/ 96632 h 149352"/>
                  <a:gd name="connsiteX11" fmla="*/ 120492 w 151572"/>
                  <a:gd name="connsiteY11" fmla="*/ 96632 h 149352"/>
                  <a:gd name="connsiteX12" fmla="*/ 103632 w 151572"/>
                  <a:gd name="connsiteY12" fmla="*/ 117873 h 149352"/>
                  <a:gd name="connsiteX13" fmla="*/ 102870 w 151572"/>
                  <a:gd name="connsiteY13" fmla="*/ 117873 h 149352"/>
                  <a:gd name="connsiteX14" fmla="*/ 100299 w 151572"/>
                  <a:gd name="connsiteY14" fmla="*/ 119206 h 149352"/>
                  <a:gd name="connsiteX15" fmla="*/ 100299 w 151572"/>
                  <a:gd name="connsiteY15" fmla="*/ 119206 h 149352"/>
                  <a:gd name="connsiteX16" fmla="*/ 99156 w 151572"/>
                  <a:gd name="connsiteY16" fmla="*/ 119778 h 149352"/>
                  <a:gd name="connsiteX17" fmla="*/ 99156 w 151572"/>
                  <a:gd name="connsiteY17" fmla="*/ 119778 h 149352"/>
                  <a:gd name="connsiteX18" fmla="*/ 98108 w 151572"/>
                  <a:gd name="connsiteY18" fmla="*/ 120254 h 149352"/>
                  <a:gd name="connsiteX19" fmla="*/ 98108 w 151572"/>
                  <a:gd name="connsiteY19" fmla="*/ 120254 h 149352"/>
                  <a:gd name="connsiteX20" fmla="*/ 96965 w 151572"/>
                  <a:gd name="connsiteY20" fmla="*/ 120254 h 149352"/>
                  <a:gd name="connsiteX21" fmla="*/ 96965 w 151572"/>
                  <a:gd name="connsiteY21" fmla="*/ 120254 h 149352"/>
                  <a:gd name="connsiteX22" fmla="*/ 91345 w 151572"/>
                  <a:gd name="connsiteY22" fmla="*/ 122254 h 149352"/>
                  <a:gd name="connsiteX23" fmla="*/ 91345 w 151572"/>
                  <a:gd name="connsiteY23" fmla="*/ 122254 h 149352"/>
                  <a:gd name="connsiteX24" fmla="*/ 90012 w 151572"/>
                  <a:gd name="connsiteY24" fmla="*/ 122254 h 149352"/>
                  <a:gd name="connsiteX25" fmla="*/ 90012 w 151572"/>
                  <a:gd name="connsiteY25" fmla="*/ 122254 h 149352"/>
                  <a:gd name="connsiteX26" fmla="*/ 88678 w 151572"/>
                  <a:gd name="connsiteY26" fmla="*/ 122254 h 149352"/>
                  <a:gd name="connsiteX27" fmla="*/ 88678 w 151572"/>
                  <a:gd name="connsiteY27" fmla="*/ 122254 h 149352"/>
                  <a:gd name="connsiteX28" fmla="*/ 81344 w 151572"/>
                  <a:gd name="connsiteY28" fmla="*/ 123302 h 149352"/>
                  <a:gd name="connsiteX29" fmla="*/ 71819 w 151572"/>
                  <a:gd name="connsiteY29" fmla="*/ 123302 h 149352"/>
                  <a:gd name="connsiteX30" fmla="*/ 70581 w 151572"/>
                  <a:gd name="connsiteY30" fmla="*/ 123302 h 149352"/>
                  <a:gd name="connsiteX31" fmla="*/ 70581 w 151572"/>
                  <a:gd name="connsiteY31" fmla="*/ 123302 h 149352"/>
                  <a:gd name="connsiteX32" fmla="*/ 66580 w 151572"/>
                  <a:gd name="connsiteY32" fmla="*/ 122540 h 149352"/>
                  <a:gd name="connsiteX33" fmla="*/ 66580 w 151572"/>
                  <a:gd name="connsiteY33" fmla="*/ 122540 h 149352"/>
                  <a:gd name="connsiteX34" fmla="*/ 29259 w 151572"/>
                  <a:gd name="connsiteY34" fmla="*/ 63743 h 149352"/>
                  <a:gd name="connsiteX35" fmla="*/ 63246 w 151572"/>
                  <a:gd name="connsiteY35" fmla="*/ 27290 h 149352"/>
                  <a:gd name="connsiteX36" fmla="*/ 63246 w 151572"/>
                  <a:gd name="connsiteY36" fmla="*/ 27290 h 149352"/>
                  <a:gd name="connsiteX37" fmla="*/ 72009 w 151572"/>
                  <a:gd name="connsiteY37" fmla="*/ 25480 h 149352"/>
                  <a:gd name="connsiteX38" fmla="*/ 72009 w 151572"/>
                  <a:gd name="connsiteY38" fmla="*/ 25480 h 149352"/>
                  <a:gd name="connsiteX39" fmla="*/ 75438 w 151572"/>
                  <a:gd name="connsiteY39" fmla="*/ 25480 h 149352"/>
                  <a:gd name="connsiteX40" fmla="*/ 77534 w 151572"/>
                  <a:gd name="connsiteY40" fmla="*/ 25480 h 149352"/>
                  <a:gd name="connsiteX41" fmla="*/ 108966 w 151572"/>
                  <a:gd name="connsiteY41" fmla="*/ 36815 h 149352"/>
                  <a:gd name="connsiteX42" fmla="*/ 109538 w 151572"/>
                  <a:gd name="connsiteY42" fmla="*/ 37387 h 149352"/>
                  <a:gd name="connsiteX43" fmla="*/ 109538 w 151572"/>
                  <a:gd name="connsiteY43" fmla="*/ 37387 h 149352"/>
                  <a:gd name="connsiteX44" fmla="*/ 112395 w 151572"/>
                  <a:gd name="connsiteY44" fmla="*/ 40054 h 149352"/>
                  <a:gd name="connsiteX45" fmla="*/ 120396 w 151572"/>
                  <a:gd name="connsiteY45" fmla="*/ 40720 h 149352"/>
                  <a:gd name="connsiteX46" fmla="*/ 131064 w 151572"/>
                  <a:gd name="connsiteY46" fmla="*/ 33291 h 149352"/>
                  <a:gd name="connsiteX47" fmla="*/ 132781 w 151572"/>
                  <a:gd name="connsiteY47" fmla="*/ 24705 h 149352"/>
                  <a:gd name="connsiteX48" fmla="*/ 132588 w 151572"/>
                  <a:gd name="connsiteY48" fmla="*/ 24433 h 149352"/>
                  <a:gd name="connsiteX49" fmla="*/ 122016 w 151572"/>
                  <a:gd name="connsiteY49" fmla="*/ 14908 h 149352"/>
                  <a:gd name="connsiteX50" fmla="*/ 77343 w 151572"/>
                  <a:gd name="connsiteY50" fmla="*/ 49 h 149352"/>
                  <a:gd name="connsiteX51" fmla="*/ 77343 w 151572"/>
                  <a:gd name="connsiteY51" fmla="*/ 49 h 149352"/>
                  <a:gd name="connsiteX52" fmla="*/ 49 w 151572"/>
                  <a:gd name="connsiteY52" fmla="*/ 72010 h 149352"/>
                  <a:gd name="connsiteX53" fmla="*/ 72010 w 151572"/>
                  <a:gd name="connsiteY53" fmla="*/ 149305 h 149352"/>
                  <a:gd name="connsiteX54" fmla="*/ 77344 w 151572"/>
                  <a:gd name="connsiteY54" fmla="*/ 149305 h 149352"/>
                  <a:gd name="connsiteX55" fmla="*/ 84487 w 151572"/>
                  <a:gd name="connsiteY55" fmla="*/ 149305 h 149352"/>
                  <a:gd name="connsiteX56" fmla="*/ 86202 w 151572"/>
                  <a:gd name="connsiteY56" fmla="*/ 149305 h 149352"/>
                  <a:gd name="connsiteX57" fmla="*/ 87440 w 151572"/>
                  <a:gd name="connsiteY57" fmla="*/ 149305 h 149352"/>
                  <a:gd name="connsiteX58" fmla="*/ 88583 w 151572"/>
                  <a:gd name="connsiteY58" fmla="*/ 149305 h 149352"/>
                  <a:gd name="connsiteX59" fmla="*/ 89631 w 151572"/>
                  <a:gd name="connsiteY59" fmla="*/ 149305 h 149352"/>
                  <a:gd name="connsiteX60" fmla="*/ 91536 w 151572"/>
                  <a:gd name="connsiteY60" fmla="*/ 149305 h 149352"/>
                  <a:gd name="connsiteX61" fmla="*/ 92583 w 151572"/>
                  <a:gd name="connsiteY61" fmla="*/ 149305 h 149352"/>
                  <a:gd name="connsiteX62" fmla="*/ 93726 w 151572"/>
                  <a:gd name="connsiteY62" fmla="*/ 149305 h 149352"/>
                  <a:gd name="connsiteX63" fmla="*/ 94679 w 151572"/>
                  <a:gd name="connsiteY63" fmla="*/ 149305 h 149352"/>
                  <a:gd name="connsiteX64" fmla="*/ 96679 w 151572"/>
                  <a:gd name="connsiteY64" fmla="*/ 149305 h 149352"/>
                  <a:gd name="connsiteX65" fmla="*/ 97536 w 151572"/>
                  <a:gd name="connsiteY65" fmla="*/ 149305 h 149352"/>
                  <a:gd name="connsiteX66" fmla="*/ 98775 w 151572"/>
                  <a:gd name="connsiteY66" fmla="*/ 149305 h 149352"/>
                  <a:gd name="connsiteX67" fmla="*/ 99632 w 151572"/>
                  <a:gd name="connsiteY67" fmla="*/ 149305 h 149352"/>
                  <a:gd name="connsiteX68" fmla="*/ 101727 w 151572"/>
                  <a:gd name="connsiteY68" fmla="*/ 148543 h 149352"/>
                  <a:gd name="connsiteX69" fmla="*/ 102489 w 151572"/>
                  <a:gd name="connsiteY69" fmla="*/ 148543 h 149352"/>
                  <a:gd name="connsiteX70" fmla="*/ 103728 w 151572"/>
                  <a:gd name="connsiteY70" fmla="*/ 148543 h 149352"/>
                  <a:gd name="connsiteX71" fmla="*/ 103728 w 151572"/>
                  <a:gd name="connsiteY71" fmla="*/ 148543 h 149352"/>
                  <a:gd name="connsiteX72" fmla="*/ 106299 w 151572"/>
                  <a:gd name="connsiteY72" fmla="*/ 147591 h 149352"/>
                  <a:gd name="connsiteX73" fmla="*/ 106966 w 151572"/>
                  <a:gd name="connsiteY73" fmla="*/ 147591 h 149352"/>
                  <a:gd name="connsiteX74" fmla="*/ 110967 w 151572"/>
                  <a:gd name="connsiteY74" fmla="*/ 145686 h 149352"/>
                  <a:gd name="connsiteX75" fmla="*/ 111538 w 151572"/>
                  <a:gd name="connsiteY75" fmla="*/ 145686 h 149352"/>
                  <a:gd name="connsiteX76" fmla="*/ 114015 w 151572"/>
                  <a:gd name="connsiteY76" fmla="*/ 144257 h 149352"/>
                  <a:gd name="connsiteX77" fmla="*/ 114015 w 151572"/>
                  <a:gd name="connsiteY77" fmla="*/ 144257 h 149352"/>
                  <a:gd name="connsiteX78" fmla="*/ 115253 w 151572"/>
                  <a:gd name="connsiteY78" fmla="*/ 143495 h 149352"/>
                  <a:gd name="connsiteX79" fmla="*/ 115729 w 151572"/>
                  <a:gd name="connsiteY79" fmla="*/ 143495 h 149352"/>
                  <a:gd name="connsiteX80" fmla="*/ 118110 w 151572"/>
                  <a:gd name="connsiteY80" fmla="*/ 141971 h 149352"/>
                  <a:gd name="connsiteX81" fmla="*/ 118110 w 151572"/>
                  <a:gd name="connsiteY81" fmla="*/ 141971 h 149352"/>
                  <a:gd name="connsiteX82" fmla="*/ 119349 w 151572"/>
                  <a:gd name="connsiteY82" fmla="*/ 141114 h 149352"/>
                  <a:gd name="connsiteX83" fmla="*/ 119349 w 151572"/>
                  <a:gd name="connsiteY83" fmla="*/ 141114 h 149352"/>
                  <a:gd name="connsiteX84" fmla="*/ 121730 w 151572"/>
                  <a:gd name="connsiteY84" fmla="*/ 139399 h 149352"/>
                  <a:gd name="connsiteX85" fmla="*/ 121730 w 151572"/>
                  <a:gd name="connsiteY85" fmla="*/ 139399 h 149352"/>
                  <a:gd name="connsiteX86" fmla="*/ 122968 w 151572"/>
                  <a:gd name="connsiteY86" fmla="*/ 138352 h 149352"/>
                  <a:gd name="connsiteX87" fmla="*/ 122968 w 151572"/>
                  <a:gd name="connsiteY87" fmla="*/ 138352 h 149352"/>
                  <a:gd name="connsiteX88" fmla="*/ 125349 w 151572"/>
                  <a:gd name="connsiteY88" fmla="*/ 136351 h 149352"/>
                  <a:gd name="connsiteX89" fmla="*/ 125349 w 151572"/>
                  <a:gd name="connsiteY89" fmla="*/ 136351 h 149352"/>
                  <a:gd name="connsiteX90" fmla="*/ 150400 w 151572"/>
                  <a:gd name="connsiteY90" fmla="*/ 80630 h 149352"/>
                  <a:gd name="connsiteX91" fmla="*/ 150400 w 151572"/>
                  <a:gd name="connsiteY91" fmla="*/ 74248 h 149352"/>
                  <a:gd name="connsiteX92" fmla="*/ 149006 w 151572"/>
                  <a:gd name="connsiteY92" fmla="*/ 65604 h 149352"/>
                  <a:gd name="connsiteX93" fmla="*/ 145638 w 151572"/>
                  <a:gd name="connsiteY93" fmla="*/ 64438 h 14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151572" h="149352">
                    <a:moveTo>
                      <a:pt x="145638" y="64438"/>
                    </a:moveTo>
                    <a:lnTo>
                      <a:pt x="145066" y="64438"/>
                    </a:lnTo>
                    <a:lnTo>
                      <a:pt x="145066" y="64438"/>
                    </a:lnTo>
                    <a:lnTo>
                      <a:pt x="87916" y="64438"/>
                    </a:lnTo>
                    <a:cubicBezTo>
                      <a:pt x="84444" y="64438"/>
                      <a:pt x="81630" y="67252"/>
                      <a:pt x="81630" y="70724"/>
                    </a:cubicBezTo>
                    <a:lnTo>
                      <a:pt x="81630" y="83583"/>
                    </a:lnTo>
                    <a:cubicBezTo>
                      <a:pt x="81630" y="87055"/>
                      <a:pt x="84444" y="89869"/>
                      <a:pt x="87916" y="89869"/>
                    </a:cubicBezTo>
                    <a:lnTo>
                      <a:pt x="115443" y="89869"/>
                    </a:lnTo>
                    <a:cubicBezTo>
                      <a:pt x="116988" y="89843"/>
                      <a:pt x="118474" y="90465"/>
                      <a:pt x="119539" y="91584"/>
                    </a:cubicBezTo>
                    <a:cubicBezTo>
                      <a:pt x="120734" y="92976"/>
                      <a:pt x="121097" y="94900"/>
                      <a:pt x="120492" y="96632"/>
                    </a:cubicBezTo>
                    <a:lnTo>
                      <a:pt x="120492" y="96632"/>
                    </a:lnTo>
                    <a:lnTo>
                      <a:pt x="120492" y="96632"/>
                    </a:lnTo>
                    <a:cubicBezTo>
                      <a:pt x="116693" y="104984"/>
                      <a:pt x="110905" y="112278"/>
                      <a:pt x="103632" y="117873"/>
                    </a:cubicBezTo>
                    <a:lnTo>
                      <a:pt x="102870" y="117873"/>
                    </a:lnTo>
                    <a:lnTo>
                      <a:pt x="100299" y="119206"/>
                    </a:lnTo>
                    <a:lnTo>
                      <a:pt x="100299" y="119206"/>
                    </a:lnTo>
                    <a:lnTo>
                      <a:pt x="99156" y="119778"/>
                    </a:lnTo>
                    <a:lnTo>
                      <a:pt x="99156" y="119778"/>
                    </a:lnTo>
                    <a:lnTo>
                      <a:pt x="98108" y="120254"/>
                    </a:lnTo>
                    <a:lnTo>
                      <a:pt x="98108" y="120254"/>
                    </a:lnTo>
                    <a:lnTo>
                      <a:pt x="96965" y="120254"/>
                    </a:lnTo>
                    <a:lnTo>
                      <a:pt x="96965" y="120254"/>
                    </a:lnTo>
                    <a:lnTo>
                      <a:pt x="91345" y="122254"/>
                    </a:lnTo>
                    <a:lnTo>
                      <a:pt x="91345" y="122254"/>
                    </a:lnTo>
                    <a:lnTo>
                      <a:pt x="90012" y="122254"/>
                    </a:lnTo>
                    <a:lnTo>
                      <a:pt x="90012" y="122254"/>
                    </a:lnTo>
                    <a:lnTo>
                      <a:pt x="88678" y="122254"/>
                    </a:lnTo>
                    <a:lnTo>
                      <a:pt x="88678" y="122254"/>
                    </a:lnTo>
                    <a:cubicBezTo>
                      <a:pt x="86262" y="122783"/>
                      <a:pt x="83811" y="123133"/>
                      <a:pt x="81344" y="123302"/>
                    </a:cubicBezTo>
                    <a:lnTo>
                      <a:pt x="71819" y="123302"/>
                    </a:lnTo>
                    <a:lnTo>
                      <a:pt x="70581" y="123302"/>
                    </a:lnTo>
                    <a:lnTo>
                      <a:pt x="70581" y="123302"/>
                    </a:lnTo>
                    <a:lnTo>
                      <a:pt x="66580" y="122540"/>
                    </a:lnTo>
                    <a:lnTo>
                      <a:pt x="66580" y="122540"/>
                    </a:lnTo>
                    <a:cubicBezTo>
                      <a:pt x="40038" y="116609"/>
                      <a:pt x="23329" y="90285"/>
                      <a:pt x="29259" y="63743"/>
                    </a:cubicBezTo>
                    <a:cubicBezTo>
                      <a:pt x="33149" y="46333"/>
                      <a:pt x="46151" y="32388"/>
                      <a:pt x="63246" y="27290"/>
                    </a:cubicBezTo>
                    <a:lnTo>
                      <a:pt x="63246" y="27290"/>
                    </a:lnTo>
                    <a:cubicBezTo>
                      <a:pt x="66102" y="26405"/>
                      <a:pt x="69037" y="25799"/>
                      <a:pt x="72009" y="25480"/>
                    </a:cubicBezTo>
                    <a:lnTo>
                      <a:pt x="72009" y="25480"/>
                    </a:lnTo>
                    <a:lnTo>
                      <a:pt x="75438" y="25480"/>
                    </a:lnTo>
                    <a:lnTo>
                      <a:pt x="77534" y="25480"/>
                    </a:lnTo>
                    <a:cubicBezTo>
                      <a:pt x="89018" y="25448"/>
                      <a:pt x="100146" y="29461"/>
                      <a:pt x="108966" y="36815"/>
                    </a:cubicBezTo>
                    <a:lnTo>
                      <a:pt x="109538" y="37387"/>
                    </a:lnTo>
                    <a:lnTo>
                      <a:pt x="109538" y="37387"/>
                    </a:lnTo>
                    <a:lnTo>
                      <a:pt x="112395" y="40054"/>
                    </a:lnTo>
                    <a:cubicBezTo>
                      <a:pt x="114519" y="42249"/>
                      <a:pt x="117939" y="42534"/>
                      <a:pt x="120396" y="40720"/>
                    </a:cubicBezTo>
                    <a:lnTo>
                      <a:pt x="131064" y="33291"/>
                    </a:lnTo>
                    <a:cubicBezTo>
                      <a:pt x="133909" y="31394"/>
                      <a:pt x="134678" y="27550"/>
                      <a:pt x="132781" y="24705"/>
                    </a:cubicBezTo>
                    <a:cubicBezTo>
                      <a:pt x="132719" y="24612"/>
                      <a:pt x="132655" y="24522"/>
                      <a:pt x="132588" y="24433"/>
                    </a:cubicBezTo>
                    <a:cubicBezTo>
                      <a:pt x="129363" y="20941"/>
                      <a:pt x="125824" y="17753"/>
                      <a:pt x="122016" y="14908"/>
                    </a:cubicBezTo>
                    <a:cubicBezTo>
                      <a:pt x="109110" y="5280"/>
                      <a:pt x="93445" y="69"/>
                      <a:pt x="77343" y="49"/>
                    </a:cubicBezTo>
                    <a:lnTo>
                      <a:pt x="77343" y="49"/>
                    </a:lnTo>
                    <a:cubicBezTo>
                      <a:pt x="36127" y="-1424"/>
                      <a:pt x="1521" y="30794"/>
                      <a:pt x="49" y="72010"/>
                    </a:cubicBezTo>
                    <a:cubicBezTo>
                      <a:pt x="-1424" y="113226"/>
                      <a:pt x="30794" y="147833"/>
                      <a:pt x="72010" y="149305"/>
                    </a:cubicBezTo>
                    <a:cubicBezTo>
                      <a:pt x="73788" y="149369"/>
                      <a:pt x="75566" y="149369"/>
                      <a:pt x="77344" y="149305"/>
                    </a:cubicBezTo>
                    <a:lnTo>
                      <a:pt x="84487" y="149305"/>
                    </a:lnTo>
                    <a:lnTo>
                      <a:pt x="86202" y="149305"/>
                    </a:lnTo>
                    <a:lnTo>
                      <a:pt x="87440" y="149305"/>
                    </a:lnTo>
                    <a:lnTo>
                      <a:pt x="88583" y="149305"/>
                    </a:lnTo>
                    <a:lnTo>
                      <a:pt x="89631" y="149305"/>
                    </a:lnTo>
                    <a:lnTo>
                      <a:pt x="91536" y="149305"/>
                    </a:lnTo>
                    <a:lnTo>
                      <a:pt x="92583" y="149305"/>
                    </a:lnTo>
                    <a:lnTo>
                      <a:pt x="93726" y="149305"/>
                    </a:lnTo>
                    <a:lnTo>
                      <a:pt x="94679" y="149305"/>
                    </a:lnTo>
                    <a:lnTo>
                      <a:pt x="96679" y="149305"/>
                    </a:lnTo>
                    <a:lnTo>
                      <a:pt x="97536" y="149305"/>
                    </a:lnTo>
                    <a:lnTo>
                      <a:pt x="98775" y="149305"/>
                    </a:lnTo>
                    <a:lnTo>
                      <a:pt x="99632" y="149305"/>
                    </a:lnTo>
                    <a:lnTo>
                      <a:pt x="101727" y="148543"/>
                    </a:lnTo>
                    <a:lnTo>
                      <a:pt x="102489" y="148543"/>
                    </a:lnTo>
                    <a:lnTo>
                      <a:pt x="103728" y="148543"/>
                    </a:lnTo>
                    <a:lnTo>
                      <a:pt x="103728" y="148543"/>
                    </a:lnTo>
                    <a:lnTo>
                      <a:pt x="106299" y="147591"/>
                    </a:lnTo>
                    <a:lnTo>
                      <a:pt x="106966" y="147591"/>
                    </a:lnTo>
                    <a:lnTo>
                      <a:pt x="110967" y="145686"/>
                    </a:lnTo>
                    <a:lnTo>
                      <a:pt x="111538" y="145686"/>
                    </a:lnTo>
                    <a:lnTo>
                      <a:pt x="114015" y="144257"/>
                    </a:lnTo>
                    <a:lnTo>
                      <a:pt x="114015" y="144257"/>
                    </a:lnTo>
                    <a:lnTo>
                      <a:pt x="115253" y="143495"/>
                    </a:lnTo>
                    <a:lnTo>
                      <a:pt x="115729" y="143495"/>
                    </a:lnTo>
                    <a:lnTo>
                      <a:pt x="118110" y="141971"/>
                    </a:lnTo>
                    <a:lnTo>
                      <a:pt x="118110" y="141971"/>
                    </a:lnTo>
                    <a:lnTo>
                      <a:pt x="119349" y="141114"/>
                    </a:lnTo>
                    <a:lnTo>
                      <a:pt x="119349" y="141114"/>
                    </a:lnTo>
                    <a:cubicBezTo>
                      <a:pt x="120185" y="140604"/>
                      <a:pt x="120981" y="140031"/>
                      <a:pt x="121730" y="139399"/>
                    </a:cubicBezTo>
                    <a:lnTo>
                      <a:pt x="121730" y="139399"/>
                    </a:lnTo>
                    <a:lnTo>
                      <a:pt x="122968" y="138352"/>
                    </a:lnTo>
                    <a:lnTo>
                      <a:pt x="122968" y="138352"/>
                    </a:lnTo>
                    <a:lnTo>
                      <a:pt x="125349" y="136351"/>
                    </a:lnTo>
                    <a:lnTo>
                      <a:pt x="125349" y="136351"/>
                    </a:lnTo>
                    <a:cubicBezTo>
                      <a:pt x="141417" y="122313"/>
                      <a:pt x="150564" y="101966"/>
                      <a:pt x="150400" y="80630"/>
                    </a:cubicBezTo>
                    <a:lnTo>
                      <a:pt x="150400" y="74248"/>
                    </a:lnTo>
                    <a:cubicBezTo>
                      <a:pt x="152402" y="71476"/>
                      <a:pt x="151778" y="67606"/>
                      <a:pt x="149006" y="65604"/>
                    </a:cubicBezTo>
                    <a:cubicBezTo>
                      <a:pt x="148022" y="64894"/>
                      <a:pt x="146850" y="64488"/>
                      <a:pt x="145638" y="6443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9" name="爱设计-2-9">
              <a:extLst>
                <a:ext uri="{FF2B5EF4-FFF2-40B4-BE49-F238E27FC236}">
                  <a16:creationId xmlns:a16="http://schemas.microsoft.com/office/drawing/2014/main" id="{98F51A57-A5C7-E9A0-A2A2-AA7203160CAC}"/>
                </a:ext>
              </a:extLst>
            </p:cNvPr>
            <p:cNvSpPr/>
            <p:nvPr/>
          </p:nvSpPr>
          <p:spPr>
            <a:xfrm>
              <a:off x="10774465" y="468403"/>
              <a:ext cx="508951" cy="508951"/>
            </a:xfrm>
            <a:custGeom>
              <a:avLst/>
              <a:gdLst>
                <a:gd name="connsiteX0" fmla="*/ 210346 w 508951"/>
                <a:gd name="connsiteY0" fmla="*/ 199937 h 508951"/>
                <a:gd name="connsiteX1" fmla="*/ 227889 w 508951"/>
                <a:gd name="connsiteY1" fmla="*/ 217941 h 508951"/>
                <a:gd name="connsiteX2" fmla="*/ 227888 w 508951"/>
                <a:gd name="connsiteY2" fmla="*/ 218013 h 508951"/>
                <a:gd name="connsiteX3" fmla="*/ 209885 w 508951"/>
                <a:gd name="connsiteY3" fmla="*/ 235485 h 508951"/>
                <a:gd name="connsiteX4" fmla="*/ 192342 w 508951"/>
                <a:gd name="connsiteY4" fmla="*/ 217480 h 508951"/>
                <a:gd name="connsiteX5" fmla="*/ 210346 w 508951"/>
                <a:gd name="connsiteY5" fmla="*/ 199937 h 508951"/>
                <a:gd name="connsiteX6" fmla="*/ 276428 w 508951"/>
                <a:gd name="connsiteY6" fmla="*/ 114552 h 508951"/>
                <a:gd name="connsiteX7" fmla="*/ 373357 w 508951"/>
                <a:gd name="connsiteY7" fmla="*/ 211329 h 508951"/>
                <a:gd name="connsiteX8" fmla="*/ 373357 w 508951"/>
                <a:gd name="connsiteY8" fmla="*/ 158763 h 508951"/>
                <a:gd name="connsiteX9" fmla="*/ 373357 w 508951"/>
                <a:gd name="connsiteY9" fmla="*/ 158686 h 508951"/>
                <a:gd name="connsiteX10" fmla="*/ 329070 w 508951"/>
                <a:gd name="connsiteY10" fmla="*/ 114552 h 508951"/>
                <a:gd name="connsiteX11" fmla="*/ 212695 w 508951"/>
                <a:gd name="connsiteY11" fmla="*/ 114552 h 508951"/>
                <a:gd name="connsiteX12" fmla="*/ 155495 w 508951"/>
                <a:gd name="connsiteY12" fmla="*/ 157319 h 508951"/>
                <a:gd name="connsiteX13" fmla="*/ 109918 w 508951"/>
                <a:gd name="connsiteY13" fmla="*/ 311447 h 508951"/>
                <a:gd name="connsiteX14" fmla="*/ 147626 w 508951"/>
                <a:gd name="connsiteY14" fmla="*/ 380453 h 508951"/>
                <a:gd name="connsiteX15" fmla="*/ 163092 w 508951"/>
                <a:gd name="connsiteY15" fmla="*/ 382701 h 508951"/>
                <a:gd name="connsiteX16" fmla="*/ 182234 w 508951"/>
                <a:gd name="connsiteY16" fmla="*/ 366065 h 508951"/>
                <a:gd name="connsiteX17" fmla="*/ 169397 w 508951"/>
                <a:gd name="connsiteY17" fmla="*/ 352467 h 508951"/>
                <a:gd name="connsiteX18" fmla="*/ 141367 w 508951"/>
                <a:gd name="connsiteY18" fmla="*/ 329678 h 508951"/>
                <a:gd name="connsiteX19" fmla="*/ 185020 w 508951"/>
                <a:gd name="connsiteY19" fmla="*/ 274629 h 508951"/>
                <a:gd name="connsiteX20" fmla="*/ 190438 w 508951"/>
                <a:gd name="connsiteY20" fmla="*/ 274302 h 508951"/>
                <a:gd name="connsiteX21" fmla="*/ 236016 w 508951"/>
                <a:gd name="connsiteY21" fmla="*/ 274302 h 508951"/>
                <a:gd name="connsiteX22" fmla="*/ 269515 w 508951"/>
                <a:gd name="connsiteY22" fmla="*/ 307649 h 508951"/>
                <a:gd name="connsiteX23" fmla="*/ 269515 w 508951"/>
                <a:gd name="connsiteY23" fmla="*/ 307801 h 508951"/>
                <a:gd name="connsiteX24" fmla="*/ 269515 w 508951"/>
                <a:gd name="connsiteY24" fmla="*/ 322310 h 508951"/>
                <a:gd name="connsiteX25" fmla="*/ 269515 w 508951"/>
                <a:gd name="connsiteY25" fmla="*/ 347910 h 508951"/>
                <a:gd name="connsiteX26" fmla="*/ 303849 w 508951"/>
                <a:gd name="connsiteY26" fmla="*/ 382700 h 508951"/>
                <a:gd name="connsiteX27" fmla="*/ 303851 w 508951"/>
                <a:gd name="connsiteY27" fmla="*/ 382700 h 508951"/>
                <a:gd name="connsiteX28" fmla="*/ 338793 w 508951"/>
                <a:gd name="connsiteY28" fmla="*/ 382701 h 508951"/>
                <a:gd name="connsiteX29" fmla="*/ 373205 w 508951"/>
                <a:gd name="connsiteY29" fmla="*/ 348213 h 508951"/>
                <a:gd name="connsiteX30" fmla="*/ 373205 w 508951"/>
                <a:gd name="connsiteY30" fmla="*/ 237232 h 508951"/>
                <a:gd name="connsiteX31" fmla="*/ 251588 w 508951"/>
                <a:gd name="connsiteY31" fmla="*/ 114552 h 508951"/>
                <a:gd name="connsiteX32" fmla="*/ 254552 w 508951"/>
                <a:gd name="connsiteY32" fmla="*/ 0 h 508951"/>
                <a:gd name="connsiteX33" fmla="*/ 508951 w 508951"/>
                <a:gd name="connsiteY33" fmla="*/ 254476 h 508951"/>
                <a:gd name="connsiteX34" fmla="*/ 508951 w 508951"/>
                <a:gd name="connsiteY34" fmla="*/ 254552 h 508951"/>
                <a:gd name="connsiteX35" fmla="*/ 254399 w 508951"/>
                <a:gd name="connsiteY35" fmla="*/ 508951 h 508951"/>
                <a:gd name="connsiteX36" fmla="*/ 0 w 508951"/>
                <a:gd name="connsiteY36" fmla="*/ 254399 h 508951"/>
                <a:gd name="connsiteX37" fmla="*/ 254552 w 508951"/>
                <a:gd name="connsiteY37" fmla="*/ 0 h 508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8951" h="508951">
                  <a:moveTo>
                    <a:pt x="210346" y="199937"/>
                  </a:moveTo>
                  <a:cubicBezTo>
                    <a:pt x="220162" y="200064"/>
                    <a:pt x="228016" y="208125"/>
                    <a:pt x="227889" y="217941"/>
                  </a:cubicBezTo>
                  <a:cubicBezTo>
                    <a:pt x="227888" y="217965"/>
                    <a:pt x="227888" y="217989"/>
                    <a:pt x="227888" y="218013"/>
                  </a:cubicBezTo>
                  <a:cubicBezTo>
                    <a:pt x="227722" y="227801"/>
                    <a:pt x="219673" y="235611"/>
                    <a:pt x="209885" y="235485"/>
                  </a:cubicBezTo>
                  <a:cubicBezTo>
                    <a:pt x="200069" y="235357"/>
                    <a:pt x="192214" y="227297"/>
                    <a:pt x="192342" y="217480"/>
                  </a:cubicBezTo>
                  <a:cubicBezTo>
                    <a:pt x="192469" y="207664"/>
                    <a:pt x="200530" y="199810"/>
                    <a:pt x="210346" y="199937"/>
                  </a:cubicBezTo>
                  <a:close/>
                  <a:moveTo>
                    <a:pt x="276428" y="114552"/>
                  </a:moveTo>
                  <a:cubicBezTo>
                    <a:pt x="276964" y="167836"/>
                    <a:pt x="320073" y="210876"/>
                    <a:pt x="373357" y="211329"/>
                  </a:cubicBezTo>
                  <a:lnTo>
                    <a:pt x="373357" y="158763"/>
                  </a:lnTo>
                  <a:cubicBezTo>
                    <a:pt x="373357" y="158737"/>
                    <a:pt x="373357" y="158712"/>
                    <a:pt x="373357" y="158686"/>
                  </a:cubicBezTo>
                  <a:cubicBezTo>
                    <a:pt x="373315" y="134270"/>
                    <a:pt x="353487" y="114510"/>
                    <a:pt x="329070" y="114552"/>
                  </a:cubicBezTo>
                  <a:close/>
                  <a:moveTo>
                    <a:pt x="212695" y="114552"/>
                  </a:moveTo>
                  <a:cubicBezTo>
                    <a:pt x="186256" y="114550"/>
                    <a:pt x="162973" y="131959"/>
                    <a:pt x="155495" y="157319"/>
                  </a:cubicBezTo>
                  <a:lnTo>
                    <a:pt x="109918" y="311447"/>
                  </a:lnTo>
                  <a:cubicBezTo>
                    <a:pt x="101275" y="340916"/>
                    <a:pt x="118158" y="371811"/>
                    <a:pt x="147626" y="380453"/>
                  </a:cubicBezTo>
                  <a:cubicBezTo>
                    <a:pt x="152650" y="381926"/>
                    <a:pt x="157857" y="382683"/>
                    <a:pt x="163092" y="382701"/>
                  </a:cubicBezTo>
                  <a:cubicBezTo>
                    <a:pt x="178284" y="382701"/>
                    <a:pt x="182234" y="374497"/>
                    <a:pt x="182234" y="366065"/>
                  </a:cubicBezTo>
                  <a:cubicBezTo>
                    <a:pt x="182405" y="358780"/>
                    <a:pt x="176680" y="352715"/>
                    <a:pt x="169397" y="352467"/>
                  </a:cubicBezTo>
                  <a:cubicBezTo>
                    <a:pt x="155594" y="353176"/>
                    <a:pt x="143490" y="343335"/>
                    <a:pt x="141367" y="329678"/>
                  </a:cubicBezTo>
                  <a:cubicBezTo>
                    <a:pt x="138220" y="302422"/>
                    <a:pt x="157764" y="277776"/>
                    <a:pt x="185020" y="274629"/>
                  </a:cubicBezTo>
                  <a:cubicBezTo>
                    <a:pt x="186819" y="274421"/>
                    <a:pt x="188628" y="274312"/>
                    <a:pt x="190438" y="274302"/>
                  </a:cubicBezTo>
                  <a:lnTo>
                    <a:pt x="236016" y="274302"/>
                  </a:lnTo>
                  <a:cubicBezTo>
                    <a:pt x="254475" y="274260"/>
                    <a:pt x="269474" y="289190"/>
                    <a:pt x="269515" y="307649"/>
                  </a:cubicBezTo>
                  <a:cubicBezTo>
                    <a:pt x="269516" y="307700"/>
                    <a:pt x="269516" y="307750"/>
                    <a:pt x="269515" y="307801"/>
                  </a:cubicBezTo>
                  <a:lnTo>
                    <a:pt x="269515" y="322310"/>
                  </a:lnTo>
                  <a:lnTo>
                    <a:pt x="269515" y="347910"/>
                  </a:lnTo>
                  <a:cubicBezTo>
                    <a:pt x="269389" y="366998"/>
                    <a:pt x="284761" y="382574"/>
                    <a:pt x="303849" y="382700"/>
                  </a:cubicBezTo>
                  <a:cubicBezTo>
                    <a:pt x="303849" y="382700"/>
                    <a:pt x="303850" y="382700"/>
                    <a:pt x="303851" y="382700"/>
                  </a:cubicBezTo>
                  <a:lnTo>
                    <a:pt x="338793" y="382701"/>
                  </a:lnTo>
                  <a:cubicBezTo>
                    <a:pt x="357793" y="382617"/>
                    <a:pt x="373163" y="367213"/>
                    <a:pt x="373205" y="348213"/>
                  </a:cubicBezTo>
                  <a:lnTo>
                    <a:pt x="373205" y="237232"/>
                  </a:lnTo>
                  <a:cubicBezTo>
                    <a:pt x="305953" y="236443"/>
                    <a:pt x="251791" y="181808"/>
                    <a:pt x="251588" y="114552"/>
                  </a:cubicBezTo>
                  <a:close/>
                  <a:moveTo>
                    <a:pt x="254552" y="0"/>
                  </a:moveTo>
                  <a:cubicBezTo>
                    <a:pt x="395065" y="42"/>
                    <a:pt x="508951" y="113963"/>
                    <a:pt x="508951" y="254476"/>
                  </a:cubicBezTo>
                  <a:cubicBezTo>
                    <a:pt x="508951" y="254501"/>
                    <a:pt x="508951" y="254526"/>
                    <a:pt x="508951" y="254552"/>
                  </a:cubicBezTo>
                  <a:cubicBezTo>
                    <a:pt x="508909" y="395095"/>
                    <a:pt x="394942" y="508993"/>
                    <a:pt x="254399" y="508951"/>
                  </a:cubicBezTo>
                  <a:cubicBezTo>
                    <a:pt x="113857" y="508909"/>
                    <a:pt x="-42" y="394942"/>
                    <a:pt x="0" y="254399"/>
                  </a:cubicBezTo>
                  <a:cubicBezTo>
                    <a:pt x="42" y="113857"/>
                    <a:pt x="114009" y="-42"/>
                    <a:pt x="25455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40" name="爱设计-3">
            <a:extLst>
              <a:ext uri="{FF2B5EF4-FFF2-40B4-BE49-F238E27FC236}">
                <a16:creationId xmlns:a16="http://schemas.microsoft.com/office/drawing/2014/main" id="{75D9226A-2A9A-5EB1-C9E9-2E0281305FD2}"/>
              </a:ext>
            </a:extLst>
          </p:cNvPr>
          <p:cNvGrpSpPr/>
          <p:nvPr/>
        </p:nvGrpSpPr>
        <p:grpSpPr>
          <a:xfrm>
            <a:off x="5797074" y="6550320"/>
            <a:ext cx="597852" cy="615360"/>
            <a:chOff x="5797074" y="6550320"/>
            <a:chExt cx="597852" cy="615360"/>
          </a:xfrm>
        </p:grpSpPr>
        <p:sp>
          <p:nvSpPr>
            <p:cNvPr id="38" name="爱设计-3-1">
              <a:extLst>
                <a:ext uri="{FF2B5EF4-FFF2-40B4-BE49-F238E27FC236}">
                  <a16:creationId xmlns:a16="http://schemas.microsoft.com/office/drawing/2014/main" id="{1AC43EE5-EACB-6A88-C5FA-7740CC454C97}"/>
                </a:ext>
              </a:extLst>
            </p:cNvPr>
            <p:cNvSpPr/>
            <p:nvPr/>
          </p:nvSpPr>
          <p:spPr>
            <a:xfrm rot="16200000" flipH="1" flipV="1">
              <a:off x="5788320" y="6559074"/>
              <a:ext cx="615360" cy="597852"/>
            </a:xfrm>
            <a:prstGeom prst="rect">
              <a:avLst/>
            </a:prstGeom>
            <a:solidFill>
              <a:schemeClr val="accent1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sz="1600"/>
            </a:p>
          </p:txBody>
        </p:sp>
        <p:sp>
          <p:nvSpPr>
            <p:cNvPr id="39" name="爱设计-3-2">
              <a:extLst>
                <a:ext uri="{FF2B5EF4-FFF2-40B4-BE49-F238E27FC236}">
                  <a16:creationId xmlns:a16="http://schemas.microsoft.com/office/drawing/2014/main" id="{F19218A7-29E5-C71D-3264-1FC570968B92}"/>
                </a:ext>
              </a:extLst>
            </p:cNvPr>
            <p:cNvSpPr/>
            <p:nvPr/>
          </p:nvSpPr>
          <p:spPr>
            <a:xfrm>
              <a:off x="5988050" y="6647010"/>
              <a:ext cx="215900" cy="11430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爱设计-4">
            <a:extLst>
              <a:ext uri="{FF2B5EF4-FFF2-40B4-BE49-F238E27FC236}">
                <a16:creationId xmlns:a16="http://schemas.microsoft.com/office/drawing/2014/main" id="{ACF9F8BF-00F0-2941-CBE2-A77097070552}"/>
              </a:ext>
            </a:extLst>
          </p:cNvPr>
          <p:cNvSpPr/>
          <p:nvPr/>
        </p:nvSpPr>
        <p:spPr>
          <a:xfrm>
            <a:off x="6290401" y="2451393"/>
            <a:ext cx="4704206" cy="3257102"/>
          </a:xfrm>
          <a:prstGeom prst="roundRect">
            <a:avLst>
              <a:gd name="adj" fmla="val 2403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爱设计-5">
            <a:extLst>
              <a:ext uri="{FF2B5EF4-FFF2-40B4-BE49-F238E27FC236}">
                <a16:creationId xmlns:a16="http://schemas.microsoft.com/office/drawing/2014/main" id="{D24577CC-D403-310C-0DB8-99F6610CE990}"/>
              </a:ext>
            </a:extLst>
          </p:cNvPr>
          <p:cNvSpPr/>
          <p:nvPr/>
        </p:nvSpPr>
        <p:spPr>
          <a:xfrm>
            <a:off x="1197392" y="2451393"/>
            <a:ext cx="4704206" cy="3257102"/>
          </a:xfrm>
          <a:prstGeom prst="roundRect">
            <a:avLst>
              <a:gd name="adj" fmla="val 2403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爱设计-6">
            <a:extLst>
              <a:ext uri="{FF2B5EF4-FFF2-40B4-BE49-F238E27FC236}">
                <a16:creationId xmlns:a16="http://schemas.microsoft.com/office/drawing/2014/main" id="{1D92104A-1AA1-3AB9-6F6A-3E2E7117F97A}"/>
              </a:ext>
            </a:extLst>
          </p:cNvPr>
          <p:cNvSpPr/>
          <p:nvPr/>
        </p:nvSpPr>
        <p:spPr>
          <a:xfrm>
            <a:off x="1532146" y="2196564"/>
            <a:ext cx="2297980" cy="485662"/>
          </a:xfrm>
          <a:custGeom>
            <a:avLst/>
            <a:gdLst>
              <a:gd name="connsiteX0" fmla="*/ 0 w 913817"/>
              <a:gd name="connsiteY0" fmla="*/ 0 h 307315"/>
              <a:gd name="connsiteX1" fmla="*/ 913817 w 913817"/>
              <a:gd name="connsiteY1" fmla="*/ 0 h 307315"/>
              <a:gd name="connsiteX2" fmla="*/ 913817 w 913817"/>
              <a:gd name="connsiteY2" fmla="*/ 307315 h 307315"/>
              <a:gd name="connsiteX3" fmla="*/ 0 w 913817"/>
              <a:gd name="connsiteY3" fmla="*/ 307315 h 307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3817" h="307315">
                <a:moveTo>
                  <a:pt x="0" y="0"/>
                </a:moveTo>
                <a:lnTo>
                  <a:pt x="913817" y="0"/>
                </a:lnTo>
                <a:lnTo>
                  <a:pt x="913817" y="307315"/>
                </a:lnTo>
                <a:lnTo>
                  <a:pt x="0" y="307315"/>
                </a:lnTo>
                <a:close/>
              </a:path>
            </a:pathLst>
          </a:custGeom>
          <a:solidFill>
            <a:schemeClr val="accent1"/>
          </a:solidFill>
          <a:ln w="19050" cap="rnd">
            <a:solidFill>
              <a:srgbClr val="0D052C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 sz="2800"/>
          </a:p>
        </p:txBody>
      </p:sp>
      <p:sp>
        <p:nvSpPr>
          <p:cNvPr id="5" name="爱设计-7">
            <a:extLst>
              <a:ext uri="{FF2B5EF4-FFF2-40B4-BE49-F238E27FC236}">
                <a16:creationId xmlns:a16="http://schemas.microsoft.com/office/drawing/2014/main" id="{45242086-6C76-C277-41B4-F54A022AFF4F}"/>
              </a:ext>
            </a:extLst>
          </p:cNvPr>
          <p:cNvSpPr/>
          <p:nvPr/>
        </p:nvSpPr>
        <p:spPr>
          <a:xfrm>
            <a:off x="1399200" y="2063904"/>
            <a:ext cx="343658" cy="303910"/>
          </a:xfrm>
          <a:custGeom>
            <a:avLst/>
            <a:gdLst>
              <a:gd name="connsiteX0" fmla="*/ 0 w 50325"/>
              <a:gd name="connsiteY0" fmla="*/ 0 h 50325"/>
              <a:gd name="connsiteX1" fmla="*/ 50326 w 50325"/>
              <a:gd name="connsiteY1" fmla="*/ 0 h 50325"/>
              <a:gd name="connsiteX2" fmla="*/ 50326 w 50325"/>
              <a:gd name="connsiteY2" fmla="*/ 50326 h 50325"/>
              <a:gd name="connsiteX3" fmla="*/ 0 w 50325"/>
              <a:gd name="connsiteY3" fmla="*/ 50326 h 50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325" h="50325">
                <a:moveTo>
                  <a:pt x="0" y="0"/>
                </a:moveTo>
                <a:lnTo>
                  <a:pt x="50326" y="0"/>
                </a:lnTo>
                <a:lnTo>
                  <a:pt x="50326" y="50326"/>
                </a:lnTo>
                <a:lnTo>
                  <a:pt x="0" y="50326"/>
                </a:lnTo>
                <a:close/>
              </a:path>
            </a:pathLst>
          </a:custGeom>
          <a:solidFill>
            <a:srgbClr val="FFFFFF"/>
          </a:solidFill>
          <a:ln w="12937" cap="rnd">
            <a:solidFill>
              <a:srgbClr val="0D052C"/>
            </a:solidFill>
            <a:prstDash val="solid"/>
            <a:round/>
          </a:ln>
        </p:spPr>
        <p:txBody>
          <a:bodyPr lIns="0" tIns="0" rIns="0" bIns="0" rtlCol="0" anchor="ctr"/>
          <a:lstStyle/>
          <a:p>
            <a:pPr algn="ctr"/>
            <a:endParaRPr lang="zh-CN" altLang="en-US" sz="1200" b="1" dirty="0">
              <a:latin typeface="OPPOSans H" panose="00020600040101010101" pitchFamily="18" charset="-122"/>
              <a:ea typeface="OPPOSans H" panose="00020600040101010101" pitchFamily="18" charset="-122"/>
            </a:endParaRPr>
          </a:p>
        </p:txBody>
      </p:sp>
      <p:sp>
        <p:nvSpPr>
          <p:cNvPr id="6" name="爱设计-8">
            <a:extLst>
              <a:ext uri="{FF2B5EF4-FFF2-40B4-BE49-F238E27FC236}">
                <a16:creationId xmlns:a16="http://schemas.microsoft.com/office/drawing/2014/main" id="{87E5CE6D-996B-EF00-6F6F-3E8FA03AF509}"/>
              </a:ext>
            </a:extLst>
          </p:cNvPr>
          <p:cNvSpPr txBox="1"/>
          <p:nvPr/>
        </p:nvSpPr>
        <p:spPr>
          <a:xfrm>
            <a:off x="1724728" y="2202602"/>
            <a:ext cx="22979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内容智能流转</a:t>
            </a:r>
          </a:p>
        </p:txBody>
      </p:sp>
      <p:sp>
        <p:nvSpPr>
          <p:cNvPr id="7" name="爱设计-9">
            <a:extLst>
              <a:ext uri="{FF2B5EF4-FFF2-40B4-BE49-F238E27FC236}">
                <a16:creationId xmlns:a16="http://schemas.microsoft.com/office/drawing/2014/main" id="{9DCBE997-4A94-6D9A-1B08-B513263F5A2A}"/>
              </a:ext>
            </a:extLst>
          </p:cNvPr>
          <p:cNvSpPr/>
          <p:nvPr/>
        </p:nvSpPr>
        <p:spPr>
          <a:xfrm>
            <a:off x="6640204" y="2196564"/>
            <a:ext cx="2297980" cy="485662"/>
          </a:xfrm>
          <a:custGeom>
            <a:avLst/>
            <a:gdLst>
              <a:gd name="connsiteX0" fmla="*/ 0 w 913817"/>
              <a:gd name="connsiteY0" fmla="*/ 0 h 307315"/>
              <a:gd name="connsiteX1" fmla="*/ 913817 w 913817"/>
              <a:gd name="connsiteY1" fmla="*/ 0 h 307315"/>
              <a:gd name="connsiteX2" fmla="*/ 913817 w 913817"/>
              <a:gd name="connsiteY2" fmla="*/ 307315 h 307315"/>
              <a:gd name="connsiteX3" fmla="*/ 0 w 913817"/>
              <a:gd name="connsiteY3" fmla="*/ 307315 h 307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3817" h="307315">
                <a:moveTo>
                  <a:pt x="0" y="0"/>
                </a:moveTo>
                <a:lnTo>
                  <a:pt x="913817" y="0"/>
                </a:lnTo>
                <a:lnTo>
                  <a:pt x="913817" y="307315"/>
                </a:lnTo>
                <a:lnTo>
                  <a:pt x="0" y="307315"/>
                </a:lnTo>
                <a:close/>
              </a:path>
            </a:pathLst>
          </a:custGeom>
          <a:solidFill>
            <a:schemeClr val="accent2"/>
          </a:solidFill>
          <a:ln w="19050" cap="rnd">
            <a:solidFill>
              <a:srgbClr val="0D052C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 sz="2800"/>
          </a:p>
        </p:txBody>
      </p:sp>
      <p:sp>
        <p:nvSpPr>
          <p:cNvPr id="8" name="爱设计-10">
            <a:extLst>
              <a:ext uri="{FF2B5EF4-FFF2-40B4-BE49-F238E27FC236}">
                <a16:creationId xmlns:a16="http://schemas.microsoft.com/office/drawing/2014/main" id="{F02214BE-52AB-C501-ABA4-3EACA16EE65B}"/>
              </a:ext>
            </a:extLst>
          </p:cNvPr>
          <p:cNvSpPr/>
          <p:nvPr/>
        </p:nvSpPr>
        <p:spPr>
          <a:xfrm>
            <a:off x="6507258" y="2063904"/>
            <a:ext cx="343658" cy="303910"/>
          </a:xfrm>
          <a:custGeom>
            <a:avLst/>
            <a:gdLst>
              <a:gd name="connsiteX0" fmla="*/ 0 w 50325"/>
              <a:gd name="connsiteY0" fmla="*/ 0 h 50325"/>
              <a:gd name="connsiteX1" fmla="*/ 50326 w 50325"/>
              <a:gd name="connsiteY1" fmla="*/ 0 h 50325"/>
              <a:gd name="connsiteX2" fmla="*/ 50326 w 50325"/>
              <a:gd name="connsiteY2" fmla="*/ 50326 h 50325"/>
              <a:gd name="connsiteX3" fmla="*/ 0 w 50325"/>
              <a:gd name="connsiteY3" fmla="*/ 50326 h 50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325" h="50325">
                <a:moveTo>
                  <a:pt x="0" y="0"/>
                </a:moveTo>
                <a:lnTo>
                  <a:pt x="50326" y="0"/>
                </a:lnTo>
                <a:lnTo>
                  <a:pt x="50326" y="50326"/>
                </a:lnTo>
                <a:lnTo>
                  <a:pt x="0" y="50326"/>
                </a:lnTo>
                <a:close/>
              </a:path>
            </a:pathLst>
          </a:custGeom>
          <a:solidFill>
            <a:srgbClr val="FFFFFF"/>
          </a:solidFill>
          <a:ln w="12937" cap="rnd">
            <a:solidFill>
              <a:srgbClr val="0D052C"/>
            </a:solidFill>
            <a:prstDash val="solid"/>
            <a:round/>
          </a:ln>
        </p:spPr>
        <p:txBody>
          <a:bodyPr lIns="0" tIns="0" rIns="0" bIns="0" rtlCol="0" anchor="ctr"/>
          <a:lstStyle/>
          <a:p>
            <a:pPr algn="ctr"/>
            <a:endParaRPr lang="zh-CN" altLang="en-US" sz="1200" b="1" dirty="0">
              <a:latin typeface="OPPOSans H" panose="00020600040101010101" pitchFamily="18" charset="-122"/>
              <a:ea typeface="OPPOSans H" panose="00020600040101010101" pitchFamily="18" charset="-122"/>
            </a:endParaRPr>
          </a:p>
        </p:txBody>
      </p:sp>
      <p:sp>
        <p:nvSpPr>
          <p:cNvPr id="9" name="爱设计-11">
            <a:extLst>
              <a:ext uri="{FF2B5EF4-FFF2-40B4-BE49-F238E27FC236}">
                <a16:creationId xmlns:a16="http://schemas.microsoft.com/office/drawing/2014/main" id="{0E7BEBBE-2D1C-FDD6-09AC-6D14294E11CF}"/>
              </a:ext>
            </a:extLst>
          </p:cNvPr>
          <p:cNvSpPr txBox="1"/>
          <p:nvPr/>
        </p:nvSpPr>
        <p:spPr>
          <a:xfrm>
            <a:off x="6855272" y="2220561"/>
            <a:ext cx="22979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数字资产管理</a:t>
            </a:r>
          </a:p>
        </p:txBody>
      </p:sp>
      <p:sp>
        <p:nvSpPr>
          <p:cNvPr id="10" name="爱设计-12">
            <a:extLst>
              <a:ext uri="{FF2B5EF4-FFF2-40B4-BE49-F238E27FC236}">
                <a16:creationId xmlns:a16="http://schemas.microsoft.com/office/drawing/2014/main" id="{02D893FF-D8E9-C77A-40A8-933F7B980AF7}"/>
              </a:ext>
            </a:extLst>
          </p:cNvPr>
          <p:cNvSpPr/>
          <p:nvPr/>
        </p:nvSpPr>
        <p:spPr>
          <a:xfrm>
            <a:off x="6554708" y="2122222"/>
            <a:ext cx="248758" cy="187274"/>
          </a:xfrm>
          <a:custGeom>
            <a:avLst/>
            <a:gdLst>
              <a:gd name="connsiteX0" fmla="*/ 37724 w 1043375"/>
              <a:gd name="connsiteY0" fmla="*/ 513132 h 785491"/>
              <a:gd name="connsiteX1" fmla="*/ 17373 w 1043375"/>
              <a:gd name="connsiteY1" fmla="*/ 346117 h 785491"/>
              <a:gd name="connsiteX2" fmla="*/ 184385 w 1043375"/>
              <a:gd name="connsiteY2" fmla="*/ 325766 h 785491"/>
              <a:gd name="connsiteX3" fmla="*/ 412523 w 1043375"/>
              <a:gd name="connsiteY3" fmla="*/ 504584 h 785491"/>
              <a:gd name="connsiteX4" fmla="*/ 827955 w 1043375"/>
              <a:gd name="connsiteY4" fmla="*/ 40037 h 785491"/>
              <a:gd name="connsiteX5" fmla="*/ 995921 w 1043375"/>
              <a:gd name="connsiteY5" fmla="*/ 30675 h 785491"/>
              <a:gd name="connsiteX6" fmla="*/ 1005212 w 1043375"/>
              <a:gd name="connsiteY6" fmla="*/ 198640 h 785491"/>
              <a:gd name="connsiteX7" fmla="*/ 517535 w 1043375"/>
              <a:gd name="connsiteY7" fmla="*/ 743913 h 785491"/>
              <a:gd name="connsiteX8" fmla="*/ 353639 w 1043375"/>
              <a:gd name="connsiteY8" fmla="*/ 760669 h 785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375" h="785491">
                <a:moveTo>
                  <a:pt x="37724" y="513132"/>
                </a:moveTo>
                <a:cubicBezTo>
                  <a:pt x="-13969" y="472606"/>
                  <a:pt x="-23058" y="397870"/>
                  <a:pt x="17373" y="346117"/>
                </a:cubicBezTo>
                <a:cubicBezTo>
                  <a:pt x="57869" y="294419"/>
                  <a:pt x="132626" y="285315"/>
                  <a:pt x="184385" y="325766"/>
                </a:cubicBezTo>
                <a:lnTo>
                  <a:pt x="412523" y="504584"/>
                </a:lnTo>
                <a:lnTo>
                  <a:pt x="827955" y="40037"/>
                </a:lnTo>
                <a:cubicBezTo>
                  <a:pt x="871777" y="-8914"/>
                  <a:pt x="946941" y="-13100"/>
                  <a:pt x="995921" y="30675"/>
                </a:cubicBezTo>
                <a:cubicBezTo>
                  <a:pt x="1044831" y="74518"/>
                  <a:pt x="1048968" y="149668"/>
                  <a:pt x="1005212" y="198640"/>
                </a:cubicBezTo>
                <a:lnTo>
                  <a:pt x="517535" y="743913"/>
                </a:lnTo>
                <a:cubicBezTo>
                  <a:pt x="476220" y="792566"/>
                  <a:pt x="403908" y="799960"/>
                  <a:pt x="353639" y="760669"/>
                </a:cubicBezTo>
                <a:close/>
              </a:path>
            </a:pathLst>
          </a:custGeom>
          <a:solidFill>
            <a:schemeClr val="accent2"/>
          </a:solidFill>
          <a:ln w="12700" cap="flat">
            <a:solidFill>
              <a:srgbClr val="000000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1" name="爱设计-13">
            <a:extLst>
              <a:ext uri="{FF2B5EF4-FFF2-40B4-BE49-F238E27FC236}">
                <a16:creationId xmlns:a16="http://schemas.microsoft.com/office/drawing/2014/main" id="{09951893-5641-26BA-A485-FDA5536619F6}"/>
              </a:ext>
            </a:extLst>
          </p:cNvPr>
          <p:cNvSpPr/>
          <p:nvPr/>
        </p:nvSpPr>
        <p:spPr>
          <a:xfrm rot="21300000" flipV="1">
            <a:off x="1465744" y="2114113"/>
            <a:ext cx="210570" cy="203492"/>
          </a:xfrm>
          <a:custGeom>
            <a:avLst/>
            <a:gdLst>
              <a:gd name="connsiteX0" fmla="*/ 117197 w 562132"/>
              <a:gd name="connsiteY0" fmla="*/ 543110 h 543238"/>
              <a:gd name="connsiteX1" fmla="*/ 133663 w 562132"/>
              <a:gd name="connsiteY1" fmla="*/ 538944 h 543238"/>
              <a:gd name="connsiteX2" fmla="*/ 148332 w 562132"/>
              <a:gd name="connsiteY2" fmla="*/ 534577 h 543238"/>
              <a:gd name="connsiteX3" fmla="*/ 173233 w 562132"/>
              <a:gd name="connsiteY3" fmla="*/ 514730 h 543238"/>
              <a:gd name="connsiteX4" fmla="*/ 290832 w 562132"/>
              <a:gd name="connsiteY4" fmla="*/ 383243 h 543238"/>
              <a:gd name="connsiteX5" fmla="*/ 429476 w 562132"/>
              <a:gd name="connsiteY5" fmla="*/ 492311 h 543238"/>
              <a:gd name="connsiteX6" fmla="*/ 457445 w 562132"/>
              <a:gd name="connsiteY6" fmla="*/ 507533 h 543238"/>
              <a:gd name="connsiteX7" fmla="*/ 472650 w 562132"/>
              <a:gd name="connsiteY7" fmla="*/ 509286 h 543238"/>
              <a:gd name="connsiteX8" fmla="*/ 489589 w 562132"/>
              <a:gd name="connsiteY8" fmla="*/ 510530 h 543238"/>
              <a:gd name="connsiteX9" fmla="*/ 544548 w 562132"/>
              <a:gd name="connsiteY9" fmla="*/ 479686 h 543238"/>
              <a:gd name="connsiteX10" fmla="*/ 530691 w 562132"/>
              <a:gd name="connsiteY10" fmla="*/ 364055 h 543238"/>
              <a:gd name="connsiteX11" fmla="*/ 399968 w 562132"/>
              <a:gd name="connsiteY11" fmla="*/ 261217 h 543238"/>
              <a:gd name="connsiteX12" fmla="*/ 510848 w 562132"/>
              <a:gd name="connsiteY12" fmla="*/ 137242 h 543238"/>
              <a:gd name="connsiteX13" fmla="*/ 504416 w 562132"/>
              <a:gd name="connsiteY13" fmla="*/ 20961 h 543238"/>
              <a:gd name="connsiteX14" fmla="*/ 444936 w 562132"/>
              <a:gd name="connsiteY14" fmla="*/ 129 h 543238"/>
              <a:gd name="connsiteX15" fmla="*/ 428468 w 562132"/>
              <a:gd name="connsiteY15" fmla="*/ 4296 h 543238"/>
              <a:gd name="connsiteX16" fmla="*/ 413802 w 562132"/>
              <a:gd name="connsiteY16" fmla="*/ 8662 h 543238"/>
              <a:gd name="connsiteX17" fmla="*/ 388900 w 562132"/>
              <a:gd name="connsiteY17" fmla="*/ 28509 h 543238"/>
              <a:gd name="connsiteX18" fmla="*/ 271300 w 562132"/>
              <a:gd name="connsiteY18" fmla="*/ 159997 h 543238"/>
              <a:gd name="connsiteX19" fmla="*/ 132655 w 562132"/>
              <a:gd name="connsiteY19" fmla="*/ 50928 h 543238"/>
              <a:gd name="connsiteX20" fmla="*/ 104685 w 562132"/>
              <a:gd name="connsiteY20" fmla="*/ 35706 h 543238"/>
              <a:gd name="connsiteX21" fmla="*/ 89483 w 562132"/>
              <a:gd name="connsiteY21" fmla="*/ 33953 h 543238"/>
              <a:gd name="connsiteX22" fmla="*/ 72542 w 562132"/>
              <a:gd name="connsiteY22" fmla="*/ 32709 h 543238"/>
              <a:gd name="connsiteX23" fmla="*/ 17583 w 562132"/>
              <a:gd name="connsiteY23" fmla="*/ 63553 h 543238"/>
              <a:gd name="connsiteX24" fmla="*/ 31440 w 562132"/>
              <a:gd name="connsiteY24" fmla="*/ 179185 h 543238"/>
              <a:gd name="connsiteX25" fmla="*/ 162164 w 562132"/>
              <a:gd name="connsiteY25" fmla="*/ 282023 h 543238"/>
              <a:gd name="connsiteX26" fmla="*/ 51285 w 562132"/>
              <a:gd name="connsiteY26" fmla="*/ 405997 h 543238"/>
              <a:gd name="connsiteX27" fmla="*/ 57717 w 562132"/>
              <a:gd name="connsiteY27" fmla="*/ 522278 h 543238"/>
              <a:gd name="connsiteX28" fmla="*/ 117197 w 562132"/>
              <a:gd name="connsiteY28" fmla="*/ 543110 h 543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562132" h="543238">
                <a:moveTo>
                  <a:pt x="117197" y="543110"/>
                </a:moveTo>
                <a:lnTo>
                  <a:pt x="133663" y="538944"/>
                </a:lnTo>
                <a:lnTo>
                  <a:pt x="148332" y="534577"/>
                </a:lnTo>
                <a:cubicBezTo>
                  <a:pt x="157591" y="529786"/>
                  <a:pt x="166083" y="523151"/>
                  <a:pt x="173233" y="514730"/>
                </a:cubicBezTo>
                <a:lnTo>
                  <a:pt x="290832" y="383243"/>
                </a:lnTo>
                <a:lnTo>
                  <a:pt x="429476" y="492311"/>
                </a:lnTo>
                <a:cubicBezTo>
                  <a:pt x="437980" y="499363"/>
                  <a:pt x="447495" y="504423"/>
                  <a:pt x="457445" y="507533"/>
                </a:cubicBezTo>
                <a:lnTo>
                  <a:pt x="472650" y="509286"/>
                </a:lnTo>
                <a:lnTo>
                  <a:pt x="489589" y="510530"/>
                </a:lnTo>
                <a:cubicBezTo>
                  <a:pt x="510512" y="508031"/>
                  <a:pt x="530482" y="497553"/>
                  <a:pt x="544548" y="479686"/>
                </a:cubicBezTo>
                <a:cubicBezTo>
                  <a:pt x="572624" y="443915"/>
                  <a:pt x="566410" y="392182"/>
                  <a:pt x="530691" y="364055"/>
                </a:cubicBezTo>
                <a:lnTo>
                  <a:pt x="399968" y="261217"/>
                </a:lnTo>
                <a:lnTo>
                  <a:pt x="510848" y="137242"/>
                </a:lnTo>
                <a:cubicBezTo>
                  <a:pt x="541140" y="103339"/>
                  <a:pt x="538276" y="51313"/>
                  <a:pt x="504416" y="20961"/>
                </a:cubicBezTo>
                <a:cubicBezTo>
                  <a:pt x="487462" y="5809"/>
                  <a:pt x="465976" y="-1043"/>
                  <a:pt x="444936" y="129"/>
                </a:cubicBezTo>
                <a:lnTo>
                  <a:pt x="428468" y="4296"/>
                </a:lnTo>
                <a:lnTo>
                  <a:pt x="413802" y="8662"/>
                </a:lnTo>
                <a:cubicBezTo>
                  <a:pt x="404542" y="13453"/>
                  <a:pt x="396051" y="20089"/>
                  <a:pt x="388900" y="28509"/>
                </a:cubicBezTo>
                <a:lnTo>
                  <a:pt x="271300" y="159997"/>
                </a:lnTo>
                <a:lnTo>
                  <a:pt x="132655" y="50928"/>
                </a:lnTo>
                <a:cubicBezTo>
                  <a:pt x="124150" y="43877"/>
                  <a:pt x="114636" y="38816"/>
                  <a:pt x="104685" y="35706"/>
                </a:cubicBezTo>
                <a:lnTo>
                  <a:pt x="89483" y="33953"/>
                </a:lnTo>
                <a:lnTo>
                  <a:pt x="72542" y="32709"/>
                </a:lnTo>
                <a:cubicBezTo>
                  <a:pt x="51618" y="35209"/>
                  <a:pt x="31648" y="45687"/>
                  <a:pt x="17583" y="63553"/>
                </a:cubicBezTo>
                <a:cubicBezTo>
                  <a:pt x="-10492" y="99324"/>
                  <a:pt x="-4278" y="151057"/>
                  <a:pt x="31440" y="179185"/>
                </a:cubicBezTo>
                <a:lnTo>
                  <a:pt x="162164" y="282023"/>
                </a:lnTo>
                <a:lnTo>
                  <a:pt x="51285" y="405997"/>
                </a:lnTo>
                <a:cubicBezTo>
                  <a:pt x="20993" y="439900"/>
                  <a:pt x="23857" y="491926"/>
                  <a:pt x="57717" y="522278"/>
                </a:cubicBezTo>
                <a:cubicBezTo>
                  <a:pt x="74672" y="537431"/>
                  <a:pt x="96158" y="544282"/>
                  <a:pt x="117197" y="54311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爱设计-14">
            <a:extLst>
              <a:ext uri="{FF2B5EF4-FFF2-40B4-BE49-F238E27FC236}">
                <a16:creationId xmlns:a16="http://schemas.microsoft.com/office/drawing/2014/main" id="{2C3EF5ED-46B1-D076-5E7C-DB4B4913A0C6}"/>
              </a:ext>
            </a:extLst>
          </p:cNvPr>
          <p:cNvSpPr txBox="1"/>
          <p:nvPr/>
        </p:nvSpPr>
        <p:spPr>
          <a:xfrm>
            <a:off x="1344451" y="2814886"/>
            <a:ext cx="4410089" cy="26489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800" b="1" i="0" u="sng" spc="0">
                <a:ln w="1270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/>
                </a:solidFill>
                <a:effectLst/>
                <a:latin typeface="Helvetica Neue"/>
              </a:defRPr>
            </a:lvl1pPr>
          </a:lstStyle>
          <a:p>
            <a:pPr marL="0" marR="0" lvl="0" indent="0" algn="just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爱设计是一家智能创意科技公司，是国内领先的内容创意全链路服务公司，致力于构建“创意资源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+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智能创作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+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内容管理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+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投放分发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+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数据监测的内容创意全链路平台。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</a:endParaRPr>
          </a:p>
          <a:p>
            <a:pPr marL="0" marR="0" lvl="0" indent="0" algn="just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</a:endParaRPr>
          </a:p>
          <a:p>
            <a:pPr marL="0" marR="0" lvl="0" indent="0" algn="just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在“内容为王”的数字化时代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,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技术正在全面改变内容行业，企业面临多样化的内容创意问题，爱设计以内容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Content +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科技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Technology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为基础。</a:t>
            </a:r>
          </a:p>
        </p:txBody>
      </p:sp>
      <p:sp>
        <p:nvSpPr>
          <p:cNvPr id="13" name="爱设计-15">
            <a:extLst>
              <a:ext uri="{FF2B5EF4-FFF2-40B4-BE49-F238E27FC236}">
                <a16:creationId xmlns:a16="http://schemas.microsoft.com/office/drawing/2014/main" id="{C748204B-FF40-E031-AD81-F7EB32551BFB}"/>
              </a:ext>
            </a:extLst>
          </p:cNvPr>
          <p:cNvSpPr txBox="1"/>
          <p:nvPr/>
        </p:nvSpPr>
        <p:spPr>
          <a:xfrm>
            <a:off x="6538787" y="2814886"/>
            <a:ext cx="4207434" cy="26489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800" b="1" i="0" u="sng" spc="0">
                <a:ln w="1270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/>
                </a:solidFill>
                <a:effectLst/>
                <a:latin typeface="Helvetica Neue"/>
              </a:defRPr>
            </a:lvl1pPr>
          </a:lstStyle>
          <a:p>
            <a:pPr marL="0" marR="0" lvl="0" indent="0" algn="just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整合内容创意供应链自研”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AI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图像处理引撃”、“智能数据引”，形成多端应用和服务，提供企业级一站式内容创意全链路解决方案。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</a:endParaRPr>
          </a:p>
          <a:p>
            <a:pPr marL="0" marR="0" lvl="0" indent="0" algn="just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endParaRPr lang="en-US" altLang="zh-CN" sz="1400" b="0" u="none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0" marR="0" lvl="0" indent="0" algn="just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提出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Contecht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创意云概念，以内容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+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科技的方式生产内容。整合内容创意供应链自研“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AI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图像处理引”、“智能数据引”，形成多端应用和服务，提供企业级一站式内容创意全链路解决方案。</a:t>
            </a:r>
          </a:p>
        </p:txBody>
      </p:sp>
    </p:spTree>
    <p:extLst>
      <p:ext uri="{BB962C8B-B14F-4D97-AF65-F5344CB8AC3E}">
        <p14:creationId xmlns:p14="http://schemas.microsoft.com/office/powerpoint/2010/main" val="296177953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GuidesStyle_Normal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heme/theme1.xml><?xml version="1.0" encoding="utf-8"?>
<a:theme xmlns:a="http://schemas.openxmlformats.org/drawingml/2006/main" name="Office 主题​​">
  <a:themeElements>
    <a:clrScheme name="自定义 4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1B4939"/>
      </a:accent1>
      <a:accent2>
        <a:srgbClr val="346253"/>
      </a:accent2>
      <a:accent3>
        <a:srgbClr val="5693A8"/>
      </a:accent3>
      <a:accent4>
        <a:srgbClr val="4CC19F"/>
      </a:accent4>
      <a:accent5>
        <a:srgbClr val="9EEEF7"/>
      </a:accent5>
      <a:accent6>
        <a:srgbClr val="BDE9E8"/>
      </a:accent6>
      <a:hlink>
        <a:srgbClr val="AF2C34"/>
      </a:hlink>
      <a:folHlink>
        <a:srgbClr val="BFBFBF"/>
      </a:folHlink>
    </a:clrScheme>
    <a:fontScheme name="自定义 2">
      <a:majorFont>
        <a:latin typeface="OPPOSans H"/>
        <a:ea typeface="OPPOSans H"/>
        <a:cs typeface=""/>
      </a:majorFont>
      <a:minorFont>
        <a:latin typeface="OPPOSans L"/>
        <a:ea typeface="OPPOSans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4">
    <a:dk1>
      <a:srgbClr val="000000"/>
    </a:dk1>
    <a:lt1>
      <a:srgbClr val="FFFFFF"/>
    </a:lt1>
    <a:dk2>
      <a:srgbClr val="778495"/>
    </a:dk2>
    <a:lt2>
      <a:srgbClr val="F0F0F0"/>
    </a:lt2>
    <a:accent1>
      <a:srgbClr val="1B4939"/>
    </a:accent1>
    <a:accent2>
      <a:srgbClr val="346253"/>
    </a:accent2>
    <a:accent3>
      <a:srgbClr val="5693A8"/>
    </a:accent3>
    <a:accent4>
      <a:srgbClr val="4CC19F"/>
    </a:accent4>
    <a:accent5>
      <a:srgbClr val="9EEEF7"/>
    </a:accent5>
    <a:accent6>
      <a:srgbClr val="BDE9E8"/>
    </a:accent6>
    <a:hlink>
      <a:srgbClr val="AF2C3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自定义 4">
    <a:dk1>
      <a:srgbClr val="000000"/>
    </a:dk1>
    <a:lt1>
      <a:srgbClr val="FFFFFF"/>
    </a:lt1>
    <a:dk2>
      <a:srgbClr val="778495"/>
    </a:dk2>
    <a:lt2>
      <a:srgbClr val="F0F0F0"/>
    </a:lt2>
    <a:accent1>
      <a:srgbClr val="1B4939"/>
    </a:accent1>
    <a:accent2>
      <a:srgbClr val="346253"/>
    </a:accent2>
    <a:accent3>
      <a:srgbClr val="5693A8"/>
    </a:accent3>
    <a:accent4>
      <a:srgbClr val="4CC19F"/>
    </a:accent4>
    <a:accent5>
      <a:srgbClr val="9EEEF7"/>
    </a:accent5>
    <a:accent6>
      <a:srgbClr val="BDE9E8"/>
    </a:accent6>
    <a:hlink>
      <a:srgbClr val="AF2C3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自定义 4">
    <a:dk1>
      <a:srgbClr val="000000"/>
    </a:dk1>
    <a:lt1>
      <a:srgbClr val="FFFFFF"/>
    </a:lt1>
    <a:dk2>
      <a:srgbClr val="778495"/>
    </a:dk2>
    <a:lt2>
      <a:srgbClr val="F0F0F0"/>
    </a:lt2>
    <a:accent1>
      <a:srgbClr val="1B4939"/>
    </a:accent1>
    <a:accent2>
      <a:srgbClr val="346253"/>
    </a:accent2>
    <a:accent3>
      <a:srgbClr val="5693A8"/>
    </a:accent3>
    <a:accent4>
      <a:srgbClr val="4CC19F"/>
    </a:accent4>
    <a:accent5>
      <a:srgbClr val="9EEEF7"/>
    </a:accent5>
    <a:accent6>
      <a:srgbClr val="BDE9E8"/>
    </a:accent6>
    <a:hlink>
      <a:srgbClr val="AF2C3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自定义 4">
    <a:dk1>
      <a:srgbClr val="000000"/>
    </a:dk1>
    <a:lt1>
      <a:srgbClr val="FFFFFF"/>
    </a:lt1>
    <a:dk2>
      <a:srgbClr val="778495"/>
    </a:dk2>
    <a:lt2>
      <a:srgbClr val="F0F0F0"/>
    </a:lt2>
    <a:accent1>
      <a:srgbClr val="1B4939"/>
    </a:accent1>
    <a:accent2>
      <a:srgbClr val="346253"/>
    </a:accent2>
    <a:accent3>
      <a:srgbClr val="5693A8"/>
    </a:accent3>
    <a:accent4>
      <a:srgbClr val="4CC19F"/>
    </a:accent4>
    <a:accent5>
      <a:srgbClr val="9EEEF7"/>
    </a:accent5>
    <a:accent6>
      <a:srgbClr val="BDE9E8"/>
    </a:accent6>
    <a:hlink>
      <a:srgbClr val="AF2C34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自定义 4">
    <a:dk1>
      <a:srgbClr val="000000"/>
    </a:dk1>
    <a:lt1>
      <a:srgbClr val="FFFFFF"/>
    </a:lt1>
    <a:dk2>
      <a:srgbClr val="778495"/>
    </a:dk2>
    <a:lt2>
      <a:srgbClr val="F0F0F0"/>
    </a:lt2>
    <a:accent1>
      <a:srgbClr val="1B4939"/>
    </a:accent1>
    <a:accent2>
      <a:srgbClr val="346253"/>
    </a:accent2>
    <a:accent3>
      <a:srgbClr val="5693A8"/>
    </a:accent3>
    <a:accent4>
      <a:srgbClr val="4CC19F"/>
    </a:accent4>
    <a:accent5>
      <a:srgbClr val="9EEEF7"/>
    </a:accent5>
    <a:accent6>
      <a:srgbClr val="BDE9E8"/>
    </a:accent6>
    <a:hlink>
      <a:srgbClr val="AF2C34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自定义 4">
    <a:dk1>
      <a:srgbClr val="000000"/>
    </a:dk1>
    <a:lt1>
      <a:srgbClr val="FFFFFF"/>
    </a:lt1>
    <a:dk2>
      <a:srgbClr val="778495"/>
    </a:dk2>
    <a:lt2>
      <a:srgbClr val="F0F0F0"/>
    </a:lt2>
    <a:accent1>
      <a:srgbClr val="1B4939"/>
    </a:accent1>
    <a:accent2>
      <a:srgbClr val="346253"/>
    </a:accent2>
    <a:accent3>
      <a:srgbClr val="5693A8"/>
    </a:accent3>
    <a:accent4>
      <a:srgbClr val="4CC19F"/>
    </a:accent4>
    <a:accent5>
      <a:srgbClr val="9EEEF7"/>
    </a:accent5>
    <a:accent6>
      <a:srgbClr val="BDE9E8"/>
    </a:accent6>
    <a:hlink>
      <a:srgbClr val="AF2C34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自定义 4">
    <a:dk1>
      <a:srgbClr val="000000"/>
    </a:dk1>
    <a:lt1>
      <a:srgbClr val="FFFFFF"/>
    </a:lt1>
    <a:dk2>
      <a:srgbClr val="778495"/>
    </a:dk2>
    <a:lt2>
      <a:srgbClr val="F0F0F0"/>
    </a:lt2>
    <a:accent1>
      <a:srgbClr val="1B4939"/>
    </a:accent1>
    <a:accent2>
      <a:srgbClr val="346253"/>
    </a:accent2>
    <a:accent3>
      <a:srgbClr val="5693A8"/>
    </a:accent3>
    <a:accent4>
      <a:srgbClr val="4CC19F"/>
    </a:accent4>
    <a:accent5>
      <a:srgbClr val="9EEEF7"/>
    </a:accent5>
    <a:accent6>
      <a:srgbClr val="BDE9E8"/>
    </a:accent6>
    <a:hlink>
      <a:srgbClr val="AF2C3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6091</TotalTime>
  <Words>1725</Words>
  <Application>Microsoft Office PowerPoint</Application>
  <PresentationFormat>宽屏</PresentationFormat>
  <Paragraphs>191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Helvetica Neue Medium</vt:lpstr>
      <vt:lpstr>OPPOSans H</vt:lpstr>
      <vt:lpstr>OPPOSans L</vt:lpstr>
      <vt:lpstr>OPPOSans R</vt:lpstr>
      <vt:lpstr>等线</vt:lpstr>
      <vt:lpstr>华文中宋</vt:lpstr>
      <vt:lpstr>思源宋体 Heavy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爱设计公司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莫兰迪色系大气时尚工作汇报商务通用ppt模板</dc:title>
  <dc:creator>爱设计PPT</dc:creator>
  <cp:keywords>51PPT模板网</cp:keywords>
  <dc:description>www.51pptmoban.com</dc:description>
  <cp:lastModifiedBy>Power user</cp:lastModifiedBy>
  <cp:revision>891</cp:revision>
  <dcterms:created xsi:type="dcterms:W3CDTF">2022-08-02T07:45:18Z</dcterms:created>
  <dcterms:modified xsi:type="dcterms:W3CDTF">2023-02-06T12:20:15Z</dcterms:modified>
</cp:coreProperties>
</file>