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6" r:id="rId4"/>
    <p:sldId id="262" r:id="rId5"/>
    <p:sldId id="311" r:id="rId6"/>
    <p:sldId id="315" r:id="rId7"/>
    <p:sldId id="261" r:id="rId8"/>
    <p:sldId id="312" r:id="rId9"/>
    <p:sldId id="313" r:id="rId10"/>
    <p:sldId id="314" r:id="rId11"/>
    <p:sldId id="260" r:id="rId12"/>
    <p:sldId id="31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9F6"/>
    <a:srgbClr val="C00000"/>
    <a:srgbClr val="FFF27B"/>
    <a:srgbClr val="CC8D32"/>
    <a:srgbClr val="F6C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7" autoAdjust="0"/>
    <p:restoredTop sz="95126" autoAdjust="0"/>
  </p:normalViewPr>
  <p:slideViewPr>
    <p:cSldViewPr snapToGrid="0">
      <p:cViewPr>
        <p:scale>
          <a:sx n="66" d="100"/>
          <a:sy n="66" d="100"/>
        </p:scale>
        <p:origin x="456" y="49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1964C-9E48-4F34-83E1-2A3BD9D76961}" type="datetimeFigureOut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B1FBE-7395-4853-933E-F4020AFE5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67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B1FBE-7395-4853-933E-F4020AFE575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7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0B820B7-43C0-DC4E-7A99-8B56358197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" t="7161" r="9739" b="11882"/>
          <a:stretch>
            <a:fillRect/>
          </a:stretch>
        </p:blipFill>
        <p:spPr bwMode="auto">
          <a:xfrm flipH="1">
            <a:off x="-530" y="-594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A39E137-0D6A-9171-3C66-A54CAC82EF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2"/>
          <a:stretch>
            <a:fillRect/>
          </a:stretch>
        </p:blipFill>
        <p:spPr bwMode="auto">
          <a:xfrm>
            <a:off x="0" y="2028683"/>
            <a:ext cx="12192000" cy="4717740"/>
          </a:xfrm>
          <a:custGeom>
            <a:avLst/>
            <a:gdLst>
              <a:gd name="connsiteX0" fmla="*/ 0 w 12192000"/>
              <a:gd name="connsiteY0" fmla="*/ 0 h 4717740"/>
              <a:gd name="connsiteX1" fmla="*/ 12192000 w 12192000"/>
              <a:gd name="connsiteY1" fmla="*/ 0 h 4717740"/>
              <a:gd name="connsiteX2" fmla="*/ 12192000 w 12192000"/>
              <a:gd name="connsiteY2" fmla="*/ 4717740 h 4717740"/>
              <a:gd name="connsiteX3" fmla="*/ 0 w 12192000"/>
              <a:gd name="connsiteY3" fmla="*/ 4717740 h 471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7740">
                <a:moveTo>
                  <a:pt x="0" y="0"/>
                </a:moveTo>
                <a:lnTo>
                  <a:pt x="12192000" y="0"/>
                </a:lnTo>
                <a:lnTo>
                  <a:pt x="12192000" y="4717740"/>
                </a:lnTo>
                <a:lnTo>
                  <a:pt x="0" y="471774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hbimg.huabanimg.com/bd71522d2328f9b1aa3743fb22288699a33c9ebd628816-6UfpZa">
            <a:extLst>
              <a:ext uri="{FF2B5EF4-FFF2-40B4-BE49-F238E27FC236}">
                <a16:creationId xmlns:a16="http://schemas.microsoft.com/office/drawing/2014/main" id="{69FE700E-A79F-6806-21DC-51AA9C4F434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0" y="825500"/>
            <a:ext cx="12192000" cy="60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片包含 建筑, 泰迪熊, 熊, 桌子&#10;&#10;描述已自动生成">
            <a:extLst>
              <a:ext uri="{FF2B5EF4-FFF2-40B4-BE49-F238E27FC236}">
                <a16:creationId xmlns:a16="http://schemas.microsoft.com/office/drawing/2014/main" id="{0F692A66-851B-0A0E-2DF1-B0BE8A0666F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32267"/>
            <a:ext cx="2651760" cy="2825733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3DFB771E-C94F-4823-AE16-A679000A2D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60" y="-2014"/>
            <a:ext cx="11013440" cy="204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hbimg.huabanimg.com/bd71522d2328f9b1aa3743fb22288699a33c9ebd628816-6UfpZa">
            <a:extLst>
              <a:ext uri="{FF2B5EF4-FFF2-40B4-BE49-F238E27FC236}">
                <a16:creationId xmlns:a16="http://schemas.microsoft.com/office/drawing/2014/main" id="{D3A1C053-FC3F-7835-8A04-02199E1F55A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060" y="14225"/>
            <a:ext cx="12192000" cy="60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26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6D147D0-A98B-EA65-8A60-C20513FAF1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-108092" y="-28575"/>
            <a:ext cx="12300092" cy="6858000"/>
          </a:xfrm>
          <a:prstGeom prst="rect">
            <a:avLst/>
          </a:prstGeom>
        </p:spPr>
      </p:pic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8C8E8E6A-F8A0-CD11-F564-9338EC4255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9" r="9466" b="45596"/>
          <a:stretch>
            <a:fillRect/>
          </a:stretch>
        </p:blipFill>
        <p:spPr>
          <a:xfrm rot="21480000">
            <a:off x="-50369" y="3546784"/>
            <a:ext cx="12307588" cy="3522761"/>
          </a:xfrm>
          <a:custGeom>
            <a:avLst/>
            <a:gdLst>
              <a:gd name="connsiteX0" fmla="*/ 12307588 w 12307588"/>
              <a:gd name="connsiteY0" fmla="*/ 0 h 3522761"/>
              <a:gd name="connsiteX1" fmla="*/ 12184571 w 12307588"/>
              <a:gd name="connsiteY1" fmla="*/ 3522761 h 3522761"/>
              <a:gd name="connsiteX2" fmla="*/ 0 w 12307588"/>
              <a:gd name="connsiteY2" fmla="*/ 3097266 h 3522761"/>
              <a:gd name="connsiteX3" fmla="*/ 108159 w 12307588"/>
              <a:gd name="connsiteY3" fmla="*/ 0 h 352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7588" h="3522761">
                <a:moveTo>
                  <a:pt x="12307588" y="0"/>
                </a:moveTo>
                <a:lnTo>
                  <a:pt x="12184571" y="3522761"/>
                </a:lnTo>
                <a:lnTo>
                  <a:pt x="0" y="3097266"/>
                </a:lnTo>
                <a:lnTo>
                  <a:pt x="108159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2153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桌子&#10;&#10;描述已自动生成">
            <a:extLst>
              <a:ext uri="{FF2B5EF4-FFF2-40B4-BE49-F238E27FC236}">
                <a16:creationId xmlns:a16="http://schemas.microsoft.com/office/drawing/2014/main" id="{143E5475-C2CC-9616-F67A-5278C26A85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4" y="5912576"/>
            <a:ext cx="12194544" cy="9706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99F8F0B-799A-7775-01FD-EFD97CA2A5DE}"/>
              </a:ext>
            </a:extLst>
          </p:cNvPr>
          <p:cNvGrpSpPr/>
          <p:nvPr userDrawn="1"/>
        </p:nvGrpSpPr>
        <p:grpSpPr>
          <a:xfrm>
            <a:off x="1640751" y="0"/>
            <a:ext cx="8910498" cy="4358868"/>
            <a:chOff x="1520111" y="0"/>
            <a:chExt cx="8910498" cy="435886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5474070-0993-4E11-198D-B1137D4A2429}"/>
                </a:ext>
              </a:extLst>
            </p:cNvPr>
            <p:cNvGrpSpPr/>
            <p:nvPr/>
          </p:nvGrpSpPr>
          <p:grpSpPr>
            <a:xfrm>
              <a:off x="1520111" y="0"/>
              <a:ext cx="431800" cy="4358868"/>
              <a:chOff x="2603500" y="0"/>
              <a:chExt cx="431800" cy="4358868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020BC851-8764-0663-E72A-BA4F351F1685}"/>
                  </a:ext>
                </a:extLst>
              </p:cNvPr>
              <p:cNvCxnSpPr/>
              <p:nvPr/>
            </p:nvCxnSpPr>
            <p:spPr>
              <a:xfrm>
                <a:off x="2603500" y="0"/>
                <a:ext cx="0" cy="4358868"/>
              </a:xfrm>
              <a:prstGeom prst="line">
                <a:avLst/>
              </a:prstGeom>
              <a:noFill/>
              <a:ln w="31750" cap="flat" cmpd="sng" algn="ctr">
                <a:gradFill>
                  <a:gsLst>
                    <a:gs pos="0">
                      <a:srgbClr val="C30000"/>
                    </a:gs>
                    <a:gs pos="50000">
                      <a:srgbClr val="FE391F">
                        <a:lumMod val="45000"/>
                        <a:lumOff val="55000"/>
                      </a:srgbClr>
                    </a:gs>
                    <a:gs pos="100000">
                      <a:srgbClr val="F5CD6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B4F91C74-AD2A-EA9F-315B-FDFC540719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35300" y="0"/>
                <a:ext cx="0" cy="2806700"/>
              </a:xfrm>
              <a:prstGeom prst="line">
                <a:avLst/>
              </a:prstGeom>
              <a:noFill/>
              <a:ln w="22225" cap="flat" cmpd="sng" algn="ctr">
                <a:gradFill>
                  <a:gsLst>
                    <a:gs pos="0">
                      <a:srgbClr val="C30000"/>
                    </a:gs>
                    <a:gs pos="50000">
                      <a:srgbClr val="FE391F">
                        <a:lumMod val="45000"/>
                        <a:lumOff val="55000"/>
                      </a:srgbClr>
                    </a:gs>
                    <a:gs pos="100000">
                      <a:srgbClr val="F5CD6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8FB29CC-0BCB-BDAF-35D3-F3F334218E73}"/>
                </a:ext>
              </a:extLst>
            </p:cNvPr>
            <p:cNvGrpSpPr/>
            <p:nvPr/>
          </p:nvGrpSpPr>
          <p:grpSpPr>
            <a:xfrm flipH="1">
              <a:off x="9998809" y="0"/>
              <a:ext cx="431800" cy="4358868"/>
              <a:chOff x="9385300" y="0"/>
              <a:chExt cx="431800" cy="4358868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27865B79-C17F-4100-E351-54C032798A43}"/>
                  </a:ext>
                </a:extLst>
              </p:cNvPr>
              <p:cNvCxnSpPr/>
              <p:nvPr/>
            </p:nvCxnSpPr>
            <p:spPr>
              <a:xfrm>
                <a:off x="9385300" y="0"/>
                <a:ext cx="0" cy="4358868"/>
              </a:xfrm>
              <a:prstGeom prst="line">
                <a:avLst/>
              </a:prstGeom>
              <a:noFill/>
              <a:ln w="31750" cap="flat" cmpd="sng" algn="ctr">
                <a:gradFill>
                  <a:gsLst>
                    <a:gs pos="0">
                      <a:srgbClr val="C30000"/>
                    </a:gs>
                    <a:gs pos="50000">
                      <a:srgbClr val="FE391F">
                        <a:lumMod val="45000"/>
                        <a:lumOff val="55000"/>
                      </a:srgbClr>
                    </a:gs>
                    <a:gs pos="100000">
                      <a:srgbClr val="F5CD6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0705B1E2-184C-8321-EB9C-F3781A0663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7100" y="0"/>
                <a:ext cx="0" cy="2806700"/>
              </a:xfrm>
              <a:prstGeom prst="line">
                <a:avLst/>
              </a:prstGeom>
              <a:noFill/>
              <a:ln w="22225" cap="flat" cmpd="sng" algn="ctr">
                <a:gradFill>
                  <a:gsLst>
                    <a:gs pos="0">
                      <a:srgbClr val="C30000"/>
                    </a:gs>
                    <a:gs pos="50000">
                      <a:srgbClr val="FE391F">
                        <a:lumMod val="45000"/>
                        <a:lumOff val="55000"/>
                      </a:srgbClr>
                    </a:gs>
                    <a:gs pos="100000">
                      <a:srgbClr val="F5CD6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069630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97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2391C0-8E72-DB48-745D-D443EE20A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1030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形状&#10;&#10;描述已自动生成">
            <a:extLst>
              <a:ext uri="{FF2B5EF4-FFF2-40B4-BE49-F238E27FC236}">
                <a16:creationId xmlns:a16="http://schemas.microsoft.com/office/drawing/2014/main" id="{91F6A543-E390-3487-8859-D3827DAC2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7">
            <a:extLst>
              <a:ext uri="{FF2B5EF4-FFF2-40B4-BE49-F238E27FC236}">
                <a16:creationId xmlns:a16="http://schemas.microsoft.com/office/drawing/2014/main" id="{6A078C15-53AA-9F03-27EA-5033B4BD5BAE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0AAFC7E-D417-7963-C941-D5D2068702B4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7671692-F543-0D85-7134-6A44D12F4D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4273B1-680E-D415-46E5-64E035E0F23F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61CA164-B261-2404-FE0E-480AE2317B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0A7AA60-F46D-EC94-FB71-31389CB6F0E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0F5402F-7A28-3F40-F793-F0650DCAC2C5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DE2D613-2379-2E94-E562-9B9343F163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00BC378-A938-D583-D953-0AA7262F3DD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4723662-8F6D-6288-20F5-9EAF0128D3A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EDEF675-1650-1326-4A8B-C5E69DC752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7344986C-6154-88DF-8F48-90E3DD8C60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311E799-F2B1-1AA5-A2ED-51FC97F564B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562CB98-27E7-F440-465A-39AB2488F5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2962F83-31E8-BC90-7E41-6E586900EDC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2B13E2B-8A9A-FB50-7CB4-D207209A9CDD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DFBF2B9-BD79-F665-5B6B-D740B83F9C78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kern="0" spc="300" dirty="0">
                <a:solidFill>
                  <a:srgbClr val="ECBD81"/>
                </a:solidFill>
                <a:latin typeface="阿里巴巴普惠体 Ligh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D730BD7-CFA7-0F90-AD9E-C29E8BB0B6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8" name="Rectangle 151">
                <a:extLst>
                  <a:ext uri="{FF2B5EF4-FFF2-40B4-BE49-F238E27FC236}">
                    <a16:creationId xmlns:a16="http://schemas.microsoft.com/office/drawing/2014/main" id="{D667D815-AA45-6C50-862C-4042B589A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29" name="Rectangle 152">
                <a:extLst>
                  <a:ext uri="{FF2B5EF4-FFF2-40B4-BE49-F238E27FC236}">
                    <a16:creationId xmlns:a16="http://schemas.microsoft.com/office/drawing/2014/main" id="{768445A3-FC14-67A5-972A-43DCA8559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0" name="Rectangle 153">
                <a:extLst>
                  <a:ext uri="{FF2B5EF4-FFF2-40B4-BE49-F238E27FC236}">
                    <a16:creationId xmlns:a16="http://schemas.microsoft.com/office/drawing/2014/main" id="{533EB582-8C3B-AA7E-0932-D73C5D06B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1" name="Rectangle 154">
                <a:extLst>
                  <a:ext uri="{FF2B5EF4-FFF2-40B4-BE49-F238E27FC236}">
                    <a16:creationId xmlns:a16="http://schemas.microsoft.com/office/drawing/2014/main" id="{FAC42205-B0A6-F91E-52C0-6B73FB601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2" name="Rectangle 155">
                <a:extLst>
                  <a:ext uri="{FF2B5EF4-FFF2-40B4-BE49-F238E27FC236}">
                    <a16:creationId xmlns:a16="http://schemas.microsoft.com/office/drawing/2014/main" id="{5CD7C161-560C-D5A7-58DF-1446015F2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3" name="Rectangle 156">
                <a:extLst>
                  <a:ext uri="{FF2B5EF4-FFF2-40B4-BE49-F238E27FC236}">
                    <a16:creationId xmlns:a16="http://schemas.microsoft.com/office/drawing/2014/main" id="{978007F0-709D-AC94-E5C0-0D24C29BB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4" name="Rectangle 157">
                <a:extLst>
                  <a:ext uri="{FF2B5EF4-FFF2-40B4-BE49-F238E27FC236}">
                    <a16:creationId xmlns:a16="http://schemas.microsoft.com/office/drawing/2014/main" id="{A04846A8-FA82-F55F-B0BB-BBA7C1AAA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5" name="Rectangle 158">
                <a:extLst>
                  <a:ext uri="{FF2B5EF4-FFF2-40B4-BE49-F238E27FC236}">
                    <a16:creationId xmlns:a16="http://schemas.microsoft.com/office/drawing/2014/main" id="{B87D5005-4BD8-454E-088C-863532C38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6" name="Rectangle 159">
                <a:extLst>
                  <a:ext uri="{FF2B5EF4-FFF2-40B4-BE49-F238E27FC236}">
                    <a16:creationId xmlns:a16="http://schemas.microsoft.com/office/drawing/2014/main" id="{D1C0B8FD-DE96-457A-5499-559EEF322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7" name="Rectangle 160">
                <a:extLst>
                  <a:ext uri="{FF2B5EF4-FFF2-40B4-BE49-F238E27FC236}">
                    <a16:creationId xmlns:a16="http://schemas.microsoft.com/office/drawing/2014/main" id="{A0D7C035-7882-17AA-EFC5-70B97C6E6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8" name="Rectangle 161">
                <a:extLst>
                  <a:ext uri="{FF2B5EF4-FFF2-40B4-BE49-F238E27FC236}">
                    <a16:creationId xmlns:a16="http://schemas.microsoft.com/office/drawing/2014/main" id="{A9573B07-035A-DF53-C531-D22A1D008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9" name="Rectangle 162">
                <a:extLst>
                  <a:ext uri="{FF2B5EF4-FFF2-40B4-BE49-F238E27FC236}">
                    <a16:creationId xmlns:a16="http://schemas.microsoft.com/office/drawing/2014/main" id="{2DA3FC32-91B2-F63C-485B-DEBFDD52F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0" name="Rectangle 163">
                <a:extLst>
                  <a:ext uri="{FF2B5EF4-FFF2-40B4-BE49-F238E27FC236}">
                    <a16:creationId xmlns:a16="http://schemas.microsoft.com/office/drawing/2014/main" id="{747EB5F1-ED6F-DDC4-2407-74C7686BB9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1" name="Rectangle 164">
                <a:extLst>
                  <a:ext uri="{FF2B5EF4-FFF2-40B4-BE49-F238E27FC236}">
                    <a16:creationId xmlns:a16="http://schemas.microsoft.com/office/drawing/2014/main" id="{B098EF25-CA40-0708-2D5E-592533F8E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2" name="Rectangle 165">
                <a:extLst>
                  <a:ext uri="{FF2B5EF4-FFF2-40B4-BE49-F238E27FC236}">
                    <a16:creationId xmlns:a16="http://schemas.microsoft.com/office/drawing/2014/main" id="{076094BC-24E7-8CD5-F705-0EC316238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3" name="Rectangle 166">
                <a:extLst>
                  <a:ext uri="{FF2B5EF4-FFF2-40B4-BE49-F238E27FC236}">
                    <a16:creationId xmlns:a16="http://schemas.microsoft.com/office/drawing/2014/main" id="{12B964F1-D353-F1CA-2AC9-0F73F67C4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4" name="Rectangle 167">
                <a:extLst>
                  <a:ext uri="{FF2B5EF4-FFF2-40B4-BE49-F238E27FC236}">
                    <a16:creationId xmlns:a16="http://schemas.microsoft.com/office/drawing/2014/main" id="{695CA726-0934-1DC8-ADC8-0701869F4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5" name="Rectangle 168">
                <a:extLst>
                  <a:ext uri="{FF2B5EF4-FFF2-40B4-BE49-F238E27FC236}">
                    <a16:creationId xmlns:a16="http://schemas.microsoft.com/office/drawing/2014/main" id="{297FA0ED-EBC9-958A-7B28-02F560019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6" name="Rectangle 169">
                <a:extLst>
                  <a:ext uri="{FF2B5EF4-FFF2-40B4-BE49-F238E27FC236}">
                    <a16:creationId xmlns:a16="http://schemas.microsoft.com/office/drawing/2014/main" id="{CECBCE8D-FDBD-3F03-12B5-9E5D9C63C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7" name="Rectangle 170">
                <a:extLst>
                  <a:ext uri="{FF2B5EF4-FFF2-40B4-BE49-F238E27FC236}">
                    <a16:creationId xmlns:a16="http://schemas.microsoft.com/office/drawing/2014/main" id="{6B1157FC-CCEB-138C-3B81-8F430E657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8" name="Rectangle 171">
                <a:extLst>
                  <a:ext uri="{FF2B5EF4-FFF2-40B4-BE49-F238E27FC236}">
                    <a16:creationId xmlns:a16="http://schemas.microsoft.com/office/drawing/2014/main" id="{C2E25882-0BAB-6802-EFDA-3537FDA84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9" name="Rectangle 172">
                <a:extLst>
                  <a:ext uri="{FF2B5EF4-FFF2-40B4-BE49-F238E27FC236}">
                    <a16:creationId xmlns:a16="http://schemas.microsoft.com/office/drawing/2014/main" id="{0C657BD3-234A-6B92-C6EB-BECF0090E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0" name="Rectangle 173">
                <a:extLst>
                  <a:ext uri="{FF2B5EF4-FFF2-40B4-BE49-F238E27FC236}">
                    <a16:creationId xmlns:a16="http://schemas.microsoft.com/office/drawing/2014/main" id="{26BB90C3-769D-FE53-8F92-CDA8ED96E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1" name="Rectangle 174">
                <a:extLst>
                  <a:ext uri="{FF2B5EF4-FFF2-40B4-BE49-F238E27FC236}">
                    <a16:creationId xmlns:a16="http://schemas.microsoft.com/office/drawing/2014/main" id="{7FCA0A99-589B-460A-46E6-372FF2054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2" name="Rectangle 175">
                <a:extLst>
                  <a:ext uri="{FF2B5EF4-FFF2-40B4-BE49-F238E27FC236}">
                    <a16:creationId xmlns:a16="http://schemas.microsoft.com/office/drawing/2014/main" id="{D55B675E-83C6-8196-EE52-EF477BB1A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3" name="Rectangle 176">
                <a:extLst>
                  <a:ext uri="{FF2B5EF4-FFF2-40B4-BE49-F238E27FC236}">
                    <a16:creationId xmlns:a16="http://schemas.microsoft.com/office/drawing/2014/main" id="{B79533D4-B901-BA29-EAFD-E24388C90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4" name="Rectangle 177">
                <a:extLst>
                  <a:ext uri="{FF2B5EF4-FFF2-40B4-BE49-F238E27FC236}">
                    <a16:creationId xmlns:a16="http://schemas.microsoft.com/office/drawing/2014/main" id="{9973F711-4CC3-B341-6F54-EEC7A19233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5" name="Rectangle 178">
                <a:extLst>
                  <a:ext uri="{FF2B5EF4-FFF2-40B4-BE49-F238E27FC236}">
                    <a16:creationId xmlns:a16="http://schemas.microsoft.com/office/drawing/2014/main" id="{163FFA7B-2955-03F1-EE87-E7E441931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6" name="Rectangle 179">
                <a:extLst>
                  <a:ext uri="{FF2B5EF4-FFF2-40B4-BE49-F238E27FC236}">
                    <a16:creationId xmlns:a16="http://schemas.microsoft.com/office/drawing/2014/main" id="{BFDC2428-C30F-94A3-23C0-85DB75017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7" name="Rectangle 180">
                <a:extLst>
                  <a:ext uri="{FF2B5EF4-FFF2-40B4-BE49-F238E27FC236}">
                    <a16:creationId xmlns:a16="http://schemas.microsoft.com/office/drawing/2014/main" id="{06D42667-3EEA-CCC6-DCEA-0E5FEB4FE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8" name="Rectangle 181">
                <a:extLst>
                  <a:ext uri="{FF2B5EF4-FFF2-40B4-BE49-F238E27FC236}">
                    <a16:creationId xmlns:a16="http://schemas.microsoft.com/office/drawing/2014/main" id="{29043D0B-1928-421A-4928-E9B3E3915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9" name="Rectangle 182">
                <a:extLst>
                  <a:ext uri="{FF2B5EF4-FFF2-40B4-BE49-F238E27FC236}">
                    <a16:creationId xmlns:a16="http://schemas.microsoft.com/office/drawing/2014/main" id="{3D6BFFD7-B094-0DBD-F535-F0B969784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0" name="Rectangle 183">
                <a:extLst>
                  <a:ext uri="{FF2B5EF4-FFF2-40B4-BE49-F238E27FC236}">
                    <a16:creationId xmlns:a16="http://schemas.microsoft.com/office/drawing/2014/main" id="{3C480DCC-BD41-3798-AF75-3576FE54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1" name="Rectangle 184">
                <a:extLst>
                  <a:ext uri="{FF2B5EF4-FFF2-40B4-BE49-F238E27FC236}">
                    <a16:creationId xmlns:a16="http://schemas.microsoft.com/office/drawing/2014/main" id="{D26CB503-7A71-66D6-CB72-2939ED570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2" name="Rectangle 185">
                <a:extLst>
                  <a:ext uri="{FF2B5EF4-FFF2-40B4-BE49-F238E27FC236}">
                    <a16:creationId xmlns:a16="http://schemas.microsoft.com/office/drawing/2014/main" id="{C10D0D93-50C5-866F-FD2F-E77D72F98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3" name="Rectangle 186">
                <a:extLst>
                  <a:ext uri="{FF2B5EF4-FFF2-40B4-BE49-F238E27FC236}">
                    <a16:creationId xmlns:a16="http://schemas.microsoft.com/office/drawing/2014/main" id="{64CF08C2-F80C-8534-5763-28D5ECA2B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4" name="Rectangle 187">
                <a:extLst>
                  <a:ext uri="{FF2B5EF4-FFF2-40B4-BE49-F238E27FC236}">
                    <a16:creationId xmlns:a16="http://schemas.microsoft.com/office/drawing/2014/main" id="{F299D4BE-413E-55EE-4627-BBA1CC3A33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5" name="Rectangle 188">
                <a:extLst>
                  <a:ext uri="{FF2B5EF4-FFF2-40B4-BE49-F238E27FC236}">
                    <a16:creationId xmlns:a16="http://schemas.microsoft.com/office/drawing/2014/main" id="{13CCC8B7-8E61-832A-150C-6D5F7C57C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6" name="Rectangle 189">
                <a:extLst>
                  <a:ext uri="{FF2B5EF4-FFF2-40B4-BE49-F238E27FC236}">
                    <a16:creationId xmlns:a16="http://schemas.microsoft.com/office/drawing/2014/main" id="{8CDB114E-5A76-9D9D-8831-122C59227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7" name="Rectangle 190">
                <a:extLst>
                  <a:ext uri="{FF2B5EF4-FFF2-40B4-BE49-F238E27FC236}">
                    <a16:creationId xmlns:a16="http://schemas.microsoft.com/office/drawing/2014/main" id="{5C048EC9-3798-D13B-F97D-8D08303373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8" name="Rectangle 191">
                <a:extLst>
                  <a:ext uri="{FF2B5EF4-FFF2-40B4-BE49-F238E27FC236}">
                    <a16:creationId xmlns:a16="http://schemas.microsoft.com/office/drawing/2014/main" id="{959EA5E6-C58A-1B80-D4BA-298B8975A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9" name="Rectangle 192">
                <a:extLst>
                  <a:ext uri="{FF2B5EF4-FFF2-40B4-BE49-F238E27FC236}">
                    <a16:creationId xmlns:a16="http://schemas.microsoft.com/office/drawing/2014/main" id="{0307B777-80F5-BB5B-C1DF-72DD1F1A4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0" name="Rectangle 193">
                <a:extLst>
                  <a:ext uri="{FF2B5EF4-FFF2-40B4-BE49-F238E27FC236}">
                    <a16:creationId xmlns:a16="http://schemas.microsoft.com/office/drawing/2014/main" id="{A377213D-4A30-5DB5-79F4-F1D2B09FB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1" name="Rectangle 194">
                <a:extLst>
                  <a:ext uri="{FF2B5EF4-FFF2-40B4-BE49-F238E27FC236}">
                    <a16:creationId xmlns:a16="http://schemas.microsoft.com/office/drawing/2014/main" id="{7510DC1B-DF1E-88CA-E571-9E8CFD260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2" name="Rectangle 195">
                <a:extLst>
                  <a:ext uri="{FF2B5EF4-FFF2-40B4-BE49-F238E27FC236}">
                    <a16:creationId xmlns:a16="http://schemas.microsoft.com/office/drawing/2014/main" id="{DBA20CA5-A885-2B33-9091-E968777BF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3" name="Rectangle 196">
                <a:extLst>
                  <a:ext uri="{FF2B5EF4-FFF2-40B4-BE49-F238E27FC236}">
                    <a16:creationId xmlns:a16="http://schemas.microsoft.com/office/drawing/2014/main" id="{B17FA5B9-9017-4DC7-F983-AA5F7243AD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4" name="Rectangle 197">
                <a:extLst>
                  <a:ext uri="{FF2B5EF4-FFF2-40B4-BE49-F238E27FC236}">
                    <a16:creationId xmlns:a16="http://schemas.microsoft.com/office/drawing/2014/main" id="{C4530EBF-F5C3-8B87-E5C5-7FC22DE4F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5" name="Rectangle 198">
                <a:extLst>
                  <a:ext uri="{FF2B5EF4-FFF2-40B4-BE49-F238E27FC236}">
                    <a16:creationId xmlns:a16="http://schemas.microsoft.com/office/drawing/2014/main" id="{50D1DC2B-8097-F0D1-8069-3F80C3682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6" name="Rectangle 199">
                <a:extLst>
                  <a:ext uri="{FF2B5EF4-FFF2-40B4-BE49-F238E27FC236}">
                    <a16:creationId xmlns:a16="http://schemas.microsoft.com/office/drawing/2014/main" id="{26861668-203E-5335-4A87-F5B9A9769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7" name="Rectangle 200">
                <a:extLst>
                  <a:ext uri="{FF2B5EF4-FFF2-40B4-BE49-F238E27FC236}">
                    <a16:creationId xmlns:a16="http://schemas.microsoft.com/office/drawing/2014/main" id="{E2BBA754-5136-9BD9-09B1-C3D8A1B71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8" name="Rectangle 201">
                <a:extLst>
                  <a:ext uri="{FF2B5EF4-FFF2-40B4-BE49-F238E27FC236}">
                    <a16:creationId xmlns:a16="http://schemas.microsoft.com/office/drawing/2014/main" id="{F69907A3-BB07-9996-660B-307D16529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9" name="Rectangle 202">
                <a:extLst>
                  <a:ext uri="{FF2B5EF4-FFF2-40B4-BE49-F238E27FC236}">
                    <a16:creationId xmlns:a16="http://schemas.microsoft.com/office/drawing/2014/main" id="{78A94706-109B-5B6F-B3D8-F040C7E83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0" name="Rectangle 203">
                <a:extLst>
                  <a:ext uri="{FF2B5EF4-FFF2-40B4-BE49-F238E27FC236}">
                    <a16:creationId xmlns:a16="http://schemas.microsoft.com/office/drawing/2014/main" id="{04DDFA4B-D5E7-98F4-FEB8-647047A63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1" name="Rectangle 204">
                <a:extLst>
                  <a:ext uri="{FF2B5EF4-FFF2-40B4-BE49-F238E27FC236}">
                    <a16:creationId xmlns:a16="http://schemas.microsoft.com/office/drawing/2014/main" id="{3C3EE446-BFAE-B878-407B-C91AF0DC3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2" name="Rectangle 205">
                <a:extLst>
                  <a:ext uri="{FF2B5EF4-FFF2-40B4-BE49-F238E27FC236}">
                    <a16:creationId xmlns:a16="http://schemas.microsoft.com/office/drawing/2014/main" id="{13F8B765-B6C3-DA43-1758-C266360DD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3" name="Rectangle 206">
                <a:extLst>
                  <a:ext uri="{FF2B5EF4-FFF2-40B4-BE49-F238E27FC236}">
                    <a16:creationId xmlns:a16="http://schemas.microsoft.com/office/drawing/2014/main" id="{7BC9547B-F3CF-C9F1-C535-07EB50EEA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4" name="Rectangle 207">
                <a:extLst>
                  <a:ext uri="{FF2B5EF4-FFF2-40B4-BE49-F238E27FC236}">
                    <a16:creationId xmlns:a16="http://schemas.microsoft.com/office/drawing/2014/main" id="{641E1233-B4FE-5CCC-15B4-42F829508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5" name="Rectangle 208">
                <a:extLst>
                  <a:ext uri="{FF2B5EF4-FFF2-40B4-BE49-F238E27FC236}">
                    <a16:creationId xmlns:a16="http://schemas.microsoft.com/office/drawing/2014/main" id="{14A03088-E5A8-0E8C-7413-249A6B5B5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6" name="Rectangle 209">
                <a:extLst>
                  <a:ext uri="{FF2B5EF4-FFF2-40B4-BE49-F238E27FC236}">
                    <a16:creationId xmlns:a16="http://schemas.microsoft.com/office/drawing/2014/main" id="{DA5D9911-9567-3AF6-F364-2E57ABDC1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7" name="Rectangle 210">
                <a:extLst>
                  <a:ext uri="{FF2B5EF4-FFF2-40B4-BE49-F238E27FC236}">
                    <a16:creationId xmlns:a16="http://schemas.microsoft.com/office/drawing/2014/main" id="{974BA574-42D2-B190-4E2A-C8DC6EB95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8" name="Rectangle 211">
                <a:extLst>
                  <a:ext uri="{FF2B5EF4-FFF2-40B4-BE49-F238E27FC236}">
                    <a16:creationId xmlns:a16="http://schemas.microsoft.com/office/drawing/2014/main" id="{2E2A6EC4-2ABA-F1CB-39E1-F73A55C74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9" name="Rectangle 212">
                <a:extLst>
                  <a:ext uri="{FF2B5EF4-FFF2-40B4-BE49-F238E27FC236}">
                    <a16:creationId xmlns:a16="http://schemas.microsoft.com/office/drawing/2014/main" id="{0A2465DD-56C1-C7B5-3BED-EA7E61E64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0" name="Rectangle 213">
                <a:extLst>
                  <a:ext uri="{FF2B5EF4-FFF2-40B4-BE49-F238E27FC236}">
                    <a16:creationId xmlns:a16="http://schemas.microsoft.com/office/drawing/2014/main" id="{4406BEDA-3AB7-5B9E-9D40-81E5B3FA1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1" name="Rectangle 214">
                <a:extLst>
                  <a:ext uri="{FF2B5EF4-FFF2-40B4-BE49-F238E27FC236}">
                    <a16:creationId xmlns:a16="http://schemas.microsoft.com/office/drawing/2014/main" id="{77A4E822-FF72-F75C-F067-8F5C172EE3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2" name="Rectangle 215">
                <a:extLst>
                  <a:ext uri="{FF2B5EF4-FFF2-40B4-BE49-F238E27FC236}">
                    <a16:creationId xmlns:a16="http://schemas.microsoft.com/office/drawing/2014/main" id="{24AE14C7-5568-FD53-96E4-BE158A887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3" name="Rectangle 216">
                <a:extLst>
                  <a:ext uri="{FF2B5EF4-FFF2-40B4-BE49-F238E27FC236}">
                    <a16:creationId xmlns:a16="http://schemas.microsoft.com/office/drawing/2014/main" id="{8B0A2922-0D9A-36A3-BAA5-28486CD01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4" name="Rectangle 217">
                <a:extLst>
                  <a:ext uri="{FF2B5EF4-FFF2-40B4-BE49-F238E27FC236}">
                    <a16:creationId xmlns:a16="http://schemas.microsoft.com/office/drawing/2014/main" id="{7E809EF2-03C7-EE3E-A92F-B4D5C78E1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5" name="Rectangle 218">
                <a:extLst>
                  <a:ext uri="{FF2B5EF4-FFF2-40B4-BE49-F238E27FC236}">
                    <a16:creationId xmlns:a16="http://schemas.microsoft.com/office/drawing/2014/main" id="{1DE698EC-4252-1E16-ACC3-30D5F8BC4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6" name="Rectangle 219">
                <a:extLst>
                  <a:ext uri="{FF2B5EF4-FFF2-40B4-BE49-F238E27FC236}">
                    <a16:creationId xmlns:a16="http://schemas.microsoft.com/office/drawing/2014/main" id="{EB82A1D5-CAB5-7947-DBD1-A14B1C6C8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7" name="Rectangle 220">
                <a:extLst>
                  <a:ext uri="{FF2B5EF4-FFF2-40B4-BE49-F238E27FC236}">
                    <a16:creationId xmlns:a16="http://schemas.microsoft.com/office/drawing/2014/main" id="{E11B5AFE-92A2-FB72-97CA-7233F5600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8" name="Rectangle 221">
                <a:extLst>
                  <a:ext uri="{FF2B5EF4-FFF2-40B4-BE49-F238E27FC236}">
                    <a16:creationId xmlns:a16="http://schemas.microsoft.com/office/drawing/2014/main" id="{0021665D-FE3D-D1C4-D974-2A5CDFE4C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9" name="Rectangle 222">
                <a:extLst>
                  <a:ext uri="{FF2B5EF4-FFF2-40B4-BE49-F238E27FC236}">
                    <a16:creationId xmlns:a16="http://schemas.microsoft.com/office/drawing/2014/main" id="{24E21416-0FB9-AACB-2422-F2711AE01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0" name="Rectangle 223">
                <a:extLst>
                  <a:ext uri="{FF2B5EF4-FFF2-40B4-BE49-F238E27FC236}">
                    <a16:creationId xmlns:a16="http://schemas.microsoft.com/office/drawing/2014/main" id="{28DD3667-CF5A-B105-BB49-97B548A11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1" name="Rectangle 224">
                <a:extLst>
                  <a:ext uri="{FF2B5EF4-FFF2-40B4-BE49-F238E27FC236}">
                    <a16:creationId xmlns:a16="http://schemas.microsoft.com/office/drawing/2014/main" id="{0B25AADB-02E5-EDB8-57E4-B8F4E9642B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2" name="Rectangle 225">
                <a:extLst>
                  <a:ext uri="{FF2B5EF4-FFF2-40B4-BE49-F238E27FC236}">
                    <a16:creationId xmlns:a16="http://schemas.microsoft.com/office/drawing/2014/main" id="{C90F93AF-4B63-267C-23B5-BB4CCA9B1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3" name="Rectangle 226">
                <a:extLst>
                  <a:ext uri="{FF2B5EF4-FFF2-40B4-BE49-F238E27FC236}">
                    <a16:creationId xmlns:a16="http://schemas.microsoft.com/office/drawing/2014/main" id="{949A7FAE-02C4-59C3-D251-FB3F890C8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4" name="Rectangle 227">
                <a:extLst>
                  <a:ext uri="{FF2B5EF4-FFF2-40B4-BE49-F238E27FC236}">
                    <a16:creationId xmlns:a16="http://schemas.microsoft.com/office/drawing/2014/main" id="{DD87D379-4488-AC47-CE9E-3D9F386C9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5" name="Rectangle 228">
                <a:extLst>
                  <a:ext uri="{FF2B5EF4-FFF2-40B4-BE49-F238E27FC236}">
                    <a16:creationId xmlns:a16="http://schemas.microsoft.com/office/drawing/2014/main" id="{E218735F-EA93-E351-7B3B-69929C66A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58A33D6-5722-3483-5B27-2E54512B5F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 w="6350" cap="flat" cmpd="sng" algn="ctr"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106" name="矩形 7">
            <a:extLst>
              <a:ext uri="{FF2B5EF4-FFF2-40B4-BE49-F238E27FC236}">
                <a16:creationId xmlns:a16="http://schemas.microsoft.com/office/drawing/2014/main" id="{F016B0F5-1E1C-8DDA-3CAE-3515F8D0F9E4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6629BC60-F2E0-741A-B6DB-1346266E1711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FECF8D5F-A5EF-1C8D-57B5-55E1FC4E3CAD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4953D041-96A3-DEA8-C6B1-046E0CBA2DC2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5C7FB883-BD68-AF35-CF1D-30BE0C5B1C7C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kern="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9EE4BF-A20F-F719-F360-DDB2C4E5F4FE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kern="0" dirty="0">
              <a:ln>
                <a:solidFill>
                  <a:prstClr val="white">
                    <a:alpha val="26000"/>
                  </a:prstClr>
                </a:solidFill>
              </a:ln>
              <a:noFill/>
              <a:latin typeface="OPPOSans H"/>
            </a:endParaRPr>
          </a:p>
        </p:txBody>
      </p:sp>
    </p:spTree>
    <p:extLst>
      <p:ext uri="{BB962C8B-B14F-4D97-AF65-F5344CB8AC3E}">
        <p14:creationId xmlns:p14="http://schemas.microsoft.com/office/powerpoint/2010/main" val="935843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9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6eea1f6701c0e656066a8b404b6ae3265bd90e8d169e7-7GqKqo">
            <a:extLst>
              <a:ext uri="{FF2B5EF4-FFF2-40B4-BE49-F238E27FC236}">
                <a16:creationId xmlns:a16="http://schemas.microsoft.com/office/drawing/2014/main" id="{F6B0DFE2-0076-4B20-FE75-FE547704D60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22" r="25996"/>
          <a:stretch/>
        </p:blipFill>
        <p:spPr>
          <a:xfrm rot="20964010">
            <a:off x="2666724" y="-278452"/>
            <a:ext cx="1653673" cy="337615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24307B7E-4A61-5B91-ACCA-850DBCCFF862}"/>
              </a:ext>
            </a:extLst>
          </p:cNvPr>
          <p:cNvSpPr txBox="1"/>
          <p:nvPr/>
        </p:nvSpPr>
        <p:spPr>
          <a:xfrm>
            <a:off x="713315" y="1837980"/>
            <a:ext cx="10763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Source Han Sans CN"/>
              </a:rPr>
              <a:t>动图红色政务工作汇报</a:t>
            </a:r>
            <a:endParaRPr lang="en-US" altLang="zh-CN" sz="8000" dirty="0">
              <a:solidFill>
                <a:schemeClr val="accent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Source Han Sans CN"/>
            </a:endParaRPr>
          </a:p>
        </p:txBody>
      </p:sp>
      <p:pic>
        <p:nvPicPr>
          <p:cNvPr id="14" name="图片 13" descr="6eea1f6701c0e656066a8b404b6ae3265bd90e8d169e7-7GqKqo">
            <a:extLst>
              <a:ext uri="{FF2B5EF4-FFF2-40B4-BE49-F238E27FC236}">
                <a16:creationId xmlns:a16="http://schemas.microsoft.com/office/drawing/2014/main" id="{A268CE59-4877-9EA0-882A-10E4C79B2B2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25" r="-14084"/>
          <a:stretch/>
        </p:blipFill>
        <p:spPr>
          <a:xfrm>
            <a:off x="8468623" y="2235993"/>
            <a:ext cx="3492500" cy="1051189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4F0939F-6D4C-8A82-970F-FEB08FE249B7}"/>
              </a:ext>
            </a:extLst>
          </p:cNvPr>
          <p:cNvSpPr txBox="1"/>
          <p:nvPr/>
        </p:nvSpPr>
        <p:spPr>
          <a:xfrm>
            <a:off x="4894789" y="5322966"/>
            <a:ext cx="2558955" cy="78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+mn-ea"/>
                <a:sym typeface="Source Han Sans CN"/>
              </a:rPr>
              <a:t>汇报人：书洪老狮</a:t>
            </a:r>
            <a:endParaRPr lang="en-US" altLang="zh-CN" b="1" dirty="0">
              <a:latin typeface="+mn-ea"/>
              <a:sym typeface="Source Han Sans CN"/>
            </a:endParaRPr>
          </a:p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+mn-ea"/>
                <a:sym typeface="Source Han Sans CN"/>
              </a:rPr>
              <a:t>时间：</a:t>
            </a:r>
            <a:r>
              <a:rPr lang="en-US" altLang="zh-CN" b="1" dirty="0">
                <a:latin typeface="+mn-ea"/>
                <a:sym typeface="Source Han Sans CN"/>
              </a:rPr>
              <a:t>20XX</a:t>
            </a:r>
            <a:r>
              <a:rPr lang="zh-CN" altLang="en-US" b="1" dirty="0">
                <a:latin typeface="+mn-ea"/>
                <a:sym typeface="Source Han Sans CN"/>
              </a:rPr>
              <a:t>年</a:t>
            </a:r>
            <a:r>
              <a:rPr lang="en-US" altLang="zh-CN" b="1" dirty="0">
                <a:latin typeface="+mn-ea"/>
                <a:sym typeface="Source Han Sans CN"/>
              </a:rPr>
              <a:t>1</a:t>
            </a:r>
            <a:r>
              <a:rPr lang="zh-CN" altLang="en-US" b="1" dirty="0">
                <a:latin typeface="+mn-ea"/>
                <a:sym typeface="Source Han Sans CN"/>
              </a:rPr>
              <a:t>月</a:t>
            </a:r>
            <a:r>
              <a:rPr lang="en-US" altLang="zh-CN" b="1" dirty="0">
                <a:latin typeface="+mn-ea"/>
                <a:sym typeface="Source Han Sans CN"/>
              </a:rPr>
              <a:t>1</a:t>
            </a:r>
            <a:r>
              <a:rPr lang="zh-CN" altLang="en-US" b="1" dirty="0">
                <a:latin typeface="+mn-ea"/>
                <a:sym typeface="Source Han Sans CN"/>
              </a:rPr>
              <a:t>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D55FF3-8B9E-D15D-854A-1E41782896CC}"/>
              </a:ext>
            </a:extLst>
          </p:cNvPr>
          <p:cNvSpPr txBox="1"/>
          <p:nvPr/>
        </p:nvSpPr>
        <p:spPr>
          <a:xfrm>
            <a:off x="713315" y="3034231"/>
            <a:ext cx="10763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工作汇报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党建汇报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心得体会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课件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+mn-ea"/>
                <a:sym typeface="Source Han Sans CN"/>
              </a:rPr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289456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259A5693-8611-AAB1-5A4B-A243E64BAC11}"/>
              </a:ext>
            </a:extLst>
          </p:cNvPr>
          <p:cNvSpPr/>
          <p:nvPr/>
        </p:nvSpPr>
        <p:spPr>
          <a:xfrm>
            <a:off x="1595965" y="4393597"/>
            <a:ext cx="9000070" cy="4083378"/>
          </a:xfrm>
          <a:prstGeom prst="ellipse">
            <a:avLst/>
          </a:prstGeom>
          <a:gradFill>
            <a:gsLst>
              <a:gs pos="0">
                <a:schemeClr val="accent1"/>
              </a:gs>
              <a:gs pos="52000">
                <a:schemeClr val="bg1">
                  <a:alpha val="0"/>
                </a:schemeClr>
              </a:gs>
              <a:gs pos="17000">
                <a:schemeClr val="accent1">
                  <a:lumMod val="40000"/>
                  <a:lumOff val="60000"/>
                  <a:alpha val="42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0000">
                  <a:srgbClr val="FE391F">
                    <a:lumMod val="75000"/>
                  </a:srgbClr>
                </a:gs>
                <a:gs pos="25000">
                  <a:srgbClr val="FE391F">
                    <a:lumMod val="75000"/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AB6FE3-1B1E-F60E-3536-ABE170F6FEF0}"/>
              </a:ext>
            </a:extLst>
          </p:cNvPr>
          <p:cNvSpPr/>
          <p:nvPr/>
        </p:nvSpPr>
        <p:spPr>
          <a:xfrm>
            <a:off x="0" y="1756931"/>
            <a:ext cx="12192000" cy="5342573"/>
          </a:xfrm>
          <a:custGeom>
            <a:avLst/>
            <a:gdLst>
              <a:gd name="connsiteX0" fmla="*/ 6096000 w 12192000"/>
              <a:gd name="connsiteY0" fmla="*/ 0 h 5342573"/>
              <a:gd name="connsiteX1" fmla="*/ 12150789 w 12192000"/>
              <a:gd name="connsiteY1" fmla="*/ 2000784 h 5342573"/>
              <a:gd name="connsiteX2" fmla="*/ 12192000 w 12192000"/>
              <a:gd name="connsiteY2" fmla="*/ 2048717 h 5342573"/>
              <a:gd name="connsiteX3" fmla="*/ 12192000 w 12192000"/>
              <a:gd name="connsiteY3" fmla="*/ 5015466 h 5342573"/>
              <a:gd name="connsiteX4" fmla="*/ 12150789 w 12192000"/>
              <a:gd name="connsiteY4" fmla="*/ 5063399 h 5342573"/>
              <a:gd name="connsiteX5" fmla="*/ 12002448 w 12192000"/>
              <a:gd name="connsiteY5" fmla="*/ 5215695 h 5342573"/>
              <a:gd name="connsiteX6" fmla="*/ 11863709 w 12192000"/>
              <a:gd name="connsiteY6" fmla="*/ 5342573 h 5342573"/>
              <a:gd name="connsiteX7" fmla="*/ 328291 w 12192000"/>
              <a:gd name="connsiteY7" fmla="*/ 5342573 h 5342573"/>
              <a:gd name="connsiteX8" fmla="*/ 189552 w 12192000"/>
              <a:gd name="connsiteY8" fmla="*/ 5215695 h 5342573"/>
              <a:gd name="connsiteX9" fmla="*/ 41212 w 12192000"/>
              <a:gd name="connsiteY9" fmla="*/ 5063399 h 5342573"/>
              <a:gd name="connsiteX10" fmla="*/ 0 w 12192000"/>
              <a:gd name="connsiteY10" fmla="*/ 5015465 h 5342573"/>
              <a:gd name="connsiteX11" fmla="*/ 0 w 12192000"/>
              <a:gd name="connsiteY11" fmla="*/ 2048717 h 5342573"/>
              <a:gd name="connsiteX12" fmla="*/ 41212 w 12192000"/>
              <a:gd name="connsiteY12" fmla="*/ 2000784 h 5342573"/>
              <a:gd name="connsiteX13" fmla="*/ 6096000 w 12192000"/>
              <a:gd name="connsiteY13" fmla="*/ 0 h 534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5342573">
                <a:moveTo>
                  <a:pt x="6096000" y="0"/>
                </a:moveTo>
                <a:cubicBezTo>
                  <a:pt x="8762414" y="0"/>
                  <a:pt x="11065961" y="816939"/>
                  <a:pt x="12150789" y="2000784"/>
                </a:cubicBezTo>
                <a:lnTo>
                  <a:pt x="12192000" y="2048717"/>
                </a:lnTo>
                <a:lnTo>
                  <a:pt x="12192000" y="5015466"/>
                </a:lnTo>
                <a:lnTo>
                  <a:pt x="12150789" y="5063399"/>
                </a:lnTo>
                <a:cubicBezTo>
                  <a:pt x="12103622" y="5114870"/>
                  <a:pt x="12054152" y="5165648"/>
                  <a:pt x="12002448" y="5215695"/>
                </a:cubicBezTo>
                <a:lnTo>
                  <a:pt x="11863709" y="5342573"/>
                </a:lnTo>
                <a:lnTo>
                  <a:pt x="328291" y="5342573"/>
                </a:lnTo>
                <a:lnTo>
                  <a:pt x="189552" y="5215695"/>
                </a:lnTo>
                <a:cubicBezTo>
                  <a:pt x="137848" y="5165648"/>
                  <a:pt x="88378" y="5114870"/>
                  <a:pt x="41212" y="5063399"/>
                </a:cubicBezTo>
                <a:lnTo>
                  <a:pt x="0" y="5015465"/>
                </a:lnTo>
                <a:lnTo>
                  <a:pt x="0" y="2048717"/>
                </a:lnTo>
                <a:lnTo>
                  <a:pt x="41212" y="2000784"/>
                </a:lnTo>
                <a:cubicBezTo>
                  <a:pt x="1126039" y="816939"/>
                  <a:pt x="3429587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4000">
                <a:schemeClr val="accent1">
                  <a:lumMod val="20000"/>
                  <a:lumOff val="80000"/>
                  <a:alpha val="1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"/>
              <a:ea typeface="思源黑体 CN Regular"/>
              <a:sym typeface="Source Han Sans CN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BF13E0F-19BB-BF0D-6A8D-26324304D277}"/>
              </a:ext>
            </a:extLst>
          </p:cNvPr>
          <p:cNvGrpSpPr/>
          <p:nvPr/>
        </p:nvGrpSpPr>
        <p:grpSpPr>
          <a:xfrm>
            <a:off x="544834" y="4117224"/>
            <a:ext cx="1723549" cy="1024379"/>
            <a:chOff x="663555" y="4450267"/>
            <a:chExt cx="1723549" cy="10243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6B059E-5096-A792-0AD9-F22C3B036EE0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16FBD0-FEBD-5C61-31C5-6BD4E10B6996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6B61EDA-0BCA-3D65-3E9E-A8CF84E1D809}"/>
              </a:ext>
            </a:extLst>
          </p:cNvPr>
          <p:cNvGrpSpPr/>
          <p:nvPr/>
        </p:nvGrpSpPr>
        <p:grpSpPr>
          <a:xfrm>
            <a:off x="2900684" y="3228224"/>
            <a:ext cx="1723549" cy="1024379"/>
            <a:chOff x="663555" y="4450267"/>
            <a:chExt cx="1723549" cy="10243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6890221-BFA9-255B-A32D-B547905AF4B5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4E717EC-6F1F-157B-0005-B2F7D4578487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5FFD1ED-B8C2-843C-278D-C7A5A036E250}"/>
              </a:ext>
            </a:extLst>
          </p:cNvPr>
          <p:cNvGrpSpPr/>
          <p:nvPr/>
        </p:nvGrpSpPr>
        <p:grpSpPr>
          <a:xfrm>
            <a:off x="5256534" y="2771024"/>
            <a:ext cx="1723549" cy="1024379"/>
            <a:chOff x="663555" y="4450267"/>
            <a:chExt cx="1723549" cy="102437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53EEB41-D759-8CA6-3EE1-9D1C23E4D001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155EBC0-136F-69F8-BD1A-D7D4E52FF310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DF7A596-15F8-D29E-EDBF-95483EE66BF2}"/>
              </a:ext>
            </a:extLst>
          </p:cNvPr>
          <p:cNvGrpSpPr/>
          <p:nvPr/>
        </p:nvGrpSpPr>
        <p:grpSpPr>
          <a:xfrm>
            <a:off x="7612384" y="3279024"/>
            <a:ext cx="1723549" cy="1024379"/>
            <a:chOff x="663555" y="4450267"/>
            <a:chExt cx="1723549" cy="102437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6D8BC0E-449A-FB90-04DB-2D8B8738C8EA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3268018-CA05-E381-5CA4-6B72EE04E968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CBCD8B0-9003-D85C-D430-CE2D5F3F6469}"/>
              </a:ext>
            </a:extLst>
          </p:cNvPr>
          <p:cNvGrpSpPr/>
          <p:nvPr/>
        </p:nvGrpSpPr>
        <p:grpSpPr>
          <a:xfrm>
            <a:off x="9968234" y="4117224"/>
            <a:ext cx="1723549" cy="1024379"/>
            <a:chOff x="663555" y="4450267"/>
            <a:chExt cx="1723549" cy="102437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24C5DCE-22D8-7D5A-D8DD-114C582EC158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A1DBBD3-3B67-710E-C1FF-A0A032BE5D50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D72A41-91F0-4DAE-FA6B-ADA539326309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C81E8E6-0C41-4E78-42AC-7A17A2DD60C3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8E2B8BE-D57D-2C43-FFD1-3C85F30BE25D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A5BA35F2-8394-1D54-16B8-F1ED29233734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9" name="平行四边形 8">
                  <a:extLst>
                    <a:ext uri="{FF2B5EF4-FFF2-40B4-BE49-F238E27FC236}">
                      <a16:creationId xmlns:a16="http://schemas.microsoft.com/office/drawing/2014/main" id="{A04EF4DE-DE24-0B4A-3DAF-3E85EC13E842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1" name="平行四边形 10">
                  <a:extLst>
                    <a:ext uri="{FF2B5EF4-FFF2-40B4-BE49-F238E27FC236}">
                      <a16:creationId xmlns:a16="http://schemas.microsoft.com/office/drawing/2014/main" id="{AC795986-51A1-634C-4D0C-DCB5225D9444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9201756D-0B24-A02F-B4C7-88CB902C4987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7" name="平行四边形 6">
                  <a:extLst>
                    <a:ext uri="{FF2B5EF4-FFF2-40B4-BE49-F238E27FC236}">
                      <a16:creationId xmlns:a16="http://schemas.microsoft.com/office/drawing/2014/main" id="{CE622BAE-E56D-1E5E-49B9-E83D447E2CB1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8" name="平行四边形 7">
                  <a:extLst>
                    <a:ext uri="{FF2B5EF4-FFF2-40B4-BE49-F238E27FC236}">
                      <a16:creationId xmlns:a16="http://schemas.microsoft.com/office/drawing/2014/main" id="{EC062F33-A2AA-0CC2-2ACC-9878323BB4E7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B1357BE-AB9B-13BE-3CA6-4C695BCF7A92}"/>
              </a:ext>
            </a:extLst>
          </p:cNvPr>
          <p:cNvGrpSpPr/>
          <p:nvPr/>
        </p:nvGrpSpPr>
        <p:grpSpPr>
          <a:xfrm>
            <a:off x="3603350" y="4721686"/>
            <a:ext cx="4985300" cy="1058268"/>
            <a:chOff x="3603350" y="4721686"/>
            <a:chExt cx="4985300" cy="105826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A0BACF8-2A4C-EA60-9126-C26ED98766A1}"/>
                </a:ext>
              </a:extLst>
            </p:cNvPr>
            <p:cNvSpPr txBox="1"/>
            <p:nvPr/>
          </p:nvSpPr>
          <p:spPr>
            <a:xfrm>
              <a:off x="5158665" y="4721686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2044CB-8F1A-5DD8-E63B-46CCB3E5B5D7}"/>
                </a:ext>
              </a:extLst>
            </p:cNvPr>
            <p:cNvSpPr txBox="1"/>
            <p:nvPr/>
          </p:nvSpPr>
          <p:spPr>
            <a:xfrm flipH="1">
              <a:off x="3603350" y="5195179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2499CF-015F-5985-7C15-7186E9A68DA7}"/>
              </a:ext>
            </a:extLst>
          </p:cNvPr>
          <p:cNvGrpSpPr/>
          <p:nvPr/>
        </p:nvGrpSpPr>
        <p:grpSpPr>
          <a:xfrm>
            <a:off x="10534087" y="3236294"/>
            <a:ext cx="699626" cy="775323"/>
            <a:chOff x="10534087" y="3236294"/>
            <a:chExt cx="699626" cy="77532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0B21FF-8D0B-D494-AB28-635411EE81B3}"/>
                </a:ext>
              </a:extLst>
            </p:cNvPr>
            <p:cNvSpPr/>
            <p:nvPr/>
          </p:nvSpPr>
          <p:spPr>
            <a:xfrm>
              <a:off x="10534087" y="3236294"/>
              <a:ext cx="699626" cy="775323"/>
            </a:xfrm>
            <a:custGeom>
              <a:avLst/>
              <a:gdLst>
                <a:gd name="connsiteX0" fmla="*/ 1223061 w 2446121"/>
                <a:gd name="connsiteY0" fmla="*/ 0 h 2710783"/>
                <a:gd name="connsiteX1" fmla="*/ 2352549 w 2446121"/>
                <a:gd name="connsiteY1" fmla="*/ 1129489 h 2710783"/>
                <a:gd name="connsiteX2" fmla="*/ 2352549 w 2446121"/>
                <a:gd name="connsiteY2" fmla="*/ 1581295 h 2710783"/>
                <a:gd name="connsiteX3" fmla="*/ 1223061 w 2446121"/>
                <a:gd name="connsiteY3" fmla="*/ 2710783 h 2710783"/>
                <a:gd name="connsiteX4" fmla="*/ 93572 w 2446121"/>
                <a:gd name="connsiteY4" fmla="*/ 1581295 h 2710783"/>
                <a:gd name="connsiteX5" fmla="*/ 93572 w 2446121"/>
                <a:gd name="connsiteY5" fmla="*/ 1129489 h 271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6121" h="2710783">
                  <a:moveTo>
                    <a:pt x="1223061" y="0"/>
                  </a:moveTo>
                  <a:lnTo>
                    <a:pt x="2352549" y="1129489"/>
                  </a:lnTo>
                  <a:cubicBezTo>
                    <a:pt x="2477312" y="1254251"/>
                    <a:pt x="2477312" y="1456532"/>
                    <a:pt x="2352549" y="1581295"/>
                  </a:cubicBezTo>
                  <a:lnTo>
                    <a:pt x="1223061" y="2710783"/>
                  </a:lnTo>
                  <a:lnTo>
                    <a:pt x="93572" y="1581295"/>
                  </a:lnTo>
                  <a:cubicBezTo>
                    <a:pt x="-31191" y="1456532"/>
                    <a:pt x="-31191" y="1254251"/>
                    <a:pt x="93572" y="1129489"/>
                  </a:cubicBezTo>
                  <a:close/>
                </a:path>
              </a:pathLst>
            </a:custGeom>
            <a:gradFill>
              <a:gsLst>
                <a:gs pos="56000">
                  <a:schemeClr val="accent1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chemeClr val="accent2"/>
                </a:gs>
                <a:gs pos="2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sx="102000" sy="102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Source Han Sans CN"/>
                <a:ea typeface="思源黑体 CN Regular"/>
                <a:sym typeface="Source Han Sans CN"/>
              </a:endParaRPr>
            </a:p>
          </p:txBody>
        </p:sp>
        <p:pic>
          <p:nvPicPr>
            <p:cNvPr id="19" name="图形 18" descr="拍手 纯色填充">
              <a:extLst>
                <a:ext uri="{FF2B5EF4-FFF2-40B4-BE49-F238E27FC236}">
                  <a16:creationId xmlns:a16="http://schemas.microsoft.com/office/drawing/2014/main" id="{D1237905-F992-DCA8-8167-5F7C48CDF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76252" y="3416307"/>
              <a:ext cx="415297" cy="415297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04B961-D999-E8A6-BA86-8C2F3A44F00D}"/>
              </a:ext>
            </a:extLst>
          </p:cNvPr>
          <p:cNvGrpSpPr/>
          <p:nvPr/>
        </p:nvGrpSpPr>
        <p:grpSpPr>
          <a:xfrm>
            <a:off x="3352237" y="2395034"/>
            <a:ext cx="699626" cy="775323"/>
            <a:chOff x="3352237" y="2395034"/>
            <a:chExt cx="699626" cy="77532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5C81877-15EA-AADA-7B7D-445F08615F14}"/>
                </a:ext>
              </a:extLst>
            </p:cNvPr>
            <p:cNvSpPr/>
            <p:nvPr/>
          </p:nvSpPr>
          <p:spPr>
            <a:xfrm>
              <a:off x="3352237" y="2395034"/>
              <a:ext cx="699626" cy="775323"/>
            </a:xfrm>
            <a:custGeom>
              <a:avLst/>
              <a:gdLst>
                <a:gd name="connsiteX0" fmla="*/ 1223061 w 2446121"/>
                <a:gd name="connsiteY0" fmla="*/ 0 h 2710783"/>
                <a:gd name="connsiteX1" fmla="*/ 2352549 w 2446121"/>
                <a:gd name="connsiteY1" fmla="*/ 1129489 h 2710783"/>
                <a:gd name="connsiteX2" fmla="*/ 2352549 w 2446121"/>
                <a:gd name="connsiteY2" fmla="*/ 1581295 h 2710783"/>
                <a:gd name="connsiteX3" fmla="*/ 1223061 w 2446121"/>
                <a:gd name="connsiteY3" fmla="*/ 2710783 h 2710783"/>
                <a:gd name="connsiteX4" fmla="*/ 93572 w 2446121"/>
                <a:gd name="connsiteY4" fmla="*/ 1581295 h 2710783"/>
                <a:gd name="connsiteX5" fmla="*/ 93572 w 2446121"/>
                <a:gd name="connsiteY5" fmla="*/ 1129489 h 271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6121" h="2710783">
                  <a:moveTo>
                    <a:pt x="1223061" y="0"/>
                  </a:moveTo>
                  <a:lnTo>
                    <a:pt x="2352549" y="1129489"/>
                  </a:lnTo>
                  <a:cubicBezTo>
                    <a:pt x="2477312" y="1254251"/>
                    <a:pt x="2477312" y="1456532"/>
                    <a:pt x="2352549" y="1581295"/>
                  </a:cubicBezTo>
                  <a:lnTo>
                    <a:pt x="1223061" y="2710783"/>
                  </a:lnTo>
                  <a:lnTo>
                    <a:pt x="93572" y="1581295"/>
                  </a:lnTo>
                  <a:cubicBezTo>
                    <a:pt x="-31191" y="1456532"/>
                    <a:pt x="-31191" y="1254251"/>
                    <a:pt x="93572" y="1129489"/>
                  </a:cubicBezTo>
                  <a:close/>
                </a:path>
              </a:pathLst>
            </a:custGeom>
            <a:gradFill>
              <a:gsLst>
                <a:gs pos="56000">
                  <a:schemeClr val="accent1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chemeClr val="accent2"/>
                </a:gs>
                <a:gs pos="2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sx="102000" sy="102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Source Han Sans CN"/>
                <a:ea typeface="思源黑体 CN Regular"/>
                <a:sym typeface="Source Han Sans CN"/>
              </a:endParaRPr>
            </a:p>
          </p:txBody>
        </p:sp>
        <p:pic>
          <p:nvPicPr>
            <p:cNvPr id="21" name="图形 20" descr="奖牌 纯色填充">
              <a:extLst>
                <a:ext uri="{FF2B5EF4-FFF2-40B4-BE49-F238E27FC236}">
                  <a16:creationId xmlns:a16="http://schemas.microsoft.com/office/drawing/2014/main" id="{19EC422D-3922-7B3D-311F-240D16DCA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94402" y="2575047"/>
              <a:ext cx="415297" cy="415297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50896C-6AD1-1519-B60D-45E609868747}"/>
              </a:ext>
            </a:extLst>
          </p:cNvPr>
          <p:cNvGrpSpPr/>
          <p:nvPr/>
        </p:nvGrpSpPr>
        <p:grpSpPr>
          <a:xfrm>
            <a:off x="958287" y="3236294"/>
            <a:ext cx="699626" cy="775323"/>
            <a:chOff x="958287" y="3236294"/>
            <a:chExt cx="699626" cy="77532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F7782B3-C6D9-DE6B-2FB7-B70522908AA1}"/>
                </a:ext>
              </a:extLst>
            </p:cNvPr>
            <p:cNvSpPr/>
            <p:nvPr/>
          </p:nvSpPr>
          <p:spPr>
            <a:xfrm>
              <a:off x="958287" y="3236294"/>
              <a:ext cx="699626" cy="775323"/>
            </a:xfrm>
            <a:custGeom>
              <a:avLst/>
              <a:gdLst>
                <a:gd name="connsiteX0" fmla="*/ 1223061 w 2446121"/>
                <a:gd name="connsiteY0" fmla="*/ 0 h 2710783"/>
                <a:gd name="connsiteX1" fmla="*/ 2352549 w 2446121"/>
                <a:gd name="connsiteY1" fmla="*/ 1129489 h 2710783"/>
                <a:gd name="connsiteX2" fmla="*/ 2352549 w 2446121"/>
                <a:gd name="connsiteY2" fmla="*/ 1581295 h 2710783"/>
                <a:gd name="connsiteX3" fmla="*/ 1223061 w 2446121"/>
                <a:gd name="connsiteY3" fmla="*/ 2710783 h 2710783"/>
                <a:gd name="connsiteX4" fmla="*/ 93572 w 2446121"/>
                <a:gd name="connsiteY4" fmla="*/ 1581295 h 2710783"/>
                <a:gd name="connsiteX5" fmla="*/ 93572 w 2446121"/>
                <a:gd name="connsiteY5" fmla="*/ 1129489 h 271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6121" h="2710783">
                  <a:moveTo>
                    <a:pt x="1223061" y="0"/>
                  </a:moveTo>
                  <a:lnTo>
                    <a:pt x="2352549" y="1129489"/>
                  </a:lnTo>
                  <a:cubicBezTo>
                    <a:pt x="2477312" y="1254251"/>
                    <a:pt x="2477312" y="1456532"/>
                    <a:pt x="2352549" y="1581295"/>
                  </a:cubicBezTo>
                  <a:lnTo>
                    <a:pt x="1223061" y="2710783"/>
                  </a:lnTo>
                  <a:lnTo>
                    <a:pt x="93572" y="1581295"/>
                  </a:lnTo>
                  <a:cubicBezTo>
                    <a:pt x="-31191" y="1456532"/>
                    <a:pt x="-31191" y="1254251"/>
                    <a:pt x="93572" y="1129489"/>
                  </a:cubicBezTo>
                  <a:close/>
                </a:path>
              </a:pathLst>
            </a:custGeom>
            <a:gradFill>
              <a:gsLst>
                <a:gs pos="56000">
                  <a:schemeClr val="accent1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chemeClr val="accent2"/>
                </a:gs>
                <a:gs pos="2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sx="102000" sy="102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Source Han Sans CN"/>
                <a:ea typeface="思源黑体 CN Regular"/>
                <a:sym typeface="Source Han Sans CN"/>
              </a:endParaRPr>
            </a:p>
          </p:txBody>
        </p:sp>
        <p:pic>
          <p:nvPicPr>
            <p:cNvPr id="24" name="图形 23" descr="功能区 纯色填充">
              <a:extLst>
                <a:ext uri="{FF2B5EF4-FFF2-40B4-BE49-F238E27FC236}">
                  <a16:creationId xmlns:a16="http://schemas.microsoft.com/office/drawing/2014/main" id="{D39E73AE-93A8-C41A-8C76-46DE83254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00452" y="3416307"/>
              <a:ext cx="415297" cy="415297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917392-C717-866B-4BD9-80FBD7E02D9F}"/>
              </a:ext>
            </a:extLst>
          </p:cNvPr>
          <p:cNvGrpSpPr/>
          <p:nvPr/>
        </p:nvGrpSpPr>
        <p:grpSpPr>
          <a:xfrm>
            <a:off x="5746187" y="1944841"/>
            <a:ext cx="699626" cy="775323"/>
            <a:chOff x="5746187" y="1944841"/>
            <a:chExt cx="699626" cy="775323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97B22B1-6EFA-B5F6-561F-CBE7663C7C12}"/>
                </a:ext>
              </a:extLst>
            </p:cNvPr>
            <p:cNvSpPr/>
            <p:nvPr/>
          </p:nvSpPr>
          <p:spPr>
            <a:xfrm>
              <a:off x="5746187" y="1944841"/>
              <a:ext cx="699626" cy="775323"/>
            </a:xfrm>
            <a:custGeom>
              <a:avLst/>
              <a:gdLst>
                <a:gd name="connsiteX0" fmla="*/ 1223061 w 2446121"/>
                <a:gd name="connsiteY0" fmla="*/ 0 h 2710783"/>
                <a:gd name="connsiteX1" fmla="*/ 2352549 w 2446121"/>
                <a:gd name="connsiteY1" fmla="*/ 1129489 h 2710783"/>
                <a:gd name="connsiteX2" fmla="*/ 2352549 w 2446121"/>
                <a:gd name="connsiteY2" fmla="*/ 1581295 h 2710783"/>
                <a:gd name="connsiteX3" fmla="*/ 1223061 w 2446121"/>
                <a:gd name="connsiteY3" fmla="*/ 2710783 h 2710783"/>
                <a:gd name="connsiteX4" fmla="*/ 93572 w 2446121"/>
                <a:gd name="connsiteY4" fmla="*/ 1581295 h 2710783"/>
                <a:gd name="connsiteX5" fmla="*/ 93572 w 2446121"/>
                <a:gd name="connsiteY5" fmla="*/ 1129489 h 271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6121" h="2710783">
                  <a:moveTo>
                    <a:pt x="1223061" y="0"/>
                  </a:moveTo>
                  <a:lnTo>
                    <a:pt x="2352549" y="1129489"/>
                  </a:lnTo>
                  <a:cubicBezTo>
                    <a:pt x="2477312" y="1254251"/>
                    <a:pt x="2477312" y="1456532"/>
                    <a:pt x="2352549" y="1581295"/>
                  </a:cubicBezTo>
                  <a:lnTo>
                    <a:pt x="1223061" y="2710783"/>
                  </a:lnTo>
                  <a:lnTo>
                    <a:pt x="93572" y="1581295"/>
                  </a:lnTo>
                  <a:cubicBezTo>
                    <a:pt x="-31191" y="1456532"/>
                    <a:pt x="-31191" y="1254251"/>
                    <a:pt x="93572" y="1129489"/>
                  </a:cubicBezTo>
                  <a:close/>
                </a:path>
              </a:pathLst>
            </a:custGeom>
            <a:gradFill>
              <a:gsLst>
                <a:gs pos="56000">
                  <a:schemeClr val="accent1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chemeClr val="accent2"/>
                </a:gs>
                <a:gs pos="2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sx="102000" sy="102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Source Han Sans CN"/>
                <a:ea typeface="思源黑体 CN Regular"/>
                <a:sym typeface="Source Han Sans CN"/>
              </a:endParaRPr>
            </a:p>
          </p:txBody>
        </p:sp>
        <p:pic>
          <p:nvPicPr>
            <p:cNvPr id="26" name="图形 25" descr="奖杯 纯色填充">
              <a:extLst>
                <a:ext uri="{FF2B5EF4-FFF2-40B4-BE49-F238E27FC236}">
                  <a16:creationId xmlns:a16="http://schemas.microsoft.com/office/drawing/2014/main" id="{36663D2D-46A0-99E1-108E-37E8DAF59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88352" y="2124854"/>
              <a:ext cx="415297" cy="415297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3EF3378-0D3C-E753-0203-F5231D7A5C91}"/>
              </a:ext>
            </a:extLst>
          </p:cNvPr>
          <p:cNvGrpSpPr/>
          <p:nvPr/>
        </p:nvGrpSpPr>
        <p:grpSpPr>
          <a:xfrm>
            <a:off x="8140137" y="2395034"/>
            <a:ext cx="699626" cy="775323"/>
            <a:chOff x="8140137" y="2395034"/>
            <a:chExt cx="699626" cy="775323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D080D35-A916-14F5-E80C-F47C0DB353C7}"/>
                </a:ext>
              </a:extLst>
            </p:cNvPr>
            <p:cNvSpPr/>
            <p:nvPr/>
          </p:nvSpPr>
          <p:spPr>
            <a:xfrm>
              <a:off x="8140137" y="2395034"/>
              <a:ext cx="699626" cy="775323"/>
            </a:xfrm>
            <a:custGeom>
              <a:avLst/>
              <a:gdLst>
                <a:gd name="connsiteX0" fmla="*/ 1223061 w 2446121"/>
                <a:gd name="connsiteY0" fmla="*/ 0 h 2710783"/>
                <a:gd name="connsiteX1" fmla="*/ 2352549 w 2446121"/>
                <a:gd name="connsiteY1" fmla="*/ 1129489 h 2710783"/>
                <a:gd name="connsiteX2" fmla="*/ 2352549 w 2446121"/>
                <a:gd name="connsiteY2" fmla="*/ 1581295 h 2710783"/>
                <a:gd name="connsiteX3" fmla="*/ 1223061 w 2446121"/>
                <a:gd name="connsiteY3" fmla="*/ 2710783 h 2710783"/>
                <a:gd name="connsiteX4" fmla="*/ 93572 w 2446121"/>
                <a:gd name="connsiteY4" fmla="*/ 1581295 h 2710783"/>
                <a:gd name="connsiteX5" fmla="*/ 93572 w 2446121"/>
                <a:gd name="connsiteY5" fmla="*/ 1129489 h 271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6121" h="2710783">
                  <a:moveTo>
                    <a:pt x="1223061" y="0"/>
                  </a:moveTo>
                  <a:lnTo>
                    <a:pt x="2352549" y="1129489"/>
                  </a:lnTo>
                  <a:cubicBezTo>
                    <a:pt x="2477312" y="1254251"/>
                    <a:pt x="2477312" y="1456532"/>
                    <a:pt x="2352549" y="1581295"/>
                  </a:cubicBezTo>
                  <a:lnTo>
                    <a:pt x="1223061" y="2710783"/>
                  </a:lnTo>
                  <a:lnTo>
                    <a:pt x="93572" y="1581295"/>
                  </a:lnTo>
                  <a:cubicBezTo>
                    <a:pt x="-31191" y="1456532"/>
                    <a:pt x="-31191" y="1254251"/>
                    <a:pt x="93572" y="1129489"/>
                  </a:cubicBezTo>
                  <a:close/>
                </a:path>
              </a:pathLst>
            </a:custGeom>
            <a:gradFill>
              <a:gsLst>
                <a:gs pos="56000">
                  <a:schemeClr val="accent1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chemeClr val="accent2"/>
                </a:gs>
                <a:gs pos="2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sx="102000" sy="102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Source Han Sans CN"/>
                <a:ea typeface="思源黑体 CN Regular"/>
                <a:sym typeface="Source Han Sans CN"/>
              </a:endParaRPr>
            </a:p>
          </p:txBody>
        </p:sp>
        <p:pic>
          <p:nvPicPr>
            <p:cNvPr id="28" name="图形 27" descr="花环 纯色填充">
              <a:extLst>
                <a:ext uri="{FF2B5EF4-FFF2-40B4-BE49-F238E27FC236}">
                  <a16:creationId xmlns:a16="http://schemas.microsoft.com/office/drawing/2014/main" id="{342FAEA5-129C-AF7F-480B-B0BF67AA0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82302" y="2575047"/>
              <a:ext cx="415297" cy="4152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2286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黑暗中的灯光&#10;&#10;描述已自动生成">
            <a:extLst>
              <a:ext uri="{FF2B5EF4-FFF2-40B4-BE49-F238E27FC236}">
                <a16:creationId xmlns:a16="http://schemas.microsoft.com/office/drawing/2014/main" id="{593EE6E5-082A-A1EE-C321-86BCB2CB77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90">
            <a:off x="5038142" y="-545619"/>
            <a:ext cx="1506737" cy="6090635"/>
          </a:xfrm>
          <a:prstGeom prst="rect">
            <a:avLst/>
          </a:prstGeom>
        </p:spPr>
      </p:pic>
      <p:pic>
        <p:nvPicPr>
          <p:cNvPr id="6" name="图片 5" descr="6eea1f6701c0e656066a8b404b6ae3265bd90e8d169e7-7GqKqo">
            <a:extLst>
              <a:ext uri="{FF2B5EF4-FFF2-40B4-BE49-F238E27FC236}">
                <a16:creationId xmlns:a16="http://schemas.microsoft.com/office/drawing/2014/main" id="{08D44B9C-CC19-DEFD-72A4-B02D1157AD94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85" r="26835"/>
          <a:stretch/>
        </p:blipFill>
        <p:spPr>
          <a:xfrm rot="20964010">
            <a:off x="8303510" y="1821340"/>
            <a:ext cx="3171685" cy="337615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CFB771F-5CE0-B9C8-ED1C-BA77BE4C98C3}"/>
              </a:ext>
            </a:extLst>
          </p:cNvPr>
          <p:cNvSpPr txBox="1"/>
          <p:nvPr/>
        </p:nvSpPr>
        <p:spPr>
          <a:xfrm>
            <a:off x="713315" y="1837980"/>
            <a:ext cx="10763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5">
                    <a:lumMod val="60000"/>
                    <a:lumOff val="4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Source Han Sans CN"/>
              </a:rPr>
              <a:t>感谢聆听</a:t>
            </a:r>
          </a:p>
        </p:txBody>
      </p:sp>
      <p:pic>
        <p:nvPicPr>
          <p:cNvPr id="8" name="图片 7" descr="6eea1f6701c0e656066a8b404b6ae3265bd90e8d169e7-7GqKqo">
            <a:extLst>
              <a:ext uri="{FF2B5EF4-FFF2-40B4-BE49-F238E27FC236}">
                <a16:creationId xmlns:a16="http://schemas.microsoft.com/office/drawing/2014/main" id="{93D2C12E-216D-EE8A-891E-67F30F8F069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>
            <a:lum/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25" r="-14084"/>
          <a:stretch/>
        </p:blipFill>
        <p:spPr>
          <a:xfrm>
            <a:off x="1747308" y="1132171"/>
            <a:ext cx="3492500" cy="105118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AC4FA2-B9CF-8E3D-4CFC-DFBF85F2F79C}"/>
              </a:ext>
            </a:extLst>
          </p:cNvPr>
          <p:cNvSpPr txBox="1"/>
          <p:nvPr/>
        </p:nvSpPr>
        <p:spPr>
          <a:xfrm>
            <a:off x="4894790" y="5820831"/>
            <a:ext cx="2614374" cy="78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+mn-ea"/>
                <a:sym typeface="Source Han Sans CN"/>
              </a:rPr>
              <a:t>汇报人：书洪老狮</a:t>
            </a:r>
            <a:endParaRPr lang="en-US" altLang="zh-CN" b="1" dirty="0">
              <a:latin typeface="+mn-ea"/>
              <a:sym typeface="Source Han Sans CN"/>
            </a:endParaRPr>
          </a:p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+mn-ea"/>
                <a:sym typeface="Source Han Sans CN"/>
              </a:rPr>
              <a:t>时间：</a:t>
            </a:r>
            <a:r>
              <a:rPr lang="en-US" altLang="zh-CN" b="1" dirty="0">
                <a:latin typeface="+mn-ea"/>
                <a:sym typeface="Source Han Sans CN"/>
              </a:rPr>
              <a:t>20XX</a:t>
            </a:r>
            <a:r>
              <a:rPr lang="zh-CN" altLang="en-US" b="1" dirty="0">
                <a:latin typeface="+mn-ea"/>
                <a:sym typeface="Source Han Sans CN"/>
              </a:rPr>
              <a:t>年</a:t>
            </a:r>
            <a:r>
              <a:rPr lang="en-US" altLang="zh-CN" b="1" dirty="0">
                <a:latin typeface="+mn-ea"/>
                <a:sym typeface="Source Han Sans CN"/>
              </a:rPr>
              <a:t>1</a:t>
            </a:r>
            <a:r>
              <a:rPr lang="zh-CN" altLang="en-US" b="1" dirty="0">
                <a:latin typeface="+mn-ea"/>
                <a:sym typeface="Source Han Sans CN"/>
              </a:rPr>
              <a:t>月</a:t>
            </a:r>
            <a:r>
              <a:rPr lang="en-US" altLang="zh-CN" b="1" dirty="0">
                <a:latin typeface="+mn-ea"/>
                <a:sym typeface="Source Han Sans CN"/>
              </a:rPr>
              <a:t>1</a:t>
            </a:r>
            <a:r>
              <a:rPr lang="zh-CN" altLang="en-US" b="1" dirty="0">
                <a:latin typeface="+mn-ea"/>
                <a:sym typeface="Source Han Sans CN"/>
              </a:rPr>
              <a:t>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965B34-A519-6D18-1E11-2A12723BF51D}"/>
              </a:ext>
            </a:extLst>
          </p:cNvPr>
          <p:cNvSpPr txBox="1"/>
          <p:nvPr/>
        </p:nvSpPr>
        <p:spPr>
          <a:xfrm>
            <a:off x="713315" y="3034231"/>
            <a:ext cx="10763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  <a:sym typeface="Source Han Sans CN"/>
              </a:rPr>
              <a:t>工作汇报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sym typeface="Source Han Sans CN"/>
              </a:rPr>
              <a:t>党建汇报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sym typeface="Source Han Sans CN"/>
              </a:rPr>
              <a:t>心得体会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sym typeface="Source Han Sans CN"/>
              </a:rPr>
              <a:t>课件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sym typeface="Source Han Sans CN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sym typeface="Source Han Sans CN"/>
              </a:rPr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13682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94AFA87-FB1B-46D1-A333-7935656EB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09844-D0C9-8081-BCC6-EA780E38DEEE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31000"/>
              </a:sysClr>
            </a:solidFill>
            <a:prstDash val="solid"/>
            <a:miter lim="800000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F8DEE13-4800-AA5B-0D14-B89CB5FBF29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5" name="Teardrop 15">
              <a:extLst>
                <a:ext uri="{FF2B5EF4-FFF2-40B4-BE49-F238E27FC236}">
                  <a16:creationId xmlns:a16="http://schemas.microsoft.com/office/drawing/2014/main" id="{DE6DF2B2-D572-7D57-3609-0559282CAD7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6" name="Oval 16">
              <a:extLst>
                <a:ext uri="{FF2B5EF4-FFF2-40B4-BE49-F238E27FC236}">
                  <a16:creationId xmlns:a16="http://schemas.microsoft.com/office/drawing/2014/main" id="{4AEBEAA6-631C-A01D-0B32-01B0E3CF72B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240F8F-303B-3150-E9D6-19D41A4C15E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62A73E06-0C30-25E4-3E85-C2BBA669795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DC2ADE5B-9A0D-B836-6D97-FCCC6114A446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03A874D-D5AA-0EC3-4499-E2A5EFC3741D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62CDB439-38BD-DF36-88A0-004D4CD95CA7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953EC890-A4E6-D493-77BE-95EFF599EB48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518EAFB-A5F8-C99E-19FC-49DAA5E82CF4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D25C9E87-6861-8429-F4A9-A62296E07050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F0C1C3F4-95A8-FF35-BE3C-23E9A18FF2DE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690F51E-AA35-F4A8-DE3A-4BD725BB9892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noFill/>
          <a:ln w="6350" cap="flat" cmpd="sng" algn="ctr">
            <a:solidFill>
              <a:srgbClr val="FFFED8">
                <a:alpha val="21000"/>
              </a:srgbClr>
            </a:solidFill>
            <a:prstDash val="dash"/>
            <a:miter lim="800000"/>
          </a:ln>
          <a:effectLst/>
        </p:spPr>
      </p:cxnSp>
      <p:sp>
        <p:nvSpPr>
          <p:cNvPr id="17" name="矩形 7">
            <a:extLst>
              <a:ext uri="{FF2B5EF4-FFF2-40B4-BE49-F238E27FC236}">
                <a16:creationId xmlns:a16="http://schemas.microsoft.com/office/drawing/2014/main" id="{3323C019-1CCC-30ED-9F16-1A21F495C48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  <a:latin typeface="Source Han Sans CN"/>
              <a:sym typeface="Source Han Sans CN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6600D0B-79A6-A801-76D6-1FEB3A82862C}"/>
              </a:ext>
            </a:extLst>
          </p:cNvPr>
          <p:cNvSpPr txBox="1"/>
          <p:nvPr/>
        </p:nvSpPr>
        <p:spPr>
          <a:xfrm>
            <a:off x="5587308" y="653700"/>
            <a:ext cx="1631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Source Han Sans CN"/>
                <a:ea typeface="思源宋体 CN Heavy" panose="02020900000000000000" pitchFamily="18" charset="-122"/>
                <a:sym typeface="Source Han Sans CN"/>
              </a:rPr>
              <a:t>书洪老狮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DC9F01-A427-4750-8F40-EC2BE5D54B8C}"/>
              </a:ext>
            </a:extLst>
          </p:cNvPr>
          <p:cNvSpPr txBox="1"/>
          <p:nvPr/>
        </p:nvSpPr>
        <p:spPr>
          <a:xfrm>
            <a:off x="7218978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Source Han Sans CN"/>
                <a:sym typeface="Source Han Sans CN"/>
              </a:rPr>
              <a:t>SHUHONG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Source Han Sans CN"/>
              <a:sym typeface="Source Han Sans CN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EFAB46-3015-D1C6-6C9D-F5BE361775AB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专长手绘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endParaRPr lang="zh-CN" altLang="en-US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阿里巴巴普惠体 Light"/>
              <a:sym typeface="Source Han Sans CN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554F083-F30C-AA79-69F1-E2EA18541767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Source Han Sans CN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r>
              <a:rPr lang="zh-CN" altLang="en-US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模板设计师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C297BF-410F-BFDC-F131-0B172EBCF883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定制设计师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61D0E95-BB70-BC1A-1823-94B9384C2AD1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欢迎交流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1FB94EF-0E1B-72AD-0469-569206665431}"/>
              </a:ext>
            </a:extLst>
          </p:cNvPr>
          <p:cNvSpPr txBox="1"/>
          <p:nvPr/>
        </p:nvSpPr>
        <p:spPr>
          <a:xfrm>
            <a:off x="2854089" y="2670287"/>
            <a:ext cx="211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微信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:JASON-dad</a:t>
            </a:r>
            <a:endParaRPr lang="zh-CN" altLang="en-US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阿里巴巴普惠体 Light"/>
              <a:sym typeface="Source Han Sans CN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23EE62C-5B8A-27BD-8C9A-098E83745C2C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5C05808-57D8-FB22-E433-612627774A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C615B16-9194-F960-DD2D-3C6037E98E1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D6E2C3E-31A6-2F7B-77F1-67FA0EAC86B6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175FE903-9B9E-DACB-E16B-725E18984C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03295AF9-5549-9707-B6BE-83FB04E5592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A7E222A-0C29-B5F2-BF0B-921805C3366F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BB0328DD-6331-BEE1-877C-61431B320C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06A02F0F-61B4-E6DE-234B-8A8121875D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691B28-5F77-C159-616A-4BE9E7E3439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1F4916F-CD70-AD9A-1BAB-6D27F1F50D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8795692-BE3E-F12B-4DC5-C20B989637E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933152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594D7F8-020F-402D-30B2-76E9FFDD3A08}"/>
              </a:ext>
            </a:extLst>
          </p:cNvPr>
          <p:cNvSpPr/>
          <p:nvPr/>
        </p:nvSpPr>
        <p:spPr>
          <a:xfrm>
            <a:off x="497006" y="3071252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书洪老狮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EF082CE-AF5C-89BA-F353-DCB7C76012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53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黑暗中的灯光&#10;&#10;描述已自动生成">
            <a:extLst>
              <a:ext uri="{FF2B5EF4-FFF2-40B4-BE49-F238E27FC236}">
                <a16:creationId xmlns:a16="http://schemas.microsoft.com/office/drawing/2014/main" id="{48158352-045A-5E20-8728-7706D8C39EF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29" y="438342"/>
            <a:ext cx="6858000" cy="2580640"/>
          </a:xfrm>
          <a:prstGeom prst="rect">
            <a:avLst/>
          </a:prstGeom>
        </p:spPr>
      </p:pic>
      <p:pic>
        <p:nvPicPr>
          <p:cNvPr id="11" name="图片 10" descr="黑暗中的灯光&#10;&#10;描述已自动生成">
            <a:extLst>
              <a:ext uri="{FF2B5EF4-FFF2-40B4-BE49-F238E27FC236}">
                <a16:creationId xmlns:a16="http://schemas.microsoft.com/office/drawing/2014/main" id="{922E1428-5EA3-F04F-7EE7-7CA4527413E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29" y="1577109"/>
            <a:ext cx="6858000" cy="2580640"/>
          </a:xfrm>
          <a:prstGeom prst="rect">
            <a:avLst/>
          </a:prstGeom>
        </p:spPr>
      </p:pic>
      <p:pic>
        <p:nvPicPr>
          <p:cNvPr id="12" name="图片 11" descr="黑暗中的灯光&#10;&#10;描述已自动生成">
            <a:extLst>
              <a:ext uri="{FF2B5EF4-FFF2-40B4-BE49-F238E27FC236}">
                <a16:creationId xmlns:a16="http://schemas.microsoft.com/office/drawing/2014/main" id="{2561C424-95FD-D8EC-E81C-844D616BDDF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29" y="2715876"/>
            <a:ext cx="6858000" cy="2580640"/>
          </a:xfrm>
          <a:prstGeom prst="rect">
            <a:avLst/>
          </a:prstGeom>
        </p:spPr>
      </p:pic>
      <p:pic>
        <p:nvPicPr>
          <p:cNvPr id="13" name="图片 12" descr="黑暗中的灯光&#10;&#10;描述已自动生成">
            <a:extLst>
              <a:ext uri="{FF2B5EF4-FFF2-40B4-BE49-F238E27FC236}">
                <a16:creationId xmlns:a16="http://schemas.microsoft.com/office/drawing/2014/main" id="{B0BE287E-837F-CF05-AC0C-B397A1A0A1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29" y="3854642"/>
            <a:ext cx="6858000" cy="2580640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0C6BB9E7-0B91-7C59-9F91-874E3AAF23C7}"/>
              </a:ext>
            </a:extLst>
          </p:cNvPr>
          <p:cNvGrpSpPr/>
          <p:nvPr/>
        </p:nvGrpSpPr>
        <p:grpSpPr>
          <a:xfrm>
            <a:off x="4458029" y="1095068"/>
            <a:ext cx="4918648" cy="538094"/>
            <a:chOff x="4458029" y="1095068"/>
            <a:chExt cx="4918648" cy="538094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11C513C2-77C7-94AB-9774-C4156C21F583}"/>
                </a:ext>
              </a:extLst>
            </p:cNvPr>
            <p:cNvSpPr/>
            <p:nvPr/>
          </p:nvSpPr>
          <p:spPr>
            <a:xfrm>
              <a:off x="4458029" y="1095068"/>
              <a:ext cx="660400" cy="538094"/>
            </a:xfrm>
            <a:prstGeom prst="parallelogram">
              <a:avLst>
                <a:gd name="adj" fmla="val 19791"/>
              </a:avLst>
            </a:prstGeom>
            <a:gradFill>
              <a:gsLst>
                <a:gs pos="56000">
                  <a:srgbClr val="F6CD60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rgbClr val="CC8D32"/>
                </a:gs>
                <a:gs pos="23000">
                  <a:srgbClr val="FFF27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17500" sx="25000" sy="25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b="1" kern="0" dirty="0">
                  <a:solidFill>
                    <a:schemeClr val="accent2"/>
                  </a:solidFill>
                  <a:latin typeface="+mj-ea"/>
                  <a:ea typeface="+mj-ea"/>
                  <a:sym typeface="Source Han Sans CN"/>
                </a:rPr>
                <a:t>1</a:t>
              </a:r>
              <a:endParaRPr lang="zh-CN" altLang="en-US" sz="2800" b="1" kern="0" dirty="0">
                <a:solidFill>
                  <a:schemeClr val="accent2"/>
                </a:solidFill>
                <a:latin typeface="+mj-ea"/>
                <a:ea typeface="+mj-ea"/>
                <a:sym typeface="Source Han Sans CN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1B05CE-751E-43B8-1867-BBBB7E0684B7}"/>
                </a:ext>
              </a:extLst>
            </p:cNvPr>
            <p:cNvSpPr txBox="1"/>
            <p:nvPr/>
          </p:nvSpPr>
          <p:spPr>
            <a:xfrm>
              <a:off x="6229297" y="1102505"/>
              <a:ext cx="31473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5"/>
                  </a:soli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063BE19-B4E0-317F-A12C-ABA7D83F03A3}"/>
              </a:ext>
            </a:extLst>
          </p:cNvPr>
          <p:cNvGrpSpPr/>
          <p:nvPr/>
        </p:nvGrpSpPr>
        <p:grpSpPr>
          <a:xfrm>
            <a:off x="4458029" y="2214785"/>
            <a:ext cx="4918648" cy="538094"/>
            <a:chOff x="4458029" y="2242301"/>
            <a:chExt cx="4918648" cy="538094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BA6A29E8-22DC-01BC-7C4F-09A09177FEC4}"/>
                </a:ext>
              </a:extLst>
            </p:cNvPr>
            <p:cNvSpPr/>
            <p:nvPr/>
          </p:nvSpPr>
          <p:spPr>
            <a:xfrm>
              <a:off x="4458029" y="2242301"/>
              <a:ext cx="660400" cy="538094"/>
            </a:xfrm>
            <a:prstGeom prst="parallelogram">
              <a:avLst>
                <a:gd name="adj" fmla="val 19791"/>
              </a:avLst>
            </a:prstGeom>
            <a:gradFill>
              <a:gsLst>
                <a:gs pos="56000">
                  <a:srgbClr val="F6CD60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rgbClr val="CC8D32"/>
                </a:gs>
                <a:gs pos="23000">
                  <a:srgbClr val="FFF27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17500" sx="25000" sy="25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b="1" kern="0" dirty="0">
                  <a:solidFill>
                    <a:schemeClr val="accent2"/>
                  </a:solidFill>
                  <a:latin typeface="+mj-ea"/>
                  <a:ea typeface="+mj-ea"/>
                  <a:sym typeface="Source Han Sans CN"/>
                </a:rPr>
                <a:t>2</a:t>
              </a:r>
              <a:endParaRPr lang="zh-CN" altLang="en-US" sz="2800" b="1" kern="0" dirty="0">
                <a:solidFill>
                  <a:schemeClr val="accent2"/>
                </a:solidFill>
                <a:latin typeface="+mj-ea"/>
                <a:ea typeface="+mj-ea"/>
                <a:sym typeface="Source Han Sans CN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142EC34-7DA5-7FF2-6385-31626ADAA241}"/>
                </a:ext>
              </a:extLst>
            </p:cNvPr>
            <p:cNvSpPr txBox="1"/>
            <p:nvPr/>
          </p:nvSpPr>
          <p:spPr>
            <a:xfrm>
              <a:off x="6229297" y="2249738"/>
              <a:ext cx="31473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5"/>
                  </a:soli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91088EC-A3A8-43A6-3942-F10C06E5D4EC}"/>
              </a:ext>
            </a:extLst>
          </p:cNvPr>
          <p:cNvGrpSpPr/>
          <p:nvPr/>
        </p:nvGrpSpPr>
        <p:grpSpPr>
          <a:xfrm>
            <a:off x="4458029" y="3334502"/>
            <a:ext cx="4918648" cy="538094"/>
            <a:chOff x="4458029" y="3378606"/>
            <a:chExt cx="4918648" cy="538094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CA25653A-9830-F60E-C5BE-AF1DE4F78911}"/>
                </a:ext>
              </a:extLst>
            </p:cNvPr>
            <p:cNvSpPr/>
            <p:nvPr/>
          </p:nvSpPr>
          <p:spPr>
            <a:xfrm>
              <a:off x="4458029" y="3378606"/>
              <a:ext cx="660400" cy="538094"/>
            </a:xfrm>
            <a:prstGeom prst="parallelogram">
              <a:avLst>
                <a:gd name="adj" fmla="val 19791"/>
              </a:avLst>
            </a:prstGeom>
            <a:gradFill>
              <a:gsLst>
                <a:gs pos="56000">
                  <a:srgbClr val="F6CD60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rgbClr val="CC8D32"/>
                </a:gs>
                <a:gs pos="23000">
                  <a:srgbClr val="FFF27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17500" sx="25000" sy="25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b="1" kern="0" dirty="0">
                  <a:solidFill>
                    <a:schemeClr val="accent2"/>
                  </a:solidFill>
                  <a:latin typeface="+mj-ea"/>
                  <a:ea typeface="+mj-ea"/>
                  <a:cs typeface="OPPOSans B" panose="00020600040101010101" pitchFamily="18" charset="-122"/>
                  <a:sym typeface="Source Han Sans CN"/>
                </a:rPr>
                <a:t>3</a:t>
              </a:r>
              <a:endParaRPr lang="zh-CN" altLang="en-US" sz="2800" b="1" kern="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  <a:sym typeface="Source Han Sans CN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7B730D1-8822-D44C-C3B5-23FCA004E591}"/>
                </a:ext>
              </a:extLst>
            </p:cNvPr>
            <p:cNvSpPr txBox="1"/>
            <p:nvPr/>
          </p:nvSpPr>
          <p:spPr>
            <a:xfrm>
              <a:off x="6229297" y="3386043"/>
              <a:ext cx="31473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5"/>
                  </a:soli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8475578-D276-B7FC-8ED7-B5EE6F1272C0}"/>
              </a:ext>
            </a:extLst>
          </p:cNvPr>
          <p:cNvGrpSpPr/>
          <p:nvPr/>
        </p:nvGrpSpPr>
        <p:grpSpPr>
          <a:xfrm>
            <a:off x="4458029" y="4454218"/>
            <a:ext cx="4918648" cy="538094"/>
            <a:chOff x="4458029" y="4454218"/>
            <a:chExt cx="4918648" cy="538094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13A642D-1762-A50E-CBD8-B6809D61760D}"/>
                </a:ext>
              </a:extLst>
            </p:cNvPr>
            <p:cNvSpPr/>
            <p:nvPr/>
          </p:nvSpPr>
          <p:spPr>
            <a:xfrm>
              <a:off x="4458029" y="4454218"/>
              <a:ext cx="660400" cy="538094"/>
            </a:xfrm>
            <a:prstGeom prst="parallelogram">
              <a:avLst>
                <a:gd name="adj" fmla="val 19791"/>
              </a:avLst>
            </a:prstGeom>
            <a:gradFill>
              <a:gsLst>
                <a:gs pos="56000">
                  <a:srgbClr val="F6CD60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rgbClr val="CC8D32"/>
                </a:gs>
                <a:gs pos="23000">
                  <a:srgbClr val="FFF27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17500" sx="25000" sy="25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b="1" kern="0" dirty="0">
                  <a:solidFill>
                    <a:schemeClr val="accent2"/>
                  </a:solidFill>
                  <a:latin typeface="+mj-ea"/>
                  <a:ea typeface="+mj-ea"/>
                  <a:cs typeface="OPPOSans B" panose="00020600040101010101" pitchFamily="18" charset="-122"/>
                  <a:sym typeface="Source Han Sans CN"/>
                </a:rPr>
                <a:t>4</a:t>
              </a:r>
              <a:endParaRPr lang="zh-CN" altLang="en-US" sz="2800" b="1" kern="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  <a:sym typeface="Source Han Sans CN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05AB7E6-79B0-A7CD-72B2-1DC73C87C221}"/>
                </a:ext>
              </a:extLst>
            </p:cNvPr>
            <p:cNvSpPr txBox="1"/>
            <p:nvPr/>
          </p:nvSpPr>
          <p:spPr>
            <a:xfrm>
              <a:off x="6229297" y="4461655"/>
              <a:ext cx="31473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5"/>
                  </a:soli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38FCD10-A543-0B26-80AC-C1BF3B930CFC}"/>
              </a:ext>
            </a:extLst>
          </p:cNvPr>
          <p:cNvGrpSpPr/>
          <p:nvPr/>
        </p:nvGrpSpPr>
        <p:grpSpPr>
          <a:xfrm>
            <a:off x="685800" y="438342"/>
            <a:ext cx="2006600" cy="938838"/>
            <a:chOff x="685800" y="438342"/>
            <a:chExt cx="2006600" cy="938838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9FD9A0D-2139-D9EB-1DE0-1A5180F43C74}"/>
                </a:ext>
              </a:extLst>
            </p:cNvPr>
            <p:cNvSpPr/>
            <p:nvPr/>
          </p:nvSpPr>
          <p:spPr>
            <a:xfrm>
              <a:off x="685800" y="438342"/>
              <a:ext cx="2006600" cy="938838"/>
            </a:xfrm>
            <a:prstGeom prst="parallelogram">
              <a:avLst>
                <a:gd name="adj" fmla="val 19791"/>
              </a:avLst>
            </a:prstGeom>
            <a:gradFill>
              <a:gsLst>
                <a:gs pos="56000">
                  <a:srgbClr val="F6CD60"/>
                </a:gs>
                <a:gs pos="9000">
                  <a:srgbClr val="FAD77E">
                    <a:lumMod val="20000"/>
                    <a:lumOff val="80000"/>
                  </a:srgbClr>
                </a:gs>
                <a:gs pos="87000">
                  <a:srgbClr val="CC8D32"/>
                </a:gs>
                <a:gs pos="23000">
                  <a:srgbClr val="FFF27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17500" sx="25000" sy="25000" algn="ctr" rotWithShape="0">
                <a:srgbClr val="F6CD60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2BBC87-2E1C-EDF2-B659-2ACFF26151C8}"/>
                </a:ext>
              </a:extLst>
            </p:cNvPr>
            <p:cNvSpPr txBox="1"/>
            <p:nvPr/>
          </p:nvSpPr>
          <p:spPr>
            <a:xfrm>
              <a:off x="959960" y="553818"/>
              <a:ext cx="145828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chemeClr val="accent2"/>
                  </a:solidFill>
                  <a:latin typeface="+mj-ea"/>
                  <a:ea typeface="+mj-ea"/>
                  <a:cs typeface="阿里巴巴普惠体 Heavy" panose="00020600040101010101" pitchFamily="18" charset="-122"/>
                  <a:sym typeface="Source Han Sans CN"/>
                </a:rPr>
                <a:t>目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76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3353BB47-7047-7D80-AD1B-3F6026051EE6}"/>
              </a:ext>
            </a:extLst>
          </p:cNvPr>
          <p:cNvGrpSpPr/>
          <p:nvPr/>
        </p:nvGrpSpPr>
        <p:grpSpPr>
          <a:xfrm>
            <a:off x="4166681" y="1403350"/>
            <a:ext cx="3858638" cy="3170099"/>
            <a:chOff x="4166681" y="1517649"/>
            <a:chExt cx="3858638" cy="317009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41BEC50-B818-D664-9C37-C889B843D65F}"/>
                </a:ext>
              </a:extLst>
            </p:cNvPr>
            <p:cNvGrpSpPr/>
            <p:nvPr/>
          </p:nvGrpSpPr>
          <p:grpSpPr>
            <a:xfrm>
              <a:off x="4166681" y="1666649"/>
              <a:ext cx="3858638" cy="2872099"/>
              <a:chOff x="1805939" y="1600200"/>
              <a:chExt cx="6061104" cy="4511460"/>
            </a:xfrm>
            <a:gradFill>
              <a:gsLst>
                <a:gs pos="0">
                  <a:schemeClr val="accent2"/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0"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33F9867-83A7-84E0-A0D0-08DED2A4A501}"/>
                  </a:ext>
                </a:extLst>
              </p:cNvPr>
              <p:cNvSpPr/>
              <p:nvPr/>
            </p:nvSpPr>
            <p:spPr>
              <a:xfrm>
                <a:off x="1805939" y="2659380"/>
                <a:ext cx="6061104" cy="3452280"/>
              </a:xfrm>
              <a:custGeom>
                <a:avLst/>
                <a:gdLst>
                  <a:gd name="connsiteX0" fmla="*/ 441960 w 6061104"/>
                  <a:gd name="connsiteY0" fmla="*/ 0 h 3452280"/>
                  <a:gd name="connsiteX1" fmla="*/ 434340 w 6061104"/>
                  <a:gd name="connsiteY1" fmla="*/ 160020 h 3452280"/>
                  <a:gd name="connsiteX2" fmla="*/ 152400 w 6061104"/>
                  <a:gd name="connsiteY2" fmla="*/ 358140 h 3452280"/>
                  <a:gd name="connsiteX3" fmla="*/ 845820 w 6061104"/>
                  <a:gd name="connsiteY3" fmla="*/ 3223260 h 3452280"/>
                  <a:gd name="connsiteX4" fmla="*/ 1790700 w 6061104"/>
                  <a:gd name="connsiteY4" fmla="*/ 2880360 h 3452280"/>
                  <a:gd name="connsiteX5" fmla="*/ 3027127 w 6061104"/>
                  <a:gd name="connsiteY5" fmla="*/ 3104132 h 3452280"/>
                  <a:gd name="connsiteX6" fmla="*/ 3030552 w 6061104"/>
                  <a:gd name="connsiteY6" fmla="*/ 3107068 h 3452280"/>
                  <a:gd name="connsiteX7" fmla="*/ 3033977 w 6061104"/>
                  <a:gd name="connsiteY7" fmla="*/ 3104132 h 3452280"/>
                  <a:gd name="connsiteX8" fmla="*/ 4270404 w 6061104"/>
                  <a:gd name="connsiteY8" fmla="*/ 2880360 h 3452280"/>
                  <a:gd name="connsiteX9" fmla="*/ 5215284 w 6061104"/>
                  <a:gd name="connsiteY9" fmla="*/ 3223260 h 3452280"/>
                  <a:gd name="connsiteX10" fmla="*/ 5908704 w 6061104"/>
                  <a:gd name="connsiteY10" fmla="*/ 358140 h 3452280"/>
                  <a:gd name="connsiteX11" fmla="*/ 5626764 w 6061104"/>
                  <a:gd name="connsiteY11" fmla="*/ 160020 h 3452280"/>
                  <a:gd name="connsiteX12" fmla="*/ 5619144 w 6061104"/>
                  <a:gd name="connsiteY12" fmla="*/ 0 h 3452280"/>
                  <a:gd name="connsiteX13" fmla="*/ 6061104 w 6061104"/>
                  <a:gd name="connsiteY13" fmla="*/ 289560 h 3452280"/>
                  <a:gd name="connsiteX14" fmla="*/ 5299104 w 6061104"/>
                  <a:gd name="connsiteY14" fmla="*/ 3451860 h 3452280"/>
                  <a:gd name="connsiteX15" fmla="*/ 4232304 w 6061104"/>
                  <a:gd name="connsiteY15" fmla="*/ 3017520 h 3452280"/>
                  <a:gd name="connsiteX16" fmla="*/ 3034191 w 6061104"/>
                  <a:gd name="connsiteY16" fmla="*/ 3305140 h 3452280"/>
                  <a:gd name="connsiteX17" fmla="*/ 3032760 w 6061104"/>
                  <a:gd name="connsiteY17" fmla="*/ 3305615 h 3452280"/>
                  <a:gd name="connsiteX18" fmla="*/ 3032760 w 6061104"/>
                  <a:gd name="connsiteY18" fmla="*/ 3307080 h 3452280"/>
                  <a:gd name="connsiteX19" fmla="*/ 3030552 w 6061104"/>
                  <a:gd name="connsiteY19" fmla="*/ 3306348 h 3452280"/>
                  <a:gd name="connsiteX20" fmla="*/ 3028344 w 6061104"/>
                  <a:gd name="connsiteY20" fmla="*/ 3307080 h 3452280"/>
                  <a:gd name="connsiteX21" fmla="*/ 3028344 w 6061104"/>
                  <a:gd name="connsiteY21" fmla="*/ 3305615 h 3452280"/>
                  <a:gd name="connsiteX22" fmla="*/ 3026913 w 6061104"/>
                  <a:gd name="connsiteY22" fmla="*/ 3305140 h 3452280"/>
                  <a:gd name="connsiteX23" fmla="*/ 1828800 w 6061104"/>
                  <a:gd name="connsiteY23" fmla="*/ 3017520 h 3452280"/>
                  <a:gd name="connsiteX24" fmla="*/ 762000 w 6061104"/>
                  <a:gd name="connsiteY24" fmla="*/ 3451860 h 3452280"/>
                  <a:gd name="connsiteX25" fmla="*/ 0 w 6061104"/>
                  <a:gd name="connsiteY25" fmla="*/ 289560 h 345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1104" h="3452280">
                    <a:moveTo>
                      <a:pt x="441960" y="0"/>
                    </a:moveTo>
                    <a:lnTo>
                      <a:pt x="434340" y="160020"/>
                    </a:lnTo>
                    <a:lnTo>
                      <a:pt x="152400" y="358140"/>
                    </a:lnTo>
                    <a:lnTo>
                      <a:pt x="845820" y="3223260"/>
                    </a:lnTo>
                    <a:cubicBezTo>
                      <a:pt x="833120" y="3238500"/>
                      <a:pt x="1094740" y="3017520"/>
                      <a:pt x="1790700" y="2880360"/>
                    </a:cubicBezTo>
                    <a:cubicBezTo>
                      <a:pt x="2321719" y="2794635"/>
                      <a:pt x="2959893" y="3063865"/>
                      <a:pt x="3027127" y="3104132"/>
                    </a:cubicBezTo>
                    <a:lnTo>
                      <a:pt x="3030552" y="3107068"/>
                    </a:lnTo>
                    <a:lnTo>
                      <a:pt x="3033977" y="3104132"/>
                    </a:lnTo>
                    <a:cubicBezTo>
                      <a:pt x="3101211" y="3063865"/>
                      <a:pt x="3739386" y="2794635"/>
                      <a:pt x="4270404" y="2880360"/>
                    </a:cubicBezTo>
                    <a:cubicBezTo>
                      <a:pt x="4966364" y="3017520"/>
                      <a:pt x="5227984" y="3238500"/>
                      <a:pt x="5215284" y="3223260"/>
                    </a:cubicBezTo>
                    <a:lnTo>
                      <a:pt x="5908704" y="358140"/>
                    </a:lnTo>
                    <a:lnTo>
                      <a:pt x="5626764" y="160020"/>
                    </a:lnTo>
                    <a:lnTo>
                      <a:pt x="5619144" y="0"/>
                    </a:lnTo>
                    <a:lnTo>
                      <a:pt x="6061104" y="289560"/>
                    </a:lnTo>
                    <a:lnTo>
                      <a:pt x="5299104" y="3451860"/>
                    </a:lnTo>
                    <a:cubicBezTo>
                      <a:pt x="5309264" y="3467100"/>
                      <a:pt x="4770784" y="3063240"/>
                      <a:pt x="4232304" y="3017520"/>
                    </a:cubicBezTo>
                    <a:cubicBezTo>
                      <a:pt x="3613179" y="2986563"/>
                      <a:pt x="3094513" y="3277077"/>
                      <a:pt x="3034191" y="3305140"/>
                    </a:cubicBezTo>
                    <a:lnTo>
                      <a:pt x="3032760" y="3305615"/>
                    </a:lnTo>
                    <a:lnTo>
                      <a:pt x="3032760" y="3307080"/>
                    </a:lnTo>
                    <a:lnTo>
                      <a:pt x="3030552" y="3306348"/>
                    </a:lnTo>
                    <a:lnTo>
                      <a:pt x="3028344" y="3307080"/>
                    </a:lnTo>
                    <a:lnTo>
                      <a:pt x="3028344" y="3305615"/>
                    </a:lnTo>
                    <a:lnTo>
                      <a:pt x="3026913" y="3305140"/>
                    </a:lnTo>
                    <a:cubicBezTo>
                      <a:pt x="2966591" y="3277077"/>
                      <a:pt x="2447925" y="2986563"/>
                      <a:pt x="1828800" y="3017520"/>
                    </a:cubicBezTo>
                    <a:cubicBezTo>
                      <a:pt x="1290320" y="3063240"/>
                      <a:pt x="751840" y="3467100"/>
                      <a:pt x="762000" y="3451860"/>
                    </a:cubicBezTo>
                    <a:lnTo>
                      <a:pt x="0" y="2895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4C728EC-4F05-AA8A-36CF-442E2CB38607}"/>
                  </a:ext>
                </a:extLst>
              </p:cNvPr>
              <p:cNvSpPr/>
              <p:nvPr/>
            </p:nvSpPr>
            <p:spPr>
              <a:xfrm>
                <a:off x="2071310" y="1600200"/>
                <a:ext cx="5530361" cy="4238881"/>
              </a:xfrm>
              <a:custGeom>
                <a:avLst/>
                <a:gdLst>
                  <a:gd name="connsiteX0" fmla="*/ 4073510 w 5530361"/>
                  <a:gd name="connsiteY0" fmla="*/ 151800 h 4238881"/>
                  <a:gd name="connsiteX1" fmla="*/ 2765146 w 5530361"/>
                  <a:gd name="connsiteY1" fmla="*/ 546906 h 4238881"/>
                  <a:gd name="connsiteX2" fmla="*/ 1438370 w 5530361"/>
                  <a:gd name="connsiteY2" fmla="*/ 161423 h 4238881"/>
                  <a:gd name="connsiteX3" fmla="*/ 165381 w 5530361"/>
                  <a:gd name="connsiteY3" fmla="*/ 573800 h 4238881"/>
                  <a:gd name="connsiteX4" fmla="*/ 649476 w 5530361"/>
                  <a:gd name="connsiteY4" fmla="*/ 3720412 h 4238881"/>
                  <a:gd name="connsiteX5" fmla="*/ 1680417 w 5530361"/>
                  <a:gd name="connsiteY5" fmla="*/ 3612835 h 4238881"/>
                  <a:gd name="connsiteX6" fmla="*/ 2774111 w 5530361"/>
                  <a:gd name="connsiteY6" fmla="*/ 4087965 h 4238881"/>
                  <a:gd name="connsiteX7" fmla="*/ 3778158 w 5530361"/>
                  <a:gd name="connsiteY7" fmla="*/ 3630765 h 4238881"/>
                  <a:gd name="connsiteX8" fmla="*/ 4889781 w 5530361"/>
                  <a:gd name="connsiteY8" fmla="*/ 3738341 h 4238881"/>
                  <a:gd name="connsiteX9" fmla="*/ 5364911 w 5530361"/>
                  <a:gd name="connsiteY9" fmla="*/ 582765 h 4238881"/>
                  <a:gd name="connsiteX10" fmla="*/ 4226393 w 5530361"/>
                  <a:gd name="connsiteY10" fmla="*/ 152459 h 4238881"/>
                  <a:gd name="connsiteX11" fmla="*/ 4073510 w 5530361"/>
                  <a:gd name="connsiteY11" fmla="*/ 151800 h 4238881"/>
                  <a:gd name="connsiteX12" fmla="*/ 4149969 w 5530361"/>
                  <a:gd name="connsiteY12" fmla="*/ 0 h 4238881"/>
                  <a:gd name="connsiteX13" fmla="*/ 5530361 w 5530361"/>
                  <a:gd name="connsiteY13" fmla="*/ 501162 h 4238881"/>
                  <a:gd name="connsiteX14" fmla="*/ 4994030 w 5530361"/>
                  <a:gd name="connsiteY14" fmla="*/ 3930162 h 4238881"/>
                  <a:gd name="connsiteX15" fmla="*/ 3868615 w 5530361"/>
                  <a:gd name="connsiteY15" fmla="*/ 3719146 h 4238881"/>
                  <a:gd name="connsiteX16" fmla="*/ 2769577 w 5530361"/>
                  <a:gd name="connsiteY16" fmla="*/ 4237893 h 4238881"/>
                  <a:gd name="connsiteX17" fmla="*/ 1521069 w 5530361"/>
                  <a:gd name="connsiteY17" fmla="*/ 3710354 h 4238881"/>
                  <a:gd name="connsiteX18" fmla="*/ 527538 w 5530361"/>
                  <a:gd name="connsiteY18" fmla="*/ 3912577 h 4238881"/>
                  <a:gd name="connsiteX19" fmla="*/ 0 w 5530361"/>
                  <a:gd name="connsiteY19" fmla="*/ 483577 h 4238881"/>
                  <a:gd name="connsiteX20" fmla="*/ 1468315 w 5530361"/>
                  <a:gd name="connsiteY20" fmla="*/ 17585 h 4238881"/>
                  <a:gd name="connsiteX21" fmla="*/ 2760784 w 5530361"/>
                  <a:gd name="connsiteY21" fmla="*/ 369277 h 4238881"/>
                  <a:gd name="connsiteX22" fmla="*/ 4149969 w 5530361"/>
                  <a:gd name="connsiteY22" fmla="*/ 0 h 423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30361" h="4238881">
                    <a:moveTo>
                      <a:pt x="4073510" y="151800"/>
                    </a:moveTo>
                    <a:cubicBezTo>
                      <a:pt x="3321238" y="172209"/>
                      <a:pt x="2759544" y="532899"/>
                      <a:pt x="2765146" y="546906"/>
                    </a:cubicBezTo>
                    <a:cubicBezTo>
                      <a:pt x="2394605" y="337730"/>
                      <a:pt x="1997170" y="173376"/>
                      <a:pt x="1438370" y="161423"/>
                    </a:cubicBezTo>
                    <a:cubicBezTo>
                      <a:pt x="646487" y="146482"/>
                      <a:pt x="186299" y="588741"/>
                      <a:pt x="165381" y="573800"/>
                    </a:cubicBezTo>
                    <a:lnTo>
                      <a:pt x="649476" y="3720412"/>
                    </a:lnTo>
                    <a:cubicBezTo>
                      <a:pt x="634534" y="3702482"/>
                      <a:pt x="1336770" y="3550083"/>
                      <a:pt x="1680417" y="3612835"/>
                    </a:cubicBezTo>
                    <a:cubicBezTo>
                      <a:pt x="2260135" y="3690529"/>
                      <a:pt x="2759169" y="4090952"/>
                      <a:pt x="2774111" y="4087965"/>
                    </a:cubicBezTo>
                    <a:cubicBezTo>
                      <a:pt x="2768134" y="4079000"/>
                      <a:pt x="3362793" y="3657659"/>
                      <a:pt x="3778158" y="3630765"/>
                    </a:cubicBezTo>
                    <a:cubicBezTo>
                      <a:pt x="4444534" y="3532154"/>
                      <a:pt x="4886793" y="3747305"/>
                      <a:pt x="4889781" y="3738341"/>
                    </a:cubicBezTo>
                    <a:lnTo>
                      <a:pt x="5364911" y="582765"/>
                    </a:lnTo>
                    <a:cubicBezTo>
                      <a:pt x="5370887" y="600695"/>
                      <a:pt x="4991381" y="197282"/>
                      <a:pt x="4226393" y="152459"/>
                    </a:cubicBezTo>
                    <a:cubicBezTo>
                      <a:pt x="4174659" y="150591"/>
                      <a:pt x="4123661" y="150440"/>
                      <a:pt x="4073510" y="151800"/>
                    </a:cubicBezTo>
                    <a:close/>
                    <a:moveTo>
                      <a:pt x="4149969" y="0"/>
                    </a:moveTo>
                    <a:cubicBezTo>
                      <a:pt x="4926623" y="17585"/>
                      <a:pt x="5527430" y="483577"/>
                      <a:pt x="5530361" y="501162"/>
                    </a:cubicBezTo>
                    <a:lnTo>
                      <a:pt x="4994030" y="3930162"/>
                    </a:lnTo>
                    <a:cubicBezTo>
                      <a:pt x="4988169" y="3921369"/>
                      <a:pt x="4665784" y="3657600"/>
                      <a:pt x="3868615" y="3719146"/>
                    </a:cubicBezTo>
                    <a:cubicBezTo>
                      <a:pt x="3282461" y="3812931"/>
                      <a:pt x="2775438" y="4249616"/>
                      <a:pt x="2769577" y="4237893"/>
                    </a:cubicBezTo>
                    <a:cubicBezTo>
                      <a:pt x="2757855" y="4264270"/>
                      <a:pt x="2218592" y="3754315"/>
                      <a:pt x="1521069" y="3710354"/>
                    </a:cubicBezTo>
                    <a:cubicBezTo>
                      <a:pt x="1040423" y="3645877"/>
                      <a:pt x="524607" y="3915507"/>
                      <a:pt x="527538" y="3912577"/>
                    </a:cubicBezTo>
                    <a:lnTo>
                      <a:pt x="0" y="483577"/>
                    </a:lnTo>
                    <a:cubicBezTo>
                      <a:pt x="234461" y="354623"/>
                      <a:pt x="451340" y="49823"/>
                      <a:pt x="1468315" y="17585"/>
                    </a:cubicBezTo>
                    <a:cubicBezTo>
                      <a:pt x="2127738" y="20515"/>
                      <a:pt x="2760784" y="375139"/>
                      <a:pt x="2760784" y="369277"/>
                    </a:cubicBezTo>
                    <a:cubicBezTo>
                      <a:pt x="2757854" y="369277"/>
                      <a:pt x="3115407" y="26376"/>
                      <a:pt x="41499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01A4075-FC77-146D-D831-55EB80A4A8B3}"/>
                </a:ext>
              </a:extLst>
            </p:cNvPr>
            <p:cNvSpPr txBox="1"/>
            <p:nvPr/>
          </p:nvSpPr>
          <p:spPr>
            <a:xfrm>
              <a:off x="5148464" y="1517649"/>
              <a:ext cx="1895072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0" b="1" dirty="0">
                  <a:gradFill>
                    <a:gsLst>
                      <a:gs pos="42176">
                        <a:schemeClr val="accent4"/>
                      </a:gs>
                      <a:gs pos="64000">
                        <a:schemeClr val="accent3"/>
                      </a:gs>
                      <a:gs pos="0">
                        <a:schemeClr val="accent2">
                          <a:lumMod val="0"/>
                          <a:lumOff val="10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  <a:sym typeface="Source Han Sans CN"/>
                </a:rPr>
                <a:t>1</a:t>
              </a:r>
              <a:endParaRPr lang="zh-CN" altLang="en-US" sz="20000" b="1" dirty="0">
                <a:gradFill>
                  <a:gsLst>
                    <a:gs pos="42176">
                      <a:schemeClr val="accent4"/>
                    </a:gs>
                    <a:gs pos="64000">
                      <a:schemeClr val="accent3"/>
                    </a:gs>
                    <a:gs pos="0">
                      <a:schemeClr val="accent2">
                        <a:lumMod val="0"/>
                        <a:lumOff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  <a:sym typeface="Source Han Sans CN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D9DC523-0AF8-EE5F-D93E-370D4BDE854D}"/>
              </a:ext>
            </a:extLst>
          </p:cNvPr>
          <p:cNvGrpSpPr/>
          <p:nvPr/>
        </p:nvGrpSpPr>
        <p:grpSpPr>
          <a:xfrm>
            <a:off x="2108516" y="4583737"/>
            <a:ext cx="7972424" cy="584775"/>
            <a:chOff x="2109788" y="241504"/>
            <a:chExt cx="7972424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687142B-6460-1023-EAE3-DE5437736EDD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2"/>
                  </a:solidFill>
                  <a:latin typeface="+mj-ea"/>
                  <a:ea typeface="+mj-ea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99BAD2F-6A7D-A0BB-A50A-0E5E694F9EFA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DE9AF5D8-DA22-D682-EDA1-65E734CF2B70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21" name="平行四边形 20">
                  <a:extLst>
                    <a:ext uri="{FF2B5EF4-FFF2-40B4-BE49-F238E27FC236}">
                      <a16:creationId xmlns:a16="http://schemas.microsoft.com/office/drawing/2014/main" id="{D45B76E2-6268-7EED-1779-89A70B70BACC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22" name="平行四边形 21">
                  <a:extLst>
                    <a:ext uri="{FF2B5EF4-FFF2-40B4-BE49-F238E27FC236}">
                      <a16:creationId xmlns:a16="http://schemas.microsoft.com/office/drawing/2014/main" id="{04A061DD-E428-1044-B83C-4EC7037F9BAF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DE4422DC-2129-D55D-B962-BDA2E85B6A84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19" name="平行四边形 18">
                  <a:extLst>
                    <a:ext uri="{FF2B5EF4-FFF2-40B4-BE49-F238E27FC236}">
                      <a16:creationId xmlns:a16="http://schemas.microsoft.com/office/drawing/2014/main" id="{8BCC9E67-EECB-D6F1-556E-37D85AB5B79C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20" name="平行四边形 19">
                  <a:extLst>
                    <a:ext uri="{FF2B5EF4-FFF2-40B4-BE49-F238E27FC236}">
                      <a16:creationId xmlns:a16="http://schemas.microsoft.com/office/drawing/2014/main" id="{42D22711-48E7-B828-A2B8-A16AFCB7A9EE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04631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卡通人物&#10;&#10;中度可信度描述已自动生成">
            <a:extLst>
              <a:ext uri="{FF2B5EF4-FFF2-40B4-BE49-F238E27FC236}">
                <a16:creationId xmlns:a16="http://schemas.microsoft.com/office/drawing/2014/main" id="{9C77DDF3-5E85-E505-AA68-95047E9B9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98" r="7982"/>
          <a:stretch>
            <a:fillRect/>
          </a:stretch>
        </p:blipFill>
        <p:spPr>
          <a:xfrm>
            <a:off x="0" y="2774623"/>
            <a:ext cx="12192000" cy="3418642"/>
          </a:xfrm>
          <a:custGeom>
            <a:avLst/>
            <a:gdLst>
              <a:gd name="connsiteX0" fmla="*/ 0 w 12192000"/>
              <a:gd name="connsiteY0" fmla="*/ 0 h 3418642"/>
              <a:gd name="connsiteX1" fmla="*/ 12192000 w 12192000"/>
              <a:gd name="connsiteY1" fmla="*/ 0 h 3418642"/>
              <a:gd name="connsiteX2" fmla="*/ 12192000 w 12192000"/>
              <a:gd name="connsiteY2" fmla="*/ 3418642 h 3418642"/>
              <a:gd name="connsiteX3" fmla="*/ 0 w 12192000"/>
              <a:gd name="connsiteY3" fmla="*/ 3418642 h 341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8642">
                <a:moveTo>
                  <a:pt x="0" y="0"/>
                </a:moveTo>
                <a:lnTo>
                  <a:pt x="12192000" y="0"/>
                </a:lnTo>
                <a:lnTo>
                  <a:pt x="12192000" y="3418642"/>
                </a:lnTo>
                <a:lnTo>
                  <a:pt x="0" y="3418642"/>
                </a:lnTo>
                <a:close/>
              </a:path>
            </a:pathLst>
          </a:cu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F7EC9E47-4379-2E71-4696-4426A129FB81}"/>
              </a:ext>
            </a:extLst>
          </p:cNvPr>
          <p:cNvSpPr/>
          <p:nvPr/>
        </p:nvSpPr>
        <p:spPr>
          <a:xfrm>
            <a:off x="1224388" y="2891106"/>
            <a:ext cx="849043" cy="849043"/>
          </a:xfrm>
          <a:prstGeom prst="ellipse">
            <a:avLst/>
          </a:prstGeom>
          <a:gradFill>
            <a:gsLst>
              <a:gs pos="56000">
                <a:srgbClr val="F6CD60"/>
              </a:gs>
              <a:gs pos="9000">
                <a:srgbClr val="FAD77E">
                  <a:lumMod val="20000"/>
                  <a:lumOff val="80000"/>
                </a:srgbClr>
              </a:gs>
              <a:gs pos="87000">
                <a:srgbClr val="CC8D32"/>
              </a:gs>
              <a:gs pos="23000">
                <a:srgbClr val="FFF27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sx="102000" sy="102000" algn="ctr" rotWithShape="0">
              <a:srgbClr val="F6CD60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D290437-9F0C-575D-6497-DF25E3BA0DC1}"/>
              </a:ext>
            </a:extLst>
          </p:cNvPr>
          <p:cNvSpPr/>
          <p:nvPr/>
        </p:nvSpPr>
        <p:spPr>
          <a:xfrm>
            <a:off x="5246957" y="5202507"/>
            <a:ext cx="849043" cy="849043"/>
          </a:xfrm>
          <a:prstGeom prst="ellipse">
            <a:avLst/>
          </a:prstGeom>
          <a:gradFill>
            <a:gsLst>
              <a:gs pos="56000">
                <a:srgbClr val="F6CD60"/>
              </a:gs>
              <a:gs pos="9000">
                <a:srgbClr val="FAD77E">
                  <a:lumMod val="20000"/>
                  <a:lumOff val="80000"/>
                </a:srgbClr>
              </a:gs>
              <a:gs pos="87000">
                <a:srgbClr val="CC8D32"/>
              </a:gs>
              <a:gs pos="23000">
                <a:srgbClr val="FFF27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sx="102000" sy="102000" algn="ctr" rotWithShape="0">
              <a:srgbClr val="F6CD60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3E15B25-11AE-0EA7-D90C-CD2BA00870EA}"/>
              </a:ext>
            </a:extLst>
          </p:cNvPr>
          <p:cNvSpPr/>
          <p:nvPr/>
        </p:nvSpPr>
        <p:spPr>
          <a:xfrm>
            <a:off x="10339657" y="2891107"/>
            <a:ext cx="849043" cy="849043"/>
          </a:xfrm>
          <a:prstGeom prst="ellipse">
            <a:avLst/>
          </a:prstGeom>
          <a:gradFill>
            <a:gsLst>
              <a:gs pos="56000">
                <a:srgbClr val="F6CD60"/>
              </a:gs>
              <a:gs pos="9000">
                <a:srgbClr val="FAD77E">
                  <a:lumMod val="20000"/>
                  <a:lumOff val="80000"/>
                </a:srgbClr>
              </a:gs>
              <a:gs pos="87000">
                <a:srgbClr val="CC8D32"/>
              </a:gs>
              <a:gs pos="23000">
                <a:srgbClr val="FFF27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sx="102000" sy="102000" algn="ctr" rotWithShape="0">
              <a:srgbClr val="F6CD60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C4482DF-931A-FE44-A24B-90EF06E571AA}"/>
              </a:ext>
            </a:extLst>
          </p:cNvPr>
          <p:cNvGrpSpPr/>
          <p:nvPr/>
        </p:nvGrpSpPr>
        <p:grpSpPr>
          <a:xfrm>
            <a:off x="1167825" y="1752790"/>
            <a:ext cx="1723549" cy="1024379"/>
            <a:chOff x="663555" y="4450267"/>
            <a:chExt cx="1723549" cy="10243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7809AD4-BADF-290E-069D-1EC363339598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A91CF5-BC65-980B-228E-675C98CB4790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EAA60A-4835-4502-9618-9B51BF649852}"/>
              </a:ext>
            </a:extLst>
          </p:cNvPr>
          <p:cNvGrpSpPr/>
          <p:nvPr/>
        </p:nvGrpSpPr>
        <p:grpSpPr>
          <a:xfrm>
            <a:off x="9397425" y="1752790"/>
            <a:ext cx="1723549" cy="1024379"/>
            <a:chOff x="663555" y="4450267"/>
            <a:chExt cx="1723549" cy="10243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9102A-2F07-08AB-5183-82CA739F86BE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CD378E5-25B0-BBD1-F8AA-8AD0B9F7BD8E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AE252A1-2634-8F36-327C-1FC784DA1D29}"/>
              </a:ext>
            </a:extLst>
          </p:cNvPr>
          <p:cNvGrpSpPr/>
          <p:nvPr/>
        </p:nvGrpSpPr>
        <p:grpSpPr>
          <a:xfrm>
            <a:off x="6705599" y="4922664"/>
            <a:ext cx="4312782" cy="1270601"/>
            <a:chOff x="663554" y="4450267"/>
            <a:chExt cx="4312782" cy="12706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FE2E357-45F3-BC3B-C62D-7E381B433A34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0E27708-35CC-D3C5-A2F5-B661D10BAA93}"/>
                </a:ext>
              </a:extLst>
            </p:cNvPr>
            <p:cNvSpPr txBox="1"/>
            <p:nvPr/>
          </p:nvSpPr>
          <p:spPr>
            <a:xfrm flipH="1">
              <a:off x="663554" y="4889871"/>
              <a:ext cx="43127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5F0E1AE-1886-244E-DA8B-B5E9E4823D31}"/>
              </a:ext>
            </a:extLst>
          </p:cNvPr>
          <p:cNvGrpSpPr/>
          <p:nvPr/>
        </p:nvGrpSpPr>
        <p:grpSpPr>
          <a:xfrm>
            <a:off x="5282625" y="1752790"/>
            <a:ext cx="1723549" cy="1024379"/>
            <a:chOff x="663555" y="4450267"/>
            <a:chExt cx="1723549" cy="10243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6A4E7EB-8162-07D2-6413-7329F6BE5290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32C9564-29C5-F80E-FA2C-285451DE48F4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33C1A27F-4F7C-D124-8B32-4FA4F12C6D05}"/>
              </a:ext>
            </a:extLst>
          </p:cNvPr>
          <p:cNvSpPr/>
          <p:nvPr/>
        </p:nvSpPr>
        <p:spPr>
          <a:xfrm>
            <a:off x="5856557" y="2878407"/>
            <a:ext cx="849043" cy="849043"/>
          </a:xfrm>
          <a:prstGeom prst="ellipse">
            <a:avLst/>
          </a:prstGeom>
          <a:gradFill>
            <a:gsLst>
              <a:gs pos="56000">
                <a:srgbClr val="F6CD60"/>
              </a:gs>
              <a:gs pos="9000">
                <a:srgbClr val="FAD77E">
                  <a:lumMod val="20000"/>
                  <a:lumOff val="80000"/>
                </a:srgbClr>
              </a:gs>
              <a:gs pos="87000">
                <a:srgbClr val="CC8D32"/>
              </a:gs>
              <a:gs pos="23000">
                <a:srgbClr val="FFF27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0" sx="102000" sy="102000" algn="ctr" rotWithShape="0">
              <a:srgbClr val="F6CD60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A9C9434-4DC2-3774-B102-20BBF80CE92F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589B5C1-2C44-7E74-18FF-72CFC9AD8A16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5BF4C63-AAA5-4A3A-0575-0942B29AA694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A51FA516-1D9C-11F3-A217-96EFB7D71209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35" name="平行四边形 34">
                  <a:extLst>
                    <a:ext uri="{FF2B5EF4-FFF2-40B4-BE49-F238E27FC236}">
                      <a16:creationId xmlns:a16="http://schemas.microsoft.com/office/drawing/2014/main" id="{CE6C8E77-35D1-D7B3-4BE6-19DEA443E7EE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2" name="平行四边形 1">
                  <a:extLst>
                    <a:ext uri="{FF2B5EF4-FFF2-40B4-BE49-F238E27FC236}">
                      <a16:creationId xmlns:a16="http://schemas.microsoft.com/office/drawing/2014/main" id="{059E4EBA-7525-7CA5-EFD5-9CBD2B2FEE9B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7BA4B8A-E86C-73BE-9091-F3333146FE45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3" name="平行四边形 2">
                  <a:extLst>
                    <a:ext uri="{FF2B5EF4-FFF2-40B4-BE49-F238E27FC236}">
                      <a16:creationId xmlns:a16="http://schemas.microsoft.com/office/drawing/2014/main" id="{A89FAC91-E4D3-DCC9-541D-5C124C0FDB03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3" name="平行四边形 12">
                  <a:extLst>
                    <a:ext uri="{FF2B5EF4-FFF2-40B4-BE49-F238E27FC236}">
                      <a16:creationId xmlns:a16="http://schemas.microsoft.com/office/drawing/2014/main" id="{985085D2-96E0-C895-0F75-411B9AE6C180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49914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id="{BE072123-B1A7-4480-9007-C995D30EAA68}"/>
              </a:ext>
            </a:extLst>
          </p:cNvPr>
          <p:cNvSpPr/>
          <p:nvPr/>
        </p:nvSpPr>
        <p:spPr>
          <a:xfrm>
            <a:off x="3094706" y="5677303"/>
            <a:ext cx="6002590" cy="504490"/>
          </a:xfrm>
          <a:prstGeom prst="ellipse">
            <a:avLst/>
          </a:prstGeom>
          <a:gradFill flip="none" rotWithShape="1">
            <a:gsLst>
              <a:gs pos="50000">
                <a:schemeClr val="accent3">
                  <a:lumMod val="20000"/>
                  <a:lumOff val="80000"/>
                  <a:alpha val="34000"/>
                </a:schemeClr>
              </a:gs>
              <a:gs pos="0">
                <a:schemeClr val="accent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pic>
        <p:nvPicPr>
          <p:cNvPr id="3" name="Picture 2" descr="预览图">
            <a:extLst>
              <a:ext uri="{FF2B5EF4-FFF2-40B4-BE49-F238E27FC236}">
                <a16:creationId xmlns:a16="http://schemas.microsoft.com/office/drawing/2014/main" id="{F0413A28-1E9A-AA16-E8F4-086548A8A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993" y="1420399"/>
            <a:ext cx="4071430" cy="4071430"/>
          </a:xfrm>
          <a:prstGeom prst="rect">
            <a:avLst/>
          </a:prstGeom>
          <a:noFill/>
          <a:effectLst/>
          <a:scene3d>
            <a:camera prst="orthographicFront"/>
            <a:lightRig rig="contrasting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0143BA03-39F7-4ABA-AFC4-E6513A6C01BA}"/>
              </a:ext>
            </a:extLst>
          </p:cNvPr>
          <p:cNvSpPr/>
          <p:nvPr/>
        </p:nvSpPr>
        <p:spPr>
          <a:xfrm>
            <a:off x="2943828" y="2812088"/>
            <a:ext cx="6304344" cy="1340058"/>
          </a:xfrm>
          <a:prstGeom prst="ellipse">
            <a:avLst/>
          </a:prstGeom>
          <a:gradFill>
            <a:gsLst>
              <a:gs pos="74000">
                <a:schemeClr val="accent2">
                  <a:alpha val="0"/>
                  <a:lumMod val="0"/>
                  <a:lumOff val="100000"/>
                </a:schemeClr>
              </a:gs>
              <a:gs pos="100000">
                <a:schemeClr val="accent2">
                  <a:lumMod val="0"/>
                  <a:lumOff val="100000"/>
                  <a:alpha val="0"/>
                </a:schemeClr>
              </a:gs>
            </a:gsLst>
            <a:lin ang="5400000" scaled="0"/>
          </a:gradFill>
          <a:ln w="15875">
            <a:gradFill flip="none" rotWithShape="1">
              <a:gsLst>
                <a:gs pos="11000">
                  <a:schemeClr val="accent2">
                    <a:lumMod val="20000"/>
                    <a:lumOff val="80000"/>
                    <a:alpha val="0"/>
                  </a:schemeClr>
                </a:gs>
                <a:gs pos="35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9FF7DA9-0C84-42F0-A330-29DEEFAF81B4}"/>
              </a:ext>
            </a:extLst>
          </p:cNvPr>
          <p:cNvSpPr/>
          <p:nvPr/>
        </p:nvSpPr>
        <p:spPr>
          <a:xfrm rot="19800000">
            <a:off x="2943828" y="2812088"/>
            <a:ext cx="6304344" cy="1340058"/>
          </a:xfrm>
          <a:prstGeom prst="ellipse">
            <a:avLst/>
          </a:prstGeom>
          <a:noFill/>
          <a:ln w="15875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35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67684B4-1014-4F44-922E-E91F1C47B09D}"/>
              </a:ext>
            </a:extLst>
          </p:cNvPr>
          <p:cNvSpPr/>
          <p:nvPr/>
        </p:nvSpPr>
        <p:spPr>
          <a:xfrm rot="1800000">
            <a:off x="2943828" y="2812088"/>
            <a:ext cx="6304344" cy="1340058"/>
          </a:xfrm>
          <a:prstGeom prst="ellipse">
            <a:avLst/>
          </a:prstGeom>
          <a:noFill/>
          <a:ln w="15875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35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FA49D6A-7351-4658-BDFB-35A38A6A6290}"/>
              </a:ext>
            </a:extLst>
          </p:cNvPr>
          <p:cNvSpPr/>
          <p:nvPr/>
        </p:nvSpPr>
        <p:spPr>
          <a:xfrm>
            <a:off x="3301203" y="1908253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2D5E5EE-BDCD-45CB-B7C1-7CD8DC2D0DB5}"/>
              </a:ext>
            </a:extLst>
          </p:cNvPr>
          <p:cNvSpPr/>
          <p:nvPr/>
        </p:nvSpPr>
        <p:spPr>
          <a:xfrm>
            <a:off x="2894803" y="3425508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D720238-6A23-40F5-A433-E5193CF08E47}"/>
              </a:ext>
            </a:extLst>
          </p:cNvPr>
          <p:cNvSpPr/>
          <p:nvPr/>
        </p:nvSpPr>
        <p:spPr>
          <a:xfrm>
            <a:off x="3291043" y="4962972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F6570BF-00BF-4477-AFED-892C5D8C4A1C}"/>
              </a:ext>
            </a:extLst>
          </p:cNvPr>
          <p:cNvSpPr/>
          <p:nvPr/>
        </p:nvSpPr>
        <p:spPr>
          <a:xfrm flipH="1">
            <a:off x="8799267" y="1908253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E4460F5-5887-4E83-BED1-003498F539E8}"/>
              </a:ext>
            </a:extLst>
          </p:cNvPr>
          <p:cNvSpPr/>
          <p:nvPr/>
        </p:nvSpPr>
        <p:spPr>
          <a:xfrm flipH="1">
            <a:off x="9205667" y="3425508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8D42CCB-A0C5-40E9-9637-55C10E5BF426}"/>
              </a:ext>
            </a:extLst>
          </p:cNvPr>
          <p:cNvSpPr/>
          <p:nvPr/>
        </p:nvSpPr>
        <p:spPr>
          <a:xfrm flipH="1">
            <a:off x="8809427" y="4962972"/>
            <a:ext cx="94256" cy="9425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pic>
        <p:nvPicPr>
          <p:cNvPr id="9" name="图片 8" descr="图片包含 桌子&#10;&#10;描述已自动生成">
            <a:extLst>
              <a:ext uri="{FF2B5EF4-FFF2-40B4-BE49-F238E27FC236}">
                <a16:creationId xmlns:a16="http://schemas.microsoft.com/office/drawing/2014/main" id="{0E4CDBDE-1DC4-C40A-18CB-6DF9F4CF8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4" y="5912576"/>
            <a:ext cx="12194544" cy="97061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B6F961C5-8719-D7F7-D69E-505EC0E39582}"/>
              </a:ext>
            </a:extLst>
          </p:cNvPr>
          <p:cNvGrpSpPr/>
          <p:nvPr/>
        </p:nvGrpSpPr>
        <p:grpSpPr>
          <a:xfrm>
            <a:off x="914061" y="4450267"/>
            <a:ext cx="1723549" cy="1024379"/>
            <a:chOff x="663555" y="4450267"/>
            <a:chExt cx="1723549" cy="102437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730BD98-9540-A9F3-C109-B4533049176A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9DFC1C-948F-361D-C13F-89753F5D99C2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2C3AB12-8A8C-80EE-52B9-7E091C3D6728}"/>
              </a:ext>
            </a:extLst>
          </p:cNvPr>
          <p:cNvGrpSpPr/>
          <p:nvPr/>
        </p:nvGrpSpPr>
        <p:grpSpPr>
          <a:xfrm>
            <a:off x="914061" y="2996117"/>
            <a:ext cx="1723549" cy="1024379"/>
            <a:chOff x="663555" y="4450267"/>
            <a:chExt cx="1723549" cy="102437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B6711A8-8D7E-43BC-6805-B4A8F5A8AEBF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748DE6-13AC-6E7E-5055-2840DB28F858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D80A55B-E2CF-4947-3E76-EB37BCFCE1A8}"/>
              </a:ext>
            </a:extLst>
          </p:cNvPr>
          <p:cNvGrpSpPr/>
          <p:nvPr/>
        </p:nvGrpSpPr>
        <p:grpSpPr>
          <a:xfrm>
            <a:off x="914061" y="1541967"/>
            <a:ext cx="1723549" cy="1024379"/>
            <a:chOff x="663555" y="4450267"/>
            <a:chExt cx="1723549" cy="10243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EC24F6-2704-B6BB-2287-69F7E48B83F0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5F5CA2-95F5-8B9F-509E-17396613D62F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E8E699A-6328-ADEE-0330-EE3F5572F351}"/>
              </a:ext>
            </a:extLst>
          </p:cNvPr>
          <p:cNvGrpSpPr/>
          <p:nvPr/>
        </p:nvGrpSpPr>
        <p:grpSpPr>
          <a:xfrm>
            <a:off x="9626261" y="4450267"/>
            <a:ext cx="1723549" cy="1024379"/>
            <a:chOff x="663555" y="4450267"/>
            <a:chExt cx="1723549" cy="10243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3C7C6AB-B0F8-1655-F689-AC6D76650DEF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C5F81E8-88C7-B7E0-6B85-0F9AE7B42502}"/>
                </a:ext>
              </a:extLst>
            </p:cNvPr>
            <p:cNvSpPr txBox="1"/>
            <p:nvPr/>
          </p:nvSpPr>
          <p:spPr>
            <a:xfrm flipH="1">
              <a:off x="766147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E642693-BD7F-6C22-3C57-E758B1616209}"/>
              </a:ext>
            </a:extLst>
          </p:cNvPr>
          <p:cNvGrpSpPr/>
          <p:nvPr/>
        </p:nvGrpSpPr>
        <p:grpSpPr>
          <a:xfrm>
            <a:off x="9626261" y="2996117"/>
            <a:ext cx="1723549" cy="1024379"/>
            <a:chOff x="663555" y="4450267"/>
            <a:chExt cx="1723549" cy="10243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61A8C3F-5D42-BA6C-F70F-A822DC0AC243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1DDCBE0-653A-11DA-76E7-91F0B891D592}"/>
                </a:ext>
              </a:extLst>
            </p:cNvPr>
            <p:cNvSpPr txBox="1"/>
            <p:nvPr/>
          </p:nvSpPr>
          <p:spPr>
            <a:xfrm flipH="1">
              <a:off x="766147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A4767B6-8BB0-BBFE-398E-4C023C048891}"/>
              </a:ext>
            </a:extLst>
          </p:cNvPr>
          <p:cNvGrpSpPr/>
          <p:nvPr/>
        </p:nvGrpSpPr>
        <p:grpSpPr>
          <a:xfrm>
            <a:off x="9626261" y="1541967"/>
            <a:ext cx="1723549" cy="1024379"/>
            <a:chOff x="663555" y="4450267"/>
            <a:chExt cx="1723549" cy="10243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66EEC58-1603-55B9-C9D0-B7A9B10BEED3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1E41A6-2F46-FDDF-D6A8-307080D70750}"/>
                </a:ext>
              </a:extLst>
            </p:cNvPr>
            <p:cNvSpPr txBox="1"/>
            <p:nvPr/>
          </p:nvSpPr>
          <p:spPr>
            <a:xfrm flipH="1">
              <a:off x="766147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5CE67E-3C53-AFA1-9C86-26EF16DEB22D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ECD36A9-0602-9101-C10F-E35D335AAE31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1BA04DC-A147-F3D5-CDA3-4C22A43101EC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B6076859-846C-2AFA-CE2B-F3B752DE0A5C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11" name="平行四边形 10">
                  <a:extLst>
                    <a:ext uri="{FF2B5EF4-FFF2-40B4-BE49-F238E27FC236}">
                      <a16:creationId xmlns:a16="http://schemas.microsoft.com/office/drawing/2014/main" id="{2FE23C16-653B-7D40-0098-0BD78D222A0C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2" name="平行四边形 11">
                  <a:extLst>
                    <a:ext uri="{FF2B5EF4-FFF2-40B4-BE49-F238E27FC236}">
                      <a16:creationId xmlns:a16="http://schemas.microsoft.com/office/drawing/2014/main" id="{9CF6C269-0BE8-A62B-E07B-5FB64E8CA6AF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BC3D570D-587F-C373-2448-4FFB204426D9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8" name="平行四边形 7">
                  <a:extLst>
                    <a:ext uri="{FF2B5EF4-FFF2-40B4-BE49-F238E27FC236}">
                      <a16:creationId xmlns:a16="http://schemas.microsoft.com/office/drawing/2014/main" id="{DD5AA557-221E-C567-B159-29D08BF21D73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0" name="平行四边形 9">
                  <a:extLst>
                    <a:ext uri="{FF2B5EF4-FFF2-40B4-BE49-F238E27FC236}">
                      <a16:creationId xmlns:a16="http://schemas.microsoft.com/office/drawing/2014/main" id="{C841D342-14B1-C8FD-8962-8D22EE8B0094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5148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D3B11A0C-2933-2D77-E2BA-FD6585A31CB7}"/>
              </a:ext>
            </a:extLst>
          </p:cNvPr>
          <p:cNvGrpSpPr/>
          <p:nvPr/>
        </p:nvGrpSpPr>
        <p:grpSpPr>
          <a:xfrm>
            <a:off x="348754" y="2239273"/>
            <a:ext cx="3741718" cy="3741718"/>
            <a:chOff x="348754" y="1704975"/>
            <a:chExt cx="3741718" cy="374171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918AD51D-5578-A020-DE9F-32679393A83F}"/>
                </a:ext>
              </a:extLst>
            </p:cNvPr>
            <p:cNvSpPr/>
            <p:nvPr/>
          </p:nvSpPr>
          <p:spPr>
            <a:xfrm>
              <a:off x="975424" y="2331645"/>
              <a:ext cx="2488378" cy="2488378"/>
            </a:xfrm>
            <a:prstGeom prst="ellipse">
              <a:avLst/>
            </a:prstGeom>
            <a:blipFill>
              <a:blip r:embed="rId2"/>
              <a:stretch>
                <a:fillRect l="1" r="-5848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9422AF4-F013-13F1-9F79-5914C6F94E9D}"/>
                </a:ext>
              </a:extLst>
            </p:cNvPr>
            <p:cNvSpPr/>
            <p:nvPr/>
          </p:nvSpPr>
          <p:spPr>
            <a:xfrm>
              <a:off x="718905" y="2075126"/>
              <a:ext cx="3001417" cy="300141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1A36AF5-4D33-D8A0-D1FC-CEB12F7AF36A}"/>
                </a:ext>
              </a:extLst>
            </p:cNvPr>
            <p:cNvSpPr/>
            <p:nvPr/>
          </p:nvSpPr>
          <p:spPr>
            <a:xfrm>
              <a:off x="348754" y="1704975"/>
              <a:ext cx="3741718" cy="374171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422B17E-FBA0-6AB7-4748-1419B9AA8FB0}"/>
                </a:ext>
              </a:extLst>
            </p:cNvPr>
            <p:cNvSpPr/>
            <p:nvPr/>
          </p:nvSpPr>
          <p:spPr>
            <a:xfrm>
              <a:off x="871309" y="2227530"/>
              <a:ext cx="2696609" cy="2696609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EB587B6-9B74-DECF-BED6-ECEFE50084A9}"/>
              </a:ext>
            </a:extLst>
          </p:cNvPr>
          <p:cNvGrpSpPr/>
          <p:nvPr/>
        </p:nvGrpSpPr>
        <p:grpSpPr>
          <a:xfrm>
            <a:off x="4987087" y="1781142"/>
            <a:ext cx="4985300" cy="1160740"/>
            <a:chOff x="4462809" y="1899847"/>
            <a:chExt cx="4985300" cy="116074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434222-03BF-87B9-5BEA-7A8D6F03C5A8}"/>
                </a:ext>
              </a:extLst>
            </p:cNvPr>
            <p:cNvSpPr txBox="1"/>
            <p:nvPr/>
          </p:nvSpPr>
          <p:spPr>
            <a:xfrm>
              <a:off x="4462810" y="1899847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078F362-5E50-5813-F7AB-9FC2C71A177A}"/>
                </a:ext>
              </a:extLst>
            </p:cNvPr>
            <p:cNvSpPr txBox="1"/>
            <p:nvPr/>
          </p:nvSpPr>
          <p:spPr>
            <a:xfrm flipH="1">
              <a:off x="4462809" y="24758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89F2BA-09C9-13EC-10AB-D78F0B36D08A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3706A72-683B-74E3-2D17-9F86214DD110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41003B8-418B-773F-970B-51F1A3EABC95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F349C314-012F-F214-8D06-C131B55A0EDF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10" name="平行四边形 9">
                  <a:extLst>
                    <a:ext uri="{FF2B5EF4-FFF2-40B4-BE49-F238E27FC236}">
                      <a16:creationId xmlns:a16="http://schemas.microsoft.com/office/drawing/2014/main" id="{88B67C69-414D-7F52-8E88-8EB114B5C282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1" name="平行四边形 10">
                  <a:extLst>
                    <a:ext uri="{FF2B5EF4-FFF2-40B4-BE49-F238E27FC236}">
                      <a16:creationId xmlns:a16="http://schemas.microsoft.com/office/drawing/2014/main" id="{B6D333A3-95A3-7AE5-EC1D-94061C7EF6A6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146682CB-2230-95FC-DEE6-FDD8CCD9860C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8" name="平行四边形 7">
                  <a:extLst>
                    <a:ext uri="{FF2B5EF4-FFF2-40B4-BE49-F238E27FC236}">
                      <a16:creationId xmlns:a16="http://schemas.microsoft.com/office/drawing/2014/main" id="{3EF9AF9A-3F45-213C-74AA-FBE36A810C20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9" name="平行四边形 8">
                  <a:extLst>
                    <a:ext uri="{FF2B5EF4-FFF2-40B4-BE49-F238E27FC236}">
                      <a16:creationId xmlns:a16="http://schemas.microsoft.com/office/drawing/2014/main" id="{2903D91E-0BDF-AB78-2648-8B4A761654B3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26569545-BFEA-2223-D58D-672BAF3887B0}"/>
              </a:ext>
            </a:extLst>
          </p:cNvPr>
          <p:cNvSpPr/>
          <p:nvPr/>
        </p:nvSpPr>
        <p:spPr>
          <a:xfrm>
            <a:off x="674365" y="1247159"/>
            <a:ext cx="393888" cy="393888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07FA407-F501-FDCD-6A99-A776DBEFAB65}"/>
              </a:ext>
            </a:extLst>
          </p:cNvPr>
          <p:cNvGrpSpPr/>
          <p:nvPr/>
        </p:nvGrpSpPr>
        <p:grpSpPr>
          <a:xfrm>
            <a:off x="4987087" y="3414679"/>
            <a:ext cx="4985300" cy="1160740"/>
            <a:chOff x="4462809" y="1899847"/>
            <a:chExt cx="4985300" cy="116074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EF6E3E6-13EC-F23A-DE40-B502EC3E6BBC}"/>
                </a:ext>
              </a:extLst>
            </p:cNvPr>
            <p:cNvSpPr txBox="1"/>
            <p:nvPr/>
          </p:nvSpPr>
          <p:spPr>
            <a:xfrm>
              <a:off x="4462810" y="1899847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F6E9EC3-44FD-73F0-6664-3CCAD3589C1F}"/>
                </a:ext>
              </a:extLst>
            </p:cNvPr>
            <p:cNvSpPr txBox="1"/>
            <p:nvPr/>
          </p:nvSpPr>
          <p:spPr>
            <a:xfrm flipH="1">
              <a:off x="4462809" y="24758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2D2CC14-0593-E247-3F3F-0463740CDC70}"/>
              </a:ext>
            </a:extLst>
          </p:cNvPr>
          <p:cNvGrpSpPr/>
          <p:nvPr/>
        </p:nvGrpSpPr>
        <p:grpSpPr>
          <a:xfrm>
            <a:off x="4987087" y="5048217"/>
            <a:ext cx="4985300" cy="1160740"/>
            <a:chOff x="4462809" y="1899847"/>
            <a:chExt cx="4985300" cy="116074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885EA71-B51A-D963-6050-FA78889F1DCD}"/>
                </a:ext>
              </a:extLst>
            </p:cNvPr>
            <p:cNvSpPr txBox="1"/>
            <p:nvPr/>
          </p:nvSpPr>
          <p:spPr>
            <a:xfrm>
              <a:off x="4462810" y="1899847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C60F05D-CAFF-8E37-D872-A54213A978D0}"/>
                </a:ext>
              </a:extLst>
            </p:cNvPr>
            <p:cNvSpPr txBox="1"/>
            <p:nvPr/>
          </p:nvSpPr>
          <p:spPr>
            <a:xfrm flipH="1">
              <a:off x="4462809" y="24758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B25EEF8B-4D8E-FD5D-5583-CCB7A18947CE}"/>
              </a:ext>
            </a:extLst>
          </p:cNvPr>
          <p:cNvSpPr/>
          <p:nvPr/>
        </p:nvSpPr>
        <p:spPr>
          <a:xfrm>
            <a:off x="785284" y="3394780"/>
            <a:ext cx="715352" cy="715352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209D8B-5E37-794A-8F26-8FA0B646151E}"/>
              </a:ext>
            </a:extLst>
          </p:cNvPr>
          <p:cNvGrpSpPr/>
          <p:nvPr/>
        </p:nvGrpSpPr>
        <p:grpSpPr>
          <a:xfrm rot="10800000">
            <a:off x="10988327" y="2499132"/>
            <a:ext cx="431800" cy="4358868"/>
            <a:chOff x="2603500" y="0"/>
            <a:chExt cx="431800" cy="4358868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10AA6C0-664F-62B0-B089-C3451F02D67D}"/>
                </a:ext>
              </a:extLst>
            </p:cNvPr>
            <p:cNvCxnSpPr/>
            <p:nvPr/>
          </p:nvCxnSpPr>
          <p:spPr>
            <a:xfrm>
              <a:off x="2603500" y="0"/>
              <a:ext cx="0" cy="4358868"/>
            </a:xfrm>
            <a:prstGeom prst="line">
              <a:avLst/>
            </a:prstGeom>
            <a:ln w="31750">
              <a:gradFill>
                <a:gsLst>
                  <a:gs pos="0">
                    <a:schemeClr val="accent2"/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97A3B14-7554-EAC3-863A-4D626A779BAF}"/>
                </a:ext>
              </a:extLst>
            </p:cNvPr>
            <p:cNvCxnSpPr>
              <a:cxnSpLocks/>
            </p:cNvCxnSpPr>
            <p:nvPr/>
          </p:nvCxnSpPr>
          <p:spPr>
            <a:xfrm>
              <a:off x="3035300" y="0"/>
              <a:ext cx="0" cy="2806700"/>
            </a:xfrm>
            <a:prstGeom prst="line">
              <a:avLst/>
            </a:prstGeom>
            <a:ln w="22225">
              <a:gradFill>
                <a:gsLst>
                  <a:gs pos="0">
                    <a:schemeClr val="accent2"/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0996311F-E8A1-AB15-78B0-8F51B5AFD61C}"/>
              </a:ext>
            </a:extLst>
          </p:cNvPr>
          <p:cNvSpPr/>
          <p:nvPr/>
        </p:nvSpPr>
        <p:spPr>
          <a:xfrm>
            <a:off x="4123246" y="3414679"/>
            <a:ext cx="549235" cy="549235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18261F08-5E9E-6CED-B8F3-C20A74C07228}"/>
              </a:ext>
            </a:extLst>
          </p:cNvPr>
          <p:cNvSpPr/>
          <p:nvPr/>
        </p:nvSpPr>
        <p:spPr>
          <a:xfrm>
            <a:off x="3120287" y="2791048"/>
            <a:ext cx="447630" cy="447630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2580027-0F04-07CF-4E66-C7D64CEC5FE7}"/>
              </a:ext>
            </a:extLst>
          </p:cNvPr>
          <p:cNvSpPr/>
          <p:nvPr/>
        </p:nvSpPr>
        <p:spPr>
          <a:xfrm>
            <a:off x="2445471" y="5685736"/>
            <a:ext cx="461666" cy="461666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6C9B207-CC39-EA2E-9772-6324E520A370}"/>
              </a:ext>
            </a:extLst>
          </p:cNvPr>
          <p:cNvSpPr/>
          <p:nvPr/>
        </p:nvSpPr>
        <p:spPr>
          <a:xfrm>
            <a:off x="4123246" y="5048217"/>
            <a:ext cx="549235" cy="549235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360FAB2C-6704-4BC4-93D2-E16CBB4BF6E1}"/>
              </a:ext>
            </a:extLst>
          </p:cNvPr>
          <p:cNvSpPr/>
          <p:nvPr/>
        </p:nvSpPr>
        <p:spPr>
          <a:xfrm>
            <a:off x="4123246" y="1781142"/>
            <a:ext cx="549235" cy="549235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073115C-792E-7F4E-73D9-7CA695DE9157}"/>
              </a:ext>
            </a:extLst>
          </p:cNvPr>
          <p:cNvSpPr/>
          <p:nvPr/>
        </p:nvSpPr>
        <p:spPr>
          <a:xfrm>
            <a:off x="10861484" y="666725"/>
            <a:ext cx="715352" cy="715352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5D7C001-DEC9-11A6-32F6-2095E28433CE}"/>
              </a:ext>
            </a:extLst>
          </p:cNvPr>
          <p:cNvSpPr/>
          <p:nvPr/>
        </p:nvSpPr>
        <p:spPr>
          <a:xfrm>
            <a:off x="10504165" y="4244359"/>
            <a:ext cx="393888" cy="393888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</p:spTree>
    <p:extLst>
      <p:ext uri="{BB962C8B-B14F-4D97-AF65-F5344CB8AC3E}">
        <p14:creationId xmlns:p14="http://schemas.microsoft.com/office/powerpoint/2010/main" val="94996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52663E63-2B7F-ED25-8D83-76DFC8CDDBF3}"/>
              </a:ext>
            </a:extLst>
          </p:cNvPr>
          <p:cNvGrpSpPr/>
          <p:nvPr/>
        </p:nvGrpSpPr>
        <p:grpSpPr>
          <a:xfrm>
            <a:off x="536296" y="-1557198"/>
            <a:ext cx="11119410" cy="11119404"/>
            <a:chOff x="536296" y="-1557198"/>
            <a:chExt cx="11119410" cy="1111940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E1725FD-A9E3-B20C-3944-253E1DB95524}"/>
                </a:ext>
              </a:extLst>
            </p:cNvPr>
            <p:cNvSpPr/>
            <p:nvPr/>
          </p:nvSpPr>
          <p:spPr>
            <a:xfrm>
              <a:off x="1230777" y="-862717"/>
              <a:ext cx="9730448" cy="9730442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57100">
                    <a:srgbClr val="FE391F">
                      <a:alpha val="31000"/>
                    </a:srgbClr>
                  </a:gs>
                  <a:gs pos="22000">
                    <a:srgbClr val="FE391F">
                      <a:alpha val="0"/>
                    </a:srgbClr>
                  </a:gs>
                  <a:gs pos="82000">
                    <a:srgbClr val="FE391F">
                      <a:alpha val="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>
              <a:outerShdw blurRad="1270000" sx="102000" sy="102000" algn="ctr" rotWithShape="0">
                <a:srgbClr val="FE391F">
                  <a:lumMod val="75000"/>
                  <a:alpha val="81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8AE6905-DEBB-1FE0-122E-0C301F918816}"/>
                </a:ext>
              </a:extLst>
            </p:cNvPr>
            <p:cNvSpPr/>
            <p:nvPr/>
          </p:nvSpPr>
          <p:spPr>
            <a:xfrm>
              <a:off x="536296" y="-1557198"/>
              <a:ext cx="11119410" cy="11119404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57100">
                    <a:srgbClr val="FE391F"/>
                  </a:gs>
                  <a:gs pos="22000">
                    <a:srgbClr val="FE391F">
                      <a:alpha val="0"/>
                    </a:srgbClr>
                  </a:gs>
                  <a:gs pos="82000">
                    <a:srgbClr val="FE391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0" sx="102000" sy="102000" algn="ctr" rotWithShape="0">
                <a:srgbClr val="FE391F">
                  <a:lumMod val="75000"/>
                  <a:alpha val="81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04FB0EE-3C04-DE06-4E39-9515D9D2CE57}"/>
                </a:ext>
              </a:extLst>
            </p:cNvPr>
            <p:cNvGrpSpPr/>
            <p:nvPr/>
          </p:nvGrpSpPr>
          <p:grpSpPr>
            <a:xfrm>
              <a:off x="579889" y="2981064"/>
              <a:ext cx="94256" cy="2042880"/>
              <a:chOff x="602749" y="2827176"/>
              <a:chExt cx="94256" cy="204288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4B7039D-F1D2-2259-FB5F-D019AB928AF0}"/>
                  </a:ext>
                </a:extLst>
              </p:cNvPr>
              <p:cNvSpPr/>
              <p:nvPr/>
            </p:nvSpPr>
            <p:spPr>
              <a:xfrm>
                <a:off x="602749" y="2827176"/>
                <a:ext cx="94256" cy="9425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FE391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srgbClr val="FE391F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74C1F349-8EF8-BACB-77C5-00C0E8ECF55A}"/>
                  </a:ext>
                </a:extLst>
              </p:cNvPr>
              <p:cNvSpPr/>
              <p:nvPr/>
            </p:nvSpPr>
            <p:spPr>
              <a:xfrm>
                <a:off x="602749" y="4775800"/>
                <a:ext cx="94256" cy="9425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FE391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srgbClr val="FE391F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675151D-AFB5-6CFB-8F89-92E83AF67EA4}"/>
                </a:ext>
              </a:extLst>
            </p:cNvPr>
            <p:cNvGrpSpPr/>
            <p:nvPr/>
          </p:nvGrpSpPr>
          <p:grpSpPr>
            <a:xfrm>
              <a:off x="11523243" y="2981064"/>
              <a:ext cx="94256" cy="2042880"/>
              <a:chOff x="602749" y="2827176"/>
              <a:chExt cx="94256" cy="204288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0700A65D-62A5-ABDC-C8B2-16038ED98473}"/>
                  </a:ext>
                </a:extLst>
              </p:cNvPr>
              <p:cNvSpPr/>
              <p:nvPr/>
            </p:nvSpPr>
            <p:spPr>
              <a:xfrm>
                <a:off x="602749" y="2827176"/>
                <a:ext cx="94256" cy="9425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FE391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srgbClr val="FE391F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E3B6761E-0CD2-8000-420B-F6E76E2B3AF1}"/>
                  </a:ext>
                </a:extLst>
              </p:cNvPr>
              <p:cNvSpPr/>
              <p:nvPr/>
            </p:nvSpPr>
            <p:spPr>
              <a:xfrm>
                <a:off x="602749" y="4775800"/>
                <a:ext cx="94256" cy="9425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FE391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srgbClr val="FE391F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endParaRPr>
              </a:p>
            </p:txBody>
          </p:sp>
        </p:grpSp>
      </p:grpSp>
      <p:sp>
        <p:nvSpPr>
          <p:cNvPr id="34" name="六边形 7">
            <a:extLst>
              <a:ext uri="{FF2B5EF4-FFF2-40B4-BE49-F238E27FC236}">
                <a16:creationId xmlns:a16="http://schemas.microsoft.com/office/drawing/2014/main" id="{BABF8840-D2D7-1B5B-5C44-828A8E84F965}"/>
              </a:ext>
            </a:extLst>
          </p:cNvPr>
          <p:cNvSpPr/>
          <p:nvPr/>
        </p:nvSpPr>
        <p:spPr>
          <a:xfrm>
            <a:off x="4946681" y="2690730"/>
            <a:ext cx="2298638" cy="2623548"/>
          </a:xfrm>
          <a:custGeom>
            <a:avLst/>
            <a:gdLst>
              <a:gd name="connsiteX0" fmla="*/ 487523 w 910648"/>
              <a:gd name="connsiteY0" fmla="*/ 7608 h 1039367"/>
              <a:gd name="connsiteX1" fmla="*/ 870847 w 910648"/>
              <a:gd name="connsiteY1" fmla="*/ 199270 h 1039367"/>
              <a:gd name="connsiteX2" fmla="*/ 910648 w 910648"/>
              <a:gd name="connsiteY2" fmla="*/ 263668 h 1039367"/>
              <a:gd name="connsiteX3" fmla="*/ 910648 w 910648"/>
              <a:gd name="connsiteY3" fmla="*/ 775700 h 1039367"/>
              <a:gd name="connsiteX4" fmla="*/ 870847 w 910648"/>
              <a:gd name="connsiteY4" fmla="*/ 840098 h 1039367"/>
              <a:gd name="connsiteX5" fmla="*/ 487523 w 910648"/>
              <a:gd name="connsiteY5" fmla="*/ 1031760 h 1039367"/>
              <a:gd name="connsiteX6" fmla="*/ 423125 w 910648"/>
              <a:gd name="connsiteY6" fmla="*/ 1031760 h 1039367"/>
              <a:gd name="connsiteX7" fmla="*/ 39801 w 910648"/>
              <a:gd name="connsiteY7" fmla="*/ 840098 h 1039367"/>
              <a:gd name="connsiteX8" fmla="*/ 0 w 910648"/>
              <a:gd name="connsiteY8" fmla="*/ 775700 h 1039367"/>
              <a:gd name="connsiteX9" fmla="*/ 0 w 910648"/>
              <a:gd name="connsiteY9" fmla="*/ 263668 h 1039367"/>
              <a:gd name="connsiteX10" fmla="*/ 39801 w 910648"/>
              <a:gd name="connsiteY10" fmla="*/ 199270 h 1039367"/>
              <a:gd name="connsiteX11" fmla="*/ 423125 w 910648"/>
              <a:gd name="connsiteY11" fmla="*/ 7608 h 1039367"/>
              <a:gd name="connsiteX12" fmla="*/ 487523 w 910648"/>
              <a:gd name="connsiteY12" fmla="*/ 7608 h 103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0648" h="1039367">
                <a:moveTo>
                  <a:pt x="487523" y="7608"/>
                </a:moveTo>
                <a:lnTo>
                  <a:pt x="870847" y="199270"/>
                </a:lnTo>
                <a:cubicBezTo>
                  <a:pt x="895245" y="211469"/>
                  <a:pt x="910648" y="236391"/>
                  <a:pt x="910648" y="263668"/>
                </a:cubicBezTo>
                <a:lnTo>
                  <a:pt x="910648" y="775700"/>
                </a:lnTo>
                <a:cubicBezTo>
                  <a:pt x="910648" y="802977"/>
                  <a:pt x="895245" y="827900"/>
                  <a:pt x="870847" y="840098"/>
                </a:cubicBezTo>
                <a:lnTo>
                  <a:pt x="487523" y="1031760"/>
                </a:lnTo>
                <a:cubicBezTo>
                  <a:pt x="467238" y="1041903"/>
                  <a:pt x="443410" y="1041903"/>
                  <a:pt x="423125" y="1031760"/>
                </a:cubicBezTo>
                <a:lnTo>
                  <a:pt x="39801" y="840098"/>
                </a:lnTo>
                <a:cubicBezTo>
                  <a:pt x="15403" y="827900"/>
                  <a:pt x="0" y="802977"/>
                  <a:pt x="0" y="775700"/>
                </a:cubicBezTo>
                <a:lnTo>
                  <a:pt x="0" y="263668"/>
                </a:lnTo>
                <a:cubicBezTo>
                  <a:pt x="0" y="236391"/>
                  <a:pt x="15403" y="211469"/>
                  <a:pt x="39801" y="199270"/>
                </a:cubicBezTo>
                <a:lnTo>
                  <a:pt x="423125" y="7608"/>
                </a:lnTo>
                <a:cubicBezTo>
                  <a:pt x="443410" y="-2535"/>
                  <a:pt x="467238" y="-2535"/>
                  <a:pt x="487523" y="7608"/>
                </a:cubicBezTo>
              </a:path>
            </a:pathLst>
          </a:custGeom>
          <a:gradFill flip="none" rotWithShape="0">
            <a:gsLst>
              <a:gs pos="100000">
                <a:schemeClr val="accent2"/>
              </a:gs>
              <a:gs pos="23000">
                <a:schemeClr val="accent1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EF9F6"/>
                </a:solidFill>
                <a:effectLst/>
                <a:uLnTx/>
                <a:uFillTx/>
                <a:latin typeface="Source Han Sans CN"/>
                <a:ea typeface="思源黑体 CN Regular"/>
                <a:sym typeface="Source Han Sans CN"/>
              </a:rPr>
              <a:t>请输入标题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8A2C9F6-8EA4-1FC5-7797-E30055DF42E6}"/>
              </a:ext>
            </a:extLst>
          </p:cNvPr>
          <p:cNvGrpSpPr/>
          <p:nvPr/>
        </p:nvGrpSpPr>
        <p:grpSpPr>
          <a:xfrm>
            <a:off x="1815261" y="3858771"/>
            <a:ext cx="1723549" cy="1024379"/>
            <a:chOff x="663555" y="4450267"/>
            <a:chExt cx="1723549" cy="102437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84A8AFB-C97C-65D9-64C3-FB5A90FEA50A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4C7977E-0F88-9925-5933-D04866E6BDB5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4C24EB4-B3EA-4536-17FB-DA68C768ABE8}"/>
              </a:ext>
            </a:extLst>
          </p:cNvPr>
          <p:cNvGrpSpPr/>
          <p:nvPr/>
        </p:nvGrpSpPr>
        <p:grpSpPr>
          <a:xfrm>
            <a:off x="1815261" y="2404621"/>
            <a:ext cx="1723549" cy="1024379"/>
            <a:chOff x="663555" y="4450267"/>
            <a:chExt cx="1723549" cy="102437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40B35CA-72C6-7EF1-1137-8DFA83DA0B60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C16F951-2E3B-C2E3-E17E-184E52A26742}"/>
                </a:ext>
              </a:extLst>
            </p:cNvPr>
            <p:cNvSpPr txBox="1"/>
            <p:nvPr/>
          </p:nvSpPr>
          <p:spPr>
            <a:xfrm flipH="1">
              <a:off x="663555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028C26E-6F26-0A58-2D72-E484D32FBC64}"/>
              </a:ext>
            </a:extLst>
          </p:cNvPr>
          <p:cNvGrpSpPr/>
          <p:nvPr/>
        </p:nvGrpSpPr>
        <p:grpSpPr>
          <a:xfrm>
            <a:off x="8395005" y="3858771"/>
            <a:ext cx="1723549" cy="1024379"/>
            <a:chOff x="663555" y="4450267"/>
            <a:chExt cx="1723549" cy="102437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4FD34CE-8851-EDBB-A7E6-90695CA106DB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E36D2C8-3EE8-1575-6A42-79AFBEC01DF1}"/>
                </a:ext>
              </a:extLst>
            </p:cNvPr>
            <p:cNvSpPr txBox="1"/>
            <p:nvPr/>
          </p:nvSpPr>
          <p:spPr>
            <a:xfrm flipH="1">
              <a:off x="766147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6BAE43B-1EB5-CBE3-DB62-A908DDDFC35C}"/>
              </a:ext>
            </a:extLst>
          </p:cNvPr>
          <p:cNvGrpSpPr/>
          <p:nvPr/>
        </p:nvGrpSpPr>
        <p:grpSpPr>
          <a:xfrm>
            <a:off x="8395005" y="2404621"/>
            <a:ext cx="1723549" cy="1024379"/>
            <a:chOff x="663555" y="4450267"/>
            <a:chExt cx="1723549" cy="102437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897CD44-3AE3-A3E4-9B56-FF776803FC8B}"/>
                </a:ext>
              </a:extLst>
            </p:cNvPr>
            <p:cNvSpPr txBox="1"/>
            <p:nvPr/>
          </p:nvSpPr>
          <p:spPr>
            <a:xfrm>
              <a:off x="663555" y="4450267"/>
              <a:ext cx="172354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CC72BC1-2A90-EFF2-F636-2A0EBC96B473}"/>
                </a:ext>
              </a:extLst>
            </p:cNvPr>
            <p:cNvSpPr txBox="1"/>
            <p:nvPr/>
          </p:nvSpPr>
          <p:spPr>
            <a:xfrm flipH="1">
              <a:off x="766147" y="4889871"/>
              <a:ext cx="162095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请在此处输入详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pPr algn="r"/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细的文字信息</a:t>
              </a:r>
            </a:p>
          </p:txBody>
        </p:sp>
      </p:grpSp>
      <p:sp>
        <p:nvSpPr>
          <p:cNvPr id="76" name="六边形 7">
            <a:extLst>
              <a:ext uri="{FF2B5EF4-FFF2-40B4-BE49-F238E27FC236}">
                <a16:creationId xmlns:a16="http://schemas.microsoft.com/office/drawing/2014/main" id="{85F3E8DC-B313-4F96-FAEF-48A246625A78}"/>
              </a:ext>
            </a:extLst>
          </p:cNvPr>
          <p:cNvSpPr/>
          <p:nvPr/>
        </p:nvSpPr>
        <p:spPr>
          <a:xfrm>
            <a:off x="4442740" y="2115556"/>
            <a:ext cx="3306523" cy="3773896"/>
          </a:xfrm>
          <a:custGeom>
            <a:avLst/>
            <a:gdLst>
              <a:gd name="connsiteX0" fmla="*/ 487523 w 910648"/>
              <a:gd name="connsiteY0" fmla="*/ 7608 h 1039367"/>
              <a:gd name="connsiteX1" fmla="*/ 870847 w 910648"/>
              <a:gd name="connsiteY1" fmla="*/ 199270 h 1039367"/>
              <a:gd name="connsiteX2" fmla="*/ 910648 w 910648"/>
              <a:gd name="connsiteY2" fmla="*/ 263668 h 1039367"/>
              <a:gd name="connsiteX3" fmla="*/ 910648 w 910648"/>
              <a:gd name="connsiteY3" fmla="*/ 775700 h 1039367"/>
              <a:gd name="connsiteX4" fmla="*/ 870847 w 910648"/>
              <a:gd name="connsiteY4" fmla="*/ 840098 h 1039367"/>
              <a:gd name="connsiteX5" fmla="*/ 487523 w 910648"/>
              <a:gd name="connsiteY5" fmla="*/ 1031760 h 1039367"/>
              <a:gd name="connsiteX6" fmla="*/ 423125 w 910648"/>
              <a:gd name="connsiteY6" fmla="*/ 1031760 h 1039367"/>
              <a:gd name="connsiteX7" fmla="*/ 39801 w 910648"/>
              <a:gd name="connsiteY7" fmla="*/ 840098 h 1039367"/>
              <a:gd name="connsiteX8" fmla="*/ 0 w 910648"/>
              <a:gd name="connsiteY8" fmla="*/ 775700 h 1039367"/>
              <a:gd name="connsiteX9" fmla="*/ 0 w 910648"/>
              <a:gd name="connsiteY9" fmla="*/ 263668 h 1039367"/>
              <a:gd name="connsiteX10" fmla="*/ 39801 w 910648"/>
              <a:gd name="connsiteY10" fmla="*/ 199270 h 1039367"/>
              <a:gd name="connsiteX11" fmla="*/ 423125 w 910648"/>
              <a:gd name="connsiteY11" fmla="*/ 7608 h 1039367"/>
              <a:gd name="connsiteX12" fmla="*/ 487523 w 910648"/>
              <a:gd name="connsiteY12" fmla="*/ 7608 h 103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0648" h="1039367">
                <a:moveTo>
                  <a:pt x="487523" y="7608"/>
                </a:moveTo>
                <a:lnTo>
                  <a:pt x="870847" y="199270"/>
                </a:lnTo>
                <a:cubicBezTo>
                  <a:pt x="895245" y="211469"/>
                  <a:pt x="910648" y="236391"/>
                  <a:pt x="910648" y="263668"/>
                </a:cubicBezTo>
                <a:lnTo>
                  <a:pt x="910648" y="775700"/>
                </a:lnTo>
                <a:cubicBezTo>
                  <a:pt x="910648" y="802977"/>
                  <a:pt x="895245" y="827900"/>
                  <a:pt x="870847" y="840098"/>
                </a:cubicBezTo>
                <a:lnTo>
                  <a:pt x="487523" y="1031760"/>
                </a:lnTo>
                <a:cubicBezTo>
                  <a:pt x="467238" y="1041903"/>
                  <a:pt x="443410" y="1041903"/>
                  <a:pt x="423125" y="1031760"/>
                </a:cubicBezTo>
                <a:lnTo>
                  <a:pt x="39801" y="840098"/>
                </a:lnTo>
                <a:cubicBezTo>
                  <a:pt x="15403" y="827900"/>
                  <a:pt x="0" y="802977"/>
                  <a:pt x="0" y="775700"/>
                </a:cubicBezTo>
                <a:lnTo>
                  <a:pt x="0" y="263668"/>
                </a:lnTo>
                <a:cubicBezTo>
                  <a:pt x="0" y="236391"/>
                  <a:pt x="15403" y="211469"/>
                  <a:pt x="39801" y="199270"/>
                </a:cubicBezTo>
                <a:lnTo>
                  <a:pt x="423125" y="7608"/>
                </a:lnTo>
                <a:cubicBezTo>
                  <a:pt x="443410" y="-2535"/>
                  <a:pt x="467238" y="-2535"/>
                  <a:pt x="487523" y="7608"/>
                </a:cubicBez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EF9F6"/>
              </a:solidFill>
              <a:effectLst/>
              <a:uLnTx/>
              <a:uFillTx/>
              <a:latin typeface="Source Han Sans CN"/>
              <a:ea typeface="思源黑体 CN Regular"/>
              <a:sym typeface="Source Han Sans CN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CCDF09-FDD6-A192-0432-5EFD41068361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40491ED-5718-0F04-F157-50FCAC4204D4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66D53EF-43B6-51A7-2F35-B2E6EC32F899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629EA835-4A47-4A7C-5C7B-AE672EEFCCA8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17" name="平行四边形 16">
                  <a:extLst>
                    <a:ext uri="{FF2B5EF4-FFF2-40B4-BE49-F238E27FC236}">
                      <a16:creationId xmlns:a16="http://schemas.microsoft.com/office/drawing/2014/main" id="{B75C16C9-8013-65E9-83CA-77D8F926790C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8" name="平行四边形 17">
                  <a:extLst>
                    <a:ext uri="{FF2B5EF4-FFF2-40B4-BE49-F238E27FC236}">
                      <a16:creationId xmlns:a16="http://schemas.microsoft.com/office/drawing/2014/main" id="{9C3D81F5-2778-D13B-038D-101C1739851E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4A78C14B-F308-1D18-339A-1B0049F87182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15" name="平行四边形 14">
                  <a:extLst>
                    <a:ext uri="{FF2B5EF4-FFF2-40B4-BE49-F238E27FC236}">
                      <a16:creationId xmlns:a16="http://schemas.microsoft.com/office/drawing/2014/main" id="{4C3FC951-6F06-6DBB-4A7E-3AAF29D4B929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6" name="平行四边形 15">
                  <a:extLst>
                    <a:ext uri="{FF2B5EF4-FFF2-40B4-BE49-F238E27FC236}">
                      <a16:creationId xmlns:a16="http://schemas.microsoft.com/office/drawing/2014/main" id="{F0B46333-5F36-0AEE-D018-6B7D3C3B788C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14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桌子&#10;&#10;描述已自动生成">
            <a:extLst>
              <a:ext uri="{FF2B5EF4-FFF2-40B4-BE49-F238E27FC236}">
                <a16:creationId xmlns:a16="http://schemas.microsoft.com/office/drawing/2014/main" id="{1CC35A47-AEA0-D7ED-E419-0F15A61CD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4" y="5912576"/>
            <a:ext cx="12194544" cy="970610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7C65011-A1D0-9A75-9E50-FD9921488AA3}"/>
              </a:ext>
            </a:extLst>
          </p:cNvPr>
          <p:cNvCxnSpPr>
            <a:cxnSpLocks/>
          </p:cNvCxnSpPr>
          <p:nvPr/>
        </p:nvCxnSpPr>
        <p:spPr>
          <a:xfrm rot="10800000">
            <a:off x="8848917" y="1553708"/>
            <a:ext cx="0" cy="4019778"/>
          </a:xfrm>
          <a:prstGeom prst="line">
            <a:avLst/>
          </a:prstGeom>
          <a:ln w="31750">
            <a:gradFill>
              <a:gsLst>
                <a:gs pos="0">
                  <a:schemeClr val="accent2"/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93E69EE-0FE6-BA8A-8478-9D7ACAFD6B6F}"/>
              </a:ext>
            </a:extLst>
          </p:cNvPr>
          <p:cNvCxnSpPr>
            <a:cxnSpLocks/>
          </p:cNvCxnSpPr>
          <p:nvPr/>
        </p:nvCxnSpPr>
        <p:spPr>
          <a:xfrm rot="10800000">
            <a:off x="6234523" y="1553708"/>
            <a:ext cx="0" cy="4019778"/>
          </a:xfrm>
          <a:prstGeom prst="line">
            <a:avLst/>
          </a:prstGeom>
          <a:ln w="31750">
            <a:gradFill>
              <a:gsLst>
                <a:gs pos="0">
                  <a:schemeClr val="accent2"/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3A68964-552C-9F95-E134-A341C6DEBCC0}"/>
              </a:ext>
            </a:extLst>
          </p:cNvPr>
          <p:cNvCxnSpPr>
            <a:cxnSpLocks/>
          </p:cNvCxnSpPr>
          <p:nvPr/>
        </p:nvCxnSpPr>
        <p:spPr>
          <a:xfrm rot="10800000">
            <a:off x="3609261" y="1553708"/>
            <a:ext cx="0" cy="4019778"/>
          </a:xfrm>
          <a:prstGeom prst="line">
            <a:avLst/>
          </a:prstGeom>
          <a:ln w="31750">
            <a:gradFill>
              <a:gsLst>
                <a:gs pos="0">
                  <a:schemeClr val="accent2"/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4C61BF1-506E-B56A-BB0A-EA902A8029A2}"/>
              </a:ext>
            </a:extLst>
          </p:cNvPr>
          <p:cNvGrpSpPr/>
          <p:nvPr/>
        </p:nvGrpSpPr>
        <p:grpSpPr>
          <a:xfrm>
            <a:off x="1362011" y="1931909"/>
            <a:ext cx="1874672" cy="3460671"/>
            <a:chOff x="1362011" y="1931909"/>
            <a:chExt cx="1874672" cy="346067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F2426E9-F4E8-70E8-9C6C-9A6ABB56DDDB}"/>
                </a:ext>
              </a:extLst>
            </p:cNvPr>
            <p:cNvGrpSpPr/>
            <p:nvPr/>
          </p:nvGrpSpPr>
          <p:grpSpPr>
            <a:xfrm>
              <a:off x="1362011" y="1931909"/>
              <a:ext cx="1874672" cy="2285013"/>
              <a:chOff x="663555" y="4450267"/>
              <a:chExt cx="1874672" cy="2285013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9434222-03BF-87B9-5BEA-7A8D6F03C5A8}"/>
                  </a:ext>
                </a:extLst>
              </p:cNvPr>
              <p:cNvSpPr txBox="1"/>
              <p:nvPr/>
            </p:nvSpPr>
            <p:spPr>
              <a:xfrm>
                <a:off x="663556" y="4450267"/>
                <a:ext cx="18746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关键词标题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078F362-5E50-5813-F7AB-9FC2C71A177A}"/>
                  </a:ext>
                </a:extLst>
              </p:cNvPr>
              <p:cNvSpPr txBox="1"/>
              <p:nvPr/>
            </p:nvSpPr>
            <p:spPr>
              <a:xfrm flipH="1">
                <a:off x="663555" y="5165620"/>
                <a:ext cx="1874672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918AD51D-5578-A020-DE9F-32679393A83F}"/>
                </a:ext>
              </a:extLst>
            </p:cNvPr>
            <p:cNvSpPr/>
            <p:nvPr/>
          </p:nvSpPr>
          <p:spPr>
            <a:xfrm>
              <a:off x="1476327" y="4353930"/>
              <a:ext cx="1646041" cy="1038650"/>
            </a:xfrm>
            <a:prstGeom prst="roundRect">
              <a:avLst>
                <a:gd name="adj" fmla="val 746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37D7750-E242-2A5B-4C5A-78464EB74068}"/>
              </a:ext>
            </a:extLst>
          </p:cNvPr>
          <p:cNvGrpSpPr/>
          <p:nvPr/>
        </p:nvGrpSpPr>
        <p:grpSpPr>
          <a:xfrm>
            <a:off x="3981839" y="1931909"/>
            <a:ext cx="1874672" cy="3564527"/>
            <a:chOff x="3887496" y="1931909"/>
            <a:chExt cx="1874672" cy="356452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201AB5D-FBC7-A93E-CF88-9CF30B12112E}"/>
                </a:ext>
              </a:extLst>
            </p:cNvPr>
            <p:cNvGrpSpPr/>
            <p:nvPr/>
          </p:nvGrpSpPr>
          <p:grpSpPr>
            <a:xfrm>
              <a:off x="3887496" y="3211423"/>
              <a:ext cx="1874672" cy="2285013"/>
              <a:chOff x="663555" y="4450267"/>
              <a:chExt cx="1874672" cy="2285013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9091AEA-2515-0889-BFB3-B9556B1F2F5C}"/>
                  </a:ext>
                </a:extLst>
              </p:cNvPr>
              <p:cNvSpPr txBox="1"/>
              <p:nvPr/>
            </p:nvSpPr>
            <p:spPr>
              <a:xfrm>
                <a:off x="663556" y="4450267"/>
                <a:ext cx="18746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关键词标题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EE76CA6-09B0-B64F-F6F9-93A4EBFC0258}"/>
                  </a:ext>
                </a:extLst>
              </p:cNvPr>
              <p:cNvSpPr txBox="1"/>
              <p:nvPr/>
            </p:nvSpPr>
            <p:spPr>
              <a:xfrm flipH="1">
                <a:off x="663555" y="5165620"/>
                <a:ext cx="1874672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F2C69120-03D8-B29C-4CD6-20AA5DFC8920}"/>
                </a:ext>
              </a:extLst>
            </p:cNvPr>
            <p:cNvSpPr/>
            <p:nvPr/>
          </p:nvSpPr>
          <p:spPr>
            <a:xfrm>
              <a:off x="4001812" y="1931909"/>
              <a:ext cx="1646041" cy="1038650"/>
            </a:xfrm>
            <a:prstGeom prst="roundRect">
              <a:avLst>
                <a:gd name="adj" fmla="val 746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577B7C5-A42A-AF7F-BF04-1403B6AA093E}"/>
              </a:ext>
            </a:extLst>
          </p:cNvPr>
          <p:cNvGrpSpPr/>
          <p:nvPr/>
        </p:nvGrpSpPr>
        <p:grpSpPr>
          <a:xfrm>
            <a:off x="6601667" y="1931909"/>
            <a:ext cx="1874672" cy="3460671"/>
            <a:chOff x="1362011" y="1931909"/>
            <a:chExt cx="1874672" cy="346067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D1FA309-AEB1-350A-30C2-49D1E560F8A3}"/>
                </a:ext>
              </a:extLst>
            </p:cNvPr>
            <p:cNvGrpSpPr/>
            <p:nvPr/>
          </p:nvGrpSpPr>
          <p:grpSpPr>
            <a:xfrm>
              <a:off x="1362011" y="1931909"/>
              <a:ext cx="1874672" cy="2285013"/>
              <a:chOff x="663555" y="4450267"/>
              <a:chExt cx="1874672" cy="228501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747E9D6-55E8-0FE6-E26C-727AA6B1F9C1}"/>
                  </a:ext>
                </a:extLst>
              </p:cNvPr>
              <p:cNvSpPr txBox="1"/>
              <p:nvPr/>
            </p:nvSpPr>
            <p:spPr>
              <a:xfrm>
                <a:off x="663556" y="4450267"/>
                <a:ext cx="18746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关键词标题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BC73EE9F-B469-A368-7B2A-F07D04731A29}"/>
                  </a:ext>
                </a:extLst>
              </p:cNvPr>
              <p:cNvSpPr txBox="1"/>
              <p:nvPr/>
            </p:nvSpPr>
            <p:spPr>
              <a:xfrm flipH="1">
                <a:off x="663555" y="5165620"/>
                <a:ext cx="1874672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1AD1C4DF-89CB-5C37-1207-BF8A6602FF25}"/>
                </a:ext>
              </a:extLst>
            </p:cNvPr>
            <p:cNvSpPr/>
            <p:nvPr/>
          </p:nvSpPr>
          <p:spPr>
            <a:xfrm>
              <a:off x="1476327" y="4353930"/>
              <a:ext cx="1646041" cy="1038650"/>
            </a:xfrm>
            <a:prstGeom prst="roundRect">
              <a:avLst>
                <a:gd name="adj" fmla="val 746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919F45B-C120-2C7F-7500-8651D4BC3955}"/>
              </a:ext>
            </a:extLst>
          </p:cNvPr>
          <p:cNvGrpSpPr/>
          <p:nvPr/>
        </p:nvGrpSpPr>
        <p:grpSpPr>
          <a:xfrm>
            <a:off x="9221496" y="1931909"/>
            <a:ext cx="1874672" cy="3564527"/>
            <a:chOff x="3887496" y="1931909"/>
            <a:chExt cx="1874672" cy="356452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10EA599-8E8C-A122-24AC-43DF39207BF3}"/>
                </a:ext>
              </a:extLst>
            </p:cNvPr>
            <p:cNvGrpSpPr/>
            <p:nvPr/>
          </p:nvGrpSpPr>
          <p:grpSpPr>
            <a:xfrm>
              <a:off x="3887496" y="3211423"/>
              <a:ext cx="1874672" cy="2285013"/>
              <a:chOff x="663555" y="4450267"/>
              <a:chExt cx="1874672" cy="2285013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A05D84F3-2190-06E1-3F8D-47D01893F16F}"/>
                  </a:ext>
                </a:extLst>
              </p:cNvPr>
              <p:cNvSpPr txBox="1"/>
              <p:nvPr/>
            </p:nvSpPr>
            <p:spPr>
              <a:xfrm>
                <a:off x="663556" y="4450267"/>
                <a:ext cx="18746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关键词标题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91F462FE-8B8C-38EC-3A12-21365F4265B2}"/>
                  </a:ext>
                </a:extLst>
              </p:cNvPr>
              <p:cNvSpPr txBox="1"/>
              <p:nvPr/>
            </p:nvSpPr>
            <p:spPr>
              <a:xfrm flipH="1">
                <a:off x="663555" y="5165620"/>
                <a:ext cx="1874672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/>
                        </a:gs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D3382810-3AFC-6A16-E86A-3BC7676ED99A}"/>
                </a:ext>
              </a:extLst>
            </p:cNvPr>
            <p:cNvSpPr/>
            <p:nvPr/>
          </p:nvSpPr>
          <p:spPr>
            <a:xfrm>
              <a:off x="4001812" y="1931909"/>
              <a:ext cx="1646041" cy="1038650"/>
            </a:xfrm>
            <a:prstGeom prst="roundRect">
              <a:avLst>
                <a:gd name="adj" fmla="val 746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BF41DB-5D70-70D4-BF89-60A7FE870657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4BD83B4-B59B-1FDF-46DC-606FC76F8655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B63AE17-AE67-C583-7F6A-9AD3E23DC979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655A56CC-F4B9-09AD-5286-AA67CE75BCF9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9" name="平行四边形 8">
                  <a:extLst>
                    <a:ext uri="{FF2B5EF4-FFF2-40B4-BE49-F238E27FC236}">
                      <a16:creationId xmlns:a16="http://schemas.microsoft.com/office/drawing/2014/main" id="{2233C7CB-A340-C624-117A-DBBA2A95D9A8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10" name="平行四边形 9">
                  <a:extLst>
                    <a:ext uri="{FF2B5EF4-FFF2-40B4-BE49-F238E27FC236}">
                      <a16:creationId xmlns:a16="http://schemas.microsoft.com/office/drawing/2014/main" id="{7B3E5EDF-757C-FCFF-D39B-846D1C5B8E66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882B6048-5898-0AEB-9E2F-839055D5EADC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7" name="平行四边形 6">
                  <a:extLst>
                    <a:ext uri="{FF2B5EF4-FFF2-40B4-BE49-F238E27FC236}">
                      <a16:creationId xmlns:a16="http://schemas.microsoft.com/office/drawing/2014/main" id="{E3BE943F-641A-0AD2-234E-BCA532603570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8" name="平行四边形 7">
                  <a:extLst>
                    <a:ext uri="{FF2B5EF4-FFF2-40B4-BE49-F238E27FC236}">
                      <a16:creationId xmlns:a16="http://schemas.microsoft.com/office/drawing/2014/main" id="{10D9209F-AD1C-6AB7-B6EE-86EC02E163F0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9634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30780EF9-862E-10C7-0722-50A8A69641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9" r="37525" b="29664"/>
          <a:stretch/>
        </p:blipFill>
        <p:spPr bwMode="auto">
          <a:xfrm flipH="1" flipV="1">
            <a:off x="8179570" y="0"/>
            <a:ext cx="4012429" cy="6858000"/>
          </a:xfrm>
          <a:custGeom>
            <a:avLst/>
            <a:gdLst>
              <a:gd name="connsiteX0" fmla="*/ 5766120 w 5766120"/>
              <a:gd name="connsiteY0" fmla="*/ 6858000 h 6858000"/>
              <a:gd name="connsiteX1" fmla="*/ 0 w 5766120"/>
              <a:gd name="connsiteY1" fmla="*/ 6858000 h 6858000"/>
              <a:gd name="connsiteX2" fmla="*/ 0 w 5766120"/>
              <a:gd name="connsiteY2" fmla="*/ 0 h 6858000"/>
              <a:gd name="connsiteX3" fmla="*/ 5766120 w 576612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6120" h="6858000">
                <a:moveTo>
                  <a:pt x="576612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76612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0BEEDE4-D8D8-03BC-968E-366278DCF6BE}"/>
              </a:ext>
            </a:extLst>
          </p:cNvPr>
          <p:cNvGrpSpPr/>
          <p:nvPr/>
        </p:nvGrpSpPr>
        <p:grpSpPr>
          <a:xfrm>
            <a:off x="2109788" y="241504"/>
            <a:ext cx="7972424" cy="584775"/>
            <a:chOff x="2109788" y="241504"/>
            <a:chExt cx="7972424" cy="58477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40B5650-15BE-5DCB-9B48-006CE59A2B50}"/>
                </a:ext>
              </a:extLst>
            </p:cNvPr>
            <p:cNvSpPr txBox="1"/>
            <p:nvPr/>
          </p:nvSpPr>
          <p:spPr>
            <a:xfrm>
              <a:off x="4462809" y="241504"/>
              <a:ext cx="326638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eavy" panose="00020600040101010101" pitchFamily="18" charset="-122"/>
                  <a:sym typeface="Source Han Sans CN"/>
                </a:rPr>
                <a:t>请输入标题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102D74F-0481-E6BF-6351-B34237E14FB0}"/>
                </a:ext>
              </a:extLst>
            </p:cNvPr>
            <p:cNvGrpSpPr/>
            <p:nvPr/>
          </p:nvGrpSpPr>
          <p:grpSpPr>
            <a:xfrm>
              <a:off x="2109788" y="401057"/>
              <a:ext cx="7972424" cy="265668"/>
              <a:chOff x="2109788" y="362466"/>
              <a:chExt cx="7972424" cy="265668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E365134C-8132-C166-2341-71DC18F705D1}"/>
                  </a:ext>
                </a:extLst>
              </p:cNvPr>
              <p:cNvGrpSpPr/>
              <p:nvPr/>
            </p:nvGrpSpPr>
            <p:grpSpPr>
              <a:xfrm>
                <a:off x="2109788" y="362466"/>
                <a:ext cx="2288076" cy="265668"/>
                <a:chOff x="2109788" y="362466"/>
                <a:chExt cx="2288076" cy="265668"/>
              </a:xfrm>
            </p:grpSpPr>
            <p:sp>
              <p:nvSpPr>
                <p:cNvPr id="26" name="平行四边形 25">
                  <a:extLst>
                    <a:ext uri="{FF2B5EF4-FFF2-40B4-BE49-F238E27FC236}">
                      <a16:creationId xmlns:a16="http://schemas.microsoft.com/office/drawing/2014/main" id="{CDA78411-D195-3A84-BE56-22EAC29D28BE}"/>
                    </a:ext>
                  </a:extLst>
                </p:cNvPr>
                <p:cNvSpPr/>
                <p:nvPr/>
              </p:nvSpPr>
              <p:spPr>
                <a:xfrm>
                  <a:off x="3423139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27" name="平行四边形 26">
                  <a:extLst>
                    <a:ext uri="{FF2B5EF4-FFF2-40B4-BE49-F238E27FC236}">
                      <a16:creationId xmlns:a16="http://schemas.microsoft.com/office/drawing/2014/main" id="{A9A90482-5AE6-A21A-E56B-F255C749D214}"/>
                    </a:ext>
                  </a:extLst>
                </p:cNvPr>
                <p:cNvSpPr/>
                <p:nvPr/>
              </p:nvSpPr>
              <p:spPr>
                <a:xfrm>
                  <a:off x="2109788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E38EA5C4-5C0B-89B3-7A70-651AAC6C7931}"/>
                  </a:ext>
                </a:extLst>
              </p:cNvPr>
              <p:cNvGrpSpPr/>
              <p:nvPr/>
            </p:nvGrpSpPr>
            <p:grpSpPr>
              <a:xfrm>
                <a:off x="7790962" y="362466"/>
                <a:ext cx="2291250" cy="265668"/>
                <a:chOff x="7790962" y="362466"/>
                <a:chExt cx="2291250" cy="265668"/>
              </a:xfrm>
            </p:grpSpPr>
            <p:sp>
              <p:nvSpPr>
                <p:cNvPr id="24" name="平行四边形 23">
                  <a:extLst>
                    <a:ext uri="{FF2B5EF4-FFF2-40B4-BE49-F238E27FC236}">
                      <a16:creationId xmlns:a16="http://schemas.microsoft.com/office/drawing/2014/main" id="{DAC265C8-ED9B-BA1A-ED87-249F68E4C3AA}"/>
                    </a:ext>
                  </a:extLst>
                </p:cNvPr>
                <p:cNvSpPr/>
                <p:nvPr/>
              </p:nvSpPr>
              <p:spPr>
                <a:xfrm>
                  <a:off x="7790962" y="495300"/>
                  <a:ext cx="838200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  <p:sp>
              <p:nvSpPr>
                <p:cNvPr id="25" name="平行四边形 24">
                  <a:extLst>
                    <a:ext uri="{FF2B5EF4-FFF2-40B4-BE49-F238E27FC236}">
                      <a16:creationId xmlns:a16="http://schemas.microsoft.com/office/drawing/2014/main" id="{361F8E07-DED4-C935-3902-0C75ECCBFF25}"/>
                    </a:ext>
                  </a:extLst>
                </p:cNvPr>
                <p:cNvSpPr/>
                <p:nvPr/>
              </p:nvSpPr>
              <p:spPr>
                <a:xfrm>
                  <a:off x="7794136" y="362466"/>
                  <a:ext cx="2288076" cy="132834"/>
                </a:xfrm>
                <a:prstGeom prst="parallelogram">
                  <a:avLst>
                    <a:gd name="adj" fmla="val 6037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OPPOSans L" panose="00020600040101010101" pitchFamily="18" charset="-122"/>
                    <a:ea typeface="阿里巴巴普惠体 Light" panose="00020600040101010101" pitchFamily="18" charset="-122"/>
                    <a:sym typeface="Source Han Sans CN"/>
                  </a:endParaRPr>
                </a:p>
              </p:txBody>
            </p:sp>
          </p:grpSp>
        </p:grpSp>
      </p:grpSp>
      <p:sp>
        <p:nvSpPr>
          <p:cNvPr id="34" name="缺角矩形 33">
            <a:extLst>
              <a:ext uri="{FF2B5EF4-FFF2-40B4-BE49-F238E27FC236}">
                <a16:creationId xmlns:a16="http://schemas.microsoft.com/office/drawing/2014/main" id="{8C776B67-3B1A-5AC9-8891-41DD5A1D63B2}"/>
              </a:ext>
            </a:extLst>
          </p:cNvPr>
          <p:cNvSpPr/>
          <p:nvPr/>
        </p:nvSpPr>
        <p:spPr>
          <a:xfrm>
            <a:off x="933450" y="1637686"/>
            <a:ext cx="10325100" cy="2413000"/>
          </a:xfrm>
          <a:prstGeom prst="plaque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缺角矩形 35">
            <a:extLst>
              <a:ext uri="{FF2B5EF4-FFF2-40B4-BE49-F238E27FC236}">
                <a16:creationId xmlns:a16="http://schemas.microsoft.com/office/drawing/2014/main" id="{B77D2AB4-F055-C6E4-89CB-4AEAB5FB7404}"/>
              </a:ext>
            </a:extLst>
          </p:cNvPr>
          <p:cNvSpPr/>
          <p:nvPr/>
        </p:nvSpPr>
        <p:spPr>
          <a:xfrm>
            <a:off x="933450" y="4330086"/>
            <a:ext cx="10325100" cy="1772454"/>
          </a:xfrm>
          <a:prstGeom prst="plaque">
            <a:avLst>
              <a:gd name="adj" fmla="val 22399"/>
            </a:avLst>
          </a:prstGeom>
          <a:noFill/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313E845-0DF5-5DEC-C801-48FF30F2BD06}"/>
              </a:ext>
            </a:extLst>
          </p:cNvPr>
          <p:cNvGrpSpPr/>
          <p:nvPr/>
        </p:nvGrpSpPr>
        <p:grpSpPr>
          <a:xfrm>
            <a:off x="1519780" y="1883595"/>
            <a:ext cx="9084719" cy="1846540"/>
            <a:chOff x="4462809" y="1899847"/>
            <a:chExt cx="4985300" cy="184654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C77A278-CAD2-EEF4-B513-B9E1671F8A0C}"/>
                </a:ext>
              </a:extLst>
            </p:cNvPr>
            <p:cNvSpPr txBox="1"/>
            <p:nvPr/>
          </p:nvSpPr>
          <p:spPr>
            <a:xfrm>
              <a:off x="4462810" y="1899847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8E7C80-F1A2-8FF9-DAE2-8563ECD109E0}"/>
                </a:ext>
              </a:extLst>
            </p:cNvPr>
            <p:cNvSpPr txBox="1"/>
            <p:nvPr/>
          </p:nvSpPr>
          <p:spPr>
            <a:xfrm flipH="1">
              <a:off x="4462809" y="24758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B673821-02BE-2CB4-193D-F48D2005961E}"/>
                </a:ext>
              </a:extLst>
            </p:cNvPr>
            <p:cNvSpPr txBox="1"/>
            <p:nvPr/>
          </p:nvSpPr>
          <p:spPr>
            <a:xfrm flipH="1">
              <a:off x="4462809" y="31616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4174311-C8C8-0633-4A88-98E7F7D41EDB}"/>
              </a:ext>
            </a:extLst>
          </p:cNvPr>
          <p:cNvGrpSpPr/>
          <p:nvPr/>
        </p:nvGrpSpPr>
        <p:grpSpPr>
          <a:xfrm>
            <a:off x="1519781" y="4601395"/>
            <a:ext cx="9084718" cy="1160740"/>
            <a:chOff x="4462809" y="1899847"/>
            <a:chExt cx="4985300" cy="116074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7D77BA-3372-BD4E-973D-D06DC10D0FEC}"/>
                </a:ext>
              </a:extLst>
            </p:cNvPr>
            <p:cNvSpPr txBox="1"/>
            <p:nvPr/>
          </p:nvSpPr>
          <p:spPr>
            <a:xfrm>
              <a:off x="4462810" y="1899847"/>
              <a:ext cx="18746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关键词标题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7B31DA3-6F77-F4E8-CF30-7BA3C9112A83}"/>
                </a:ext>
              </a:extLst>
            </p:cNvPr>
            <p:cNvSpPr txBox="1"/>
            <p:nvPr/>
          </p:nvSpPr>
          <p:spPr>
            <a:xfrm flipH="1">
              <a:off x="4462809" y="2475812"/>
              <a:ext cx="4985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OPPOSans L" panose="00020600040101010101" pitchFamily="18" charset="-122"/>
                <a:ea typeface="阿里巴巴普惠体 Light" panose="00020600040101010101" pitchFamily="18" charset="-122"/>
                <a:sym typeface="Source Han Sans CN"/>
              </a:endParaRPr>
            </a:p>
            <a:p>
              <a:r>
                <a:rPr lang="zh-CN" altLang="en-US" sz="16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OPPOSans L" panose="00020600040101010101" pitchFamily="18" charset="-122"/>
                  <a:ea typeface="阿里巴巴普惠体 Light" panose="00020600040101010101" pitchFamily="18" charset="-122"/>
                  <a:sym typeface="Source Han Sans CN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886AD6BA-73E6-BDE5-BF29-E46E6FDF74E5}"/>
              </a:ext>
            </a:extLst>
          </p:cNvPr>
          <p:cNvSpPr/>
          <p:nvPr/>
        </p:nvSpPr>
        <p:spPr>
          <a:xfrm>
            <a:off x="658832" y="1363068"/>
            <a:ext cx="549235" cy="549235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37E664C-8EE0-586C-C94B-25B27E8EE436}"/>
              </a:ext>
            </a:extLst>
          </p:cNvPr>
          <p:cNvSpPr/>
          <p:nvPr/>
        </p:nvSpPr>
        <p:spPr>
          <a:xfrm>
            <a:off x="658832" y="4052160"/>
            <a:ext cx="549235" cy="549235"/>
          </a:xfrm>
          <a:prstGeom prst="ellipse">
            <a:avLst/>
          </a:prstGeom>
          <a:gradFill>
            <a:gsLst>
              <a:gs pos="35000">
                <a:schemeClr val="accent1"/>
              </a:gs>
              <a:gs pos="65000">
                <a:schemeClr val="accent2"/>
              </a:gs>
              <a:gs pos="9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73100" sx="95000" sy="95000" algn="ctr" rotWithShape="0">
              <a:schemeClr val="accent1">
                <a:lumMod val="60000"/>
                <a:lumOff val="40000"/>
                <a:alpha val="4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阿里巴巴普惠体 Light" panose="00020600040101010101" pitchFamily="18" charset="-122"/>
              <a:sym typeface="Source Han Sans CN"/>
            </a:endParaRPr>
          </a:p>
        </p:txBody>
      </p:sp>
    </p:spTree>
    <p:extLst>
      <p:ext uri="{BB962C8B-B14F-4D97-AF65-F5344CB8AC3E}">
        <p14:creationId xmlns:p14="http://schemas.microsoft.com/office/powerpoint/2010/main" val="3501264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党政系列">
      <a:dk1>
        <a:sysClr val="windowText" lastClr="000000"/>
      </a:dk1>
      <a:lt1>
        <a:sysClr val="window" lastClr="FFFFFF"/>
      </a:lt1>
      <a:dk2>
        <a:srgbClr val="E6E6E6"/>
      </a:dk2>
      <a:lt2>
        <a:srgbClr val="465569"/>
      </a:lt2>
      <a:accent1>
        <a:srgbClr val="FE391F"/>
      </a:accent1>
      <a:accent2>
        <a:srgbClr val="C30000"/>
      </a:accent2>
      <a:accent3>
        <a:srgbClr val="CD8C32"/>
      </a:accent3>
      <a:accent4>
        <a:srgbClr val="F5CD60"/>
      </a:accent4>
      <a:accent5>
        <a:srgbClr val="FFF07D"/>
      </a:accent5>
      <a:accent6>
        <a:srgbClr val="954F72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思源宋体 CN Heavy"/>
        <a:cs typeface=""/>
      </a:majorFont>
      <a:minorFont>
        <a:latin typeface="Arial"/>
        <a:ea typeface="阿里巴巴普惠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803</Words>
  <Application>Microsoft Office PowerPoint</Application>
  <PresentationFormat>宽屏</PresentationFormat>
  <Paragraphs>119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OPPOSans H</vt:lpstr>
      <vt:lpstr>OPPOSans L</vt:lpstr>
      <vt:lpstr>Source Han Sans CN</vt:lpstr>
      <vt:lpstr>阿里巴巴普惠体 B</vt:lpstr>
      <vt:lpstr>阿里巴巴普惠体 Light</vt:lpstr>
      <vt:lpstr>等线</vt:lpstr>
      <vt:lpstr>汉仪雅酷黑 45W</vt:lpstr>
      <vt:lpstr>思源宋体 CN Heavy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动图红色大气政务国风党建总结汇报通用ppt模板</dc:title>
  <dc:creator>书洪老狮</dc:creator>
  <cp:keywords>P界达人</cp:keywords>
  <dc:description>www.51pptmoban.com</dc:description>
  <cp:lastModifiedBy>Power user</cp:lastModifiedBy>
  <cp:revision>38</cp:revision>
  <dcterms:created xsi:type="dcterms:W3CDTF">2022-11-28T22:50:08Z</dcterms:created>
  <dcterms:modified xsi:type="dcterms:W3CDTF">2023-02-06T12:44:51Z</dcterms:modified>
</cp:coreProperties>
</file>