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19"/>
  </p:notesMasterIdLst>
  <p:handoutMasterIdLst>
    <p:handoutMasterId r:id="rId20"/>
  </p:handoutMasterIdLst>
  <p:sldIdLst>
    <p:sldId id="257" r:id="rId3"/>
    <p:sldId id="258" r:id="rId4"/>
    <p:sldId id="275" r:id="rId5"/>
    <p:sldId id="260" r:id="rId6"/>
    <p:sldId id="276" r:id="rId7"/>
    <p:sldId id="269" r:id="rId8"/>
    <p:sldId id="270" r:id="rId9"/>
    <p:sldId id="272" r:id="rId10"/>
    <p:sldId id="277" r:id="rId11"/>
    <p:sldId id="273" r:id="rId12"/>
    <p:sldId id="278" r:id="rId13"/>
    <p:sldId id="274" r:id="rId14"/>
    <p:sldId id="271" r:id="rId15"/>
    <p:sldId id="267" r:id="rId16"/>
    <p:sldId id="1126" r:id="rId17"/>
    <p:sldId id="112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94BA"/>
    <a:srgbClr val="4BC7D3"/>
    <a:srgbClr val="E85019"/>
    <a:srgbClr val="F5F5F5"/>
    <a:srgbClr val="EEEEEE"/>
    <a:srgbClr val="2190FD"/>
    <a:srgbClr val="3D72C1"/>
    <a:srgbClr val="D62627"/>
    <a:srgbClr val="F9BC5A"/>
    <a:srgbClr val="2126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90" autoAdjust="0"/>
    <p:restoredTop sz="95995" autoAdjust="0"/>
  </p:normalViewPr>
  <p:slideViewPr>
    <p:cSldViewPr snapToGrid="0" showGuides="1">
      <p:cViewPr varScale="1">
        <p:scale>
          <a:sx n="107" d="100"/>
          <a:sy n="107" d="100"/>
        </p:scale>
        <p:origin x="144" y="330"/>
      </p:cViewPr>
      <p:guideLst>
        <p:guide pos="438"/>
        <p:guide pos="7242"/>
        <p:guide orient="horz" pos="346"/>
        <p:guide orient="horz" pos="3952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2023/2/6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16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D161194-912A-6173-2FE1-929D4E2A0984}"/>
              </a:ext>
            </a:extLst>
          </p:cNvPr>
          <p:cNvSpPr/>
          <p:nvPr userDrawn="1"/>
        </p:nvSpPr>
        <p:spPr>
          <a:xfrm rot="2700000">
            <a:off x="-1540438" y="1201678"/>
            <a:ext cx="2870200" cy="2870200"/>
          </a:xfrm>
          <a:custGeom>
            <a:avLst/>
            <a:gdLst>
              <a:gd name="connsiteX0" fmla="*/ 88034 w 2870200"/>
              <a:gd name="connsiteY0" fmla="*/ 88034 h 2870200"/>
              <a:gd name="connsiteX1" fmla="*/ 300567 w 2870200"/>
              <a:gd name="connsiteY1" fmla="*/ 0 h 2870200"/>
              <a:gd name="connsiteX2" fmla="*/ 2569633 w 2870200"/>
              <a:gd name="connsiteY2" fmla="*/ 0 h 2870200"/>
              <a:gd name="connsiteX3" fmla="*/ 2870200 w 2870200"/>
              <a:gd name="connsiteY3" fmla="*/ 300567 h 2870200"/>
              <a:gd name="connsiteX4" fmla="*/ 2870200 w 2870200"/>
              <a:gd name="connsiteY4" fmla="*/ 2569633 h 2870200"/>
              <a:gd name="connsiteX5" fmla="*/ 2569633 w 2870200"/>
              <a:gd name="connsiteY5" fmla="*/ 2870200 h 2870200"/>
              <a:gd name="connsiteX6" fmla="*/ 2014775 w 2870200"/>
              <a:gd name="connsiteY6" fmla="*/ 2870200 h 2870200"/>
              <a:gd name="connsiteX7" fmla="*/ 0 w 2870200"/>
              <a:gd name="connsiteY7" fmla="*/ 855425 h 2870200"/>
              <a:gd name="connsiteX8" fmla="*/ 0 w 2870200"/>
              <a:gd name="connsiteY8" fmla="*/ 300567 h 2870200"/>
              <a:gd name="connsiteX9" fmla="*/ 88034 w 2870200"/>
              <a:gd name="connsiteY9" fmla="*/ 88034 h 287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70200" h="2870200">
                <a:moveTo>
                  <a:pt x="88034" y="88034"/>
                </a:moveTo>
                <a:cubicBezTo>
                  <a:pt x="142426" y="33642"/>
                  <a:pt x="217568" y="0"/>
                  <a:pt x="300567" y="0"/>
                </a:cubicBezTo>
                <a:lnTo>
                  <a:pt x="2569633" y="0"/>
                </a:lnTo>
                <a:cubicBezTo>
                  <a:pt x="2735632" y="0"/>
                  <a:pt x="2870200" y="134568"/>
                  <a:pt x="2870200" y="300567"/>
                </a:cubicBezTo>
                <a:lnTo>
                  <a:pt x="2870200" y="2569633"/>
                </a:lnTo>
                <a:cubicBezTo>
                  <a:pt x="2870200" y="2735632"/>
                  <a:pt x="2735632" y="2870200"/>
                  <a:pt x="2569633" y="2870200"/>
                </a:cubicBezTo>
                <a:lnTo>
                  <a:pt x="2014775" y="2870200"/>
                </a:lnTo>
                <a:lnTo>
                  <a:pt x="0" y="855425"/>
                </a:lnTo>
                <a:lnTo>
                  <a:pt x="0" y="300567"/>
                </a:lnTo>
                <a:cubicBezTo>
                  <a:pt x="0" y="217567"/>
                  <a:pt x="33642" y="142426"/>
                  <a:pt x="88034" y="88034"/>
                </a:cubicBezTo>
                <a:close/>
              </a:path>
            </a:pathLst>
          </a:custGeom>
          <a:gradFill>
            <a:gsLst>
              <a:gs pos="5000">
                <a:schemeClr val="accent2"/>
              </a:gs>
              <a:gs pos="8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AC39DFD-FB63-76C4-CC46-2409518A0E8E}"/>
              </a:ext>
            </a:extLst>
          </p:cNvPr>
          <p:cNvSpPr/>
          <p:nvPr userDrawn="1"/>
        </p:nvSpPr>
        <p:spPr>
          <a:xfrm rot="2700000">
            <a:off x="6849181" y="5068077"/>
            <a:ext cx="2870200" cy="2870200"/>
          </a:xfrm>
          <a:custGeom>
            <a:avLst/>
            <a:gdLst>
              <a:gd name="connsiteX0" fmla="*/ 88034 w 2870200"/>
              <a:gd name="connsiteY0" fmla="*/ 88034 h 2870200"/>
              <a:gd name="connsiteX1" fmla="*/ 300567 w 2870200"/>
              <a:gd name="connsiteY1" fmla="*/ 0 h 2870200"/>
              <a:gd name="connsiteX2" fmla="*/ 2569633 w 2870200"/>
              <a:gd name="connsiteY2" fmla="*/ 0 h 2870200"/>
              <a:gd name="connsiteX3" fmla="*/ 2870200 w 2870200"/>
              <a:gd name="connsiteY3" fmla="*/ 300567 h 2870200"/>
              <a:gd name="connsiteX4" fmla="*/ 2870200 w 2870200"/>
              <a:gd name="connsiteY4" fmla="*/ 905039 h 2870200"/>
              <a:gd name="connsiteX5" fmla="*/ 905039 w 2870200"/>
              <a:gd name="connsiteY5" fmla="*/ 2870200 h 2870200"/>
              <a:gd name="connsiteX6" fmla="*/ 300567 w 2870200"/>
              <a:gd name="connsiteY6" fmla="*/ 2870200 h 2870200"/>
              <a:gd name="connsiteX7" fmla="*/ 0 w 2870200"/>
              <a:gd name="connsiteY7" fmla="*/ 2569633 h 2870200"/>
              <a:gd name="connsiteX8" fmla="*/ 0 w 2870200"/>
              <a:gd name="connsiteY8" fmla="*/ 300567 h 2870200"/>
              <a:gd name="connsiteX9" fmla="*/ 88034 w 2870200"/>
              <a:gd name="connsiteY9" fmla="*/ 88034 h 287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70200" h="2870200">
                <a:moveTo>
                  <a:pt x="88034" y="88034"/>
                </a:moveTo>
                <a:cubicBezTo>
                  <a:pt x="142426" y="33642"/>
                  <a:pt x="217567" y="0"/>
                  <a:pt x="300567" y="0"/>
                </a:cubicBezTo>
                <a:lnTo>
                  <a:pt x="2569633" y="0"/>
                </a:lnTo>
                <a:cubicBezTo>
                  <a:pt x="2735632" y="0"/>
                  <a:pt x="2870200" y="134568"/>
                  <a:pt x="2870200" y="300567"/>
                </a:cubicBezTo>
                <a:lnTo>
                  <a:pt x="2870200" y="905039"/>
                </a:lnTo>
                <a:lnTo>
                  <a:pt x="905039" y="2870200"/>
                </a:lnTo>
                <a:lnTo>
                  <a:pt x="300567" y="2870200"/>
                </a:lnTo>
                <a:cubicBezTo>
                  <a:pt x="134568" y="2870200"/>
                  <a:pt x="0" y="2735632"/>
                  <a:pt x="0" y="2569633"/>
                </a:cubicBezTo>
                <a:lnTo>
                  <a:pt x="0" y="300567"/>
                </a:lnTo>
                <a:cubicBezTo>
                  <a:pt x="0" y="217567"/>
                  <a:pt x="33642" y="142426"/>
                  <a:pt x="88034" y="88034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80000">
                <a:schemeClr val="accent1">
                  <a:lumMod val="40000"/>
                  <a:lumOff val="6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C253E7B-5179-12BB-32ED-2ADDD7DE7EB2}"/>
              </a:ext>
            </a:extLst>
          </p:cNvPr>
          <p:cNvSpPr/>
          <p:nvPr userDrawn="1"/>
        </p:nvSpPr>
        <p:spPr>
          <a:xfrm rot="2700000">
            <a:off x="8327171" y="4323634"/>
            <a:ext cx="1257141" cy="1257141"/>
          </a:xfrm>
          <a:prstGeom prst="roundRect">
            <a:avLst>
              <a:gd name="adj" fmla="val 10472"/>
            </a:avLst>
          </a:prstGeom>
          <a:gradFill>
            <a:gsLst>
              <a:gs pos="5000">
                <a:schemeClr val="accent2"/>
              </a:gs>
              <a:gs pos="80000">
                <a:schemeClr val="accent1">
                  <a:lumMod val="40000"/>
                  <a:lumOff val="6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49A47F7-DE40-77F2-2F51-32AC7318D7C7}"/>
              </a:ext>
            </a:extLst>
          </p:cNvPr>
          <p:cNvSpPr/>
          <p:nvPr userDrawn="1"/>
        </p:nvSpPr>
        <p:spPr>
          <a:xfrm rot="13500000">
            <a:off x="11178705" y="-211876"/>
            <a:ext cx="1250875" cy="849711"/>
          </a:xfrm>
          <a:custGeom>
            <a:avLst/>
            <a:gdLst>
              <a:gd name="connsiteX0" fmla="*/ 1250875 w 1250875"/>
              <a:gd name="connsiteY0" fmla="*/ 100616 h 849711"/>
              <a:gd name="connsiteX1" fmla="*/ 501780 w 1250875"/>
              <a:gd name="connsiteY1" fmla="*/ 849711 h 849711"/>
              <a:gd name="connsiteX2" fmla="*/ 0 w 1250875"/>
              <a:gd name="connsiteY2" fmla="*/ 347931 h 849711"/>
              <a:gd name="connsiteX3" fmla="*/ 0 w 1250875"/>
              <a:gd name="connsiteY3" fmla="*/ 131648 h 849711"/>
              <a:gd name="connsiteX4" fmla="*/ 131648 w 1250875"/>
              <a:gd name="connsiteY4" fmla="*/ 0 h 849711"/>
              <a:gd name="connsiteX5" fmla="*/ 1125493 w 1250875"/>
              <a:gd name="connsiteY5" fmla="*/ 0 h 849711"/>
              <a:gd name="connsiteX6" fmla="*/ 1246795 w 1250875"/>
              <a:gd name="connsiteY6" fmla="*/ 80405 h 849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0875" h="849711">
                <a:moveTo>
                  <a:pt x="1250875" y="100616"/>
                </a:moveTo>
                <a:lnTo>
                  <a:pt x="501780" y="849711"/>
                </a:lnTo>
                <a:lnTo>
                  <a:pt x="0" y="347931"/>
                </a:lnTo>
                <a:lnTo>
                  <a:pt x="0" y="131648"/>
                </a:lnTo>
                <a:cubicBezTo>
                  <a:pt x="0" y="58941"/>
                  <a:pt x="58941" y="0"/>
                  <a:pt x="131648" y="0"/>
                </a:cubicBezTo>
                <a:lnTo>
                  <a:pt x="1125493" y="0"/>
                </a:lnTo>
                <a:cubicBezTo>
                  <a:pt x="1180023" y="0"/>
                  <a:pt x="1226810" y="33154"/>
                  <a:pt x="1246795" y="80405"/>
                </a:cubicBezTo>
                <a:close/>
              </a:path>
            </a:pathLst>
          </a:custGeom>
          <a:gradFill>
            <a:gsLst>
              <a:gs pos="4000">
                <a:schemeClr val="accent2"/>
              </a:gs>
              <a:gs pos="80000">
                <a:schemeClr val="accent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E073812E-4530-B918-68A5-2BAD90656BDB}"/>
              </a:ext>
            </a:extLst>
          </p:cNvPr>
          <p:cNvSpPr/>
          <p:nvPr userDrawn="1"/>
        </p:nvSpPr>
        <p:spPr>
          <a:xfrm>
            <a:off x="393290" y="349073"/>
            <a:ext cx="481781" cy="481781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59955A8-F9E8-1A01-3AD0-AF8294840EAF}"/>
              </a:ext>
            </a:extLst>
          </p:cNvPr>
          <p:cNvCxnSpPr/>
          <p:nvPr userDrawn="1"/>
        </p:nvCxnSpPr>
        <p:spPr>
          <a:xfrm>
            <a:off x="612058" y="810885"/>
            <a:ext cx="10967884" cy="983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CCBCAD9-073D-475B-04A9-189F112FCCC3}"/>
              </a:ext>
            </a:extLst>
          </p:cNvPr>
          <p:cNvSpPr/>
          <p:nvPr userDrawn="1"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-1" fmla="*/ 12192000 w 12192000"/>
              <a:gd name="connsiteY0-2" fmla="*/ 0 h 909447"/>
              <a:gd name="connsiteX1-3" fmla="*/ 12192000 w 12192000"/>
              <a:gd name="connsiteY1-4" fmla="*/ 909447 h 909447"/>
              <a:gd name="connsiteX2-5" fmla="*/ 0 w 12192000"/>
              <a:gd name="connsiteY2-6" fmla="*/ 909447 h 909447"/>
              <a:gd name="connsiteX3-7" fmla="*/ 0 w 12192000"/>
              <a:gd name="connsiteY3-8" fmla="*/ 401788 h 909447"/>
              <a:gd name="connsiteX4-9" fmla="*/ 8190271 w 12192000"/>
              <a:gd name="connsiteY4-10" fmla="*/ 639060 h 909447"/>
              <a:gd name="connsiteX5-11" fmla="*/ 12049480 w 12192000"/>
              <a:gd name="connsiteY5-12" fmla="*/ 34242 h 909447"/>
              <a:gd name="connsiteX6-13" fmla="*/ 12192000 w 12192000"/>
              <a:gd name="connsiteY6-14" fmla="*/ 0 h 909447"/>
              <a:gd name="connsiteX0-15" fmla="*/ 12192000 w 12192000"/>
              <a:gd name="connsiteY0-16" fmla="*/ 0 h 909447"/>
              <a:gd name="connsiteX1-17" fmla="*/ 12192000 w 12192000"/>
              <a:gd name="connsiteY1-18" fmla="*/ 909447 h 909447"/>
              <a:gd name="connsiteX2-19" fmla="*/ 0 w 12192000"/>
              <a:gd name="connsiteY2-20" fmla="*/ 909447 h 909447"/>
              <a:gd name="connsiteX3-21" fmla="*/ 0 w 12192000"/>
              <a:gd name="connsiteY3-22" fmla="*/ 401788 h 909447"/>
              <a:gd name="connsiteX4-23" fmla="*/ 12049480 w 12192000"/>
              <a:gd name="connsiteY4-24" fmla="*/ 34242 h 909447"/>
              <a:gd name="connsiteX5-25" fmla="*/ 12192000 w 12192000"/>
              <a:gd name="connsiteY5-26" fmla="*/ 0 h 909447"/>
              <a:gd name="connsiteX0-27" fmla="*/ 12192000 w 12192000"/>
              <a:gd name="connsiteY0-28" fmla="*/ 0 h 909447"/>
              <a:gd name="connsiteX1-29" fmla="*/ 12192000 w 12192000"/>
              <a:gd name="connsiteY1-30" fmla="*/ 909447 h 909447"/>
              <a:gd name="connsiteX2-31" fmla="*/ 0 w 12192000"/>
              <a:gd name="connsiteY2-32" fmla="*/ 909447 h 909447"/>
              <a:gd name="connsiteX3-33" fmla="*/ 0 w 12192000"/>
              <a:gd name="connsiteY3-34" fmla="*/ 401788 h 909447"/>
              <a:gd name="connsiteX4-35" fmla="*/ 12192000 w 12192000"/>
              <a:gd name="connsiteY4-36" fmla="*/ 0 h 909447"/>
              <a:gd name="connsiteX0-37" fmla="*/ 12192000 w 12192000"/>
              <a:gd name="connsiteY0-38" fmla="*/ 0 h 909447"/>
              <a:gd name="connsiteX1-39" fmla="*/ 12192000 w 12192000"/>
              <a:gd name="connsiteY1-40" fmla="*/ 909447 h 909447"/>
              <a:gd name="connsiteX2-41" fmla="*/ 0 w 12192000"/>
              <a:gd name="connsiteY2-42" fmla="*/ 909447 h 909447"/>
              <a:gd name="connsiteX3-43" fmla="*/ 0 w 12192000"/>
              <a:gd name="connsiteY3-44" fmla="*/ 401788 h 909447"/>
              <a:gd name="connsiteX4-45" fmla="*/ 12192000 w 12192000"/>
              <a:gd name="connsiteY4-46" fmla="*/ 0 h 909447"/>
              <a:gd name="connsiteX0-47" fmla="*/ 12192000 w 12192000"/>
              <a:gd name="connsiteY0-48" fmla="*/ 0 h 909447"/>
              <a:gd name="connsiteX1-49" fmla="*/ 12192000 w 12192000"/>
              <a:gd name="connsiteY1-50" fmla="*/ 909447 h 909447"/>
              <a:gd name="connsiteX2-51" fmla="*/ 0 w 12192000"/>
              <a:gd name="connsiteY2-52" fmla="*/ 909447 h 909447"/>
              <a:gd name="connsiteX3-53" fmla="*/ 0 w 12192000"/>
              <a:gd name="connsiteY3-54" fmla="*/ 401788 h 909447"/>
              <a:gd name="connsiteX4-55" fmla="*/ 12192000 w 12192000"/>
              <a:gd name="connsiteY4-56" fmla="*/ 0 h 9094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59B85DC0-0BFD-4E23-8178-69D59EC567CD}"/>
              </a:ext>
            </a:extLst>
          </p:cNvPr>
          <p:cNvSpPr/>
          <p:nvPr userDrawn="1"/>
        </p:nvSpPr>
        <p:spPr>
          <a:xfrm>
            <a:off x="2288990" y="1504950"/>
            <a:ext cx="7614021" cy="4419600"/>
          </a:xfrm>
          <a:custGeom>
            <a:avLst/>
            <a:gdLst>
              <a:gd name="connsiteX0" fmla="*/ 7614021 w 7614021"/>
              <a:gd name="connsiteY0" fmla="*/ 0 h 2662602"/>
              <a:gd name="connsiteX1" fmla="*/ 7614021 w 7614021"/>
              <a:gd name="connsiteY1" fmla="*/ 2662602 h 2662602"/>
              <a:gd name="connsiteX2" fmla="*/ 7296225 w 7614021"/>
              <a:gd name="connsiteY2" fmla="*/ 2576069 h 2662602"/>
              <a:gd name="connsiteX3" fmla="*/ 3807010 w 7614021"/>
              <a:gd name="connsiteY3" fmla="*/ 2154141 h 2662602"/>
              <a:gd name="connsiteX4" fmla="*/ 317795 w 7614021"/>
              <a:gd name="connsiteY4" fmla="*/ 2576069 h 2662602"/>
              <a:gd name="connsiteX5" fmla="*/ 0 w 7614021"/>
              <a:gd name="connsiteY5" fmla="*/ 2662601 h 2662602"/>
              <a:gd name="connsiteX6" fmla="*/ 0 w 7614021"/>
              <a:gd name="connsiteY6" fmla="*/ 0 h 2662602"/>
              <a:gd name="connsiteX7" fmla="*/ 317795 w 7614021"/>
              <a:gd name="connsiteY7" fmla="*/ 86532 h 2662602"/>
              <a:gd name="connsiteX8" fmla="*/ 3807010 w 7614021"/>
              <a:gd name="connsiteY8" fmla="*/ 508460 h 2662602"/>
              <a:gd name="connsiteX9" fmla="*/ 7296225 w 7614021"/>
              <a:gd name="connsiteY9" fmla="*/ 86532 h 2662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14021" h="2662602">
                <a:moveTo>
                  <a:pt x="7614021" y="0"/>
                </a:moveTo>
                <a:lnTo>
                  <a:pt x="7614021" y="2662602"/>
                </a:lnTo>
                <a:lnTo>
                  <a:pt x="7296225" y="2576069"/>
                </a:lnTo>
                <a:cubicBezTo>
                  <a:pt x="6240685" y="2305672"/>
                  <a:pt x="5057134" y="2154141"/>
                  <a:pt x="3807010" y="2154141"/>
                </a:cubicBezTo>
                <a:cubicBezTo>
                  <a:pt x="2556887" y="2154141"/>
                  <a:pt x="1373335" y="2305672"/>
                  <a:pt x="317795" y="2576069"/>
                </a:cubicBezTo>
                <a:lnTo>
                  <a:pt x="0" y="2662601"/>
                </a:lnTo>
                <a:lnTo>
                  <a:pt x="0" y="0"/>
                </a:lnTo>
                <a:lnTo>
                  <a:pt x="317795" y="86532"/>
                </a:lnTo>
                <a:cubicBezTo>
                  <a:pt x="1373335" y="356930"/>
                  <a:pt x="2556887" y="508460"/>
                  <a:pt x="3807010" y="508460"/>
                </a:cubicBezTo>
                <a:cubicBezTo>
                  <a:pt x="5057134" y="508460"/>
                  <a:pt x="6240685" y="356930"/>
                  <a:pt x="7296225" y="86532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53000">
                <a:schemeClr val="accent1">
                  <a:lumMod val="20000"/>
                  <a:lumOff val="80000"/>
                  <a:alpha val="43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FB0AFDFF-3FB9-46F2-AF72-A039303B9E18}"/>
              </a:ext>
            </a:extLst>
          </p:cNvPr>
          <p:cNvSpPr/>
          <p:nvPr userDrawn="1"/>
        </p:nvSpPr>
        <p:spPr>
          <a:xfrm rot="2700000">
            <a:off x="3125751" y="2744102"/>
            <a:ext cx="1750796" cy="175079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D196F92-DCE9-4B5A-8580-5365693723C0}"/>
              </a:ext>
            </a:extLst>
          </p:cNvPr>
          <p:cNvSpPr>
            <a:spLocks noChangeAspect="1"/>
          </p:cNvSpPr>
          <p:nvPr userDrawn="1"/>
        </p:nvSpPr>
        <p:spPr>
          <a:xfrm rot="2700000">
            <a:off x="7226411" y="2775353"/>
            <a:ext cx="1749600" cy="17496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74B55B9-8848-4998-A449-3BB26AB78565}"/>
              </a:ext>
            </a:extLst>
          </p:cNvPr>
          <p:cNvSpPr/>
          <p:nvPr userDrawn="1"/>
        </p:nvSpPr>
        <p:spPr>
          <a:xfrm>
            <a:off x="2390460" y="1730430"/>
            <a:ext cx="3968640" cy="3968640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7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6BDFD1AC-35D0-4CFC-B059-AF56ED7828FD}"/>
              </a:ext>
            </a:extLst>
          </p:cNvPr>
          <p:cNvSpPr/>
          <p:nvPr userDrawn="1"/>
        </p:nvSpPr>
        <p:spPr>
          <a:xfrm>
            <a:off x="2627135" y="2491687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D023B0A-B2C8-4461-832E-0E7DF9C9D0B3}"/>
              </a:ext>
            </a:extLst>
          </p:cNvPr>
          <p:cNvSpPr/>
          <p:nvPr userDrawn="1"/>
        </p:nvSpPr>
        <p:spPr>
          <a:xfrm>
            <a:off x="2627135" y="4716290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DB0EE16-C310-4A4A-ABFA-7C60419E38C2}"/>
              </a:ext>
            </a:extLst>
          </p:cNvPr>
          <p:cNvSpPr/>
          <p:nvPr userDrawn="1"/>
        </p:nvSpPr>
        <p:spPr>
          <a:xfrm>
            <a:off x="2277894" y="3602185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32F4EA36-7564-4C52-9561-1FAF0AAD4233}"/>
              </a:ext>
            </a:extLst>
          </p:cNvPr>
          <p:cNvSpPr/>
          <p:nvPr userDrawn="1"/>
        </p:nvSpPr>
        <p:spPr>
          <a:xfrm flipH="1">
            <a:off x="5742538" y="1730430"/>
            <a:ext cx="3968640" cy="3968640"/>
          </a:xfrm>
          <a:prstGeom prst="ellipse">
            <a:avLst/>
          </a:prstGeom>
          <a:noFill/>
          <a:ln w="28575">
            <a:gradFill>
              <a:gsLst>
                <a:gs pos="0">
                  <a:schemeClr val="accent1"/>
                </a:gs>
                <a:gs pos="17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DDE573F0-177A-4B27-BDA8-44957CA38990}"/>
              </a:ext>
            </a:extLst>
          </p:cNvPr>
          <p:cNvSpPr/>
          <p:nvPr userDrawn="1"/>
        </p:nvSpPr>
        <p:spPr>
          <a:xfrm>
            <a:off x="9237973" y="2491687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2E873D2C-0165-4988-906C-44ED8A38C8D7}"/>
              </a:ext>
            </a:extLst>
          </p:cNvPr>
          <p:cNvSpPr/>
          <p:nvPr userDrawn="1"/>
        </p:nvSpPr>
        <p:spPr>
          <a:xfrm>
            <a:off x="9593531" y="3603989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35A1E3D3-5B92-4FEB-9EBF-91414AB3FE96}"/>
              </a:ext>
            </a:extLst>
          </p:cNvPr>
          <p:cNvSpPr/>
          <p:nvPr userDrawn="1"/>
        </p:nvSpPr>
        <p:spPr>
          <a:xfrm>
            <a:off x="9260359" y="4716290"/>
            <a:ext cx="225130" cy="225130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152400" sx="102000" sy="102000" algn="ctr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A74BE58A-D313-4516-B87F-0574B5C8DF88}"/>
              </a:ext>
            </a:extLst>
          </p:cNvPr>
          <p:cNvSpPr/>
          <p:nvPr userDrawn="1"/>
        </p:nvSpPr>
        <p:spPr>
          <a:xfrm flipV="1">
            <a:off x="5379060" y="3181350"/>
            <a:ext cx="1344238" cy="841670"/>
          </a:xfrm>
          <a:custGeom>
            <a:avLst/>
            <a:gdLst>
              <a:gd name="connsiteX0" fmla="*/ 0 w 1953895"/>
              <a:gd name="connsiteY0" fmla="*/ 1223397 h 1223397"/>
              <a:gd name="connsiteX1" fmla="*/ 1459671 w 1953895"/>
              <a:gd name="connsiteY1" fmla="*/ 855097 h 1223397"/>
              <a:gd name="connsiteX2" fmla="*/ 1337945 w 1953895"/>
              <a:gd name="connsiteY2" fmla="*/ 1182122 h 1223397"/>
              <a:gd name="connsiteX3" fmla="*/ 1951575 w 1953895"/>
              <a:gd name="connsiteY3" fmla="*/ 612775 h 1223397"/>
              <a:gd name="connsiteX4" fmla="*/ 1953895 w 1953895"/>
              <a:gd name="connsiteY4" fmla="*/ 612775 h 1223397"/>
              <a:gd name="connsiteX5" fmla="*/ 1952735 w 1953895"/>
              <a:gd name="connsiteY5" fmla="*/ 611699 h 1223397"/>
              <a:gd name="connsiteX6" fmla="*/ 1953895 w 1953895"/>
              <a:gd name="connsiteY6" fmla="*/ 610622 h 1223397"/>
              <a:gd name="connsiteX7" fmla="*/ 1951575 w 1953895"/>
              <a:gd name="connsiteY7" fmla="*/ 610622 h 1223397"/>
              <a:gd name="connsiteX8" fmla="*/ 1337945 w 1953895"/>
              <a:gd name="connsiteY8" fmla="*/ 41275 h 1223397"/>
              <a:gd name="connsiteX9" fmla="*/ 1459671 w 1953895"/>
              <a:gd name="connsiteY9" fmla="*/ 368300 h 1223397"/>
              <a:gd name="connsiteX10" fmla="*/ 0 w 1953895"/>
              <a:gd name="connsiteY10" fmla="*/ 0 h 1223397"/>
              <a:gd name="connsiteX11" fmla="*/ 0 w 1953895"/>
              <a:gd name="connsiteY11" fmla="*/ 610622 h 1223397"/>
              <a:gd name="connsiteX12" fmla="*/ 0 w 1953895"/>
              <a:gd name="connsiteY12" fmla="*/ 612775 h 1223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53895" h="1223397">
                <a:moveTo>
                  <a:pt x="0" y="1223397"/>
                </a:moveTo>
                <a:cubicBezTo>
                  <a:pt x="413532" y="929180"/>
                  <a:pt x="992164" y="857214"/>
                  <a:pt x="1459671" y="855097"/>
                </a:cubicBezTo>
                <a:lnTo>
                  <a:pt x="1337945" y="1182122"/>
                </a:lnTo>
                <a:lnTo>
                  <a:pt x="1951575" y="612775"/>
                </a:lnTo>
                <a:lnTo>
                  <a:pt x="1953895" y="612775"/>
                </a:lnTo>
                <a:lnTo>
                  <a:pt x="1952735" y="611699"/>
                </a:lnTo>
                <a:lnTo>
                  <a:pt x="1953895" y="610622"/>
                </a:lnTo>
                <a:lnTo>
                  <a:pt x="1951575" y="610622"/>
                </a:lnTo>
                <a:lnTo>
                  <a:pt x="1337945" y="41275"/>
                </a:lnTo>
                <a:lnTo>
                  <a:pt x="1459671" y="368300"/>
                </a:lnTo>
                <a:cubicBezTo>
                  <a:pt x="992164" y="366183"/>
                  <a:pt x="413532" y="294217"/>
                  <a:pt x="0" y="0"/>
                </a:cubicBezTo>
                <a:lnTo>
                  <a:pt x="0" y="610622"/>
                </a:lnTo>
                <a:lnTo>
                  <a:pt x="0" y="612775"/>
                </a:lnTo>
                <a:close/>
              </a:path>
            </a:pathLst>
          </a:custGeom>
          <a:gradFill>
            <a:gsLst>
              <a:gs pos="10000">
                <a:schemeClr val="accent1">
                  <a:alpha val="0"/>
                </a:schemeClr>
              </a:gs>
              <a:gs pos="100000">
                <a:schemeClr val="accent1">
                  <a:alpha val="58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068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E073812E-4530-B918-68A5-2BAD90656BDB}"/>
              </a:ext>
            </a:extLst>
          </p:cNvPr>
          <p:cNvSpPr/>
          <p:nvPr userDrawn="1"/>
        </p:nvSpPr>
        <p:spPr>
          <a:xfrm>
            <a:off x="393290" y="349073"/>
            <a:ext cx="481781" cy="481781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59955A8-F9E8-1A01-3AD0-AF8294840EAF}"/>
              </a:ext>
            </a:extLst>
          </p:cNvPr>
          <p:cNvCxnSpPr/>
          <p:nvPr userDrawn="1"/>
        </p:nvCxnSpPr>
        <p:spPr>
          <a:xfrm>
            <a:off x="612058" y="810885"/>
            <a:ext cx="10967884" cy="983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CCBCAD9-073D-475B-04A9-189F112FCCC3}"/>
              </a:ext>
            </a:extLst>
          </p:cNvPr>
          <p:cNvSpPr/>
          <p:nvPr userDrawn="1"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-1" fmla="*/ 12192000 w 12192000"/>
              <a:gd name="connsiteY0-2" fmla="*/ 0 h 909447"/>
              <a:gd name="connsiteX1-3" fmla="*/ 12192000 w 12192000"/>
              <a:gd name="connsiteY1-4" fmla="*/ 909447 h 909447"/>
              <a:gd name="connsiteX2-5" fmla="*/ 0 w 12192000"/>
              <a:gd name="connsiteY2-6" fmla="*/ 909447 h 909447"/>
              <a:gd name="connsiteX3-7" fmla="*/ 0 w 12192000"/>
              <a:gd name="connsiteY3-8" fmla="*/ 401788 h 909447"/>
              <a:gd name="connsiteX4-9" fmla="*/ 8190271 w 12192000"/>
              <a:gd name="connsiteY4-10" fmla="*/ 639060 h 909447"/>
              <a:gd name="connsiteX5-11" fmla="*/ 12049480 w 12192000"/>
              <a:gd name="connsiteY5-12" fmla="*/ 34242 h 909447"/>
              <a:gd name="connsiteX6-13" fmla="*/ 12192000 w 12192000"/>
              <a:gd name="connsiteY6-14" fmla="*/ 0 h 909447"/>
              <a:gd name="connsiteX0-15" fmla="*/ 12192000 w 12192000"/>
              <a:gd name="connsiteY0-16" fmla="*/ 0 h 909447"/>
              <a:gd name="connsiteX1-17" fmla="*/ 12192000 w 12192000"/>
              <a:gd name="connsiteY1-18" fmla="*/ 909447 h 909447"/>
              <a:gd name="connsiteX2-19" fmla="*/ 0 w 12192000"/>
              <a:gd name="connsiteY2-20" fmla="*/ 909447 h 909447"/>
              <a:gd name="connsiteX3-21" fmla="*/ 0 w 12192000"/>
              <a:gd name="connsiteY3-22" fmla="*/ 401788 h 909447"/>
              <a:gd name="connsiteX4-23" fmla="*/ 12049480 w 12192000"/>
              <a:gd name="connsiteY4-24" fmla="*/ 34242 h 909447"/>
              <a:gd name="connsiteX5-25" fmla="*/ 12192000 w 12192000"/>
              <a:gd name="connsiteY5-26" fmla="*/ 0 h 909447"/>
              <a:gd name="connsiteX0-27" fmla="*/ 12192000 w 12192000"/>
              <a:gd name="connsiteY0-28" fmla="*/ 0 h 909447"/>
              <a:gd name="connsiteX1-29" fmla="*/ 12192000 w 12192000"/>
              <a:gd name="connsiteY1-30" fmla="*/ 909447 h 909447"/>
              <a:gd name="connsiteX2-31" fmla="*/ 0 w 12192000"/>
              <a:gd name="connsiteY2-32" fmla="*/ 909447 h 909447"/>
              <a:gd name="connsiteX3-33" fmla="*/ 0 w 12192000"/>
              <a:gd name="connsiteY3-34" fmla="*/ 401788 h 909447"/>
              <a:gd name="connsiteX4-35" fmla="*/ 12192000 w 12192000"/>
              <a:gd name="connsiteY4-36" fmla="*/ 0 h 909447"/>
              <a:gd name="connsiteX0-37" fmla="*/ 12192000 w 12192000"/>
              <a:gd name="connsiteY0-38" fmla="*/ 0 h 909447"/>
              <a:gd name="connsiteX1-39" fmla="*/ 12192000 w 12192000"/>
              <a:gd name="connsiteY1-40" fmla="*/ 909447 h 909447"/>
              <a:gd name="connsiteX2-41" fmla="*/ 0 w 12192000"/>
              <a:gd name="connsiteY2-42" fmla="*/ 909447 h 909447"/>
              <a:gd name="connsiteX3-43" fmla="*/ 0 w 12192000"/>
              <a:gd name="connsiteY3-44" fmla="*/ 401788 h 909447"/>
              <a:gd name="connsiteX4-45" fmla="*/ 12192000 w 12192000"/>
              <a:gd name="connsiteY4-46" fmla="*/ 0 h 909447"/>
              <a:gd name="connsiteX0-47" fmla="*/ 12192000 w 12192000"/>
              <a:gd name="connsiteY0-48" fmla="*/ 0 h 909447"/>
              <a:gd name="connsiteX1-49" fmla="*/ 12192000 w 12192000"/>
              <a:gd name="connsiteY1-50" fmla="*/ 909447 h 909447"/>
              <a:gd name="connsiteX2-51" fmla="*/ 0 w 12192000"/>
              <a:gd name="connsiteY2-52" fmla="*/ 909447 h 909447"/>
              <a:gd name="connsiteX3-53" fmla="*/ 0 w 12192000"/>
              <a:gd name="connsiteY3-54" fmla="*/ 401788 h 909447"/>
              <a:gd name="connsiteX4-55" fmla="*/ 12192000 w 12192000"/>
              <a:gd name="connsiteY4-56" fmla="*/ 0 h 9094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71185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D161194-912A-6173-2FE1-929D4E2A0984}"/>
              </a:ext>
            </a:extLst>
          </p:cNvPr>
          <p:cNvSpPr/>
          <p:nvPr userDrawn="1"/>
        </p:nvSpPr>
        <p:spPr>
          <a:xfrm rot="2700000">
            <a:off x="-830223" y="1201677"/>
            <a:ext cx="2870200" cy="2870200"/>
          </a:xfrm>
          <a:custGeom>
            <a:avLst/>
            <a:gdLst>
              <a:gd name="connsiteX0" fmla="*/ 88034 w 2870200"/>
              <a:gd name="connsiteY0" fmla="*/ 88034 h 2870200"/>
              <a:gd name="connsiteX1" fmla="*/ 300567 w 2870200"/>
              <a:gd name="connsiteY1" fmla="*/ 0 h 2870200"/>
              <a:gd name="connsiteX2" fmla="*/ 2569633 w 2870200"/>
              <a:gd name="connsiteY2" fmla="*/ 0 h 2870200"/>
              <a:gd name="connsiteX3" fmla="*/ 2870200 w 2870200"/>
              <a:gd name="connsiteY3" fmla="*/ 300567 h 2870200"/>
              <a:gd name="connsiteX4" fmla="*/ 2870200 w 2870200"/>
              <a:gd name="connsiteY4" fmla="*/ 2569633 h 2870200"/>
              <a:gd name="connsiteX5" fmla="*/ 2569633 w 2870200"/>
              <a:gd name="connsiteY5" fmla="*/ 2870200 h 2870200"/>
              <a:gd name="connsiteX6" fmla="*/ 2014775 w 2870200"/>
              <a:gd name="connsiteY6" fmla="*/ 2870200 h 2870200"/>
              <a:gd name="connsiteX7" fmla="*/ 0 w 2870200"/>
              <a:gd name="connsiteY7" fmla="*/ 855425 h 2870200"/>
              <a:gd name="connsiteX8" fmla="*/ 0 w 2870200"/>
              <a:gd name="connsiteY8" fmla="*/ 300567 h 2870200"/>
              <a:gd name="connsiteX9" fmla="*/ 88034 w 2870200"/>
              <a:gd name="connsiteY9" fmla="*/ 88034 h 287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70200" h="2870200">
                <a:moveTo>
                  <a:pt x="88034" y="88034"/>
                </a:moveTo>
                <a:cubicBezTo>
                  <a:pt x="142426" y="33642"/>
                  <a:pt x="217568" y="0"/>
                  <a:pt x="300567" y="0"/>
                </a:cubicBezTo>
                <a:lnTo>
                  <a:pt x="2569633" y="0"/>
                </a:lnTo>
                <a:cubicBezTo>
                  <a:pt x="2735632" y="0"/>
                  <a:pt x="2870200" y="134568"/>
                  <a:pt x="2870200" y="300567"/>
                </a:cubicBezTo>
                <a:lnTo>
                  <a:pt x="2870200" y="2569633"/>
                </a:lnTo>
                <a:cubicBezTo>
                  <a:pt x="2870200" y="2735632"/>
                  <a:pt x="2735632" y="2870200"/>
                  <a:pt x="2569633" y="2870200"/>
                </a:cubicBezTo>
                <a:lnTo>
                  <a:pt x="2014775" y="2870200"/>
                </a:lnTo>
                <a:lnTo>
                  <a:pt x="0" y="855425"/>
                </a:lnTo>
                <a:lnTo>
                  <a:pt x="0" y="300567"/>
                </a:lnTo>
                <a:cubicBezTo>
                  <a:pt x="0" y="217567"/>
                  <a:pt x="33642" y="142426"/>
                  <a:pt x="88034" y="88034"/>
                </a:cubicBezTo>
                <a:close/>
              </a:path>
            </a:pathLst>
          </a:custGeom>
          <a:gradFill>
            <a:gsLst>
              <a:gs pos="5000">
                <a:schemeClr val="accent1">
                  <a:alpha val="20000"/>
                </a:schemeClr>
              </a:gs>
              <a:gs pos="8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AC39DFD-FB63-76C4-CC46-2409518A0E8E}"/>
              </a:ext>
            </a:extLst>
          </p:cNvPr>
          <p:cNvSpPr/>
          <p:nvPr userDrawn="1"/>
        </p:nvSpPr>
        <p:spPr>
          <a:xfrm rot="2700000">
            <a:off x="5354678" y="4782941"/>
            <a:ext cx="2870200" cy="2870200"/>
          </a:xfrm>
          <a:custGeom>
            <a:avLst/>
            <a:gdLst>
              <a:gd name="connsiteX0" fmla="*/ 88034 w 2870200"/>
              <a:gd name="connsiteY0" fmla="*/ 88034 h 2870200"/>
              <a:gd name="connsiteX1" fmla="*/ 300567 w 2870200"/>
              <a:gd name="connsiteY1" fmla="*/ 0 h 2870200"/>
              <a:gd name="connsiteX2" fmla="*/ 2569633 w 2870200"/>
              <a:gd name="connsiteY2" fmla="*/ 0 h 2870200"/>
              <a:gd name="connsiteX3" fmla="*/ 2870200 w 2870200"/>
              <a:gd name="connsiteY3" fmla="*/ 300567 h 2870200"/>
              <a:gd name="connsiteX4" fmla="*/ 2870200 w 2870200"/>
              <a:gd name="connsiteY4" fmla="*/ 905039 h 2870200"/>
              <a:gd name="connsiteX5" fmla="*/ 905039 w 2870200"/>
              <a:gd name="connsiteY5" fmla="*/ 2870200 h 2870200"/>
              <a:gd name="connsiteX6" fmla="*/ 300567 w 2870200"/>
              <a:gd name="connsiteY6" fmla="*/ 2870200 h 2870200"/>
              <a:gd name="connsiteX7" fmla="*/ 0 w 2870200"/>
              <a:gd name="connsiteY7" fmla="*/ 2569633 h 2870200"/>
              <a:gd name="connsiteX8" fmla="*/ 0 w 2870200"/>
              <a:gd name="connsiteY8" fmla="*/ 300567 h 2870200"/>
              <a:gd name="connsiteX9" fmla="*/ 88034 w 2870200"/>
              <a:gd name="connsiteY9" fmla="*/ 88034 h 287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70200" h="2870200">
                <a:moveTo>
                  <a:pt x="88034" y="88034"/>
                </a:moveTo>
                <a:cubicBezTo>
                  <a:pt x="142426" y="33642"/>
                  <a:pt x="217567" y="0"/>
                  <a:pt x="300567" y="0"/>
                </a:cubicBezTo>
                <a:lnTo>
                  <a:pt x="2569633" y="0"/>
                </a:lnTo>
                <a:cubicBezTo>
                  <a:pt x="2735632" y="0"/>
                  <a:pt x="2870200" y="134568"/>
                  <a:pt x="2870200" y="300567"/>
                </a:cubicBezTo>
                <a:lnTo>
                  <a:pt x="2870200" y="905039"/>
                </a:lnTo>
                <a:lnTo>
                  <a:pt x="905039" y="2870200"/>
                </a:lnTo>
                <a:lnTo>
                  <a:pt x="300567" y="2870200"/>
                </a:lnTo>
                <a:cubicBezTo>
                  <a:pt x="134568" y="2870200"/>
                  <a:pt x="0" y="2735632"/>
                  <a:pt x="0" y="2569633"/>
                </a:cubicBezTo>
                <a:lnTo>
                  <a:pt x="0" y="300567"/>
                </a:lnTo>
                <a:cubicBezTo>
                  <a:pt x="0" y="217567"/>
                  <a:pt x="33642" y="142426"/>
                  <a:pt x="88034" y="88034"/>
                </a:cubicBezTo>
                <a:close/>
              </a:path>
            </a:pathLst>
          </a:custGeom>
          <a:gradFill>
            <a:gsLst>
              <a:gs pos="5000">
                <a:schemeClr val="accent1">
                  <a:lumMod val="20000"/>
                  <a:lumOff val="80000"/>
                  <a:alpha val="30000"/>
                </a:schemeClr>
              </a:gs>
              <a:gs pos="80000">
                <a:schemeClr val="accent1">
                  <a:lumMod val="40000"/>
                  <a:lumOff val="6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8C253E7B-5179-12BB-32ED-2ADDD7DE7EB2}"/>
              </a:ext>
            </a:extLst>
          </p:cNvPr>
          <p:cNvSpPr/>
          <p:nvPr userDrawn="1"/>
        </p:nvSpPr>
        <p:spPr>
          <a:xfrm rot="2700000">
            <a:off x="8307507" y="4598938"/>
            <a:ext cx="1257141" cy="1257141"/>
          </a:xfrm>
          <a:prstGeom prst="roundRect">
            <a:avLst>
              <a:gd name="adj" fmla="val 10472"/>
            </a:avLst>
          </a:prstGeom>
          <a:gradFill>
            <a:gsLst>
              <a:gs pos="5000">
                <a:schemeClr val="accent1">
                  <a:lumMod val="20000"/>
                  <a:lumOff val="80000"/>
                  <a:alpha val="30000"/>
                </a:schemeClr>
              </a:gs>
              <a:gs pos="80000">
                <a:schemeClr val="accent1">
                  <a:lumMod val="40000"/>
                  <a:lumOff val="6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C49A47F7-DE40-77F2-2F51-32AC7318D7C7}"/>
              </a:ext>
            </a:extLst>
          </p:cNvPr>
          <p:cNvSpPr/>
          <p:nvPr userDrawn="1"/>
        </p:nvSpPr>
        <p:spPr>
          <a:xfrm rot="13500000">
            <a:off x="11178705" y="-211876"/>
            <a:ext cx="1250875" cy="849711"/>
          </a:xfrm>
          <a:custGeom>
            <a:avLst/>
            <a:gdLst>
              <a:gd name="connsiteX0" fmla="*/ 1250875 w 1250875"/>
              <a:gd name="connsiteY0" fmla="*/ 100616 h 849711"/>
              <a:gd name="connsiteX1" fmla="*/ 501780 w 1250875"/>
              <a:gd name="connsiteY1" fmla="*/ 849711 h 849711"/>
              <a:gd name="connsiteX2" fmla="*/ 0 w 1250875"/>
              <a:gd name="connsiteY2" fmla="*/ 347931 h 849711"/>
              <a:gd name="connsiteX3" fmla="*/ 0 w 1250875"/>
              <a:gd name="connsiteY3" fmla="*/ 131648 h 849711"/>
              <a:gd name="connsiteX4" fmla="*/ 131648 w 1250875"/>
              <a:gd name="connsiteY4" fmla="*/ 0 h 849711"/>
              <a:gd name="connsiteX5" fmla="*/ 1125493 w 1250875"/>
              <a:gd name="connsiteY5" fmla="*/ 0 h 849711"/>
              <a:gd name="connsiteX6" fmla="*/ 1246795 w 1250875"/>
              <a:gd name="connsiteY6" fmla="*/ 80405 h 849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0875" h="849711">
                <a:moveTo>
                  <a:pt x="1250875" y="100616"/>
                </a:moveTo>
                <a:lnTo>
                  <a:pt x="501780" y="849711"/>
                </a:lnTo>
                <a:lnTo>
                  <a:pt x="0" y="347931"/>
                </a:lnTo>
                <a:lnTo>
                  <a:pt x="0" y="131648"/>
                </a:lnTo>
                <a:cubicBezTo>
                  <a:pt x="0" y="58941"/>
                  <a:pt x="58941" y="0"/>
                  <a:pt x="131648" y="0"/>
                </a:cubicBezTo>
                <a:lnTo>
                  <a:pt x="1125493" y="0"/>
                </a:lnTo>
                <a:cubicBezTo>
                  <a:pt x="1180023" y="0"/>
                  <a:pt x="1226810" y="33154"/>
                  <a:pt x="1246795" y="80405"/>
                </a:cubicBezTo>
                <a:close/>
              </a:path>
            </a:pathLst>
          </a:custGeom>
          <a:gradFill>
            <a:gsLst>
              <a:gs pos="5000">
                <a:schemeClr val="accent1">
                  <a:lumMod val="20000"/>
                  <a:lumOff val="80000"/>
                  <a:alpha val="40000"/>
                </a:schemeClr>
              </a:gs>
              <a:gs pos="8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10483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0757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25797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3B64A653-2E7E-4665-80C9-2C883FC2CF75}"/>
              </a:ext>
            </a:extLst>
          </p:cNvPr>
          <p:cNvSpPr/>
          <p:nvPr userDrawn="1"/>
        </p:nvSpPr>
        <p:spPr>
          <a:xfrm>
            <a:off x="0" y="5961413"/>
            <a:ext cx="896587" cy="896587"/>
          </a:xfrm>
          <a:custGeom>
            <a:avLst/>
            <a:gdLst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587" h="896587">
                <a:moveTo>
                  <a:pt x="0" y="896587"/>
                </a:moveTo>
                <a:lnTo>
                  <a:pt x="0" y="0"/>
                </a:lnTo>
                <a:cubicBezTo>
                  <a:pt x="163131" y="486980"/>
                  <a:pt x="742982" y="562006"/>
                  <a:pt x="896587" y="896587"/>
                </a:cubicBezTo>
                <a:lnTo>
                  <a:pt x="0" y="8965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129355E-A445-4E75-ACB2-9C8F835CA9A6}"/>
              </a:ext>
            </a:extLst>
          </p:cNvPr>
          <p:cNvSpPr/>
          <p:nvPr userDrawn="1"/>
        </p:nvSpPr>
        <p:spPr>
          <a:xfrm flipH="1" flipV="1">
            <a:off x="11295413" y="0"/>
            <a:ext cx="896587" cy="896587"/>
          </a:xfrm>
          <a:custGeom>
            <a:avLst/>
            <a:gdLst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  <a:gd name="connsiteX0" fmla="*/ 0 w 896587"/>
              <a:gd name="connsiteY0" fmla="*/ 896587 h 896587"/>
              <a:gd name="connsiteX1" fmla="*/ 0 w 896587"/>
              <a:gd name="connsiteY1" fmla="*/ 0 h 896587"/>
              <a:gd name="connsiteX2" fmla="*/ 896587 w 896587"/>
              <a:gd name="connsiteY2" fmla="*/ 896587 h 896587"/>
              <a:gd name="connsiteX3" fmla="*/ 0 w 896587"/>
              <a:gd name="connsiteY3" fmla="*/ 896587 h 89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587" h="896587">
                <a:moveTo>
                  <a:pt x="0" y="896587"/>
                </a:moveTo>
                <a:lnTo>
                  <a:pt x="0" y="0"/>
                </a:lnTo>
                <a:cubicBezTo>
                  <a:pt x="163131" y="486980"/>
                  <a:pt x="742982" y="562006"/>
                  <a:pt x="896587" y="896587"/>
                </a:cubicBezTo>
                <a:lnTo>
                  <a:pt x="0" y="8965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D2ECA71-671C-4793-B857-CFFD7DA09A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8313" b="18313"/>
          <a:stretch>
            <a:fillRect/>
          </a:stretch>
        </p:blipFill>
        <p:spPr>
          <a:xfrm>
            <a:off x="359907" y="301383"/>
            <a:ext cx="10815241" cy="6858000"/>
          </a:xfrm>
          <a:custGeom>
            <a:avLst/>
            <a:gdLst>
              <a:gd name="connsiteX0" fmla="*/ 0 w 10815241"/>
              <a:gd name="connsiteY0" fmla="*/ 0 h 6858000"/>
              <a:gd name="connsiteX1" fmla="*/ 10815241 w 10815241"/>
              <a:gd name="connsiteY1" fmla="*/ 0 h 6858000"/>
              <a:gd name="connsiteX2" fmla="*/ 10815241 w 10815241"/>
              <a:gd name="connsiteY2" fmla="*/ 6858000 h 6858000"/>
              <a:gd name="connsiteX3" fmla="*/ 0 w 1081524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15241" h="6858000">
                <a:moveTo>
                  <a:pt x="0" y="0"/>
                </a:moveTo>
                <a:lnTo>
                  <a:pt x="10815241" y="0"/>
                </a:lnTo>
                <a:lnTo>
                  <a:pt x="1081524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503EE109-B201-4625-9117-F2B545DC95F4}"/>
              </a:ext>
            </a:extLst>
          </p:cNvPr>
          <p:cNvSpPr/>
          <p:nvPr userDrawn="1"/>
        </p:nvSpPr>
        <p:spPr>
          <a:xfrm rot="2700000">
            <a:off x="3816917" y="1245410"/>
            <a:ext cx="4558164" cy="4558164"/>
          </a:xfrm>
          <a:prstGeom prst="roundRect">
            <a:avLst>
              <a:gd name="adj" fmla="val 7449"/>
            </a:avLst>
          </a:prstGeom>
          <a:solidFill>
            <a:schemeClr val="accent2"/>
          </a:solidFill>
          <a:ln>
            <a:noFill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2843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A246B4A-2898-3EBB-FF16-A84781C51036}"/>
              </a:ext>
            </a:extLst>
          </p:cNvPr>
          <p:cNvSpPr/>
          <p:nvPr userDrawn="1"/>
        </p:nvSpPr>
        <p:spPr>
          <a:xfrm>
            <a:off x="0" y="6278893"/>
            <a:ext cx="12192000" cy="579107"/>
          </a:xfrm>
          <a:custGeom>
            <a:avLst/>
            <a:gdLst>
              <a:gd name="connsiteX0" fmla="*/ 2286000 w 12192000"/>
              <a:gd name="connsiteY0" fmla="*/ 1364 h 579107"/>
              <a:gd name="connsiteX1" fmla="*/ 12192000 w 12192000"/>
              <a:gd name="connsiteY1" fmla="*/ 129841 h 579107"/>
              <a:gd name="connsiteX2" fmla="*/ 12192000 w 12192000"/>
              <a:gd name="connsiteY2" fmla="*/ 579107 h 579107"/>
              <a:gd name="connsiteX3" fmla="*/ 0 w 12192000"/>
              <a:gd name="connsiteY3" fmla="*/ 579107 h 579107"/>
              <a:gd name="connsiteX4" fmla="*/ 0 w 12192000"/>
              <a:gd name="connsiteY4" fmla="*/ 129841 h 579107"/>
              <a:gd name="connsiteX5" fmla="*/ 2286000 w 12192000"/>
              <a:gd name="connsiteY5" fmla="*/ 1364 h 57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579107">
                <a:moveTo>
                  <a:pt x="2286000" y="1364"/>
                </a:moveTo>
                <a:cubicBezTo>
                  <a:pt x="5588000" y="-30042"/>
                  <a:pt x="8890000" y="495287"/>
                  <a:pt x="12192000" y="129841"/>
                </a:cubicBezTo>
                <a:lnTo>
                  <a:pt x="12192000" y="579107"/>
                </a:lnTo>
                <a:lnTo>
                  <a:pt x="0" y="579107"/>
                </a:lnTo>
                <a:lnTo>
                  <a:pt x="0" y="129841"/>
                </a:lnTo>
                <a:cubicBezTo>
                  <a:pt x="762000" y="45508"/>
                  <a:pt x="1524000" y="8612"/>
                  <a:pt x="2286000" y="136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657A28C-B9BE-C11B-9588-8B424F995C5B}"/>
              </a:ext>
            </a:extLst>
          </p:cNvPr>
          <p:cNvSpPr/>
          <p:nvPr userDrawn="1"/>
        </p:nvSpPr>
        <p:spPr>
          <a:xfrm>
            <a:off x="0" y="6199880"/>
            <a:ext cx="12192000" cy="259681"/>
          </a:xfrm>
          <a:custGeom>
            <a:avLst/>
            <a:gdLst>
              <a:gd name="connsiteX0" fmla="*/ 2286000 w 12192000"/>
              <a:gd name="connsiteY0" fmla="*/ 1364 h 579107"/>
              <a:gd name="connsiteX1" fmla="*/ 12192000 w 12192000"/>
              <a:gd name="connsiteY1" fmla="*/ 129841 h 579107"/>
              <a:gd name="connsiteX2" fmla="*/ 12192000 w 12192000"/>
              <a:gd name="connsiteY2" fmla="*/ 579107 h 579107"/>
              <a:gd name="connsiteX3" fmla="*/ 0 w 12192000"/>
              <a:gd name="connsiteY3" fmla="*/ 579107 h 579107"/>
              <a:gd name="connsiteX4" fmla="*/ 0 w 12192000"/>
              <a:gd name="connsiteY4" fmla="*/ 129841 h 579107"/>
              <a:gd name="connsiteX5" fmla="*/ 2286000 w 12192000"/>
              <a:gd name="connsiteY5" fmla="*/ 1364 h 579107"/>
              <a:gd name="connsiteX0" fmla="*/ 12192000 w 12283440"/>
              <a:gd name="connsiteY0" fmla="*/ 579107 h 670547"/>
              <a:gd name="connsiteX1" fmla="*/ 0 w 12283440"/>
              <a:gd name="connsiteY1" fmla="*/ 579107 h 670547"/>
              <a:gd name="connsiteX2" fmla="*/ 0 w 12283440"/>
              <a:gd name="connsiteY2" fmla="*/ 129841 h 670547"/>
              <a:gd name="connsiteX3" fmla="*/ 2286000 w 12283440"/>
              <a:gd name="connsiteY3" fmla="*/ 1364 h 670547"/>
              <a:gd name="connsiteX4" fmla="*/ 12192000 w 12283440"/>
              <a:gd name="connsiteY4" fmla="*/ 129841 h 670547"/>
              <a:gd name="connsiteX5" fmla="*/ 12283440 w 12283440"/>
              <a:gd name="connsiteY5" fmla="*/ 670547 h 670547"/>
              <a:gd name="connsiteX0" fmla="*/ 12192000 w 12192000"/>
              <a:gd name="connsiteY0" fmla="*/ 579107 h 579107"/>
              <a:gd name="connsiteX1" fmla="*/ 0 w 12192000"/>
              <a:gd name="connsiteY1" fmla="*/ 579107 h 579107"/>
              <a:gd name="connsiteX2" fmla="*/ 0 w 12192000"/>
              <a:gd name="connsiteY2" fmla="*/ 129841 h 579107"/>
              <a:gd name="connsiteX3" fmla="*/ 2286000 w 12192000"/>
              <a:gd name="connsiteY3" fmla="*/ 1364 h 579107"/>
              <a:gd name="connsiteX4" fmla="*/ 12192000 w 12192000"/>
              <a:gd name="connsiteY4" fmla="*/ 129841 h 579107"/>
              <a:gd name="connsiteX0" fmla="*/ 0 w 12192000"/>
              <a:gd name="connsiteY0" fmla="*/ 579107 h 579107"/>
              <a:gd name="connsiteX1" fmla="*/ 0 w 12192000"/>
              <a:gd name="connsiteY1" fmla="*/ 129841 h 579107"/>
              <a:gd name="connsiteX2" fmla="*/ 2286000 w 12192000"/>
              <a:gd name="connsiteY2" fmla="*/ 1364 h 579107"/>
              <a:gd name="connsiteX3" fmla="*/ 12192000 w 12192000"/>
              <a:gd name="connsiteY3" fmla="*/ 129841 h 579107"/>
              <a:gd name="connsiteX0" fmla="*/ 0 w 12192000"/>
              <a:gd name="connsiteY0" fmla="*/ 129841 h 259681"/>
              <a:gd name="connsiteX1" fmla="*/ 2286000 w 12192000"/>
              <a:gd name="connsiteY1" fmla="*/ 1364 h 259681"/>
              <a:gd name="connsiteX2" fmla="*/ 12192000 w 12192000"/>
              <a:gd name="connsiteY2" fmla="*/ 129841 h 259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0" h="259681">
                <a:moveTo>
                  <a:pt x="0" y="129841"/>
                </a:moveTo>
                <a:cubicBezTo>
                  <a:pt x="762000" y="45508"/>
                  <a:pt x="1524000" y="8612"/>
                  <a:pt x="2286000" y="1364"/>
                </a:cubicBezTo>
                <a:cubicBezTo>
                  <a:pt x="5588000" y="-30042"/>
                  <a:pt x="8890000" y="495287"/>
                  <a:pt x="12192000" y="129841"/>
                </a:cubicBez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B11FECE5-6F3B-4A4E-9616-F2755B35080C}"/>
              </a:ext>
            </a:extLst>
          </p:cNvPr>
          <p:cNvSpPr/>
          <p:nvPr userDrawn="1"/>
        </p:nvSpPr>
        <p:spPr>
          <a:xfrm>
            <a:off x="816865" y="2566142"/>
            <a:ext cx="2246375" cy="2866644"/>
          </a:xfrm>
          <a:custGeom>
            <a:avLst/>
            <a:gdLst>
              <a:gd name="connsiteX0" fmla="*/ 1123188 w 2246375"/>
              <a:gd name="connsiteY0" fmla="*/ 0 h 2866644"/>
              <a:gd name="connsiteX1" fmla="*/ 1231392 w 2246375"/>
              <a:gd name="connsiteY1" fmla="*/ 167640 h 2866644"/>
              <a:gd name="connsiteX2" fmla="*/ 2127070 w 2246375"/>
              <a:gd name="connsiteY2" fmla="*/ 167640 h 2866644"/>
              <a:gd name="connsiteX3" fmla="*/ 2246375 w 2246375"/>
              <a:gd name="connsiteY3" fmla="*/ 286945 h 2866644"/>
              <a:gd name="connsiteX4" fmla="*/ 2246375 w 2246375"/>
              <a:gd name="connsiteY4" fmla="*/ 2747339 h 2866644"/>
              <a:gd name="connsiteX5" fmla="*/ 2127070 w 2246375"/>
              <a:gd name="connsiteY5" fmla="*/ 2866644 h 2866644"/>
              <a:gd name="connsiteX6" fmla="*/ 119305 w 2246375"/>
              <a:gd name="connsiteY6" fmla="*/ 2866644 h 2866644"/>
              <a:gd name="connsiteX7" fmla="*/ 0 w 2246375"/>
              <a:gd name="connsiteY7" fmla="*/ 2747339 h 2866644"/>
              <a:gd name="connsiteX8" fmla="*/ 0 w 2246375"/>
              <a:gd name="connsiteY8" fmla="*/ 286945 h 2866644"/>
              <a:gd name="connsiteX9" fmla="*/ 119305 w 2246375"/>
              <a:gd name="connsiteY9" fmla="*/ 167640 h 2866644"/>
              <a:gd name="connsiteX10" fmla="*/ 1014984 w 2246375"/>
              <a:gd name="connsiteY10" fmla="*/ 167640 h 286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46375" h="2866644">
                <a:moveTo>
                  <a:pt x="1123188" y="0"/>
                </a:moveTo>
                <a:lnTo>
                  <a:pt x="1231392" y="167640"/>
                </a:lnTo>
                <a:lnTo>
                  <a:pt x="2127070" y="167640"/>
                </a:lnTo>
                <a:cubicBezTo>
                  <a:pt x="2192960" y="167640"/>
                  <a:pt x="2246375" y="221055"/>
                  <a:pt x="2246375" y="286945"/>
                </a:cubicBezTo>
                <a:lnTo>
                  <a:pt x="2246375" y="2747339"/>
                </a:lnTo>
                <a:cubicBezTo>
                  <a:pt x="2246375" y="2813229"/>
                  <a:pt x="2192960" y="2866644"/>
                  <a:pt x="2127070" y="2866644"/>
                </a:cubicBezTo>
                <a:lnTo>
                  <a:pt x="119305" y="2866644"/>
                </a:lnTo>
                <a:cubicBezTo>
                  <a:pt x="53415" y="2866644"/>
                  <a:pt x="0" y="2813229"/>
                  <a:pt x="0" y="2747339"/>
                </a:cubicBezTo>
                <a:lnTo>
                  <a:pt x="0" y="286945"/>
                </a:lnTo>
                <a:cubicBezTo>
                  <a:pt x="0" y="221055"/>
                  <a:pt x="53415" y="167640"/>
                  <a:pt x="119305" y="167640"/>
                </a:cubicBezTo>
                <a:lnTo>
                  <a:pt x="1014984" y="167640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6FAB62-438E-4D15-A342-6231328B83D3}"/>
              </a:ext>
            </a:extLst>
          </p:cNvPr>
          <p:cNvSpPr txBox="1"/>
          <p:nvPr userDrawn="1"/>
        </p:nvSpPr>
        <p:spPr>
          <a:xfrm>
            <a:off x="1677160" y="1943409"/>
            <a:ext cx="525785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303EB59-B533-4FC2-8B77-5C933CB0847B}"/>
              </a:ext>
            </a:extLst>
          </p:cNvPr>
          <p:cNvSpPr/>
          <p:nvPr userDrawn="1"/>
        </p:nvSpPr>
        <p:spPr>
          <a:xfrm>
            <a:off x="3587497" y="2566142"/>
            <a:ext cx="2246375" cy="2866644"/>
          </a:xfrm>
          <a:custGeom>
            <a:avLst/>
            <a:gdLst>
              <a:gd name="connsiteX0" fmla="*/ 1123188 w 2246375"/>
              <a:gd name="connsiteY0" fmla="*/ 0 h 2866644"/>
              <a:gd name="connsiteX1" fmla="*/ 1231392 w 2246375"/>
              <a:gd name="connsiteY1" fmla="*/ 167640 h 2866644"/>
              <a:gd name="connsiteX2" fmla="*/ 2127070 w 2246375"/>
              <a:gd name="connsiteY2" fmla="*/ 167640 h 2866644"/>
              <a:gd name="connsiteX3" fmla="*/ 2246375 w 2246375"/>
              <a:gd name="connsiteY3" fmla="*/ 286945 h 2866644"/>
              <a:gd name="connsiteX4" fmla="*/ 2246375 w 2246375"/>
              <a:gd name="connsiteY4" fmla="*/ 2747339 h 2866644"/>
              <a:gd name="connsiteX5" fmla="*/ 2127070 w 2246375"/>
              <a:gd name="connsiteY5" fmla="*/ 2866644 h 2866644"/>
              <a:gd name="connsiteX6" fmla="*/ 119305 w 2246375"/>
              <a:gd name="connsiteY6" fmla="*/ 2866644 h 2866644"/>
              <a:gd name="connsiteX7" fmla="*/ 0 w 2246375"/>
              <a:gd name="connsiteY7" fmla="*/ 2747339 h 2866644"/>
              <a:gd name="connsiteX8" fmla="*/ 0 w 2246375"/>
              <a:gd name="connsiteY8" fmla="*/ 286945 h 2866644"/>
              <a:gd name="connsiteX9" fmla="*/ 119305 w 2246375"/>
              <a:gd name="connsiteY9" fmla="*/ 167640 h 2866644"/>
              <a:gd name="connsiteX10" fmla="*/ 1014985 w 2246375"/>
              <a:gd name="connsiteY10" fmla="*/ 167640 h 286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46375" h="2866644">
                <a:moveTo>
                  <a:pt x="1123188" y="0"/>
                </a:moveTo>
                <a:lnTo>
                  <a:pt x="1231392" y="167640"/>
                </a:lnTo>
                <a:lnTo>
                  <a:pt x="2127070" y="167640"/>
                </a:lnTo>
                <a:cubicBezTo>
                  <a:pt x="2192960" y="167640"/>
                  <a:pt x="2246375" y="221055"/>
                  <a:pt x="2246375" y="286945"/>
                </a:cubicBezTo>
                <a:lnTo>
                  <a:pt x="2246375" y="2747339"/>
                </a:lnTo>
                <a:cubicBezTo>
                  <a:pt x="2246375" y="2813229"/>
                  <a:pt x="2192960" y="2866644"/>
                  <a:pt x="2127070" y="2866644"/>
                </a:cubicBezTo>
                <a:lnTo>
                  <a:pt x="119305" y="2866644"/>
                </a:lnTo>
                <a:cubicBezTo>
                  <a:pt x="53415" y="2866644"/>
                  <a:pt x="0" y="2813229"/>
                  <a:pt x="0" y="2747339"/>
                </a:cubicBezTo>
                <a:lnTo>
                  <a:pt x="0" y="286945"/>
                </a:lnTo>
                <a:cubicBezTo>
                  <a:pt x="0" y="221055"/>
                  <a:pt x="53415" y="167640"/>
                  <a:pt x="119305" y="167640"/>
                </a:cubicBezTo>
                <a:lnTo>
                  <a:pt x="1014985" y="167640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123D81D-7D67-4656-8060-B26D64959CDA}"/>
              </a:ext>
            </a:extLst>
          </p:cNvPr>
          <p:cNvSpPr txBox="1"/>
          <p:nvPr userDrawn="1"/>
        </p:nvSpPr>
        <p:spPr>
          <a:xfrm>
            <a:off x="4406114" y="1943409"/>
            <a:ext cx="609141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080E4FA-A678-4AF5-ABD0-2E8AC7095712}"/>
              </a:ext>
            </a:extLst>
          </p:cNvPr>
          <p:cNvSpPr/>
          <p:nvPr userDrawn="1"/>
        </p:nvSpPr>
        <p:spPr>
          <a:xfrm>
            <a:off x="6358129" y="2566142"/>
            <a:ext cx="2246375" cy="2866644"/>
          </a:xfrm>
          <a:custGeom>
            <a:avLst/>
            <a:gdLst>
              <a:gd name="connsiteX0" fmla="*/ 1123188 w 2246375"/>
              <a:gd name="connsiteY0" fmla="*/ 0 h 2866644"/>
              <a:gd name="connsiteX1" fmla="*/ 1231392 w 2246375"/>
              <a:gd name="connsiteY1" fmla="*/ 167640 h 2866644"/>
              <a:gd name="connsiteX2" fmla="*/ 2127070 w 2246375"/>
              <a:gd name="connsiteY2" fmla="*/ 167640 h 2866644"/>
              <a:gd name="connsiteX3" fmla="*/ 2246375 w 2246375"/>
              <a:gd name="connsiteY3" fmla="*/ 286945 h 2866644"/>
              <a:gd name="connsiteX4" fmla="*/ 2246375 w 2246375"/>
              <a:gd name="connsiteY4" fmla="*/ 2747339 h 2866644"/>
              <a:gd name="connsiteX5" fmla="*/ 2127070 w 2246375"/>
              <a:gd name="connsiteY5" fmla="*/ 2866644 h 2866644"/>
              <a:gd name="connsiteX6" fmla="*/ 119305 w 2246375"/>
              <a:gd name="connsiteY6" fmla="*/ 2866644 h 2866644"/>
              <a:gd name="connsiteX7" fmla="*/ 0 w 2246375"/>
              <a:gd name="connsiteY7" fmla="*/ 2747339 h 2866644"/>
              <a:gd name="connsiteX8" fmla="*/ 0 w 2246375"/>
              <a:gd name="connsiteY8" fmla="*/ 286945 h 2866644"/>
              <a:gd name="connsiteX9" fmla="*/ 119305 w 2246375"/>
              <a:gd name="connsiteY9" fmla="*/ 167640 h 2866644"/>
              <a:gd name="connsiteX10" fmla="*/ 1014985 w 2246375"/>
              <a:gd name="connsiteY10" fmla="*/ 167640 h 286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46375" h="2866644">
                <a:moveTo>
                  <a:pt x="1123188" y="0"/>
                </a:moveTo>
                <a:lnTo>
                  <a:pt x="1231392" y="167640"/>
                </a:lnTo>
                <a:lnTo>
                  <a:pt x="2127070" y="167640"/>
                </a:lnTo>
                <a:cubicBezTo>
                  <a:pt x="2192960" y="167640"/>
                  <a:pt x="2246375" y="221055"/>
                  <a:pt x="2246375" y="286945"/>
                </a:cubicBezTo>
                <a:lnTo>
                  <a:pt x="2246375" y="2747339"/>
                </a:lnTo>
                <a:cubicBezTo>
                  <a:pt x="2246375" y="2813229"/>
                  <a:pt x="2192960" y="2866644"/>
                  <a:pt x="2127070" y="2866644"/>
                </a:cubicBezTo>
                <a:lnTo>
                  <a:pt x="119305" y="2866644"/>
                </a:lnTo>
                <a:cubicBezTo>
                  <a:pt x="53415" y="2866644"/>
                  <a:pt x="0" y="2813229"/>
                  <a:pt x="0" y="2747339"/>
                </a:cubicBezTo>
                <a:lnTo>
                  <a:pt x="0" y="286945"/>
                </a:lnTo>
                <a:cubicBezTo>
                  <a:pt x="0" y="221055"/>
                  <a:pt x="53415" y="167640"/>
                  <a:pt x="119305" y="167640"/>
                </a:cubicBezTo>
                <a:lnTo>
                  <a:pt x="1014985" y="167640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E0BE208-DD07-4CA9-917C-99CB1BE186F6}"/>
              </a:ext>
            </a:extLst>
          </p:cNvPr>
          <p:cNvSpPr txBox="1"/>
          <p:nvPr userDrawn="1"/>
        </p:nvSpPr>
        <p:spPr>
          <a:xfrm>
            <a:off x="7176746" y="1943409"/>
            <a:ext cx="609141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D122FB4D-18F5-4924-82A9-F30367E21C95}"/>
              </a:ext>
            </a:extLst>
          </p:cNvPr>
          <p:cNvSpPr/>
          <p:nvPr userDrawn="1"/>
        </p:nvSpPr>
        <p:spPr>
          <a:xfrm>
            <a:off x="9128761" y="2566142"/>
            <a:ext cx="2246375" cy="2866644"/>
          </a:xfrm>
          <a:custGeom>
            <a:avLst/>
            <a:gdLst>
              <a:gd name="connsiteX0" fmla="*/ 1123188 w 2246375"/>
              <a:gd name="connsiteY0" fmla="*/ 0 h 2866644"/>
              <a:gd name="connsiteX1" fmla="*/ 1231392 w 2246375"/>
              <a:gd name="connsiteY1" fmla="*/ 167640 h 2866644"/>
              <a:gd name="connsiteX2" fmla="*/ 2127070 w 2246375"/>
              <a:gd name="connsiteY2" fmla="*/ 167640 h 2866644"/>
              <a:gd name="connsiteX3" fmla="*/ 2246375 w 2246375"/>
              <a:gd name="connsiteY3" fmla="*/ 286945 h 2866644"/>
              <a:gd name="connsiteX4" fmla="*/ 2246375 w 2246375"/>
              <a:gd name="connsiteY4" fmla="*/ 2747339 h 2866644"/>
              <a:gd name="connsiteX5" fmla="*/ 2127070 w 2246375"/>
              <a:gd name="connsiteY5" fmla="*/ 2866644 h 2866644"/>
              <a:gd name="connsiteX6" fmla="*/ 119305 w 2246375"/>
              <a:gd name="connsiteY6" fmla="*/ 2866644 h 2866644"/>
              <a:gd name="connsiteX7" fmla="*/ 0 w 2246375"/>
              <a:gd name="connsiteY7" fmla="*/ 2747339 h 2866644"/>
              <a:gd name="connsiteX8" fmla="*/ 0 w 2246375"/>
              <a:gd name="connsiteY8" fmla="*/ 286945 h 2866644"/>
              <a:gd name="connsiteX9" fmla="*/ 119305 w 2246375"/>
              <a:gd name="connsiteY9" fmla="*/ 167640 h 2866644"/>
              <a:gd name="connsiteX10" fmla="*/ 1014984 w 2246375"/>
              <a:gd name="connsiteY10" fmla="*/ 167640 h 286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46375" h="2866644">
                <a:moveTo>
                  <a:pt x="1123188" y="0"/>
                </a:moveTo>
                <a:lnTo>
                  <a:pt x="1231392" y="167640"/>
                </a:lnTo>
                <a:lnTo>
                  <a:pt x="2127070" y="167640"/>
                </a:lnTo>
                <a:cubicBezTo>
                  <a:pt x="2192960" y="167640"/>
                  <a:pt x="2246375" y="221055"/>
                  <a:pt x="2246375" y="286945"/>
                </a:cubicBezTo>
                <a:lnTo>
                  <a:pt x="2246375" y="2747339"/>
                </a:lnTo>
                <a:cubicBezTo>
                  <a:pt x="2246375" y="2813229"/>
                  <a:pt x="2192960" y="2866644"/>
                  <a:pt x="2127070" y="2866644"/>
                </a:cubicBezTo>
                <a:lnTo>
                  <a:pt x="119305" y="2866644"/>
                </a:lnTo>
                <a:cubicBezTo>
                  <a:pt x="53415" y="2866644"/>
                  <a:pt x="0" y="2813229"/>
                  <a:pt x="0" y="2747339"/>
                </a:cubicBezTo>
                <a:lnTo>
                  <a:pt x="0" y="286945"/>
                </a:lnTo>
                <a:cubicBezTo>
                  <a:pt x="0" y="221055"/>
                  <a:pt x="53415" y="167640"/>
                  <a:pt x="119305" y="167640"/>
                </a:cubicBezTo>
                <a:lnTo>
                  <a:pt x="1014984" y="167640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77021D9-E45F-41D6-AF03-E7173BAD4F25}"/>
              </a:ext>
            </a:extLst>
          </p:cNvPr>
          <p:cNvSpPr txBox="1"/>
          <p:nvPr userDrawn="1"/>
        </p:nvSpPr>
        <p:spPr>
          <a:xfrm>
            <a:off x="9947378" y="1943409"/>
            <a:ext cx="609141" cy="55399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dirty="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36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5DA9E2B-41DD-4630-B705-675CC9469E8D}"/>
              </a:ext>
            </a:extLst>
          </p:cNvPr>
          <p:cNvSpPr txBox="1"/>
          <p:nvPr userDrawn="1"/>
        </p:nvSpPr>
        <p:spPr>
          <a:xfrm>
            <a:off x="2088833" y="789054"/>
            <a:ext cx="2432026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28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ea"/>
                <a:ea typeface="+mj-ea"/>
              </a:rPr>
              <a:t>CONTENTS</a:t>
            </a:r>
            <a:endParaRPr lang="zh-CN" altLang="en-US" sz="2800" dirty="0">
              <a:solidFill>
                <a:schemeClr val="accent1">
                  <a:lumMod val="20000"/>
                  <a:lumOff val="8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081E9DC-DDE3-4329-877A-6F6C0330F2CB}"/>
              </a:ext>
            </a:extLst>
          </p:cNvPr>
          <p:cNvSpPr txBox="1"/>
          <p:nvPr userDrawn="1"/>
        </p:nvSpPr>
        <p:spPr>
          <a:xfrm>
            <a:off x="595187" y="455851"/>
            <a:ext cx="1452626" cy="83099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5400" dirty="0">
                <a:solidFill>
                  <a:schemeClr val="accent2"/>
                </a:solidFill>
                <a:latin typeface="+mj-ea"/>
                <a:ea typeface="+mj-ea"/>
              </a:rPr>
              <a:t>目录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E51C6B6-8E61-430A-B80C-A47626217E1F}"/>
              </a:ext>
            </a:extLst>
          </p:cNvPr>
          <p:cNvCxnSpPr/>
          <p:nvPr userDrawn="1"/>
        </p:nvCxnSpPr>
        <p:spPr>
          <a:xfrm>
            <a:off x="2496312" y="2195766"/>
            <a:ext cx="166420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6FCC81B2-1579-4138-A9C3-EB2AA3568792}"/>
              </a:ext>
            </a:extLst>
          </p:cNvPr>
          <p:cNvCxnSpPr/>
          <p:nvPr userDrawn="1"/>
        </p:nvCxnSpPr>
        <p:spPr>
          <a:xfrm>
            <a:off x="5233417" y="2195766"/>
            <a:ext cx="166420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4EE6056-4151-450B-8A22-01014DC9A648}"/>
              </a:ext>
            </a:extLst>
          </p:cNvPr>
          <p:cNvCxnSpPr/>
          <p:nvPr userDrawn="1"/>
        </p:nvCxnSpPr>
        <p:spPr>
          <a:xfrm>
            <a:off x="8031481" y="2195766"/>
            <a:ext cx="166420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0B1643FB-4859-4A3E-95CF-AC4EEFDDAA0D}"/>
              </a:ext>
            </a:extLst>
          </p:cNvPr>
          <p:cNvSpPr txBox="1"/>
          <p:nvPr userDrawn="1"/>
        </p:nvSpPr>
        <p:spPr>
          <a:xfrm>
            <a:off x="1940019" y="4801174"/>
            <a:ext cx="65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FF152C05-E9A5-4917-81F5-BBAC3D73366C}"/>
              </a:ext>
            </a:extLst>
          </p:cNvPr>
          <p:cNvSpPr txBox="1"/>
          <p:nvPr userDrawn="1"/>
        </p:nvSpPr>
        <p:spPr>
          <a:xfrm>
            <a:off x="4710652" y="4801174"/>
            <a:ext cx="65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54556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E073812E-4530-B918-68A5-2BAD90656BDB}"/>
              </a:ext>
            </a:extLst>
          </p:cNvPr>
          <p:cNvSpPr/>
          <p:nvPr userDrawn="1"/>
        </p:nvSpPr>
        <p:spPr>
          <a:xfrm>
            <a:off x="393290" y="349073"/>
            <a:ext cx="481781" cy="481781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59955A8-F9E8-1A01-3AD0-AF8294840EAF}"/>
              </a:ext>
            </a:extLst>
          </p:cNvPr>
          <p:cNvCxnSpPr/>
          <p:nvPr userDrawn="1"/>
        </p:nvCxnSpPr>
        <p:spPr>
          <a:xfrm>
            <a:off x="612058" y="810885"/>
            <a:ext cx="10967884" cy="983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CCBCAD9-073D-475B-04A9-189F112FCCC3}"/>
              </a:ext>
            </a:extLst>
          </p:cNvPr>
          <p:cNvSpPr/>
          <p:nvPr userDrawn="1"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-1" fmla="*/ 12192000 w 12192000"/>
              <a:gd name="connsiteY0-2" fmla="*/ 0 h 909447"/>
              <a:gd name="connsiteX1-3" fmla="*/ 12192000 w 12192000"/>
              <a:gd name="connsiteY1-4" fmla="*/ 909447 h 909447"/>
              <a:gd name="connsiteX2-5" fmla="*/ 0 w 12192000"/>
              <a:gd name="connsiteY2-6" fmla="*/ 909447 h 909447"/>
              <a:gd name="connsiteX3-7" fmla="*/ 0 w 12192000"/>
              <a:gd name="connsiteY3-8" fmla="*/ 401788 h 909447"/>
              <a:gd name="connsiteX4-9" fmla="*/ 8190271 w 12192000"/>
              <a:gd name="connsiteY4-10" fmla="*/ 639060 h 909447"/>
              <a:gd name="connsiteX5-11" fmla="*/ 12049480 w 12192000"/>
              <a:gd name="connsiteY5-12" fmla="*/ 34242 h 909447"/>
              <a:gd name="connsiteX6-13" fmla="*/ 12192000 w 12192000"/>
              <a:gd name="connsiteY6-14" fmla="*/ 0 h 909447"/>
              <a:gd name="connsiteX0-15" fmla="*/ 12192000 w 12192000"/>
              <a:gd name="connsiteY0-16" fmla="*/ 0 h 909447"/>
              <a:gd name="connsiteX1-17" fmla="*/ 12192000 w 12192000"/>
              <a:gd name="connsiteY1-18" fmla="*/ 909447 h 909447"/>
              <a:gd name="connsiteX2-19" fmla="*/ 0 w 12192000"/>
              <a:gd name="connsiteY2-20" fmla="*/ 909447 h 909447"/>
              <a:gd name="connsiteX3-21" fmla="*/ 0 w 12192000"/>
              <a:gd name="connsiteY3-22" fmla="*/ 401788 h 909447"/>
              <a:gd name="connsiteX4-23" fmla="*/ 12049480 w 12192000"/>
              <a:gd name="connsiteY4-24" fmla="*/ 34242 h 909447"/>
              <a:gd name="connsiteX5-25" fmla="*/ 12192000 w 12192000"/>
              <a:gd name="connsiteY5-26" fmla="*/ 0 h 909447"/>
              <a:gd name="connsiteX0-27" fmla="*/ 12192000 w 12192000"/>
              <a:gd name="connsiteY0-28" fmla="*/ 0 h 909447"/>
              <a:gd name="connsiteX1-29" fmla="*/ 12192000 w 12192000"/>
              <a:gd name="connsiteY1-30" fmla="*/ 909447 h 909447"/>
              <a:gd name="connsiteX2-31" fmla="*/ 0 w 12192000"/>
              <a:gd name="connsiteY2-32" fmla="*/ 909447 h 909447"/>
              <a:gd name="connsiteX3-33" fmla="*/ 0 w 12192000"/>
              <a:gd name="connsiteY3-34" fmla="*/ 401788 h 909447"/>
              <a:gd name="connsiteX4-35" fmla="*/ 12192000 w 12192000"/>
              <a:gd name="connsiteY4-36" fmla="*/ 0 h 909447"/>
              <a:gd name="connsiteX0-37" fmla="*/ 12192000 w 12192000"/>
              <a:gd name="connsiteY0-38" fmla="*/ 0 h 909447"/>
              <a:gd name="connsiteX1-39" fmla="*/ 12192000 w 12192000"/>
              <a:gd name="connsiteY1-40" fmla="*/ 909447 h 909447"/>
              <a:gd name="connsiteX2-41" fmla="*/ 0 w 12192000"/>
              <a:gd name="connsiteY2-42" fmla="*/ 909447 h 909447"/>
              <a:gd name="connsiteX3-43" fmla="*/ 0 w 12192000"/>
              <a:gd name="connsiteY3-44" fmla="*/ 401788 h 909447"/>
              <a:gd name="connsiteX4-45" fmla="*/ 12192000 w 12192000"/>
              <a:gd name="connsiteY4-46" fmla="*/ 0 h 909447"/>
              <a:gd name="connsiteX0-47" fmla="*/ 12192000 w 12192000"/>
              <a:gd name="connsiteY0-48" fmla="*/ 0 h 909447"/>
              <a:gd name="connsiteX1-49" fmla="*/ 12192000 w 12192000"/>
              <a:gd name="connsiteY1-50" fmla="*/ 909447 h 909447"/>
              <a:gd name="connsiteX2-51" fmla="*/ 0 w 12192000"/>
              <a:gd name="connsiteY2-52" fmla="*/ 909447 h 909447"/>
              <a:gd name="connsiteX3-53" fmla="*/ 0 w 12192000"/>
              <a:gd name="connsiteY3-54" fmla="*/ 401788 h 909447"/>
              <a:gd name="connsiteX4-55" fmla="*/ 12192000 w 12192000"/>
              <a:gd name="connsiteY4-56" fmla="*/ 0 h 9094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CAAACB71-5A3A-4B90-BEF3-C99DAE20619C}"/>
              </a:ext>
            </a:extLst>
          </p:cNvPr>
          <p:cNvSpPr/>
          <p:nvPr userDrawn="1"/>
        </p:nvSpPr>
        <p:spPr>
          <a:xfrm flipH="1">
            <a:off x="6310704" y="3480505"/>
            <a:ext cx="4331208" cy="12984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9C5197D1-19FA-47F8-BE8F-12F0F7D37448}"/>
              </a:ext>
            </a:extLst>
          </p:cNvPr>
          <p:cNvSpPr/>
          <p:nvPr userDrawn="1"/>
        </p:nvSpPr>
        <p:spPr>
          <a:xfrm flipH="1">
            <a:off x="10315967" y="3817373"/>
            <a:ext cx="487870" cy="48787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16F3F849-095A-4F93-886E-23D2EC443CC2}"/>
              </a:ext>
            </a:extLst>
          </p:cNvPr>
          <p:cNvSpPr/>
          <p:nvPr userDrawn="1"/>
        </p:nvSpPr>
        <p:spPr>
          <a:xfrm flipH="1">
            <a:off x="6711950" y="1928750"/>
            <a:ext cx="4331208" cy="12984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DCAE44AF-9F17-4EFB-8C63-D7296DDD8E8C}"/>
              </a:ext>
            </a:extLst>
          </p:cNvPr>
          <p:cNvSpPr/>
          <p:nvPr userDrawn="1"/>
        </p:nvSpPr>
        <p:spPr>
          <a:xfrm flipH="1">
            <a:off x="10717213" y="2265618"/>
            <a:ext cx="487870" cy="48787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B0A8EA05-1B22-4FDE-966D-D63C36A2A5E6}"/>
              </a:ext>
            </a:extLst>
          </p:cNvPr>
          <p:cNvSpPr/>
          <p:nvPr userDrawn="1"/>
        </p:nvSpPr>
        <p:spPr>
          <a:xfrm>
            <a:off x="1592549" y="3480505"/>
            <a:ext cx="4331208" cy="12984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86FAF5C3-4D3A-4672-A176-37FD3744ADD6}"/>
              </a:ext>
            </a:extLst>
          </p:cNvPr>
          <p:cNvSpPr/>
          <p:nvPr userDrawn="1"/>
        </p:nvSpPr>
        <p:spPr>
          <a:xfrm>
            <a:off x="1430624" y="3817373"/>
            <a:ext cx="487870" cy="48787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1EBB24F4-E7E1-4BCA-931D-D28B8381D45A}"/>
              </a:ext>
            </a:extLst>
          </p:cNvPr>
          <p:cNvSpPr/>
          <p:nvPr userDrawn="1"/>
        </p:nvSpPr>
        <p:spPr>
          <a:xfrm>
            <a:off x="1148842" y="1928750"/>
            <a:ext cx="4331208" cy="129844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B437B9A1-AEC5-4064-AF43-BA4D4FC9DB84}"/>
              </a:ext>
            </a:extLst>
          </p:cNvPr>
          <p:cNvSpPr/>
          <p:nvPr userDrawn="1"/>
        </p:nvSpPr>
        <p:spPr>
          <a:xfrm>
            <a:off x="986917" y="2265618"/>
            <a:ext cx="487870" cy="487870"/>
          </a:xfrm>
          <a:prstGeom prst="ellipse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555A335F-DB3F-4515-82EC-3EA9D2E55F8D}"/>
              </a:ext>
            </a:extLst>
          </p:cNvPr>
          <p:cNvSpPr/>
          <p:nvPr userDrawn="1"/>
        </p:nvSpPr>
        <p:spPr>
          <a:xfrm>
            <a:off x="1110742" y="2362452"/>
            <a:ext cx="261185" cy="235526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51" name="图片 50">
            <a:extLst>
              <a:ext uri="{FF2B5EF4-FFF2-40B4-BE49-F238E27FC236}">
                <a16:creationId xmlns:a16="http://schemas.microsoft.com/office/drawing/2014/main" id="{7CB403A7-EF31-49E3-AB9C-0803D20F143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32" t="2909" r="38096" b="941"/>
          <a:stretch>
            <a:fillRect/>
          </a:stretch>
        </p:blipFill>
        <p:spPr>
          <a:xfrm>
            <a:off x="4685734" y="1730622"/>
            <a:ext cx="2867025" cy="4104419"/>
          </a:xfrm>
          <a:custGeom>
            <a:avLst/>
            <a:gdLst>
              <a:gd name="connsiteX0" fmla="*/ 0 w 2867025"/>
              <a:gd name="connsiteY0" fmla="*/ 0 h 4104419"/>
              <a:gd name="connsiteX1" fmla="*/ 2867025 w 2867025"/>
              <a:gd name="connsiteY1" fmla="*/ 0 h 4104419"/>
              <a:gd name="connsiteX2" fmla="*/ 2867025 w 2867025"/>
              <a:gd name="connsiteY2" fmla="*/ 3334011 h 4104419"/>
              <a:gd name="connsiteX3" fmla="*/ 0 w 2867025"/>
              <a:gd name="connsiteY3" fmla="*/ 3882558 h 4104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7025" h="4104419">
                <a:moveTo>
                  <a:pt x="0" y="0"/>
                </a:moveTo>
                <a:lnTo>
                  <a:pt x="2867025" y="0"/>
                </a:lnTo>
                <a:lnTo>
                  <a:pt x="2867025" y="3334011"/>
                </a:lnTo>
                <a:cubicBezTo>
                  <a:pt x="1433513" y="3334011"/>
                  <a:pt x="1433513" y="4604330"/>
                  <a:pt x="0" y="3882558"/>
                </a:cubicBezTo>
                <a:close/>
              </a:path>
            </a:pathLst>
          </a:custGeom>
        </p:spPr>
      </p:pic>
      <p:sp>
        <p:nvSpPr>
          <p:cNvPr id="52" name="流程图: 文档 51">
            <a:extLst>
              <a:ext uri="{FF2B5EF4-FFF2-40B4-BE49-F238E27FC236}">
                <a16:creationId xmlns:a16="http://schemas.microsoft.com/office/drawing/2014/main" id="{9BD596D0-3C76-4B41-AA09-A040C60A9FD2}"/>
              </a:ext>
            </a:extLst>
          </p:cNvPr>
          <p:cNvSpPr/>
          <p:nvPr userDrawn="1"/>
        </p:nvSpPr>
        <p:spPr>
          <a:xfrm>
            <a:off x="4685734" y="1730622"/>
            <a:ext cx="2867025" cy="4157409"/>
          </a:xfrm>
          <a:prstGeom prst="flowChartDocument">
            <a:avLst/>
          </a:prstGeom>
          <a:solidFill>
            <a:schemeClr val="accent2">
              <a:alpha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46883347-B9AD-4ABC-8302-5BFC0916DAB2}"/>
              </a:ext>
            </a:extLst>
          </p:cNvPr>
          <p:cNvSpPr/>
          <p:nvPr userDrawn="1"/>
        </p:nvSpPr>
        <p:spPr>
          <a:xfrm>
            <a:off x="10427089" y="3947200"/>
            <a:ext cx="257182" cy="248016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3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AE2FC285-373D-4ED8-A5B4-DDC771060310}"/>
              </a:ext>
            </a:extLst>
          </p:cNvPr>
          <p:cNvSpPr/>
          <p:nvPr userDrawn="1"/>
        </p:nvSpPr>
        <p:spPr>
          <a:xfrm>
            <a:off x="10852278" y="2368653"/>
            <a:ext cx="219455" cy="269503"/>
          </a:xfrm>
          <a:custGeom>
            <a:avLst/>
            <a:gdLst>
              <a:gd name="T0" fmla="*/ 4225 w 8450"/>
              <a:gd name="T1" fmla="*/ 0 h 10376"/>
              <a:gd name="T2" fmla="*/ 0 w 8450"/>
              <a:gd name="T3" fmla="*/ 4225 h 10376"/>
              <a:gd name="T4" fmla="*/ 4225 w 8450"/>
              <a:gd name="T5" fmla="*/ 8450 h 10376"/>
              <a:gd name="T6" fmla="*/ 8450 w 8450"/>
              <a:gd name="T7" fmla="*/ 4225 h 10376"/>
              <a:gd name="T8" fmla="*/ 4225 w 8450"/>
              <a:gd name="T9" fmla="*/ 0 h 10376"/>
              <a:gd name="T10" fmla="*/ 4225 w 8450"/>
              <a:gd name="T11" fmla="*/ 6092 h 10376"/>
              <a:gd name="T12" fmla="*/ 2359 w 8450"/>
              <a:gd name="T13" fmla="*/ 4226 h 10376"/>
              <a:gd name="T14" fmla="*/ 4225 w 8450"/>
              <a:gd name="T15" fmla="*/ 2360 h 10376"/>
              <a:gd name="T16" fmla="*/ 6092 w 8450"/>
              <a:gd name="T17" fmla="*/ 4226 h 10376"/>
              <a:gd name="T18" fmla="*/ 4225 w 8450"/>
              <a:gd name="T19" fmla="*/ 6092 h 10376"/>
              <a:gd name="T20" fmla="*/ 6682 w 8450"/>
              <a:gd name="T21" fmla="*/ 8571 h 10376"/>
              <a:gd name="T22" fmla="*/ 6322 w 8450"/>
              <a:gd name="T23" fmla="*/ 8582 h 10376"/>
              <a:gd name="T24" fmla="*/ 4225 w 8450"/>
              <a:gd name="T25" fmla="*/ 9225 h 10376"/>
              <a:gd name="T26" fmla="*/ 2180 w 8450"/>
              <a:gd name="T27" fmla="*/ 8611 h 10376"/>
              <a:gd name="T28" fmla="*/ 1793 w 8450"/>
              <a:gd name="T29" fmla="*/ 8620 h 10376"/>
              <a:gd name="T30" fmla="*/ 1533 w 8450"/>
              <a:gd name="T31" fmla="*/ 8956 h 10376"/>
              <a:gd name="T32" fmla="*/ 1352 w 8450"/>
              <a:gd name="T33" fmla="*/ 9871 h 10376"/>
              <a:gd name="T34" fmla="*/ 1857 w 8450"/>
              <a:gd name="T35" fmla="*/ 10376 h 10376"/>
              <a:gd name="T36" fmla="*/ 6680 w 8450"/>
              <a:gd name="T37" fmla="*/ 10376 h 10376"/>
              <a:gd name="T38" fmla="*/ 7185 w 8450"/>
              <a:gd name="T39" fmla="*/ 9871 h 10376"/>
              <a:gd name="T40" fmla="*/ 7004 w 8450"/>
              <a:gd name="T41" fmla="*/ 8956 h 10376"/>
              <a:gd name="T42" fmla="*/ 6682 w 8450"/>
              <a:gd name="T43" fmla="*/ 8571 h 10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50" h="10376">
                <a:moveTo>
                  <a:pt x="4225" y="0"/>
                </a:moveTo>
                <a:cubicBezTo>
                  <a:pt x="1892" y="0"/>
                  <a:pt x="0" y="1891"/>
                  <a:pt x="0" y="4225"/>
                </a:cubicBezTo>
                <a:cubicBezTo>
                  <a:pt x="0" y="6558"/>
                  <a:pt x="1892" y="8450"/>
                  <a:pt x="4225" y="8450"/>
                </a:cubicBezTo>
                <a:cubicBezTo>
                  <a:pt x="6559" y="8450"/>
                  <a:pt x="8450" y="6558"/>
                  <a:pt x="8450" y="4225"/>
                </a:cubicBezTo>
                <a:cubicBezTo>
                  <a:pt x="8450" y="1892"/>
                  <a:pt x="6559" y="0"/>
                  <a:pt x="4225" y="0"/>
                </a:cubicBezTo>
                <a:close/>
                <a:moveTo>
                  <a:pt x="4225" y="6092"/>
                </a:moveTo>
                <a:cubicBezTo>
                  <a:pt x="3194" y="6092"/>
                  <a:pt x="2359" y="5257"/>
                  <a:pt x="2359" y="4226"/>
                </a:cubicBezTo>
                <a:cubicBezTo>
                  <a:pt x="2359" y="3194"/>
                  <a:pt x="3194" y="2360"/>
                  <a:pt x="4225" y="2360"/>
                </a:cubicBezTo>
                <a:cubicBezTo>
                  <a:pt x="5257" y="2360"/>
                  <a:pt x="6092" y="3195"/>
                  <a:pt x="6092" y="4226"/>
                </a:cubicBezTo>
                <a:cubicBezTo>
                  <a:pt x="6092" y="5257"/>
                  <a:pt x="5257" y="6092"/>
                  <a:pt x="4225" y="6092"/>
                </a:cubicBezTo>
                <a:close/>
                <a:moveTo>
                  <a:pt x="6682" y="8571"/>
                </a:moveTo>
                <a:cubicBezTo>
                  <a:pt x="6570" y="8507"/>
                  <a:pt x="6432" y="8516"/>
                  <a:pt x="6322" y="8582"/>
                </a:cubicBezTo>
                <a:cubicBezTo>
                  <a:pt x="5643" y="8991"/>
                  <a:pt x="5117" y="9225"/>
                  <a:pt x="4225" y="9225"/>
                </a:cubicBezTo>
                <a:cubicBezTo>
                  <a:pt x="3355" y="9225"/>
                  <a:pt x="2843" y="9002"/>
                  <a:pt x="2180" y="8611"/>
                </a:cubicBezTo>
                <a:cubicBezTo>
                  <a:pt x="2060" y="8539"/>
                  <a:pt x="1909" y="8542"/>
                  <a:pt x="1793" y="8620"/>
                </a:cubicBezTo>
                <a:cubicBezTo>
                  <a:pt x="1659" y="8710"/>
                  <a:pt x="1584" y="8811"/>
                  <a:pt x="1533" y="8956"/>
                </a:cubicBezTo>
                <a:lnTo>
                  <a:pt x="1352" y="9871"/>
                </a:lnTo>
                <a:cubicBezTo>
                  <a:pt x="1352" y="10148"/>
                  <a:pt x="1579" y="10376"/>
                  <a:pt x="1857" y="10376"/>
                </a:cubicBezTo>
                <a:lnTo>
                  <a:pt x="6680" y="10376"/>
                </a:lnTo>
                <a:cubicBezTo>
                  <a:pt x="6958" y="10376"/>
                  <a:pt x="7185" y="10148"/>
                  <a:pt x="7185" y="9871"/>
                </a:cubicBezTo>
                <a:lnTo>
                  <a:pt x="7004" y="8956"/>
                </a:lnTo>
                <a:cubicBezTo>
                  <a:pt x="6947" y="8792"/>
                  <a:pt x="6845" y="8663"/>
                  <a:pt x="6682" y="85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8F25A250-2644-40EA-90E6-16A65DD84C56}"/>
              </a:ext>
            </a:extLst>
          </p:cNvPr>
          <p:cNvSpPr/>
          <p:nvPr userDrawn="1"/>
        </p:nvSpPr>
        <p:spPr>
          <a:xfrm>
            <a:off x="1527840" y="3937300"/>
            <a:ext cx="293438" cy="248016"/>
          </a:xfrm>
          <a:custGeom>
            <a:avLst/>
            <a:gdLst>
              <a:gd name="T0" fmla="*/ 4484 w 10375"/>
              <a:gd name="T1" fmla="*/ 6967 h 8769"/>
              <a:gd name="T2" fmla="*/ 4484 w 10375"/>
              <a:gd name="T3" fmla="*/ 8374 h 8769"/>
              <a:gd name="T4" fmla="*/ 5891 w 10375"/>
              <a:gd name="T5" fmla="*/ 8374 h 8769"/>
              <a:gd name="T6" fmla="*/ 5891 w 10375"/>
              <a:gd name="T7" fmla="*/ 6967 h 8769"/>
              <a:gd name="T8" fmla="*/ 4484 w 10375"/>
              <a:gd name="T9" fmla="*/ 6967 h 8769"/>
              <a:gd name="T10" fmla="*/ 1754 w 10375"/>
              <a:gd name="T11" fmla="*/ 5262 h 8769"/>
              <a:gd name="T12" fmla="*/ 2766 w 10375"/>
              <a:gd name="T13" fmla="*/ 6423 h 8769"/>
              <a:gd name="T14" fmla="*/ 7633 w 10375"/>
              <a:gd name="T15" fmla="*/ 6423 h 8769"/>
              <a:gd name="T16" fmla="*/ 8645 w 10375"/>
              <a:gd name="T17" fmla="*/ 5262 h 8769"/>
              <a:gd name="T18" fmla="*/ 1754 w 10375"/>
              <a:gd name="T19" fmla="*/ 5262 h 8769"/>
              <a:gd name="T20" fmla="*/ 0 w 10375"/>
              <a:gd name="T21" fmla="*/ 3261 h 8769"/>
              <a:gd name="T22" fmla="*/ 1038 w 10375"/>
              <a:gd name="T23" fmla="*/ 4447 h 8769"/>
              <a:gd name="T24" fmla="*/ 9338 w 10375"/>
              <a:gd name="T25" fmla="*/ 4447 h 8769"/>
              <a:gd name="T26" fmla="*/ 10375 w 10375"/>
              <a:gd name="T27" fmla="*/ 3261 h 8769"/>
              <a:gd name="T28" fmla="*/ 0 w 10375"/>
              <a:gd name="T29" fmla="*/ 3261 h 8769"/>
              <a:gd name="T30" fmla="*/ 0 w 10375"/>
              <a:gd name="T31" fmla="*/ 3261 h 8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375" h="8769">
                <a:moveTo>
                  <a:pt x="4484" y="6967"/>
                </a:moveTo>
                <a:cubicBezTo>
                  <a:pt x="4089" y="7362"/>
                  <a:pt x="4089" y="7979"/>
                  <a:pt x="4484" y="8374"/>
                </a:cubicBezTo>
                <a:cubicBezTo>
                  <a:pt x="4879" y="8769"/>
                  <a:pt x="5496" y="8769"/>
                  <a:pt x="5891" y="8374"/>
                </a:cubicBezTo>
                <a:cubicBezTo>
                  <a:pt x="6286" y="7979"/>
                  <a:pt x="6286" y="7362"/>
                  <a:pt x="5891" y="6967"/>
                </a:cubicBezTo>
                <a:cubicBezTo>
                  <a:pt x="5471" y="6571"/>
                  <a:pt x="4854" y="6571"/>
                  <a:pt x="4484" y="6967"/>
                </a:cubicBezTo>
                <a:close/>
                <a:moveTo>
                  <a:pt x="1754" y="5262"/>
                </a:moveTo>
                <a:lnTo>
                  <a:pt x="2766" y="6423"/>
                </a:lnTo>
                <a:cubicBezTo>
                  <a:pt x="4100" y="4892"/>
                  <a:pt x="6299" y="4892"/>
                  <a:pt x="7633" y="6423"/>
                </a:cubicBezTo>
                <a:lnTo>
                  <a:pt x="8645" y="5262"/>
                </a:lnTo>
                <a:cubicBezTo>
                  <a:pt x="6719" y="3088"/>
                  <a:pt x="3656" y="3088"/>
                  <a:pt x="1754" y="5262"/>
                </a:cubicBezTo>
                <a:close/>
                <a:moveTo>
                  <a:pt x="0" y="3261"/>
                </a:moveTo>
                <a:lnTo>
                  <a:pt x="1038" y="4447"/>
                </a:lnTo>
                <a:cubicBezTo>
                  <a:pt x="3335" y="1803"/>
                  <a:pt x="7040" y="1803"/>
                  <a:pt x="9338" y="4447"/>
                </a:cubicBezTo>
                <a:lnTo>
                  <a:pt x="10375" y="3261"/>
                </a:lnTo>
                <a:cubicBezTo>
                  <a:pt x="7534" y="0"/>
                  <a:pt x="2865" y="0"/>
                  <a:pt x="0" y="3261"/>
                </a:cubicBezTo>
                <a:close/>
                <a:moveTo>
                  <a:pt x="0" y="3261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19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E073812E-4530-B918-68A5-2BAD90656BDB}"/>
              </a:ext>
            </a:extLst>
          </p:cNvPr>
          <p:cNvSpPr/>
          <p:nvPr userDrawn="1"/>
        </p:nvSpPr>
        <p:spPr>
          <a:xfrm>
            <a:off x="393290" y="349073"/>
            <a:ext cx="481781" cy="481781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59955A8-F9E8-1A01-3AD0-AF8294840EAF}"/>
              </a:ext>
            </a:extLst>
          </p:cNvPr>
          <p:cNvCxnSpPr/>
          <p:nvPr userDrawn="1"/>
        </p:nvCxnSpPr>
        <p:spPr>
          <a:xfrm>
            <a:off x="612058" y="810885"/>
            <a:ext cx="10967884" cy="983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CCBCAD9-073D-475B-04A9-189F112FCCC3}"/>
              </a:ext>
            </a:extLst>
          </p:cNvPr>
          <p:cNvSpPr/>
          <p:nvPr userDrawn="1"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-1" fmla="*/ 12192000 w 12192000"/>
              <a:gd name="connsiteY0-2" fmla="*/ 0 h 909447"/>
              <a:gd name="connsiteX1-3" fmla="*/ 12192000 w 12192000"/>
              <a:gd name="connsiteY1-4" fmla="*/ 909447 h 909447"/>
              <a:gd name="connsiteX2-5" fmla="*/ 0 w 12192000"/>
              <a:gd name="connsiteY2-6" fmla="*/ 909447 h 909447"/>
              <a:gd name="connsiteX3-7" fmla="*/ 0 w 12192000"/>
              <a:gd name="connsiteY3-8" fmla="*/ 401788 h 909447"/>
              <a:gd name="connsiteX4-9" fmla="*/ 8190271 w 12192000"/>
              <a:gd name="connsiteY4-10" fmla="*/ 639060 h 909447"/>
              <a:gd name="connsiteX5-11" fmla="*/ 12049480 w 12192000"/>
              <a:gd name="connsiteY5-12" fmla="*/ 34242 h 909447"/>
              <a:gd name="connsiteX6-13" fmla="*/ 12192000 w 12192000"/>
              <a:gd name="connsiteY6-14" fmla="*/ 0 h 909447"/>
              <a:gd name="connsiteX0-15" fmla="*/ 12192000 w 12192000"/>
              <a:gd name="connsiteY0-16" fmla="*/ 0 h 909447"/>
              <a:gd name="connsiteX1-17" fmla="*/ 12192000 w 12192000"/>
              <a:gd name="connsiteY1-18" fmla="*/ 909447 h 909447"/>
              <a:gd name="connsiteX2-19" fmla="*/ 0 w 12192000"/>
              <a:gd name="connsiteY2-20" fmla="*/ 909447 h 909447"/>
              <a:gd name="connsiteX3-21" fmla="*/ 0 w 12192000"/>
              <a:gd name="connsiteY3-22" fmla="*/ 401788 h 909447"/>
              <a:gd name="connsiteX4-23" fmla="*/ 12049480 w 12192000"/>
              <a:gd name="connsiteY4-24" fmla="*/ 34242 h 909447"/>
              <a:gd name="connsiteX5-25" fmla="*/ 12192000 w 12192000"/>
              <a:gd name="connsiteY5-26" fmla="*/ 0 h 909447"/>
              <a:gd name="connsiteX0-27" fmla="*/ 12192000 w 12192000"/>
              <a:gd name="connsiteY0-28" fmla="*/ 0 h 909447"/>
              <a:gd name="connsiteX1-29" fmla="*/ 12192000 w 12192000"/>
              <a:gd name="connsiteY1-30" fmla="*/ 909447 h 909447"/>
              <a:gd name="connsiteX2-31" fmla="*/ 0 w 12192000"/>
              <a:gd name="connsiteY2-32" fmla="*/ 909447 h 909447"/>
              <a:gd name="connsiteX3-33" fmla="*/ 0 w 12192000"/>
              <a:gd name="connsiteY3-34" fmla="*/ 401788 h 909447"/>
              <a:gd name="connsiteX4-35" fmla="*/ 12192000 w 12192000"/>
              <a:gd name="connsiteY4-36" fmla="*/ 0 h 909447"/>
              <a:gd name="connsiteX0-37" fmla="*/ 12192000 w 12192000"/>
              <a:gd name="connsiteY0-38" fmla="*/ 0 h 909447"/>
              <a:gd name="connsiteX1-39" fmla="*/ 12192000 w 12192000"/>
              <a:gd name="connsiteY1-40" fmla="*/ 909447 h 909447"/>
              <a:gd name="connsiteX2-41" fmla="*/ 0 w 12192000"/>
              <a:gd name="connsiteY2-42" fmla="*/ 909447 h 909447"/>
              <a:gd name="connsiteX3-43" fmla="*/ 0 w 12192000"/>
              <a:gd name="connsiteY3-44" fmla="*/ 401788 h 909447"/>
              <a:gd name="connsiteX4-45" fmla="*/ 12192000 w 12192000"/>
              <a:gd name="connsiteY4-46" fmla="*/ 0 h 909447"/>
              <a:gd name="connsiteX0-47" fmla="*/ 12192000 w 12192000"/>
              <a:gd name="connsiteY0-48" fmla="*/ 0 h 909447"/>
              <a:gd name="connsiteX1-49" fmla="*/ 12192000 w 12192000"/>
              <a:gd name="connsiteY1-50" fmla="*/ 909447 h 909447"/>
              <a:gd name="connsiteX2-51" fmla="*/ 0 w 12192000"/>
              <a:gd name="connsiteY2-52" fmla="*/ 909447 h 909447"/>
              <a:gd name="connsiteX3-53" fmla="*/ 0 w 12192000"/>
              <a:gd name="connsiteY3-54" fmla="*/ 401788 h 909447"/>
              <a:gd name="connsiteX4-55" fmla="*/ 12192000 w 12192000"/>
              <a:gd name="connsiteY4-56" fmla="*/ 0 h 9094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FC553467-3683-4C4C-A8CB-7BB379138EBB}"/>
              </a:ext>
            </a:extLst>
          </p:cNvPr>
          <p:cNvSpPr/>
          <p:nvPr userDrawn="1"/>
        </p:nvSpPr>
        <p:spPr>
          <a:xfrm>
            <a:off x="1417736" y="3255976"/>
            <a:ext cx="2629911" cy="2629911"/>
          </a:xfrm>
          <a:prstGeom prst="arc">
            <a:avLst>
              <a:gd name="adj1" fmla="val 17519652"/>
              <a:gd name="adj2" fmla="val 14860736"/>
            </a:avLst>
          </a:prstGeom>
          <a:noFill/>
          <a:ln w="317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id="{75AF0078-C7A8-42C2-B436-0EAE15393691}"/>
              </a:ext>
            </a:extLst>
          </p:cNvPr>
          <p:cNvSpPr/>
          <p:nvPr userDrawn="1"/>
        </p:nvSpPr>
        <p:spPr>
          <a:xfrm>
            <a:off x="4733952" y="3255976"/>
            <a:ext cx="2629911" cy="2629911"/>
          </a:xfrm>
          <a:prstGeom prst="arc">
            <a:avLst>
              <a:gd name="adj1" fmla="val 17519652"/>
              <a:gd name="adj2" fmla="val 14860736"/>
            </a:avLst>
          </a:prstGeom>
          <a:noFill/>
          <a:ln w="317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spAutoFit/>
          </a:bodyPr>
          <a:lstStyle/>
          <a:p>
            <a:pPr algn="ctr"/>
            <a:endParaRPr lang="en-US" dirty="0"/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B47F49CC-9D7E-4974-BA7B-7A6E7EDE8249}"/>
              </a:ext>
            </a:extLst>
          </p:cNvPr>
          <p:cNvSpPr/>
          <p:nvPr userDrawn="1"/>
        </p:nvSpPr>
        <p:spPr>
          <a:xfrm>
            <a:off x="8050168" y="3255976"/>
            <a:ext cx="2629911" cy="2629911"/>
          </a:xfrm>
          <a:prstGeom prst="arc">
            <a:avLst>
              <a:gd name="adj1" fmla="val 17519652"/>
              <a:gd name="adj2" fmla="val 14860736"/>
            </a:avLst>
          </a:prstGeom>
          <a:noFill/>
          <a:ln w="3175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>
            <a:sp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687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E073812E-4530-B918-68A5-2BAD90656BDB}"/>
              </a:ext>
            </a:extLst>
          </p:cNvPr>
          <p:cNvSpPr/>
          <p:nvPr userDrawn="1"/>
        </p:nvSpPr>
        <p:spPr>
          <a:xfrm>
            <a:off x="393290" y="349073"/>
            <a:ext cx="481781" cy="481781"/>
          </a:xfrm>
          <a:prstGeom prst="donu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dirty="0">
              <a:solidFill>
                <a:schemeClr val="tx1"/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59955A8-F9E8-1A01-3AD0-AF8294840EAF}"/>
              </a:ext>
            </a:extLst>
          </p:cNvPr>
          <p:cNvCxnSpPr/>
          <p:nvPr userDrawn="1"/>
        </p:nvCxnSpPr>
        <p:spPr>
          <a:xfrm>
            <a:off x="612058" y="810885"/>
            <a:ext cx="10967884" cy="983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CCBCAD9-073D-475B-04A9-189F112FCCC3}"/>
              </a:ext>
            </a:extLst>
          </p:cNvPr>
          <p:cNvSpPr/>
          <p:nvPr userDrawn="1"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-1" fmla="*/ 12192000 w 12192000"/>
              <a:gd name="connsiteY0-2" fmla="*/ 0 h 909447"/>
              <a:gd name="connsiteX1-3" fmla="*/ 12192000 w 12192000"/>
              <a:gd name="connsiteY1-4" fmla="*/ 909447 h 909447"/>
              <a:gd name="connsiteX2-5" fmla="*/ 0 w 12192000"/>
              <a:gd name="connsiteY2-6" fmla="*/ 909447 h 909447"/>
              <a:gd name="connsiteX3-7" fmla="*/ 0 w 12192000"/>
              <a:gd name="connsiteY3-8" fmla="*/ 401788 h 909447"/>
              <a:gd name="connsiteX4-9" fmla="*/ 8190271 w 12192000"/>
              <a:gd name="connsiteY4-10" fmla="*/ 639060 h 909447"/>
              <a:gd name="connsiteX5-11" fmla="*/ 12049480 w 12192000"/>
              <a:gd name="connsiteY5-12" fmla="*/ 34242 h 909447"/>
              <a:gd name="connsiteX6-13" fmla="*/ 12192000 w 12192000"/>
              <a:gd name="connsiteY6-14" fmla="*/ 0 h 909447"/>
              <a:gd name="connsiteX0-15" fmla="*/ 12192000 w 12192000"/>
              <a:gd name="connsiteY0-16" fmla="*/ 0 h 909447"/>
              <a:gd name="connsiteX1-17" fmla="*/ 12192000 w 12192000"/>
              <a:gd name="connsiteY1-18" fmla="*/ 909447 h 909447"/>
              <a:gd name="connsiteX2-19" fmla="*/ 0 w 12192000"/>
              <a:gd name="connsiteY2-20" fmla="*/ 909447 h 909447"/>
              <a:gd name="connsiteX3-21" fmla="*/ 0 w 12192000"/>
              <a:gd name="connsiteY3-22" fmla="*/ 401788 h 909447"/>
              <a:gd name="connsiteX4-23" fmla="*/ 12049480 w 12192000"/>
              <a:gd name="connsiteY4-24" fmla="*/ 34242 h 909447"/>
              <a:gd name="connsiteX5-25" fmla="*/ 12192000 w 12192000"/>
              <a:gd name="connsiteY5-26" fmla="*/ 0 h 909447"/>
              <a:gd name="connsiteX0-27" fmla="*/ 12192000 w 12192000"/>
              <a:gd name="connsiteY0-28" fmla="*/ 0 h 909447"/>
              <a:gd name="connsiteX1-29" fmla="*/ 12192000 w 12192000"/>
              <a:gd name="connsiteY1-30" fmla="*/ 909447 h 909447"/>
              <a:gd name="connsiteX2-31" fmla="*/ 0 w 12192000"/>
              <a:gd name="connsiteY2-32" fmla="*/ 909447 h 909447"/>
              <a:gd name="connsiteX3-33" fmla="*/ 0 w 12192000"/>
              <a:gd name="connsiteY3-34" fmla="*/ 401788 h 909447"/>
              <a:gd name="connsiteX4-35" fmla="*/ 12192000 w 12192000"/>
              <a:gd name="connsiteY4-36" fmla="*/ 0 h 909447"/>
              <a:gd name="connsiteX0-37" fmla="*/ 12192000 w 12192000"/>
              <a:gd name="connsiteY0-38" fmla="*/ 0 h 909447"/>
              <a:gd name="connsiteX1-39" fmla="*/ 12192000 w 12192000"/>
              <a:gd name="connsiteY1-40" fmla="*/ 909447 h 909447"/>
              <a:gd name="connsiteX2-41" fmla="*/ 0 w 12192000"/>
              <a:gd name="connsiteY2-42" fmla="*/ 909447 h 909447"/>
              <a:gd name="connsiteX3-43" fmla="*/ 0 w 12192000"/>
              <a:gd name="connsiteY3-44" fmla="*/ 401788 h 909447"/>
              <a:gd name="connsiteX4-45" fmla="*/ 12192000 w 12192000"/>
              <a:gd name="connsiteY4-46" fmla="*/ 0 h 909447"/>
              <a:gd name="connsiteX0-47" fmla="*/ 12192000 w 12192000"/>
              <a:gd name="connsiteY0-48" fmla="*/ 0 h 909447"/>
              <a:gd name="connsiteX1-49" fmla="*/ 12192000 w 12192000"/>
              <a:gd name="connsiteY1-50" fmla="*/ 909447 h 909447"/>
              <a:gd name="connsiteX2-51" fmla="*/ 0 w 12192000"/>
              <a:gd name="connsiteY2-52" fmla="*/ 909447 h 909447"/>
              <a:gd name="connsiteX3-53" fmla="*/ 0 w 12192000"/>
              <a:gd name="connsiteY3-54" fmla="*/ 401788 h 909447"/>
              <a:gd name="connsiteX4-55" fmla="*/ 12192000 w 12192000"/>
              <a:gd name="connsiteY4-56" fmla="*/ 0 h 9094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3F81A24-695C-456D-829C-A5EA981FA13B}"/>
              </a:ext>
            </a:extLst>
          </p:cNvPr>
          <p:cNvCxnSpPr>
            <a:cxnSpLocks/>
          </p:cNvCxnSpPr>
          <p:nvPr userDrawn="1"/>
        </p:nvCxnSpPr>
        <p:spPr>
          <a:xfrm>
            <a:off x="2360643" y="3142880"/>
            <a:ext cx="4191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C29A029-EE29-4FB4-95EE-1FCD496CB1BD}"/>
              </a:ext>
            </a:extLst>
          </p:cNvPr>
          <p:cNvCxnSpPr>
            <a:cxnSpLocks/>
          </p:cNvCxnSpPr>
          <p:nvPr userDrawn="1"/>
        </p:nvCxnSpPr>
        <p:spPr>
          <a:xfrm>
            <a:off x="5756593" y="3142880"/>
            <a:ext cx="4191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5B4A5CE-CA3D-403C-ACCC-1CF6AE8FA71C}"/>
              </a:ext>
            </a:extLst>
          </p:cNvPr>
          <p:cNvCxnSpPr>
            <a:cxnSpLocks/>
          </p:cNvCxnSpPr>
          <p:nvPr userDrawn="1"/>
        </p:nvCxnSpPr>
        <p:spPr>
          <a:xfrm>
            <a:off x="9152543" y="3142880"/>
            <a:ext cx="419100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4F0A761C-6D9F-41FD-B33A-FA1ED2DD7A23}"/>
              </a:ext>
            </a:extLst>
          </p:cNvPr>
          <p:cNvSpPr/>
          <p:nvPr userDrawn="1"/>
        </p:nvSpPr>
        <p:spPr>
          <a:xfrm>
            <a:off x="4029075" y="1538237"/>
            <a:ext cx="4133850" cy="439960"/>
          </a:xfrm>
          <a:prstGeom prst="roundRect">
            <a:avLst>
              <a:gd name="adj" fmla="val 18121"/>
            </a:avLst>
          </a:prstGeom>
          <a:solidFill>
            <a:schemeClr val="accent2"/>
          </a:solidFill>
          <a:ln w="12700" cap="flat" cmpd="sng" algn="ctr">
            <a:solidFill>
              <a:schemeClr val="accent2"/>
            </a:solidFill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D869E30-E815-462B-B5DF-D33FF927EDFC}"/>
              </a:ext>
            </a:extLst>
          </p:cNvPr>
          <p:cNvSpPr/>
          <p:nvPr userDrawn="1"/>
        </p:nvSpPr>
        <p:spPr>
          <a:xfrm>
            <a:off x="1524000" y="3321423"/>
            <a:ext cx="2178424" cy="2559423"/>
          </a:xfrm>
          <a:prstGeom prst="rect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0F2AC89-00FE-4829-835E-F48241B0E9BB}"/>
              </a:ext>
            </a:extLst>
          </p:cNvPr>
          <p:cNvSpPr/>
          <p:nvPr userDrawn="1"/>
        </p:nvSpPr>
        <p:spPr>
          <a:xfrm>
            <a:off x="5006786" y="3321423"/>
            <a:ext cx="2178424" cy="2559423"/>
          </a:xfrm>
          <a:prstGeom prst="rect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CC4EC56-EAB1-4ADA-919A-2342DC5E72CD}"/>
              </a:ext>
            </a:extLst>
          </p:cNvPr>
          <p:cNvSpPr/>
          <p:nvPr userDrawn="1"/>
        </p:nvSpPr>
        <p:spPr>
          <a:xfrm>
            <a:off x="8415011" y="3321423"/>
            <a:ext cx="2178424" cy="2559423"/>
          </a:xfrm>
          <a:prstGeom prst="rect">
            <a:avLst/>
          </a:prstGeom>
          <a:noFill/>
          <a:ln w="12700" cap="flat" cmpd="sng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712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E073812E-4530-B918-68A5-2BAD90656BDB}"/>
              </a:ext>
            </a:extLst>
          </p:cNvPr>
          <p:cNvSpPr/>
          <p:nvPr userDrawn="1"/>
        </p:nvSpPr>
        <p:spPr>
          <a:xfrm>
            <a:off x="393290" y="349073"/>
            <a:ext cx="481781" cy="481781"/>
          </a:xfrm>
          <a:prstGeom prst="donu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59955A8-F9E8-1A01-3AD0-AF8294840EAF}"/>
              </a:ext>
            </a:extLst>
          </p:cNvPr>
          <p:cNvCxnSpPr/>
          <p:nvPr userDrawn="1"/>
        </p:nvCxnSpPr>
        <p:spPr>
          <a:xfrm>
            <a:off x="612058" y="810885"/>
            <a:ext cx="10967884" cy="983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CCBCAD9-073D-475B-04A9-189F112FCCC3}"/>
              </a:ext>
            </a:extLst>
          </p:cNvPr>
          <p:cNvSpPr/>
          <p:nvPr userDrawn="1"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-1" fmla="*/ 12192000 w 12192000"/>
              <a:gd name="connsiteY0-2" fmla="*/ 0 h 909447"/>
              <a:gd name="connsiteX1-3" fmla="*/ 12192000 w 12192000"/>
              <a:gd name="connsiteY1-4" fmla="*/ 909447 h 909447"/>
              <a:gd name="connsiteX2-5" fmla="*/ 0 w 12192000"/>
              <a:gd name="connsiteY2-6" fmla="*/ 909447 h 909447"/>
              <a:gd name="connsiteX3-7" fmla="*/ 0 w 12192000"/>
              <a:gd name="connsiteY3-8" fmla="*/ 401788 h 909447"/>
              <a:gd name="connsiteX4-9" fmla="*/ 8190271 w 12192000"/>
              <a:gd name="connsiteY4-10" fmla="*/ 639060 h 909447"/>
              <a:gd name="connsiteX5-11" fmla="*/ 12049480 w 12192000"/>
              <a:gd name="connsiteY5-12" fmla="*/ 34242 h 909447"/>
              <a:gd name="connsiteX6-13" fmla="*/ 12192000 w 12192000"/>
              <a:gd name="connsiteY6-14" fmla="*/ 0 h 909447"/>
              <a:gd name="connsiteX0-15" fmla="*/ 12192000 w 12192000"/>
              <a:gd name="connsiteY0-16" fmla="*/ 0 h 909447"/>
              <a:gd name="connsiteX1-17" fmla="*/ 12192000 w 12192000"/>
              <a:gd name="connsiteY1-18" fmla="*/ 909447 h 909447"/>
              <a:gd name="connsiteX2-19" fmla="*/ 0 w 12192000"/>
              <a:gd name="connsiteY2-20" fmla="*/ 909447 h 909447"/>
              <a:gd name="connsiteX3-21" fmla="*/ 0 w 12192000"/>
              <a:gd name="connsiteY3-22" fmla="*/ 401788 h 909447"/>
              <a:gd name="connsiteX4-23" fmla="*/ 12049480 w 12192000"/>
              <a:gd name="connsiteY4-24" fmla="*/ 34242 h 909447"/>
              <a:gd name="connsiteX5-25" fmla="*/ 12192000 w 12192000"/>
              <a:gd name="connsiteY5-26" fmla="*/ 0 h 909447"/>
              <a:gd name="connsiteX0-27" fmla="*/ 12192000 w 12192000"/>
              <a:gd name="connsiteY0-28" fmla="*/ 0 h 909447"/>
              <a:gd name="connsiteX1-29" fmla="*/ 12192000 w 12192000"/>
              <a:gd name="connsiteY1-30" fmla="*/ 909447 h 909447"/>
              <a:gd name="connsiteX2-31" fmla="*/ 0 w 12192000"/>
              <a:gd name="connsiteY2-32" fmla="*/ 909447 h 909447"/>
              <a:gd name="connsiteX3-33" fmla="*/ 0 w 12192000"/>
              <a:gd name="connsiteY3-34" fmla="*/ 401788 h 909447"/>
              <a:gd name="connsiteX4-35" fmla="*/ 12192000 w 12192000"/>
              <a:gd name="connsiteY4-36" fmla="*/ 0 h 909447"/>
              <a:gd name="connsiteX0-37" fmla="*/ 12192000 w 12192000"/>
              <a:gd name="connsiteY0-38" fmla="*/ 0 h 909447"/>
              <a:gd name="connsiteX1-39" fmla="*/ 12192000 w 12192000"/>
              <a:gd name="connsiteY1-40" fmla="*/ 909447 h 909447"/>
              <a:gd name="connsiteX2-41" fmla="*/ 0 w 12192000"/>
              <a:gd name="connsiteY2-42" fmla="*/ 909447 h 909447"/>
              <a:gd name="connsiteX3-43" fmla="*/ 0 w 12192000"/>
              <a:gd name="connsiteY3-44" fmla="*/ 401788 h 909447"/>
              <a:gd name="connsiteX4-45" fmla="*/ 12192000 w 12192000"/>
              <a:gd name="connsiteY4-46" fmla="*/ 0 h 909447"/>
              <a:gd name="connsiteX0-47" fmla="*/ 12192000 w 12192000"/>
              <a:gd name="connsiteY0-48" fmla="*/ 0 h 909447"/>
              <a:gd name="connsiteX1-49" fmla="*/ 12192000 w 12192000"/>
              <a:gd name="connsiteY1-50" fmla="*/ 909447 h 909447"/>
              <a:gd name="connsiteX2-51" fmla="*/ 0 w 12192000"/>
              <a:gd name="connsiteY2-52" fmla="*/ 909447 h 909447"/>
              <a:gd name="connsiteX3-53" fmla="*/ 0 w 12192000"/>
              <a:gd name="connsiteY3-54" fmla="*/ 401788 h 909447"/>
              <a:gd name="connsiteX4-55" fmla="*/ 12192000 w 12192000"/>
              <a:gd name="connsiteY4-56" fmla="*/ 0 h 9094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5E2F7649-904C-4CC1-8657-D39963527C95}"/>
              </a:ext>
            </a:extLst>
          </p:cNvPr>
          <p:cNvCxnSpPr>
            <a:cxnSpLocks/>
          </p:cNvCxnSpPr>
          <p:nvPr userDrawn="1"/>
        </p:nvCxnSpPr>
        <p:spPr>
          <a:xfrm>
            <a:off x="791078" y="3752494"/>
            <a:ext cx="10292089" cy="0"/>
          </a:xfrm>
          <a:prstGeom prst="straightConnector1">
            <a:avLst/>
          </a:prstGeom>
          <a:ln w="635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1E95490-6655-4CC8-A56D-3E4A6581B867}"/>
              </a:ext>
            </a:extLst>
          </p:cNvPr>
          <p:cNvCxnSpPr/>
          <p:nvPr userDrawn="1"/>
        </p:nvCxnSpPr>
        <p:spPr>
          <a:xfrm>
            <a:off x="903263" y="2437137"/>
            <a:ext cx="0" cy="131535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>
            <a:extLst>
              <a:ext uri="{FF2B5EF4-FFF2-40B4-BE49-F238E27FC236}">
                <a16:creationId xmlns:a16="http://schemas.microsoft.com/office/drawing/2014/main" id="{38D65DF2-A71A-40E8-A601-AAA163C03C77}"/>
              </a:ext>
            </a:extLst>
          </p:cNvPr>
          <p:cNvSpPr/>
          <p:nvPr userDrawn="1"/>
        </p:nvSpPr>
        <p:spPr>
          <a:xfrm>
            <a:off x="856013" y="2389885"/>
            <a:ext cx="94501" cy="94501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D7200F4C-E6CA-43B7-88DD-FC154B1D6698}"/>
              </a:ext>
            </a:extLst>
          </p:cNvPr>
          <p:cNvCxnSpPr/>
          <p:nvPr userDrawn="1"/>
        </p:nvCxnSpPr>
        <p:spPr>
          <a:xfrm>
            <a:off x="4773632" y="2437137"/>
            <a:ext cx="0" cy="131535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EA136E73-6D5C-4EF5-B5EB-D7CB49788D20}"/>
              </a:ext>
            </a:extLst>
          </p:cNvPr>
          <p:cNvSpPr/>
          <p:nvPr userDrawn="1"/>
        </p:nvSpPr>
        <p:spPr>
          <a:xfrm>
            <a:off x="4726382" y="2389885"/>
            <a:ext cx="94501" cy="94501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72E6B48E-BF65-4AEE-A117-72E1C4A8CA73}"/>
              </a:ext>
            </a:extLst>
          </p:cNvPr>
          <p:cNvCxnSpPr/>
          <p:nvPr userDrawn="1"/>
        </p:nvCxnSpPr>
        <p:spPr>
          <a:xfrm>
            <a:off x="8670673" y="2437137"/>
            <a:ext cx="0" cy="131535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>
            <a:extLst>
              <a:ext uri="{FF2B5EF4-FFF2-40B4-BE49-F238E27FC236}">
                <a16:creationId xmlns:a16="http://schemas.microsoft.com/office/drawing/2014/main" id="{A570E813-EAB9-47F9-8500-47209E99ED1E}"/>
              </a:ext>
            </a:extLst>
          </p:cNvPr>
          <p:cNvSpPr/>
          <p:nvPr userDrawn="1"/>
        </p:nvSpPr>
        <p:spPr>
          <a:xfrm>
            <a:off x="8623423" y="2389885"/>
            <a:ext cx="94501" cy="94501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E91E1B75-C11B-465F-8D84-826B22AC987A}"/>
              </a:ext>
            </a:extLst>
          </p:cNvPr>
          <p:cNvCxnSpPr/>
          <p:nvPr userDrawn="1"/>
        </p:nvCxnSpPr>
        <p:spPr>
          <a:xfrm>
            <a:off x="2865180" y="3752494"/>
            <a:ext cx="0" cy="131535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>
            <a:extLst>
              <a:ext uri="{FF2B5EF4-FFF2-40B4-BE49-F238E27FC236}">
                <a16:creationId xmlns:a16="http://schemas.microsoft.com/office/drawing/2014/main" id="{9DB25CE4-9216-4017-91AD-EC5AFE1E3616}"/>
              </a:ext>
            </a:extLst>
          </p:cNvPr>
          <p:cNvSpPr/>
          <p:nvPr userDrawn="1"/>
        </p:nvSpPr>
        <p:spPr>
          <a:xfrm>
            <a:off x="2817930" y="5020601"/>
            <a:ext cx="94501" cy="94501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49E0EF9-B221-45F2-B1A1-A6BC789B057F}"/>
              </a:ext>
            </a:extLst>
          </p:cNvPr>
          <p:cNvCxnSpPr/>
          <p:nvPr userDrawn="1"/>
        </p:nvCxnSpPr>
        <p:spPr>
          <a:xfrm>
            <a:off x="6741265" y="3752494"/>
            <a:ext cx="0" cy="1315357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id="{A729F452-D7D1-436B-9967-9F3BB9208D77}"/>
              </a:ext>
            </a:extLst>
          </p:cNvPr>
          <p:cNvSpPr/>
          <p:nvPr userDrawn="1"/>
        </p:nvSpPr>
        <p:spPr>
          <a:xfrm>
            <a:off x="6694015" y="5020601"/>
            <a:ext cx="94501" cy="94501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686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E073812E-4530-B918-68A5-2BAD90656BDB}"/>
              </a:ext>
            </a:extLst>
          </p:cNvPr>
          <p:cNvSpPr/>
          <p:nvPr userDrawn="1"/>
        </p:nvSpPr>
        <p:spPr>
          <a:xfrm>
            <a:off x="393290" y="349073"/>
            <a:ext cx="481781" cy="481781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59955A8-F9E8-1A01-3AD0-AF8294840EAF}"/>
              </a:ext>
            </a:extLst>
          </p:cNvPr>
          <p:cNvCxnSpPr/>
          <p:nvPr userDrawn="1"/>
        </p:nvCxnSpPr>
        <p:spPr>
          <a:xfrm>
            <a:off x="612058" y="810885"/>
            <a:ext cx="10967884" cy="983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CCBCAD9-073D-475B-04A9-189F112FCCC3}"/>
              </a:ext>
            </a:extLst>
          </p:cNvPr>
          <p:cNvSpPr/>
          <p:nvPr userDrawn="1"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-1" fmla="*/ 12192000 w 12192000"/>
              <a:gd name="connsiteY0-2" fmla="*/ 0 h 909447"/>
              <a:gd name="connsiteX1-3" fmla="*/ 12192000 w 12192000"/>
              <a:gd name="connsiteY1-4" fmla="*/ 909447 h 909447"/>
              <a:gd name="connsiteX2-5" fmla="*/ 0 w 12192000"/>
              <a:gd name="connsiteY2-6" fmla="*/ 909447 h 909447"/>
              <a:gd name="connsiteX3-7" fmla="*/ 0 w 12192000"/>
              <a:gd name="connsiteY3-8" fmla="*/ 401788 h 909447"/>
              <a:gd name="connsiteX4-9" fmla="*/ 8190271 w 12192000"/>
              <a:gd name="connsiteY4-10" fmla="*/ 639060 h 909447"/>
              <a:gd name="connsiteX5-11" fmla="*/ 12049480 w 12192000"/>
              <a:gd name="connsiteY5-12" fmla="*/ 34242 h 909447"/>
              <a:gd name="connsiteX6-13" fmla="*/ 12192000 w 12192000"/>
              <a:gd name="connsiteY6-14" fmla="*/ 0 h 909447"/>
              <a:gd name="connsiteX0-15" fmla="*/ 12192000 w 12192000"/>
              <a:gd name="connsiteY0-16" fmla="*/ 0 h 909447"/>
              <a:gd name="connsiteX1-17" fmla="*/ 12192000 w 12192000"/>
              <a:gd name="connsiteY1-18" fmla="*/ 909447 h 909447"/>
              <a:gd name="connsiteX2-19" fmla="*/ 0 w 12192000"/>
              <a:gd name="connsiteY2-20" fmla="*/ 909447 h 909447"/>
              <a:gd name="connsiteX3-21" fmla="*/ 0 w 12192000"/>
              <a:gd name="connsiteY3-22" fmla="*/ 401788 h 909447"/>
              <a:gd name="connsiteX4-23" fmla="*/ 12049480 w 12192000"/>
              <a:gd name="connsiteY4-24" fmla="*/ 34242 h 909447"/>
              <a:gd name="connsiteX5-25" fmla="*/ 12192000 w 12192000"/>
              <a:gd name="connsiteY5-26" fmla="*/ 0 h 909447"/>
              <a:gd name="connsiteX0-27" fmla="*/ 12192000 w 12192000"/>
              <a:gd name="connsiteY0-28" fmla="*/ 0 h 909447"/>
              <a:gd name="connsiteX1-29" fmla="*/ 12192000 w 12192000"/>
              <a:gd name="connsiteY1-30" fmla="*/ 909447 h 909447"/>
              <a:gd name="connsiteX2-31" fmla="*/ 0 w 12192000"/>
              <a:gd name="connsiteY2-32" fmla="*/ 909447 h 909447"/>
              <a:gd name="connsiteX3-33" fmla="*/ 0 w 12192000"/>
              <a:gd name="connsiteY3-34" fmla="*/ 401788 h 909447"/>
              <a:gd name="connsiteX4-35" fmla="*/ 12192000 w 12192000"/>
              <a:gd name="connsiteY4-36" fmla="*/ 0 h 909447"/>
              <a:gd name="connsiteX0-37" fmla="*/ 12192000 w 12192000"/>
              <a:gd name="connsiteY0-38" fmla="*/ 0 h 909447"/>
              <a:gd name="connsiteX1-39" fmla="*/ 12192000 w 12192000"/>
              <a:gd name="connsiteY1-40" fmla="*/ 909447 h 909447"/>
              <a:gd name="connsiteX2-41" fmla="*/ 0 w 12192000"/>
              <a:gd name="connsiteY2-42" fmla="*/ 909447 h 909447"/>
              <a:gd name="connsiteX3-43" fmla="*/ 0 w 12192000"/>
              <a:gd name="connsiteY3-44" fmla="*/ 401788 h 909447"/>
              <a:gd name="connsiteX4-45" fmla="*/ 12192000 w 12192000"/>
              <a:gd name="connsiteY4-46" fmla="*/ 0 h 909447"/>
              <a:gd name="connsiteX0-47" fmla="*/ 12192000 w 12192000"/>
              <a:gd name="connsiteY0-48" fmla="*/ 0 h 909447"/>
              <a:gd name="connsiteX1-49" fmla="*/ 12192000 w 12192000"/>
              <a:gd name="connsiteY1-50" fmla="*/ 909447 h 909447"/>
              <a:gd name="connsiteX2-51" fmla="*/ 0 w 12192000"/>
              <a:gd name="connsiteY2-52" fmla="*/ 909447 h 909447"/>
              <a:gd name="connsiteX3-53" fmla="*/ 0 w 12192000"/>
              <a:gd name="connsiteY3-54" fmla="*/ 401788 h 909447"/>
              <a:gd name="connsiteX4-55" fmla="*/ 12192000 w 12192000"/>
              <a:gd name="connsiteY4-56" fmla="*/ 0 h 9094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294D76B2-D666-47FF-AC16-63FF70BE15B0}"/>
              </a:ext>
            </a:extLst>
          </p:cNvPr>
          <p:cNvSpPr/>
          <p:nvPr userDrawn="1"/>
        </p:nvSpPr>
        <p:spPr>
          <a:xfrm>
            <a:off x="2163021" y="1561158"/>
            <a:ext cx="2493858" cy="55433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: 对角圆角 9">
            <a:extLst>
              <a:ext uri="{FF2B5EF4-FFF2-40B4-BE49-F238E27FC236}">
                <a16:creationId xmlns:a16="http://schemas.microsoft.com/office/drawing/2014/main" id="{8D9DA018-79C0-4562-B417-D748936DDAEB}"/>
              </a:ext>
            </a:extLst>
          </p:cNvPr>
          <p:cNvSpPr/>
          <p:nvPr userDrawn="1"/>
        </p:nvSpPr>
        <p:spPr>
          <a:xfrm>
            <a:off x="2163021" y="3643958"/>
            <a:ext cx="2493858" cy="55433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: 对角圆角 11">
            <a:extLst>
              <a:ext uri="{FF2B5EF4-FFF2-40B4-BE49-F238E27FC236}">
                <a16:creationId xmlns:a16="http://schemas.microsoft.com/office/drawing/2014/main" id="{11212C68-32CC-47BD-B882-6591520E7C75}"/>
              </a:ext>
            </a:extLst>
          </p:cNvPr>
          <p:cNvSpPr/>
          <p:nvPr userDrawn="1"/>
        </p:nvSpPr>
        <p:spPr>
          <a:xfrm>
            <a:off x="7535121" y="2602558"/>
            <a:ext cx="2493858" cy="55433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对角圆角 13">
            <a:extLst>
              <a:ext uri="{FF2B5EF4-FFF2-40B4-BE49-F238E27FC236}">
                <a16:creationId xmlns:a16="http://schemas.microsoft.com/office/drawing/2014/main" id="{29936D55-7011-4045-8DBA-25F946471C82}"/>
              </a:ext>
            </a:extLst>
          </p:cNvPr>
          <p:cNvSpPr/>
          <p:nvPr userDrawn="1"/>
        </p:nvSpPr>
        <p:spPr>
          <a:xfrm>
            <a:off x="7535121" y="4685358"/>
            <a:ext cx="2493858" cy="554335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1CB05AB-D23B-47B1-93BA-1FD6AF16E99A}"/>
              </a:ext>
            </a:extLst>
          </p:cNvPr>
          <p:cNvCxnSpPr>
            <a:cxnSpLocks/>
          </p:cNvCxnSpPr>
          <p:nvPr userDrawn="1"/>
        </p:nvCxnSpPr>
        <p:spPr>
          <a:xfrm>
            <a:off x="4946650" y="1463675"/>
            <a:ext cx="0" cy="375920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C7ED944B-1B03-4AF2-8138-EEB0554DE2E5}"/>
              </a:ext>
            </a:extLst>
          </p:cNvPr>
          <p:cNvCxnSpPr>
            <a:cxnSpLocks/>
          </p:cNvCxnSpPr>
          <p:nvPr userDrawn="1"/>
        </p:nvCxnSpPr>
        <p:spPr>
          <a:xfrm>
            <a:off x="7245350" y="2219325"/>
            <a:ext cx="0" cy="388620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>
            <a:extLst>
              <a:ext uri="{FF2B5EF4-FFF2-40B4-BE49-F238E27FC236}">
                <a16:creationId xmlns:a16="http://schemas.microsoft.com/office/drawing/2014/main" id="{5ECB7749-8320-4288-A8D1-BD55D51F2D3C}"/>
              </a:ext>
            </a:extLst>
          </p:cNvPr>
          <p:cNvSpPr/>
          <p:nvPr userDrawn="1"/>
        </p:nvSpPr>
        <p:spPr>
          <a:xfrm flipV="1">
            <a:off x="4868908" y="1760583"/>
            <a:ext cx="155484" cy="155484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BEF5EBC5-EA85-4578-8EF5-66043677B855}"/>
              </a:ext>
            </a:extLst>
          </p:cNvPr>
          <p:cNvSpPr/>
          <p:nvPr userDrawn="1"/>
        </p:nvSpPr>
        <p:spPr>
          <a:xfrm flipV="1">
            <a:off x="4868908" y="3856083"/>
            <a:ext cx="155484" cy="155484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BDBAB151-1DAC-4E62-B7E4-E72C6C881FB2}"/>
              </a:ext>
            </a:extLst>
          </p:cNvPr>
          <p:cNvSpPr/>
          <p:nvPr userDrawn="1"/>
        </p:nvSpPr>
        <p:spPr>
          <a:xfrm flipV="1">
            <a:off x="7167608" y="2840083"/>
            <a:ext cx="155484" cy="155484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CB1DD91D-932B-42DD-A164-11C652C2D8CB}"/>
              </a:ext>
            </a:extLst>
          </p:cNvPr>
          <p:cNvSpPr/>
          <p:nvPr userDrawn="1"/>
        </p:nvSpPr>
        <p:spPr>
          <a:xfrm flipV="1">
            <a:off x="7167608" y="4935583"/>
            <a:ext cx="155484" cy="155484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113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: 空心 1">
            <a:extLst>
              <a:ext uri="{FF2B5EF4-FFF2-40B4-BE49-F238E27FC236}">
                <a16:creationId xmlns:a16="http://schemas.microsoft.com/office/drawing/2014/main" id="{E073812E-4530-B918-68A5-2BAD90656BDB}"/>
              </a:ext>
            </a:extLst>
          </p:cNvPr>
          <p:cNvSpPr/>
          <p:nvPr userDrawn="1"/>
        </p:nvSpPr>
        <p:spPr>
          <a:xfrm>
            <a:off x="393290" y="349073"/>
            <a:ext cx="481781" cy="481781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59955A8-F9E8-1A01-3AD0-AF8294840EAF}"/>
              </a:ext>
            </a:extLst>
          </p:cNvPr>
          <p:cNvCxnSpPr/>
          <p:nvPr userDrawn="1"/>
        </p:nvCxnSpPr>
        <p:spPr>
          <a:xfrm>
            <a:off x="612058" y="810885"/>
            <a:ext cx="10967884" cy="9831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CCBCAD9-073D-475B-04A9-189F112FCCC3}"/>
              </a:ext>
            </a:extLst>
          </p:cNvPr>
          <p:cNvSpPr/>
          <p:nvPr userDrawn="1"/>
        </p:nvSpPr>
        <p:spPr>
          <a:xfrm>
            <a:off x="0" y="6464698"/>
            <a:ext cx="12192000" cy="393302"/>
          </a:xfrm>
          <a:custGeom>
            <a:avLst/>
            <a:gdLst>
              <a:gd name="connsiteX0" fmla="*/ 12192000 w 12192000"/>
              <a:gd name="connsiteY0" fmla="*/ 0 h 909447"/>
              <a:gd name="connsiteX1" fmla="*/ 12192000 w 12192000"/>
              <a:gd name="connsiteY1" fmla="*/ 909447 h 909447"/>
              <a:gd name="connsiteX2" fmla="*/ 0 w 12192000"/>
              <a:gd name="connsiteY2" fmla="*/ 909447 h 909447"/>
              <a:gd name="connsiteX3" fmla="*/ 0 w 12192000"/>
              <a:gd name="connsiteY3" fmla="*/ 401788 h 909447"/>
              <a:gd name="connsiteX4" fmla="*/ 271475 w 12192000"/>
              <a:gd name="connsiteY4" fmla="*/ 389839 h 909447"/>
              <a:gd name="connsiteX5" fmla="*/ 8190271 w 12192000"/>
              <a:gd name="connsiteY5" fmla="*/ 639060 h 909447"/>
              <a:gd name="connsiteX6" fmla="*/ 12049480 w 12192000"/>
              <a:gd name="connsiteY6" fmla="*/ 34242 h 909447"/>
              <a:gd name="connsiteX0-1" fmla="*/ 12192000 w 12192000"/>
              <a:gd name="connsiteY0-2" fmla="*/ 0 h 909447"/>
              <a:gd name="connsiteX1-3" fmla="*/ 12192000 w 12192000"/>
              <a:gd name="connsiteY1-4" fmla="*/ 909447 h 909447"/>
              <a:gd name="connsiteX2-5" fmla="*/ 0 w 12192000"/>
              <a:gd name="connsiteY2-6" fmla="*/ 909447 h 909447"/>
              <a:gd name="connsiteX3-7" fmla="*/ 0 w 12192000"/>
              <a:gd name="connsiteY3-8" fmla="*/ 401788 h 909447"/>
              <a:gd name="connsiteX4-9" fmla="*/ 8190271 w 12192000"/>
              <a:gd name="connsiteY4-10" fmla="*/ 639060 h 909447"/>
              <a:gd name="connsiteX5-11" fmla="*/ 12049480 w 12192000"/>
              <a:gd name="connsiteY5-12" fmla="*/ 34242 h 909447"/>
              <a:gd name="connsiteX6-13" fmla="*/ 12192000 w 12192000"/>
              <a:gd name="connsiteY6-14" fmla="*/ 0 h 909447"/>
              <a:gd name="connsiteX0-15" fmla="*/ 12192000 w 12192000"/>
              <a:gd name="connsiteY0-16" fmla="*/ 0 h 909447"/>
              <a:gd name="connsiteX1-17" fmla="*/ 12192000 w 12192000"/>
              <a:gd name="connsiteY1-18" fmla="*/ 909447 h 909447"/>
              <a:gd name="connsiteX2-19" fmla="*/ 0 w 12192000"/>
              <a:gd name="connsiteY2-20" fmla="*/ 909447 h 909447"/>
              <a:gd name="connsiteX3-21" fmla="*/ 0 w 12192000"/>
              <a:gd name="connsiteY3-22" fmla="*/ 401788 h 909447"/>
              <a:gd name="connsiteX4-23" fmla="*/ 12049480 w 12192000"/>
              <a:gd name="connsiteY4-24" fmla="*/ 34242 h 909447"/>
              <a:gd name="connsiteX5-25" fmla="*/ 12192000 w 12192000"/>
              <a:gd name="connsiteY5-26" fmla="*/ 0 h 909447"/>
              <a:gd name="connsiteX0-27" fmla="*/ 12192000 w 12192000"/>
              <a:gd name="connsiteY0-28" fmla="*/ 0 h 909447"/>
              <a:gd name="connsiteX1-29" fmla="*/ 12192000 w 12192000"/>
              <a:gd name="connsiteY1-30" fmla="*/ 909447 h 909447"/>
              <a:gd name="connsiteX2-31" fmla="*/ 0 w 12192000"/>
              <a:gd name="connsiteY2-32" fmla="*/ 909447 h 909447"/>
              <a:gd name="connsiteX3-33" fmla="*/ 0 w 12192000"/>
              <a:gd name="connsiteY3-34" fmla="*/ 401788 h 909447"/>
              <a:gd name="connsiteX4-35" fmla="*/ 12192000 w 12192000"/>
              <a:gd name="connsiteY4-36" fmla="*/ 0 h 909447"/>
              <a:gd name="connsiteX0-37" fmla="*/ 12192000 w 12192000"/>
              <a:gd name="connsiteY0-38" fmla="*/ 0 h 909447"/>
              <a:gd name="connsiteX1-39" fmla="*/ 12192000 w 12192000"/>
              <a:gd name="connsiteY1-40" fmla="*/ 909447 h 909447"/>
              <a:gd name="connsiteX2-41" fmla="*/ 0 w 12192000"/>
              <a:gd name="connsiteY2-42" fmla="*/ 909447 h 909447"/>
              <a:gd name="connsiteX3-43" fmla="*/ 0 w 12192000"/>
              <a:gd name="connsiteY3-44" fmla="*/ 401788 h 909447"/>
              <a:gd name="connsiteX4-45" fmla="*/ 12192000 w 12192000"/>
              <a:gd name="connsiteY4-46" fmla="*/ 0 h 909447"/>
              <a:gd name="connsiteX0-47" fmla="*/ 12192000 w 12192000"/>
              <a:gd name="connsiteY0-48" fmla="*/ 0 h 909447"/>
              <a:gd name="connsiteX1-49" fmla="*/ 12192000 w 12192000"/>
              <a:gd name="connsiteY1-50" fmla="*/ 909447 h 909447"/>
              <a:gd name="connsiteX2-51" fmla="*/ 0 w 12192000"/>
              <a:gd name="connsiteY2-52" fmla="*/ 909447 h 909447"/>
              <a:gd name="connsiteX3-53" fmla="*/ 0 w 12192000"/>
              <a:gd name="connsiteY3-54" fmla="*/ 401788 h 909447"/>
              <a:gd name="connsiteX4-55" fmla="*/ 12192000 w 12192000"/>
              <a:gd name="connsiteY4-56" fmla="*/ 0 h 90944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909447">
                <a:moveTo>
                  <a:pt x="12192000" y="0"/>
                </a:moveTo>
                <a:lnTo>
                  <a:pt x="12192000" y="909447"/>
                </a:lnTo>
                <a:lnTo>
                  <a:pt x="0" y="909447"/>
                </a:lnTo>
                <a:lnTo>
                  <a:pt x="0" y="401788"/>
                </a:lnTo>
                <a:cubicBezTo>
                  <a:pt x="2540000" y="700478"/>
                  <a:pt x="6289368" y="812355"/>
                  <a:pt x="121920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9F3AB5C5-B331-4245-98D0-72264A62976E}"/>
              </a:ext>
            </a:extLst>
          </p:cNvPr>
          <p:cNvSpPr/>
          <p:nvPr userDrawn="1"/>
        </p:nvSpPr>
        <p:spPr>
          <a:xfrm>
            <a:off x="3678233" y="3212551"/>
            <a:ext cx="2914650" cy="2914648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203200" dist="88900" dir="2700000" algn="tl" rotWithShape="0">
              <a:schemeClr val="accent1">
                <a:lumMod val="90000"/>
                <a:lumOff val="1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70B99AE2-2499-425B-8903-5030817D1429}"/>
              </a:ext>
            </a:extLst>
          </p:cNvPr>
          <p:cNvSpPr/>
          <p:nvPr userDrawn="1"/>
        </p:nvSpPr>
        <p:spPr>
          <a:xfrm>
            <a:off x="1396153" y="3212550"/>
            <a:ext cx="2914650" cy="2914648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203200" dist="88900" dir="2700000" algn="tl" rotWithShape="0">
              <a:schemeClr val="accent1">
                <a:lumMod val="90000"/>
                <a:lumOff val="1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B865B79B-978D-426D-BD22-ADA340F265D2}"/>
              </a:ext>
            </a:extLst>
          </p:cNvPr>
          <p:cNvSpPr/>
          <p:nvPr userDrawn="1"/>
        </p:nvSpPr>
        <p:spPr>
          <a:xfrm>
            <a:off x="2524125" y="1302302"/>
            <a:ext cx="2914650" cy="2914648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203200" dist="88900" dir="2700000" algn="tl" rotWithShape="0">
              <a:schemeClr val="accent1">
                <a:lumMod val="90000"/>
                <a:lumOff val="1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BB772263-96ED-4341-B049-FED541E1A53D}"/>
              </a:ext>
            </a:extLst>
          </p:cNvPr>
          <p:cNvSpPr/>
          <p:nvPr userDrawn="1"/>
        </p:nvSpPr>
        <p:spPr>
          <a:xfrm>
            <a:off x="3102735" y="3306966"/>
            <a:ext cx="1757429" cy="1757429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7B9C50CD-1E90-47D4-A5B6-F1959BB1B812}"/>
              </a:ext>
            </a:extLst>
          </p:cNvPr>
          <p:cNvSpPr/>
          <p:nvPr userDrawn="1"/>
        </p:nvSpPr>
        <p:spPr>
          <a:xfrm>
            <a:off x="3327639" y="3531871"/>
            <a:ext cx="1307620" cy="13076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27000" sx="102000" sy="102000" algn="ctr" rotWithShape="0">
              <a:schemeClr val="accent1">
                <a:lumMod val="90000"/>
                <a:lumOff val="1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2AC96DB3-3602-45C3-A183-DE7D06826A17}"/>
              </a:ext>
            </a:extLst>
          </p:cNvPr>
          <p:cNvSpPr/>
          <p:nvPr userDrawn="1"/>
        </p:nvSpPr>
        <p:spPr>
          <a:xfrm>
            <a:off x="7420710" y="1636429"/>
            <a:ext cx="3533039" cy="4490769"/>
          </a:xfrm>
          <a:prstGeom prst="roundRect">
            <a:avLst>
              <a:gd name="adj" fmla="val 2854"/>
            </a:avLst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zh-CN" altLang="en-US" sz="160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68743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55" r:id="rId12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757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85D8611-EAFD-5D85-1A99-FD82242C99DE}"/>
              </a:ext>
            </a:extLst>
          </p:cNvPr>
          <p:cNvSpPr txBox="1"/>
          <p:nvPr/>
        </p:nvSpPr>
        <p:spPr>
          <a:xfrm>
            <a:off x="2254342" y="2021757"/>
            <a:ext cx="8189539" cy="10125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dirty="0">
                <a:cs typeface="+mn-ea"/>
                <a:sym typeface="+mn-lt"/>
              </a:rPr>
              <a:t>紫罗蓝色工作总结汇报</a:t>
            </a:r>
            <a:endParaRPr lang="en-US" sz="6000" dirty="0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98EDAD-8230-99D2-3C2E-1C61F70BBF02}"/>
              </a:ext>
            </a:extLst>
          </p:cNvPr>
          <p:cNvSpPr txBox="1"/>
          <p:nvPr/>
        </p:nvSpPr>
        <p:spPr>
          <a:xfrm>
            <a:off x="2565052" y="3429000"/>
            <a:ext cx="7629526" cy="2347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cs typeface="+mn-ea"/>
                <a:sym typeface="+mn-lt"/>
              </a:rPr>
              <a:t>ORANGE CONTRACTED WIND YEARS WORK CHECKING REPORT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68C0A1-0241-7C75-E534-6EE47A58F4BE}"/>
              </a:ext>
            </a:extLst>
          </p:cNvPr>
          <p:cNvSpPr txBox="1"/>
          <p:nvPr/>
        </p:nvSpPr>
        <p:spPr>
          <a:xfrm>
            <a:off x="4596769" y="5606286"/>
            <a:ext cx="2706914" cy="270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汇报人：小艾同学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E1E6DB3-C2E8-4315-95D5-0A85BDD79A78}"/>
              </a:ext>
            </a:extLst>
          </p:cNvPr>
          <p:cNvSpPr txBox="1"/>
          <p:nvPr/>
        </p:nvSpPr>
        <p:spPr>
          <a:xfrm>
            <a:off x="4679789" y="5995434"/>
            <a:ext cx="2706914" cy="2682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汇报时间：</a:t>
            </a:r>
            <a:r>
              <a:rPr lang="en-US" altLang="zh-CN" sz="1600" dirty="0">
                <a:cs typeface="+mn-ea"/>
                <a:sym typeface="+mn-lt"/>
              </a:rPr>
              <a:t>202X.XX</a:t>
            </a:r>
            <a:endParaRPr 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2242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>
            <a:extLst>
              <a:ext uri="{FF2B5EF4-FFF2-40B4-BE49-F238E27FC236}">
                <a16:creationId xmlns:a16="http://schemas.microsoft.com/office/drawing/2014/main" id="{0221E046-0443-46B7-D421-3247864FA630}"/>
              </a:ext>
            </a:extLst>
          </p:cNvPr>
          <p:cNvSpPr txBox="1"/>
          <p:nvPr/>
        </p:nvSpPr>
        <p:spPr>
          <a:xfrm>
            <a:off x="3417456" y="3933203"/>
            <a:ext cx="1031011" cy="4049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成果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E3A8815-F184-CB06-AC73-250841CD977E}"/>
              </a:ext>
            </a:extLst>
          </p:cNvPr>
          <p:cNvSpPr txBox="1"/>
          <p:nvPr/>
        </p:nvSpPr>
        <p:spPr>
          <a:xfrm>
            <a:off x="3004122" y="2191661"/>
            <a:ext cx="1757430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accent4"/>
                </a:solidFill>
                <a:effectLst/>
                <a:cs typeface="+mn-ea"/>
                <a:sym typeface="+mn-lt"/>
              </a:rPr>
              <a:t>在这里输入你的正文阐述与关键词标题相关的具体内容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DD7CFB8-AA01-6218-C505-DB21BA9B7F95}"/>
              </a:ext>
            </a:extLst>
          </p:cNvPr>
          <p:cNvSpPr txBox="1"/>
          <p:nvPr/>
        </p:nvSpPr>
        <p:spPr>
          <a:xfrm>
            <a:off x="3421172" y="1692065"/>
            <a:ext cx="923330" cy="40498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cs typeface="+mn-ea"/>
                <a:sym typeface="+mn-lt"/>
              </a:rPr>
              <a:t>标准化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EFA9E80-D700-4FEE-CA17-79CAF29BBBD4}"/>
              </a:ext>
            </a:extLst>
          </p:cNvPr>
          <p:cNvSpPr txBox="1"/>
          <p:nvPr/>
        </p:nvSpPr>
        <p:spPr>
          <a:xfrm>
            <a:off x="1472967" y="4579048"/>
            <a:ext cx="1757430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accent4"/>
                </a:solidFill>
                <a:effectLst/>
                <a:cs typeface="+mn-ea"/>
                <a:sym typeface="+mn-lt"/>
              </a:rPr>
              <a:t>在这里输入你的正文阐述与关键词标题相关的具体内容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2A6F649-3341-C416-8B74-E9D8CE4183F9}"/>
              </a:ext>
            </a:extLst>
          </p:cNvPr>
          <p:cNvSpPr txBox="1"/>
          <p:nvPr/>
        </p:nvSpPr>
        <p:spPr>
          <a:xfrm>
            <a:off x="1890016" y="4079452"/>
            <a:ext cx="923330" cy="40498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cs typeface="+mn-ea"/>
                <a:sym typeface="+mn-lt"/>
              </a:rPr>
              <a:t>流程化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2D0737F-0122-DBB8-D7F1-C7BF16A50FFD}"/>
              </a:ext>
            </a:extLst>
          </p:cNvPr>
          <p:cNvSpPr txBox="1"/>
          <p:nvPr/>
        </p:nvSpPr>
        <p:spPr>
          <a:xfrm>
            <a:off x="4621093" y="4579048"/>
            <a:ext cx="1757430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accent4"/>
                </a:solidFill>
                <a:effectLst/>
                <a:cs typeface="+mn-ea"/>
                <a:sym typeface="+mn-lt"/>
              </a:rPr>
              <a:t>在这里输入你的正文阐述与关键词标题相关的具体内容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7E9585F3-C43A-A293-ED2C-EE2EC256539C}"/>
              </a:ext>
            </a:extLst>
          </p:cNvPr>
          <p:cNvSpPr txBox="1"/>
          <p:nvPr/>
        </p:nvSpPr>
        <p:spPr>
          <a:xfrm>
            <a:off x="5038142" y="4079452"/>
            <a:ext cx="923330" cy="40498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cs typeface="+mn-ea"/>
                <a:sym typeface="+mn-lt"/>
              </a:rPr>
              <a:t>制度化</a:t>
            </a:r>
          </a:p>
        </p:txBody>
      </p:sp>
      <p:sp>
        <p:nvSpPr>
          <p:cNvPr id="21" name="标题 6">
            <a:extLst>
              <a:ext uri="{FF2B5EF4-FFF2-40B4-BE49-F238E27FC236}">
                <a16:creationId xmlns:a16="http://schemas.microsoft.com/office/drawing/2014/main" id="{CF9BF3D0-2835-43CB-8E5A-00F2E7DE0382}"/>
              </a:ext>
            </a:extLst>
          </p:cNvPr>
          <p:cNvSpPr txBox="1">
            <a:spLocks/>
          </p:cNvSpPr>
          <p:nvPr/>
        </p:nvSpPr>
        <p:spPr>
          <a:xfrm>
            <a:off x="953003" y="217907"/>
            <a:ext cx="8336140" cy="564898"/>
          </a:xfrm>
          <a:prstGeom prst="rect">
            <a:avLst/>
          </a:prstGeom>
        </p:spPr>
        <p:txBody>
          <a:bodyPr>
            <a:spAutoFit/>
          </a:bodyPr>
          <a:lstStyle>
            <a:lvl1pPr algn="l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存在主要问题</a:t>
            </a:r>
            <a:endParaRPr 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873466F4-CD85-48BE-8023-99A9960E3B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010" r="31497"/>
          <a:stretch/>
        </p:blipFill>
        <p:spPr>
          <a:xfrm>
            <a:off x="7689505" y="1824283"/>
            <a:ext cx="2933673" cy="4181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3002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8F8D1E5-B290-4604-AABC-DF35600656A4}"/>
              </a:ext>
            </a:extLst>
          </p:cNvPr>
          <p:cNvSpPr txBox="1"/>
          <p:nvPr/>
        </p:nvSpPr>
        <p:spPr>
          <a:xfrm>
            <a:off x="4381508" y="3226508"/>
            <a:ext cx="3077766" cy="67505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未来工作计划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18CBF9-2287-4EFB-A65F-FAFD5675C8EB}"/>
              </a:ext>
            </a:extLst>
          </p:cNvPr>
          <p:cNvSpPr txBox="1"/>
          <p:nvPr/>
        </p:nvSpPr>
        <p:spPr>
          <a:xfrm>
            <a:off x="5635047" y="2267284"/>
            <a:ext cx="570669" cy="67076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78610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9C7A8C21-E3E9-44FC-BCFF-BF83A3FC84D4}"/>
              </a:ext>
            </a:extLst>
          </p:cNvPr>
          <p:cNvSpPr txBox="1"/>
          <p:nvPr/>
        </p:nvSpPr>
        <p:spPr>
          <a:xfrm>
            <a:off x="3293263" y="318135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调研</a:t>
            </a:r>
            <a:endParaRPr lang="en-US" altLang="zh-CN" sz="2400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准备阶段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2B9BE4C-5E60-412A-A303-D391FA1628C6}"/>
              </a:ext>
            </a:extLst>
          </p:cNvPr>
          <p:cNvSpPr txBox="1"/>
          <p:nvPr/>
        </p:nvSpPr>
        <p:spPr>
          <a:xfrm>
            <a:off x="7393324" y="318135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正式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调研阶段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238162B-4925-40D0-AF69-99BDF193FC07}"/>
              </a:ext>
            </a:extLst>
          </p:cNvPr>
          <p:cNvSpPr txBox="1"/>
          <p:nvPr/>
        </p:nvSpPr>
        <p:spPr>
          <a:xfrm>
            <a:off x="964829" y="241300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初步情况分析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2E14584-D72B-4DBD-A751-4D0A34E541AE}"/>
              </a:ext>
            </a:extLst>
          </p:cNvPr>
          <p:cNvSpPr txBox="1"/>
          <p:nvPr/>
        </p:nvSpPr>
        <p:spPr>
          <a:xfrm>
            <a:off x="798255" y="353008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非正式调研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EA39E11-E68D-4E79-BD69-FE5B39BFB796}"/>
              </a:ext>
            </a:extLst>
          </p:cNvPr>
          <p:cNvSpPr txBox="1"/>
          <p:nvPr/>
        </p:nvSpPr>
        <p:spPr>
          <a:xfrm>
            <a:off x="964829" y="465640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锁定调研目标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07BF539-7AA5-4685-B6E4-FBCEE2CA11D3}"/>
              </a:ext>
            </a:extLst>
          </p:cNvPr>
          <p:cNvSpPr txBox="1"/>
          <p:nvPr/>
        </p:nvSpPr>
        <p:spPr>
          <a:xfrm>
            <a:off x="9610258" y="241300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相关信息的来源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A4B2136-164A-45BC-9AF4-0082AE32924D}"/>
              </a:ext>
            </a:extLst>
          </p:cNvPr>
          <p:cNvSpPr txBox="1"/>
          <p:nvPr/>
        </p:nvSpPr>
        <p:spPr>
          <a:xfrm>
            <a:off x="9843322" y="3530084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选择抽样方法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设计调查问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0975824-A8FF-4E05-BE11-F8121239C0BE}"/>
              </a:ext>
            </a:extLst>
          </p:cNvPr>
          <p:cNvSpPr txBox="1"/>
          <p:nvPr/>
        </p:nvSpPr>
        <p:spPr>
          <a:xfrm>
            <a:off x="9610258" y="465408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accent1"/>
                </a:solidFill>
                <a:cs typeface="+mn-ea"/>
                <a:sym typeface="+mn-lt"/>
              </a:rPr>
              <a:t>实地调查</a:t>
            </a:r>
          </a:p>
        </p:txBody>
      </p:sp>
      <p:sp>
        <p:nvSpPr>
          <p:cNvPr id="19" name="标题 6">
            <a:extLst>
              <a:ext uri="{FF2B5EF4-FFF2-40B4-BE49-F238E27FC236}">
                <a16:creationId xmlns:a16="http://schemas.microsoft.com/office/drawing/2014/main" id="{C0578CAA-F15C-4F41-A0A2-EE8D7066A53D}"/>
              </a:ext>
            </a:extLst>
          </p:cNvPr>
          <p:cNvSpPr txBox="1">
            <a:spLocks/>
          </p:cNvSpPr>
          <p:nvPr/>
        </p:nvSpPr>
        <p:spPr>
          <a:xfrm>
            <a:off x="953003" y="217907"/>
            <a:ext cx="8336140" cy="564898"/>
          </a:xfrm>
          <a:prstGeom prst="rect">
            <a:avLst/>
          </a:prstGeom>
        </p:spPr>
        <p:txBody>
          <a:bodyPr>
            <a:spAutoFit/>
          </a:bodyPr>
          <a:lstStyle>
            <a:lvl1pPr algn="l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未来工作计划</a:t>
            </a:r>
            <a:endParaRPr 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3908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5915676-21A1-C8C0-8259-181BE8261394}"/>
              </a:ext>
            </a:extLst>
          </p:cNvPr>
          <p:cNvSpPr txBox="1"/>
          <p:nvPr/>
        </p:nvSpPr>
        <p:spPr>
          <a:xfrm>
            <a:off x="2291695" y="2211579"/>
            <a:ext cx="2236509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b="0">
                <a:solidFill>
                  <a:schemeClr val="accent1"/>
                </a:solidFill>
                <a:effectLst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在这里输入你的正文阐述与关键词标题相关的具体内容，若字数太多先酌情删减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6CC7E3F-8303-3C4F-E3D1-6ED59EF4050D}"/>
              </a:ext>
            </a:extLst>
          </p:cNvPr>
          <p:cNvSpPr txBox="1"/>
          <p:nvPr/>
        </p:nvSpPr>
        <p:spPr>
          <a:xfrm>
            <a:off x="2291695" y="4276450"/>
            <a:ext cx="2236509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b="0">
                <a:solidFill>
                  <a:schemeClr val="accent1"/>
                </a:solidFill>
                <a:effectLst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在这里输入你的正文阐述与关键词标题相关的具体内容，若字数太多先酌情删减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628EC09-542B-80A1-353D-B1113C8C0AB2}"/>
              </a:ext>
            </a:extLst>
          </p:cNvPr>
          <p:cNvSpPr txBox="1"/>
          <p:nvPr/>
        </p:nvSpPr>
        <p:spPr>
          <a:xfrm>
            <a:off x="7701895" y="3197390"/>
            <a:ext cx="2236509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b="0">
                <a:solidFill>
                  <a:schemeClr val="accent1"/>
                </a:solidFill>
                <a:effectLst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在这里输入你的正文阐述与关键词标题相关的具体内容，若字数太多先酌情删减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1CB7192-7FE8-2188-E5B6-0FBE7500B918}"/>
              </a:ext>
            </a:extLst>
          </p:cNvPr>
          <p:cNvSpPr txBox="1"/>
          <p:nvPr/>
        </p:nvSpPr>
        <p:spPr>
          <a:xfrm>
            <a:off x="7701895" y="5285630"/>
            <a:ext cx="2236509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 b="0">
                <a:solidFill>
                  <a:schemeClr val="accent1"/>
                </a:solidFill>
                <a:effectLst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在这里输入你的正文阐述与关键词标题相关的具体内容，若字数太多先酌情删减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08AFFFC-A43F-9BCB-FA07-39383E7A419C}"/>
              </a:ext>
            </a:extLst>
          </p:cNvPr>
          <p:cNvSpPr txBox="1"/>
          <p:nvPr/>
        </p:nvSpPr>
        <p:spPr>
          <a:xfrm>
            <a:off x="5055394" y="1647765"/>
            <a:ext cx="813043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20XX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859EEF3-9945-75F8-26C4-9B6AE9EBA03A}"/>
              </a:ext>
            </a:extLst>
          </p:cNvPr>
          <p:cNvSpPr txBox="1"/>
          <p:nvPr/>
        </p:nvSpPr>
        <p:spPr>
          <a:xfrm>
            <a:off x="5055395" y="3717865"/>
            <a:ext cx="813043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20XX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5CBD827-190B-0404-3D5E-D2FD182FB527}"/>
              </a:ext>
            </a:extLst>
          </p:cNvPr>
          <p:cNvSpPr txBox="1"/>
          <p:nvPr/>
        </p:nvSpPr>
        <p:spPr>
          <a:xfrm>
            <a:off x="6287294" y="2752665"/>
            <a:ext cx="813043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20XX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8205174-23FB-08BE-5019-0BC664844459}"/>
              </a:ext>
            </a:extLst>
          </p:cNvPr>
          <p:cNvSpPr txBox="1"/>
          <p:nvPr/>
        </p:nvSpPr>
        <p:spPr>
          <a:xfrm>
            <a:off x="6287294" y="4822765"/>
            <a:ext cx="813043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accent1"/>
                </a:solidFill>
                <a:cs typeface="+mn-ea"/>
                <a:sym typeface="+mn-lt"/>
              </a:rPr>
              <a:t>20XX</a:t>
            </a:r>
            <a:endParaRPr lang="zh-CN" altLang="en-US" sz="2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BCE4622-3F96-619E-05AE-86D63C02C32C}"/>
              </a:ext>
            </a:extLst>
          </p:cNvPr>
          <p:cNvSpPr txBox="1"/>
          <p:nvPr/>
        </p:nvSpPr>
        <p:spPr>
          <a:xfrm>
            <a:off x="2518689" y="1650970"/>
            <a:ext cx="1723549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初步沟通意向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0A0DCC7-BFBD-4C36-28D0-56BE666FA296}"/>
              </a:ext>
            </a:extLst>
          </p:cNvPr>
          <p:cNvSpPr txBox="1"/>
          <p:nvPr/>
        </p:nvSpPr>
        <p:spPr>
          <a:xfrm>
            <a:off x="2518689" y="3746470"/>
            <a:ext cx="1723549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深度讨论方案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7A0CCD8-4816-117D-C1EF-6283411A51A9}"/>
              </a:ext>
            </a:extLst>
          </p:cNvPr>
          <p:cNvSpPr txBox="1"/>
          <p:nvPr/>
        </p:nvSpPr>
        <p:spPr>
          <a:xfrm>
            <a:off x="7903489" y="2692370"/>
            <a:ext cx="1723549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达成初步共识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AF29DD5-BCC3-1994-C0D1-617A16D097E6}"/>
              </a:ext>
            </a:extLst>
          </p:cNvPr>
          <p:cNvSpPr txBox="1"/>
          <p:nvPr/>
        </p:nvSpPr>
        <p:spPr>
          <a:xfrm>
            <a:off x="7903489" y="4787870"/>
            <a:ext cx="1723549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确定执行策略</a:t>
            </a:r>
          </a:p>
        </p:txBody>
      </p:sp>
      <p:sp>
        <p:nvSpPr>
          <p:cNvPr id="26" name="标题 6">
            <a:extLst>
              <a:ext uri="{FF2B5EF4-FFF2-40B4-BE49-F238E27FC236}">
                <a16:creationId xmlns:a16="http://schemas.microsoft.com/office/drawing/2014/main" id="{199110EF-C7C1-476F-A5E7-AA15479972EC}"/>
              </a:ext>
            </a:extLst>
          </p:cNvPr>
          <p:cNvSpPr txBox="1">
            <a:spLocks/>
          </p:cNvSpPr>
          <p:nvPr/>
        </p:nvSpPr>
        <p:spPr>
          <a:xfrm>
            <a:off x="953003" y="199977"/>
            <a:ext cx="8336140" cy="564898"/>
          </a:xfrm>
          <a:prstGeom prst="rect">
            <a:avLst/>
          </a:prstGeom>
        </p:spPr>
        <p:txBody>
          <a:bodyPr>
            <a:spAutoFit/>
          </a:bodyPr>
          <a:lstStyle>
            <a:lvl1pPr algn="l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未来工作计划</a:t>
            </a:r>
            <a:endParaRPr 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1978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85D8611-EAFD-5D85-1A99-FD82242C99DE}"/>
              </a:ext>
            </a:extLst>
          </p:cNvPr>
          <p:cNvSpPr txBox="1"/>
          <p:nvPr/>
        </p:nvSpPr>
        <p:spPr>
          <a:xfrm>
            <a:off x="1683657" y="2327398"/>
            <a:ext cx="8824686" cy="10125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dirty="0">
                <a:solidFill>
                  <a:schemeClr val="accent1"/>
                </a:solidFill>
                <a:cs typeface="+mn-ea"/>
                <a:sym typeface="+mn-lt"/>
              </a:rPr>
              <a:t>谢谢观看</a:t>
            </a:r>
            <a:endParaRPr lang="en-US" altLang="zh-CN" sz="60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98EDAD-8230-99D2-3C2E-1C61F70BBF02}"/>
              </a:ext>
            </a:extLst>
          </p:cNvPr>
          <p:cNvSpPr txBox="1"/>
          <p:nvPr/>
        </p:nvSpPr>
        <p:spPr>
          <a:xfrm>
            <a:off x="2281237" y="3774301"/>
            <a:ext cx="7629526" cy="2347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altLang="zh-CN" sz="1400" dirty="0">
                <a:cs typeface="+mn-ea"/>
                <a:sym typeface="+mn-lt"/>
              </a:rPr>
              <a:t>THANK YOU FOR YOUR VIEWING PLEASE CORRECT LEADERSHIP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68C0A1-0241-7C75-E534-6EE47A58F4BE}"/>
              </a:ext>
            </a:extLst>
          </p:cNvPr>
          <p:cNvSpPr txBox="1"/>
          <p:nvPr/>
        </p:nvSpPr>
        <p:spPr>
          <a:xfrm>
            <a:off x="4742543" y="5700661"/>
            <a:ext cx="2706914" cy="27001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cs typeface="+mn-ea"/>
                <a:sym typeface="+mn-lt"/>
              </a:rPr>
              <a:t>汇报人：</a:t>
            </a:r>
            <a:endParaRPr lang="en-US" sz="1600" dirty="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77AC5A-E4CD-4B75-8CEA-1A5DDA308A5B}"/>
              </a:ext>
            </a:extLst>
          </p:cNvPr>
          <p:cNvSpPr txBox="1"/>
          <p:nvPr/>
        </p:nvSpPr>
        <p:spPr>
          <a:xfrm>
            <a:off x="4679789" y="5995434"/>
            <a:ext cx="2706914" cy="26827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cs typeface="+mn-ea"/>
                <a:sym typeface="+mn-lt"/>
              </a:rPr>
              <a:t>202X.XX</a:t>
            </a:r>
            <a:endParaRPr 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08327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54745AB6-6322-47A8-BAE3-025FCAC0BEA8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cs typeface="+mn-ea"/>
                <a:sym typeface="+mn-lt"/>
              </a:rPr>
              <a:t>Id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cs typeface="+mn-ea"/>
                <a:sym typeface="+mn-lt"/>
              </a:rPr>
              <a:t>：小艾同学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146" name="图片 145">
            <a:extLst>
              <a:ext uri="{FF2B5EF4-FFF2-40B4-BE49-F238E27FC236}">
                <a16:creationId xmlns:a16="http://schemas.microsoft.com/office/drawing/2014/main" id="{BF98F649-E899-4E0F-9B2B-74102D1A07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481" y="687372"/>
            <a:ext cx="1878750" cy="1869218"/>
          </a:xfrm>
          <a:prstGeom prst="rect">
            <a:avLst/>
          </a:prstGeom>
        </p:spPr>
      </p:pic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id="{0F9D2621-3159-409A-960B-CE131D4DCE69}"/>
              </a:ext>
            </a:extLst>
          </p:cNvPr>
          <p:cNvCxnSpPr>
            <a:cxnSpLocks/>
          </p:cNvCxnSpPr>
          <p:nvPr/>
        </p:nvCxnSpPr>
        <p:spPr>
          <a:xfrm flipH="1">
            <a:off x="6828567" y="1069407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04C5A6C0-FEAC-40A7-B566-CBED64B74EF1}"/>
              </a:ext>
            </a:extLst>
          </p:cNvPr>
          <p:cNvGrpSpPr/>
          <p:nvPr/>
        </p:nvGrpSpPr>
        <p:grpSpPr>
          <a:xfrm>
            <a:off x="5684898" y="1516391"/>
            <a:ext cx="138195" cy="138195"/>
            <a:chOff x="5695413" y="1320428"/>
            <a:chExt cx="138195" cy="138195"/>
          </a:xfrm>
        </p:grpSpPr>
        <p:sp>
          <p:nvSpPr>
            <p:cNvPr id="149" name="Teardrop 15">
              <a:extLst>
                <a:ext uri="{FF2B5EF4-FFF2-40B4-BE49-F238E27FC236}">
                  <a16:creationId xmlns:a16="http://schemas.microsoft.com/office/drawing/2014/main" id="{755E96FF-5998-44EE-B9D6-E2789F0A2A53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0" name="Oval 16">
              <a:extLst>
                <a:ext uri="{FF2B5EF4-FFF2-40B4-BE49-F238E27FC236}">
                  <a16:creationId xmlns:a16="http://schemas.microsoft.com/office/drawing/2014/main" id="{4EF1796D-A819-4C91-A1AB-8C932F2F4E4D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3CFAA01A-2DBC-496B-BFB0-D69FAA24E3AA}"/>
              </a:ext>
            </a:extLst>
          </p:cNvPr>
          <p:cNvGrpSpPr/>
          <p:nvPr/>
        </p:nvGrpSpPr>
        <p:grpSpPr>
          <a:xfrm>
            <a:off x="5684898" y="1903485"/>
            <a:ext cx="138195" cy="138195"/>
            <a:chOff x="5695413" y="1701172"/>
            <a:chExt cx="138195" cy="138195"/>
          </a:xfrm>
        </p:grpSpPr>
        <p:sp>
          <p:nvSpPr>
            <p:cNvPr id="152" name="Teardrop 15">
              <a:extLst>
                <a:ext uri="{FF2B5EF4-FFF2-40B4-BE49-F238E27FC236}">
                  <a16:creationId xmlns:a16="http://schemas.microsoft.com/office/drawing/2014/main" id="{C10F18EA-A4AD-4980-B8FA-57ABCCFD1434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3" name="Oval 16">
              <a:extLst>
                <a:ext uri="{FF2B5EF4-FFF2-40B4-BE49-F238E27FC236}">
                  <a16:creationId xmlns:a16="http://schemas.microsoft.com/office/drawing/2014/main" id="{B5087CF5-5C38-42BF-9CC8-B62D018EB59D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id="{74374413-47F6-4F0A-8144-78A983F5E438}"/>
              </a:ext>
            </a:extLst>
          </p:cNvPr>
          <p:cNvGrpSpPr/>
          <p:nvPr/>
        </p:nvGrpSpPr>
        <p:grpSpPr>
          <a:xfrm>
            <a:off x="5684898" y="2290579"/>
            <a:ext cx="138195" cy="138195"/>
            <a:chOff x="5695413" y="2081916"/>
            <a:chExt cx="138195" cy="138195"/>
          </a:xfrm>
        </p:grpSpPr>
        <p:sp>
          <p:nvSpPr>
            <p:cNvPr id="155" name="Teardrop 15">
              <a:extLst>
                <a:ext uri="{FF2B5EF4-FFF2-40B4-BE49-F238E27FC236}">
                  <a16:creationId xmlns:a16="http://schemas.microsoft.com/office/drawing/2014/main" id="{0757A9CB-D1F8-44FE-8506-39626ED33ACA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6" name="Oval 16">
              <a:extLst>
                <a:ext uri="{FF2B5EF4-FFF2-40B4-BE49-F238E27FC236}">
                  <a16:creationId xmlns:a16="http://schemas.microsoft.com/office/drawing/2014/main" id="{0803D65B-1326-4CB7-B25C-1B80BA1A80A9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977D978A-42E0-4096-8442-446C3CB895FD}"/>
              </a:ext>
            </a:extLst>
          </p:cNvPr>
          <p:cNvSpPr txBox="1"/>
          <p:nvPr/>
        </p:nvSpPr>
        <p:spPr>
          <a:xfrm>
            <a:off x="5576793" y="821088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cs typeface="+mn-ea"/>
                <a:sym typeface="+mn-lt"/>
              </a:rPr>
              <a:t>小艾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E3ACBCF6-3A58-4E8E-BF0F-1FB634B5878A}"/>
              </a:ext>
            </a:extLst>
          </p:cNvPr>
          <p:cNvSpPr txBox="1"/>
          <p:nvPr/>
        </p:nvSpPr>
        <p:spPr>
          <a:xfrm>
            <a:off x="6912176" y="1021136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cs typeface="+mn-ea"/>
                <a:sym typeface="+mn-lt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60E09A43-E8A1-4B5B-997D-CAC76B6FADBF}"/>
              </a:ext>
            </a:extLst>
          </p:cNvPr>
          <p:cNvSpPr txBox="1"/>
          <p:nvPr/>
        </p:nvSpPr>
        <p:spPr>
          <a:xfrm>
            <a:off x="5908100" y="1394399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cs typeface="+mn-ea"/>
                <a:sym typeface="+mn-lt"/>
              </a:rPr>
              <a:t>自由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cs typeface="+mn-ea"/>
                <a:sym typeface="+mn-lt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cs typeface="+mn-ea"/>
                <a:sym typeface="+mn-lt"/>
              </a:rPr>
              <a:t>设计师</a:t>
            </a: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72C9C585-96B7-4202-B514-75CF10E17076}"/>
              </a:ext>
            </a:extLst>
          </p:cNvPr>
          <p:cNvSpPr txBox="1"/>
          <p:nvPr/>
        </p:nvSpPr>
        <p:spPr>
          <a:xfrm>
            <a:off x="5908100" y="1778419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cs typeface="+mn-ea"/>
                <a:sym typeface="+mn-lt"/>
              </a:rPr>
              <a:t>商业计划书设计与咨询</a:t>
            </a: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F6B74A4A-78EC-4F20-922C-59F31F4C3224}"/>
              </a:ext>
            </a:extLst>
          </p:cNvPr>
          <p:cNvSpPr txBox="1"/>
          <p:nvPr/>
        </p:nvSpPr>
        <p:spPr>
          <a:xfrm>
            <a:off x="5908100" y="2162439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cs typeface="+mn-ea"/>
                <a:sym typeface="+mn-lt"/>
              </a:rPr>
              <a:t>工作型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cs typeface="+mn-ea"/>
                <a:sym typeface="+mn-lt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cs typeface="+mn-ea"/>
                <a:sym typeface="+mn-lt"/>
              </a:rPr>
              <a:t>制作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7D773EE-9E6E-D305-CAD8-9D8E37DDD50D}"/>
              </a:ext>
            </a:extLst>
          </p:cNvPr>
          <p:cNvSpPr/>
          <p:nvPr/>
        </p:nvSpPr>
        <p:spPr>
          <a:xfrm>
            <a:off x="695325" y="4362169"/>
            <a:ext cx="398403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小艾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8410AF2-6092-429B-3DB8-136F46C8EC0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3862667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627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2F1C5F9F-5990-6C29-10EF-CF29E4BCA05A}"/>
              </a:ext>
            </a:extLst>
          </p:cNvPr>
          <p:cNvSpPr txBox="1"/>
          <p:nvPr/>
        </p:nvSpPr>
        <p:spPr>
          <a:xfrm>
            <a:off x="1016721" y="3835710"/>
            <a:ext cx="1846659" cy="40498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0FF1651-25DB-992C-9E61-DF03229186CA}"/>
              </a:ext>
            </a:extLst>
          </p:cNvPr>
          <p:cNvSpPr txBox="1"/>
          <p:nvPr/>
        </p:nvSpPr>
        <p:spPr>
          <a:xfrm>
            <a:off x="3787355" y="3835710"/>
            <a:ext cx="1846659" cy="40498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工作成果展示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E8E7AD8C-70F7-6369-6A00-BC5CB93D6C06}"/>
              </a:ext>
            </a:extLst>
          </p:cNvPr>
          <p:cNvSpPr txBox="1"/>
          <p:nvPr/>
        </p:nvSpPr>
        <p:spPr>
          <a:xfrm>
            <a:off x="6557987" y="3835710"/>
            <a:ext cx="1846659" cy="40498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存在主要问题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BCF1E3B-B19D-7AFB-1F7D-B66802C43C71}"/>
              </a:ext>
            </a:extLst>
          </p:cNvPr>
          <p:cNvSpPr txBox="1"/>
          <p:nvPr/>
        </p:nvSpPr>
        <p:spPr>
          <a:xfrm>
            <a:off x="9328619" y="3835710"/>
            <a:ext cx="1846659" cy="40498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cs typeface="+mn-ea"/>
                <a:sym typeface="+mn-lt"/>
              </a:rPr>
              <a:t>未来工作计划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AC4AC698-03F2-A8AA-5457-47A283C24841}"/>
              </a:ext>
            </a:extLst>
          </p:cNvPr>
          <p:cNvSpPr txBox="1"/>
          <p:nvPr/>
        </p:nvSpPr>
        <p:spPr>
          <a:xfrm>
            <a:off x="1940019" y="4801174"/>
            <a:ext cx="65" cy="20127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E17940E-C865-6CF6-3D45-0E9CF1914BE9}"/>
              </a:ext>
            </a:extLst>
          </p:cNvPr>
          <p:cNvSpPr txBox="1"/>
          <p:nvPr/>
        </p:nvSpPr>
        <p:spPr>
          <a:xfrm>
            <a:off x="4710652" y="4801174"/>
            <a:ext cx="65" cy="201274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sz="1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0163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78A468D-AB0F-4C17-AEEF-410546783D78}"/>
              </a:ext>
            </a:extLst>
          </p:cNvPr>
          <p:cNvSpPr txBox="1"/>
          <p:nvPr/>
        </p:nvSpPr>
        <p:spPr>
          <a:xfrm>
            <a:off x="4381499" y="3226508"/>
            <a:ext cx="3077766" cy="67505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4000">
                <a:solidFill>
                  <a:schemeClr val="bg1"/>
                </a:solidFill>
                <a:cs typeface="+mn-ea"/>
                <a:sym typeface="+mn-lt"/>
              </a:rPr>
              <a:t>年度工作</a:t>
            </a:r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概述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BD955F-781D-4201-9D26-017BF347AD3F}"/>
              </a:ext>
            </a:extLst>
          </p:cNvPr>
          <p:cNvSpPr txBox="1"/>
          <p:nvPr/>
        </p:nvSpPr>
        <p:spPr>
          <a:xfrm>
            <a:off x="5635047" y="2267284"/>
            <a:ext cx="570669" cy="67076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18542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C8CD437E-7E12-BC2D-DF0B-56FF3676CB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53003" y="235835"/>
            <a:ext cx="8336140" cy="5648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工作内容概括</a:t>
            </a:r>
            <a:endParaRPr 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B91B666-0C7E-31B6-D00A-10E86818A505}"/>
              </a:ext>
            </a:extLst>
          </p:cNvPr>
          <p:cNvSpPr txBox="1"/>
          <p:nvPr/>
        </p:nvSpPr>
        <p:spPr>
          <a:xfrm flipH="1">
            <a:off x="9260726" y="3700017"/>
            <a:ext cx="769441" cy="3375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服务类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6E561CE-8559-2A26-5E19-5DD86D4C8648}"/>
              </a:ext>
            </a:extLst>
          </p:cNvPr>
          <p:cNvSpPr txBox="1"/>
          <p:nvPr/>
        </p:nvSpPr>
        <p:spPr>
          <a:xfrm flipH="1">
            <a:off x="9661972" y="2156667"/>
            <a:ext cx="769441" cy="3375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协作类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8358447-82C8-1CE6-B815-A675A6EFBC3A}"/>
              </a:ext>
            </a:extLst>
          </p:cNvPr>
          <p:cNvSpPr txBox="1"/>
          <p:nvPr/>
        </p:nvSpPr>
        <p:spPr>
          <a:xfrm flipH="1">
            <a:off x="7616826" y="2547906"/>
            <a:ext cx="2876317" cy="4947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在这里输入你的正文，阐述与关键词标题相关的具体内容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8EF3D55-6AA6-79A5-6A73-E389EC226022}"/>
              </a:ext>
            </a:extLst>
          </p:cNvPr>
          <p:cNvSpPr txBox="1"/>
          <p:nvPr/>
        </p:nvSpPr>
        <p:spPr>
          <a:xfrm flipH="1">
            <a:off x="7640634" y="4075384"/>
            <a:ext cx="2466477" cy="4947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在这里输入你的正文，阐述与关键词标题相关的具体内容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38CEB42-4447-B692-5288-273CACA1268D}"/>
              </a:ext>
            </a:extLst>
          </p:cNvPr>
          <p:cNvSpPr txBox="1"/>
          <p:nvPr/>
        </p:nvSpPr>
        <p:spPr>
          <a:xfrm>
            <a:off x="2204293" y="3700017"/>
            <a:ext cx="769441" cy="3375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项目类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031F1E1-8B3C-36CB-62C8-77894550A6D0}"/>
              </a:ext>
            </a:extLst>
          </p:cNvPr>
          <p:cNvSpPr txBox="1"/>
          <p:nvPr/>
        </p:nvSpPr>
        <p:spPr>
          <a:xfrm>
            <a:off x="1760586" y="2174597"/>
            <a:ext cx="769441" cy="3375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日常类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297A957E-D8DC-6567-46F6-A547D7B45897}"/>
              </a:ext>
            </a:extLst>
          </p:cNvPr>
          <p:cNvSpPr txBox="1"/>
          <p:nvPr/>
        </p:nvSpPr>
        <p:spPr>
          <a:xfrm>
            <a:off x="1698857" y="2547906"/>
            <a:ext cx="2876317" cy="4947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在这里输入你的正文，阐述与关键词标题相关的具体内容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359EB00-EE58-354D-536A-E989DB484790}"/>
              </a:ext>
            </a:extLst>
          </p:cNvPr>
          <p:cNvSpPr txBox="1"/>
          <p:nvPr/>
        </p:nvSpPr>
        <p:spPr>
          <a:xfrm>
            <a:off x="2127350" y="4075384"/>
            <a:ext cx="2424018" cy="49475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在这里输入你的正文，阐述与关键词标题相关的具体内容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8EA0B1E-0D7A-2F5D-3312-16E48288E514}"/>
              </a:ext>
            </a:extLst>
          </p:cNvPr>
          <p:cNvSpPr txBox="1"/>
          <p:nvPr/>
        </p:nvSpPr>
        <p:spPr>
          <a:xfrm>
            <a:off x="5275263" y="2546075"/>
            <a:ext cx="1641475" cy="54002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cs typeface="+mn-ea"/>
                <a:sym typeface="+mn-lt"/>
              </a:rPr>
              <a:t>工作内容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25E8CE9-C8A4-E631-2831-705EE705BD17}"/>
              </a:ext>
            </a:extLst>
          </p:cNvPr>
          <p:cNvSpPr txBox="1"/>
          <p:nvPr/>
        </p:nvSpPr>
        <p:spPr>
          <a:xfrm>
            <a:off x="4862512" y="3266100"/>
            <a:ext cx="2466975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bg1"/>
                </a:solidFill>
                <a:effectLst/>
                <a:cs typeface="+mn-ea"/>
                <a:sym typeface="+mn-lt"/>
              </a:rPr>
              <a:t>在这里输入你的正文阐述与关键词标题相关的具体内容，若字数太多酌情删减</a:t>
            </a:r>
          </a:p>
        </p:txBody>
      </p:sp>
    </p:spTree>
    <p:extLst>
      <p:ext uri="{BB962C8B-B14F-4D97-AF65-F5344CB8AC3E}">
        <p14:creationId xmlns:p14="http://schemas.microsoft.com/office/powerpoint/2010/main" val="4144253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B0ED3BB-1F7A-4D3B-B051-77B962345659}"/>
              </a:ext>
            </a:extLst>
          </p:cNvPr>
          <p:cNvSpPr txBox="1"/>
          <p:nvPr/>
        </p:nvSpPr>
        <p:spPr>
          <a:xfrm>
            <a:off x="4381502" y="3226508"/>
            <a:ext cx="3077766" cy="67505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工作成果展示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3A998B-9F32-4F3E-ABD2-132C1DA9BEE9}"/>
              </a:ext>
            </a:extLst>
          </p:cNvPr>
          <p:cNvSpPr txBox="1"/>
          <p:nvPr/>
        </p:nvSpPr>
        <p:spPr>
          <a:xfrm>
            <a:off x="5635047" y="2267284"/>
            <a:ext cx="570669" cy="67076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63145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711D3815-2C23-CD74-AD71-124B9E3242E5}"/>
              </a:ext>
            </a:extLst>
          </p:cNvPr>
          <p:cNvSpPr txBox="1"/>
          <p:nvPr/>
        </p:nvSpPr>
        <p:spPr>
          <a:xfrm>
            <a:off x="2336181" y="1585110"/>
            <a:ext cx="7425452" cy="54002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chemeClr val="accent2"/>
                </a:solidFill>
                <a:cs typeface="+mn-ea"/>
                <a:sym typeface="+mn-lt"/>
              </a:rPr>
              <a:t>三个重要方面</a:t>
            </a:r>
            <a:endParaRPr lang="en-US" altLang="zh-CN" sz="32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A8589DD-C9D2-427E-7FA8-E560769F3056}"/>
              </a:ext>
            </a:extLst>
          </p:cNvPr>
          <p:cNvSpPr txBox="1"/>
          <p:nvPr/>
        </p:nvSpPr>
        <p:spPr>
          <a:xfrm>
            <a:off x="2261214" y="2123283"/>
            <a:ext cx="7669572" cy="2362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输入副标题，酌情删减文字</a:t>
            </a:r>
          </a:p>
        </p:txBody>
      </p:sp>
      <p:sp>
        <p:nvSpPr>
          <p:cNvPr id="17" name="标题 6">
            <a:extLst>
              <a:ext uri="{FF2B5EF4-FFF2-40B4-BE49-F238E27FC236}">
                <a16:creationId xmlns:a16="http://schemas.microsoft.com/office/drawing/2014/main" id="{5088C9E5-F9E4-4EB8-B769-8E783AEDBE07}"/>
              </a:ext>
            </a:extLst>
          </p:cNvPr>
          <p:cNvSpPr txBox="1">
            <a:spLocks/>
          </p:cNvSpPr>
          <p:nvPr/>
        </p:nvSpPr>
        <p:spPr>
          <a:xfrm>
            <a:off x="953003" y="226870"/>
            <a:ext cx="8336140" cy="564898"/>
          </a:xfrm>
          <a:prstGeom prst="rect">
            <a:avLst/>
          </a:prstGeom>
        </p:spPr>
        <p:txBody>
          <a:bodyPr>
            <a:spAutoFit/>
          </a:bodyPr>
          <a:lstStyle>
            <a:lvl1pPr algn="l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工作重点回顾</a:t>
            </a:r>
            <a:endParaRPr 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7F24CF6-D6B7-4CCF-B319-0585F8A348F7}"/>
              </a:ext>
            </a:extLst>
          </p:cNvPr>
          <p:cNvSpPr txBox="1"/>
          <p:nvPr/>
        </p:nvSpPr>
        <p:spPr>
          <a:xfrm>
            <a:off x="2336182" y="3100916"/>
            <a:ext cx="793019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200" dirty="0">
                <a:cs typeface="+mn-ea"/>
                <a:sym typeface="+mn-lt"/>
              </a:rPr>
              <a:t>01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1798853-08A6-4768-AD22-7F9C21E29794}"/>
              </a:ext>
            </a:extLst>
          </p:cNvPr>
          <p:cNvSpPr txBox="1"/>
          <p:nvPr/>
        </p:nvSpPr>
        <p:spPr>
          <a:xfrm>
            <a:off x="2104041" y="4181474"/>
            <a:ext cx="1257300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cs typeface="+mn-ea"/>
                <a:sym typeface="+mn-lt"/>
              </a:rPr>
              <a:t>渠道</a:t>
            </a:r>
            <a:endParaRPr lang="en-US" altLang="zh-CN" sz="3200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 dirty="0">
                <a:solidFill>
                  <a:schemeClr val="accent1"/>
                </a:solidFill>
                <a:cs typeface="+mn-ea"/>
                <a:sym typeface="+mn-lt"/>
              </a:rPr>
              <a:t>开拓</a:t>
            </a:r>
            <a:endParaRPr lang="en-US" sz="3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1AB100F-D140-41B6-A92D-B7822D577177}"/>
              </a:ext>
            </a:extLst>
          </p:cNvPr>
          <p:cNvSpPr txBox="1"/>
          <p:nvPr/>
        </p:nvSpPr>
        <p:spPr>
          <a:xfrm>
            <a:off x="5652398" y="3100916"/>
            <a:ext cx="793019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200" dirty="0">
                <a:cs typeface="+mn-ea"/>
                <a:sym typeface="+mn-lt"/>
              </a:rPr>
              <a:t>02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4289DCC-B14F-4F43-BA0C-613E2E3F17B2}"/>
              </a:ext>
            </a:extLst>
          </p:cNvPr>
          <p:cNvSpPr txBox="1"/>
          <p:nvPr/>
        </p:nvSpPr>
        <p:spPr>
          <a:xfrm>
            <a:off x="5420257" y="4181474"/>
            <a:ext cx="1257300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cs typeface="+mn-ea"/>
                <a:sym typeface="+mn-lt"/>
              </a:rPr>
              <a:t>管理</a:t>
            </a:r>
            <a:endParaRPr lang="en-US" altLang="zh-CN" sz="3200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 dirty="0">
                <a:solidFill>
                  <a:schemeClr val="accent1"/>
                </a:solidFill>
                <a:cs typeface="+mn-ea"/>
                <a:sym typeface="+mn-lt"/>
              </a:rPr>
              <a:t>运营</a:t>
            </a:r>
            <a:endParaRPr lang="en-US" sz="3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6C5B603-B5AF-47C8-BC41-0293ADD36CE1}"/>
              </a:ext>
            </a:extLst>
          </p:cNvPr>
          <p:cNvSpPr txBox="1"/>
          <p:nvPr/>
        </p:nvSpPr>
        <p:spPr>
          <a:xfrm>
            <a:off x="8968614" y="3100916"/>
            <a:ext cx="793019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3200" dirty="0">
                <a:cs typeface="+mn-ea"/>
                <a:sym typeface="+mn-lt"/>
              </a:rPr>
              <a:t>03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F8AE6B1-8DF1-415A-803A-2FF1C246FE60}"/>
              </a:ext>
            </a:extLst>
          </p:cNvPr>
          <p:cNvSpPr txBox="1"/>
          <p:nvPr/>
        </p:nvSpPr>
        <p:spPr>
          <a:xfrm>
            <a:off x="8736473" y="4181474"/>
            <a:ext cx="1257300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cs typeface="+mn-ea"/>
                <a:sym typeface="+mn-lt"/>
              </a:rPr>
              <a:t>项目</a:t>
            </a:r>
            <a:endParaRPr lang="en-US" altLang="zh-CN" sz="3200" dirty="0">
              <a:solidFill>
                <a:schemeClr val="accent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200" dirty="0">
                <a:solidFill>
                  <a:schemeClr val="accent1"/>
                </a:solidFill>
                <a:cs typeface="+mn-ea"/>
                <a:sym typeface="+mn-lt"/>
              </a:rPr>
              <a:t>开展</a:t>
            </a:r>
            <a:endParaRPr lang="en-US" sz="32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6746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3CF2997-BBC4-8477-62EA-049C527C9A34}"/>
              </a:ext>
            </a:extLst>
          </p:cNvPr>
          <p:cNvSpPr txBox="1"/>
          <p:nvPr/>
        </p:nvSpPr>
        <p:spPr>
          <a:xfrm>
            <a:off x="1889195" y="2608124"/>
            <a:ext cx="1436291" cy="47256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cs typeface="+mn-ea"/>
                <a:sym typeface="+mn-lt"/>
              </a:rPr>
              <a:t>内部渠道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0B6D29-F404-3B22-D7EB-8DF668ECFAA4}"/>
              </a:ext>
            </a:extLst>
          </p:cNvPr>
          <p:cNvSpPr txBox="1"/>
          <p:nvPr/>
        </p:nvSpPr>
        <p:spPr>
          <a:xfrm>
            <a:off x="1594154" y="3461337"/>
            <a:ext cx="2008442" cy="23044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A2DBA4-DBAB-66FB-F45A-7BE484D7A468}"/>
              </a:ext>
            </a:extLst>
          </p:cNvPr>
          <p:cNvSpPr txBox="1"/>
          <p:nvPr/>
        </p:nvSpPr>
        <p:spPr>
          <a:xfrm>
            <a:off x="5279430" y="2608124"/>
            <a:ext cx="1436291" cy="47256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cs typeface="+mn-ea"/>
                <a:sym typeface="+mn-lt"/>
              </a:rPr>
              <a:t>外部渠道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8DB137B-D5C1-619E-FB81-F04906CDFD8A}"/>
              </a:ext>
            </a:extLst>
          </p:cNvPr>
          <p:cNvSpPr txBox="1"/>
          <p:nvPr/>
        </p:nvSpPr>
        <p:spPr>
          <a:xfrm>
            <a:off x="8669665" y="2608124"/>
            <a:ext cx="1436291" cy="47256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cs typeface="+mn-ea"/>
                <a:sym typeface="+mn-lt"/>
              </a:rPr>
              <a:t>友商推荐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C4A383B-BA01-4FBC-0C62-1C600F6E7D9F}"/>
              </a:ext>
            </a:extLst>
          </p:cNvPr>
          <p:cNvSpPr txBox="1"/>
          <p:nvPr/>
        </p:nvSpPr>
        <p:spPr>
          <a:xfrm>
            <a:off x="5480445" y="1542774"/>
            <a:ext cx="1231106" cy="40498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三个方向</a:t>
            </a:r>
          </a:p>
        </p:txBody>
      </p:sp>
      <p:sp>
        <p:nvSpPr>
          <p:cNvPr id="21" name="标题 6">
            <a:extLst>
              <a:ext uri="{FF2B5EF4-FFF2-40B4-BE49-F238E27FC236}">
                <a16:creationId xmlns:a16="http://schemas.microsoft.com/office/drawing/2014/main" id="{05F0F8F9-7B20-4059-9B9D-C9431FAD5D37}"/>
              </a:ext>
            </a:extLst>
          </p:cNvPr>
          <p:cNvSpPr txBox="1">
            <a:spLocks/>
          </p:cNvSpPr>
          <p:nvPr/>
        </p:nvSpPr>
        <p:spPr>
          <a:xfrm>
            <a:off x="953003" y="208941"/>
            <a:ext cx="8336140" cy="564898"/>
          </a:xfrm>
          <a:prstGeom prst="rect">
            <a:avLst/>
          </a:prstGeom>
        </p:spPr>
        <p:txBody>
          <a:bodyPr>
            <a:spAutoFit/>
          </a:bodyPr>
          <a:lstStyle>
            <a:lvl1pPr algn="l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渠道开拓方向</a:t>
            </a:r>
            <a:endParaRPr 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00D0C02-2995-43F9-99EC-FDCFC347AB50}"/>
              </a:ext>
            </a:extLst>
          </p:cNvPr>
          <p:cNvSpPr txBox="1"/>
          <p:nvPr/>
        </p:nvSpPr>
        <p:spPr>
          <a:xfrm>
            <a:off x="5091777" y="3461337"/>
            <a:ext cx="2008442" cy="23044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1CAAC77-F325-4239-9F9E-591C419EBEA8}"/>
              </a:ext>
            </a:extLst>
          </p:cNvPr>
          <p:cNvSpPr txBox="1"/>
          <p:nvPr/>
        </p:nvSpPr>
        <p:spPr>
          <a:xfrm>
            <a:off x="8526645" y="3429000"/>
            <a:ext cx="2008442" cy="23044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  <a:endParaRPr lang="en-US" altLang="zh-CN" sz="1400" b="0" dirty="0">
              <a:solidFill>
                <a:schemeClr val="tx1">
                  <a:lumMod val="75000"/>
                  <a:lumOff val="25000"/>
                </a:schemeClr>
              </a:solidFill>
              <a:effectLst/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cs typeface="+mn-ea"/>
                <a:sym typeface="+mn-lt"/>
              </a:rPr>
              <a:t>在这里输入你的正文</a:t>
            </a:r>
          </a:p>
        </p:txBody>
      </p:sp>
      <p:sp>
        <p:nvSpPr>
          <p:cNvPr id="29" name="左大括号 28">
            <a:extLst>
              <a:ext uri="{FF2B5EF4-FFF2-40B4-BE49-F238E27FC236}">
                <a16:creationId xmlns:a16="http://schemas.microsoft.com/office/drawing/2014/main" id="{615A1739-6943-4A65-8C6C-F0E36043594F}"/>
              </a:ext>
            </a:extLst>
          </p:cNvPr>
          <p:cNvSpPr/>
          <p:nvPr/>
        </p:nvSpPr>
        <p:spPr>
          <a:xfrm rot="5400000">
            <a:off x="5893509" y="2000929"/>
            <a:ext cx="404983" cy="430054"/>
          </a:xfrm>
          <a:prstGeom prst="leftBrace">
            <a:avLst>
              <a:gd name="adj1" fmla="val 73663"/>
              <a:gd name="adj2" fmla="val 50000"/>
            </a:avLst>
          </a:prstGeom>
          <a:ln w="19050">
            <a:solidFill>
              <a:schemeClr val="accent1">
                <a:alpha val="6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1165D66F-41AE-445C-876E-3EFB7F9D0577}"/>
              </a:ext>
            </a:extLst>
          </p:cNvPr>
          <p:cNvCxnSpPr>
            <a:cxnSpLocks/>
            <a:stCxn id="29" idx="1"/>
          </p:cNvCxnSpPr>
          <p:nvPr/>
        </p:nvCxnSpPr>
        <p:spPr>
          <a:xfrm>
            <a:off x="6096001" y="2013465"/>
            <a:ext cx="0" cy="543998"/>
          </a:xfrm>
          <a:prstGeom prst="line">
            <a:avLst/>
          </a:prstGeom>
          <a:ln w="19050">
            <a:solidFill>
              <a:schemeClr val="accent1">
                <a:alpha val="6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8712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>
            <a:extLst>
              <a:ext uri="{FF2B5EF4-FFF2-40B4-BE49-F238E27FC236}">
                <a16:creationId xmlns:a16="http://schemas.microsoft.com/office/drawing/2014/main" id="{7621F5EA-AE7E-89FA-1BB7-3EAF4FA07904}"/>
              </a:ext>
            </a:extLst>
          </p:cNvPr>
          <p:cNvSpPr txBox="1"/>
          <p:nvPr/>
        </p:nvSpPr>
        <p:spPr>
          <a:xfrm>
            <a:off x="1179856" y="2252471"/>
            <a:ext cx="1231106" cy="4049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cs typeface="+mn-ea"/>
                <a:sym typeface="+mn-lt"/>
              </a:rPr>
              <a:t>运营计划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16730BC-A09F-FA0D-F90E-5D2B96D5BEF3}"/>
              </a:ext>
            </a:extLst>
          </p:cNvPr>
          <p:cNvSpPr txBox="1"/>
          <p:nvPr/>
        </p:nvSpPr>
        <p:spPr>
          <a:xfrm>
            <a:off x="1199043" y="2724924"/>
            <a:ext cx="2579300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3"/>
                </a:solidFill>
                <a:latin typeface="+mn-lt"/>
                <a:cs typeface="+mn-ea"/>
                <a:sym typeface="+mn-lt"/>
              </a:rPr>
              <a:t>在这里输入你的正文阐述与关键词标题相关的具体内容，若字数太多先酌情删减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4931BFD-5FA7-3DC1-BF6E-7AB672896630}"/>
              </a:ext>
            </a:extLst>
          </p:cNvPr>
          <p:cNvSpPr txBox="1"/>
          <p:nvPr/>
        </p:nvSpPr>
        <p:spPr>
          <a:xfrm>
            <a:off x="5055940" y="2252471"/>
            <a:ext cx="1846659" cy="4049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cs typeface="+mn-ea"/>
                <a:sym typeface="+mn-lt"/>
              </a:rPr>
              <a:t>运营事实关键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ECA13B0-773A-148C-EF40-66AF2FB6036E}"/>
              </a:ext>
            </a:extLst>
          </p:cNvPr>
          <p:cNvSpPr txBox="1"/>
          <p:nvPr/>
        </p:nvSpPr>
        <p:spPr>
          <a:xfrm>
            <a:off x="5084092" y="2724924"/>
            <a:ext cx="2579300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3"/>
                </a:solidFill>
                <a:latin typeface="+mn-lt"/>
                <a:cs typeface="+mn-ea"/>
                <a:sym typeface="+mn-lt"/>
              </a:rPr>
              <a:t>在这里输入你的正文阐述与关键词标题相关的具体内容，若字数太多先酌情删减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D9CA9EE-D596-490C-2333-74651BC6B409}"/>
              </a:ext>
            </a:extLst>
          </p:cNvPr>
          <p:cNvSpPr txBox="1"/>
          <p:nvPr/>
        </p:nvSpPr>
        <p:spPr>
          <a:xfrm>
            <a:off x="8952981" y="2252471"/>
            <a:ext cx="1231106" cy="4049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cs typeface="+mn-ea"/>
                <a:sym typeface="+mn-lt"/>
              </a:rPr>
              <a:t>运营复盘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9332B79-7152-2BF0-ADDF-E68BA71C48B3}"/>
              </a:ext>
            </a:extLst>
          </p:cNvPr>
          <p:cNvSpPr txBox="1"/>
          <p:nvPr/>
        </p:nvSpPr>
        <p:spPr>
          <a:xfrm>
            <a:off x="8981133" y="2715959"/>
            <a:ext cx="2579300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3"/>
                </a:solidFill>
                <a:latin typeface="+mn-lt"/>
                <a:cs typeface="+mn-ea"/>
                <a:sym typeface="+mn-lt"/>
              </a:rPr>
              <a:t>在这里输入你的正文阐述与关键词标题相关的具体内容，若字数太多先酌情删减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66971BE-4BB8-979D-D3D8-12B32BFE7C66}"/>
              </a:ext>
            </a:extLst>
          </p:cNvPr>
          <p:cNvSpPr txBox="1"/>
          <p:nvPr/>
        </p:nvSpPr>
        <p:spPr>
          <a:xfrm>
            <a:off x="3088308" y="3979671"/>
            <a:ext cx="1231106" cy="4049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cs typeface="+mn-ea"/>
                <a:sym typeface="+mn-lt"/>
              </a:rPr>
              <a:t>运营组织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97A5759-2225-06A7-0801-027EF042503B}"/>
              </a:ext>
            </a:extLst>
          </p:cNvPr>
          <p:cNvSpPr txBox="1"/>
          <p:nvPr/>
        </p:nvSpPr>
        <p:spPr>
          <a:xfrm>
            <a:off x="3116460" y="4452124"/>
            <a:ext cx="2579300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3"/>
                </a:solidFill>
                <a:latin typeface="+mn-lt"/>
                <a:cs typeface="+mn-ea"/>
                <a:sym typeface="+mn-lt"/>
              </a:rPr>
              <a:t>在这里输入你的正文阐述与关键词标题相关的具体内容，若字数太多先酌情删减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1CA7D45-4D0D-9FA1-374D-5B7ED83325C8}"/>
              </a:ext>
            </a:extLst>
          </p:cNvPr>
          <p:cNvSpPr txBox="1"/>
          <p:nvPr/>
        </p:nvSpPr>
        <p:spPr>
          <a:xfrm>
            <a:off x="6985348" y="3979671"/>
            <a:ext cx="1846659" cy="4049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cs typeface="+mn-ea"/>
                <a:sym typeface="+mn-lt"/>
              </a:rPr>
              <a:t>运营调整备案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1606C0C-69BC-4660-FCE7-AEA015FFE194}"/>
              </a:ext>
            </a:extLst>
          </p:cNvPr>
          <p:cNvSpPr txBox="1"/>
          <p:nvPr/>
        </p:nvSpPr>
        <p:spPr>
          <a:xfrm>
            <a:off x="7013500" y="4452124"/>
            <a:ext cx="2579300" cy="75328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b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3"/>
                </a:solidFill>
                <a:latin typeface="+mn-lt"/>
                <a:cs typeface="+mn-ea"/>
                <a:sym typeface="+mn-lt"/>
              </a:rPr>
              <a:t>在这里输入你的正文阐述与关键词标题相关的具体内容，若字数太多先酌情删减</a:t>
            </a:r>
          </a:p>
        </p:txBody>
      </p:sp>
      <p:sp>
        <p:nvSpPr>
          <p:cNvPr id="46" name="标题 6">
            <a:extLst>
              <a:ext uri="{FF2B5EF4-FFF2-40B4-BE49-F238E27FC236}">
                <a16:creationId xmlns:a16="http://schemas.microsoft.com/office/drawing/2014/main" id="{2F531E57-0B08-4B19-8157-A6499B99B67F}"/>
              </a:ext>
            </a:extLst>
          </p:cNvPr>
          <p:cNvSpPr txBox="1">
            <a:spLocks/>
          </p:cNvSpPr>
          <p:nvPr/>
        </p:nvSpPr>
        <p:spPr>
          <a:xfrm>
            <a:off x="953003" y="217906"/>
            <a:ext cx="8336140" cy="564898"/>
          </a:xfrm>
          <a:prstGeom prst="rect">
            <a:avLst/>
          </a:prstGeom>
        </p:spPr>
        <p:txBody>
          <a:bodyPr>
            <a:spAutoFit/>
          </a:bodyPr>
          <a:lstStyle>
            <a:lvl1pPr algn="l" defTabSz="74295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7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运营回顾</a:t>
            </a:r>
            <a:endParaRPr lang="en-US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429152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EDF9B84-F482-42D3-8014-60A1EC08E13D}"/>
              </a:ext>
            </a:extLst>
          </p:cNvPr>
          <p:cNvSpPr txBox="1"/>
          <p:nvPr/>
        </p:nvSpPr>
        <p:spPr>
          <a:xfrm>
            <a:off x="4381506" y="3226508"/>
            <a:ext cx="3077766" cy="675057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存在主要问题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E94250-7A25-40EA-BEE0-F4A9FDBC5A2D}"/>
              </a:ext>
            </a:extLst>
          </p:cNvPr>
          <p:cNvSpPr txBox="1"/>
          <p:nvPr/>
        </p:nvSpPr>
        <p:spPr>
          <a:xfrm>
            <a:off x="5635047" y="2267284"/>
            <a:ext cx="570669" cy="67076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40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97369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r4vn3cv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noAutofit/>
      </a:bodyPr>
      <a:lstStyle>
        <a:defPPr algn="ctr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0CD27951-AB6D-4B67-B17C-5C029B85B9F5}" vid="{9B770B75-4EAD-4B24-BE2A-1F1291F21CD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4vn3cv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02-标准模板空白文档</Template>
  <TotalTime>1741</TotalTime>
  <Words>705</Words>
  <Application>Microsoft Office PowerPoint</Application>
  <PresentationFormat>宽屏</PresentationFormat>
  <Paragraphs>130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OPPOSans H</vt:lpstr>
      <vt:lpstr>思源黑体 CN Bold</vt:lpstr>
      <vt:lpstr>等线</vt:lpstr>
      <vt:lpstr>Arial</vt:lpstr>
      <vt:lpstr>Segoe UI Light</vt:lpstr>
      <vt:lpstr>微软雅黑</vt:lpstr>
      <vt:lpstr>阿里巴巴普惠体 B</vt:lpstr>
      <vt:lpstr>汉仪雅酷黑 45W</vt:lpstr>
      <vt:lpstr>思源黑体 CN Light</vt:lpstr>
      <vt:lpstr>Office</vt:lpstr>
      <vt:lpstr>Office 主题​​</vt:lpstr>
      <vt:lpstr>PowerPoint 演示文稿</vt:lpstr>
      <vt:lpstr>PowerPoint 演示文稿</vt:lpstr>
      <vt:lpstr>PowerPoint 演示文稿</vt:lpstr>
      <vt:lpstr>工作内容概括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渐变极简几何风工作总结汇报ppt模板</dc:title>
  <dc:subject>汇报总结</dc:subject>
  <dc:creator>小艾</dc:creator>
  <cp:keywords>P界达人</cp:keywords>
  <dc:description>www.51pptmoban.com</dc:description>
  <cp:lastModifiedBy>Power user</cp:lastModifiedBy>
  <cp:revision>229</cp:revision>
  <dcterms:created xsi:type="dcterms:W3CDTF">2022-06-30T13:58:17Z</dcterms:created>
  <dcterms:modified xsi:type="dcterms:W3CDTF">2023-02-06T12:09:21Z</dcterms:modified>
  <cp:category>简约</cp:category>
</cp:coreProperties>
</file>